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60" r:id="rId3"/>
    <p:sldId id="426" r:id="rId4"/>
    <p:sldId id="427" r:id="rId5"/>
    <p:sldId id="474" r:id="rId6"/>
    <p:sldId id="431" r:id="rId7"/>
    <p:sldId id="432" r:id="rId8"/>
    <p:sldId id="433" r:id="rId9"/>
    <p:sldId id="434" r:id="rId10"/>
    <p:sldId id="482" r:id="rId11"/>
    <p:sldId id="483" r:id="rId12"/>
    <p:sldId id="484" r:id="rId13"/>
    <p:sldId id="436" r:id="rId14"/>
    <p:sldId id="437" r:id="rId15"/>
    <p:sldId id="438" r:id="rId16"/>
    <p:sldId id="440" r:id="rId17"/>
    <p:sldId id="439" r:id="rId18"/>
    <p:sldId id="481" r:id="rId19"/>
    <p:sldId id="441" r:id="rId20"/>
    <p:sldId id="443" r:id="rId21"/>
    <p:sldId id="444" r:id="rId22"/>
    <p:sldId id="445" r:id="rId23"/>
    <p:sldId id="446" r:id="rId24"/>
    <p:sldId id="447" r:id="rId25"/>
    <p:sldId id="475" r:id="rId26"/>
    <p:sldId id="451" r:id="rId27"/>
    <p:sldId id="452" r:id="rId28"/>
    <p:sldId id="476" r:id="rId29"/>
    <p:sldId id="453" r:id="rId30"/>
    <p:sldId id="477" r:id="rId31"/>
    <p:sldId id="478" r:id="rId32"/>
    <p:sldId id="479" r:id="rId33"/>
    <p:sldId id="48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439"/>
    <a:srgbClr val="67588E"/>
    <a:srgbClr val="005F86"/>
    <a:srgbClr val="5E8B46"/>
    <a:srgbClr val="DB7531"/>
    <a:srgbClr val="EEE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04" autoAdjust="0"/>
  </p:normalViewPr>
  <p:slideViewPr>
    <p:cSldViewPr>
      <p:cViewPr varScale="1">
        <p:scale>
          <a:sx n="59" d="100"/>
          <a:sy n="59" d="100"/>
        </p:scale>
        <p:origin x="149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image" Target="../media/image15.gif"/></Relationships>
</file>

<file path=ppt/diagrams/_rels/drawing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image" Target="../media/image15.gif"/></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9E547-3C66-4E5D-9D07-0515EED2B913}" type="doc">
      <dgm:prSet loTypeId="urn:microsoft.com/office/officeart/2005/8/layout/default#1" loCatId="list" qsTypeId="urn:microsoft.com/office/officeart/2005/8/quickstyle/simple5" qsCatId="simple" csTypeId="urn:microsoft.com/office/officeart/2005/8/colors/accent4_3" csCatId="accent4" phldr="1"/>
      <dgm:spPr/>
      <dgm:t>
        <a:bodyPr/>
        <a:lstStyle/>
        <a:p>
          <a:endParaRPr lang="en-US"/>
        </a:p>
      </dgm:t>
    </dgm:pt>
    <dgm:pt modelId="{F9022B54-68C2-4973-9A00-460029290542}">
      <dgm:prSet phldrT="[Text]"/>
      <dgm:spPr/>
      <dgm:t>
        <a:bodyPr/>
        <a:lstStyle/>
        <a:p>
          <a:r>
            <a:rPr lang="en-US" dirty="0"/>
            <a:t>Explain the purpose of an operating system</a:t>
          </a:r>
        </a:p>
      </dgm:t>
    </dgm:pt>
    <dgm:pt modelId="{0EBC0F7C-C083-479E-822C-AA3F278D062A}" type="parTrans" cxnId="{A36A33C9-5EC3-4472-82B9-956D1373C0B4}">
      <dgm:prSet/>
      <dgm:spPr/>
      <dgm:t>
        <a:bodyPr/>
        <a:lstStyle/>
        <a:p>
          <a:endParaRPr lang="en-US"/>
        </a:p>
      </dgm:t>
    </dgm:pt>
    <dgm:pt modelId="{AEC43A17-FDDC-4261-BB01-B6005B7A4552}" type="sibTrans" cxnId="{A36A33C9-5EC3-4472-82B9-956D1373C0B4}">
      <dgm:prSet/>
      <dgm:spPr/>
      <dgm:t>
        <a:bodyPr/>
        <a:lstStyle/>
        <a:p>
          <a:endParaRPr lang="en-US"/>
        </a:p>
      </dgm:t>
    </dgm:pt>
    <dgm:pt modelId="{6751165D-9D10-4F77-A176-E29C7517595C}">
      <dgm:prSet phldrT="[Text]"/>
      <dgm:spPr/>
      <dgm:t>
        <a:bodyPr/>
        <a:lstStyle/>
        <a:p>
          <a:r>
            <a:rPr lang="en-US" dirty="0"/>
            <a:t>Describe the start-up process and shutdown options on computers and mobile devices</a:t>
          </a:r>
        </a:p>
      </dgm:t>
    </dgm:pt>
    <dgm:pt modelId="{490C3AA3-61AB-4460-A020-F177C7D6C955}" type="parTrans" cxnId="{42E1DCFE-CE1E-4386-A5BE-4038D1BC5AC6}">
      <dgm:prSet/>
      <dgm:spPr/>
      <dgm:t>
        <a:bodyPr/>
        <a:lstStyle/>
        <a:p>
          <a:endParaRPr lang="en-US"/>
        </a:p>
      </dgm:t>
    </dgm:pt>
    <dgm:pt modelId="{A2D998DF-4D3E-48EB-896D-41E8DD4955D3}" type="sibTrans" cxnId="{42E1DCFE-CE1E-4386-A5BE-4038D1BC5AC6}">
      <dgm:prSet/>
      <dgm:spPr/>
      <dgm:t>
        <a:bodyPr/>
        <a:lstStyle/>
        <a:p>
          <a:endParaRPr lang="en-US"/>
        </a:p>
      </dgm:t>
    </dgm:pt>
    <dgm:pt modelId="{CFB7B5B3-8E34-402F-A714-EFB558C5D387}">
      <dgm:prSet phldrT="[Text]"/>
      <dgm:spPr/>
      <dgm:t>
        <a:bodyPr/>
        <a:lstStyle/>
        <a:p>
          <a:r>
            <a:rPr lang="en-US" dirty="0"/>
            <a:t>Explain how an operating system provides a user interface, manages programs, manages memory, and coordinates tasks</a:t>
          </a:r>
        </a:p>
      </dgm:t>
    </dgm:pt>
    <dgm:pt modelId="{B850FA76-E694-40DA-B4A5-06A9CC5F70A0}" type="parTrans" cxnId="{6FBEFB8A-0A26-4FB9-8588-07BDDEF30C03}">
      <dgm:prSet/>
      <dgm:spPr/>
      <dgm:t>
        <a:bodyPr/>
        <a:lstStyle/>
        <a:p>
          <a:endParaRPr lang="en-US"/>
        </a:p>
      </dgm:t>
    </dgm:pt>
    <dgm:pt modelId="{27D97A81-EA95-4206-ABD0-156DD211731C}" type="sibTrans" cxnId="{6FBEFB8A-0A26-4FB9-8588-07BDDEF30C03}">
      <dgm:prSet/>
      <dgm:spPr/>
      <dgm:t>
        <a:bodyPr/>
        <a:lstStyle/>
        <a:p>
          <a:endParaRPr lang="en-US"/>
        </a:p>
      </dgm:t>
    </dgm:pt>
    <dgm:pt modelId="{080DDEF3-75DE-4326-AB95-532252D6BDA4}">
      <dgm:prSet phldrT="[Text]"/>
      <dgm:spPr/>
      <dgm:t>
        <a:bodyPr/>
        <a:lstStyle/>
        <a:p>
          <a:r>
            <a:rPr lang="en-US" dirty="0"/>
            <a:t>Describe how an operating system enables users to configure devices, establish an Internet connection, and monitor performance</a:t>
          </a:r>
        </a:p>
      </dgm:t>
    </dgm:pt>
    <dgm:pt modelId="{2D0A1241-25D9-44E7-B18A-3407CC380D4F}" type="parTrans" cxnId="{AB8AF12E-9309-4B40-A8DC-80AF529BBEAC}">
      <dgm:prSet/>
      <dgm:spPr/>
      <dgm:t>
        <a:bodyPr/>
        <a:lstStyle/>
        <a:p>
          <a:endParaRPr lang="en-US"/>
        </a:p>
      </dgm:t>
    </dgm:pt>
    <dgm:pt modelId="{76D97E5D-CACB-4519-AB91-FF452A01BC96}" type="sibTrans" cxnId="{AB8AF12E-9309-4B40-A8DC-80AF529BBEAC}">
      <dgm:prSet/>
      <dgm:spPr/>
      <dgm:t>
        <a:bodyPr/>
        <a:lstStyle/>
        <a:p>
          <a:endParaRPr lang="en-US"/>
        </a:p>
      </dgm:t>
    </dgm:pt>
    <dgm:pt modelId="{9876EAEE-C4B0-4D97-A33B-C41D52F61465}">
      <dgm:prSet phldrT="[Text]"/>
      <dgm:spPr/>
      <dgm:t>
        <a:bodyPr/>
        <a:lstStyle/>
        <a:p>
          <a:r>
            <a:rPr lang="en-US" dirty="0"/>
            <a:t>Identify file management and other tools included with an operating system, along with ways to update operating system software</a:t>
          </a:r>
        </a:p>
      </dgm:t>
    </dgm:pt>
    <dgm:pt modelId="{CD30FA49-2FD8-49A9-B40A-92823B8CE2E3}" type="parTrans" cxnId="{B39C87E5-C58A-490C-8621-9537394D17BE}">
      <dgm:prSet/>
      <dgm:spPr/>
      <dgm:t>
        <a:bodyPr/>
        <a:lstStyle/>
        <a:p>
          <a:endParaRPr lang="en-US"/>
        </a:p>
      </dgm:t>
    </dgm:pt>
    <dgm:pt modelId="{CCADB2C0-2D93-4A49-ADEF-148DF18CC250}" type="sibTrans" cxnId="{B39C87E5-C58A-490C-8621-9537394D17BE}">
      <dgm:prSet/>
      <dgm:spPr/>
      <dgm:t>
        <a:bodyPr/>
        <a:lstStyle/>
        <a:p>
          <a:endParaRPr lang="en-US"/>
        </a:p>
      </dgm:t>
    </dgm:pt>
    <dgm:pt modelId="{46A1C575-DE29-4021-A28C-E1E7FA78085E}" type="pres">
      <dgm:prSet presAssocID="{3DE9E547-3C66-4E5D-9D07-0515EED2B913}" presName="diagram" presStyleCnt="0">
        <dgm:presLayoutVars>
          <dgm:dir/>
          <dgm:resizeHandles val="exact"/>
        </dgm:presLayoutVars>
      </dgm:prSet>
      <dgm:spPr/>
    </dgm:pt>
    <dgm:pt modelId="{E43CDCF3-D5B2-4556-A6FF-1FBA940E878F}" type="pres">
      <dgm:prSet presAssocID="{F9022B54-68C2-4973-9A00-460029290542}" presName="node" presStyleLbl="node1" presStyleIdx="0" presStyleCnt="5">
        <dgm:presLayoutVars>
          <dgm:bulletEnabled val="1"/>
        </dgm:presLayoutVars>
      </dgm:prSet>
      <dgm:spPr/>
    </dgm:pt>
    <dgm:pt modelId="{54066D3B-676A-41CA-98B3-C0905E22B6EF}" type="pres">
      <dgm:prSet presAssocID="{AEC43A17-FDDC-4261-BB01-B6005B7A4552}" presName="sibTrans" presStyleCnt="0"/>
      <dgm:spPr/>
    </dgm:pt>
    <dgm:pt modelId="{6402EE49-18AE-417B-8959-60D50E3BC4A4}" type="pres">
      <dgm:prSet presAssocID="{6751165D-9D10-4F77-A176-E29C7517595C}" presName="node" presStyleLbl="node1" presStyleIdx="1" presStyleCnt="5">
        <dgm:presLayoutVars>
          <dgm:bulletEnabled val="1"/>
        </dgm:presLayoutVars>
      </dgm:prSet>
      <dgm:spPr/>
    </dgm:pt>
    <dgm:pt modelId="{710042A5-9889-4470-95DC-9C14C3F3D65D}" type="pres">
      <dgm:prSet presAssocID="{A2D998DF-4D3E-48EB-896D-41E8DD4955D3}" presName="sibTrans" presStyleCnt="0"/>
      <dgm:spPr/>
    </dgm:pt>
    <dgm:pt modelId="{035FDECF-1DE2-489F-9D72-C0A975C1AE19}" type="pres">
      <dgm:prSet presAssocID="{CFB7B5B3-8E34-402F-A714-EFB558C5D387}" presName="node" presStyleLbl="node1" presStyleIdx="2" presStyleCnt="5">
        <dgm:presLayoutVars>
          <dgm:bulletEnabled val="1"/>
        </dgm:presLayoutVars>
      </dgm:prSet>
      <dgm:spPr/>
    </dgm:pt>
    <dgm:pt modelId="{68E72051-4AFD-41EA-BBCD-58637E0794C7}" type="pres">
      <dgm:prSet presAssocID="{27D97A81-EA95-4206-ABD0-156DD211731C}" presName="sibTrans" presStyleCnt="0"/>
      <dgm:spPr/>
    </dgm:pt>
    <dgm:pt modelId="{78CA7F1D-0231-4883-A540-C712F3AF64E4}" type="pres">
      <dgm:prSet presAssocID="{080DDEF3-75DE-4326-AB95-532252D6BDA4}" presName="node" presStyleLbl="node1" presStyleIdx="3" presStyleCnt="5">
        <dgm:presLayoutVars>
          <dgm:bulletEnabled val="1"/>
        </dgm:presLayoutVars>
      </dgm:prSet>
      <dgm:spPr/>
    </dgm:pt>
    <dgm:pt modelId="{8A7025C9-DFC1-4C35-93A2-B8E8B14B6AD9}" type="pres">
      <dgm:prSet presAssocID="{76D97E5D-CACB-4519-AB91-FF452A01BC96}" presName="sibTrans" presStyleCnt="0"/>
      <dgm:spPr/>
    </dgm:pt>
    <dgm:pt modelId="{2EE9DC1B-EF3B-4A72-91F4-A09E96BD0E0D}" type="pres">
      <dgm:prSet presAssocID="{9876EAEE-C4B0-4D97-A33B-C41D52F61465}" presName="node" presStyleLbl="node1" presStyleIdx="4" presStyleCnt="5">
        <dgm:presLayoutVars>
          <dgm:bulletEnabled val="1"/>
        </dgm:presLayoutVars>
      </dgm:prSet>
      <dgm:spPr/>
    </dgm:pt>
  </dgm:ptLst>
  <dgm:cxnLst>
    <dgm:cxn modelId="{40982322-84D4-41FD-A3F8-3A74C3854B5B}" type="presOf" srcId="{080DDEF3-75DE-4326-AB95-532252D6BDA4}" destId="{78CA7F1D-0231-4883-A540-C712F3AF64E4}" srcOrd="0" destOrd="0" presId="urn:microsoft.com/office/officeart/2005/8/layout/default#1"/>
    <dgm:cxn modelId="{AB8AF12E-9309-4B40-A8DC-80AF529BBEAC}" srcId="{3DE9E547-3C66-4E5D-9D07-0515EED2B913}" destId="{080DDEF3-75DE-4326-AB95-532252D6BDA4}" srcOrd="3" destOrd="0" parTransId="{2D0A1241-25D9-44E7-B18A-3407CC380D4F}" sibTransId="{76D97E5D-CACB-4519-AB91-FF452A01BC96}"/>
    <dgm:cxn modelId="{044B6F3B-D423-424E-A9A8-A1A7E812CA19}" type="presOf" srcId="{6751165D-9D10-4F77-A176-E29C7517595C}" destId="{6402EE49-18AE-417B-8959-60D50E3BC4A4}" srcOrd="0" destOrd="0" presId="urn:microsoft.com/office/officeart/2005/8/layout/default#1"/>
    <dgm:cxn modelId="{DB5CF76F-016D-4F32-AE1E-423FE30EF2F6}" type="presOf" srcId="{F9022B54-68C2-4973-9A00-460029290542}" destId="{E43CDCF3-D5B2-4556-A6FF-1FBA940E878F}" srcOrd="0" destOrd="0" presId="urn:microsoft.com/office/officeart/2005/8/layout/default#1"/>
    <dgm:cxn modelId="{6FBEFB8A-0A26-4FB9-8588-07BDDEF30C03}" srcId="{3DE9E547-3C66-4E5D-9D07-0515EED2B913}" destId="{CFB7B5B3-8E34-402F-A714-EFB558C5D387}" srcOrd="2" destOrd="0" parTransId="{B850FA76-E694-40DA-B4A5-06A9CC5F70A0}" sibTransId="{27D97A81-EA95-4206-ABD0-156DD211731C}"/>
    <dgm:cxn modelId="{47B9A1A7-B230-4E38-B784-880BFFC28405}" type="presOf" srcId="{9876EAEE-C4B0-4D97-A33B-C41D52F61465}" destId="{2EE9DC1B-EF3B-4A72-91F4-A09E96BD0E0D}" srcOrd="0" destOrd="0" presId="urn:microsoft.com/office/officeart/2005/8/layout/default#1"/>
    <dgm:cxn modelId="{A36A33C9-5EC3-4472-82B9-956D1373C0B4}" srcId="{3DE9E547-3C66-4E5D-9D07-0515EED2B913}" destId="{F9022B54-68C2-4973-9A00-460029290542}" srcOrd="0" destOrd="0" parTransId="{0EBC0F7C-C083-479E-822C-AA3F278D062A}" sibTransId="{AEC43A17-FDDC-4261-BB01-B6005B7A4552}"/>
    <dgm:cxn modelId="{B39C87E5-C58A-490C-8621-9537394D17BE}" srcId="{3DE9E547-3C66-4E5D-9D07-0515EED2B913}" destId="{9876EAEE-C4B0-4D97-A33B-C41D52F61465}" srcOrd="4" destOrd="0" parTransId="{CD30FA49-2FD8-49A9-B40A-92823B8CE2E3}" sibTransId="{CCADB2C0-2D93-4A49-ADEF-148DF18CC250}"/>
    <dgm:cxn modelId="{1EF1DCEE-4E9F-4FF5-B6DD-D6330607082E}" type="presOf" srcId="{CFB7B5B3-8E34-402F-A714-EFB558C5D387}" destId="{035FDECF-1DE2-489F-9D72-C0A975C1AE19}" srcOrd="0" destOrd="0" presId="urn:microsoft.com/office/officeart/2005/8/layout/default#1"/>
    <dgm:cxn modelId="{36C3BEF2-2DBA-42EB-9810-973BE445D0C7}" type="presOf" srcId="{3DE9E547-3C66-4E5D-9D07-0515EED2B913}" destId="{46A1C575-DE29-4021-A28C-E1E7FA78085E}" srcOrd="0" destOrd="0" presId="urn:microsoft.com/office/officeart/2005/8/layout/default#1"/>
    <dgm:cxn modelId="{42E1DCFE-CE1E-4386-A5BE-4038D1BC5AC6}" srcId="{3DE9E547-3C66-4E5D-9D07-0515EED2B913}" destId="{6751165D-9D10-4F77-A176-E29C7517595C}" srcOrd="1" destOrd="0" parTransId="{490C3AA3-61AB-4460-A020-F177C7D6C955}" sibTransId="{A2D998DF-4D3E-48EB-896D-41E8DD4955D3}"/>
    <dgm:cxn modelId="{C6831F33-A671-4D3A-9651-E6901DF4D6AC}" type="presParOf" srcId="{46A1C575-DE29-4021-A28C-E1E7FA78085E}" destId="{E43CDCF3-D5B2-4556-A6FF-1FBA940E878F}" srcOrd="0" destOrd="0" presId="urn:microsoft.com/office/officeart/2005/8/layout/default#1"/>
    <dgm:cxn modelId="{5A7BEB29-5E30-42D6-9A4E-785F39FB342E}" type="presParOf" srcId="{46A1C575-DE29-4021-A28C-E1E7FA78085E}" destId="{54066D3B-676A-41CA-98B3-C0905E22B6EF}" srcOrd="1" destOrd="0" presId="urn:microsoft.com/office/officeart/2005/8/layout/default#1"/>
    <dgm:cxn modelId="{81150CBA-A7CC-44D8-904B-A75087BD98BA}" type="presParOf" srcId="{46A1C575-DE29-4021-A28C-E1E7FA78085E}" destId="{6402EE49-18AE-417B-8959-60D50E3BC4A4}" srcOrd="2" destOrd="0" presId="urn:microsoft.com/office/officeart/2005/8/layout/default#1"/>
    <dgm:cxn modelId="{F3843FBB-D6A9-4F9E-838D-3045049181D7}" type="presParOf" srcId="{46A1C575-DE29-4021-A28C-E1E7FA78085E}" destId="{710042A5-9889-4470-95DC-9C14C3F3D65D}" srcOrd="3" destOrd="0" presId="urn:microsoft.com/office/officeart/2005/8/layout/default#1"/>
    <dgm:cxn modelId="{E6688E7D-1F21-480B-A88A-6DF79886ED64}" type="presParOf" srcId="{46A1C575-DE29-4021-A28C-E1E7FA78085E}" destId="{035FDECF-1DE2-489F-9D72-C0A975C1AE19}" srcOrd="4" destOrd="0" presId="urn:microsoft.com/office/officeart/2005/8/layout/default#1"/>
    <dgm:cxn modelId="{DF886CEF-0DB7-4B68-AEA6-909ED7D6F9C6}" type="presParOf" srcId="{46A1C575-DE29-4021-A28C-E1E7FA78085E}" destId="{68E72051-4AFD-41EA-BBCD-58637E0794C7}" srcOrd="5" destOrd="0" presId="urn:microsoft.com/office/officeart/2005/8/layout/default#1"/>
    <dgm:cxn modelId="{A49DD4F2-4291-404E-9729-EA39DD1D9D90}" type="presParOf" srcId="{46A1C575-DE29-4021-A28C-E1E7FA78085E}" destId="{78CA7F1D-0231-4883-A540-C712F3AF64E4}" srcOrd="6" destOrd="0" presId="urn:microsoft.com/office/officeart/2005/8/layout/default#1"/>
    <dgm:cxn modelId="{1A605F34-CB7D-4BFD-8C99-1E5A51A599E6}" type="presParOf" srcId="{46A1C575-DE29-4021-A28C-E1E7FA78085E}" destId="{8A7025C9-DFC1-4C35-93A2-B8E8B14B6AD9}" srcOrd="7" destOrd="0" presId="urn:microsoft.com/office/officeart/2005/8/layout/default#1"/>
    <dgm:cxn modelId="{CF67C1BE-8DB4-479D-AFDF-7606854A12EF}" type="presParOf" srcId="{46A1C575-DE29-4021-A28C-E1E7FA78085E}" destId="{2EE9DC1B-EF3B-4A72-91F4-A09E96BD0E0D}"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924AB1-8951-4A8A-B58A-42E9B4B1DE5E}" type="doc">
      <dgm:prSet loTypeId="urn:microsoft.com/office/officeart/2005/8/layout/default#2" loCatId="list" qsTypeId="urn:microsoft.com/office/officeart/2005/8/quickstyle/simple3" qsCatId="simple" csTypeId="urn:microsoft.com/office/officeart/2005/8/colors/accent2_2" csCatId="accent2" phldr="1"/>
      <dgm:spPr/>
      <dgm:t>
        <a:bodyPr/>
        <a:lstStyle/>
        <a:p>
          <a:endParaRPr lang="en-US"/>
        </a:p>
      </dgm:t>
    </dgm:pt>
    <dgm:pt modelId="{E7238857-D2A0-4624-8D33-F22A895ADA09}">
      <dgm:prSet phldrT="[Text]"/>
      <dgm:spPr/>
      <dgm:t>
        <a:bodyPr/>
        <a:lstStyle/>
        <a:p>
          <a:r>
            <a:rPr lang="en-US" dirty="0"/>
            <a:t>Android</a:t>
          </a:r>
        </a:p>
      </dgm:t>
    </dgm:pt>
    <dgm:pt modelId="{1AC77FD2-04B9-4D2C-A37E-A5A701CF4F24}" type="parTrans" cxnId="{BB687813-B08D-4340-9FF5-6DF8C9D8AAFD}">
      <dgm:prSet/>
      <dgm:spPr/>
      <dgm:t>
        <a:bodyPr/>
        <a:lstStyle/>
        <a:p>
          <a:endParaRPr lang="en-US"/>
        </a:p>
      </dgm:t>
    </dgm:pt>
    <dgm:pt modelId="{25D616A6-E464-4CB2-B691-AC83FC07C3AF}" type="sibTrans" cxnId="{BB687813-B08D-4340-9FF5-6DF8C9D8AAFD}">
      <dgm:prSet/>
      <dgm:spPr/>
      <dgm:t>
        <a:bodyPr/>
        <a:lstStyle/>
        <a:p>
          <a:endParaRPr lang="en-US"/>
        </a:p>
      </dgm:t>
    </dgm:pt>
    <dgm:pt modelId="{D18566B8-0B7F-4BF1-B003-760CBD860B55}">
      <dgm:prSet phldrT="[Text]"/>
      <dgm:spPr/>
      <dgm:t>
        <a:bodyPr/>
        <a:lstStyle/>
        <a:p>
          <a:r>
            <a:rPr lang="en-US" dirty="0" err="1"/>
            <a:t>iOS</a:t>
          </a:r>
          <a:endParaRPr lang="en-US" dirty="0"/>
        </a:p>
      </dgm:t>
    </dgm:pt>
    <dgm:pt modelId="{AD1EFEE0-550E-49EB-9A54-1966DF818E9E}" type="parTrans" cxnId="{60E16875-90D4-4C61-A6F3-11B28562C9D3}">
      <dgm:prSet/>
      <dgm:spPr/>
      <dgm:t>
        <a:bodyPr/>
        <a:lstStyle/>
        <a:p>
          <a:endParaRPr lang="en-US"/>
        </a:p>
      </dgm:t>
    </dgm:pt>
    <dgm:pt modelId="{76435403-83EE-48A6-AB4E-E5873C3EBF12}" type="sibTrans" cxnId="{60E16875-90D4-4C61-A6F3-11B28562C9D3}">
      <dgm:prSet/>
      <dgm:spPr/>
      <dgm:t>
        <a:bodyPr/>
        <a:lstStyle/>
        <a:p>
          <a:endParaRPr lang="en-US"/>
        </a:p>
      </dgm:t>
    </dgm:pt>
    <dgm:pt modelId="{A610229E-D278-48E2-95A0-1F2FF06B0A91}">
      <dgm:prSet phldrT="[Text]"/>
      <dgm:spPr/>
      <dgm:t>
        <a:bodyPr/>
        <a:lstStyle/>
        <a:p>
          <a:r>
            <a:rPr lang="en-US" dirty="0"/>
            <a:t>Windows Phone</a:t>
          </a:r>
        </a:p>
      </dgm:t>
    </dgm:pt>
    <dgm:pt modelId="{A8669F0C-1E92-4D86-8306-8514C30E95C9}" type="parTrans" cxnId="{5EC80BC9-F584-471E-B133-1AD5653C512C}">
      <dgm:prSet/>
      <dgm:spPr/>
      <dgm:t>
        <a:bodyPr/>
        <a:lstStyle/>
        <a:p>
          <a:endParaRPr lang="en-US"/>
        </a:p>
      </dgm:t>
    </dgm:pt>
    <dgm:pt modelId="{72585980-74DC-450F-A2FC-5E959A040DF9}" type="sibTrans" cxnId="{5EC80BC9-F584-471E-B133-1AD5653C512C}">
      <dgm:prSet/>
      <dgm:spPr/>
      <dgm:t>
        <a:bodyPr/>
        <a:lstStyle/>
        <a:p>
          <a:endParaRPr lang="en-US"/>
        </a:p>
      </dgm:t>
    </dgm:pt>
    <dgm:pt modelId="{10435ACA-4AA0-472C-BFD5-5C9FF2D1B914}" type="pres">
      <dgm:prSet presAssocID="{B9924AB1-8951-4A8A-B58A-42E9B4B1DE5E}" presName="diagram" presStyleCnt="0">
        <dgm:presLayoutVars>
          <dgm:dir/>
          <dgm:resizeHandles val="exact"/>
        </dgm:presLayoutVars>
      </dgm:prSet>
      <dgm:spPr/>
    </dgm:pt>
    <dgm:pt modelId="{2CB138F7-C752-413D-8D5F-DFC92BD627D6}" type="pres">
      <dgm:prSet presAssocID="{E7238857-D2A0-4624-8D33-F22A895ADA09}" presName="node" presStyleLbl="node1" presStyleIdx="0" presStyleCnt="3">
        <dgm:presLayoutVars>
          <dgm:bulletEnabled val="1"/>
        </dgm:presLayoutVars>
      </dgm:prSet>
      <dgm:spPr/>
    </dgm:pt>
    <dgm:pt modelId="{7250F4B4-0A0B-4699-A1C4-315CD8353E7D}" type="pres">
      <dgm:prSet presAssocID="{25D616A6-E464-4CB2-B691-AC83FC07C3AF}" presName="sibTrans" presStyleCnt="0"/>
      <dgm:spPr/>
    </dgm:pt>
    <dgm:pt modelId="{F3FE26E8-3ECF-43DB-8A47-0F44EB77EFAF}" type="pres">
      <dgm:prSet presAssocID="{D18566B8-0B7F-4BF1-B003-760CBD860B55}" presName="node" presStyleLbl="node1" presStyleIdx="1" presStyleCnt="3">
        <dgm:presLayoutVars>
          <dgm:bulletEnabled val="1"/>
        </dgm:presLayoutVars>
      </dgm:prSet>
      <dgm:spPr/>
    </dgm:pt>
    <dgm:pt modelId="{A7AE765B-95B6-4098-A5F5-1A50325A9AC0}" type="pres">
      <dgm:prSet presAssocID="{76435403-83EE-48A6-AB4E-E5873C3EBF12}" presName="sibTrans" presStyleCnt="0"/>
      <dgm:spPr/>
    </dgm:pt>
    <dgm:pt modelId="{DD00ECF6-7DD0-4527-893E-9A6A5FEDCCC0}" type="pres">
      <dgm:prSet presAssocID="{A610229E-D278-48E2-95A0-1F2FF06B0A91}" presName="node" presStyleLbl="node1" presStyleIdx="2" presStyleCnt="3">
        <dgm:presLayoutVars>
          <dgm:bulletEnabled val="1"/>
        </dgm:presLayoutVars>
      </dgm:prSet>
      <dgm:spPr/>
    </dgm:pt>
  </dgm:ptLst>
  <dgm:cxnLst>
    <dgm:cxn modelId="{16364901-32EB-4063-9F3A-28B234C0C178}" type="presOf" srcId="{D18566B8-0B7F-4BF1-B003-760CBD860B55}" destId="{F3FE26E8-3ECF-43DB-8A47-0F44EB77EFAF}" srcOrd="0" destOrd="0" presId="urn:microsoft.com/office/officeart/2005/8/layout/default#2"/>
    <dgm:cxn modelId="{BB687813-B08D-4340-9FF5-6DF8C9D8AAFD}" srcId="{B9924AB1-8951-4A8A-B58A-42E9B4B1DE5E}" destId="{E7238857-D2A0-4624-8D33-F22A895ADA09}" srcOrd="0" destOrd="0" parTransId="{1AC77FD2-04B9-4D2C-A37E-A5A701CF4F24}" sibTransId="{25D616A6-E464-4CB2-B691-AC83FC07C3AF}"/>
    <dgm:cxn modelId="{B5165E25-0EF1-4C7E-9C97-5936E228C86C}" type="presOf" srcId="{E7238857-D2A0-4624-8D33-F22A895ADA09}" destId="{2CB138F7-C752-413D-8D5F-DFC92BD627D6}" srcOrd="0" destOrd="0" presId="urn:microsoft.com/office/officeart/2005/8/layout/default#2"/>
    <dgm:cxn modelId="{60E16875-90D4-4C61-A6F3-11B28562C9D3}" srcId="{B9924AB1-8951-4A8A-B58A-42E9B4B1DE5E}" destId="{D18566B8-0B7F-4BF1-B003-760CBD860B55}" srcOrd="1" destOrd="0" parTransId="{AD1EFEE0-550E-49EB-9A54-1966DF818E9E}" sibTransId="{76435403-83EE-48A6-AB4E-E5873C3EBF12}"/>
    <dgm:cxn modelId="{5EC80BC9-F584-471E-B133-1AD5653C512C}" srcId="{B9924AB1-8951-4A8A-B58A-42E9B4B1DE5E}" destId="{A610229E-D278-48E2-95A0-1F2FF06B0A91}" srcOrd="2" destOrd="0" parTransId="{A8669F0C-1E92-4D86-8306-8514C30E95C9}" sibTransId="{72585980-74DC-450F-A2FC-5E959A040DF9}"/>
    <dgm:cxn modelId="{8057BDE5-C202-448E-B471-14FD8CC1C6ED}" type="presOf" srcId="{A610229E-D278-48E2-95A0-1F2FF06B0A91}" destId="{DD00ECF6-7DD0-4527-893E-9A6A5FEDCCC0}" srcOrd="0" destOrd="0" presId="urn:microsoft.com/office/officeart/2005/8/layout/default#2"/>
    <dgm:cxn modelId="{A892EEF5-DE47-4E8C-8FB7-8A7E5072A47F}" type="presOf" srcId="{B9924AB1-8951-4A8A-B58A-42E9B4B1DE5E}" destId="{10435ACA-4AA0-472C-BFD5-5C9FF2D1B914}" srcOrd="0" destOrd="0" presId="urn:microsoft.com/office/officeart/2005/8/layout/default#2"/>
    <dgm:cxn modelId="{C3ED164D-699A-40CC-8002-83C1FEB6050A}" type="presParOf" srcId="{10435ACA-4AA0-472C-BFD5-5C9FF2D1B914}" destId="{2CB138F7-C752-413D-8D5F-DFC92BD627D6}" srcOrd="0" destOrd="0" presId="urn:microsoft.com/office/officeart/2005/8/layout/default#2"/>
    <dgm:cxn modelId="{41F65A79-66CB-4FA3-84CB-24FE9BACA7FC}" type="presParOf" srcId="{10435ACA-4AA0-472C-BFD5-5C9FF2D1B914}" destId="{7250F4B4-0A0B-4699-A1C4-315CD8353E7D}" srcOrd="1" destOrd="0" presId="urn:microsoft.com/office/officeart/2005/8/layout/default#2"/>
    <dgm:cxn modelId="{EC6034FE-9B5E-402E-A066-3299D4936EE0}" type="presParOf" srcId="{10435ACA-4AA0-472C-BFD5-5C9FF2D1B914}" destId="{F3FE26E8-3ECF-43DB-8A47-0F44EB77EFAF}" srcOrd="2" destOrd="0" presId="urn:microsoft.com/office/officeart/2005/8/layout/default#2"/>
    <dgm:cxn modelId="{FB58426E-2394-449D-992C-FAA707CCBF92}" type="presParOf" srcId="{10435ACA-4AA0-472C-BFD5-5C9FF2D1B914}" destId="{A7AE765B-95B6-4098-A5F5-1A50325A9AC0}" srcOrd="3" destOrd="0" presId="urn:microsoft.com/office/officeart/2005/8/layout/default#2"/>
    <dgm:cxn modelId="{BA636992-28A5-4453-BBD1-D344AC5BC82D}" type="presParOf" srcId="{10435ACA-4AA0-472C-BFD5-5C9FF2D1B914}" destId="{DD00ECF6-7DD0-4527-893E-9A6A5FEDCCC0}" srcOrd="4"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235116-86F5-4ED9-A99A-63691C06FDB9}" type="doc">
      <dgm:prSet loTypeId="urn:microsoft.com/office/officeart/2005/8/layout/default#3" loCatId="list" qsTypeId="urn:microsoft.com/office/officeart/2005/8/quickstyle/simple3" qsCatId="simple" csTypeId="urn:microsoft.com/office/officeart/2005/8/colors/accent2_3" csCatId="accent2" phldr="1"/>
      <dgm:spPr/>
      <dgm:t>
        <a:bodyPr/>
        <a:lstStyle/>
        <a:p>
          <a:endParaRPr lang="en-US"/>
        </a:p>
      </dgm:t>
    </dgm:pt>
    <dgm:pt modelId="{7D02BE84-72D2-494A-A658-C86D3001F19D}">
      <dgm:prSet phldrT="[Text]"/>
      <dgm:spPr/>
      <dgm:t>
        <a:bodyPr/>
        <a:lstStyle/>
        <a:p>
          <a:r>
            <a:rPr lang="en-US" dirty="0"/>
            <a:t>Start and shut down a computer or mobile device</a:t>
          </a:r>
        </a:p>
      </dgm:t>
    </dgm:pt>
    <dgm:pt modelId="{B648E2DC-8AF5-408D-9146-3121BA8F2E6E}" type="parTrans" cxnId="{A63D8F05-122A-49F7-814D-85FCDF32F2FE}">
      <dgm:prSet/>
      <dgm:spPr/>
      <dgm:t>
        <a:bodyPr/>
        <a:lstStyle/>
        <a:p>
          <a:endParaRPr lang="en-US"/>
        </a:p>
      </dgm:t>
    </dgm:pt>
    <dgm:pt modelId="{7B7BB452-F82D-4621-8591-1703A90B56DB}" type="sibTrans" cxnId="{A63D8F05-122A-49F7-814D-85FCDF32F2FE}">
      <dgm:prSet/>
      <dgm:spPr/>
      <dgm:t>
        <a:bodyPr/>
        <a:lstStyle/>
        <a:p>
          <a:endParaRPr lang="en-US"/>
        </a:p>
      </dgm:t>
    </dgm:pt>
    <dgm:pt modelId="{F30768BA-92F1-4F08-B7C3-55845BCCB324}">
      <dgm:prSet phldrT="[Text]"/>
      <dgm:spPr/>
      <dgm:t>
        <a:bodyPr/>
        <a:lstStyle/>
        <a:p>
          <a:r>
            <a:rPr lang="en-US" dirty="0"/>
            <a:t>Provide a user interface</a:t>
          </a:r>
        </a:p>
      </dgm:t>
    </dgm:pt>
    <dgm:pt modelId="{A1E66015-72A6-40F1-A696-841C3F31ADC0}" type="parTrans" cxnId="{15B423F6-CBF9-4876-98B9-4AF9CEF8F4C6}">
      <dgm:prSet/>
      <dgm:spPr/>
      <dgm:t>
        <a:bodyPr/>
        <a:lstStyle/>
        <a:p>
          <a:endParaRPr lang="en-US"/>
        </a:p>
      </dgm:t>
    </dgm:pt>
    <dgm:pt modelId="{EFC706B9-A171-4ADF-BEC4-83508FC09766}" type="sibTrans" cxnId="{15B423F6-CBF9-4876-98B9-4AF9CEF8F4C6}">
      <dgm:prSet/>
      <dgm:spPr/>
      <dgm:t>
        <a:bodyPr/>
        <a:lstStyle/>
        <a:p>
          <a:endParaRPr lang="en-US"/>
        </a:p>
      </dgm:t>
    </dgm:pt>
    <dgm:pt modelId="{F943564C-C0CF-43B1-95F1-FE05623014C1}">
      <dgm:prSet phldrT="[Text]"/>
      <dgm:spPr/>
      <dgm:t>
        <a:bodyPr/>
        <a:lstStyle/>
        <a:p>
          <a:r>
            <a:rPr lang="en-US" dirty="0"/>
            <a:t>Manage programs</a:t>
          </a:r>
        </a:p>
      </dgm:t>
    </dgm:pt>
    <dgm:pt modelId="{CE52C849-EE96-4433-8752-8CC3FBA900D9}" type="parTrans" cxnId="{933AD5A0-AFE8-4F84-8B87-7EA95648C598}">
      <dgm:prSet/>
      <dgm:spPr/>
      <dgm:t>
        <a:bodyPr/>
        <a:lstStyle/>
        <a:p>
          <a:endParaRPr lang="en-US"/>
        </a:p>
      </dgm:t>
    </dgm:pt>
    <dgm:pt modelId="{1BC763A7-81C2-48FD-88DC-FC47AE8EE2E6}" type="sibTrans" cxnId="{933AD5A0-AFE8-4F84-8B87-7EA95648C598}">
      <dgm:prSet/>
      <dgm:spPr/>
      <dgm:t>
        <a:bodyPr/>
        <a:lstStyle/>
        <a:p>
          <a:endParaRPr lang="en-US"/>
        </a:p>
      </dgm:t>
    </dgm:pt>
    <dgm:pt modelId="{4240CC52-E9BA-4E92-9D89-A7C8277C16F3}">
      <dgm:prSet phldrT="[Text]"/>
      <dgm:spPr/>
      <dgm:t>
        <a:bodyPr/>
        <a:lstStyle/>
        <a:p>
          <a:r>
            <a:rPr lang="en-US" dirty="0"/>
            <a:t>Manage memory</a:t>
          </a:r>
        </a:p>
      </dgm:t>
    </dgm:pt>
    <dgm:pt modelId="{09D710A7-3660-4E0D-9D56-B5026D1C7A35}" type="parTrans" cxnId="{AA39817B-CE7F-46E9-9CFA-895CAA82CB11}">
      <dgm:prSet/>
      <dgm:spPr/>
      <dgm:t>
        <a:bodyPr/>
        <a:lstStyle/>
        <a:p>
          <a:endParaRPr lang="en-US"/>
        </a:p>
      </dgm:t>
    </dgm:pt>
    <dgm:pt modelId="{EFA66925-4A81-465E-843C-35DF3DDB2535}" type="sibTrans" cxnId="{AA39817B-CE7F-46E9-9CFA-895CAA82CB11}">
      <dgm:prSet/>
      <dgm:spPr/>
      <dgm:t>
        <a:bodyPr/>
        <a:lstStyle/>
        <a:p>
          <a:endParaRPr lang="en-US"/>
        </a:p>
      </dgm:t>
    </dgm:pt>
    <dgm:pt modelId="{01110615-C13F-499C-B817-0FD6AADB1E6A}">
      <dgm:prSet phldrT="[Text]"/>
      <dgm:spPr/>
      <dgm:t>
        <a:bodyPr/>
        <a:lstStyle/>
        <a:p>
          <a:r>
            <a:rPr lang="en-US" dirty="0"/>
            <a:t>Coordinate tasks</a:t>
          </a:r>
        </a:p>
      </dgm:t>
    </dgm:pt>
    <dgm:pt modelId="{6051EF1A-BB48-46CB-A984-2B609F6E900E}" type="parTrans" cxnId="{069B472A-9A3C-4210-8520-C64633E965E7}">
      <dgm:prSet/>
      <dgm:spPr/>
      <dgm:t>
        <a:bodyPr/>
        <a:lstStyle/>
        <a:p>
          <a:endParaRPr lang="en-US"/>
        </a:p>
      </dgm:t>
    </dgm:pt>
    <dgm:pt modelId="{BF534C2D-2F7F-45DB-84B5-9B4BD635D7FA}" type="sibTrans" cxnId="{069B472A-9A3C-4210-8520-C64633E965E7}">
      <dgm:prSet/>
      <dgm:spPr/>
      <dgm:t>
        <a:bodyPr/>
        <a:lstStyle/>
        <a:p>
          <a:endParaRPr lang="en-US"/>
        </a:p>
      </dgm:t>
    </dgm:pt>
    <dgm:pt modelId="{54665117-E495-4CDB-8DFB-8B73A9970C8C}">
      <dgm:prSet phldrT="[Text]"/>
      <dgm:spPr/>
      <dgm:t>
        <a:bodyPr/>
        <a:lstStyle/>
        <a:p>
          <a:r>
            <a:rPr lang="en-US" dirty="0"/>
            <a:t>Configure devices</a:t>
          </a:r>
        </a:p>
      </dgm:t>
    </dgm:pt>
    <dgm:pt modelId="{F00FE3DA-A469-40D8-BD67-62632E119C19}" type="parTrans" cxnId="{E5EDBDCD-2461-41E1-9A9A-319D28B41C5D}">
      <dgm:prSet/>
      <dgm:spPr/>
      <dgm:t>
        <a:bodyPr/>
        <a:lstStyle/>
        <a:p>
          <a:endParaRPr lang="en-US"/>
        </a:p>
      </dgm:t>
    </dgm:pt>
    <dgm:pt modelId="{BE6C358B-7F54-413D-BF8B-6C45BD33735F}" type="sibTrans" cxnId="{E5EDBDCD-2461-41E1-9A9A-319D28B41C5D}">
      <dgm:prSet/>
      <dgm:spPr/>
      <dgm:t>
        <a:bodyPr/>
        <a:lstStyle/>
        <a:p>
          <a:endParaRPr lang="en-US"/>
        </a:p>
      </dgm:t>
    </dgm:pt>
    <dgm:pt modelId="{90F06852-2412-4EDA-8201-9BD51122B938}">
      <dgm:prSet phldrT="[Text]"/>
      <dgm:spPr/>
      <dgm:t>
        <a:bodyPr/>
        <a:lstStyle/>
        <a:p>
          <a:r>
            <a:rPr lang="en-US" dirty="0"/>
            <a:t>Monitor performance</a:t>
          </a:r>
        </a:p>
      </dgm:t>
    </dgm:pt>
    <dgm:pt modelId="{3B4BD790-164B-4FC5-BAB4-16D0B7372F4F}" type="parTrans" cxnId="{E686476A-D5E1-4DF0-81B1-A8230765C3B9}">
      <dgm:prSet/>
      <dgm:spPr/>
      <dgm:t>
        <a:bodyPr/>
        <a:lstStyle/>
        <a:p>
          <a:endParaRPr lang="en-US"/>
        </a:p>
      </dgm:t>
    </dgm:pt>
    <dgm:pt modelId="{1844C8D7-CF35-426B-AAAD-07A409C4F9F6}" type="sibTrans" cxnId="{E686476A-D5E1-4DF0-81B1-A8230765C3B9}">
      <dgm:prSet/>
      <dgm:spPr/>
      <dgm:t>
        <a:bodyPr/>
        <a:lstStyle/>
        <a:p>
          <a:endParaRPr lang="en-US"/>
        </a:p>
      </dgm:t>
    </dgm:pt>
    <dgm:pt modelId="{050979E1-8463-4278-A14A-B49CCC32A0B6}">
      <dgm:prSet phldrT="[Text]"/>
      <dgm:spPr/>
      <dgm:t>
        <a:bodyPr/>
        <a:lstStyle/>
        <a:p>
          <a:r>
            <a:rPr lang="en-US" dirty="0"/>
            <a:t>Provide file management and other device or media-related tasks</a:t>
          </a:r>
        </a:p>
      </dgm:t>
    </dgm:pt>
    <dgm:pt modelId="{871CF587-95F2-4288-A342-A1F1F0BF50C9}" type="parTrans" cxnId="{30C0C8E7-E33D-44BA-82B7-CF0FD42D7354}">
      <dgm:prSet/>
      <dgm:spPr/>
      <dgm:t>
        <a:bodyPr/>
        <a:lstStyle/>
        <a:p>
          <a:endParaRPr lang="en-US"/>
        </a:p>
      </dgm:t>
    </dgm:pt>
    <dgm:pt modelId="{B2314192-F723-46CD-9690-6C02FED91687}" type="sibTrans" cxnId="{30C0C8E7-E33D-44BA-82B7-CF0FD42D7354}">
      <dgm:prSet/>
      <dgm:spPr/>
      <dgm:t>
        <a:bodyPr/>
        <a:lstStyle/>
        <a:p>
          <a:endParaRPr lang="en-US"/>
        </a:p>
      </dgm:t>
    </dgm:pt>
    <dgm:pt modelId="{FCF3FCC5-76B3-47DB-A918-27D3A83C122E}">
      <dgm:prSet phldrT="[Text]"/>
      <dgm:spPr/>
      <dgm:t>
        <a:bodyPr/>
        <a:lstStyle/>
        <a:p>
          <a:r>
            <a:rPr lang="en-US" dirty="0"/>
            <a:t>Updating operating system software</a:t>
          </a:r>
        </a:p>
      </dgm:t>
    </dgm:pt>
    <dgm:pt modelId="{4A697D1E-1ED5-48F2-A53E-ACE41702662C}" type="parTrans" cxnId="{03F76919-44D7-4104-9FA2-A1C692CDEDD2}">
      <dgm:prSet/>
      <dgm:spPr/>
      <dgm:t>
        <a:bodyPr/>
        <a:lstStyle/>
        <a:p>
          <a:endParaRPr lang="en-US"/>
        </a:p>
      </dgm:t>
    </dgm:pt>
    <dgm:pt modelId="{CCB35D04-5551-4B24-9E86-2DC4069829C4}" type="sibTrans" cxnId="{03F76919-44D7-4104-9FA2-A1C692CDEDD2}">
      <dgm:prSet/>
      <dgm:spPr/>
      <dgm:t>
        <a:bodyPr/>
        <a:lstStyle/>
        <a:p>
          <a:endParaRPr lang="en-US"/>
        </a:p>
      </dgm:t>
    </dgm:pt>
    <dgm:pt modelId="{279AFD18-AAAC-41CD-9BE4-F30F27F6C207}">
      <dgm:prSet phldrT="[Text]"/>
      <dgm:spPr/>
      <dgm:t>
        <a:bodyPr/>
        <a:lstStyle/>
        <a:p>
          <a:r>
            <a:rPr lang="en-US" dirty="0"/>
            <a:t>Control a network</a:t>
          </a:r>
        </a:p>
      </dgm:t>
    </dgm:pt>
    <dgm:pt modelId="{1CDEBEFA-584A-49C5-AC5C-12FFF486B623}" type="parTrans" cxnId="{31AFF2C6-CC6A-4203-B965-E59C50389550}">
      <dgm:prSet/>
      <dgm:spPr/>
      <dgm:t>
        <a:bodyPr/>
        <a:lstStyle/>
        <a:p>
          <a:endParaRPr lang="en-US"/>
        </a:p>
      </dgm:t>
    </dgm:pt>
    <dgm:pt modelId="{3CC517CC-56CC-4F49-BC8D-67D90CA283DB}" type="sibTrans" cxnId="{31AFF2C6-CC6A-4203-B965-E59C50389550}">
      <dgm:prSet/>
      <dgm:spPr/>
      <dgm:t>
        <a:bodyPr/>
        <a:lstStyle/>
        <a:p>
          <a:endParaRPr lang="en-US"/>
        </a:p>
      </dgm:t>
    </dgm:pt>
    <dgm:pt modelId="{EB4EBF78-CDDF-4B98-A705-84EF15903717}">
      <dgm:prSet phldrT="[Text]"/>
      <dgm:spPr/>
      <dgm:t>
        <a:bodyPr/>
        <a:lstStyle/>
        <a:p>
          <a:r>
            <a:rPr lang="en-US" dirty="0"/>
            <a:t>Administer security</a:t>
          </a:r>
        </a:p>
      </dgm:t>
    </dgm:pt>
    <dgm:pt modelId="{5800ED96-28F8-47AE-ACF0-C97F84FE983C}" type="parTrans" cxnId="{C011753C-49BA-4250-A58D-96BF1BB3544D}">
      <dgm:prSet/>
      <dgm:spPr/>
      <dgm:t>
        <a:bodyPr/>
        <a:lstStyle/>
        <a:p>
          <a:endParaRPr lang="en-US"/>
        </a:p>
      </dgm:t>
    </dgm:pt>
    <dgm:pt modelId="{89962A86-2161-4FAB-8754-18C87E997CE2}" type="sibTrans" cxnId="{C011753C-49BA-4250-A58D-96BF1BB3544D}">
      <dgm:prSet/>
      <dgm:spPr/>
      <dgm:t>
        <a:bodyPr/>
        <a:lstStyle/>
        <a:p>
          <a:endParaRPr lang="en-US"/>
        </a:p>
      </dgm:t>
    </dgm:pt>
    <dgm:pt modelId="{F7B04544-4209-4FC0-9DBA-D4400A37FD7A}">
      <dgm:prSet phldrT="[Text]"/>
      <dgm:spPr/>
      <dgm:t>
        <a:bodyPr/>
        <a:lstStyle/>
        <a:p>
          <a:r>
            <a:rPr lang="en-US" dirty="0"/>
            <a:t>Establish an Internet connection</a:t>
          </a:r>
        </a:p>
      </dgm:t>
    </dgm:pt>
    <dgm:pt modelId="{094BF92A-8B03-4D96-95D6-A55D5F4C603B}" type="parTrans" cxnId="{9CBB7B00-5A71-442A-8358-53F744B2B39D}">
      <dgm:prSet/>
      <dgm:spPr/>
      <dgm:t>
        <a:bodyPr/>
        <a:lstStyle/>
        <a:p>
          <a:endParaRPr lang="en-US"/>
        </a:p>
      </dgm:t>
    </dgm:pt>
    <dgm:pt modelId="{5A5A6462-2CA4-48C2-986E-1969CA9D4EDD}" type="sibTrans" cxnId="{9CBB7B00-5A71-442A-8358-53F744B2B39D}">
      <dgm:prSet/>
      <dgm:spPr/>
      <dgm:t>
        <a:bodyPr/>
        <a:lstStyle/>
        <a:p>
          <a:endParaRPr lang="en-US"/>
        </a:p>
      </dgm:t>
    </dgm:pt>
    <dgm:pt modelId="{FA93D46C-9B31-4E19-9CCC-891638FAA5C6}" type="pres">
      <dgm:prSet presAssocID="{62235116-86F5-4ED9-A99A-63691C06FDB9}" presName="diagram" presStyleCnt="0">
        <dgm:presLayoutVars>
          <dgm:dir/>
          <dgm:resizeHandles val="exact"/>
        </dgm:presLayoutVars>
      </dgm:prSet>
      <dgm:spPr/>
    </dgm:pt>
    <dgm:pt modelId="{C3F51301-56CD-4DC2-9166-70B7979B232E}" type="pres">
      <dgm:prSet presAssocID="{7D02BE84-72D2-494A-A658-C86D3001F19D}" presName="node" presStyleLbl="node1" presStyleIdx="0" presStyleCnt="12">
        <dgm:presLayoutVars>
          <dgm:bulletEnabled val="1"/>
        </dgm:presLayoutVars>
      </dgm:prSet>
      <dgm:spPr>
        <a:prstGeom prst="roundRect">
          <a:avLst/>
        </a:prstGeom>
      </dgm:spPr>
    </dgm:pt>
    <dgm:pt modelId="{85BBC6FD-C98E-4109-A91C-F4BAEC6504AF}" type="pres">
      <dgm:prSet presAssocID="{7B7BB452-F82D-4621-8591-1703A90B56DB}" presName="sibTrans" presStyleCnt="0"/>
      <dgm:spPr/>
    </dgm:pt>
    <dgm:pt modelId="{5F78F0EB-1D3D-49E9-A075-DA1C2B0B087C}" type="pres">
      <dgm:prSet presAssocID="{F30768BA-92F1-4F08-B7C3-55845BCCB324}" presName="node" presStyleLbl="node1" presStyleIdx="1" presStyleCnt="12">
        <dgm:presLayoutVars>
          <dgm:bulletEnabled val="1"/>
        </dgm:presLayoutVars>
      </dgm:prSet>
      <dgm:spPr>
        <a:prstGeom prst="roundRect">
          <a:avLst/>
        </a:prstGeom>
      </dgm:spPr>
    </dgm:pt>
    <dgm:pt modelId="{C85C5F87-4AD6-4595-B128-51DCEA5B9733}" type="pres">
      <dgm:prSet presAssocID="{EFC706B9-A171-4ADF-BEC4-83508FC09766}" presName="sibTrans" presStyleCnt="0"/>
      <dgm:spPr/>
    </dgm:pt>
    <dgm:pt modelId="{C2D35DD1-9ACB-431A-8AED-DC83903728AB}" type="pres">
      <dgm:prSet presAssocID="{F943564C-C0CF-43B1-95F1-FE05623014C1}" presName="node" presStyleLbl="node1" presStyleIdx="2" presStyleCnt="12">
        <dgm:presLayoutVars>
          <dgm:bulletEnabled val="1"/>
        </dgm:presLayoutVars>
      </dgm:prSet>
      <dgm:spPr>
        <a:prstGeom prst="roundRect">
          <a:avLst/>
        </a:prstGeom>
      </dgm:spPr>
    </dgm:pt>
    <dgm:pt modelId="{28CC19D1-0CB1-49C9-AE8A-A3E95D82453E}" type="pres">
      <dgm:prSet presAssocID="{1BC763A7-81C2-48FD-88DC-FC47AE8EE2E6}" presName="sibTrans" presStyleCnt="0"/>
      <dgm:spPr/>
    </dgm:pt>
    <dgm:pt modelId="{9208C6FD-EB52-49F8-8A91-967A39F1083E}" type="pres">
      <dgm:prSet presAssocID="{4240CC52-E9BA-4E92-9D89-A7C8277C16F3}" presName="node" presStyleLbl="node1" presStyleIdx="3" presStyleCnt="12">
        <dgm:presLayoutVars>
          <dgm:bulletEnabled val="1"/>
        </dgm:presLayoutVars>
      </dgm:prSet>
      <dgm:spPr>
        <a:prstGeom prst="roundRect">
          <a:avLst/>
        </a:prstGeom>
      </dgm:spPr>
    </dgm:pt>
    <dgm:pt modelId="{5E4F1AB7-7968-44BE-AB7B-AB8A8903D926}" type="pres">
      <dgm:prSet presAssocID="{EFA66925-4A81-465E-843C-35DF3DDB2535}" presName="sibTrans" presStyleCnt="0"/>
      <dgm:spPr/>
    </dgm:pt>
    <dgm:pt modelId="{25EBB903-9C38-479C-A60E-428584639E29}" type="pres">
      <dgm:prSet presAssocID="{01110615-C13F-499C-B817-0FD6AADB1E6A}" presName="node" presStyleLbl="node1" presStyleIdx="4" presStyleCnt="12">
        <dgm:presLayoutVars>
          <dgm:bulletEnabled val="1"/>
        </dgm:presLayoutVars>
      </dgm:prSet>
      <dgm:spPr>
        <a:prstGeom prst="roundRect">
          <a:avLst/>
        </a:prstGeom>
      </dgm:spPr>
    </dgm:pt>
    <dgm:pt modelId="{51FD4D09-4874-439F-8388-215EC859FFB8}" type="pres">
      <dgm:prSet presAssocID="{BF534C2D-2F7F-45DB-84B5-9B4BD635D7FA}" presName="sibTrans" presStyleCnt="0"/>
      <dgm:spPr/>
    </dgm:pt>
    <dgm:pt modelId="{60955569-A30E-4A3F-957A-07852ED12309}" type="pres">
      <dgm:prSet presAssocID="{54665117-E495-4CDB-8DFB-8B73A9970C8C}" presName="node" presStyleLbl="node1" presStyleIdx="5" presStyleCnt="12">
        <dgm:presLayoutVars>
          <dgm:bulletEnabled val="1"/>
        </dgm:presLayoutVars>
      </dgm:prSet>
      <dgm:spPr>
        <a:prstGeom prst="roundRect">
          <a:avLst/>
        </a:prstGeom>
      </dgm:spPr>
    </dgm:pt>
    <dgm:pt modelId="{4FB78B4E-A298-48FD-A2E9-DC84692FC7EC}" type="pres">
      <dgm:prSet presAssocID="{BE6C358B-7F54-413D-BF8B-6C45BD33735F}" presName="sibTrans" presStyleCnt="0"/>
      <dgm:spPr/>
    </dgm:pt>
    <dgm:pt modelId="{AF562479-5CBE-4F46-9367-9B29C9349CCA}" type="pres">
      <dgm:prSet presAssocID="{90F06852-2412-4EDA-8201-9BD51122B938}" presName="node" presStyleLbl="node1" presStyleIdx="6" presStyleCnt="12">
        <dgm:presLayoutVars>
          <dgm:bulletEnabled val="1"/>
        </dgm:presLayoutVars>
      </dgm:prSet>
      <dgm:spPr>
        <a:prstGeom prst="roundRect">
          <a:avLst/>
        </a:prstGeom>
      </dgm:spPr>
    </dgm:pt>
    <dgm:pt modelId="{229E5FDA-9C01-4B15-B66B-1770F930574F}" type="pres">
      <dgm:prSet presAssocID="{1844C8D7-CF35-426B-AAAD-07A409C4F9F6}" presName="sibTrans" presStyleCnt="0"/>
      <dgm:spPr/>
    </dgm:pt>
    <dgm:pt modelId="{076E6D17-913D-4B96-8E56-780BA1277C16}" type="pres">
      <dgm:prSet presAssocID="{F7B04544-4209-4FC0-9DBA-D4400A37FD7A}" presName="node" presStyleLbl="node1" presStyleIdx="7" presStyleCnt="12">
        <dgm:presLayoutVars>
          <dgm:bulletEnabled val="1"/>
        </dgm:presLayoutVars>
      </dgm:prSet>
      <dgm:spPr>
        <a:prstGeom prst="roundRect">
          <a:avLst/>
        </a:prstGeom>
      </dgm:spPr>
    </dgm:pt>
    <dgm:pt modelId="{BD9C377B-82D0-4C80-BDDE-B1C8C73BBD8B}" type="pres">
      <dgm:prSet presAssocID="{5A5A6462-2CA4-48C2-986E-1969CA9D4EDD}" presName="sibTrans" presStyleCnt="0"/>
      <dgm:spPr/>
    </dgm:pt>
    <dgm:pt modelId="{6AF31FB4-A620-4F5F-AA6A-CEBC89873331}" type="pres">
      <dgm:prSet presAssocID="{050979E1-8463-4278-A14A-B49CCC32A0B6}" presName="node" presStyleLbl="node1" presStyleIdx="8" presStyleCnt="12">
        <dgm:presLayoutVars>
          <dgm:bulletEnabled val="1"/>
        </dgm:presLayoutVars>
      </dgm:prSet>
      <dgm:spPr>
        <a:prstGeom prst="roundRect">
          <a:avLst/>
        </a:prstGeom>
      </dgm:spPr>
    </dgm:pt>
    <dgm:pt modelId="{6252CC7A-8B20-4EAF-A73A-D9A52B857758}" type="pres">
      <dgm:prSet presAssocID="{B2314192-F723-46CD-9690-6C02FED91687}" presName="sibTrans" presStyleCnt="0"/>
      <dgm:spPr/>
    </dgm:pt>
    <dgm:pt modelId="{A6505D82-75AA-4E62-8C11-F72FF038E790}" type="pres">
      <dgm:prSet presAssocID="{FCF3FCC5-76B3-47DB-A918-27D3A83C122E}" presName="node" presStyleLbl="node1" presStyleIdx="9" presStyleCnt="12">
        <dgm:presLayoutVars>
          <dgm:bulletEnabled val="1"/>
        </dgm:presLayoutVars>
      </dgm:prSet>
      <dgm:spPr>
        <a:prstGeom prst="roundRect">
          <a:avLst/>
        </a:prstGeom>
      </dgm:spPr>
    </dgm:pt>
    <dgm:pt modelId="{36E04F60-4221-406C-8059-3641FF081520}" type="pres">
      <dgm:prSet presAssocID="{CCB35D04-5551-4B24-9E86-2DC4069829C4}" presName="sibTrans" presStyleCnt="0"/>
      <dgm:spPr/>
    </dgm:pt>
    <dgm:pt modelId="{835AEB78-9258-4204-B8E8-F57A98DDDC34}" type="pres">
      <dgm:prSet presAssocID="{279AFD18-AAAC-41CD-9BE4-F30F27F6C207}" presName="node" presStyleLbl="node1" presStyleIdx="10" presStyleCnt="12">
        <dgm:presLayoutVars>
          <dgm:bulletEnabled val="1"/>
        </dgm:presLayoutVars>
      </dgm:prSet>
      <dgm:spPr>
        <a:prstGeom prst="roundRect">
          <a:avLst/>
        </a:prstGeom>
      </dgm:spPr>
    </dgm:pt>
    <dgm:pt modelId="{627D23C2-906F-47AF-BE6D-C02B2E4FEF13}" type="pres">
      <dgm:prSet presAssocID="{3CC517CC-56CC-4F49-BC8D-67D90CA283DB}" presName="sibTrans" presStyleCnt="0"/>
      <dgm:spPr/>
    </dgm:pt>
    <dgm:pt modelId="{38723709-A0F5-46C8-9137-61F819BAD77C}" type="pres">
      <dgm:prSet presAssocID="{EB4EBF78-CDDF-4B98-A705-84EF15903717}" presName="node" presStyleLbl="node1" presStyleIdx="11" presStyleCnt="12">
        <dgm:presLayoutVars>
          <dgm:bulletEnabled val="1"/>
        </dgm:presLayoutVars>
      </dgm:prSet>
      <dgm:spPr>
        <a:prstGeom prst="roundRect">
          <a:avLst/>
        </a:prstGeom>
      </dgm:spPr>
    </dgm:pt>
  </dgm:ptLst>
  <dgm:cxnLst>
    <dgm:cxn modelId="{9CBB7B00-5A71-442A-8358-53F744B2B39D}" srcId="{62235116-86F5-4ED9-A99A-63691C06FDB9}" destId="{F7B04544-4209-4FC0-9DBA-D4400A37FD7A}" srcOrd="7" destOrd="0" parTransId="{094BF92A-8B03-4D96-95D6-A55D5F4C603B}" sibTransId="{5A5A6462-2CA4-48C2-986E-1969CA9D4EDD}"/>
    <dgm:cxn modelId="{19628101-4148-4FE5-9119-9275A269B9C1}" type="presOf" srcId="{4240CC52-E9BA-4E92-9D89-A7C8277C16F3}" destId="{9208C6FD-EB52-49F8-8A91-967A39F1083E}" srcOrd="0" destOrd="0" presId="urn:microsoft.com/office/officeart/2005/8/layout/default#3"/>
    <dgm:cxn modelId="{A63D8F05-122A-49F7-814D-85FCDF32F2FE}" srcId="{62235116-86F5-4ED9-A99A-63691C06FDB9}" destId="{7D02BE84-72D2-494A-A658-C86D3001F19D}" srcOrd="0" destOrd="0" parTransId="{B648E2DC-8AF5-408D-9146-3121BA8F2E6E}" sibTransId="{7B7BB452-F82D-4621-8591-1703A90B56DB}"/>
    <dgm:cxn modelId="{42EA3C11-1118-4DE9-9D43-DD39C5B873C3}" type="presOf" srcId="{54665117-E495-4CDB-8DFB-8B73A9970C8C}" destId="{60955569-A30E-4A3F-957A-07852ED12309}" srcOrd="0" destOrd="0" presId="urn:microsoft.com/office/officeart/2005/8/layout/default#3"/>
    <dgm:cxn modelId="{4FEEE513-F087-4772-A0A5-3C5E3BEAD62A}" type="presOf" srcId="{F943564C-C0CF-43B1-95F1-FE05623014C1}" destId="{C2D35DD1-9ACB-431A-8AED-DC83903728AB}" srcOrd="0" destOrd="0" presId="urn:microsoft.com/office/officeart/2005/8/layout/default#3"/>
    <dgm:cxn modelId="{03F76919-44D7-4104-9FA2-A1C692CDEDD2}" srcId="{62235116-86F5-4ED9-A99A-63691C06FDB9}" destId="{FCF3FCC5-76B3-47DB-A918-27D3A83C122E}" srcOrd="9" destOrd="0" parTransId="{4A697D1E-1ED5-48F2-A53E-ACE41702662C}" sibTransId="{CCB35D04-5551-4B24-9E86-2DC4069829C4}"/>
    <dgm:cxn modelId="{259E5F20-2510-4350-B1D0-40BCC94C1EC6}" type="presOf" srcId="{90F06852-2412-4EDA-8201-9BD51122B938}" destId="{AF562479-5CBE-4F46-9367-9B29C9349CCA}" srcOrd="0" destOrd="0" presId="urn:microsoft.com/office/officeart/2005/8/layout/default#3"/>
    <dgm:cxn modelId="{069B472A-9A3C-4210-8520-C64633E965E7}" srcId="{62235116-86F5-4ED9-A99A-63691C06FDB9}" destId="{01110615-C13F-499C-B817-0FD6AADB1E6A}" srcOrd="4" destOrd="0" parTransId="{6051EF1A-BB48-46CB-A984-2B609F6E900E}" sibTransId="{BF534C2D-2F7F-45DB-84B5-9B4BD635D7FA}"/>
    <dgm:cxn modelId="{52B42D2E-1734-47CF-AE7F-B8E44AF88FEB}" type="presOf" srcId="{01110615-C13F-499C-B817-0FD6AADB1E6A}" destId="{25EBB903-9C38-479C-A60E-428584639E29}" srcOrd="0" destOrd="0" presId="urn:microsoft.com/office/officeart/2005/8/layout/default#3"/>
    <dgm:cxn modelId="{C011753C-49BA-4250-A58D-96BF1BB3544D}" srcId="{62235116-86F5-4ED9-A99A-63691C06FDB9}" destId="{EB4EBF78-CDDF-4B98-A705-84EF15903717}" srcOrd="11" destOrd="0" parTransId="{5800ED96-28F8-47AE-ACF0-C97F84FE983C}" sibTransId="{89962A86-2161-4FAB-8754-18C87E997CE2}"/>
    <dgm:cxn modelId="{4D5E8F5D-78D7-452A-85F1-A582ED0821FB}" type="presOf" srcId="{FCF3FCC5-76B3-47DB-A918-27D3A83C122E}" destId="{A6505D82-75AA-4E62-8C11-F72FF038E790}" srcOrd="0" destOrd="0" presId="urn:microsoft.com/office/officeart/2005/8/layout/default#3"/>
    <dgm:cxn modelId="{81F4284A-B0D2-4BB6-8A93-2D5386D8497E}" type="presOf" srcId="{7D02BE84-72D2-494A-A658-C86D3001F19D}" destId="{C3F51301-56CD-4DC2-9166-70B7979B232E}" srcOrd="0" destOrd="0" presId="urn:microsoft.com/office/officeart/2005/8/layout/default#3"/>
    <dgm:cxn modelId="{E686476A-D5E1-4DF0-81B1-A8230765C3B9}" srcId="{62235116-86F5-4ED9-A99A-63691C06FDB9}" destId="{90F06852-2412-4EDA-8201-9BD51122B938}" srcOrd="6" destOrd="0" parTransId="{3B4BD790-164B-4FC5-BAB4-16D0B7372F4F}" sibTransId="{1844C8D7-CF35-426B-AAAD-07A409C4F9F6}"/>
    <dgm:cxn modelId="{AA39817B-CE7F-46E9-9CFA-895CAA82CB11}" srcId="{62235116-86F5-4ED9-A99A-63691C06FDB9}" destId="{4240CC52-E9BA-4E92-9D89-A7C8277C16F3}" srcOrd="3" destOrd="0" parTransId="{09D710A7-3660-4E0D-9D56-B5026D1C7A35}" sibTransId="{EFA66925-4A81-465E-843C-35DF3DDB2535}"/>
    <dgm:cxn modelId="{BA5F738C-A44C-41A7-83C9-CF06B483E34B}" type="presOf" srcId="{62235116-86F5-4ED9-A99A-63691C06FDB9}" destId="{FA93D46C-9B31-4E19-9CCC-891638FAA5C6}" srcOrd="0" destOrd="0" presId="urn:microsoft.com/office/officeart/2005/8/layout/default#3"/>
    <dgm:cxn modelId="{933AD5A0-AFE8-4F84-8B87-7EA95648C598}" srcId="{62235116-86F5-4ED9-A99A-63691C06FDB9}" destId="{F943564C-C0CF-43B1-95F1-FE05623014C1}" srcOrd="2" destOrd="0" parTransId="{CE52C849-EE96-4433-8752-8CC3FBA900D9}" sibTransId="{1BC763A7-81C2-48FD-88DC-FC47AE8EE2E6}"/>
    <dgm:cxn modelId="{AF304EBE-368E-4E3C-B1B3-E9E65A8AADB1}" type="presOf" srcId="{EB4EBF78-CDDF-4B98-A705-84EF15903717}" destId="{38723709-A0F5-46C8-9137-61F819BAD77C}" srcOrd="0" destOrd="0" presId="urn:microsoft.com/office/officeart/2005/8/layout/default#3"/>
    <dgm:cxn modelId="{31AFF2C6-CC6A-4203-B965-E59C50389550}" srcId="{62235116-86F5-4ED9-A99A-63691C06FDB9}" destId="{279AFD18-AAAC-41CD-9BE4-F30F27F6C207}" srcOrd="10" destOrd="0" parTransId="{1CDEBEFA-584A-49C5-AC5C-12FFF486B623}" sibTransId="{3CC517CC-56CC-4F49-BC8D-67D90CA283DB}"/>
    <dgm:cxn modelId="{509E2ACB-DBB1-4C2C-846C-86EAE6888FF0}" type="presOf" srcId="{050979E1-8463-4278-A14A-B49CCC32A0B6}" destId="{6AF31FB4-A620-4F5F-AA6A-CEBC89873331}" srcOrd="0" destOrd="0" presId="urn:microsoft.com/office/officeart/2005/8/layout/default#3"/>
    <dgm:cxn modelId="{E5EDBDCD-2461-41E1-9A9A-319D28B41C5D}" srcId="{62235116-86F5-4ED9-A99A-63691C06FDB9}" destId="{54665117-E495-4CDB-8DFB-8B73A9970C8C}" srcOrd="5" destOrd="0" parTransId="{F00FE3DA-A469-40D8-BD67-62632E119C19}" sibTransId="{BE6C358B-7F54-413D-BF8B-6C45BD33735F}"/>
    <dgm:cxn modelId="{D077E0D6-F59C-4B37-BB5A-0293995A3550}" type="presOf" srcId="{F30768BA-92F1-4F08-B7C3-55845BCCB324}" destId="{5F78F0EB-1D3D-49E9-A075-DA1C2B0B087C}" srcOrd="0" destOrd="0" presId="urn:microsoft.com/office/officeart/2005/8/layout/default#3"/>
    <dgm:cxn modelId="{93F682E2-F37C-4361-8E05-DE07159AFD4A}" type="presOf" srcId="{F7B04544-4209-4FC0-9DBA-D4400A37FD7A}" destId="{076E6D17-913D-4B96-8E56-780BA1277C16}" srcOrd="0" destOrd="0" presId="urn:microsoft.com/office/officeart/2005/8/layout/default#3"/>
    <dgm:cxn modelId="{30C0C8E7-E33D-44BA-82B7-CF0FD42D7354}" srcId="{62235116-86F5-4ED9-A99A-63691C06FDB9}" destId="{050979E1-8463-4278-A14A-B49CCC32A0B6}" srcOrd="8" destOrd="0" parTransId="{871CF587-95F2-4288-A342-A1F1F0BF50C9}" sibTransId="{B2314192-F723-46CD-9690-6C02FED91687}"/>
    <dgm:cxn modelId="{ADA3CEEE-3FF0-43E8-B5C1-41A8110F80A9}" type="presOf" srcId="{279AFD18-AAAC-41CD-9BE4-F30F27F6C207}" destId="{835AEB78-9258-4204-B8E8-F57A98DDDC34}" srcOrd="0" destOrd="0" presId="urn:microsoft.com/office/officeart/2005/8/layout/default#3"/>
    <dgm:cxn modelId="{15B423F6-CBF9-4876-98B9-4AF9CEF8F4C6}" srcId="{62235116-86F5-4ED9-A99A-63691C06FDB9}" destId="{F30768BA-92F1-4F08-B7C3-55845BCCB324}" srcOrd="1" destOrd="0" parTransId="{A1E66015-72A6-40F1-A696-841C3F31ADC0}" sibTransId="{EFC706B9-A171-4ADF-BEC4-83508FC09766}"/>
    <dgm:cxn modelId="{FDFBABD3-1733-4FF8-BABD-7CD0E189DBF5}" type="presParOf" srcId="{FA93D46C-9B31-4E19-9CCC-891638FAA5C6}" destId="{C3F51301-56CD-4DC2-9166-70B7979B232E}" srcOrd="0" destOrd="0" presId="urn:microsoft.com/office/officeart/2005/8/layout/default#3"/>
    <dgm:cxn modelId="{FC300950-389C-4C37-AFB5-A1B9CA59E0D9}" type="presParOf" srcId="{FA93D46C-9B31-4E19-9CCC-891638FAA5C6}" destId="{85BBC6FD-C98E-4109-A91C-F4BAEC6504AF}" srcOrd="1" destOrd="0" presId="urn:microsoft.com/office/officeart/2005/8/layout/default#3"/>
    <dgm:cxn modelId="{2C2E8854-55B8-43A1-9EA3-D914BA7F68CD}" type="presParOf" srcId="{FA93D46C-9B31-4E19-9CCC-891638FAA5C6}" destId="{5F78F0EB-1D3D-49E9-A075-DA1C2B0B087C}" srcOrd="2" destOrd="0" presId="urn:microsoft.com/office/officeart/2005/8/layout/default#3"/>
    <dgm:cxn modelId="{6F4E8E2B-29E1-43F4-BC66-F696C323D4A4}" type="presParOf" srcId="{FA93D46C-9B31-4E19-9CCC-891638FAA5C6}" destId="{C85C5F87-4AD6-4595-B128-51DCEA5B9733}" srcOrd="3" destOrd="0" presId="urn:microsoft.com/office/officeart/2005/8/layout/default#3"/>
    <dgm:cxn modelId="{51AA0B18-5907-4C86-86BF-72B9A1AB2FEF}" type="presParOf" srcId="{FA93D46C-9B31-4E19-9CCC-891638FAA5C6}" destId="{C2D35DD1-9ACB-431A-8AED-DC83903728AB}" srcOrd="4" destOrd="0" presId="urn:microsoft.com/office/officeart/2005/8/layout/default#3"/>
    <dgm:cxn modelId="{3BC1D4BF-3770-4679-8347-80227902CE70}" type="presParOf" srcId="{FA93D46C-9B31-4E19-9CCC-891638FAA5C6}" destId="{28CC19D1-0CB1-49C9-AE8A-A3E95D82453E}" srcOrd="5" destOrd="0" presId="urn:microsoft.com/office/officeart/2005/8/layout/default#3"/>
    <dgm:cxn modelId="{8A5FE77A-2F96-4D45-A8C4-9E846271E471}" type="presParOf" srcId="{FA93D46C-9B31-4E19-9CCC-891638FAA5C6}" destId="{9208C6FD-EB52-49F8-8A91-967A39F1083E}" srcOrd="6" destOrd="0" presId="urn:microsoft.com/office/officeart/2005/8/layout/default#3"/>
    <dgm:cxn modelId="{50BEA519-9AB0-4AAB-8D02-B5BA75CAF84E}" type="presParOf" srcId="{FA93D46C-9B31-4E19-9CCC-891638FAA5C6}" destId="{5E4F1AB7-7968-44BE-AB7B-AB8A8903D926}" srcOrd="7" destOrd="0" presId="urn:microsoft.com/office/officeart/2005/8/layout/default#3"/>
    <dgm:cxn modelId="{436BAD31-EF79-47F1-A8EF-884FDAAE604B}" type="presParOf" srcId="{FA93D46C-9B31-4E19-9CCC-891638FAA5C6}" destId="{25EBB903-9C38-479C-A60E-428584639E29}" srcOrd="8" destOrd="0" presId="urn:microsoft.com/office/officeart/2005/8/layout/default#3"/>
    <dgm:cxn modelId="{A3B9D577-38EF-4EF2-A40E-F7E74EF5385F}" type="presParOf" srcId="{FA93D46C-9B31-4E19-9CCC-891638FAA5C6}" destId="{51FD4D09-4874-439F-8388-215EC859FFB8}" srcOrd="9" destOrd="0" presId="urn:microsoft.com/office/officeart/2005/8/layout/default#3"/>
    <dgm:cxn modelId="{C90951E6-C70A-46A4-BD25-0E17027A3F83}" type="presParOf" srcId="{FA93D46C-9B31-4E19-9CCC-891638FAA5C6}" destId="{60955569-A30E-4A3F-957A-07852ED12309}" srcOrd="10" destOrd="0" presId="urn:microsoft.com/office/officeart/2005/8/layout/default#3"/>
    <dgm:cxn modelId="{D7C3934B-178F-48D8-AE97-C7277385E4F0}" type="presParOf" srcId="{FA93D46C-9B31-4E19-9CCC-891638FAA5C6}" destId="{4FB78B4E-A298-48FD-A2E9-DC84692FC7EC}" srcOrd="11" destOrd="0" presId="urn:microsoft.com/office/officeart/2005/8/layout/default#3"/>
    <dgm:cxn modelId="{6B7BD33F-E28F-45DA-919C-C67428C8A46D}" type="presParOf" srcId="{FA93D46C-9B31-4E19-9CCC-891638FAA5C6}" destId="{AF562479-5CBE-4F46-9367-9B29C9349CCA}" srcOrd="12" destOrd="0" presId="urn:microsoft.com/office/officeart/2005/8/layout/default#3"/>
    <dgm:cxn modelId="{21418727-E567-4B0C-B98A-A6AA394687A5}" type="presParOf" srcId="{FA93D46C-9B31-4E19-9CCC-891638FAA5C6}" destId="{229E5FDA-9C01-4B15-B66B-1770F930574F}" srcOrd="13" destOrd="0" presId="urn:microsoft.com/office/officeart/2005/8/layout/default#3"/>
    <dgm:cxn modelId="{58DEFC83-EBDA-40B5-9987-BC5D283E4B70}" type="presParOf" srcId="{FA93D46C-9B31-4E19-9CCC-891638FAA5C6}" destId="{076E6D17-913D-4B96-8E56-780BA1277C16}" srcOrd="14" destOrd="0" presId="urn:microsoft.com/office/officeart/2005/8/layout/default#3"/>
    <dgm:cxn modelId="{B0D7D87A-2DA2-4ED1-A75E-4A8D6F8F570B}" type="presParOf" srcId="{FA93D46C-9B31-4E19-9CCC-891638FAA5C6}" destId="{BD9C377B-82D0-4C80-BDDE-B1C8C73BBD8B}" srcOrd="15" destOrd="0" presId="urn:microsoft.com/office/officeart/2005/8/layout/default#3"/>
    <dgm:cxn modelId="{95E44429-1100-4BD8-8D1A-D1FE3468D99E}" type="presParOf" srcId="{FA93D46C-9B31-4E19-9CCC-891638FAA5C6}" destId="{6AF31FB4-A620-4F5F-AA6A-CEBC89873331}" srcOrd="16" destOrd="0" presId="urn:microsoft.com/office/officeart/2005/8/layout/default#3"/>
    <dgm:cxn modelId="{6789CB1B-F972-4798-B3B7-A5BF158F1814}" type="presParOf" srcId="{FA93D46C-9B31-4E19-9CCC-891638FAA5C6}" destId="{6252CC7A-8B20-4EAF-A73A-D9A52B857758}" srcOrd="17" destOrd="0" presId="urn:microsoft.com/office/officeart/2005/8/layout/default#3"/>
    <dgm:cxn modelId="{75309C35-1452-4EE0-9196-995D2391328D}" type="presParOf" srcId="{FA93D46C-9B31-4E19-9CCC-891638FAA5C6}" destId="{A6505D82-75AA-4E62-8C11-F72FF038E790}" srcOrd="18" destOrd="0" presId="urn:microsoft.com/office/officeart/2005/8/layout/default#3"/>
    <dgm:cxn modelId="{7F3372E2-5B98-4406-9848-FB0CE01B692C}" type="presParOf" srcId="{FA93D46C-9B31-4E19-9CCC-891638FAA5C6}" destId="{36E04F60-4221-406C-8059-3641FF081520}" srcOrd="19" destOrd="0" presId="urn:microsoft.com/office/officeart/2005/8/layout/default#3"/>
    <dgm:cxn modelId="{75914EA7-380D-45EF-98F3-35878AB3EDC2}" type="presParOf" srcId="{FA93D46C-9B31-4E19-9CCC-891638FAA5C6}" destId="{835AEB78-9258-4204-B8E8-F57A98DDDC34}" srcOrd="20" destOrd="0" presId="urn:microsoft.com/office/officeart/2005/8/layout/default#3"/>
    <dgm:cxn modelId="{1D7E39C9-474D-433A-B048-76531CDC7621}" type="presParOf" srcId="{FA93D46C-9B31-4E19-9CCC-891638FAA5C6}" destId="{627D23C2-906F-47AF-BE6D-C02B2E4FEF13}" srcOrd="21" destOrd="0" presId="urn:microsoft.com/office/officeart/2005/8/layout/default#3"/>
    <dgm:cxn modelId="{571EBA82-D2DA-4A1B-9A3D-43574EBB8D50}" type="presParOf" srcId="{FA93D46C-9B31-4E19-9CCC-891638FAA5C6}" destId="{38723709-A0F5-46C8-9137-61F819BAD77C}" srcOrd="22"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F0272F-7375-4FCA-9E76-FCFE0DD7AF95}" type="doc">
      <dgm:prSet loTypeId="urn:microsoft.com/office/officeart/2005/8/layout/default#4" loCatId="list" qsTypeId="urn:microsoft.com/office/officeart/2005/8/quickstyle/3d2" qsCatId="3D" csTypeId="urn:microsoft.com/office/officeart/2005/8/colors/accent4_1" csCatId="accent4" phldr="1"/>
      <dgm:spPr/>
      <dgm:t>
        <a:bodyPr/>
        <a:lstStyle/>
        <a:p>
          <a:endParaRPr lang="en-US"/>
        </a:p>
      </dgm:t>
    </dgm:pt>
    <dgm:pt modelId="{462DA687-71C8-4AF1-A853-34AF5BB206D5}">
      <dgm:prSet/>
      <dgm:spPr/>
      <dgm:t>
        <a:bodyPr/>
        <a:lstStyle/>
        <a:p>
          <a:r>
            <a:rPr lang="en-US" dirty="0"/>
            <a:t>Sleep mode saves any open documents running programs or apps to RAM, turns off all unneeded functions, and then places the computer in a low-power state</a:t>
          </a:r>
        </a:p>
      </dgm:t>
    </dgm:pt>
    <dgm:pt modelId="{E86CF24A-788F-4FDD-B36C-45B7AA29809B}" type="parTrans" cxnId="{D5DAFB47-E6B4-472C-B4DC-0AAB2F0E9A78}">
      <dgm:prSet/>
      <dgm:spPr/>
      <dgm:t>
        <a:bodyPr/>
        <a:lstStyle/>
        <a:p>
          <a:endParaRPr lang="en-US"/>
        </a:p>
      </dgm:t>
    </dgm:pt>
    <dgm:pt modelId="{96208007-3973-493A-A09E-DB9BB11A83EF}" type="sibTrans" cxnId="{D5DAFB47-E6B4-472C-B4DC-0AAB2F0E9A78}">
      <dgm:prSet/>
      <dgm:spPr/>
      <dgm:t>
        <a:bodyPr/>
        <a:lstStyle/>
        <a:p>
          <a:endParaRPr lang="en-US"/>
        </a:p>
      </dgm:t>
    </dgm:pt>
    <dgm:pt modelId="{F1FAC544-CB0E-4E4A-95B0-97830F2B273A}">
      <dgm:prSet/>
      <dgm:spPr/>
      <dgm:t>
        <a:bodyPr/>
        <a:lstStyle/>
        <a:p>
          <a:r>
            <a:rPr lang="en-US" dirty="0"/>
            <a:t>Hibernate mode saves any open documents and running programs or apps to an internal hard drive before removing power from the computer or device</a:t>
          </a:r>
        </a:p>
      </dgm:t>
    </dgm:pt>
    <dgm:pt modelId="{538BE81B-94BA-4C26-905B-01FC14D6DE99}" type="parTrans" cxnId="{70AAF839-6600-4E39-98DD-BCBD4A2DE4CD}">
      <dgm:prSet/>
      <dgm:spPr/>
      <dgm:t>
        <a:bodyPr/>
        <a:lstStyle/>
        <a:p>
          <a:endParaRPr lang="en-US"/>
        </a:p>
      </dgm:t>
    </dgm:pt>
    <dgm:pt modelId="{57ED3C29-4E03-4BBD-995A-26B4DE752CEB}" type="sibTrans" cxnId="{70AAF839-6600-4E39-98DD-BCBD4A2DE4CD}">
      <dgm:prSet/>
      <dgm:spPr/>
      <dgm:t>
        <a:bodyPr/>
        <a:lstStyle/>
        <a:p>
          <a:endParaRPr lang="en-US"/>
        </a:p>
      </dgm:t>
    </dgm:pt>
    <dgm:pt modelId="{68980A41-2435-44C7-B883-80AA88F839A7}" type="pres">
      <dgm:prSet presAssocID="{07F0272F-7375-4FCA-9E76-FCFE0DD7AF95}" presName="diagram" presStyleCnt="0">
        <dgm:presLayoutVars>
          <dgm:dir/>
          <dgm:resizeHandles val="exact"/>
        </dgm:presLayoutVars>
      </dgm:prSet>
      <dgm:spPr/>
    </dgm:pt>
    <dgm:pt modelId="{A5BC56FD-9029-45AA-AA98-0BE360FDEC4E}" type="pres">
      <dgm:prSet presAssocID="{462DA687-71C8-4AF1-A853-34AF5BB206D5}" presName="node" presStyleLbl="node1" presStyleIdx="0" presStyleCnt="2">
        <dgm:presLayoutVars>
          <dgm:bulletEnabled val="1"/>
        </dgm:presLayoutVars>
      </dgm:prSet>
      <dgm:spPr/>
    </dgm:pt>
    <dgm:pt modelId="{379C57D1-E552-49B7-AD12-256F742FBF6A}" type="pres">
      <dgm:prSet presAssocID="{96208007-3973-493A-A09E-DB9BB11A83EF}" presName="sibTrans" presStyleCnt="0"/>
      <dgm:spPr/>
    </dgm:pt>
    <dgm:pt modelId="{97DF73EE-3C44-4DC9-B993-1C5FD7BD8E2E}" type="pres">
      <dgm:prSet presAssocID="{F1FAC544-CB0E-4E4A-95B0-97830F2B273A}" presName="node" presStyleLbl="node1" presStyleIdx="1" presStyleCnt="2">
        <dgm:presLayoutVars>
          <dgm:bulletEnabled val="1"/>
        </dgm:presLayoutVars>
      </dgm:prSet>
      <dgm:spPr/>
    </dgm:pt>
  </dgm:ptLst>
  <dgm:cxnLst>
    <dgm:cxn modelId="{70AAF839-6600-4E39-98DD-BCBD4A2DE4CD}" srcId="{07F0272F-7375-4FCA-9E76-FCFE0DD7AF95}" destId="{F1FAC544-CB0E-4E4A-95B0-97830F2B273A}" srcOrd="1" destOrd="0" parTransId="{538BE81B-94BA-4C26-905B-01FC14D6DE99}" sibTransId="{57ED3C29-4E03-4BBD-995A-26B4DE752CEB}"/>
    <dgm:cxn modelId="{D5DAFB47-E6B4-472C-B4DC-0AAB2F0E9A78}" srcId="{07F0272F-7375-4FCA-9E76-FCFE0DD7AF95}" destId="{462DA687-71C8-4AF1-A853-34AF5BB206D5}" srcOrd="0" destOrd="0" parTransId="{E86CF24A-788F-4FDD-B36C-45B7AA29809B}" sibTransId="{96208007-3973-493A-A09E-DB9BB11A83EF}"/>
    <dgm:cxn modelId="{0DBB6D73-3D9D-4206-8451-891CB286A4E9}" type="presOf" srcId="{07F0272F-7375-4FCA-9E76-FCFE0DD7AF95}" destId="{68980A41-2435-44C7-B883-80AA88F839A7}" srcOrd="0" destOrd="0" presId="urn:microsoft.com/office/officeart/2005/8/layout/default#4"/>
    <dgm:cxn modelId="{15734590-FFE2-48E8-848E-D32FE6729B8E}" type="presOf" srcId="{462DA687-71C8-4AF1-A853-34AF5BB206D5}" destId="{A5BC56FD-9029-45AA-AA98-0BE360FDEC4E}" srcOrd="0" destOrd="0" presId="urn:microsoft.com/office/officeart/2005/8/layout/default#4"/>
    <dgm:cxn modelId="{D70CA0F7-B757-4C80-B8B8-A91075BBE03B}" type="presOf" srcId="{F1FAC544-CB0E-4E4A-95B0-97830F2B273A}" destId="{97DF73EE-3C44-4DC9-B993-1C5FD7BD8E2E}" srcOrd="0" destOrd="0" presId="urn:microsoft.com/office/officeart/2005/8/layout/default#4"/>
    <dgm:cxn modelId="{0E40600B-2486-469E-84F2-3310CD12CE78}" type="presParOf" srcId="{68980A41-2435-44C7-B883-80AA88F839A7}" destId="{A5BC56FD-9029-45AA-AA98-0BE360FDEC4E}" srcOrd="0" destOrd="0" presId="urn:microsoft.com/office/officeart/2005/8/layout/default#4"/>
    <dgm:cxn modelId="{B4075638-ED90-486E-84F7-81C9738AABFB}" type="presParOf" srcId="{68980A41-2435-44C7-B883-80AA88F839A7}" destId="{379C57D1-E552-49B7-AD12-256F742FBF6A}" srcOrd="1" destOrd="0" presId="urn:microsoft.com/office/officeart/2005/8/layout/default#4"/>
    <dgm:cxn modelId="{6407F9EF-68F2-4BEB-B903-2A8EF513A647}" type="presParOf" srcId="{68980A41-2435-44C7-B883-80AA88F839A7}" destId="{97DF73EE-3C44-4DC9-B993-1C5FD7BD8E2E}" srcOrd="2"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E0EE1D-6AB0-434E-9FBD-5016B524F8EC}" type="doc">
      <dgm:prSet loTypeId="urn:microsoft.com/office/officeart/2005/8/layout/default#5" loCatId="list" qsTypeId="urn:microsoft.com/office/officeart/2005/8/quickstyle/simple5" qsCatId="simple" csTypeId="urn:microsoft.com/office/officeart/2005/8/colors/accent4_4" csCatId="accent4" phldr="1"/>
      <dgm:spPr/>
      <dgm:t>
        <a:bodyPr/>
        <a:lstStyle/>
        <a:p>
          <a:endParaRPr lang="en-US"/>
        </a:p>
      </dgm:t>
    </dgm:pt>
    <dgm:pt modelId="{37DD1A0B-38BA-4616-A5EA-089D6686DE23}">
      <dgm:prSet phldrT="[Text]"/>
      <dgm:spPr/>
      <dgm:t>
        <a:bodyPr/>
        <a:lstStyle/>
        <a:p>
          <a:r>
            <a:rPr lang="en-US"/>
            <a:t>Single tasking and multitasking</a:t>
          </a:r>
          <a:endParaRPr lang="en-US" dirty="0"/>
        </a:p>
      </dgm:t>
    </dgm:pt>
    <dgm:pt modelId="{5896F7ED-9618-4E3C-BDA3-69543C280195}" type="parTrans" cxnId="{FCF40D7C-29AF-4FF7-90E2-C33AB361579B}">
      <dgm:prSet/>
      <dgm:spPr/>
      <dgm:t>
        <a:bodyPr/>
        <a:lstStyle/>
        <a:p>
          <a:endParaRPr lang="en-US"/>
        </a:p>
      </dgm:t>
    </dgm:pt>
    <dgm:pt modelId="{9ADAE756-6C70-4811-9E99-D826F1FB0064}" type="sibTrans" cxnId="{FCF40D7C-29AF-4FF7-90E2-C33AB361579B}">
      <dgm:prSet/>
      <dgm:spPr/>
      <dgm:t>
        <a:bodyPr/>
        <a:lstStyle/>
        <a:p>
          <a:endParaRPr lang="en-US"/>
        </a:p>
      </dgm:t>
    </dgm:pt>
    <dgm:pt modelId="{72AE86B5-3259-49F7-B3BE-486F0872CE95}">
      <dgm:prSet phldrT="[Text]"/>
      <dgm:spPr/>
      <dgm:t>
        <a:bodyPr/>
        <a:lstStyle/>
        <a:p>
          <a:r>
            <a:rPr lang="en-US" dirty="0"/>
            <a:t>Foreground and background</a:t>
          </a:r>
        </a:p>
      </dgm:t>
    </dgm:pt>
    <dgm:pt modelId="{C027D32F-C06F-4F15-B13D-8383D23A734B}" type="parTrans" cxnId="{04FD184E-253B-45D5-B116-17581CF2A30B}">
      <dgm:prSet/>
      <dgm:spPr/>
      <dgm:t>
        <a:bodyPr/>
        <a:lstStyle/>
        <a:p>
          <a:endParaRPr lang="en-US"/>
        </a:p>
      </dgm:t>
    </dgm:pt>
    <dgm:pt modelId="{67DD3EA6-513B-4D20-8FA2-E183C9F7A48A}" type="sibTrans" cxnId="{04FD184E-253B-45D5-B116-17581CF2A30B}">
      <dgm:prSet/>
      <dgm:spPr/>
      <dgm:t>
        <a:bodyPr/>
        <a:lstStyle/>
        <a:p>
          <a:endParaRPr lang="en-US"/>
        </a:p>
      </dgm:t>
    </dgm:pt>
    <dgm:pt modelId="{B86CDDFA-692E-4667-8653-E77F36705C2C}">
      <dgm:prSet phldrT="[Text]"/>
      <dgm:spPr/>
      <dgm:t>
        <a:bodyPr/>
        <a:lstStyle/>
        <a:p>
          <a:r>
            <a:rPr lang="en-US" dirty="0"/>
            <a:t>Single user and multiuser</a:t>
          </a:r>
        </a:p>
      </dgm:t>
    </dgm:pt>
    <dgm:pt modelId="{A066C7CB-1747-4694-BD23-8013CCFBE88F}" type="parTrans" cxnId="{BEC58D75-85AD-4D6F-B16C-A5F62A4B6616}">
      <dgm:prSet/>
      <dgm:spPr/>
      <dgm:t>
        <a:bodyPr/>
        <a:lstStyle/>
        <a:p>
          <a:endParaRPr lang="en-US"/>
        </a:p>
      </dgm:t>
    </dgm:pt>
    <dgm:pt modelId="{D1359D13-E701-4080-8B3C-FA30D5D2DD72}" type="sibTrans" cxnId="{BEC58D75-85AD-4D6F-B16C-A5F62A4B6616}">
      <dgm:prSet/>
      <dgm:spPr/>
      <dgm:t>
        <a:bodyPr/>
        <a:lstStyle/>
        <a:p>
          <a:endParaRPr lang="en-US"/>
        </a:p>
      </dgm:t>
    </dgm:pt>
    <dgm:pt modelId="{C4F0242E-0683-4627-89D8-5589B00D5F1B}" type="pres">
      <dgm:prSet presAssocID="{E3E0EE1D-6AB0-434E-9FBD-5016B524F8EC}" presName="diagram" presStyleCnt="0">
        <dgm:presLayoutVars>
          <dgm:dir/>
          <dgm:resizeHandles val="exact"/>
        </dgm:presLayoutVars>
      </dgm:prSet>
      <dgm:spPr/>
    </dgm:pt>
    <dgm:pt modelId="{E510CAE4-C2CE-4193-A5AD-80BF1B44F395}" type="pres">
      <dgm:prSet presAssocID="{37DD1A0B-38BA-4616-A5EA-089D6686DE23}" presName="node" presStyleLbl="node1" presStyleIdx="0" presStyleCnt="3">
        <dgm:presLayoutVars>
          <dgm:bulletEnabled val="1"/>
        </dgm:presLayoutVars>
      </dgm:prSet>
      <dgm:spPr/>
    </dgm:pt>
    <dgm:pt modelId="{1946EB85-DF9E-4B8F-936E-AECCF415C37C}" type="pres">
      <dgm:prSet presAssocID="{9ADAE756-6C70-4811-9E99-D826F1FB0064}" presName="sibTrans" presStyleCnt="0"/>
      <dgm:spPr/>
    </dgm:pt>
    <dgm:pt modelId="{E3BB93A9-18B3-4308-AE18-881A730232AA}" type="pres">
      <dgm:prSet presAssocID="{72AE86B5-3259-49F7-B3BE-486F0872CE95}" presName="node" presStyleLbl="node1" presStyleIdx="1" presStyleCnt="3">
        <dgm:presLayoutVars>
          <dgm:bulletEnabled val="1"/>
        </dgm:presLayoutVars>
      </dgm:prSet>
      <dgm:spPr/>
    </dgm:pt>
    <dgm:pt modelId="{033A3632-0816-4D5B-8097-45B6006CEB0C}" type="pres">
      <dgm:prSet presAssocID="{67DD3EA6-513B-4D20-8FA2-E183C9F7A48A}" presName="sibTrans" presStyleCnt="0"/>
      <dgm:spPr/>
    </dgm:pt>
    <dgm:pt modelId="{070D84D5-1DE7-4F45-BED1-D8D86479413F}" type="pres">
      <dgm:prSet presAssocID="{B86CDDFA-692E-4667-8653-E77F36705C2C}" presName="node" presStyleLbl="node1" presStyleIdx="2" presStyleCnt="3">
        <dgm:presLayoutVars>
          <dgm:bulletEnabled val="1"/>
        </dgm:presLayoutVars>
      </dgm:prSet>
      <dgm:spPr/>
    </dgm:pt>
  </dgm:ptLst>
  <dgm:cxnLst>
    <dgm:cxn modelId="{127CA61E-6A5A-48D5-A0FA-0DB8243C5CFF}" type="presOf" srcId="{E3E0EE1D-6AB0-434E-9FBD-5016B524F8EC}" destId="{C4F0242E-0683-4627-89D8-5589B00D5F1B}" srcOrd="0" destOrd="0" presId="urn:microsoft.com/office/officeart/2005/8/layout/default#5"/>
    <dgm:cxn modelId="{046C8822-526E-4027-BA96-4FDBCC5A3B8F}" type="presOf" srcId="{B86CDDFA-692E-4667-8653-E77F36705C2C}" destId="{070D84D5-1DE7-4F45-BED1-D8D86479413F}" srcOrd="0" destOrd="0" presId="urn:microsoft.com/office/officeart/2005/8/layout/default#5"/>
    <dgm:cxn modelId="{04FD184E-253B-45D5-B116-17581CF2A30B}" srcId="{E3E0EE1D-6AB0-434E-9FBD-5016B524F8EC}" destId="{72AE86B5-3259-49F7-B3BE-486F0872CE95}" srcOrd="1" destOrd="0" parTransId="{C027D32F-C06F-4F15-B13D-8383D23A734B}" sibTransId="{67DD3EA6-513B-4D20-8FA2-E183C9F7A48A}"/>
    <dgm:cxn modelId="{BEC58D75-85AD-4D6F-B16C-A5F62A4B6616}" srcId="{E3E0EE1D-6AB0-434E-9FBD-5016B524F8EC}" destId="{B86CDDFA-692E-4667-8653-E77F36705C2C}" srcOrd="2" destOrd="0" parTransId="{A066C7CB-1747-4694-BD23-8013CCFBE88F}" sibTransId="{D1359D13-E701-4080-8B3C-FA30D5D2DD72}"/>
    <dgm:cxn modelId="{FCF40D7C-29AF-4FF7-90E2-C33AB361579B}" srcId="{E3E0EE1D-6AB0-434E-9FBD-5016B524F8EC}" destId="{37DD1A0B-38BA-4616-A5EA-089D6686DE23}" srcOrd="0" destOrd="0" parTransId="{5896F7ED-9618-4E3C-BDA3-69543C280195}" sibTransId="{9ADAE756-6C70-4811-9E99-D826F1FB0064}"/>
    <dgm:cxn modelId="{4C0705A9-3F16-437D-83C1-694742BBF580}" type="presOf" srcId="{72AE86B5-3259-49F7-B3BE-486F0872CE95}" destId="{E3BB93A9-18B3-4308-AE18-881A730232AA}" srcOrd="0" destOrd="0" presId="urn:microsoft.com/office/officeart/2005/8/layout/default#5"/>
    <dgm:cxn modelId="{D70DBFE9-4EB1-4083-937D-2BADDFF9AE04}" type="presOf" srcId="{37DD1A0B-38BA-4616-A5EA-089D6686DE23}" destId="{E510CAE4-C2CE-4193-A5AD-80BF1B44F395}" srcOrd="0" destOrd="0" presId="urn:microsoft.com/office/officeart/2005/8/layout/default#5"/>
    <dgm:cxn modelId="{9452BA22-A052-48A5-9BA9-7CCDB6D17ADB}" type="presParOf" srcId="{C4F0242E-0683-4627-89D8-5589B00D5F1B}" destId="{E510CAE4-C2CE-4193-A5AD-80BF1B44F395}" srcOrd="0" destOrd="0" presId="urn:microsoft.com/office/officeart/2005/8/layout/default#5"/>
    <dgm:cxn modelId="{AF19E73B-8EEB-437B-A0CF-F7EAE0AD9CE3}" type="presParOf" srcId="{C4F0242E-0683-4627-89D8-5589B00D5F1B}" destId="{1946EB85-DF9E-4B8F-936E-AECCF415C37C}" srcOrd="1" destOrd="0" presId="urn:microsoft.com/office/officeart/2005/8/layout/default#5"/>
    <dgm:cxn modelId="{4D59F8AB-957D-47E0-AA31-97A433032739}" type="presParOf" srcId="{C4F0242E-0683-4627-89D8-5589B00D5F1B}" destId="{E3BB93A9-18B3-4308-AE18-881A730232AA}" srcOrd="2" destOrd="0" presId="urn:microsoft.com/office/officeart/2005/8/layout/default#5"/>
    <dgm:cxn modelId="{21BE387A-B7B4-4C28-B40B-77F080D138E7}" type="presParOf" srcId="{C4F0242E-0683-4627-89D8-5589B00D5F1B}" destId="{033A3632-0816-4D5B-8097-45B6006CEB0C}" srcOrd="3" destOrd="0" presId="urn:microsoft.com/office/officeart/2005/8/layout/default#5"/>
    <dgm:cxn modelId="{C57F9C42-5AD5-44CA-974D-4CE9E91AC9FA}" type="presParOf" srcId="{C4F0242E-0683-4627-89D8-5589B00D5F1B}" destId="{070D84D5-1DE7-4F45-BED1-D8D86479413F}" srcOrd="4"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071C1B-EF67-4679-ABE6-5115A19935A5}" type="doc">
      <dgm:prSet loTypeId="urn:microsoft.com/office/officeart/2005/8/layout/default#6" loCatId="list" qsTypeId="urn:microsoft.com/office/officeart/2005/8/quickstyle/3d5" qsCatId="3D" csTypeId="urn:microsoft.com/office/officeart/2005/8/colors/accent4_2" csCatId="accent4" phldr="1"/>
      <dgm:spPr/>
      <dgm:t>
        <a:bodyPr/>
        <a:lstStyle/>
        <a:p>
          <a:endParaRPr lang="en-US"/>
        </a:p>
      </dgm:t>
    </dgm:pt>
    <dgm:pt modelId="{4A390DF3-CEDD-42BB-B4AB-9BE8BEE3BAB7}">
      <dgm:prSet phldrT="[Text]"/>
      <dgm:spPr/>
      <dgm:t>
        <a:bodyPr/>
        <a:lstStyle/>
        <a:p>
          <a:r>
            <a:rPr lang="en-US" dirty="0"/>
            <a:t>A </a:t>
          </a:r>
          <a:r>
            <a:rPr lang="en-US" b="1" dirty="0"/>
            <a:t>driver</a:t>
          </a:r>
          <a:r>
            <a:rPr lang="en-US" b="0" dirty="0"/>
            <a:t> is a small program that tells the operating system how to communicate with a specific device</a:t>
          </a:r>
          <a:endParaRPr lang="en-US" dirty="0"/>
        </a:p>
      </dgm:t>
    </dgm:pt>
    <dgm:pt modelId="{3B8F74D5-325F-4570-ADF8-46073EB003A6}" type="parTrans" cxnId="{916894C6-B677-4A4A-BF5D-4616649EC464}">
      <dgm:prSet/>
      <dgm:spPr/>
      <dgm:t>
        <a:bodyPr/>
        <a:lstStyle/>
        <a:p>
          <a:endParaRPr lang="en-US"/>
        </a:p>
      </dgm:t>
    </dgm:pt>
    <dgm:pt modelId="{39BB1CDF-F1C2-47B3-B3C5-A2BC9F6A9B5E}" type="sibTrans" cxnId="{916894C6-B677-4A4A-BF5D-4616649EC464}">
      <dgm:prSet/>
      <dgm:spPr/>
      <dgm:t>
        <a:bodyPr/>
        <a:lstStyle/>
        <a:p>
          <a:endParaRPr lang="en-US"/>
        </a:p>
      </dgm:t>
    </dgm:pt>
    <dgm:pt modelId="{124CA85B-7BB0-45C9-BBDC-F3EF0F011BCB}">
      <dgm:prSet phldrT="[Text]"/>
      <dgm:spPr/>
      <dgm:t>
        <a:bodyPr/>
        <a:lstStyle/>
        <a:p>
          <a:r>
            <a:rPr lang="en-US" b="0" dirty="0"/>
            <a:t>Plug and Play automatically configures new devices as you install or connect them</a:t>
          </a:r>
        </a:p>
      </dgm:t>
    </dgm:pt>
    <dgm:pt modelId="{8E5AF057-9720-42D5-B6C2-B8CD8D31EA22}" type="parTrans" cxnId="{6D73C91F-D97D-4E79-97E9-F935CE80B72D}">
      <dgm:prSet/>
      <dgm:spPr/>
      <dgm:t>
        <a:bodyPr/>
        <a:lstStyle/>
        <a:p>
          <a:endParaRPr lang="en-US"/>
        </a:p>
      </dgm:t>
    </dgm:pt>
    <dgm:pt modelId="{79997F81-FD5C-4BC2-8ACE-61D5428A6875}" type="sibTrans" cxnId="{6D73C91F-D97D-4E79-97E9-F935CE80B72D}">
      <dgm:prSet/>
      <dgm:spPr/>
      <dgm:t>
        <a:bodyPr/>
        <a:lstStyle/>
        <a:p>
          <a:endParaRPr lang="en-US"/>
        </a:p>
      </dgm:t>
    </dgm:pt>
    <dgm:pt modelId="{A011D8CE-23FA-4ECF-B679-0C10F187D1E4}" type="pres">
      <dgm:prSet presAssocID="{07071C1B-EF67-4679-ABE6-5115A19935A5}" presName="diagram" presStyleCnt="0">
        <dgm:presLayoutVars>
          <dgm:dir/>
          <dgm:resizeHandles val="exact"/>
        </dgm:presLayoutVars>
      </dgm:prSet>
      <dgm:spPr/>
    </dgm:pt>
    <dgm:pt modelId="{118A5A27-5EAD-46B6-98D7-D43201E77A45}" type="pres">
      <dgm:prSet presAssocID="{4A390DF3-CEDD-42BB-B4AB-9BE8BEE3BAB7}" presName="node" presStyleLbl="node1" presStyleIdx="0" presStyleCnt="2">
        <dgm:presLayoutVars>
          <dgm:bulletEnabled val="1"/>
        </dgm:presLayoutVars>
      </dgm:prSet>
      <dgm:spPr/>
    </dgm:pt>
    <dgm:pt modelId="{FD30AD4A-2A19-448D-9A26-429EE943A895}" type="pres">
      <dgm:prSet presAssocID="{39BB1CDF-F1C2-47B3-B3C5-A2BC9F6A9B5E}" presName="sibTrans" presStyleCnt="0"/>
      <dgm:spPr/>
    </dgm:pt>
    <dgm:pt modelId="{AA656B0B-349F-4487-BD89-F4C5908163A2}" type="pres">
      <dgm:prSet presAssocID="{124CA85B-7BB0-45C9-BBDC-F3EF0F011BCB}" presName="node" presStyleLbl="node1" presStyleIdx="1" presStyleCnt="2">
        <dgm:presLayoutVars>
          <dgm:bulletEnabled val="1"/>
        </dgm:presLayoutVars>
      </dgm:prSet>
      <dgm:spPr/>
    </dgm:pt>
  </dgm:ptLst>
  <dgm:cxnLst>
    <dgm:cxn modelId="{A0FAB810-AF2A-4321-B188-0FB07849D449}" type="presOf" srcId="{07071C1B-EF67-4679-ABE6-5115A19935A5}" destId="{A011D8CE-23FA-4ECF-B679-0C10F187D1E4}" srcOrd="0" destOrd="0" presId="urn:microsoft.com/office/officeart/2005/8/layout/default#6"/>
    <dgm:cxn modelId="{6D73C91F-D97D-4E79-97E9-F935CE80B72D}" srcId="{07071C1B-EF67-4679-ABE6-5115A19935A5}" destId="{124CA85B-7BB0-45C9-BBDC-F3EF0F011BCB}" srcOrd="1" destOrd="0" parTransId="{8E5AF057-9720-42D5-B6C2-B8CD8D31EA22}" sibTransId="{79997F81-FD5C-4BC2-8ACE-61D5428A6875}"/>
    <dgm:cxn modelId="{916894C6-B677-4A4A-BF5D-4616649EC464}" srcId="{07071C1B-EF67-4679-ABE6-5115A19935A5}" destId="{4A390DF3-CEDD-42BB-B4AB-9BE8BEE3BAB7}" srcOrd="0" destOrd="0" parTransId="{3B8F74D5-325F-4570-ADF8-46073EB003A6}" sibTransId="{39BB1CDF-F1C2-47B3-B3C5-A2BC9F6A9B5E}"/>
    <dgm:cxn modelId="{3E7D04CB-16B7-4A00-9F58-46671442095C}" type="presOf" srcId="{4A390DF3-CEDD-42BB-B4AB-9BE8BEE3BAB7}" destId="{118A5A27-5EAD-46B6-98D7-D43201E77A45}" srcOrd="0" destOrd="0" presId="urn:microsoft.com/office/officeart/2005/8/layout/default#6"/>
    <dgm:cxn modelId="{915705F1-5DE3-41A9-8AB4-0EF600022A80}" type="presOf" srcId="{124CA85B-7BB0-45C9-BBDC-F3EF0F011BCB}" destId="{AA656B0B-349F-4487-BD89-F4C5908163A2}" srcOrd="0" destOrd="0" presId="urn:microsoft.com/office/officeart/2005/8/layout/default#6"/>
    <dgm:cxn modelId="{4448BCC7-0620-4021-8F61-8F24052F2FBF}" type="presParOf" srcId="{A011D8CE-23FA-4ECF-B679-0C10F187D1E4}" destId="{118A5A27-5EAD-46B6-98D7-D43201E77A45}" srcOrd="0" destOrd="0" presId="urn:microsoft.com/office/officeart/2005/8/layout/default#6"/>
    <dgm:cxn modelId="{251A0884-C94D-4883-8D45-40078A1BC66F}" type="presParOf" srcId="{A011D8CE-23FA-4ECF-B679-0C10F187D1E4}" destId="{FD30AD4A-2A19-448D-9A26-429EE943A895}" srcOrd="1" destOrd="0" presId="urn:microsoft.com/office/officeart/2005/8/layout/default#6"/>
    <dgm:cxn modelId="{59A16974-6EBA-4C08-93A1-687C9C9D9DE7}" type="presParOf" srcId="{A011D8CE-23FA-4ECF-B679-0C10F187D1E4}" destId="{AA656B0B-349F-4487-BD89-F4C5908163A2}" srcOrd="2" destOrd="0" presId="urn:microsoft.com/office/officeart/2005/8/layout/defaul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3DB6F4-E735-4ED2-9537-AF01C5906F7B}" type="doc">
      <dgm:prSet loTypeId="urn:microsoft.com/office/officeart/2005/8/layout/default#9" loCatId="list" qsTypeId="urn:microsoft.com/office/officeart/2005/8/quickstyle/simple4" qsCatId="simple" csTypeId="urn:microsoft.com/office/officeart/2005/8/colors/accent4_3" csCatId="accent4" phldr="1"/>
      <dgm:spPr/>
      <dgm:t>
        <a:bodyPr/>
        <a:lstStyle/>
        <a:p>
          <a:endParaRPr lang="en-US"/>
        </a:p>
      </dgm:t>
    </dgm:pt>
    <dgm:pt modelId="{71A8CA46-336A-4C57-AA38-A7E4AA87840E}">
      <dgm:prSet phldrT="[Text]"/>
      <dgm:spPr/>
      <dgm:t>
        <a:bodyPr/>
        <a:lstStyle/>
        <a:p>
          <a:r>
            <a:rPr lang="en-US" dirty="0"/>
            <a:t>File Manager</a:t>
          </a:r>
        </a:p>
      </dgm:t>
    </dgm:pt>
    <dgm:pt modelId="{FC15F412-A811-4210-A6F3-3549ABC41E30}" type="parTrans" cxnId="{56714DE4-AC22-4C8F-A615-E7424742C4DF}">
      <dgm:prSet/>
      <dgm:spPr/>
      <dgm:t>
        <a:bodyPr/>
        <a:lstStyle/>
        <a:p>
          <a:endParaRPr lang="en-US"/>
        </a:p>
      </dgm:t>
    </dgm:pt>
    <dgm:pt modelId="{EC2EC77D-BEFE-4091-B418-5BD37ABF6BE4}" type="sibTrans" cxnId="{56714DE4-AC22-4C8F-A615-E7424742C4DF}">
      <dgm:prSet/>
      <dgm:spPr/>
      <dgm:t>
        <a:bodyPr/>
        <a:lstStyle/>
        <a:p>
          <a:endParaRPr lang="en-US"/>
        </a:p>
      </dgm:t>
    </dgm:pt>
    <dgm:pt modelId="{910142DD-E69C-438B-AB88-E53520939BA9}">
      <dgm:prSet phldrT="[Text]"/>
      <dgm:spPr/>
      <dgm:t>
        <a:bodyPr/>
        <a:lstStyle/>
        <a:p>
          <a:r>
            <a:rPr lang="en-US" dirty="0"/>
            <a:t>Search</a:t>
          </a:r>
        </a:p>
      </dgm:t>
    </dgm:pt>
    <dgm:pt modelId="{2AF6E314-0F74-4464-B814-3B7FA49250B5}" type="parTrans" cxnId="{CC7A5A35-726E-432F-9C07-EF6B82320C15}">
      <dgm:prSet/>
      <dgm:spPr/>
      <dgm:t>
        <a:bodyPr/>
        <a:lstStyle/>
        <a:p>
          <a:endParaRPr lang="en-US"/>
        </a:p>
      </dgm:t>
    </dgm:pt>
    <dgm:pt modelId="{AD9BF6E2-9E7C-49D2-B7FB-83938B0AEEA8}" type="sibTrans" cxnId="{CC7A5A35-726E-432F-9C07-EF6B82320C15}">
      <dgm:prSet/>
      <dgm:spPr/>
      <dgm:t>
        <a:bodyPr/>
        <a:lstStyle/>
        <a:p>
          <a:endParaRPr lang="en-US"/>
        </a:p>
      </dgm:t>
    </dgm:pt>
    <dgm:pt modelId="{45B580DE-0160-4952-8BD9-1B171DF924FA}">
      <dgm:prSet phldrT="[Text]"/>
      <dgm:spPr/>
      <dgm:t>
        <a:bodyPr/>
        <a:lstStyle/>
        <a:p>
          <a:r>
            <a:rPr lang="en-US" dirty="0"/>
            <a:t>Image Viewer</a:t>
          </a:r>
        </a:p>
      </dgm:t>
    </dgm:pt>
    <dgm:pt modelId="{F8206198-BECE-47C3-84A5-23F3CCF1C5D8}" type="parTrans" cxnId="{D1620D11-6DD8-44AC-AC37-9FCFF6098BE4}">
      <dgm:prSet/>
      <dgm:spPr/>
      <dgm:t>
        <a:bodyPr/>
        <a:lstStyle/>
        <a:p>
          <a:endParaRPr lang="en-US"/>
        </a:p>
      </dgm:t>
    </dgm:pt>
    <dgm:pt modelId="{757491E0-D94E-41A8-B21B-278946A0D10B}" type="sibTrans" cxnId="{D1620D11-6DD8-44AC-AC37-9FCFF6098BE4}">
      <dgm:prSet/>
      <dgm:spPr/>
      <dgm:t>
        <a:bodyPr/>
        <a:lstStyle/>
        <a:p>
          <a:endParaRPr lang="en-US"/>
        </a:p>
      </dgm:t>
    </dgm:pt>
    <dgm:pt modelId="{A275F045-EE19-4A7A-BCB2-7A043B51B18B}">
      <dgm:prSet phldrT="[Text]"/>
      <dgm:spPr/>
      <dgm:t>
        <a:bodyPr/>
        <a:lstStyle/>
        <a:p>
          <a:r>
            <a:rPr lang="en-US" dirty="0"/>
            <a:t>Uninstaller</a:t>
          </a:r>
        </a:p>
      </dgm:t>
    </dgm:pt>
    <dgm:pt modelId="{DF7081E5-5E42-42A6-BB16-6A9C7CA89976}" type="parTrans" cxnId="{F20A19DB-5549-4D03-BDA3-DC166DC955FC}">
      <dgm:prSet/>
      <dgm:spPr/>
      <dgm:t>
        <a:bodyPr/>
        <a:lstStyle/>
        <a:p>
          <a:endParaRPr lang="en-US"/>
        </a:p>
      </dgm:t>
    </dgm:pt>
    <dgm:pt modelId="{C19FA4D7-013B-42CD-8C8A-5A2BA60504D3}" type="sibTrans" cxnId="{F20A19DB-5549-4D03-BDA3-DC166DC955FC}">
      <dgm:prSet/>
      <dgm:spPr/>
      <dgm:t>
        <a:bodyPr/>
        <a:lstStyle/>
        <a:p>
          <a:endParaRPr lang="en-US"/>
        </a:p>
      </dgm:t>
    </dgm:pt>
    <dgm:pt modelId="{6F2C6783-D8B8-4196-A8B6-AAC9293AAFC5}">
      <dgm:prSet phldrT="[Text]"/>
      <dgm:spPr/>
      <dgm:t>
        <a:bodyPr/>
        <a:lstStyle/>
        <a:p>
          <a:r>
            <a:rPr lang="en-US" dirty="0"/>
            <a:t>Disk Cleanup</a:t>
          </a:r>
        </a:p>
      </dgm:t>
    </dgm:pt>
    <dgm:pt modelId="{5B85A53E-52B3-48B3-8604-29123F04FF4F}" type="parTrans" cxnId="{0DC338B9-95E5-4CE0-A9F6-A80654E0678B}">
      <dgm:prSet/>
      <dgm:spPr/>
      <dgm:t>
        <a:bodyPr/>
        <a:lstStyle/>
        <a:p>
          <a:endParaRPr lang="en-US"/>
        </a:p>
      </dgm:t>
    </dgm:pt>
    <dgm:pt modelId="{B79B7F61-B8D3-4976-88F1-34A9EA33FD7C}" type="sibTrans" cxnId="{0DC338B9-95E5-4CE0-A9F6-A80654E0678B}">
      <dgm:prSet/>
      <dgm:spPr/>
      <dgm:t>
        <a:bodyPr/>
        <a:lstStyle/>
        <a:p>
          <a:endParaRPr lang="en-US"/>
        </a:p>
      </dgm:t>
    </dgm:pt>
    <dgm:pt modelId="{7C1676A4-ABFA-4856-9262-D3C44E439603}">
      <dgm:prSet phldrT="[Text]"/>
      <dgm:spPr/>
      <dgm:t>
        <a:bodyPr/>
        <a:lstStyle/>
        <a:p>
          <a:r>
            <a:rPr lang="en-US" dirty="0"/>
            <a:t>Disk Defragmenter</a:t>
          </a:r>
        </a:p>
      </dgm:t>
    </dgm:pt>
    <dgm:pt modelId="{B48E1B96-F369-442A-8447-3595CBC35569}" type="parTrans" cxnId="{A56A12AF-13A6-4BEB-920E-3041C6D5D0DA}">
      <dgm:prSet/>
      <dgm:spPr/>
      <dgm:t>
        <a:bodyPr/>
        <a:lstStyle/>
        <a:p>
          <a:endParaRPr lang="en-US"/>
        </a:p>
      </dgm:t>
    </dgm:pt>
    <dgm:pt modelId="{C8CA1B14-7289-4271-97BC-2BCFA75F0942}" type="sibTrans" cxnId="{A56A12AF-13A6-4BEB-920E-3041C6D5D0DA}">
      <dgm:prSet/>
      <dgm:spPr/>
      <dgm:t>
        <a:bodyPr/>
        <a:lstStyle/>
        <a:p>
          <a:endParaRPr lang="en-US"/>
        </a:p>
      </dgm:t>
    </dgm:pt>
    <dgm:pt modelId="{E5C48E1A-DF0D-4797-8A44-3D051D5EF449}">
      <dgm:prSet phldrT="[Text]"/>
      <dgm:spPr/>
      <dgm:t>
        <a:bodyPr/>
        <a:lstStyle/>
        <a:p>
          <a:r>
            <a:rPr lang="en-US" dirty="0"/>
            <a:t>Screen Saver</a:t>
          </a:r>
        </a:p>
      </dgm:t>
    </dgm:pt>
    <dgm:pt modelId="{9E15D264-02B8-476F-AD55-BAE5E9B8F222}" type="parTrans" cxnId="{E5DE3780-F521-40DB-9FC5-51EB909E1DA7}">
      <dgm:prSet/>
      <dgm:spPr/>
      <dgm:t>
        <a:bodyPr/>
        <a:lstStyle/>
        <a:p>
          <a:endParaRPr lang="en-US"/>
        </a:p>
      </dgm:t>
    </dgm:pt>
    <dgm:pt modelId="{5E7715CC-3795-4831-97A5-3533EDB361CA}" type="sibTrans" cxnId="{E5DE3780-F521-40DB-9FC5-51EB909E1DA7}">
      <dgm:prSet/>
      <dgm:spPr/>
      <dgm:t>
        <a:bodyPr/>
        <a:lstStyle/>
        <a:p>
          <a:endParaRPr lang="en-US"/>
        </a:p>
      </dgm:t>
    </dgm:pt>
    <dgm:pt modelId="{E929E881-36EB-438E-BD04-E166E354D61C}">
      <dgm:prSet phldrT="[Text]"/>
      <dgm:spPr/>
      <dgm:t>
        <a:bodyPr/>
        <a:lstStyle/>
        <a:p>
          <a:r>
            <a:rPr lang="en-US" dirty="0"/>
            <a:t>File Compression</a:t>
          </a:r>
        </a:p>
      </dgm:t>
    </dgm:pt>
    <dgm:pt modelId="{D40A56B1-1EB0-4F90-9821-3086AEE5F1ED}" type="parTrans" cxnId="{6A32628A-47CE-4485-81FC-AC4D5BA70F71}">
      <dgm:prSet/>
      <dgm:spPr/>
      <dgm:t>
        <a:bodyPr/>
        <a:lstStyle/>
        <a:p>
          <a:endParaRPr lang="en-US"/>
        </a:p>
      </dgm:t>
    </dgm:pt>
    <dgm:pt modelId="{9D644EBA-3F55-4865-BBCD-4042D77E023B}" type="sibTrans" cxnId="{6A32628A-47CE-4485-81FC-AC4D5BA70F71}">
      <dgm:prSet/>
      <dgm:spPr/>
      <dgm:t>
        <a:bodyPr/>
        <a:lstStyle/>
        <a:p>
          <a:endParaRPr lang="en-US"/>
        </a:p>
      </dgm:t>
    </dgm:pt>
    <dgm:pt modelId="{01843129-3B87-4481-A659-EBC63FAD1B60}">
      <dgm:prSet phldrT="[Text]"/>
      <dgm:spPr/>
      <dgm:t>
        <a:bodyPr/>
        <a:lstStyle/>
        <a:p>
          <a:r>
            <a:rPr lang="en-US" dirty="0"/>
            <a:t>PC Maintenance</a:t>
          </a:r>
        </a:p>
      </dgm:t>
    </dgm:pt>
    <dgm:pt modelId="{85160FC1-75B1-4C08-8802-5C424A15C03C}" type="parTrans" cxnId="{60184A6D-BBDC-4DDB-941B-2BBA5237999A}">
      <dgm:prSet/>
      <dgm:spPr/>
      <dgm:t>
        <a:bodyPr/>
        <a:lstStyle/>
        <a:p>
          <a:endParaRPr lang="en-US"/>
        </a:p>
      </dgm:t>
    </dgm:pt>
    <dgm:pt modelId="{1841A455-A232-489D-92D0-202CE2B70EEB}" type="sibTrans" cxnId="{60184A6D-BBDC-4DDB-941B-2BBA5237999A}">
      <dgm:prSet/>
      <dgm:spPr/>
      <dgm:t>
        <a:bodyPr/>
        <a:lstStyle/>
        <a:p>
          <a:endParaRPr lang="en-US"/>
        </a:p>
      </dgm:t>
    </dgm:pt>
    <dgm:pt modelId="{4F411B69-4686-468C-A04D-3FDD6A04DFF3}">
      <dgm:prSet phldrT="[Text]"/>
      <dgm:spPr/>
      <dgm:t>
        <a:bodyPr/>
        <a:lstStyle/>
        <a:p>
          <a:r>
            <a:rPr lang="en-US" dirty="0"/>
            <a:t>Backup and Restore</a:t>
          </a:r>
        </a:p>
      </dgm:t>
    </dgm:pt>
    <dgm:pt modelId="{E5F69F56-1BE0-4105-AFFB-AA486133BE07}" type="parTrans" cxnId="{40D257D3-C642-47C0-9505-0436E980968D}">
      <dgm:prSet/>
      <dgm:spPr/>
      <dgm:t>
        <a:bodyPr/>
        <a:lstStyle/>
        <a:p>
          <a:endParaRPr lang="en-US"/>
        </a:p>
      </dgm:t>
    </dgm:pt>
    <dgm:pt modelId="{608550C3-09E0-4AE1-9671-CA310C551C04}" type="sibTrans" cxnId="{40D257D3-C642-47C0-9505-0436E980968D}">
      <dgm:prSet/>
      <dgm:spPr/>
      <dgm:t>
        <a:bodyPr/>
        <a:lstStyle/>
        <a:p>
          <a:endParaRPr lang="en-US"/>
        </a:p>
      </dgm:t>
    </dgm:pt>
    <dgm:pt modelId="{0DD60C51-C4FB-4279-821D-E926EE9B7C16}" type="pres">
      <dgm:prSet presAssocID="{393DB6F4-E735-4ED2-9537-AF01C5906F7B}" presName="diagram" presStyleCnt="0">
        <dgm:presLayoutVars>
          <dgm:dir/>
          <dgm:resizeHandles val="exact"/>
        </dgm:presLayoutVars>
      </dgm:prSet>
      <dgm:spPr/>
    </dgm:pt>
    <dgm:pt modelId="{37E4406A-B48E-447C-836E-A91E8BD88386}" type="pres">
      <dgm:prSet presAssocID="{71A8CA46-336A-4C57-AA38-A7E4AA87840E}" presName="node" presStyleLbl="node1" presStyleIdx="0" presStyleCnt="10">
        <dgm:presLayoutVars>
          <dgm:bulletEnabled val="1"/>
        </dgm:presLayoutVars>
      </dgm:prSet>
      <dgm:spPr>
        <a:prstGeom prst="round2SameRect">
          <a:avLst/>
        </a:prstGeom>
      </dgm:spPr>
    </dgm:pt>
    <dgm:pt modelId="{D348DFEE-C8A6-4BCE-9894-138F768EA23F}" type="pres">
      <dgm:prSet presAssocID="{EC2EC77D-BEFE-4091-B418-5BD37ABF6BE4}" presName="sibTrans" presStyleCnt="0"/>
      <dgm:spPr/>
    </dgm:pt>
    <dgm:pt modelId="{6C8FAD92-37C2-41F4-AA07-E91A21A55256}" type="pres">
      <dgm:prSet presAssocID="{910142DD-E69C-438B-AB88-E53520939BA9}" presName="node" presStyleLbl="node1" presStyleIdx="1" presStyleCnt="10">
        <dgm:presLayoutVars>
          <dgm:bulletEnabled val="1"/>
        </dgm:presLayoutVars>
      </dgm:prSet>
      <dgm:spPr/>
    </dgm:pt>
    <dgm:pt modelId="{C95AE31B-CB98-462F-AC51-8E7383375AF7}" type="pres">
      <dgm:prSet presAssocID="{AD9BF6E2-9E7C-49D2-B7FB-83938B0AEEA8}" presName="sibTrans" presStyleCnt="0"/>
      <dgm:spPr/>
    </dgm:pt>
    <dgm:pt modelId="{C788959A-DC08-4970-BB21-78BF5AD4E407}" type="pres">
      <dgm:prSet presAssocID="{45B580DE-0160-4952-8BD9-1B171DF924FA}" presName="node" presStyleLbl="node1" presStyleIdx="2" presStyleCnt="10">
        <dgm:presLayoutVars>
          <dgm:bulletEnabled val="1"/>
        </dgm:presLayoutVars>
      </dgm:prSet>
      <dgm:spPr/>
    </dgm:pt>
    <dgm:pt modelId="{7764650A-04E7-4792-88A1-D2EAE81B40C0}" type="pres">
      <dgm:prSet presAssocID="{757491E0-D94E-41A8-B21B-278946A0D10B}" presName="sibTrans" presStyleCnt="0"/>
      <dgm:spPr/>
    </dgm:pt>
    <dgm:pt modelId="{31108C96-CFB1-4954-B49A-B4BA5E27D80B}" type="pres">
      <dgm:prSet presAssocID="{A275F045-EE19-4A7A-BCB2-7A043B51B18B}" presName="node" presStyleLbl="node1" presStyleIdx="3" presStyleCnt="10">
        <dgm:presLayoutVars>
          <dgm:bulletEnabled val="1"/>
        </dgm:presLayoutVars>
      </dgm:prSet>
      <dgm:spPr/>
    </dgm:pt>
    <dgm:pt modelId="{583E6EAC-DC00-4181-89BD-79CACFC18D4B}" type="pres">
      <dgm:prSet presAssocID="{C19FA4D7-013B-42CD-8C8A-5A2BA60504D3}" presName="sibTrans" presStyleCnt="0"/>
      <dgm:spPr/>
    </dgm:pt>
    <dgm:pt modelId="{A248C2F3-D6A1-49DC-8E0D-85ACA97C688B}" type="pres">
      <dgm:prSet presAssocID="{6F2C6783-D8B8-4196-A8B6-AAC9293AAFC5}" presName="node" presStyleLbl="node1" presStyleIdx="4" presStyleCnt="10">
        <dgm:presLayoutVars>
          <dgm:bulletEnabled val="1"/>
        </dgm:presLayoutVars>
      </dgm:prSet>
      <dgm:spPr/>
    </dgm:pt>
    <dgm:pt modelId="{CB820E03-CDFE-4D37-9E9A-D2A272A67B2F}" type="pres">
      <dgm:prSet presAssocID="{B79B7F61-B8D3-4976-88F1-34A9EA33FD7C}" presName="sibTrans" presStyleCnt="0"/>
      <dgm:spPr/>
    </dgm:pt>
    <dgm:pt modelId="{4E29E113-2602-4A7C-AC55-EEAB03FB427A}" type="pres">
      <dgm:prSet presAssocID="{7C1676A4-ABFA-4856-9262-D3C44E439603}" presName="node" presStyleLbl="node1" presStyleIdx="5" presStyleCnt="10">
        <dgm:presLayoutVars>
          <dgm:bulletEnabled val="1"/>
        </dgm:presLayoutVars>
      </dgm:prSet>
      <dgm:spPr/>
    </dgm:pt>
    <dgm:pt modelId="{BBED67FB-EFD2-47EE-9F58-E6A2D7629878}" type="pres">
      <dgm:prSet presAssocID="{C8CA1B14-7289-4271-97BC-2BCFA75F0942}" presName="sibTrans" presStyleCnt="0"/>
      <dgm:spPr/>
    </dgm:pt>
    <dgm:pt modelId="{6EC1D536-29BB-4608-A470-9E9902E1CA23}" type="pres">
      <dgm:prSet presAssocID="{E5C48E1A-DF0D-4797-8A44-3D051D5EF449}" presName="node" presStyleLbl="node1" presStyleIdx="6" presStyleCnt="10">
        <dgm:presLayoutVars>
          <dgm:bulletEnabled val="1"/>
        </dgm:presLayoutVars>
      </dgm:prSet>
      <dgm:spPr/>
    </dgm:pt>
    <dgm:pt modelId="{55FD9CAF-DF4D-4E47-B9E1-B430CE72D51F}" type="pres">
      <dgm:prSet presAssocID="{5E7715CC-3795-4831-97A5-3533EDB361CA}" presName="sibTrans" presStyleCnt="0"/>
      <dgm:spPr/>
    </dgm:pt>
    <dgm:pt modelId="{A26CC2DB-3CC6-4D7C-A3DE-640616E638FF}" type="pres">
      <dgm:prSet presAssocID="{E929E881-36EB-438E-BD04-E166E354D61C}" presName="node" presStyleLbl="node1" presStyleIdx="7" presStyleCnt="10">
        <dgm:presLayoutVars>
          <dgm:bulletEnabled val="1"/>
        </dgm:presLayoutVars>
      </dgm:prSet>
      <dgm:spPr/>
    </dgm:pt>
    <dgm:pt modelId="{E37995C4-CCC9-4AE4-B237-23AA10BA2AB2}" type="pres">
      <dgm:prSet presAssocID="{9D644EBA-3F55-4865-BBCD-4042D77E023B}" presName="sibTrans" presStyleCnt="0"/>
      <dgm:spPr/>
    </dgm:pt>
    <dgm:pt modelId="{019E64A7-7B08-4D51-8241-5E78EA0403B2}" type="pres">
      <dgm:prSet presAssocID="{01843129-3B87-4481-A659-EBC63FAD1B60}" presName="node" presStyleLbl="node1" presStyleIdx="8" presStyleCnt="10">
        <dgm:presLayoutVars>
          <dgm:bulletEnabled val="1"/>
        </dgm:presLayoutVars>
      </dgm:prSet>
      <dgm:spPr/>
    </dgm:pt>
    <dgm:pt modelId="{F54836A8-DCDF-4072-849E-08FD450F4B54}" type="pres">
      <dgm:prSet presAssocID="{1841A455-A232-489D-92D0-202CE2B70EEB}" presName="sibTrans" presStyleCnt="0"/>
      <dgm:spPr/>
    </dgm:pt>
    <dgm:pt modelId="{6E9A640F-2505-42BC-90E4-0C01892C67AB}" type="pres">
      <dgm:prSet presAssocID="{4F411B69-4686-468C-A04D-3FDD6A04DFF3}" presName="node" presStyleLbl="node1" presStyleIdx="9" presStyleCnt="10">
        <dgm:presLayoutVars>
          <dgm:bulletEnabled val="1"/>
        </dgm:presLayoutVars>
      </dgm:prSet>
      <dgm:spPr/>
    </dgm:pt>
  </dgm:ptLst>
  <dgm:cxnLst>
    <dgm:cxn modelId="{D1620D11-6DD8-44AC-AC37-9FCFF6098BE4}" srcId="{393DB6F4-E735-4ED2-9537-AF01C5906F7B}" destId="{45B580DE-0160-4952-8BD9-1B171DF924FA}" srcOrd="2" destOrd="0" parTransId="{F8206198-BECE-47C3-84A5-23F3CCF1C5D8}" sibTransId="{757491E0-D94E-41A8-B21B-278946A0D10B}"/>
    <dgm:cxn modelId="{25466E1C-4805-49CE-AE30-4902A4B1E97B}" type="presOf" srcId="{45B580DE-0160-4952-8BD9-1B171DF924FA}" destId="{C788959A-DC08-4970-BB21-78BF5AD4E407}" srcOrd="0" destOrd="0" presId="urn:microsoft.com/office/officeart/2005/8/layout/default#9"/>
    <dgm:cxn modelId="{99F1F920-D0A7-4FCF-B1B8-EA6E9EFFBBC0}" type="presOf" srcId="{7C1676A4-ABFA-4856-9262-D3C44E439603}" destId="{4E29E113-2602-4A7C-AC55-EEAB03FB427A}" srcOrd="0" destOrd="0" presId="urn:microsoft.com/office/officeart/2005/8/layout/default#9"/>
    <dgm:cxn modelId="{CC7A5A35-726E-432F-9C07-EF6B82320C15}" srcId="{393DB6F4-E735-4ED2-9537-AF01C5906F7B}" destId="{910142DD-E69C-438B-AB88-E53520939BA9}" srcOrd="1" destOrd="0" parTransId="{2AF6E314-0F74-4464-B814-3B7FA49250B5}" sibTransId="{AD9BF6E2-9E7C-49D2-B7FB-83938B0AEEA8}"/>
    <dgm:cxn modelId="{C441E745-F9EF-4775-B5D8-69D3FE8749F9}" type="presOf" srcId="{01843129-3B87-4481-A659-EBC63FAD1B60}" destId="{019E64A7-7B08-4D51-8241-5E78EA0403B2}" srcOrd="0" destOrd="0" presId="urn:microsoft.com/office/officeart/2005/8/layout/default#9"/>
    <dgm:cxn modelId="{777EF16B-907C-48A9-972A-B7EFFD49F8C0}" type="presOf" srcId="{393DB6F4-E735-4ED2-9537-AF01C5906F7B}" destId="{0DD60C51-C4FB-4279-821D-E926EE9B7C16}" srcOrd="0" destOrd="0" presId="urn:microsoft.com/office/officeart/2005/8/layout/default#9"/>
    <dgm:cxn modelId="{60184A6D-BBDC-4DDB-941B-2BBA5237999A}" srcId="{393DB6F4-E735-4ED2-9537-AF01C5906F7B}" destId="{01843129-3B87-4481-A659-EBC63FAD1B60}" srcOrd="8" destOrd="0" parTransId="{85160FC1-75B1-4C08-8802-5C424A15C03C}" sibTransId="{1841A455-A232-489D-92D0-202CE2B70EEB}"/>
    <dgm:cxn modelId="{B14F8D75-C977-43BE-805E-4DA1931C7F1A}" type="presOf" srcId="{E5C48E1A-DF0D-4797-8A44-3D051D5EF449}" destId="{6EC1D536-29BB-4608-A470-9E9902E1CA23}" srcOrd="0" destOrd="0" presId="urn:microsoft.com/office/officeart/2005/8/layout/default#9"/>
    <dgm:cxn modelId="{E5DE3780-F521-40DB-9FC5-51EB909E1DA7}" srcId="{393DB6F4-E735-4ED2-9537-AF01C5906F7B}" destId="{E5C48E1A-DF0D-4797-8A44-3D051D5EF449}" srcOrd="6" destOrd="0" parTransId="{9E15D264-02B8-476F-AD55-BAE5E9B8F222}" sibTransId="{5E7715CC-3795-4831-97A5-3533EDB361CA}"/>
    <dgm:cxn modelId="{6A32628A-47CE-4485-81FC-AC4D5BA70F71}" srcId="{393DB6F4-E735-4ED2-9537-AF01C5906F7B}" destId="{E929E881-36EB-438E-BD04-E166E354D61C}" srcOrd="7" destOrd="0" parTransId="{D40A56B1-1EB0-4F90-9821-3086AEE5F1ED}" sibTransId="{9D644EBA-3F55-4865-BBCD-4042D77E023B}"/>
    <dgm:cxn modelId="{E65C5399-EDDF-4EAB-AD02-E862B4826DB8}" type="presOf" srcId="{6F2C6783-D8B8-4196-A8B6-AAC9293AAFC5}" destId="{A248C2F3-D6A1-49DC-8E0D-85ACA97C688B}" srcOrd="0" destOrd="0" presId="urn:microsoft.com/office/officeart/2005/8/layout/default#9"/>
    <dgm:cxn modelId="{F6EA37A2-C357-47D5-BBEA-E76EA2FD2D52}" type="presOf" srcId="{A275F045-EE19-4A7A-BCB2-7A043B51B18B}" destId="{31108C96-CFB1-4954-B49A-B4BA5E27D80B}" srcOrd="0" destOrd="0" presId="urn:microsoft.com/office/officeart/2005/8/layout/default#9"/>
    <dgm:cxn modelId="{A56A12AF-13A6-4BEB-920E-3041C6D5D0DA}" srcId="{393DB6F4-E735-4ED2-9537-AF01C5906F7B}" destId="{7C1676A4-ABFA-4856-9262-D3C44E439603}" srcOrd="5" destOrd="0" parTransId="{B48E1B96-F369-442A-8447-3595CBC35569}" sibTransId="{C8CA1B14-7289-4271-97BC-2BCFA75F0942}"/>
    <dgm:cxn modelId="{A6A5D1B8-A5F1-48C3-8D1B-5D5448152315}" type="presOf" srcId="{910142DD-E69C-438B-AB88-E53520939BA9}" destId="{6C8FAD92-37C2-41F4-AA07-E91A21A55256}" srcOrd="0" destOrd="0" presId="urn:microsoft.com/office/officeart/2005/8/layout/default#9"/>
    <dgm:cxn modelId="{0DC338B9-95E5-4CE0-A9F6-A80654E0678B}" srcId="{393DB6F4-E735-4ED2-9537-AF01C5906F7B}" destId="{6F2C6783-D8B8-4196-A8B6-AAC9293AAFC5}" srcOrd="4" destOrd="0" parTransId="{5B85A53E-52B3-48B3-8604-29123F04FF4F}" sibTransId="{B79B7F61-B8D3-4976-88F1-34A9EA33FD7C}"/>
    <dgm:cxn modelId="{1BE171D3-C0F8-4F8E-B748-600181CE21B9}" type="presOf" srcId="{71A8CA46-336A-4C57-AA38-A7E4AA87840E}" destId="{37E4406A-B48E-447C-836E-A91E8BD88386}" srcOrd="0" destOrd="0" presId="urn:microsoft.com/office/officeart/2005/8/layout/default#9"/>
    <dgm:cxn modelId="{40D257D3-C642-47C0-9505-0436E980968D}" srcId="{393DB6F4-E735-4ED2-9537-AF01C5906F7B}" destId="{4F411B69-4686-468C-A04D-3FDD6A04DFF3}" srcOrd="9" destOrd="0" parTransId="{E5F69F56-1BE0-4105-AFFB-AA486133BE07}" sibTransId="{608550C3-09E0-4AE1-9671-CA310C551C04}"/>
    <dgm:cxn modelId="{F20A19DB-5549-4D03-BDA3-DC166DC955FC}" srcId="{393DB6F4-E735-4ED2-9537-AF01C5906F7B}" destId="{A275F045-EE19-4A7A-BCB2-7A043B51B18B}" srcOrd="3" destOrd="0" parTransId="{DF7081E5-5E42-42A6-BB16-6A9C7CA89976}" sibTransId="{C19FA4D7-013B-42CD-8C8A-5A2BA60504D3}"/>
    <dgm:cxn modelId="{225E70DC-8EF7-4E76-8305-64A36333383B}" type="presOf" srcId="{4F411B69-4686-468C-A04D-3FDD6A04DFF3}" destId="{6E9A640F-2505-42BC-90E4-0C01892C67AB}" srcOrd="0" destOrd="0" presId="urn:microsoft.com/office/officeart/2005/8/layout/default#9"/>
    <dgm:cxn modelId="{56714DE4-AC22-4C8F-A615-E7424742C4DF}" srcId="{393DB6F4-E735-4ED2-9537-AF01C5906F7B}" destId="{71A8CA46-336A-4C57-AA38-A7E4AA87840E}" srcOrd="0" destOrd="0" parTransId="{FC15F412-A811-4210-A6F3-3549ABC41E30}" sibTransId="{EC2EC77D-BEFE-4091-B418-5BD37ABF6BE4}"/>
    <dgm:cxn modelId="{C1257CF5-3579-44C2-9A88-CD36E6C55CCF}" type="presOf" srcId="{E929E881-36EB-438E-BD04-E166E354D61C}" destId="{A26CC2DB-3CC6-4D7C-A3DE-640616E638FF}" srcOrd="0" destOrd="0" presId="urn:microsoft.com/office/officeart/2005/8/layout/default#9"/>
    <dgm:cxn modelId="{D22B9900-06CC-43DE-808F-13CAB44A44D5}" type="presParOf" srcId="{0DD60C51-C4FB-4279-821D-E926EE9B7C16}" destId="{37E4406A-B48E-447C-836E-A91E8BD88386}" srcOrd="0" destOrd="0" presId="urn:microsoft.com/office/officeart/2005/8/layout/default#9"/>
    <dgm:cxn modelId="{207F7D32-42C5-45CB-9867-BD5A58153286}" type="presParOf" srcId="{0DD60C51-C4FB-4279-821D-E926EE9B7C16}" destId="{D348DFEE-C8A6-4BCE-9894-138F768EA23F}" srcOrd="1" destOrd="0" presId="urn:microsoft.com/office/officeart/2005/8/layout/default#9"/>
    <dgm:cxn modelId="{D1D1E1C0-86DA-4AB8-8263-B00AD6C0E8B9}" type="presParOf" srcId="{0DD60C51-C4FB-4279-821D-E926EE9B7C16}" destId="{6C8FAD92-37C2-41F4-AA07-E91A21A55256}" srcOrd="2" destOrd="0" presId="urn:microsoft.com/office/officeart/2005/8/layout/default#9"/>
    <dgm:cxn modelId="{03D8EFD1-ADD8-4076-9C07-8ACB76519C91}" type="presParOf" srcId="{0DD60C51-C4FB-4279-821D-E926EE9B7C16}" destId="{C95AE31B-CB98-462F-AC51-8E7383375AF7}" srcOrd="3" destOrd="0" presId="urn:microsoft.com/office/officeart/2005/8/layout/default#9"/>
    <dgm:cxn modelId="{3D6E1C7A-18BB-419D-8C2D-E9130F05A0A9}" type="presParOf" srcId="{0DD60C51-C4FB-4279-821D-E926EE9B7C16}" destId="{C788959A-DC08-4970-BB21-78BF5AD4E407}" srcOrd="4" destOrd="0" presId="urn:microsoft.com/office/officeart/2005/8/layout/default#9"/>
    <dgm:cxn modelId="{8D459190-BF93-4AF2-BC50-0454567DB3E7}" type="presParOf" srcId="{0DD60C51-C4FB-4279-821D-E926EE9B7C16}" destId="{7764650A-04E7-4792-88A1-D2EAE81B40C0}" srcOrd="5" destOrd="0" presId="urn:microsoft.com/office/officeart/2005/8/layout/default#9"/>
    <dgm:cxn modelId="{15ED3E12-F233-4F75-AFEF-530CABD60199}" type="presParOf" srcId="{0DD60C51-C4FB-4279-821D-E926EE9B7C16}" destId="{31108C96-CFB1-4954-B49A-B4BA5E27D80B}" srcOrd="6" destOrd="0" presId="urn:microsoft.com/office/officeart/2005/8/layout/default#9"/>
    <dgm:cxn modelId="{9DB9F6C1-8019-42D2-B3BC-F057C7C3374D}" type="presParOf" srcId="{0DD60C51-C4FB-4279-821D-E926EE9B7C16}" destId="{583E6EAC-DC00-4181-89BD-79CACFC18D4B}" srcOrd="7" destOrd="0" presId="urn:microsoft.com/office/officeart/2005/8/layout/default#9"/>
    <dgm:cxn modelId="{F92ABFCF-A2C6-4A6F-81C1-A774AB1D04CC}" type="presParOf" srcId="{0DD60C51-C4FB-4279-821D-E926EE9B7C16}" destId="{A248C2F3-D6A1-49DC-8E0D-85ACA97C688B}" srcOrd="8" destOrd="0" presId="urn:microsoft.com/office/officeart/2005/8/layout/default#9"/>
    <dgm:cxn modelId="{B3182F6B-989D-4105-A39D-B7730E8BF062}" type="presParOf" srcId="{0DD60C51-C4FB-4279-821D-E926EE9B7C16}" destId="{CB820E03-CDFE-4D37-9E9A-D2A272A67B2F}" srcOrd="9" destOrd="0" presId="urn:microsoft.com/office/officeart/2005/8/layout/default#9"/>
    <dgm:cxn modelId="{E52203FA-7127-4C24-AFAF-14585B9DDD44}" type="presParOf" srcId="{0DD60C51-C4FB-4279-821D-E926EE9B7C16}" destId="{4E29E113-2602-4A7C-AC55-EEAB03FB427A}" srcOrd="10" destOrd="0" presId="urn:microsoft.com/office/officeart/2005/8/layout/default#9"/>
    <dgm:cxn modelId="{A8598F47-0625-44FA-ACED-A09761DA75C4}" type="presParOf" srcId="{0DD60C51-C4FB-4279-821D-E926EE9B7C16}" destId="{BBED67FB-EFD2-47EE-9F58-E6A2D7629878}" srcOrd="11" destOrd="0" presId="urn:microsoft.com/office/officeart/2005/8/layout/default#9"/>
    <dgm:cxn modelId="{6749C136-47A0-46C5-A3D2-35549A86BDE7}" type="presParOf" srcId="{0DD60C51-C4FB-4279-821D-E926EE9B7C16}" destId="{6EC1D536-29BB-4608-A470-9E9902E1CA23}" srcOrd="12" destOrd="0" presId="urn:microsoft.com/office/officeart/2005/8/layout/default#9"/>
    <dgm:cxn modelId="{263A7147-5243-4323-9BB6-E819CF242C54}" type="presParOf" srcId="{0DD60C51-C4FB-4279-821D-E926EE9B7C16}" destId="{55FD9CAF-DF4D-4E47-B9E1-B430CE72D51F}" srcOrd="13" destOrd="0" presId="urn:microsoft.com/office/officeart/2005/8/layout/default#9"/>
    <dgm:cxn modelId="{BE40B4D2-F281-40C3-B777-546D657B6BCB}" type="presParOf" srcId="{0DD60C51-C4FB-4279-821D-E926EE9B7C16}" destId="{A26CC2DB-3CC6-4D7C-A3DE-640616E638FF}" srcOrd="14" destOrd="0" presId="urn:microsoft.com/office/officeart/2005/8/layout/default#9"/>
    <dgm:cxn modelId="{B66E4F8C-3A79-404C-9805-F86BE06D0AAC}" type="presParOf" srcId="{0DD60C51-C4FB-4279-821D-E926EE9B7C16}" destId="{E37995C4-CCC9-4AE4-B237-23AA10BA2AB2}" srcOrd="15" destOrd="0" presId="urn:microsoft.com/office/officeart/2005/8/layout/default#9"/>
    <dgm:cxn modelId="{A86A297F-A7E7-468D-87CC-3832C22EEFE5}" type="presParOf" srcId="{0DD60C51-C4FB-4279-821D-E926EE9B7C16}" destId="{019E64A7-7B08-4D51-8241-5E78EA0403B2}" srcOrd="16" destOrd="0" presId="urn:microsoft.com/office/officeart/2005/8/layout/default#9"/>
    <dgm:cxn modelId="{D55A1A10-1257-4BB2-82B3-37BE2724A065}" type="presParOf" srcId="{0DD60C51-C4FB-4279-821D-E926EE9B7C16}" destId="{F54836A8-DCDF-4072-849E-08FD450F4B54}" srcOrd="17" destOrd="0" presId="urn:microsoft.com/office/officeart/2005/8/layout/default#9"/>
    <dgm:cxn modelId="{2483FDED-DCC5-41D5-B161-A9DF0CF2B2B2}" type="presParOf" srcId="{0DD60C51-C4FB-4279-821D-E926EE9B7C16}" destId="{6E9A640F-2505-42BC-90E4-0C01892C67AB}" srcOrd="18" destOrd="0" presId="urn:microsoft.com/office/officeart/2005/8/layout/defaul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647247-CDAA-43D9-B645-D439DB331911}" type="doc">
      <dgm:prSet loTypeId="urn:microsoft.com/office/officeart/2005/8/layout/default#11" loCatId="list" qsTypeId="urn:microsoft.com/office/officeart/2005/8/quickstyle/3d3" qsCatId="3D" csTypeId="urn:microsoft.com/office/officeart/2005/8/colors/accent4_5" csCatId="accent4" phldr="1"/>
      <dgm:spPr/>
      <dgm:t>
        <a:bodyPr/>
        <a:lstStyle/>
        <a:p>
          <a:endParaRPr lang="en-US"/>
        </a:p>
      </dgm:t>
    </dgm:pt>
    <dgm:pt modelId="{391F0D64-FC92-463C-AE21-1ABD7AAF0AB3}">
      <dgm:prSet phldrT="[Text]"/>
      <dgm:spPr/>
      <dgm:t>
        <a:bodyPr/>
        <a:lstStyle/>
        <a:p>
          <a:r>
            <a:rPr lang="en-US" dirty="0"/>
            <a:t>Windows</a:t>
          </a:r>
        </a:p>
      </dgm:t>
    </dgm:pt>
    <dgm:pt modelId="{1C8279ED-004B-4EC7-AD77-2EA255021B49}" type="parTrans" cxnId="{32C6BA26-6E69-4FFF-810C-E3C744AB6912}">
      <dgm:prSet/>
      <dgm:spPr/>
      <dgm:t>
        <a:bodyPr/>
        <a:lstStyle/>
        <a:p>
          <a:endParaRPr lang="en-US"/>
        </a:p>
      </dgm:t>
    </dgm:pt>
    <dgm:pt modelId="{F5B2D0E2-06D4-40CF-ACD7-A2E45AE2313A}" type="sibTrans" cxnId="{32C6BA26-6E69-4FFF-810C-E3C744AB6912}">
      <dgm:prSet/>
      <dgm:spPr/>
      <dgm:t>
        <a:bodyPr/>
        <a:lstStyle/>
        <a:p>
          <a:endParaRPr lang="en-US"/>
        </a:p>
      </dgm:t>
    </dgm:pt>
    <dgm:pt modelId="{E6CD3D26-8B52-4FBD-99CB-993276F81A90}">
      <dgm:prSet phldrT="[Text]"/>
      <dgm:spPr/>
      <dgm:t>
        <a:bodyPr/>
        <a:lstStyle/>
        <a:p>
          <a:r>
            <a:rPr lang="en-US" dirty="0"/>
            <a:t>Mac OS</a:t>
          </a:r>
        </a:p>
      </dgm:t>
    </dgm:pt>
    <dgm:pt modelId="{FED3075E-E0E3-45C8-9935-A8AACB9C6270}" type="parTrans" cxnId="{C5AF67E2-2B7D-4C1D-9B65-C3AE5475B68C}">
      <dgm:prSet/>
      <dgm:spPr/>
      <dgm:t>
        <a:bodyPr/>
        <a:lstStyle/>
        <a:p>
          <a:endParaRPr lang="en-US"/>
        </a:p>
      </dgm:t>
    </dgm:pt>
    <dgm:pt modelId="{BB41C9D9-DF0C-43D2-AF71-CDCEC89AD836}" type="sibTrans" cxnId="{C5AF67E2-2B7D-4C1D-9B65-C3AE5475B68C}">
      <dgm:prSet/>
      <dgm:spPr/>
      <dgm:t>
        <a:bodyPr/>
        <a:lstStyle/>
        <a:p>
          <a:endParaRPr lang="en-US"/>
        </a:p>
      </dgm:t>
    </dgm:pt>
    <dgm:pt modelId="{12240932-260A-421A-BA79-9CAFF9719751}">
      <dgm:prSet phldrT="[Text]"/>
      <dgm:spPr/>
      <dgm:t>
        <a:bodyPr/>
        <a:lstStyle/>
        <a:p>
          <a:r>
            <a:rPr lang="en-US" dirty="0"/>
            <a:t>UNIX</a:t>
          </a:r>
        </a:p>
      </dgm:t>
    </dgm:pt>
    <dgm:pt modelId="{06D7D188-FAD4-404C-AFE5-7FAA52D81ED3}" type="parTrans" cxnId="{B82E1F29-3BD9-44A7-A881-DFA0D134D1F6}">
      <dgm:prSet/>
      <dgm:spPr/>
      <dgm:t>
        <a:bodyPr/>
        <a:lstStyle/>
        <a:p>
          <a:endParaRPr lang="en-US"/>
        </a:p>
      </dgm:t>
    </dgm:pt>
    <dgm:pt modelId="{D42641BB-7F1D-4896-8468-36F5F028B2B6}" type="sibTrans" cxnId="{B82E1F29-3BD9-44A7-A881-DFA0D134D1F6}">
      <dgm:prSet/>
      <dgm:spPr/>
      <dgm:t>
        <a:bodyPr/>
        <a:lstStyle/>
        <a:p>
          <a:endParaRPr lang="en-US"/>
        </a:p>
      </dgm:t>
    </dgm:pt>
    <dgm:pt modelId="{80EDCDD6-0FD7-4A23-A232-AA2435F10823}">
      <dgm:prSet phldrT="[Text]"/>
      <dgm:spPr/>
      <dgm:t>
        <a:bodyPr/>
        <a:lstStyle/>
        <a:p>
          <a:r>
            <a:rPr lang="en-US" dirty="0"/>
            <a:t>Linux</a:t>
          </a:r>
        </a:p>
      </dgm:t>
    </dgm:pt>
    <dgm:pt modelId="{67339754-C0A0-4E20-A017-BB8AFF751B67}" type="parTrans" cxnId="{C0143DB0-D817-4C7C-B8AA-718B0EA09309}">
      <dgm:prSet/>
      <dgm:spPr/>
      <dgm:t>
        <a:bodyPr/>
        <a:lstStyle/>
        <a:p>
          <a:endParaRPr lang="en-US"/>
        </a:p>
      </dgm:t>
    </dgm:pt>
    <dgm:pt modelId="{F3349E4A-D019-4E9B-A60A-59CAC7DE52C4}" type="sibTrans" cxnId="{C0143DB0-D817-4C7C-B8AA-718B0EA09309}">
      <dgm:prSet/>
      <dgm:spPr/>
      <dgm:t>
        <a:bodyPr/>
        <a:lstStyle/>
        <a:p>
          <a:endParaRPr lang="en-US"/>
        </a:p>
      </dgm:t>
    </dgm:pt>
    <dgm:pt modelId="{A071E7A9-2493-4836-87E8-15C8DA6FD12C}">
      <dgm:prSet phldrT="[Text]"/>
      <dgm:spPr/>
      <dgm:t>
        <a:bodyPr/>
        <a:lstStyle/>
        <a:p>
          <a:r>
            <a:rPr lang="en-US" dirty="0"/>
            <a:t>Chrome OS</a:t>
          </a:r>
        </a:p>
      </dgm:t>
    </dgm:pt>
    <dgm:pt modelId="{71E5459B-AFDD-4ED7-BB3A-0E552245C89B}" type="parTrans" cxnId="{EC4DE6BD-4C38-4862-8A80-287897706A26}">
      <dgm:prSet/>
      <dgm:spPr/>
      <dgm:t>
        <a:bodyPr/>
        <a:lstStyle/>
        <a:p>
          <a:endParaRPr lang="en-US"/>
        </a:p>
      </dgm:t>
    </dgm:pt>
    <dgm:pt modelId="{9498B6F5-C330-4124-A6C7-ABF493BE3DFF}" type="sibTrans" cxnId="{EC4DE6BD-4C38-4862-8A80-287897706A26}">
      <dgm:prSet/>
      <dgm:spPr/>
      <dgm:t>
        <a:bodyPr/>
        <a:lstStyle/>
        <a:p>
          <a:endParaRPr lang="en-US"/>
        </a:p>
      </dgm:t>
    </dgm:pt>
    <dgm:pt modelId="{F9EDE3BC-6823-40D9-B24A-98CD6F908395}" type="pres">
      <dgm:prSet presAssocID="{B5647247-CDAA-43D9-B645-D439DB331911}" presName="diagram" presStyleCnt="0">
        <dgm:presLayoutVars>
          <dgm:dir/>
          <dgm:resizeHandles val="exact"/>
        </dgm:presLayoutVars>
      </dgm:prSet>
      <dgm:spPr/>
    </dgm:pt>
    <dgm:pt modelId="{47D395C9-8D90-4008-A6E3-40B266F8125D}" type="pres">
      <dgm:prSet presAssocID="{391F0D64-FC92-463C-AE21-1ABD7AAF0AB3}" presName="node" presStyleLbl="node1" presStyleIdx="0" presStyleCnt="5">
        <dgm:presLayoutVars>
          <dgm:bulletEnabled val="1"/>
        </dgm:presLayoutVars>
      </dgm:prSet>
      <dgm:spPr/>
    </dgm:pt>
    <dgm:pt modelId="{F779AC49-AB6E-49A1-BD24-2AEE2DD1C881}" type="pres">
      <dgm:prSet presAssocID="{F5B2D0E2-06D4-40CF-ACD7-A2E45AE2313A}" presName="sibTrans" presStyleCnt="0"/>
      <dgm:spPr/>
    </dgm:pt>
    <dgm:pt modelId="{DB78935A-91D3-4922-B119-8D867CE32507}" type="pres">
      <dgm:prSet presAssocID="{E6CD3D26-8B52-4FBD-99CB-993276F81A90}" presName="node" presStyleLbl="node1" presStyleIdx="1" presStyleCnt="5">
        <dgm:presLayoutVars>
          <dgm:bulletEnabled val="1"/>
        </dgm:presLayoutVars>
      </dgm:prSet>
      <dgm:spPr/>
    </dgm:pt>
    <dgm:pt modelId="{412901A4-74DA-4660-B0DF-A7F01F1A07A3}" type="pres">
      <dgm:prSet presAssocID="{BB41C9D9-DF0C-43D2-AF71-CDCEC89AD836}" presName="sibTrans" presStyleCnt="0"/>
      <dgm:spPr/>
    </dgm:pt>
    <dgm:pt modelId="{5EFDB73B-AF04-4B17-9A34-1D2B322C37E2}" type="pres">
      <dgm:prSet presAssocID="{12240932-260A-421A-BA79-9CAFF9719751}" presName="node" presStyleLbl="node1" presStyleIdx="2" presStyleCnt="5">
        <dgm:presLayoutVars>
          <dgm:bulletEnabled val="1"/>
        </dgm:presLayoutVars>
      </dgm:prSet>
      <dgm:spPr/>
    </dgm:pt>
    <dgm:pt modelId="{E5DA4A79-F26E-45A2-863E-409EA9679BFE}" type="pres">
      <dgm:prSet presAssocID="{D42641BB-7F1D-4896-8468-36F5F028B2B6}" presName="sibTrans" presStyleCnt="0"/>
      <dgm:spPr/>
    </dgm:pt>
    <dgm:pt modelId="{12579BF5-E81C-47EE-AEB1-BF844E5A2B51}" type="pres">
      <dgm:prSet presAssocID="{80EDCDD6-0FD7-4A23-A232-AA2435F10823}" presName="node" presStyleLbl="node1" presStyleIdx="3" presStyleCnt="5">
        <dgm:presLayoutVars>
          <dgm:bulletEnabled val="1"/>
        </dgm:presLayoutVars>
      </dgm:prSet>
      <dgm:spPr/>
    </dgm:pt>
    <dgm:pt modelId="{A1512DDF-A1B4-455C-AD11-279ABC62255F}" type="pres">
      <dgm:prSet presAssocID="{F3349E4A-D019-4E9B-A60A-59CAC7DE52C4}" presName="sibTrans" presStyleCnt="0"/>
      <dgm:spPr/>
    </dgm:pt>
    <dgm:pt modelId="{4ACA7993-03C8-4391-BC25-33C62C9B3E68}" type="pres">
      <dgm:prSet presAssocID="{A071E7A9-2493-4836-87E8-15C8DA6FD12C}" presName="node" presStyleLbl="node1" presStyleIdx="4" presStyleCnt="5">
        <dgm:presLayoutVars>
          <dgm:bulletEnabled val="1"/>
        </dgm:presLayoutVars>
      </dgm:prSet>
      <dgm:spPr/>
    </dgm:pt>
  </dgm:ptLst>
  <dgm:cxnLst>
    <dgm:cxn modelId="{259B3006-CDCE-4B6E-BE4D-83272759A75A}" type="presOf" srcId="{12240932-260A-421A-BA79-9CAFF9719751}" destId="{5EFDB73B-AF04-4B17-9A34-1D2B322C37E2}" srcOrd="0" destOrd="0" presId="urn:microsoft.com/office/officeart/2005/8/layout/default#11"/>
    <dgm:cxn modelId="{32C6BA26-6E69-4FFF-810C-E3C744AB6912}" srcId="{B5647247-CDAA-43D9-B645-D439DB331911}" destId="{391F0D64-FC92-463C-AE21-1ABD7AAF0AB3}" srcOrd="0" destOrd="0" parTransId="{1C8279ED-004B-4EC7-AD77-2EA255021B49}" sibTransId="{F5B2D0E2-06D4-40CF-ACD7-A2E45AE2313A}"/>
    <dgm:cxn modelId="{B82E1F29-3BD9-44A7-A881-DFA0D134D1F6}" srcId="{B5647247-CDAA-43D9-B645-D439DB331911}" destId="{12240932-260A-421A-BA79-9CAFF9719751}" srcOrd="2" destOrd="0" parTransId="{06D7D188-FAD4-404C-AFE5-7FAA52D81ED3}" sibTransId="{D42641BB-7F1D-4896-8468-36F5F028B2B6}"/>
    <dgm:cxn modelId="{DB0A9A32-3970-44D8-AE8C-E9396D1AF81A}" type="presOf" srcId="{E6CD3D26-8B52-4FBD-99CB-993276F81A90}" destId="{DB78935A-91D3-4922-B119-8D867CE32507}" srcOrd="0" destOrd="0" presId="urn:microsoft.com/office/officeart/2005/8/layout/default#11"/>
    <dgm:cxn modelId="{ECE1256C-441A-4BDC-95F7-801333C80405}" type="presOf" srcId="{391F0D64-FC92-463C-AE21-1ABD7AAF0AB3}" destId="{47D395C9-8D90-4008-A6E3-40B266F8125D}" srcOrd="0" destOrd="0" presId="urn:microsoft.com/office/officeart/2005/8/layout/default#11"/>
    <dgm:cxn modelId="{C0143DB0-D817-4C7C-B8AA-718B0EA09309}" srcId="{B5647247-CDAA-43D9-B645-D439DB331911}" destId="{80EDCDD6-0FD7-4A23-A232-AA2435F10823}" srcOrd="3" destOrd="0" parTransId="{67339754-C0A0-4E20-A017-BB8AFF751B67}" sibTransId="{F3349E4A-D019-4E9B-A60A-59CAC7DE52C4}"/>
    <dgm:cxn modelId="{2AD7D1B8-148B-4A7B-BBC7-43548E1AA664}" type="presOf" srcId="{A071E7A9-2493-4836-87E8-15C8DA6FD12C}" destId="{4ACA7993-03C8-4391-BC25-33C62C9B3E68}" srcOrd="0" destOrd="0" presId="urn:microsoft.com/office/officeart/2005/8/layout/default#11"/>
    <dgm:cxn modelId="{EC4DE6BD-4C38-4862-8A80-287897706A26}" srcId="{B5647247-CDAA-43D9-B645-D439DB331911}" destId="{A071E7A9-2493-4836-87E8-15C8DA6FD12C}" srcOrd="4" destOrd="0" parTransId="{71E5459B-AFDD-4ED7-BB3A-0E552245C89B}" sibTransId="{9498B6F5-C330-4124-A6C7-ABF493BE3DFF}"/>
    <dgm:cxn modelId="{FC1176CB-7915-4642-BE31-02AB37BE85AC}" type="presOf" srcId="{B5647247-CDAA-43D9-B645-D439DB331911}" destId="{F9EDE3BC-6823-40D9-B24A-98CD6F908395}" srcOrd="0" destOrd="0" presId="urn:microsoft.com/office/officeart/2005/8/layout/default#11"/>
    <dgm:cxn modelId="{AB4802D4-0B38-4C8D-AFE3-BD71DA457CB5}" type="presOf" srcId="{80EDCDD6-0FD7-4A23-A232-AA2435F10823}" destId="{12579BF5-E81C-47EE-AEB1-BF844E5A2B51}" srcOrd="0" destOrd="0" presId="urn:microsoft.com/office/officeart/2005/8/layout/default#11"/>
    <dgm:cxn modelId="{C5AF67E2-2B7D-4C1D-9B65-C3AE5475B68C}" srcId="{B5647247-CDAA-43D9-B645-D439DB331911}" destId="{E6CD3D26-8B52-4FBD-99CB-993276F81A90}" srcOrd="1" destOrd="0" parTransId="{FED3075E-E0E3-45C8-9935-A8AACB9C6270}" sibTransId="{BB41C9D9-DF0C-43D2-AF71-CDCEC89AD836}"/>
    <dgm:cxn modelId="{F4863D3D-5DC4-4BB5-BF42-104CF0DCEABF}" type="presParOf" srcId="{F9EDE3BC-6823-40D9-B24A-98CD6F908395}" destId="{47D395C9-8D90-4008-A6E3-40B266F8125D}" srcOrd="0" destOrd="0" presId="urn:microsoft.com/office/officeart/2005/8/layout/default#11"/>
    <dgm:cxn modelId="{01CF2E9B-B325-4D0A-8611-2144B833C3C9}" type="presParOf" srcId="{F9EDE3BC-6823-40D9-B24A-98CD6F908395}" destId="{F779AC49-AB6E-49A1-BD24-2AEE2DD1C881}" srcOrd="1" destOrd="0" presId="urn:microsoft.com/office/officeart/2005/8/layout/default#11"/>
    <dgm:cxn modelId="{DAE1638F-8EAA-4821-B6A2-D38A4258765B}" type="presParOf" srcId="{F9EDE3BC-6823-40D9-B24A-98CD6F908395}" destId="{DB78935A-91D3-4922-B119-8D867CE32507}" srcOrd="2" destOrd="0" presId="urn:microsoft.com/office/officeart/2005/8/layout/default#11"/>
    <dgm:cxn modelId="{89EDC905-C150-4C27-9A6C-56A9DC56A3BE}" type="presParOf" srcId="{F9EDE3BC-6823-40D9-B24A-98CD6F908395}" destId="{412901A4-74DA-4660-B0DF-A7F01F1A07A3}" srcOrd="3" destOrd="0" presId="urn:microsoft.com/office/officeart/2005/8/layout/default#11"/>
    <dgm:cxn modelId="{550F2E2F-0EA9-42E7-AE54-D501C2DEC7EE}" type="presParOf" srcId="{F9EDE3BC-6823-40D9-B24A-98CD6F908395}" destId="{5EFDB73B-AF04-4B17-9A34-1D2B322C37E2}" srcOrd="4" destOrd="0" presId="urn:microsoft.com/office/officeart/2005/8/layout/default#11"/>
    <dgm:cxn modelId="{8406480F-65F7-4A21-9F9D-FDB2B5F812B9}" type="presParOf" srcId="{F9EDE3BC-6823-40D9-B24A-98CD6F908395}" destId="{E5DA4A79-F26E-45A2-863E-409EA9679BFE}" srcOrd="5" destOrd="0" presId="urn:microsoft.com/office/officeart/2005/8/layout/default#11"/>
    <dgm:cxn modelId="{974A0B4C-1A9B-40D5-8AA6-356F620B46CC}" type="presParOf" srcId="{F9EDE3BC-6823-40D9-B24A-98CD6F908395}" destId="{12579BF5-E81C-47EE-AEB1-BF844E5A2B51}" srcOrd="6" destOrd="0" presId="urn:microsoft.com/office/officeart/2005/8/layout/default#11"/>
    <dgm:cxn modelId="{545DC06E-6E5F-4463-812A-7029F43DE04D}" type="presParOf" srcId="{F9EDE3BC-6823-40D9-B24A-98CD6F908395}" destId="{A1512DDF-A1B4-455C-AD11-279ABC62255F}" srcOrd="7" destOrd="0" presId="urn:microsoft.com/office/officeart/2005/8/layout/default#11"/>
    <dgm:cxn modelId="{8C29413B-4E0A-4B12-BB09-977BDDACDC3A}" type="presParOf" srcId="{F9EDE3BC-6823-40D9-B24A-98CD6F908395}" destId="{4ACA7993-03C8-4391-BC25-33C62C9B3E68}" srcOrd="8" destOrd="0" presId="urn:microsoft.com/office/officeart/2005/8/layout/defaul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5AC045-F6DB-4B3A-9524-05E3FDA72B56}" type="doc">
      <dgm:prSet loTypeId="urn:microsoft.com/office/officeart/2005/8/layout/vList4#1" loCatId="list" qsTypeId="urn:microsoft.com/office/officeart/2005/8/quickstyle/simple2" qsCatId="simple" csTypeId="urn:microsoft.com/office/officeart/2005/8/colors/accent2_1" csCatId="accent2" phldr="1"/>
      <dgm:spPr/>
      <dgm:t>
        <a:bodyPr/>
        <a:lstStyle/>
        <a:p>
          <a:endParaRPr lang="en-US"/>
        </a:p>
      </dgm:t>
    </dgm:pt>
    <dgm:pt modelId="{E37EB4C2-CCF3-4F09-A92D-C89E36FBC204}">
      <dgm:prSet phldrT="[Text]"/>
      <dgm:spPr/>
      <dgm:t>
        <a:bodyPr/>
        <a:lstStyle/>
        <a:p>
          <a:r>
            <a:rPr lang="en-US" b="1" dirty="0">
              <a:solidFill>
                <a:srgbClr val="A52439"/>
              </a:solidFill>
            </a:rPr>
            <a:t>UNIX</a:t>
          </a:r>
          <a:r>
            <a:rPr lang="en-US" b="0" dirty="0">
              <a:solidFill>
                <a:srgbClr val="A52439"/>
              </a:solidFill>
            </a:rPr>
            <a:t> </a:t>
          </a:r>
          <a:r>
            <a:rPr lang="en-US" b="0" dirty="0"/>
            <a:t>is a multitasking operating system developed in the early 1970s</a:t>
          </a:r>
          <a:endParaRPr lang="en-US" b="1" dirty="0"/>
        </a:p>
      </dgm:t>
    </dgm:pt>
    <dgm:pt modelId="{05E12C1E-6ECD-49C5-90AE-B3440137670B}" type="parTrans" cxnId="{79470799-38BE-46B8-B38A-C9319CF7C30D}">
      <dgm:prSet/>
      <dgm:spPr/>
      <dgm:t>
        <a:bodyPr/>
        <a:lstStyle/>
        <a:p>
          <a:endParaRPr lang="en-US"/>
        </a:p>
      </dgm:t>
    </dgm:pt>
    <dgm:pt modelId="{48528D21-40FA-4EB5-8833-746A0ABBED3A}" type="sibTrans" cxnId="{79470799-38BE-46B8-B38A-C9319CF7C30D}">
      <dgm:prSet/>
      <dgm:spPr/>
      <dgm:t>
        <a:bodyPr/>
        <a:lstStyle/>
        <a:p>
          <a:endParaRPr lang="en-US"/>
        </a:p>
      </dgm:t>
    </dgm:pt>
    <dgm:pt modelId="{DE59F1B7-1285-4502-A10F-2CB637BD1BF3}">
      <dgm:prSet phldrT="[Text]"/>
      <dgm:spPr/>
      <dgm:t>
        <a:bodyPr/>
        <a:lstStyle/>
        <a:p>
          <a:r>
            <a:rPr lang="en-US" b="1" dirty="0">
              <a:solidFill>
                <a:srgbClr val="A52439"/>
              </a:solidFill>
            </a:rPr>
            <a:t>Linux</a:t>
          </a:r>
          <a:r>
            <a:rPr lang="en-US" b="0" dirty="0">
              <a:solidFill>
                <a:srgbClr val="A52439"/>
              </a:solidFill>
            </a:rPr>
            <a:t> </a:t>
          </a:r>
          <a:r>
            <a:rPr lang="en-US" b="0" dirty="0"/>
            <a:t>is a popular, multitasking UNIX-based operating system</a:t>
          </a:r>
          <a:endParaRPr lang="en-US" b="1" dirty="0"/>
        </a:p>
      </dgm:t>
    </dgm:pt>
    <dgm:pt modelId="{0E33F81B-AFE2-4009-B6EF-4494344A4006}" type="parTrans" cxnId="{B8295893-2732-40A3-989B-CF3A9D487192}">
      <dgm:prSet/>
      <dgm:spPr/>
      <dgm:t>
        <a:bodyPr/>
        <a:lstStyle/>
        <a:p>
          <a:endParaRPr lang="en-US"/>
        </a:p>
      </dgm:t>
    </dgm:pt>
    <dgm:pt modelId="{D9858A8C-32EA-43C5-956D-F226503D0A01}" type="sibTrans" cxnId="{B8295893-2732-40A3-989B-CF3A9D487192}">
      <dgm:prSet/>
      <dgm:spPr/>
      <dgm:t>
        <a:bodyPr/>
        <a:lstStyle/>
        <a:p>
          <a:endParaRPr lang="en-US"/>
        </a:p>
      </dgm:t>
    </dgm:pt>
    <dgm:pt modelId="{78A81838-196F-48B0-B080-4D73E481A459}" type="pres">
      <dgm:prSet presAssocID="{BC5AC045-F6DB-4B3A-9524-05E3FDA72B56}" presName="linear" presStyleCnt="0">
        <dgm:presLayoutVars>
          <dgm:dir/>
          <dgm:resizeHandles val="exact"/>
        </dgm:presLayoutVars>
      </dgm:prSet>
      <dgm:spPr/>
    </dgm:pt>
    <dgm:pt modelId="{554B14B7-107E-48FA-8533-612F6567C999}" type="pres">
      <dgm:prSet presAssocID="{E37EB4C2-CCF3-4F09-A92D-C89E36FBC204}" presName="comp" presStyleCnt="0"/>
      <dgm:spPr/>
    </dgm:pt>
    <dgm:pt modelId="{FEAF6971-0E8A-462C-BE73-CA02F4C0FA83}" type="pres">
      <dgm:prSet presAssocID="{E37EB4C2-CCF3-4F09-A92D-C89E36FBC204}" presName="box" presStyleLbl="node1" presStyleIdx="0" presStyleCnt="2"/>
      <dgm:spPr/>
    </dgm:pt>
    <dgm:pt modelId="{C56A6217-3179-472B-859C-F08AD73B2175}" type="pres">
      <dgm:prSet presAssocID="{E37EB4C2-CCF3-4F09-A92D-C89E36FBC204}" presName="img"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1000" r="-41000"/>
          </a:stretch>
        </a:blipFill>
      </dgm:spPr>
    </dgm:pt>
    <dgm:pt modelId="{544FD994-BB47-4AD7-9565-29D80D7850C4}" type="pres">
      <dgm:prSet presAssocID="{E37EB4C2-CCF3-4F09-A92D-C89E36FBC204}" presName="text" presStyleLbl="node1" presStyleIdx="0" presStyleCnt="2">
        <dgm:presLayoutVars>
          <dgm:bulletEnabled val="1"/>
        </dgm:presLayoutVars>
      </dgm:prSet>
      <dgm:spPr/>
    </dgm:pt>
    <dgm:pt modelId="{8843211B-E32F-444F-A97C-5F05DC8C22BF}" type="pres">
      <dgm:prSet presAssocID="{48528D21-40FA-4EB5-8833-746A0ABBED3A}" presName="spacer" presStyleCnt="0"/>
      <dgm:spPr/>
    </dgm:pt>
    <dgm:pt modelId="{A1A7CF81-A5FE-41F3-8663-EFBFEB337A13}" type="pres">
      <dgm:prSet presAssocID="{DE59F1B7-1285-4502-A10F-2CB637BD1BF3}" presName="comp" presStyleCnt="0"/>
      <dgm:spPr/>
    </dgm:pt>
    <dgm:pt modelId="{F6AE0490-E6B4-4ECC-9511-726FCE4185A3}" type="pres">
      <dgm:prSet presAssocID="{DE59F1B7-1285-4502-A10F-2CB637BD1BF3}" presName="box" presStyleLbl="node1" presStyleIdx="1" presStyleCnt="2"/>
      <dgm:spPr/>
    </dgm:pt>
    <dgm:pt modelId="{887F8F5A-597F-48C5-810B-050A58A31833}" type="pres">
      <dgm:prSet presAssocID="{DE59F1B7-1285-4502-A10F-2CB637BD1BF3}"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42000" r="-42000"/>
          </a:stretch>
        </a:blipFill>
      </dgm:spPr>
    </dgm:pt>
    <dgm:pt modelId="{A574D7F7-AE0D-4AE5-A1DE-FA4BD5A36497}" type="pres">
      <dgm:prSet presAssocID="{DE59F1B7-1285-4502-A10F-2CB637BD1BF3}" presName="text" presStyleLbl="node1" presStyleIdx="1" presStyleCnt="2">
        <dgm:presLayoutVars>
          <dgm:bulletEnabled val="1"/>
        </dgm:presLayoutVars>
      </dgm:prSet>
      <dgm:spPr/>
    </dgm:pt>
  </dgm:ptLst>
  <dgm:cxnLst>
    <dgm:cxn modelId="{0CF6287F-D423-4FCF-8ED9-131CB33C0A67}" type="presOf" srcId="{DE59F1B7-1285-4502-A10F-2CB637BD1BF3}" destId="{A574D7F7-AE0D-4AE5-A1DE-FA4BD5A36497}" srcOrd="1" destOrd="0" presId="urn:microsoft.com/office/officeart/2005/8/layout/vList4#1"/>
    <dgm:cxn modelId="{B8295893-2732-40A3-989B-CF3A9D487192}" srcId="{BC5AC045-F6DB-4B3A-9524-05E3FDA72B56}" destId="{DE59F1B7-1285-4502-A10F-2CB637BD1BF3}" srcOrd="1" destOrd="0" parTransId="{0E33F81B-AFE2-4009-B6EF-4494344A4006}" sibTransId="{D9858A8C-32EA-43C5-956D-F226503D0A01}"/>
    <dgm:cxn modelId="{79470799-38BE-46B8-B38A-C9319CF7C30D}" srcId="{BC5AC045-F6DB-4B3A-9524-05E3FDA72B56}" destId="{E37EB4C2-CCF3-4F09-A92D-C89E36FBC204}" srcOrd="0" destOrd="0" parTransId="{05E12C1E-6ECD-49C5-90AE-B3440137670B}" sibTransId="{48528D21-40FA-4EB5-8833-746A0ABBED3A}"/>
    <dgm:cxn modelId="{D85779B2-2C1A-4220-B62D-E566D27AB7D4}" type="presOf" srcId="{DE59F1B7-1285-4502-A10F-2CB637BD1BF3}" destId="{F6AE0490-E6B4-4ECC-9511-726FCE4185A3}" srcOrd="0" destOrd="0" presId="urn:microsoft.com/office/officeart/2005/8/layout/vList4#1"/>
    <dgm:cxn modelId="{701D06C6-4B67-408C-9571-C5B04A380D66}" type="presOf" srcId="{E37EB4C2-CCF3-4F09-A92D-C89E36FBC204}" destId="{FEAF6971-0E8A-462C-BE73-CA02F4C0FA83}" srcOrd="0" destOrd="0" presId="urn:microsoft.com/office/officeart/2005/8/layout/vList4#1"/>
    <dgm:cxn modelId="{C8655AC6-801B-4BE0-97C7-93276D088C8F}" type="presOf" srcId="{BC5AC045-F6DB-4B3A-9524-05E3FDA72B56}" destId="{78A81838-196F-48B0-B080-4D73E481A459}" srcOrd="0" destOrd="0" presId="urn:microsoft.com/office/officeart/2005/8/layout/vList4#1"/>
    <dgm:cxn modelId="{8CEAB9CC-B43C-4E2D-A682-9BDD6AEB66D2}" type="presOf" srcId="{E37EB4C2-CCF3-4F09-A92D-C89E36FBC204}" destId="{544FD994-BB47-4AD7-9565-29D80D7850C4}" srcOrd="1" destOrd="0" presId="urn:microsoft.com/office/officeart/2005/8/layout/vList4#1"/>
    <dgm:cxn modelId="{1C61FE80-6AAE-4A81-BE35-37A256025964}" type="presParOf" srcId="{78A81838-196F-48B0-B080-4D73E481A459}" destId="{554B14B7-107E-48FA-8533-612F6567C999}" srcOrd="0" destOrd="0" presId="urn:microsoft.com/office/officeart/2005/8/layout/vList4#1"/>
    <dgm:cxn modelId="{4EE981CF-1516-4112-BA79-0AE48E5D73E8}" type="presParOf" srcId="{554B14B7-107E-48FA-8533-612F6567C999}" destId="{FEAF6971-0E8A-462C-BE73-CA02F4C0FA83}" srcOrd="0" destOrd="0" presId="urn:microsoft.com/office/officeart/2005/8/layout/vList4#1"/>
    <dgm:cxn modelId="{C63C2C4A-8C7B-4313-9C39-1E25F4385D6B}" type="presParOf" srcId="{554B14B7-107E-48FA-8533-612F6567C999}" destId="{C56A6217-3179-472B-859C-F08AD73B2175}" srcOrd="1" destOrd="0" presId="urn:microsoft.com/office/officeart/2005/8/layout/vList4#1"/>
    <dgm:cxn modelId="{A52E4A62-243B-47DB-ADBC-0C7FBB261EC8}" type="presParOf" srcId="{554B14B7-107E-48FA-8533-612F6567C999}" destId="{544FD994-BB47-4AD7-9565-29D80D7850C4}" srcOrd="2" destOrd="0" presId="urn:microsoft.com/office/officeart/2005/8/layout/vList4#1"/>
    <dgm:cxn modelId="{B060CE24-5E15-4FEC-9728-B9A40963B362}" type="presParOf" srcId="{78A81838-196F-48B0-B080-4D73E481A459}" destId="{8843211B-E32F-444F-A97C-5F05DC8C22BF}" srcOrd="1" destOrd="0" presId="urn:microsoft.com/office/officeart/2005/8/layout/vList4#1"/>
    <dgm:cxn modelId="{1B39D301-69A8-4FDD-8A6D-CEC05443ED82}" type="presParOf" srcId="{78A81838-196F-48B0-B080-4D73E481A459}" destId="{A1A7CF81-A5FE-41F3-8663-EFBFEB337A13}" srcOrd="2" destOrd="0" presId="urn:microsoft.com/office/officeart/2005/8/layout/vList4#1"/>
    <dgm:cxn modelId="{D3020465-876F-4B17-8A6E-0CE357D14259}" type="presParOf" srcId="{A1A7CF81-A5FE-41F3-8663-EFBFEB337A13}" destId="{F6AE0490-E6B4-4ECC-9511-726FCE4185A3}" srcOrd="0" destOrd="0" presId="urn:microsoft.com/office/officeart/2005/8/layout/vList4#1"/>
    <dgm:cxn modelId="{AB6889A1-4815-4ED5-8550-665A5D937C49}" type="presParOf" srcId="{A1A7CF81-A5FE-41F3-8663-EFBFEB337A13}" destId="{887F8F5A-597F-48C5-810B-050A58A31833}" srcOrd="1" destOrd="0" presId="urn:microsoft.com/office/officeart/2005/8/layout/vList4#1"/>
    <dgm:cxn modelId="{05A49FF1-DFC3-407B-ABC9-CF3FF49E3E03}" type="presParOf" srcId="{A1A7CF81-A5FE-41F3-8663-EFBFEB337A13}" destId="{A574D7F7-AE0D-4AE5-A1DE-FA4BD5A36497}"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BF9F51-F8D3-411F-8ED9-B2E410368EC9}" type="doc">
      <dgm:prSet loTypeId="urn:microsoft.com/office/officeart/2005/8/layout/default#11" loCatId="list" qsTypeId="urn:microsoft.com/office/officeart/2005/8/quickstyle/3d2" qsCatId="3D" csTypeId="urn:microsoft.com/office/officeart/2005/8/colors/accent4_5" csCatId="accent4" phldr="1"/>
      <dgm:spPr/>
      <dgm:t>
        <a:bodyPr/>
        <a:lstStyle/>
        <a:p>
          <a:endParaRPr lang="en-US"/>
        </a:p>
      </dgm:t>
    </dgm:pt>
    <dgm:pt modelId="{B38D9951-B78C-4373-BE5C-4C39E6B4B1DC}">
      <dgm:prSet phldrT="[Text]"/>
      <dgm:spPr/>
      <dgm:t>
        <a:bodyPr/>
        <a:lstStyle/>
        <a:p>
          <a:r>
            <a:rPr lang="en-US" dirty="0"/>
            <a:t>Windows Server</a:t>
          </a:r>
        </a:p>
      </dgm:t>
    </dgm:pt>
    <dgm:pt modelId="{150B40DC-F6A8-4F58-A17E-5AD97FDBF73F}" type="parTrans" cxnId="{A12598AC-2E7B-4F0D-8161-4E37CE712DF9}">
      <dgm:prSet/>
      <dgm:spPr/>
      <dgm:t>
        <a:bodyPr/>
        <a:lstStyle/>
        <a:p>
          <a:endParaRPr lang="en-US"/>
        </a:p>
      </dgm:t>
    </dgm:pt>
    <dgm:pt modelId="{95FBFDA4-80EF-4ADE-9280-F4126B752AFB}" type="sibTrans" cxnId="{A12598AC-2E7B-4F0D-8161-4E37CE712DF9}">
      <dgm:prSet/>
      <dgm:spPr/>
      <dgm:t>
        <a:bodyPr/>
        <a:lstStyle/>
        <a:p>
          <a:endParaRPr lang="en-US"/>
        </a:p>
      </dgm:t>
    </dgm:pt>
    <dgm:pt modelId="{7C52B837-6CD0-494F-99BE-1BD08C8477EB}">
      <dgm:prSet phldrT="[Text]"/>
      <dgm:spPr/>
      <dgm:t>
        <a:bodyPr/>
        <a:lstStyle/>
        <a:p>
          <a:r>
            <a:rPr lang="en-US" dirty="0"/>
            <a:t>OS X Server</a:t>
          </a:r>
        </a:p>
      </dgm:t>
    </dgm:pt>
    <dgm:pt modelId="{21D03E72-D8F4-4034-B38F-F80F501BCBAF}" type="parTrans" cxnId="{A27B9EF2-693E-4252-A46F-69614F089746}">
      <dgm:prSet/>
      <dgm:spPr/>
      <dgm:t>
        <a:bodyPr/>
        <a:lstStyle/>
        <a:p>
          <a:endParaRPr lang="en-US"/>
        </a:p>
      </dgm:t>
    </dgm:pt>
    <dgm:pt modelId="{55C70683-6F1A-4524-91B6-D8EF5251FE2F}" type="sibTrans" cxnId="{A27B9EF2-693E-4252-A46F-69614F089746}">
      <dgm:prSet/>
      <dgm:spPr/>
      <dgm:t>
        <a:bodyPr/>
        <a:lstStyle/>
        <a:p>
          <a:endParaRPr lang="en-US"/>
        </a:p>
      </dgm:t>
    </dgm:pt>
    <dgm:pt modelId="{3BA82E1B-4838-412C-B62E-7F3E94E7303F}">
      <dgm:prSet phldrT="[Text]"/>
      <dgm:spPr/>
      <dgm:t>
        <a:bodyPr/>
        <a:lstStyle/>
        <a:p>
          <a:r>
            <a:rPr lang="en-US" dirty="0"/>
            <a:t>UNIX</a:t>
          </a:r>
        </a:p>
      </dgm:t>
    </dgm:pt>
    <dgm:pt modelId="{C21A0285-9055-47CB-8231-8C8BEFC2D8CD}" type="parTrans" cxnId="{E184BAAD-CB2E-4872-AED0-3213A47E5AED}">
      <dgm:prSet/>
      <dgm:spPr/>
      <dgm:t>
        <a:bodyPr/>
        <a:lstStyle/>
        <a:p>
          <a:endParaRPr lang="en-US"/>
        </a:p>
      </dgm:t>
    </dgm:pt>
    <dgm:pt modelId="{3EF20C06-959A-4EBE-A0D2-103071AD22D2}" type="sibTrans" cxnId="{E184BAAD-CB2E-4872-AED0-3213A47E5AED}">
      <dgm:prSet/>
      <dgm:spPr/>
      <dgm:t>
        <a:bodyPr/>
        <a:lstStyle/>
        <a:p>
          <a:endParaRPr lang="en-US"/>
        </a:p>
      </dgm:t>
    </dgm:pt>
    <dgm:pt modelId="{3F65B686-5B3B-461F-ABC3-38DCAEC8F9DA}">
      <dgm:prSet phldrT="[Text]"/>
      <dgm:spPr/>
      <dgm:t>
        <a:bodyPr/>
        <a:lstStyle/>
        <a:p>
          <a:r>
            <a:rPr lang="en-US" dirty="0"/>
            <a:t>Linux</a:t>
          </a:r>
        </a:p>
      </dgm:t>
    </dgm:pt>
    <dgm:pt modelId="{C8D5F044-DA30-4BBC-AFEC-399CEE1FF8DC}" type="parTrans" cxnId="{13160E37-BF43-4DE6-9468-7F71AAE454AA}">
      <dgm:prSet/>
      <dgm:spPr/>
      <dgm:t>
        <a:bodyPr/>
        <a:lstStyle/>
        <a:p>
          <a:endParaRPr lang="en-US"/>
        </a:p>
      </dgm:t>
    </dgm:pt>
    <dgm:pt modelId="{449CF482-B412-4F70-9E2D-B4BD947EDCFE}" type="sibTrans" cxnId="{13160E37-BF43-4DE6-9468-7F71AAE454AA}">
      <dgm:prSet/>
      <dgm:spPr/>
      <dgm:t>
        <a:bodyPr/>
        <a:lstStyle/>
        <a:p>
          <a:endParaRPr lang="en-US"/>
        </a:p>
      </dgm:t>
    </dgm:pt>
    <dgm:pt modelId="{CD1424A6-7F6F-442A-9620-32D043D4035B}" type="pres">
      <dgm:prSet presAssocID="{40BF9F51-F8D3-411F-8ED9-B2E410368EC9}" presName="diagram" presStyleCnt="0">
        <dgm:presLayoutVars>
          <dgm:dir/>
          <dgm:resizeHandles val="exact"/>
        </dgm:presLayoutVars>
      </dgm:prSet>
      <dgm:spPr/>
    </dgm:pt>
    <dgm:pt modelId="{AEF7D447-4872-4201-9962-E53FCD9D4B63}" type="pres">
      <dgm:prSet presAssocID="{B38D9951-B78C-4373-BE5C-4C39E6B4B1DC}" presName="node" presStyleLbl="node1" presStyleIdx="0" presStyleCnt="4">
        <dgm:presLayoutVars>
          <dgm:bulletEnabled val="1"/>
        </dgm:presLayoutVars>
      </dgm:prSet>
      <dgm:spPr/>
    </dgm:pt>
    <dgm:pt modelId="{49961CB4-016B-4432-8EF0-0AFCB71CCBB8}" type="pres">
      <dgm:prSet presAssocID="{95FBFDA4-80EF-4ADE-9280-F4126B752AFB}" presName="sibTrans" presStyleCnt="0"/>
      <dgm:spPr/>
    </dgm:pt>
    <dgm:pt modelId="{43C25090-16FE-47F9-B66B-2C7EAD1D4192}" type="pres">
      <dgm:prSet presAssocID="{7C52B837-6CD0-494F-99BE-1BD08C8477EB}" presName="node" presStyleLbl="node1" presStyleIdx="1" presStyleCnt="4">
        <dgm:presLayoutVars>
          <dgm:bulletEnabled val="1"/>
        </dgm:presLayoutVars>
      </dgm:prSet>
      <dgm:spPr/>
    </dgm:pt>
    <dgm:pt modelId="{8C205890-52FA-45D3-A621-7BA26C93E757}" type="pres">
      <dgm:prSet presAssocID="{55C70683-6F1A-4524-91B6-D8EF5251FE2F}" presName="sibTrans" presStyleCnt="0"/>
      <dgm:spPr/>
    </dgm:pt>
    <dgm:pt modelId="{F55BB60E-FC81-4E38-9ED5-594CEC0D9E27}" type="pres">
      <dgm:prSet presAssocID="{3BA82E1B-4838-412C-B62E-7F3E94E7303F}" presName="node" presStyleLbl="node1" presStyleIdx="2" presStyleCnt="4">
        <dgm:presLayoutVars>
          <dgm:bulletEnabled val="1"/>
        </dgm:presLayoutVars>
      </dgm:prSet>
      <dgm:spPr/>
    </dgm:pt>
    <dgm:pt modelId="{0C6641D7-EE83-4390-A2EA-EC9AC84B0C77}" type="pres">
      <dgm:prSet presAssocID="{3EF20C06-959A-4EBE-A0D2-103071AD22D2}" presName="sibTrans" presStyleCnt="0"/>
      <dgm:spPr/>
    </dgm:pt>
    <dgm:pt modelId="{2B3C3CF2-56C7-4216-977E-F07C01A83C5C}" type="pres">
      <dgm:prSet presAssocID="{3F65B686-5B3B-461F-ABC3-38DCAEC8F9DA}" presName="node" presStyleLbl="node1" presStyleIdx="3" presStyleCnt="4">
        <dgm:presLayoutVars>
          <dgm:bulletEnabled val="1"/>
        </dgm:presLayoutVars>
      </dgm:prSet>
      <dgm:spPr/>
    </dgm:pt>
  </dgm:ptLst>
  <dgm:cxnLst>
    <dgm:cxn modelId="{6C166E2B-5BCE-4514-A201-98247670A6BA}" type="presOf" srcId="{B38D9951-B78C-4373-BE5C-4C39E6B4B1DC}" destId="{AEF7D447-4872-4201-9962-E53FCD9D4B63}" srcOrd="0" destOrd="0" presId="urn:microsoft.com/office/officeart/2005/8/layout/default#11"/>
    <dgm:cxn modelId="{13160E37-BF43-4DE6-9468-7F71AAE454AA}" srcId="{40BF9F51-F8D3-411F-8ED9-B2E410368EC9}" destId="{3F65B686-5B3B-461F-ABC3-38DCAEC8F9DA}" srcOrd="3" destOrd="0" parTransId="{C8D5F044-DA30-4BBC-AFEC-399CEE1FF8DC}" sibTransId="{449CF482-B412-4F70-9E2D-B4BD947EDCFE}"/>
    <dgm:cxn modelId="{E80B5439-103C-4A30-B6D3-01059DCA17AE}" type="presOf" srcId="{3BA82E1B-4838-412C-B62E-7F3E94E7303F}" destId="{F55BB60E-FC81-4E38-9ED5-594CEC0D9E27}" srcOrd="0" destOrd="0" presId="urn:microsoft.com/office/officeart/2005/8/layout/default#11"/>
    <dgm:cxn modelId="{03FFCD39-ADE4-4B46-9DAF-9245B677FB4E}" type="presOf" srcId="{40BF9F51-F8D3-411F-8ED9-B2E410368EC9}" destId="{CD1424A6-7F6F-442A-9620-32D043D4035B}" srcOrd="0" destOrd="0" presId="urn:microsoft.com/office/officeart/2005/8/layout/default#11"/>
    <dgm:cxn modelId="{93B21243-BEFD-4C56-B414-C95C73E7C639}" type="presOf" srcId="{3F65B686-5B3B-461F-ABC3-38DCAEC8F9DA}" destId="{2B3C3CF2-56C7-4216-977E-F07C01A83C5C}" srcOrd="0" destOrd="0" presId="urn:microsoft.com/office/officeart/2005/8/layout/default#11"/>
    <dgm:cxn modelId="{ACC72476-F6AE-46F7-8FF3-948B98630926}" type="presOf" srcId="{7C52B837-6CD0-494F-99BE-1BD08C8477EB}" destId="{43C25090-16FE-47F9-B66B-2C7EAD1D4192}" srcOrd="0" destOrd="0" presId="urn:microsoft.com/office/officeart/2005/8/layout/default#11"/>
    <dgm:cxn modelId="{A12598AC-2E7B-4F0D-8161-4E37CE712DF9}" srcId="{40BF9F51-F8D3-411F-8ED9-B2E410368EC9}" destId="{B38D9951-B78C-4373-BE5C-4C39E6B4B1DC}" srcOrd="0" destOrd="0" parTransId="{150B40DC-F6A8-4F58-A17E-5AD97FDBF73F}" sibTransId="{95FBFDA4-80EF-4ADE-9280-F4126B752AFB}"/>
    <dgm:cxn modelId="{E184BAAD-CB2E-4872-AED0-3213A47E5AED}" srcId="{40BF9F51-F8D3-411F-8ED9-B2E410368EC9}" destId="{3BA82E1B-4838-412C-B62E-7F3E94E7303F}" srcOrd="2" destOrd="0" parTransId="{C21A0285-9055-47CB-8231-8C8BEFC2D8CD}" sibTransId="{3EF20C06-959A-4EBE-A0D2-103071AD22D2}"/>
    <dgm:cxn modelId="{A27B9EF2-693E-4252-A46F-69614F089746}" srcId="{40BF9F51-F8D3-411F-8ED9-B2E410368EC9}" destId="{7C52B837-6CD0-494F-99BE-1BD08C8477EB}" srcOrd="1" destOrd="0" parTransId="{21D03E72-D8F4-4034-B38F-F80F501BCBAF}" sibTransId="{55C70683-6F1A-4524-91B6-D8EF5251FE2F}"/>
    <dgm:cxn modelId="{A3F3B520-D910-4AB2-B4B8-535F4F33F914}" type="presParOf" srcId="{CD1424A6-7F6F-442A-9620-32D043D4035B}" destId="{AEF7D447-4872-4201-9962-E53FCD9D4B63}" srcOrd="0" destOrd="0" presId="urn:microsoft.com/office/officeart/2005/8/layout/default#11"/>
    <dgm:cxn modelId="{232E6FD9-10A1-4004-91DD-4B88F538B165}" type="presParOf" srcId="{CD1424A6-7F6F-442A-9620-32D043D4035B}" destId="{49961CB4-016B-4432-8EF0-0AFCB71CCBB8}" srcOrd="1" destOrd="0" presId="urn:microsoft.com/office/officeart/2005/8/layout/default#11"/>
    <dgm:cxn modelId="{666D56CD-EDB3-4318-8EE9-72966230BD49}" type="presParOf" srcId="{CD1424A6-7F6F-442A-9620-32D043D4035B}" destId="{43C25090-16FE-47F9-B66B-2C7EAD1D4192}" srcOrd="2" destOrd="0" presId="urn:microsoft.com/office/officeart/2005/8/layout/default#11"/>
    <dgm:cxn modelId="{F31424AD-9428-471C-ACDE-5B0E286D2BD9}" type="presParOf" srcId="{CD1424A6-7F6F-442A-9620-32D043D4035B}" destId="{8C205890-52FA-45D3-A621-7BA26C93E757}" srcOrd="3" destOrd="0" presId="urn:microsoft.com/office/officeart/2005/8/layout/default#11"/>
    <dgm:cxn modelId="{5468B12B-A9DE-4F5D-ADA8-F736C8B8D3C8}" type="presParOf" srcId="{CD1424A6-7F6F-442A-9620-32D043D4035B}" destId="{F55BB60E-FC81-4E38-9ED5-594CEC0D9E27}" srcOrd="4" destOrd="0" presId="urn:microsoft.com/office/officeart/2005/8/layout/default#11"/>
    <dgm:cxn modelId="{827E76AD-CDC6-40BF-A852-DD4CA7E33A35}" type="presParOf" srcId="{CD1424A6-7F6F-442A-9620-32D043D4035B}" destId="{0C6641D7-EE83-4390-A2EA-EC9AC84B0C77}" srcOrd="5" destOrd="0" presId="urn:microsoft.com/office/officeart/2005/8/layout/default#11"/>
    <dgm:cxn modelId="{080B1C46-A040-4765-88CF-29AA34F459B6}" type="presParOf" srcId="{CD1424A6-7F6F-442A-9620-32D043D4035B}" destId="{2B3C3CF2-56C7-4216-977E-F07C01A83C5C}" srcOrd="6" destOrd="0" presId="urn:microsoft.com/office/officeart/2005/8/layout/defaul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DCF3-D5B2-4556-A6FF-1FBA940E878F}">
      <dsp:nvSpPr>
        <dsp:cNvPr id="0" name=""/>
        <dsp:cNvSpPr/>
      </dsp:nvSpPr>
      <dsp:spPr>
        <a:xfrm>
          <a:off x="0" y="528637"/>
          <a:ext cx="2762250" cy="1657349"/>
        </a:xfrm>
        <a:prstGeom prst="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Explain the purpose of an operating system</a:t>
          </a:r>
        </a:p>
      </dsp:txBody>
      <dsp:txXfrm>
        <a:off x="0" y="528637"/>
        <a:ext cx="2762250" cy="1657349"/>
      </dsp:txXfrm>
    </dsp:sp>
    <dsp:sp modelId="{6402EE49-18AE-417B-8959-60D50E3BC4A4}">
      <dsp:nvSpPr>
        <dsp:cNvPr id="0" name=""/>
        <dsp:cNvSpPr/>
      </dsp:nvSpPr>
      <dsp:spPr>
        <a:xfrm>
          <a:off x="3038474" y="528637"/>
          <a:ext cx="2762250" cy="1657349"/>
        </a:xfrm>
        <a:prstGeom prst="rect">
          <a:avLst/>
        </a:prstGeom>
        <a:gradFill rotWithShape="0">
          <a:gsLst>
            <a:gs pos="0">
              <a:schemeClr val="accent4">
                <a:shade val="80000"/>
                <a:hueOff val="-44139"/>
                <a:satOff val="-1091"/>
                <a:lumOff val="6247"/>
                <a:alphaOff val="0"/>
                <a:shade val="51000"/>
                <a:satMod val="130000"/>
              </a:schemeClr>
            </a:gs>
            <a:gs pos="80000">
              <a:schemeClr val="accent4">
                <a:shade val="80000"/>
                <a:hueOff val="-44139"/>
                <a:satOff val="-1091"/>
                <a:lumOff val="6247"/>
                <a:alphaOff val="0"/>
                <a:shade val="93000"/>
                <a:satMod val="130000"/>
              </a:schemeClr>
            </a:gs>
            <a:gs pos="100000">
              <a:schemeClr val="accent4">
                <a:shade val="80000"/>
                <a:hueOff val="-44139"/>
                <a:satOff val="-1091"/>
                <a:lumOff val="62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Describe the start-up process and shutdown options on computers and mobile devices</a:t>
          </a:r>
        </a:p>
      </dsp:txBody>
      <dsp:txXfrm>
        <a:off x="3038474" y="528637"/>
        <a:ext cx="2762250" cy="1657349"/>
      </dsp:txXfrm>
    </dsp:sp>
    <dsp:sp modelId="{035FDECF-1DE2-489F-9D72-C0A975C1AE19}">
      <dsp:nvSpPr>
        <dsp:cNvPr id="0" name=""/>
        <dsp:cNvSpPr/>
      </dsp:nvSpPr>
      <dsp:spPr>
        <a:xfrm>
          <a:off x="6076950" y="528637"/>
          <a:ext cx="2762250" cy="1657349"/>
        </a:xfrm>
        <a:prstGeom prst="rect">
          <a:avLst/>
        </a:prstGeom>
        <a:gradFill rotWithShape="0">
          <a:gsLst>
            <a:gs pos="0">
              <a:schemeClr val="accent4">
                <a:shade val="80000"/>
                <a:hueOff val="-88279"/>
                <a:satOff val="-2183"/>
                <a:lumOff val="12494"/>
                <a:alphaOff val="0"/>
                <a:shade val="51000"/>
                <a:satMod val="130000"/>
              </a:schemeClr>
            </a:gs>
            <a:gs pos="80000">
              <a:schemeClr val="accent4">
                <a:shade val="80000"/>
                <a:hueOff val="-88279"/>
                <a:satOff val="-2183"/>
                <a:lumOff val="12494"/>
                <a:alphaOff val="0"/>
                <a:shade val="93000"/>
                <a:satMod val="130000"/>
              </a:schemeClr>
            </a:gs>
            <a:gs pos="100000">
              <a:schemeClr val="accent4">
                <a:shade val="80000"/>
                <a:hueOff val="-88279"/>
                <a:satOff val="-2183"/>
                <a:lumOff val="124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Explain how an operating system provides a user interface, manages programs, manages memory, and coordinates tasks</a:t>
          </a:r>
        </a:p>
      </dsp:txBody>
      <dsp:txXfrm>
        <a:off x="6076950" y="528637"/>
        <a:ext cx="2762250" cy="1657349"/>
      </dsp:txXfrm>
    </dsp:sp>
    <dsp:sp modelId="{78CA7F1D-0231-4883-A540-C712F3AF64E4}">
      <dsp:nvSpPr>
        <dsp:cNvPr id="0" name=""/>
        <dsp:cNvSpPr/>
      </dsp:nvSpPr>
      <dsp:spPr>
        <a:xfrm>
          <a:off x="1519237" y="2462212"/>
          <a:ext cx="2762250" cy="1657349"/>
        </a:xfrm>
        <a:prstGeom prst="rect">
          <a:avLst/>
        </a:prstGeom>
        <a:gradFill rotWithShape="0">
          <a:gsLst>
            <a:gs pos="0">
              <a:schemeClr val="accent4">
                <a:shade val="80000"/>
                <a:hueOff val="-132418"/>
                <a:satOff val="-3274"/>
                <a:lumOff val="18741"/>
                <a:alphaOff val="0"/>
                <a:shade val="51000"/>
                <a:satMod val="130000"/>
              </a:schemeClr>
            </a:gs>
            <a:gs pos="80000">
              <a:schemeClr val="accent4">
                <a:shade val="80000"/>
                <a:hueOff val="-132418"/>
                <a:satOff val="-3274"/>
                <a:lumOff val="18741"/>
                <a:alphaOff val="0"/>
                <a:shade val="93000"/>
                <a:satMod val="130000"/>
              </a:schemeClr>
            </a:gs>
            <a:gs pos="100000">
              <a:schemeClr val="accent4">
                <a:shade val="80000"/>
                <a:hueOff val="-132418"/>
                <a:satOff val="-3274"/>
                <a:lumOff val="187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Describe how an operating system enables users to configure devices, establish an Internet connection, and monitor performance</a:t>
          </a:r>
        </a:p>
      </dsp:txBody>
      <dsp:txXfrm>
        <a:off x="1519237" y="2462212"/>
        <a:ext cx="2762250" cy="1657349"/>
      </dsp:txXfrm>
    </dsp:sp>
    <dsp:sp modelId="{2EE9DC1B-EF3B-4A72-91F4-A09E96BD0E0D}">
      <dsp:nvSpPr>
        <dsp:cNvPr id="0" name=""/>
        <dsp:cNvSpPr/>
      </dsp:nvSpPr>
      <dsp:spPr>
        <a:xfrm>
          <a:off x="4557712" y="2462212"/>
          <a:ext cx="2762250" cy="1657349"/>
        </a:xfrm>
        <a:prstGeom prst="rect">
          <a:avLst/>
        </a:prstGeom>
        <a:gradFill rotWithShape="0">
          <a:gsLst>
            <a:gs pos="0">
              <a:schemeClr val="accent4">
                <a:shade val="80000"/>
                <a:hueOff val="-176558"/>
                <a:satOff val="-4365"/>
                <a:lumOff val="24988"/>
                <a:alphaOff val="0"/>
                <a:shade val="51000"/>
                <a:satMod val="130000"/>
              </a:schemeClr>
            </a:gs>
            <a:gs pos="80000">
              <a:schemeClr val="accent4">
                <a:shade val="80000"/>
                <a:hueOff val="-176558"/>
                <a:satOff val="-4365"/>
                <a:lumOff val="24988"/>
                <a:alphaOff val="0"/>
                <a:shade val="93000"/>
                <a:satMod val="130000"/>
              </a:schemeClr>
            </a:gs>
            <a:gs pos="100000">
              <a:schemeClr val="accent4">
                <a:shade val="80000"/>
                <a:hueOff val="-176558"/>
                <a:satOff val="-4365"/>
                <a:lumOff val="249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Identify file management and other tools included with an operating system, along with ways to update operating system software</a:t>
          </a:r>
        </a:p>
      </dsp:txBody>
      <dsp:txXfrm>
        <a:off x="4557712" y="2462212"/>
        <a:ext cx="2762250" cy="16573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138F7-C752-413D-8D5F-DFC92BD627D6}">
      <dsp:nvSpPr>
        <dsp:cNvPr id="0" name=""/>
        <dsp:cNvSpPr/>
      </dsp:nvSpPr>
      <dsp:spPr>
        <a:xfrm>
          <a:off x="0" y="747712"/>
          <a:ext cx="2333625" cy="1400175"/>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Android</a:t>
          </a:r>
        </a:p>
      </dsp:txBody>
      <dsp:txXfrm>
        <a:off x="0" y="747712"/>
        <a:ext cx="2333625" cy="1400175"/>
      </dsp:txXfrm>
    </dsp:sp>
    <dsp:sp modelId="{F3FE26E8-3ECF-43DB-8A47-0F44EB77EFAF}">
      <dsp:nvSpPr>
        <dsp:cNvPr id="0" name=""/>
        <dsp:cNvSpPr/>
      </dsp:nvSpPr>
      <dsp:spPr>
        <a:xfrm>
          <a:off x="2566987" y="747712"/>
          <a:ext cx="2333625" cy="1400175"/>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err="1"/>
            <a:t>iOS</a:t>
          </a:r>
          <a:endParaRPr lang="en-US" sz="3900" kern="1200" dirty="0"/>
        </a:p>
      </dsp:txBody>
      <dsp:txXfrm>
        <a:off x="2566987" y="747712"/>
        <a:ext cx="2333625" cy="1400175"/>
      </dsp:txXfrm>
    </dsp:sp>
    <dsp:sp modelId="{DD00ECF6-7DD0-4527-893E-9A6A5FEDCCC0}">
      <dsp:nvSpPr>
        <dsp:cNvPr id="0" name=""/>
        <dsp:cNvSpPr/>
      </dsp:nvSpPr>
      <dsp:spPr>
        <a:xfrm>
          <a:off x="5133975" y="747712"/>
          <a:ext cx="2333625" cy="1400175"/>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Windows Phone</a:t>
          </a:r>
        </a:p>
      </dsp:txBody>
      <dsp:txXfrm>
        <a:off x="5133975" y="747712"/>
        <a:ext cx="2333625" cy="1400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51301-56CD-4DC2-9166-70B7979B232E}">
      <dsp:nvSpPr>
        <dsp:cNvPr id="0" name=""/>
        <dsp:cNvSpPr/>
      </dsp:nvSpPr>
      <dsp:spPr>
        <a:xfrm>
          <a:off x="102073" y="1116"/>
          <a:ext cx="1599083" cy="959450"/>
        </a:xfrm>
        <a:prstGeom prst="roundRect">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Start and shut down a computer or mobile device</a:t>
          </a:r>
        </a:p>
      </dsp:txBody>
      <dsp:txXfrm>
        <a:off x="148909" y="47952"/>
        <a:ext cx="1505411" cy="865778"/>
      </dsp:txXfrm>
    </dsp:sp>
    <dsp:sp modelId="{5F78F0EB-1D3D-49E9-A075-DA1C2B0B087C}">
      <dsp:nvSpPr>
        <dsp:cNvPr id="0" name=""/>
        <dsp:cNvSpPr/>
      </dsp:nvSpPr>
      <dsp:spPr>
        <a:xfrm>
          <a:off x="1861065" y="1116"/>
          <a:ext cx="1599083" cy="959450"/>
        </a:xfrm>
        <a:prstGeom prst="roundRect">
          <a:avLst/>
        </a:prstGeom>
        <a:gradFill rotWithShape="0">
          <a:gsLst>
            <a:gs pos="0">
              <a:schemeClr val="accent2">
                <a:shade val="80000"/>
                <a:hueOff val="-3261"/>
                <a:satOff val="-366"/>
                <a:lumOff val="2335"/>
                <a:alphaOff val="0"/>
                <a:tint val="50000"/>
                <a:satMod val="300000"/>
              </a:schemeClr>
            </a:gs>
            <a:gs pos="35000">
              <a:schemeClr val="accent2">
                <a:shade val="80000"/>
                <a:hueOff val="-3261"/>
                <a:satOff val="-366"/>
                <a:lumOff val="2335"/>
                <a:alphaOff val="0"/>
                <a:tint val="37000"/>
                <a:satMod val="300000"/>
              </a:schemeClr>
            </a:gs>
            <a:gs pos="100000">
              <a:schemeClr val="accent2">
                <a:shade val="80000"/>
                <a:hueOff val="-3261"/>
                <a:satOff val="-366"/>
                <a:lumOff val="233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Provide a user interface</a:t>
          </a:r>
        </a:p>
      </dsp:txBody>
      <dsp:txXfrm>
        <a:off x="1907901" y="47952"/>
        <a:ext cx="1505411" cy="865778"/>
      </dsp:txXfrm>
    </dsp:sp>
    <dsp:sp modelId="{C2D35DD1-9ACB-431A-8AED-DC83903728AB}">
      <dsp:nvSpPr>
        <dsp:cNvPr id="0" name=""/>
        <dsp:cNvSpPr/>
      </dsp:nvSpPr>
      <dsp:spPr>
        <a:xfrm>
          <a:off x="3620058" y="1116"/>
          <a:ext cx="1599083" cy="959450"/>
        </a:xfrm>
        <a:prstGeom prst="roundRect">
          <a:avLst/>
        </a:prstGeom>
        <a:gradFill rotWithShape="0">
          <a:gsLst>
            <a:gs pos="0">
              <a:schemeClr val="accent2">
                <a:shade val="80000"/>
                <a:hueOff val="-6522"/>
                <a:satOff val="-732"/>
                <a:lumOff val="4669"/>
                <a:alphaOff val="0"/>
                <a:tint val="50000"/>
                <a:satMod val="300000"/>
              </a:schemeClr>
            </a:gs>
            <a:gs pos="35000">
              <a:schemeClr val="accent2">
                <a:shade val="80000"/>
                <a:hueOff val="-6522"/>
                <a:satOff val="-732"/>
                <a:lumOff val="4669"/>
                <a:alphaOff val="0"/>
                <a:tint val="37000"/>
                <a:satMod val="300000"/>
              </a:schemeClr>
            </a:gs>
            <a:gs pos="100000">
              <a:schemeClr val="accent2">
                <a:shade val="80000"/>
                <a:hueOff val="-6522"/>
                <a:satOff val="-732"/>
                <a:lumOff val="466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Manage programs</a:t>
          </a:r>
        </a:p>
      </dsp:txBody>
      <dsp:txXfrm>
        <a:off x="3666894" y="47952"/>
        <a:ext cx="1505411" cy="865778"/>
      </dsp:txXfrm>
    </dsp:sp>
    <dsp:sp modelId="{9208C6FD-EB52-49F8-8A91-967A39F1083E}">
      <dsp:nvSpPr>
        <dsp:cNvPr id="0" name=""/>
        <dsp:cNvSpPr/>
      </dsp:nvSpPr>
      <dsp:spPr>
        <a:xfrm>
          <a:off x="5379050" y="1116"/>
          <a:ext cx="1599083" cy="959450"/>
        </a:xfrm>
        <a:prstGeom prst="roundRect">
          <a:avLst/>
        </a:prstGeom>
        <a:gradFill rotWithShape="0">
          <a:gsLst>
            <a:gs pos="0">
              <a:schemeClr val="accent2">
                <a:shade val="80000"/>
                <a:hueOff val="-9783"/>
                <a:satOff val="-1097"/>
                <a:lumOff val="7004"/>
                <a:alphaOff val="0"/>
                <a:tint val="50000"/>
                <a:satMod val="300000"/>
              </a:schemeClr>
            </a:gs>
            <a:gs pos="35000">
              <a:schemeClr val="accent2">
                <a:shade val="80000"/>
                <a:hueOff val="-9783"/>
                <a:satOff val="-1097"/>
                <a:lumOff val="7004"/>
                <a:alphaOff val="0"/>
                <a:tint val="37000"/>
                <a:satMod val="300000"/>
              </a:schemeClr>
            </a:gs>
            <a:gs pos="100000">
              <a:schemeClr val="accent2">
                <a:shade val="80000"/>
                <a:hueOff val="-9783"/>
                <a:satOff val="-1097"/>
                <a:lumOff val="70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Manage memory</a:t>
          </a:r>
        </a:p>
      </dsp:txBody>
      <dsp:txXfrm>
        <a:off x="5425886" y="47952"/>
        <a:ext cx="1505411" cy="865778"/>
      </dsp:txXfrm>
    </dsp:sp>
    <dsp:sp modelId="{25EBB903-9C38-479C-A60E-428584639E29}">
      <dsp:nvSpPr>
        <dsp:cNvPr id="0" name=""/>
        <dsp:cNvSpPr/>
      </dsp:nvSpPr>
      <dsp:spPr>
        <a:xfrm>
          <a:off x="7138042" y="1116"/>
          <a:ext cx="1599083" cy="959450"/>
        </a:xfrm>
        <a:prstGeom prst="roundRect">
          <a:avLst/>
        </a:prstGeom>
        <a:gradFill rotWithShape="0">
          <a:gsLst>
            <a:gs pos="0">
              <a:schemeClr val="accent2">
                <a:shade val="80000"/>
                <a:hueOff val="-13044"/>
                <a:satOff val="-1463"/>
                <a:lumOff val="9338"/>
                <a:alphaOff val="0"/>
                <a:tint val="50000"/>
                <a:satMod val="300000"/>
              </a:schemeClr>
            </a:gs>
            <a:gs pos="35000">
              <a:schemeClr val="accent2">
                <a:shade val="80000"/>
                <a:hueOff val="-13044"/>
                <a:satOff val="-1463"/>
                <a:lumOff val="9338"/>
                <a:alphaOff val="0"/>
                <a:tint val="37000"/>
                <a:satMod val="300000"/>
              </a:schemeClr>
            </a:gs>
            <a:gs pos="100000">
              <a:schemeClr val="accent2">
                <a:shade val="80000"/>
                <a:hueOff val="-13044"/>
                <a:satOff val="-1463"/>
                <a:lumOff val="93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Coordinate tasks</a:t>
          </a:r>
        </a:p>
      </dsp:txBody>
      <dsp:txXfrm>
        <a:off x="7184878" y="47952"/>
        <a:ext cx="1505411" cy="865778"/>
      </dsp:txXfrm>
    </dsp:sp>
    <dsp:sp modelId="{60955569-A30E-4A3F-957A-07852ED12309}">
      <dsp:nvSpPr>
        <dsp:cNvPr id="0" name=""/>
        <dsp:cNvSpPr/>
      </dsp:nvSpPr>
      <dsp:spPr>
        <a:xfrm>
          <a:off x="102073" y="1120474"/>
          <a:ext cx="1599083" cy="959450"/>
        </a:xfrm>
        <a:prstGeom prst="roundRect">
          <a:avLst/>
        </a:prstGeom>
        <a:gradFill rotWithShape="0">
          <a:gsLst>
            <a:gs pos="0">
              <a:schemeClr val="accent2">
                <a:shade val="80000"/>
                <a:hueOff val="-16305"/>
                <a:satOff val="-1829"/>
                <a:lumOff val="11673"/>
                <a:alphaOff val="0"/>
                <a:tint val="50000"/>
                <a:satMod val="300000"/>
              </a:schemeClr>
            </a:gs>
            <a:gs pos="35000">
              <a:schemeClr val="accent2">
                <a:shade val="80000"/>
                <a:hueOff val="-16305"/>
                <a:satOff val="-1829"/>
                <a:lumOff val="11673"/>
                <a:alphaOff val="0"/>
                <a:tint val="37000"/>
                <a:satMod val="300000"/>
              </a:schemeClr>
            </a:gs>
            <a:gs pos="100000">
              <a:schemeClr val="accent2">
                <a:shade val="80000"/>
                <a:hueOff val="-16305"/>
                <a:satOff val="-1829"/>
                <a:lumOff val="116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Configure devices</a:t>
          </a:r>
        </a:p>
      </dsp:txBody>
      <dsp:txXfrm>
        <a:off x="148909" y="1167310"/>
        <a:ext cx="1505411" cy="865778"/>
      </dsp:txXfrm>
    </dsp:sp>
    <dsp:sp modelId="{AF562479-5CBE-4F46-9367-9B29C9349CCA}">
      <dsp:nvSpPr>
        <dsp:cNvPr id="0" name=""/>
        <dsp:cNvSpPr/>
      </dsp:nvSpPr>
      <dsp:spPr>
        <a:xfrm>
          <a:off x="1861065" y="1120474"/>
          <a:ext cx="1599083" cy="959450"/>
        </a:xfrm>
        <a:prstGeom prst="roundRect">
          <a:avLst/>
        </a:prstGeom>
        <a:gradFill rotWithShape="0">
          <a:gsLst>
            <a:gs pos="0">
              <a:schemeClr val="accent2">
                <a:shade val="80000"/>
                <a:hueOff val="-19567"/>
                <a:satOff val="-2195"/>
                <a:lumOff val="14007"/>
                <a:alphaOff val="0"/>
                <a:tint val="50000"/>
                <a:satMod val="300000"/>
              </a:schemeClr>
            </a:gs>
            <a:gs pos="35000">
              <a:schemeClr val="accent2">
                <a:shade val="80000"/>
                <a:hueOff val="-19567"/>
                <a:satOff val="-2195"/>
                <a:lumOff val="14007"/>
                <a:alphaOff val="0"/>
                <a:tint val="37000"/>
                <a:satMod val="300000"/>
              </a:schemeClr>
            </a:gs>
            <a:gs pos="100000">
              <a:schemeClr val="accent2">
                <a:shade val="80000"/>
                <a:hueOff val="-19567"/>
                <a:satOff val="-2195"/>
                <a:lumOff val="140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Monitor performance</a:t>
          </a:r>
        </a:p>
      </dsp:txBody>
      <dsp:txXfrm>
        <a:off x="1907901" y="1167310"/>
        <a:ext cx="1505411" cy="865778"/>
      </dsp:txXfrm>
    </dsp:sp>
    <dsp:sp modelId="{076E6D17-913D-4B96-8E56-780BA1277C16}">
      <dsp:nvSpPr>
        <dsp:cNvPr id="0" name=""/>
        <dsp:cNvSpPr/>
      </dsp:nvSpPr>
      <dsp:spPr>
        <a:xfrm>
          <a:off x="3620058" y="1120474"/>
          <a:ext cx="1599083" cy="959450"/>
        </a:xfrm>
        <a:prstGeom prst="roundRect">
          <a:avLst/>
        </a:prstGeom>
        <a:gradFill rotWithShape="0">
          <a:gsLst>
            <a:gs pos="0">
              <a:schemeClr val="accent2">
                <a:shade val="80000"/>
                <a:hueOff val="-22828"/>
                <a:satOff val="-2561"/>
                <a:lumOff val="16342"/>
                <a:alphaOff val="0"/>
                <a:tint val="50000"/>
                <a:satMod val="300000"/>
              </a:schemeClr>
            </a:gs>
            <a:gs pos="35000">
              <a:schemeClr val="accent2">
                <a:shade val="80000"/>
                <a:hueOff val="-22828"/>
                <a:satOff val="-2561"/>
                <a:lumOff val="16342"/>
                <a:alphaOff val="0"/>
                <a:tint val="37000"/>
                <a:satMod val="300000"/>
              </a:schemeClr>
            </a:gs>
            <a:gs pos="100000">
              <a:schemeClr val="accent2">
                <a:shade val="80000"/>
                <a:hueOff val="-22828"/>
                <a:satOff val="-2561"/>
                <a:lumOff val="1634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Establish an Internet connection</a:t>
          </a:r>
        </a:p>
      </dsp:txBody>
      <dsp:txXfrm>
        <a:off x="3666894" y="1167310"/>
        <a:ext cx="1505411" cy="865778"/>
      </dsp:txXfrm>
    </dsp:sp>
    <dsp:sp modelId="{6AF31FB4-A620-4F5F-AA6A-CEBC89873331}">
      <dsp:nvSpPr>
        <dsp:cNvPr id="0" name=""/>
        <dsp:cNvSpPr/>
      </dsp:nvSpPr>
      <dsp:spPr>
        <a:xfrm>
          <a:off x="5379050" y="1120474"/>
          <a:ext cx="1599083" cy="959450"/>
        </a:xfrm>
        <a:prstGeom prst="roundRect">
          <a:avLst/>
        </a:prstGeom>
        <a:gradFill rotWithShape="0">
          <a:gsLst>
            <a:gs pos="0">
              <a:schemeClr val="accent2">
                <a:shade val="80000"/>
                <a:hueOff val="-26089"/>
                <a:satOff val="-2927"/>
                <a:lumOff val="18676"/>
                <a:alphaOff val="0"/>
                <a:tint val="50000"/>
                <a:satMod val="300000"/>
              </a:schemeClr>
            </a:gs>
            <a:gs pos="35000">
              <a:schemeClr val="accent2">
                <a:shade val="80000"/>
                <a:hueOff val="-26089"/>
                <a:satOff val="-2927"/>
                <a:lumOff val="18676"/>
                <a:alphaOff val="0"/>
                <a:tint val="37000"/>
                <a:satMod val="300000"/>
              </a:schemeClr>
            </a:gs>
            <a:gs pos="100000">
              <a:schemeClr val="accent2">
                <a:shade val="80000"/>
                <a:hueOff val="-26089"/>
                <a:satOff val="-2927"/>
                <a:lumOff val="186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Provide file management and other device or media-related tasks</a:t>
          </a:r>
        </a:p>
      </dsp:txBody>
      <dsp:txXfrm>
        <a:off x="5425886" y="1167310"/>
        <a:ext cx="1505411" cy="865778"/>
      </dsp:txXfrm>
    </dsp:sp>
    <dsp:sp modelId="{A6505D82-75AA-4E62-8C11-F72FF038E790}">
      <dsp:nvSpPr>
        <dsp:cNvPr id="0" name=""/>
        <dsp:cNvSpPr/>
      </dsp:nvSpPr>
      <dsp:spPr>
        <a:xfrm>
          <a:off x="7138042" y="1120474"/>
          <a:ext cx="1599083" cy="959450"/>
        </a:xfrm>
        <a:prstGeom prst="roundRect">
          <a:avLst/>
        </a:prstGeom>
        <a:gradFill rotWithShape="0">
          <a:gsLst>
            <a:gs pos="0">
              <a:schemeClr val="accent2">
                <a:shade val="80000"/>
                <a:hueOff val="-29350"/>
                <a:satOff val="-3292"/>
                <a:lumOff val="21011"/>
                <a:alphaOff val="0"/>
                <a:tint val="50000"/>
                <a:satMod val="300000"/>
              </a:schemeClr>
            </a:gs>
            <a:gs pos="35000">
              <a:schemeClr val="accent2">
                <a:shade val="80000"/>
                <a:hueOff val="-29350"/>
                <a:satOff val="-3292"/>
                <a:lumOff val="21011"/>
                <a:alphaOff val="0"/>
                <a:tint val="37000"/>
                <a:satMod val="300000"/>
              </a:schemeClr>
            </a:gs>
            <a:gs pos="100000">
              <a:schemeClr val="accent2">
                <a:shade val="80000"/>
                <a:hueOff val="-29350"/>
                <a:satOff val="-3292"/>
                <a:lumOff val="210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Updating operating system software</a:t>
          </a:r>
        </a:p>
      </dsp:txBody>
      <dsp:txXfrm>
        <a:off x="7184878" y="1167310"/>
        <a:ext cx="1505411" cy="865778"/>
      </dsp:txXfrm>
    </dsp:sp>
    <dsp:sp modelId="{835AEB78-9258-4204-B8E8-F57A98DDDC34}">
      <dsp:nvSpPr>
        <dsp:cNvPr id="0" name=""/>
        <dsp:cNvSpPr/>
      </dsp:nvSpPr>
      <dsp:spPr>
        <a:xfrm>
          <a:off x="2740562" y="2239833"/>
          <a:ext cx="1599083" cy="959450"/>
        </a:xfrm>
        <a:prstGeom prst="roundRect">
          <a:avLst/>
        </a:prstGeom>
        <a:gradFill rotWithShape="0">
          <a:gsLst>
            <a:gs pos="0">
              <a:schemeClr val="accent2">
                <a:shade val="80000"/>
                <a:hueOff val="-32611"/>
                <a:satOff val="-3658"/>
                <a:lumOff val="23345"/>
                <a:alphaOff val="0"/>
                <a:tint val="50000"/>
                <a:satMod val="300000"/>
              </a:schemeClr>
            </a:gs>
            <a:gs pos="35000">
              <a:schemeClr val="accent2">
                <a:shade val="80000"/>
                <a:hueOff val="-32611"/>
                <a:satOff val="-3658"/>
                <a:lumOff val="23345"/>
                <a:alphaOff val="0"/>
                <a:tint val="37000"/>
                <a:satMod val="300000"/>
              </a:schemeClr>
            </a:gs>
            <a:gs pos="100000">
              <a:schemeClr val="accent2">
                <a:shade val="80000"/>
                <a:hueOff val="-32611"/>
                <a:satOff val="-3658"/>
                <a:lumOff val="233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Control a network</a:t>
          </a:r>
        </a:p>
      </dsp:txBody>
      <dsp:txXfrm>
        <a:off x="2787398" y="2286669"/>
        <a:ext cx="1505411" cy="865778"/>
      </dsp:txXfrm>
    </dsp:sp>
    <dsp:sp modelId="{38723709-A0F5-46C8-9137-61F819BAD77C}">
      <dsp:nvSpPr>
        <dsp:cNvPr id="0" name=""/>
        <dsp:cNvSpPr/>
      </dsp:nvSpPr>
      <dsp:spPr>
        <a:xfrm>
          <a:off x="4499554" y="2239833"/>
          <a:ext cx="1599083" cy="959450"/>
        </a:xfrm>
        <a:prstGeom prst="roundRect">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Administer security</a:t>
          </a:r>
        </a:p>
      </dsp:txBody>
      <dsp:txXfrm>
        <a:off x="4546390" y="2286669"/>
        <a:ext cx="1505411" cy="865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C56FD-9029-45AA-AA98-0BE360FDEC4E}">
      <dsp:nvSpPr>
        <dsp:cNvPr id="0" name=""/>
        <dsp:cNvSpPr/>
      </dsp:nvSpPr>
      <dsp:spPr>
        <a:xfrm>
          <a:off x="1023" y="479263"/>
          <a:ext cx="3990454" cy="239427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Sleep mode saves any open documents running programs or apps to RAM, turns off all unneeded functions, and then places the computer in a low-power state</a:t>
          </a:r>
        </a:p>
      </dsp:txBody>
      <dsp:txXfrm>
        <a:off x="1023" y="479263"/>
        <a:ext cx="3990454" cy="2394272"/>
      </dsp:txXfrm>
    </dsp:sp>
    <dsp:sp modelId="{97DF73EE-3C44-4DC9-B993-1C5FD7BD8E2E}">
      <dsp:nvSpPr>
        <dsp:cNvPr id="0" name=""/>
        <dsp:cNvSpPr/>
      </dsp:nvSpPr>
      <dsp:spPr>
        <a:xfrm>
          <a:off x="4390522" y="479263"/>
          <a:ext cx="3990454" cy="239427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Hibernate mode saves any open documents and running programs or apps to an internal hard drive before removing power from the computer or device</a:t>
          </a:r>
        </a:p>
      </dsp:txBody>
      <dsp:txXfrm>
        <a:off x="4390522" y="479263"/>
        <a:ext cx="3990454" cy="2394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0CAE4-C2CE-4193-A5AD-80BF1B44F395}">
      <dsp:nvSpPr>
        <dsp:cNvPr id="0" name=""/>
        <dsp:cNvSpPr/>
      </dsp:nvSpPr>
      <dsp:spPr>
        <a:xfrm>
          <a:off x="0" y="931068"/>
          <a:ext cx="2738437" cy="1643062"/>
        </a:xfrm>
        <a:prstGeom prst="rect">
          <a:avLst/>
        </a:prstGeom>
        <a:gradFill rotWithShape="0">
          <a:gsLst>
            <a:gs pos="0">
              <a:schemeClr val="accent4">
                <a:shade val="50000"/>
                <a:hueOff val="0"/>
                <a:satOff val="0"/>
                <a:lumOff val="0"/>
                <a:alphaOff val="0"/>
                <a:shade val="51000"/>
                <a:satMod val="130000"/>
              </a:schemeClr>
            </a:gs>
            <a:gs pos="80000">
              <a:schemeClr val="accent4">
                <a:shade val="50000"/>
                <a:hueOff val="0"/>
                <a:satOff val="0"/>
                <a:lumOff val="0"/>
                <a:alphaOff val="0"/>
                <a:shade val="93000"/>
                <a:satMod val="130000"/>
              </a:schemeClr>
            </a:gs>
            <a:gs pos="100000">
              <a:schemeClr val="accent4">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Single tasking and multitasking</a:t>
          </a:r>
          <a:endParaRPr lang="en-US" sz="3300" kern="1200" dirty="0"/>
        </a:p>
      </dsp:txBody>
      <dsp:txXfrm>
        <a:off x="0" y="931068"/>
        <a:ext cx="2738437" cy="1643062"/>
      </dsp:txXfrm>
    </dsp:sp>
    <dsp:sp modelId="{E3BB93A9-18B3-4308-AE18-881A730232AA}">
      <dsp:nvSpPr>
        <dsp:cNvPr id="0" name=""/>
        <dsp:cNvSpPr/>
      </dsp:nvSpPr>
      <dsp:spPr>
        <a:xfrm>
          <a:off x="3012281" y="931068"/>
          <a:ext cx="2738437" cy="1643062"/>
        </a:xfrm>
        <a:prstGeom prst="rect">
          <a:avLst/>
        </a:prstGeom>
        <a:gradFill rotWithShape="0">
          <a:gsLst>
            <a:gs pos="0">
              <a:schemeClr val="accent4">
                <a:shade val="50000"/>
                <a:hueOff val="-139623"/>
                <a:satOff val="-4225"/>
                <a:lumOff val="27741"/>
                <a:alphaOff val="0"/>
                <a:shade val="51000"/>
                <a:satMod val="130000"/>
              </a:schemeClr>
            </a:gs>
            <a:gs pos="80000">
              <a:schemeClr val="accent4">
                <a:shade val="50000"/>
                <a:hueOff val="-139623"/>
                <a:satOff val="-4225"/>
                <a:lumOff val="27741"/>
                <a:alphaOff val="0"/>
                <a:shade val="93000"/>
                <a:satMod val="130000"/>
              </a:schemeClr>
            </a:gs>
            <a:gs pos="100000">
              <a:schemeClr val="accent4">
                <a:shade val="50000"/>
                <a:hueOff val="-139623"/>
                <a:satOff val="-4225"/>
                <a:lumOff val="277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Foreground and background</a:t>
          </a:r>
        </a:p>
      </dsp:txBody>
      <dsp:txXfrm>
        <a:off x="3012281" y="931068"/>
        <a:ext cx="2738437" cy="1643062"/>
      </dsp:txXfrm>
    </dsp:sp>
    <dsp:sp modelId="{070D84D5-1DE7-4F45-BED1-D8D86479413F}">
      <dsp:nvSpPr>
        <dsp:cNvPr id="0" name=""/>
        <dsp:cNvSpPr/>
      </dsp:nvSpPr>
      <dsp:spPr>
        <a:xfrm>
          <a:off x="6024562" y="931068"/>
          <a:ext cx="2738437" cy="1643062"/>
        </a:xfrm>
        <a:prstGeom prst="rect">
          <a:avLst/>
        </a:prstGeom>
        <a:gradFill rotWithShape="0">
          <a:gsLst>
            <a:gs pos="0">
              <a:schemeClr val="accent4">
                <a:shade val="50000"/>
                <a:hueOff val="-139623"/>
                <a:satOff val="-4225"/>
                <a:lumOff val="27741"/>
                <a:alphaOff val="0"/>
                <a:shade val="51000"/>
                <a:satMod val="130000"/>
              </a:schemeClr>
            </a:gs>
            <a:gs pos="80000">
              <a:schemeClr val="accent4">
                <a:shade val="50000"/>
                <a:hueOff val="-139623"/>
                <a:satOff val="-4225"/>
                <a:lumOff val="27741"/>
                <a:alphaOff val="0"/>
                <a:shade val="93000"/>
                <a:satMod val="130000"/>
              </a:schemeClr>
            </a:gs>
            <a:gs pos="100000">
              <a:schemeClr val="accent4">
                <a:shade val="50000"/>
                <a:hueOff val="-139623"/>
                <a:satOff val="-4225"/>
                <a:lumOff val="277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Single user and multiuser</a:t>
          </a:r>
        </a:p>
      </dsp:txBody>
      <dsp:txXfrm>
        <a:off x="6024562" y="931068"/>
        <a:ext cx="2738437" cy="1643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A5A27-5EAD-46B6-98D7-D43201E77A45}">
      <dsp:nvSpPr>
        <dsp:cNvPr id="0" name=""/>
        <dsp:cNvSpPr/>
      </dsp:nvSpPr>
      <dsp:spPr>
        <a:xfrm>
          <a:off x="1079" y="1061665"/>
          <a:ext cx="4208115" cy="2524869"/>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 </a:t>
          </a:r>
          <a:r>
            <a:rPr lang="en-US" sz="3200" b="1" kern="1200" dirty="0"/>
            <a:t>driver</a:t>
          </a:r>
          <a:r>
            <a:rPr lang="en-US" sz="3200" b="0" kern="1200" dirty="0"/>
            <a:t> is a small program that tells the operating system how to communicate with a specific device</a:t>
          </a:r>
          <a:endParaRPr lang="en-US" sz="3200" kern="1200" dirty="0"/>
        </a:p>
      </dsp:txBody>
      <dsp:txXfrm>
        <a:off x="1079" y="1061665"/>
        <a:ext cx="4208115" cy="2524869"/>
      </dsp:txXfrm>
    </dsp:sp>
    <dsp:sp modelId="{AA656B0B-349F-4487-BD89-F4C5908163A2}">
      <dsp:nvSpPr>
        <dsp:cNvPr id="0" name=""/>
        <dsp:cNvSpPr/>
      </dsp:nvSpPr>
      <dsp:spPr>
        <a:xfrm>
          <a:off x="4630005" y="1061665"/>
          <a:ext cx="4208115" cy="2524869"/>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kern="1200" dirty="0"/>
            <a:t>Plug and Play automatically configures new devices as you install or connect them</a:t>
          </a:r>
        </a:p>
      </dsp:txBody>
      <dsp:txXfrm>
        <a:off x="4630005" y="1061665"/>
        <a:ext cx="4208115" cy="25248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4406A-B48E-447C-836E-A91E8BD88386}">
      <dsp:nvSpPr>
        <dsp:cNvPr id="0" name=""/>
        <dsp:cNvSpPr/>
      </dsp:nvSpPr>
      <dsp:spPr>
        <a:xfrm>
          <a:off x="3021" y="536949"/>
          <a:ext cx="1635769" cy="981461"/>
        </a:xfrm>
        <a:prstGeom prst="round2Same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File Manager</a:t>
          </a:r>
        </a:p>
      </dsp:txBody>
      <dsp:txXfrm>
        <a:off x="50932" y="584860"/>
        <a:ext cx="1539947" cy="933550"/>
      </dsp:txXfrm>
    </dsp:sp>
    <dsp:sp modelId="{6C8FAD92-37C2-41F4-AA07-E91A21A55256}">
      <dsp:nvSpPr>
        <dsp:cNvPr id="0" name=""/>
        <dsp:cNvSpPr/>
      </dsp:nvSpPr>
      <dsp:spPr>
        <a:xfrm>
          <a:off x="1802368" y="536949"/>
          <a:ext cx="1635769" cy="981461"/>
        </a:xfrm>
        <a:prstGeom prst="rect">
          <a:avLst/>
        </a:prstGeom>
        <a:gradFill rotWithShape="0">
          <a:gsLst>
            <a:gs pos="0">
              <a:schemeClr val="accent4">
                <a:shade val="80000"/>
                <a:hueOff val="-19618"/>
                <a:satOff val="-485"/>
                <a:lumOff val="2776"/>
                <a:alphaOff val="0"/>
                <a:shade val="51000"/>
                <a:satMod val="130000"/>
              </a:schemeClr>
            </a:gs>
            <a:gs pos="80000">
              <a:schemeClr val="accent4">
                <a:shade val="80000"/>
                <a:hueOff val="-19618"/>
                <a:satOff val="-485"/>
                <a:lumOff val="2776"/>
                <a:alphaOff val="0"/>
                <a:shade val="93000"/>
                <a:satMod val="130000"/>
              </a:schemeClr>
            </a:gs>
            <a:gs pos="100000">
              <a:schemeClr val="accent4">
                <a:shade val="80000"/>
                <a:hueOff val="-19618"/>
                <a:satOff val="-485"/>
                <a:lumOff val="27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Search</a:t>
          </a:r>
        </a:p>
      </dsp:txBody>
      <dsp:txXfrm>
        <a:off x="1802368" y="536949"/>
        <a:ext cx="1635769" cy="981461"/>
      </dsp:txXfrm>
    </dsp:sp>
    <dsp:sp modelId="{C788959A-DC08-4970-BB21-78BF5AD4E407}">
      <dsp:nvSpPr>
        <dsp:cNvPr id="0" name=""/>
        <dsp:cNvSpPr/>
      </dsp:nvSpPr>
      <dsp:spPr>
        <a:xfrm>
          <a:off x="3601715" y="536949"/>
          <a:ext cx="1635769" cy="981461"/>
        </a:xfrm>
        <a:prstGeom prst="rect">
          <a:avLst/>
        </a:prstGeom>
        <a:gradFill rotWithShape="0">
          <a:gsLst>
            <a:gs pos="0">
              <a:schemeClr val="accent4">
                <a:shade val="80000"/>
                <a:hueOff val="-39235"/>
                <a:satOff val="-970"/>
                <a:lumOff val="5553"/>
                <a:alphaOff val="0"/>
                <a:shade val="51000"/>
                <a:satMod val="130000"/>
              </a:schemeClr>
            </a:gs>
            <a:gs pos="80000">
              <a:schemeClr val="accent4">
                <a:shade val="80000"/>
                <a:hueOff val="-39235"/>
                <a:satOff val="-970"/>
                <a:lumOff val="5553"/>
                <a:alphaOff val="0"/>
                <a:shade val="93000"/>
                <a:satMod val="130000"/>
              </a:schemeClr>
            </a:gs>
            <a:gs pos="100000">
              <a:schemeClr val="accent4">
                <a:shade val="80000"/>
                <a:hueOff val="-39235"/>
                <a:satOff val="-970"/>
                <a:lumOff val="555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Image Viewer</a:t>
          </a:r>
        </a:p>
      </dsp:txBody>
      <dsp:txXfrm>
        <a:off x="3601715" y="536949"/>
        <a:ext cx="1635769" cy="981461"/>
      </dsp:txXfrm>
    </dsp:sp>
    <dsp:sp modelId="{31108C96-CFB1-4954-B49A-B4BA5E27D80B}">
      <dsp:nvSpPr>
        <dsp:cNvPr id="0" name=""/>
        <dsp:cNvSpPr/>
      </dsp:nvSpPr>
      <dsp:spPr>
        <a:xfrm>
          <a:off x="5401061" y="536949"/>
          <a:ext cx="1635769" cy="981461"/>
        </a:xfrm>
        <a:prstGeom prst="rect">
          <a:avLst/>
        </a:prstGeom>
        <a:gradFill rotWithShape="0">
          <a:gsLst>
            <a:gs pos="0">
              <a:schemeClr val="accent4">
                <a:shade val="80000"/>
                <a:hueOff val="-58853"/>
                <a:satOff val="-1455"/>
                <a:lumOff val="8329"/>
                <a:alphaOff val="0"/>
                <a:shade val="51000"/>
                <a:satMod val="130000"/>
              </a:schemeClr>
            </a:gs>
            <a:gs pos="80000">
              <a:schemeClr val="accent4">
                <a:shade val="80000"/>
                <a:hueOff val="-58853"/>
                <a:satOff val="-1455"/>
                <a:lumOff val="8329"/>
                <a:alphaOff val="0"/>
                <a:shade val="93000"/>
                <a:satMod val="130000"/>
              </a:schemeClr>
            </a:gs>
            <a:gs pos="100000">
              <a:schemeClr val="accent4">
                <a:shade val="80000"/>
                <a:hueOff val="-58853"/>
                <a:satOff val="-1455"/>
                <a:lumOff val="83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Uninstaller</a:t>
          </a:r>
        </a:p>
      </dsp:txBody>
      <dsp:txXfrm>
        <a:off x="5401061" y="536949"/>
        <a:ext cx="1635769" cy="981461"/>
      </dsp:txXfrm>
    </dsp:sp>
    <dsp:sp modelId="{A248C2F3-D6A1-49DC-8E0D-85ACA97C688B}">
      <dsp:nvSpPr>
        <dsp:cNvPr id="0" name=""/>
        <dsp:cNvSpPr/>
      </dsp:nvSpPr>
      <dsp:spPr>
        <a:xfrm>
          <a:off x="7200408" y="536949"/>
          <a:ext cx="1635769" cy="981461"/>
        </a:xfrm>
        <a:prstGeom prst="rect">
          <a:avLst/>
        </a:prstGeom>
        <a:gradFill rotWithShape="0">
          <a:gsLst>
            <a:gs pos="0">
              <a:schemeClr val="accent4">
                <a:shade val="80000"/>
                <a:hueOff val="-78470"/>
                <a:satOff val="-1940"/>
                <a:lumOff val="11106"/>
                <a:alphaOff val="0"/>
                <a:shade val="51000"/>
                <a:satMod val="130000"/>
              </a:schemeClr>
            </a:gs>
            <a:gs pos="80000">
              <a:schemeClr val="accent4">
                <a:shade val="80000"/>
                <a:hueOff val="-78470"/>
                <a:satOff val="-1940"/>
                <a:lumOff val="11106"/>
                <a:alphaOff val="0"/>
                <a:shade val="93000"/>
                <a:satMod val="130000"/>
              </a:schemeClr>
            </a:gs>
            <a:gs pos="100000">
              <a:schemeClr val="accent4">
                <a:shade val="80000"/>
                <a:hueOff val="-78470"/>
                <a:satOff val="-1940"/>
                <a:lumOff val="1110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Disk Cleanup</a:t>
          </a:r>
        </a:p>
      </dsp:txBody>
      <dsp:txXfrm>
        <a:off x="7200408" y="536949"/>
        <a:ext cx="1635769" cy="981461"/>
      </dsp:txXfrm>
    </dsp:sp>
    <dsp:sp modelId="{4E29E113-2602-4A7C-AC55-EEAB03FB427A}">
      <dsp:nvSpPr>
        <dsp:cNvPr id="0" name=""/>
        <dsp:cNvSpPr/>
      </dsp:nvSpPr>
      <dsp:spPr>
        <a:xfrm>
          <a:off x="3021" y="1681988"/>
          <a:ext cx="1635769" cy="981461"/>
        </a:xfrm>
        <a:prstGeom prst="rect">
          <a:avLst/>
        </a:prstGeom>
        <a:gradFill rotWithShape="0">
          <a:gsLst>
            <a:gs pos="0">
              <a:schemeClr val="accent4">
                <a:shade val="80000"/>
                <a:hueOff val="-98088"/>
                <a:satOff val="-2425"/>
                <a:lumOff val="13882"/>
                <a:alphaOff val="0"/>
                <a:shade val="51000"/>
                <a:satMod val="130000"/>
              </a:schemeClr>
            </a:gs>
            <a:gs pos="80000">
              <a:schemeClr val="accent4">
                <a:shade val="80000"/>
                <a:hueOff val="-98088"/>
                <a:satOff val="-2425"/>
                <a:lumOff val="13882"/>
                <a:alphaOff val="0"/>
                <a:shade val="93000"/>
                <a:satMod val="130000"/>
              </a:schemeClr>
            </a:gs>
            <a:gs pos="100000">
              <a:schemeClr val="accent4">
                <a:shade val="80000"/>
                <a:hueOff val="-98088"/>
                <a:satOff val="-2425"/>
                <a:lumOff val="138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Disk Defragmenter</a:t>
          </a:r>
        </a:p>
      </dsp:txBody>
      <dsp:txXfrm>
        <a:off x="3021" y="1681988"/>
        <a:ext cx="1635769" cy="981461"/>
      </dsp:txXfrm>
    </dsp:sp>
    <dsp:sp modelId="{6EC1D536-29BB-4608-A470-9E9902E1CA23}">
      <dsp:nvSpPr>
        <dsp:cNvPr id="0" name=""/>
        <dsp:cNvSpPr/>
      </dsp:nvSpPr>
      <dsp:spPr>
        <a:xfrm>
          <a:off x="1802368" y="1681988"/>
          <a:ext cx="1635769" cy="981461"/>
        </a:xfrm>
        <a:prstGeom prst="rect">
          <a:avLst/>
        </a:prstGeom>
        <a:gradFill rotWithShape="0">
          <a:gsLst>
            <a:gs pos="0">
              <a:schemeClr val="accent4">
                <a:shade val="80000"/>
                <a:hueOff val="-117705"/>
                <a:satOff val="-2910"/>
                <a:lumOff val="16659"/>
                <a:alphaOff val="0"/>
                <a:shade val="51000"/>
                <a:satMod val="130000"/>
              </a:schemeClr>
            </a:gs>
            <a:gs pos="80000">
              <a:schemeClr val="accent4">
                <a:shade val="80000"/>
                <a:hueOff val="-117705"/>
                <a:satOff val="-2910"/>
                <a:lumOff val="16659"/>
                <a:alphaOff val="0"/>
                <a:shade val="93000"/>
                <a:satMod val="130000"/>
              </a:schemeClr>
            </a:gs>
            <a:gs pos="100000">
              <a:schemeClr val="accent4">
                <a:shade val="80000"/>
                <a:hueOff val="-117705"/>
                <a:satOff val="-2910"/>
                <a:lumOff val="166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Screen Saver</a:t>
          </a:r>
        </a:p>
      </dsp:txBody>
      <dsp:txXfrm>
        <a:off x="1802368" y="1681988"/>
        <a:ext cx="1635769" cy="981461"/>
      </dsp:txXfrm>
    </dsp:sp>
    <dsp:sp modelId="{A26CC2DB-3CC6-4D7C-A3DE-640616E638FF}">
      <dsp:nvSpPr>
        <dsp:cNvPr id="0" name=""/>
        <dsp:cNvSpPr/>
      </dsp:nvSpPr>
      <dsp:spPr>
        <a:xfrm>
          <a:off x="3601715" y="1681988"/>
          <a:ext cx="1635769" cy="981461"/>
        </a:xfrm>
        <a:prstGeom prst="rect">
          <a:avLst/>
        </a:prstGeom>
        <a:gradFill rotWithShape="0">
          <a:gsLst>
            <a:gs pos="0">
              <a:schemeClr val="accent4">
                <a:shade val="80000"/>
                <a:hueOff val="-137323"/>
                <a:satOff val="-3395"/>
                <a:lumOff val="19435"/>
                <a:alphaOff val="0"/>
                <a:shade val="51000"/>
                <a:satMod val="130000"/>
              </a:schemeClr>
            </a:gs>
            <a:gs pos="80000">
              <a:schemeClr val="accent4">
                <a:shade val="80000"/>
                <a:hueOff val="-137323"/>
                <a:satOff val="-3395"/>
                <a:lumOff val="19435"/>
                <a:alphaOff val="0"/>
                <a:shade val="93000"/>
                <a:satMod val="130000"/>
              </a:schemeClr>
            </a:gs>
            <a:gs pos="100000">
              <a:schemeClr val="accent4">
                <a:shade val="80000"/>
                <a:hueOff val="-137323"/>
                <a:satOff val="-3395"/>
                <a:lumOff val="194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File Compression</a:t>
          </a:r>
        </a:p>
      </dsp:txBody>
      <dsp:txXfrm>
        <a:off x="3601715" y="1681988"/>
        <a:ext cx="1635769" cy="981461"/>
      </dsp:txXfrm>
    </dsp:sp>
    <dsp:sp modelId="{019E64A7-7B08-4D51-8241-5E78EA0403B2}">
      <dsp:nvSpPr>
        <dsp:cNvPr id="0" name=""/>
        <dsp:cNvSpPr/>
      </dsp:nvSpPr>
      <dsp:spPr>
        <a:xfrm>
          <a:off x="5401061" y="1681988"/>
          <a:ext cx="1635769" cy="981461"/>
        </a:xfrm>
        <a:prstGeom prst="rect">
          <a:avLst/>
        </a:prstGeom>
        <a:gradFill rotWithShape="0">
          <a:gsLst>
            <a:gs pos="0">
              <a:schemeClr val="accent4">
                <a:shade val="80000"/>
                <a:hueOff val="-156940"/>
                <a:satOff val="-3880"/>
                <a:lumOff val="22212"/>
                <a:alphaOff val="0"/>
                <a:shade val="51000"/>
                <a:satMod val="130000"/>
              </a:schemeClr>
            </a:gs>
            <a:gs pos="80000">
              <a:schemeClr val="accent4">
                <a:shade val="80000"/>
                <a:hueOff val="-156940"/>
                <a:satOff val="-3880"/>
                <a:lumOff val="22212"/>
                <a:alphaOff val="0"/>
                <a:shade val="93000"/>
                <a:satMod val="130000"/>
              </a:schemeClr>
            </a:gs>
            <a:gs pos="100000">
              <a:schemeClr val="accent4">
                <a:shade val="80000"/>
                <a:hueOff val="-156940"/>
                <a:satOff val="-3880"/>
                <a:lumOff val="2221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PC Maintenance</a:t>
          </a:r>
        </a:p>
      </dsp:txBody>
      <dsp:txXfrm>
        <a:off x="5401061" y="1681988"/>
        <a:ext cx="1635769" cy="981461"/>
      </dsp:txXfrm>
    </dsp:sp>
    <dsp:sp modelId="{6E9A640F-2505-42BC-90E4-0C01892C67AB}">
      <dsp:nvSpPr>
        <dsp:cNvPr id="0" name=""/>
        <dsp:cNvSpPr/>
      </dsp:nvSpPr>
      <dsp:spPr>
        <a:xfrm>
          <a:off x="7200408" y="1681988"/>
          <a:ext cx="1635769" cy="981461"/>
        </a:xfrm>
        <a:prstGeom prst="rect">
          <a:avLst/>
        </a:prstGeom>
        <a:gradFill rotWithShape="0">
          <a:gsLst>
            <a:gs pos="0">
              <a:schemeClr val="accent4">
                <a:shade val="80000"/>
                <a:hueOff val="-176558"/>
                <a:satOff val="-4365"/>
                <a:lumOff val="24988"/>
                <a:alphaOff val="0"/>
                <a:shade val="51000"/>
                <a:satMod val="130000"/>
              </a:schemeClr>
            </a:gs>
            <a:gs pos="80000">
              <a:schemeClr val="accent4">
                <a:shade val="80000"/>
                <a:hueOff val="-176558"/>
                <a:satOff val="-4365"/>
                <a:lumOff val="24988"/>
                <a:alphaOff val="0"/>
                <a:shade val="93000"/>
                <a:satMod val="130000"/>
              </a:schemeClr>
            </a:gs>
            <a:gs pos="100000">
              <a:schemeClr val="accent4">
                <a:shade val="80000"/>
                <a:hueOff val="-176558"/>
                <a:satOff val="-4365"/>
                <a:lumOff val="249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Backup and Restore</a:t>
          </a:r>
        </a:p>
      </dsp:txBody>
      <dsp:txXfrm>
        <a:off x="7200408" y="1681988"/>
        <a:ext cx="1635769" cy="9814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395C9-8D90-4008-A6E3-40B266F8125D}">
      <dsp:nvSpPr>
        <dsp:cNvPr id="0" name=""/>
        <dsp:cNvSpPr/>
      </dsp:nvSpPr>
      <dsp:spPr>
        <a:xfrm>
          <a:off x="0" y="33337"/>
          <a:ext cx="2000250" cy="1200150"/>
        </a:xfrm>
        <a:prstGeom prst="rect">
          <a:avLst/>
        </a:prstGeom>
        <a:solidFill>
          <a:schemeClr val="accent4">
            <a:alpha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Windows</a:t>
          </a:r>
        </a:p>
      </dsp:txBody>
      <dsp:txXfrm>
        <a:off x="0" y="33337"/>
        <a:ext cx="2000250" cy="1200150"/>
      </dsp:txXfrm>
    </dsp:sp>
    <dsp:sp modelId="{DB78935A-91D3-4922-B119-8D867CE32507}">
      <dsp:nvSpPr>
        <dsp:cNvPr id="0" name=""/>
        <dsp:cNvSpPr/>
      </dsp:nvSpPr>
      <dsp:spPr>
        <a:xfrm>
          <a:off x="2200275" y="33337"/>
          <a:ext cx="2000250" cy="1200150"/>
        </a:xfrm>
        <a:prstGeom prst="rect">
          <a:avLst/>
        </a:prstGeom>
        <a:solidFill>
          <a:schemeClr val="accent4">
            <a:alpha val="90000"/>
            <a:hueOff val="0"/>
            <a:satOff val="0"/>
            <a:lumOff val="0"/>
            <a:alpha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Mac OS</a:t>
          </a:r>
        </a:p>
      </dsp:txBody>
      <dsp:txXfrm>
        <a:off x="2200275" y="33337"/>
        <a:ext cx="2000250" cy="1200150"/>
      </dsp:txXfrm>
    </dsp:sp>
    <dsp:sp modelId="{5EFDB73B-AF04-4B17-9A34-1D2B322C37E2}">
      <dsp:nvSpPr>
        <dsp:cNvPr id="0" name=""/>
        <dsp:cNvSpPr/>
      </dsp:nvSpPr>
      <dsp:spPr>
        <a:xfrm>
          <a:off x="4400550" y="33337"/>
          <a:ext cx="2000250" cy="1200150"/>
        </a:xfrm>
        <a:prstGeom prst="rect">
          <a:avLst/>
        </a:prstGeom>
        <a:solidFill>
          <a:schemeClr val="accent4">
            <a:alpha val="90000"/>
            <a:hueOff val="0"/>
            <a:satOff val="0"/>
            <a:lumOff val="0"/>
            <a:alphaOff val="-2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UNIX</a:t>
          </a:r>
        </a:p>
      </dsp:txBody>
      <dsp:txXfrm>
        <a:off x="4400550" y="33337"/>
        <a:ext cx="2000250" cy="1200150"/>
      </dsp:txXfrm>
    </dsp:sp>
    <dsp:sp modelId="{12579BF5-E81C-47EE-AEB1-BF844E5A2B51}">
      <dsp:nvSpPr>
        <dsp:cNvPr id="0" name=""/>
        <dsp:cNvSpPr/>
      </dsp:nvSpPr>
      <dsp:spPr>
        <a:xfrm>
          <a:off x="1100137" y="1433512"/>
          <a:ext cx="2000250" cy="1200150"/>
        </a:xfrm>
        <a:prstGeom prst="rect">
          <a:avLst/>
        </a:prstGeom>
        <a:solidFill>
          <a:schemeClr val="accent4">
            <a:alpha val="90000"/>
            <a:hueOff val="0"/>
            <a:satOff val="0"/>
            <a:lumOff val="0"/>
            <a:alphaOff val="-3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Linux</a:t>
          </a:r>
        </a:p>
      </dsp:txBody>
      <dsp:txXfrm>
        <a:off x="1100137" y="1433512"/>
        <a:ext cx="2000250" cy="1200150"/>
      </dsp:txXfrm>
    </dsp:sp>
    <dsp:sp modelId="{4ACA7993-03C8-4391-BC25-33C62C9B3E68}">
      <dsp:nvSpPr>
        <dsp:cNvPr id="0" name=""/>
        <dsp:cNvSpPr/>
      </dsp:nvSpPr>
      <dsp:spPr>
        <a:xfrm>
          <a:off x="3300412" y="1433512"/>
          <a:ext cx="2000250" cy="1200150"/>
        </a:xfrm>
        <a:prstGeom prst="rect">
          <a:avLst/>
        </a:prstGeom>
        <a:solidFill>
          <a:schemeClr val="accent4">
            <a:alpha val="90000"/>
            <a:hueOff val="0"/>
            <a:satOff val="0"/>
            <a:lumOff val="0"/>
            <a:alpha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Chrome OS</a:t>
          </a:r>
        </a:p>
      </dsp:txBody>
      <dsp:txXfrm>
        <a:off x="3300412" y="1433512"/>
        <a:ext cx="2000250" cy="12001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F6971-0E8A-462C-BE73-CA02F4C0FA83}">
      <dsp:nvSpPr>
        <dsp:cNvPr id="0" name=""/>
        <dsp:cNvSpPr/>
      </dsp:nvSpPr>
      <dsp:spPr>
        <a:xfrm>
          <a:off x="0" y="0"/>
          <a:ext cx="6781800" cy="2067780"/>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rgbClr val="A52439"/>
              </a:solidFill>
            </a:rPr>
            <a:t>UNIX</a:t>
          </a:r>
          <a:r>
            <a:rPr lang="en-US" sz="3400" b="0" kern="1200" dirty="0">
              <a:solidFill>
                <a:srgbClr val="A52439"/>
              </a:solidFill>
            </a:rPr>
            <a:t> </a:t>
          </a:r>
          <a:r>
            <a:rPr lang="en-US" sz="3400" b="0" kern="1200" dirty="0"/>
            <a:t>is a multitasking operating system developed in the early 1970s</a:t>
          </a:r>
          <a:endParaRPr lang="en-US" sz="3400" b="1" kern="1200" dirty="0"/>
        </a:p>
      </dsp:txBody>
      <dsp:txXfrm>
        <a:off x="1563138" y="0"/>
        <a:ext cx="5218661" cy="2067780"/>
      </dsp:txXfrm>
    </dsp:sp>
    <dsp:sp modelId="{C56A6217-3179-472B-859C-F08AD73B2175}">
      <dsp:nvSpPr>
        <dsp:cNvPr id="0" name=""/>
        <dsp:cNvSpPr/>
      </dsp:nvSpPr>
      <dsp:spPr>
        <a:xfrm>
          <a:off x="206778" y="206778"/>
          <a:ext cx="1356360" cy="165422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1000" r="-41000"/>
          </a:stretch>
        </a:blip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F6AE0490-E6B4-4ECC-9511-726FCE4185A3}">
      <dsp:nvSpPr>
        <dsp:cNvPr id="0" name=""/>
        <dsp:cNvSpPr/>
      </dsp:nvSpPr>
      <dsp:spPr>
        <a:xfrm>
          <a:off x="0" y="2274558"/>
          <a:ext cx="6781800" cy="2067780"/>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rgbClr val="A52439"/>
              </a:solidFill>
            </a:rPr>
            <a:t>Linux</a:t>
          </a:r>
          <a:r>
            <a:rPr lang="en-US" sz="3400" b="0" kern="1200" dirty="0">
              <a:solidFill>
                <a:srgbClr val="A52439"/>
              </a:solidFill>
            </a:rPr>
            <a:t> </a:t>
          </a:r>
          <a:r>
            <a:rPr lang="en-US" sz="3400" b="0" kern="1200" dirty="0"/>
            <a:t>is a popular, multitasking UNIX-based operating system</a:t>
          </a:r>
          <a:endParaRPr lang="en-US" sz="3400" b="1" kern="1200" dirty="0"/>
        </a:p>
      </dsp:txBody>
      <dsp:txXfrm>
        <a:off x="1563138" y="2274558"/>
        <a:ext cx="5218661" cy="2067780"/>
      </dsp:txXfrm>
    </dsp:sp>
    <dsp:sp modelId="{887F8F5A-597F-48C5-810B-050A58A31833}">
      <dsp:nvSpPr>
        <dsp:cNvPr id="0" name=""/>
        <dsp:cNvSpPr/>
      </dsp:nvSpPr>
      <dsp:spPr>
        <a:xfrm>
          <a:off x="206778" y="2481336"/>
          <a:ext cx="1356360" cy="165422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2000" r="-42000"/>
          </a:stretch>
        </a:blip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7D447-4872-4201-9962-E53FCD9D4B63}">
      <dsp:nvSpPr>
        <dsp:cNvPr id="0" name=""/>
        <dsp:cNvSpPr/>
      </dsp:nvSpPr>
      <dsp:spPr>
        <a:xfrm>
          <a:off x="667256" y="1220"/>
          <a:ext cx="3573660" cy="2144196"/>
        </a:xfrm>
        <a:prstGeom prst="rect">
          <a:avLst/>
        </a:prstGeom>
        <a:gradFill rotWithShape="0">
          <a:gsLst>
            <a:gs pos="0">
              <a:schemeClr val="accent4">
                <a:alpha val="90000"/>
                <a:hueOff val="0"/>
                <a:satOff val="0"/>
                <a:lumOff val="0"/>
                <a:alphaOff val="0"/>
                <a:shade val="51000"/>
                <a:satMod val="130000"/>
              </a:schemeClr>
            </a:gs>
            <a:gs pos="80000">
              <a:schemeClr val="accent4">
                <a:alpha val="90000"/>
                <a:hueOff val="0"/>
                <a:satOff val="0"/>
                <a:lumOff val="0"/>
                <a:alphaOff val="0"/>
                <a:shade val="93000"/>
                <a:satMod val="130000"/>
              </a:schemeClr>
            </a:gs>
            <a:gs pos="100000">
              <a:schemeClr val="accent4">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Windows Server</a:t>
          </a:r>
        </a:p>
      </dsp:txBody>
      <dsp:txXfrm>
        <a:off x="667256" y="1220"/>
        <a:ext cx="3573660" cy="2144196"/>
      </dsp:txXfrm>
    </dsp:sp>
    <dsp:sp modelId="{43C25090-16FE-47F9-B66B-2C7EAD1D4192}">
      <dsp:nvSpPr>
        <dsp:cNvPr id="0" name=""/>
        <dsp:cNvSpPr/>
      </dsp:nvSpPr>
      <dsp:spPr>
        <a:xfrm>
          <a:off x="4598283" y="1220"/>
          <a:ext cx="3573660" cy="2144196"/>
        </a:xfrm>
        <a:prstGeom prst="rect">
          <a:avLst/>
        </a:prstGeom>
        <a:gradFill rotWithShape="0">
          <a:gsLst>
            <a:gs pos="0">
              <a:schemeClr val="accent4">
                <a:alpha val="90000"/>
                <a:hueOff val="0"/>
                <a:satOff val="0"/>
                <a:lumOff val="0"/>
                <a:alphaOff val="-13333"/>
                <a:shade val="51000"/>
                <a:satMod val="130000"/>
              </a:schemeClr>
            </a:gs>
            <a:gs pos="80000">
              <a:schemeClr val="accent4">
                <a:alpha val="90000"/>
                <a:hueOff val="0"/>
                <a:satOff val="0"/>
                <a:lumOff val="0"/>
                <a:alphaOff val="-13333"/>
                <a:shade val="93000"/>
                <a:satMod val="130000"/>
              </a:schemeClr>
            </a:gs>
            <a:gs pos="100000">
              <a:schemeClr val="accent4">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OS X Server</a:t>
          </a:r>
        </a:p>
      </dsp:txBody>
      <dsp:txXfrm>
        <a:off x="4598283" y="1220"/>
        <a:ext cx="3573660" cy="2144196"/>
      </dsp:txXfrm>
    </dsp:sp>
    <dsp:sp modelId="{F55BB60E-FC81-4E38-9ED5-594CEC0D9E27}">
      <dsp:nvSpPr>
        <dsp:cNvPr id="0" name=""/>
        <dsp:cNvSpPr/>
      </dsp:nvSpPr>
      <dsp:spPr>
        <a:xfrm>
          <a:off x="667256" y="2502783"/>
          <a:ext cx="3573660" cy="2144196"/>
        </a:xfrm>
        <a:prstGeom prst="rect">
          <a:avLst/>
        </a:prstGeom>
        <a:gradFill rotWithShape="0">
          <a:gsLst>
            <a:gs pos="0">
              <a:schemeClr val="accent4">
                <a:alpha val="90000"/>
                <a:hueOff val="0"/>
                <a:satOff val="0"/>
                <a:lumOff val="0"/>
                <a:alphaOff val="-26667"/>
                <a:shade val="51000"/>
                <a:satMod val="130000"/>
              </a:schemeClr>
            </a:gs>
            <a:gs pos="80000">
              <a:schemeClr val="accent4">
                <a:alpha val="90000"/>
                <a:hueOff val="0"/>
                <a:satOff val="0"/>
                <a:lumOff val="0"/>
                <a:alphaOff val="-26667"/>
                <a:shade val="93000"/>
                <a:satMod val="130000"/>
              </a:schemeClr>
            </a:gs>
            <a:gs pos="100000">
              <a:schemeClr val="accent4">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UNIX</a:t>
          </a:r>
        </a:p>
      </dsp:txBody>
      <dsp:txXfrm>
        <a:off x="667256" y="2502783"/>
        <a:ext cx="3573660" cy="2144196"/>
      </dsp:txXfrm>
    </dsp:sp>
    <dsp:sp modelId="{2B3C3CF2-56C7-4216-977E-F07C01A83C5C}">
      <dsp:nvSpPr>
        <dsp:cNvPr id="0" name=""/>
        <dsp:cNvSpPr/>
      </dsp:nvSpPr>
      <dsp:spPr>
        <a:xfrm>
          <a:off x="4598283" y="2502783"/>
          <a:ext cx="3573660" cy="2144196"/>
        </a:xfrm>
        <a:prstGeom prst="rect">
          <a:avLst/>
        </a:prstGeom>
        <a:gradFill rotWithShape="0">
          <a:gsLst>
            <a:gs pos="0">
              <a:schemeClr val="accent4">
                <a:alpha val="90000"/>
                <a:hueOff val="0"/>
                <a:satOff val="0"/>
                <a:lumOff val="0"/>
                <a:alphaOff val="-40000"/>
                <a:shade val="51000"/>
                <a:satMod val="130000"/>
              </a:schemeClr>
            </a:gs>
            <a:gs pos="80000">
              <a:schemeClr val="accent4">
                <a:alpha val="90000"/>
                <a:hueOff val="0"/>
                <a:satOff val="0"/>
                <a:lumOff val="0"/>
                <a:alphaOff val="-40000"/>
                <a:shade val="93000"/>
                <a:satMod val="130000"/>
              </a:schemeClr>
            </a:gs>
            <a:gs pos="100000">
              <a:schemeClr val="accent4">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Linux</a:t>
          </a:r>
        </a:p>
      </dsp:txBody>
      <dsp:txXfrm>
        <a:off x="4598283" y="2502783"/>
        <a:ext cx="3573660" cy="21441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1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1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1ACEF-6E31-49EA-9B4B-336BC171E6AE}" type="datetimeFigureOut">
              <a:rPr lang="en-US" smtClean="0"/>
              <a:pPr/>
              <a:t>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81F64-38B6-442F-BAD6-2D03BCFD5B11}" type="slidenum">
              <a:rPr lang="en-US" smtClean="0"/>
              <a:pPr/>
              <a:t>‹#›</a:t>
            </a:fld>
            <a:endParaRPr lang="en-US"/>
          </a:p>
        </p:txBody>
      </p:sp>
    </p:spTree>
    <p:extLst>
      <p:ext uri="{BB962C8B-B14F-4D97-AF65-F5344CB8AC3E}">
        <p14:creationId xmlns:p14="http://schemas.microsoft.com/office/powerpoint/2010/main" val="9543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a:t>
            </a:fld>
            <a:endParaRPr lang="en-US"/>
          </a:p>
        </p:txBody>
      </p:sp>
    </p:spTree>
    <p:extLst>
      <p:ext uri="{BB962C8B-B14F-4D97-AF65-F5344CB8AC3E}">
        <p14:creationId xmlns:p14="http://schemas.microsoft.com/office/powerpoint/2010/main" val="3188508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11</a:t>
            </a:fld>
            <a:endParaRPr lang="en-US"/>
          </a:p>
        </p:txBody>
      </p:sp>
    </p:spTree>
    <p:extLst>
      <p:ext uri="{BB962C8B-B14F-4D97-AF65-F5344CB8AC3E}">
        <p14:creationId xmlns:p14="http://schemas.microsoft.com/office/powerpoint/2010/main" val="2992915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12</a:t>
            </a:fld>
            <a:endParaRPr lang="en-US"/>
          </a:p>
        </p:txBody>
      </p:sp>
    </p:spTree>
    <p:extLst>
      <p:ext uri="{BB962C8B-B14F-4D97-AF65-F5344CB8AC3E}">
        <p14:creationId xmlns:p14="http://schemas.microsoft.com/office/powerpoint/2010/main" val="427185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13</a:t>
            </a:fld>
            <a:endParaRPr lang="en-US"/>
          </a:p>
        </p:txBody>
      </p:sp>
    </p:spTree>
    <p:extLst>
      <p:ext uri="{BB962C8B-B14F-4D97-AF65-F5344CB8AC3E}">
        <p14:creationId xmlns:p14="http://schemas.microsoft.com/office/powerpoint/2010/main" val="172543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14</a:t>
            </a:fld>
            <a:endParaRPr lang="en-US"/>
          </a:p>
        </p:txBody>
      </p:sp>
    </p:spTree>
    <p:extLst>
      <p:ext uri="{BB962C8B-B14F-4D97-AF65-F5344CB8AC3E}">
        <p14:creationId xmlns:p14="http://schemas.microsoft.com/office/powerpoint/2010/main" val="3542965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15</a:t>
            </a:fld>
            <a:endParaRPr lang="en-US"/>
          </a:p>
        </p:txBody>
      </p:sp>
    </p:spTree>
    <p:extLst>
      <p:ext uri="{BB962C8B-B14F-4D97-AF65-F5344CB8AC3E}">
        <p14:creationId xmlns:p14="http://schemas.microsoft.com/office/powerpoint/2010/main" val="1905137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16</a:t>
            </a:fld>
            <a:endParaRPr lang="en-US"/>
          </a:p>
        </p:txBody>
      </p:sp>
    </p:spTree>
    <p:extLst>
      <p:ext uri="{BB962C8B-B14F-4D97-AF65-F5344CB8AC3E}">
        <p14:creationId xmlns:p14="http://schemas.microsoft.com/office/powerpoint/2010/main" val="1985126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17</a:t>
            </a:fld>
            <a:endParaRPr lang="en-US"/>
          </a:p>
        </p:txBody>
      </p:sp>
    </p:spTree>
    <p:extLst>
      <p:ext uri="{BB962C8B-B14F-4D97-AF65-F5344CB8AC3E}">
        <p14:creationId xmlns:p14="http://schemas.microsoft.com/office/powerpoint/2010/main" val="1447011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19</a:t>
            </a:fld>
            <a:endParaRPr lang="en-US"/>
          </a:p>
        </p:txBody>
      </p:sp>
    </p:spTree>
    <p:extLst>
      <p:ext uri="{BB962C8B-B14F-4D97-AF65-F5344CB8AC3E}">
        <p14:creationId xmlns:p14="http://schemas.microsoft.com/office/powerpoint/2010/main" val="424671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20</a:t>
            </a:fld>
            <a:endParaRPr lang="en-US"/>
          </a:p>
        </p:txBody>
      </p:sp>
    </p:spTree>
    <p:extLst>
      <p:ext uri="{BB962C8B-B14F-4D97-AF65-F5344CB8AC3E}">
        <p14:creationId xmlns:p14="http://schemas.microsoft.com/office/powerpoint/2010/main" val="2836411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21</a:t>
            </a:fld>
            <a:endParaRPr lang="en-US"/>
          </a:p>
        </p:txBody>
      </p:sp>
    </p:spTree>
    <p:extLst>
      <p:ext uri="{BB962C8B-B14F-4D97-AF65-F5344CB8AC3E}">
        <p14:creationId xmlns:p14="http://schemas.microsoft.com/office/powerpoint/2010/main" val="70503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a:t>
            </a:fld>
            <a:endParaRPr lang="en-US"/>
          </a:p>
        </p:txBody>
      </p:sp>
    </p:spTree>
    <p:extLst>
      <p:ext uri="{BB962C8B-B14F-4D97-AF65-F5344CB8AC3E}">
        <p14:creationId xmlns:p14="http://schemas.microsoft.com/office/powerpoint/2010/main" val="3144955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22</a:t>
            </a:fld>
            <a:endParaRPr lang="en-US"/>
          </a:p>
        </p:txBody>
      </p:sp>
    </p:spTree>
    <p:extLst>
      <p:ext uri="{BB962C8B-B14F-4D97-AF65-F5344CB8AC3E}">
        <p14:creationId xmlns:p14="http://schemas.microsoft.com/office/powerpoint/2010/main" val="3282398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23</a:t>
            </a:fld>
            <a:endParaRPr lang="en-US"/>
          </a:p>
        </p:txBody>
      </p:sp>
    </p:spTree>
    <p:extLst>
      <p:ext uri="{BB962C8B-B14F-4D97-AF65-F5344CB8AC3E}">
        <p14:creationId xmlns:p14="http://schemas.microsoft.com/office/powerpoint/2010/main" val="1566538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24</a:t>
            </a:fld>
            <a:endParaRPr lang="en-US"/>
          </a:p>
        </p:txBody>
      </p:sp>
    </p:spTree>
    <p:extLst>
      <p:ext uri="{BB962C8B-B14F-4D97-AF65-F5344CB8AC3E}">
        <p14:creationId xmlns:p14="http://schemas.microsoft.com/office/powerpoint/2010/main" val="591232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26</a:t>
            </a:fld>
            <a:endParaRPr lang="en-US"/>
          </a:p>
        </p:txBody>
      </p:sp>
    </p:spTree>
    <p:extLst>
      <p:ext uri="{BB962C8B-B14F-4D97-AF65-F5344CB8AC3E}">
        <p14:creationId xmlns:p14="http://schemas.microsoft.com/office/powerpoint/2010/main" val="3306294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27</a:t>
            </a:fld>
            <a:endParaRPr lang="en-US"/>
          </a:p>
        </p:txBody>
      </p:sp>
    </p:spTree>
    <p:extLst>
      <p:ext uri="{BB962C8B-B14F-4D97-AF65-F5344CB8AC3E}">
        <p14:creationId xmlns:p14="http://schemas.microsoft.com/office/powerpoint/2010/main" val="769703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29</a:t>
            </a:fld>
            <a:endParaRPr lang="en-US"/>
          </a:p>
        </p:txBody>
      </p:sp>
    </p:spTree>
    <p:extLst>
      <p:ext uri="{BB962C8B-B14F-4D97-AF65-F5344CB8AC3E}">
        <p14:creationId xmlns:p14="http://schemas.microsoft.com/office/powerpoint/2010/main" val="205819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a:t>
            </a:fld>
            <a:endParaRPr lang="en-US"/>
          </a:p>
        </p:txBody>
      </p:sp>
    </p:spTree>
    <p:extLst>
      <p:ext uri="{BB962C8B-B14F-4D97-AF65-F5344CB8AC3E}">
        <p14:creationId xmlns:p14="http://schemas.microsoft.com/office/powerpoint/2010/main" val="165589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4</a:t>
            </a:fld>
            <a:endParaRPr lang="en-US"/>
          </a:p>
        </p:txBody>
      </p:sp>
    </p:spTree>
    <p:extLst>
      <p:ext uri="{BB962C8B-B14F-4D97-AF65-F5344CB8AC3E}">
        <p14:creationId xmlns:p14="http://schemas.microsoft.com/office/powerpoint/2010/main" val="153946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6</a:t>
            </a:fld>
            <a:endParaRPr lang="en-US"/>
          </a:p>
        </p:txBody>
      </p:sp>
    </p:spTree>
    <p:extLst>
      <p:ext uri="{BB962C8B-B14F-4D97-AF65-F5344CB8AC3E}">
        <p14:creationId xmlns:p14="http://schemas.microsoft.com/office/powerpoint/2010/main" val="400041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7</a:t>
            </a:fld>
            <a:endParaRPr lang="en-US"/>
          </a:p>
        </p:txBody>
      </p:sp>
    </p:spTree>
    <p:extLst>
      <p:ext uri="{BB962C8B-B14F-4D97-AF65-F5344CB8AC3E}">
        <p14:creationId xmlns:p14="http://schemas.microsoft.com/office/powerpoint/2010/main" val="24542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8</a:t>
            </a:fld>
            <a:endParaRPr lang="en-US"/>
          </a:p>
        </p:txBody>
      </p:sp>
    </p:spTree>
    <p:extLst>
      <p:ext uri="{BB962C8B-B14F-4D97-AF65-F5344CB8AC3E}">
        <p14:creationId xmlns:p14="http://schemas.microsoft.com/office/powerpoint/2010/main" val="1023579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9</a:t>
            </a:fld>
            <a:endParaRPr lang="en-US"/>
          </a:p>
        </p:txBody>
      </p:sp>
    </p:spTree>
    <p:extLst>
      <p:ext uri="{BB962C8B-B14F-4D97-AF65-F5344CB8AC3E}">
        <p14:creationId xmlns:p14="http://schemas.microsoft.com/office/powerpoint/2010/main" val="309045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10</a:t>
            </a:fld>
            <a:endParaRPr lang="en-US"/>
          </a:p>
        </p:txBody>
      </p:sp>
    </p:spTree>
    <p:extLst>
      <p:ext uri="{BB962C8B-B14F-4D97-AF65-F5344CB8AC3E}">
        <p14:creationId xmlns:p14="http://schemas.microsoft.com/office/powerpoint/2010/main" val="2918589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4267200"/>
            <a:ext cx="3618103" cy="1815882"/>
          </a:xfrm>
          <a:prstGeom prst="rect">
            <a:avLst/>
          </a:prstGeom>
        </p:spPr>
        <p:txBody>
          <a:bodyPr wrap="square">
            <a:spAutoFit/>
          </a:bodyPr>
          <a:lstStyle/>
          <a:p>
            <a:pPr algn="ctr"/>
            <a:r>
              <a:rPr lang="en-US" sz="3200" dirty="0">
                <a:latin typeface="Arial Black" pitchFamily="34" charset="0"/>
              </a:rPr>
              <a:t>Chapter 9</a:t>
            </a:r>
          </a:p>
          <a:p>
            <a:pPr algn="ctr"/>
            <a:endParaRPr lang="en-US" sz="2400" dirty="0">
              <a:latin typeface="Arial Black" pitchFamily="34" charset="0"/>
            </a:endParaRPr>
          </a:p>
          <a:p>
            <a:pPr algn="ctr"/>
            <a:r>
              <a:rPr lang="en-US" sz="2800" dirty="0">
                <a:latin typeface="Arial Black" pitchFamily="34" charset="0"/>
              </a:rPr>
              <a:t>Operating Systems</a:t>
            </a:r>
          </a:p>
        </p:txBody>
      </p:sp>
      <p:sp>
        <p:nvSpPr>
          <p:cNvPr id="10" name="Rectangle 9"/>
          <p:cNvSpPr/>
          <p:nvPr userDrawn="1"/>
        </p:nvSpPr>
        <p:spPr>
          <a:xfrm>
            <a:off x="-4878" y="0"/>
            <a:ext cx="9148877" cy="3124200"/>
          </a:xfrm>
          <a:prstGeom prst="rect">
            <a:avLst/>
          </a:prstGeom>
          <a:solidFill>
            <a:srgbClr val="A5243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76200" y="954396"/>
            <a:ext cx="8991600" cy="1015663"/>
          </a:xfrm>
          <a:prstGeom prst="rect">
            <a:avLst/>
          </a:prstGeom>
        </p:spPr>
        <p:txBody>
          <a:bodyPr wrap="square">
            <a:spAutoFit/>
          </a:bodyPr>
          <a:lstStyle/>
          <a:p>
            <a:pPr algn="ctr"/>
            <a:r>
              <a:rPr lang="en-US" sz="4000" dirty="0">
                <a:solidFill>
                  <a:schemeClr val="bg2">
                    <a:lumMod val="90000"/>
                  </a:schemeClr>
                </a:solidFill>
                <a:latin typeface="Arial Black" pitchFamily="34" charset="0"/>
              </a:rPr>
              <a:t>Discovering Computers 2016</a:t>
            </a:r>
          </a:p>
          <a:p>
            <a:pPr algn="ctr"/>
            <a:r>
              <a:rPr lang="en-US" sz="2000" b="0" i="0" dirty="0">
                <a:solidFill>
                  <a:schemeClr val="bg2">
                    <a:lumMod val="90000"/>
                  </a:schemeClr>
                </a:solidFill>
                <a:latin typeface="Arial Black" pitchFamily="34" charset="0"/>
              </a:rPr>
              <a:t>Tools, Apps, Devices, and the Impact of Technology</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8103" y="3475127"/>
            <a:ext cx="5507967" cy="2969139"/>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a:t>© 2016 Cengage Learning®. May not be scanned, copied or duplicated, or posted to a publicly accessible website, in whole or in part.</a:t>
            </a: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a:t>© 2016 Cengage Learning®. May not be scanned, copied or duplicated, or posted to a publicly accessible website, in whole or in part.</a:t>
            </a: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600200"/>
            <a:ext cx="8839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6324600"/>
            <a:ext cx="3810000" cy="457200"/>
          </a:xfrm>
          <a:prstGeom prst="rect">
            <a:avLst/>
          </a:prstGeom>
        </p:spPr>
        <p:txBody>
          <a:bodyPr/>
          <a:lstStyle/>
          <a:p>
            <a:r>
              <a:rPr lang="en-US"/>
              <a:t>© 2016 Cengage Learning®. May not be scanned, copied or duplicated, or posted to a publicly accessible website, in whole or in part.</a:t>
            </a:r>
            <a:endParaRPr lang="en-US" dirty="0"/>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a:t>Page </a:t>
            </a:r>
          </a:p>
        </p:txBody>
      </p:sp>
      <p:sp>
        <p:nvSpPr>
          <p:cNvPr id="7" name="Rectangle 6"/>
          <p:cNvSpPr/>
          <p:nvPr userDrawn="1"/>
        </p:nvSpPr>
        <p:spPr>
          <a:xfrm>
            <a:off x="8534400" y="6248400"/>
            <a:ext cx="609600" cy="609600"/>
          </a:xfrm>
          <a:prstGeom prst="rect">
            <a:avLst/>
          </a:prstGeom>
          <a:solidFill>
            <a:srgbClr val="A52439"/>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a:t>© 2016 Cengage Learning®. May not be scanned, copied or duplicated, or posted to a publicly accessible website, in whole or in part.</a:t>
            </a:r>
          </a:p>
        </p:txBody>
      </p:sp>
      <p:sp>
        <p:nvSpPr>
          <p:cNvPr id="7" name="Rectangle 6"/>
          <p:cNvSpPr/>
          <p:nvPr userDrawn="1"/>
        </p:nvSpPr>
        <p:spPr>
          <a:xfrm>
            <a:off x="8534400" y="6248400"/>
            <a:ext cx="609600" cy="609600"/>
          </a:xfrm>
          <a:prstGeom prst="rect">
            <a:avLst/>
          </a:prstGeom>
          <a:solidFill>
            <a:srgbClr val="A52439"/>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2743200" y="6400800"/>
            <a:ext cx="3810000" cy="457200"/>
          </a:xfrm>
          <a:prstGeom prst="rect">
            <a:avLst/>
          </a:prstGeom>
        </p:spPr>
        <p:txBody>
          <a:bodyPr/>
          <a:lstStyle/>
          <a:p>
            <a:r>
              <a:rPr lang="en-US"/>
              <a:t>© 2016 Cengage Learning®. May not be scanned, copied or duplicated, or posted to a publicly accessible website, in whole or in part.</a:t>
            </a:r>
            <a:endParaRPr lang="en-US" dirty="0"/>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a:t>Page </a:t>
            </a:r>
          </a:p>
        </p:txBody>
      </p:sp>
      <p:sp>
        <p:nvSpPr>
          <p:cNvPr id="9" name="Rectangle 8"/>
          <p:cNvSpPr/>
          <p:nvPr userDrawn="1"/>
        </p:nvSpPr>
        <p:spPr>
          <a:xfrm>
            <a:off x="8534400" y="6248400"/>
            <a:ext cx="609600" cy="609600"/>
          </a:xfrm>
          <a:prstGeom prst="rect">
            <a:avLst/>
          </a:prstGeom>
          <a:solidFill>
            <a:srgbClr val="A52439"/>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2743200" y="6400800"/>
            <a:ext cx="3810000" cy="457200"/>
          </a:xfrm>
          <a:prstGeom prst="rect">
            <a:avLst/>
          </a:prstGeom>
        </p:spPr>
        <p:txBody>
          <a:bodyPr/>
          <a:lstStyle/>
          <a:p>
            <a:r>
              <a:rPr lang="en-US"/>
              <a:t>© 2016 Cengage Learning®. May not be scanned, copied or duplicated, or posted to a publicly accessible website, in whole or in part.</a:t>
            </a:r>
            <a:endParaRPr lang="en-US" dirty="0"/>
          </a:p>
        </p:txBody>
      </p:sp>
      <p:sp>
        <p:nvSpPr>
          <p:cNvPr id="10"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a:t>Page </a:t>
            </a:r>
          </a:p>
        </p:txBody>
      </p:sp>
      <p:sp>
        <p:nvSpPr>
          <p:cNvPr id="11" name="Rectangle 10"/>
          <p:cNvSpPr/>
          <p:nvPr userDrawn="1"/>
        </p:nvSpPr>
        <p:spPr>
          <a:xfrm>
            <a:off x="8534400" y="6248400"/>
            <a:ext cx="609600" cy="609600"/>
          </a:xfrm>
          <a:prstGeom prst="rect">
            <a:avLst/>
          </a:prstGeom>
          <a:solidFill>
            <a:srgbClr val="A52439"/>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a:spLocks noGrp="1"/>
          </p:cNvSpPr>
          <p:nvPr>
            <p:ph type="sldNum" sz="quarter" idx="1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2743200" y="6356350"/>
            <a:ext cx="3810000" cy="365125"/>
          </a:xfrm>
          <a:prstGeom prst="rect">
            <a:avLst/>
          </a:prstGeom>
        </p:spPr>
        <p:txBody>
          <a:bodyPr/>
          <a:lstStyle/>
          <a:p>
            <a:r>
              <a:rPr lang="en-US"/>
              <a:t>© 2016 Cengage Learning®. May not be scanned, copied or duplicated, or posted to a publicly accessible website, in whole or in part.</a:t>
            </a:r>
          </a:p>
        </p:txBody>
      </p:sp>
      <p:sp>
        <p:nvSpPr>
          <p:cNvPr id="6" name="Rectangle 5"/>
          <p:cNvSpPr/>
          <p:nvPr userDrawn="1"/>
        </p:nvSpPr>
        <p:spPr>
          <a:xfrm>
            <a:off x="8534400" y="6248400"/>
            <a:ext cx="609600" cy="609600"/>
          </a:xfrm>
          <a:prstGeom prst="rect">
            <a:avLst/>
          </a:prstGeom>
          <a:solidFill>
            <a:srgbClr val="A52439"/>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2743200" y="6356350"/>
            <a:ext cx="3810000" cy="365125"/>
          </a:xfrm>
          <a:prstGeom prst="rect">
            <a:avLst/>
          </a:prstGeom>
        </p:spPr>
        <p:txBody>
          <a:bodyPr/>
          <a:lstStyle/>
          <a:p>
            <a:r>
              <a:rPr lang="en-US"/>
              <a:t>© 2016 Cengage Learning®. May not be scanned, copied or duplicated, or posted to a publicly accessible website, in whole or in part.</a:t>
            </a:r>
          </a:p>
        </p:txBody>
      </p:sp>
      <p:sp>
        <p:nvSpPr>
          <p:cNvPr id="5" name="Rectangle 4"/>
          <p:cNvSpPr/>
          <p:nvPr userDrawn="1"/>
        </p:nvSpPr>
        <p:spPr>
          <a:xfrm>
            <a:off x="8534400" y="6248400"/>
            <a:ext cx="609600" cy="609600"/>
          </a:xfrm>
          <a:prstGeom prst="rect">
            <a:avLst/>
          </a:prstGeom>
          <a:solidFill>
            <a:srgbClr val="A52439"/>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2743200" y="6356350"/>
            <a:ext cx="3810000" cy="365125"/>
          </a:xfrm>
          <a:prstGeom prst="rect">
            <a:avLst/>
          </a:prstGeom>
        </p:spPr>
        <p:txBody>
          <a:bodyPr/>
          <a:lstStyle/>
          <a:p>
            <a:r>
              <a:rPr lang="en-US"/>
              <a:t>© 2016 Cengage Learning®. May not be scanned, copied or duplicated, or posted to a publicly accessible website, in whole or in part.</a:t>
            </a:r>
          </a:p>
        </p:txBody>
      </p:sp>
      <p:sp>
        <p:nvSpPr>
          <p:cNvPr id="8" name="Rectangle 7"/>
          <p:cNvSpPr/>
          <p:nvPr userDrawn="1"/>
        </p:nvSpPr>
        <p:spPr>
          <a:xfrm>
            <a:off x="8534400" y="6248400"/>
            <a:ext cx="609600" cy="609600"/>
          </a:xfrm>
          <a:prstGeom prst="rect">
            <a:avLst/>
          </a:prstGeom>
          <a:solidFill>
            <a:srgbClr val="A52439"/>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2743200" y="6356350"/>
            <a:ext cx="3810000" cy="365125"/>
          </a:xfrm>
          <a:prstGeom prst="rect">
            <a:avLst/>
          </a:prstGeom>
        </p:spPr>
        <p:txBody>
          <a:bodyPr/>
          <a:lstStyle/>
          <a:p>
            <a:r>
              <a:rPr lang="en-US"/>
              <a:t>© 2016 Cengage Learning®. May not be scanned, copied or duplicated, or posted to a publicly accessible website, in whole or in part.</a:t>
            </a:r>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64999">
              <a:srgbClr val="F0EBD5"/>
            </a:gs>
            <a:gs pos="100000">
              <a:srgbClr val="D1C39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52400"/>
            <a:ext cx="88392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52400" y="1600200"/>
            <a:ext cx="88392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1219200"/>
            <a:ext cx="9144000" cy="457200"/>
          </a:xfrm>
          <a:prstGeom prst="rect">
            <a:avLst/>
          </a:prstGeom>
          <a:gradFill flip="none" rotWithShape="1">
            <a:gsLst>
              <a:gs pos="0">
                <a:srgbClr val="A52439"/>
              </a:gs>
              <a:gs pos="64999">
                <a:srgbClr val="F0EBD5"/>
              </a:gs>
              <a:gs pos="100000">
                <a:srgbClr val="D1C39F"/>
              </a:gs>
            </a:gsLst>
            <a:lin ang="27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a:t>© 2016 Cengage Learning®. May not be scanned, copied or duplicated, or posted to a publicly accessible website, in whole or in part.</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dt="0"/>
  <p:txStyles>
    <p:titleStyle>
      <a:lvl1pPr algn="l" defTabSz="914400" rtl="0" eaLnBrk="1" latinLnBrk="0" hangingPunct="1">
        <a:spcBef>
          <a:spcPct val="0"/>
        </a:spcBef>
        <a:buNone/>
        <a:defRPr sz="4000" b="1" kern="1200">
          <a:solidFill>
            <a:schemeClr val="accent4">
              <a:lumMod val="75000"/>
            </a:schemeClr>
          </a:solidFill>
          <a:latin typeface="+mj-lt"/>
          <a:ea typeface="+mj-ea"/>
          <a:cs typeface="Arial" pitchFamily="34" charset="0"/>
        </a:defRPr>
      </a:lvl1pPr>
    </p:titleStyle>
    <p:bodyStyle>
      <a:lvl1pPr marL="342900" indent="-342900" algn="l" defTabSz="914400" rtl="0" eaLnBrk="1" latinLnBrk="0" hangingPunct="1">
        <a:spcBef>
          <a:spcPct val="20000"/>
        </a:spcBef>
        <a:buClr>
          <a:schemeClr val="accent4">
            <a:lumMod val="75000"/>
          </a:schemeClr>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lumMod val="75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4">
            <a:lumMod val="75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14430"/>
    </mc:Choice>
    <mc:Fallback xmlns="">
      <p:transition advTm="14430"/>
    </mc:Fallback>
  </mc:AlternateContent>
  <p:extLst>
    <p:ext uri="{3A86A75C-4F4B-4683-9AE1-C65F6400EC91}">
      <p14:laserTraceLst xmlns:p14="http://schemas.microsoft.com/office/powerpoint/2010/main">
        <p14:tracePtLst>
          <p14:tracePt t="6303" x="598488" y="5062538"/>
          <p14:tracePt t="6770" x="615950" y="5062538"/>
          <p14:tracePt t="6783" x="704850" y="5054600"/>
          <p14:tracePt t="6795" x="1098550" y="5018088"/>
          <p14:tracePt t="6808" x="2428875" y="4983163"/>
          <p14:tracePt t="6823" x="2857500" y="4983163"/>
          <p14:tracePt t="6840" x="3367088" y="4991100"/>
          <p14:tracePt t="6857" x="3608388" y="5000625"/>
          <p14:tracePt t="6873" x="3687763" y="5000625"/>
          <p14:tracePt t="6890" x="3741738" y="5000625"/>
          <p14:tracePt t="6907" x="3795713" y="5000625"/>
          <p14:tracePt t="6923" x="3803650" y="5000625"/>
          <p14:tracePt t="6940" x="3813175" y="5000625"/>
          <p14:tracePt t="6959" x="3813175" y="5010150"/>
          <p14:tracePt t="6973" x="3813175" y="5018088"/>
          <p14:tracePt t="7475" x="3786188" y="5018088"/>
          <p14:tracePt t="7485" x="3670300" y="5018088"/>
          <p14:tracePt t="7498" x="3268663" y="5062538"/>
          <p14:tracePt t="7511" x="2679700" y="5116513"/>
          <p14:tracePt t="7523" x="2214563" y="5170488"/>
          <p14:tracePt t="7540" x="1839913" y="5232400"/>
          <p14:tracePt t="7557" x="1482725" y="5295900"/>
          <p14:tracePt t="7573" x="1009650" y="5394325"/>
          <p14:tracePt t="7591" x="866775" y="5419725"/>
          <p14:tracePt t="7607" x="652463" y="5491163"/>
          <p14:tracePt t="7623" x="446088" y="5537200"/>
          <p14:tracePt t="7640" x="374650" y="5562600"/>
          <p14:tracePt t="7657" x="303213" y="5581650"/>
          <p14:tracePt t="7674" x="250825" y="5599113"/>
          <p14:tracePt t="7690" x="241300" y="5599113"/>
          <p14:tracePt t="7723" x="231775" y="5599113"/>
          <p14:tracePt t="7861" x="231775" y="5608638"/>
          <p14:tracePt t="7886" x="250825" y="5616575"/>
          <p14:tracePt t="8451" x="258763" y="5616575"/>
          <p14:tracePt t="8464" x="312738" y="5616575"/>
          <p14:tracePt t="8476" x="455613" y="5616575"/>
          <p14:tracePt t="8489" x="652463" y="5616575"/>
          <p14:tracePt t="8502" x="803275" y="5616575"/>
          <p14:tracePt t="8514" x="893763" y="5616575"/>
          <p14:tracePt t="8527" x="965200" y="5616575"/>
          <p14:tracePt t="8541" x="1027113" y="5616575"/>
          <p14:tracePt t="8557" x="1089025" y="5616575"/>
          <p14:tracePt t="8574" x="1133475" y="5616575"/>
          <p14:tracePt t="8591" x="1196975" y="5616575"/>
          <p14:tracePt t="8607" x="1214438" y="5616575"/>
          <p14:tracePt t="8624" x="1223963" y="5616575"/>
          <p14:tracePt t="8664" x="1231900" y="5616575"/>
          <p14:tracePt t="8852" x="1231900" y="5599113"/>
          <p14:tracePt t="8865" x="1231900" y="5572125"/>
          <p14:tracePt t="8878" x="1231900" y="5537200"/>
          <p14:tracePt t="8890" x="1250950" y="5473700"/>
          <p14:tracePt t="8907" x="1268413" y="5411788"/>
          <p14:tracePt t="8924" x="1295400" y="5384800"/>
          <p14:tracePt t="8941" x="1312863" y="5340350"/>
          <p14:tracePt t="8965" x="1322388" y="5330825"/>
          <p14:tracePt t="8978" x="1347788" y="5313363"/>
          <p14:tracePt t="9254" x="1347788" y="5303838"/>
          <p14:tracePt t="9267" x="1322388" y="5276850"/>
          <p14:tracePt t="9279" x="1258888" y="5214938"/>
          <p14:tracePt t="9292" x="1089025" y="5037138"/>
          <p14:tracePt t="9308" x="911225" y="4867275"/>
          <p14:tracePt t="9324" x="857250" y="4795838"/>
          <p14:tracePt t="9341" x="812800" y="4759325"/>
          <p14:tracePt t="9357" x="803275" y="4751388"/>
          <p14:tracePt t="9374" x="803275" y="4741863"/>
          <p14:tracePt t="9455" x="812800" y="4741863"/>
          <p14:tracePt t="9468" x="830263" y="4741863"/>
          <p14:tracePt t="9480" x="884238" y="4741863"/>
          <p14:tracePt t="9493" x="1044575" y="4741863"/>
          <p14:tracePt t="9508" x="1482725" y="4741863"/>
          <p14:tracePt t="9524" x="1847850" y="4741863"/>
          <p14:tracePt t="9541" x="2027238" y="4741863"/>
          <p14:tracePt t="9558" x="2108200" y="4741863"/>
          <p14:tracePt t="9574" x="2187575" y="4732338"/>
          <p14:tracePt t="9592" x="2330450" y="4724400"/>
          <p14:tracePt t="9608" x="2411413" y="4714875"/>
          <p14:tracePt t="9624" x="2465388" y="4714875"/>
          <p14:tracePt t="9642" x="2536825" y="4697413"/>
          <p14:tracePt t="9658" x="2544763" y="4697413"/>
          <p14:tracePt t="9819" x="2536825" y="4697413"/>
          <p14:tracePt t="9831" x="2517775" y="4697413"/>
          <p14:tracePt t="9843" x="2509838" y="4697413"/>
          <p14:tracePt t="9856" x="2500313" y="4697413"/>
          <p14:tracePt t="9868" x="2473325" y="4705350"/>
          <p14:tracePt t="9881" x="2393950" y="4732338"/>
          <p14:tracePt t="9894" x="2268538" y="4795838"/>
          <p14:tracePt t="9908" x="2108200" y="4857750"/>
          <p14:tracePt t="9925" x="2036763" y="4894263"/>
          <p14:tracePt t="9941" x="1982788" y="4919663"/>
          <p14:tracePt t="9958" x="1919288" y="4938713"/>
          <p14:tracePt t="9974" x="1911350" y="4938713"/>
          <p14:tracePt t="9991" x="1901825" y="4946650"/>
          <p14:tracePt t="10008" x="1893888" y="4946650"/>
          <p14:tracePt t="10295" x="1884363" y="4946650"/>
          <p14:tracePt t="10308" x="1874838" y="4946650"/>
          <p14:tracePt t="10320" x="1839913" y="4956175"/>
          <p14:tracePt t="10333" x="1751013" y="4991100"/>
          <p14:tracePt t="10345" x="1652588" y="5045075"/>
          <p14:tracePt t="10358" x="1571625" y="5089525"/>
          <p14:tracePt t="10375" x="1500188" y="5143500"/>
          <p14:tracePt t="10391" x="1455738" y="5170488"/>
          <p14:tracePt t="10408" x="1384300" y="5224463"/>
          <p14:tracePt t="10425" x="1357313" y="5232400"/>
          <p14:tracePt t="10441" x="1339850" y="5241925"/>
          <p14:tracePt t="10446" x="1330325" y="5251450"/>
          <p14:tracePt t="10459" x="1312863" y="5259388"/>
          <p14:tracePt t="10475" x="1312863" y="5268913"/>
          <p14:tracePt t="10491" x="1303338" y="5268913"/>
          <p14:tracePt t="10508" x="1285875" y="5286375"/>
          <p14:tracePt t="10525" x="1268413" y="5286375"/>
          <p14:tracePt t="10541" x="1258888" y="5295900"/>
          <p14:tracePt t="10558" x="1223963" y="5303838"/>
          <p14:tracePt t="10591" x="1214438" y="5303838"/>
          <p14:tracePt t="10608" x="1204913" y="5313363"/>
          <p14:tracePt t="10625" x="1196975" y="5313363"/>
          <p14:tracePt t="10641" x="1187450" y="5322888"/>
          <p14:tracePt t="10658" x="1143000" y="5348288"/>
          <p14:tracePt t="10675" x="1116013" y="5375275"/>
          <p14:tracePt t="10692" x="1081088" y="5402263"/>
          <p14:tracePt t="10708" x="1062038" y="5429250"/>
          <p14:tracePt t="10725" x="1062038" y="5438775"/>
          <p14:tracePt t="10758" x="1062038" y="5446713"/>
          <p14:tracePt t="10784" x="1062038" y="5456238"/>
          <p14:tracePt t="10822" x="1062038" y="5465763"/>
          <p14:tracePt t="10834" x="1071563" y="5473700"/>
          <p14:tracePt t="10847" x="1125538" y="5491163"/>
          <p14:tracePt t="10859" x="1268413" y="5527675"/>
          <p14:tracePt t="10875" x="1500188" y="5562600"/>
          <p14:tracePt t="10892" x="1608138" y="5572125"/>
          <p14:tracePt t="10908" x="1679575" y="5572125"/>
          <p14:tracePt t="10942" x="1679575" y="558165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Single/multi tasking OS</a:t>
            </a:r>
          </a:p>
        </p:txBody>
      </p:sp>
      <p:sp>
        <p:nvSpPr>
          <p:cNvPr id="3" name="Content Placeholder 2"/>
          <p:cNvSpPr>
            <a:spLocks noGrp="1"/>
          </p:cNvSpPr>
          <p:nvPr>
            <p:ph idx="1"/>
          </p:nvPr>
        </p:nvSpPr>
        <p:spPr/>
        <p:txBody>
          <a:bodyPr/>
          <a:lstStyle/>
          <a:p>
            <a:r>
              <a:rPr lang="en-US" dirty="0"/>
              <a:t>A </a:t>
            </a:r>
            <a:r>
              <a:rPr lang="en-US" b="1" dirty="0">
                <a:solidFill>
                  <a:srgbClr val="FF0000"/>
                </a:solidFill>
              </a:rPr>
              <a:t>single tasking </a:t>
            </a:r>
            <a:r>
              <a:rPr lang="en-US" dirty="0"/>
              <a:t>operating system allows only one program or app to run at a time. For example, if you are using a browser and want to check email messages, you must exit the browser before you can run the email program.</a:t>
            </a:r>
          </a:p>
          <a:p>
            <a:r>
              <a:rPr lang="en-US" dirty="0"/>
              <a:t>A </a:t>
            </a:r>
            <a:r>
              <a:rPr lang="en-US" b="1" dirty="0">
                <a:solidFill>
                  <a:srgbClr val="FF0000"/>
                </a:solidFill>
              </a:rPr>
              <a:t>multitasking operating </a:t>
            </a:r>
            <a:r>
              <a:rPr lang="en-US" dirty="0"/>
              <a:t>system allows two or more programs or apps to reside in memory at the same time.</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10</a:t>
            </a:fld>
            <a:endParaRPr lang="en-US"/>
          </a:p>
        </p:txBody>
      </p:sp>
      <p:sp>
        <p:nvSpPr>
          <p:cNvPr id="6" name="Text Placeholder 5"/>
          <p:cNvSpPr>
            <a:spLocks noGrp="1"/>
          </p:cNvSpPr>
          <p:nvPr>
            <p:ph type="body" sz="quarter" idx="13"/>
          </p:nvPr>
        </p:nvSpPr>
        <p:spPr/>
        <p:txBody>
          <a:bodyPr/>
          <a:lstStyle/>
          <a:p>
            <a:r>
              <a:rPr lang="en-US" dirty="0"/>
              <a:t>Pages 415 - 416</a:t>
            </a:r>
          </a:p>
        </p:txBody>
      </p:sp>
    </p:spTree>
    <p:extLst>
      <p:ext uri="{BB962C8B-B14F-4D97-AF65-F5344CB8AC3E}">
        <p14:creationId xmlns:p14="http://schemas.microsoft.com/office/powerpoint/2010/main" val="1785834759"/>
      </p:ext>
    </p:extLst>
  </p:cSld>
  <p:clrMapOvr>
    <a:masterClrMapping/>
  </p:clrMapOvr>
  <mc:AlternateContent xmlns:mc="http://schemas.openxmlformats.org/markup-compatibility/2006" xmlns:p14="http://schemas.microsoft.com/office/powerpoint/2010/main">
    <mc:Choice Requires="p14">
      <p:transition p14:dur="0" advTm="92845"/>
    </mc:Choice>
    <mc:Fallback xmlns="">
      <p:transition advTm="92845"/>
    </mc:Fallback>
  </mc:AlternateContent>
  <p:extLst>
    <p:ext uri="{3A86A75C-4F4B-4683-9AE1-C65F6400EC91}">
      <p14:laserTraceLst xmlns:p14="http://schemas.microsoft.com/office/powerpoint/2010/main">
        <p14:tracePtLst>
          <p14:tracePt t="1351" x="7848600" y="4894263"/>
          <p14:tracePt t="1363" x="7823200" y="4867275"/>
          <p14:tracePt t="1375" x="7732713" y="4795838"/>
          <p14:tracePt t="1387" x="7429500" y="4554538"/>
          <p14:tracePt t="1400" x="6732588" y="4116388"/>
          <p14:tracePt t="1413" x="6232525" y="3776663"/>
          <p14:tracePt t="1428" x="5616575" y="3286125"/>
          <p14:tracePt t="1445" x="5259388" y="3044825"/>
          <p14:tracePt t="1462" x="4670425" y="2625725"/>
          <p14:tracePt t="1478" x="4545013" y="2517775"/>
          <p14:tracePt t="1495" x="4456113" y="2446338"/>
          <p14:tracePt t="1512" x="4367213" y="2286000"/>
          <p14:tracePt t="1941" x="4348163" y="2286000"/>
          <p14:tracePt t="1952" x="4276725" y="2286000"/>
          <p14:tracePt t="1964" x="4125913" y="2286000"/>
          <p14:tracePt t="1978" x="3776663" y="2232025"/>
          <p14:tracePt t="1995" x="3589338" y="2197100"/>
          <p14:tracePt t="2012" x="3490913" y="2170113"/>
          <p14:tracePt t="2029" x="3384550" y="2133600"/>
          <p14:tracePt t="2045" x="3348038" y="2125663"/>
          <p14:tracePt t="2063" x="3232150" y="2125663"/>
          <p14:tracePt t="2079" x="3170238" y="2125663"/>
          <p14:tracePt t="2095" x="3081338" y="2125663"/>
          <p14:tracePt t="2112" x="3017838" y="2143125"/>
          <p14:tracePt t="2129" x="2928938" y="2187575"/>
          <p14:tracePt t="2146" x="2901950" y="2205038"/>
          <p14:tracePt t="2163" x="2857500" y="2224088"/>
          <p14:tracePt t="2179" x="2768600" y="2259013"/>
          <p14:tracePt t="2195" x="2741613" y="2268538"/>
          <p14:tracePt t="2212" x="2705100" y="2286000"/>
          <p14:tracePt t="2229" x="2652713" y="2286000"/>
          <p14:tracePt t="2245" x="2633663" y="2286000"/>
          <p14:tracePt t="2263" x="2608263" y="2286000"/>
          <p14:tracePt t="2279" x="2581275" y="2286000"/>
          <p14:tracePt t="2295" x="2562225" y="2286000"/>
          <p14:tracePt t="2313" x="2544763" y="2286000"/>
          <p14:tracePt t="2706" x="2517775" y="2286000"/>
          <p14:tracePt t="2717" x="2482850" y="2286000"/>
          <p14:tracePt t="2731" x="2446338" y="2286000"/>
          <p14:tracePt t="2746" x="2411413" y="2286000"/>
          <p14:tracePt t="2762" x="2374900" y="2286000"/>
          <p14:tracePt t="2779" x="2197100" y="2286000"/>
          <p14:tracePt t="2796" x="2125663" y="2286000"/>
          <p14:tracePt t="2812" x="2062163" y="2286000"/>
          <p14:tracePt t="2829" x="1965325" y="2286000"/>
          <p14:tracePt t="2846" x="1928813" y="2286000"/>
          <p14:tracePt t="2862" x="1893888" y="2286000"/>
          <p14:tracePt t="2879" x="1822450" y="2286000"/>
          <p14:tracePt t="2896" x="1795463" y="2286000"/>
          <p14:tracePt t="2912" x="1758950" y="2286000"/>
          <p14:tracePt t="2929" x="1697038" y="2286000"/>
          <p14:tracePt t="2946" x="1670050" y="2286000"/>
          <p14:tracePt t="2962" x="1625600" y="2286000"/>
          <p14:tracePt t="2979" x="1536700" y="2286000"/>
          <p14:tracePt t="2996" x="1509713" y="2286000"/>
          <p14:tracePt t="3013" x="1482725" y="2286000"/>
          <p14:tracePt t="3029" x="1455738" y="2286000"/>
          <p14:tracePt t="3046" x="1446213" y="2286000"/>
          <p14:tracePt t="3062" x="1428750" y="2286000"/>
          <p14:tracePt t="3081" x="1419225" y="2286000"/>
          <p14:tracePt t="3143" x="1411288" y="2286000"/>
          <p14:tracePt t="3169" x="1401763" y="2286000"/>
          <p14:tracePt t="3193" x="1393825" y="2286000"/>
          <p14:tracePt t="3219" x="1393825" y="2276475"/>
          <p14:tracePt t="3231" x="1384300" y="2276475"/>
          <p14:tracePt t="3256" x="1374775" y="2276475"/>
          <p14:tracePt t="3269" x="1366838" y="2276475"/>
          <p14:tracePt t="3281" x="1357313" y="2268538"/>
          <p14:tracePt t="3306" x="1347788" y="2268538"/>
          <p14:tracePt t="3331" x="1339850" y="2268538"/>
          <p14:tracePt t="3344" x="1339850" y="2259013"/>
          <p14:tracePt t="3381" x="1330325" y="2259013"/>
          <p14:tracePt t="3545" x="1330325" y="2251075"/>
          <p14:tracePt t="3594" x="1339850" y="2251075"/>
          <p14:tracePt t="3606" x="1366838" y="2241550"/>
          <p14:tracePt t="3619" x="1384300" y="2241550"/>
          <p14:tracePt t="3632" x="1401763" y="2232025"/>
          <p14:tracePt t="3646" x="1411288" y="2232025"/>
          <p14:tracePt t="3663" x="1428750" y="2232025"/>
          <p14:tracePt t="3680" x="1446213" y="2232025"/>
          <p14:tracePt t="3696" x="1455738" y="2232025"/>
          <p14:tracePt t="3713" x="1473200" y="2232025"/>
          <p14:tracePt t="3730" x="1536700" y="2232025"/>
          <p14:tracePt t="3746" x="1643063" y="2224088"/>
          <p14:tracePt t="3763" x="1670050" y="2224088"/>
          <p14:tracePt t="3779" x="1687513" y="2224088"/>
          <p14:tracePt t="3796" x="1697038" y="2214563"/>
          <p14:tracePt t="3933" x="1687513" y="2214563"/>
          <p14:tracePt t="3945" x="1679575" y="2214563"/>
          <p14:tracePt t="3958" x="1670050" y="2214563"/>
          <p14:tracePt t="3970" x="1652588" y="2214563"/>
          <p14:tracePt t="3982" x="1616075" y="2205038"/>
          <p14:tracePt t="3996" x="1571625" y="2197100"/>
          <p14:tracePt t="4013" x="1536700" y="2197100"/>
          <p14:tracePt t="4030" x="1517650" y="2197100"/>
          <p14:tracePt t="4046" x="1500188" y="2187575"/>
          <p14:tracePt t="4080" x="1490663" y="2187575"/>
          <p14:tracePt t="4208" x="1509713" y="2179638"/>
          <p14:tracePt t="4221" x="1562100" y="2170113"/>
          <p14:tracePt t="4233" x="1616075" y="2160588"/>
          <p14:tracePt t="4246" x="1679575" y="2160588"/>
          <p14:tracePt t="4263" x="1751013" y="2152650"/>
          <p14:tracePt t="4280" x="1812925" y="2143125"/>
          <p14:tracePt t="4296" x="1982788" y="2133600"/>
          <p14:tracePt t="4313" x="2098675" y="2125663"/>
          <p14:tracePt t="4330" x="2214563" y="2125663"/>
          <p14:tracePt t="4346" x="2544763" y="2125663"/>
          <p14:tracePt t="4363" x="2652713" y="2125663"/>
          <p14:tracePt t="4380" x="2724150" y="2125663"/>
          <p14:tracePt t="4396" x="2776538" y="2125663"/>
          <p14:tracePt t="4413" x="2786063" y="2125663"/>
          <p14:tracePt t="4430" x="2795588" y="2125663"/>
          <p14:tracePt t="4647" x="2795588" y="2133600"/>
          <p14:tracePt t="4685" x="2786063" y="2133600"/>
          <p14:tracePt t="4722" x="2776538" y="2133600"/>
          <p14:tracePt t="4747" x="2768600" y="2133600"/>
          <p14:tracePt t="4760" x="2759075" y="2133600"/>
          <p14:tracePt t="4772" x="2751138" y="2133600"/>
          <p14:tracePt t="4784" x="2732088" y="2133600"/>
          <p14:tracePt t="4798" x="2697163" y="2133600"/>
          <p14:tracePt t="4813" x="2608263" y="2152650"/>
          <p14:tracePt t="4830" x="2419350" y="2170113"/>
          <p14:tracePt t="4847" x="1847850" y="2232025"/>
          <p14:tracePt t="4864" x="1724025" y="2232025"/>
          <p14:tracePt t="4880" x="1633538" y="2232025"/>
          <p14:tracePt t="4897" x="1527175" y="2232025"/>
          <p14:tracePt t="4913" x="1500188" y="2232025"/>
          <p14:tracePt t="4930" x="1482725" y="2232025"/>
          <p14:tracePt t="4947" x="1473200" y="2232025"/>
          <p14:tracePt t="4964" x="1465263" y="2232025"/>
          <p14:tracePt t="5110" x="1465263" y="2224088"/>
          <p14:tracePt t="5148" x="1473200" y="2224088"/>
          <p14:tracePt t="5173" x="1482725" y="2224088"/>
          <p14:tracePt t="5185" x="1490663" y="2224088"/>
          <p14:tracePt t="5199" x="1500188" y="2224088"/>
          <p14:tracePt t="5211" x="1517650" y="2224088"/>
          <p14:tracePt t="5223" x="1554163" y="2214563"/>
          <p14:tracePt t="5235" x="1616075" y="2197100"/>
          <p14:tracePt t="5249" x="1697038" y="2187575"/>
          <p14:tracePt t="5263" x="1901825" y="2160588"/>
          <p14:tracePt t="5280" x="2152650" y="2152650"/>
          <p14:tracePt t="5297" x="2589213" y="2133600"/>
          <p14:tracePt t="5313" x="2840038" y="2133600"/>
          <p14:tracePt t="5330" x="3081338" y="2133600"/>
          <p14:tracePt t="5347" x="3375025" y="2133600"/>
          <p14:tracePt t="5364" x="3438525" y="2133600"/>
          <p14:tracePt t="5381" x="3473450" y="2133600"/>
          <p14:tracePt t="5397" x="3509963" y="2133600"/>
          <p14:tracePt t="5430" x="3517900" y="2133600"/>
          <p14:tracePt t="5774" x="3527425" y="2133600"/>
          <p14:tracePt t="5787" x="3581400" y="2133600"/>
          <p14:tracePt t="5800" x="3795713" y="2116138"/>
          <p14:tracePt t="5814" x="4446588" y="2116138"/>
          <p14:tracePt t="5830" x="4813300" y="2116138"/>
          <p14:tracePt t="5849" x="5072063" y="2116138"/>
          <p14:tracePt t="5864" x="5259388" y="2125663"/>
          <p14:tracePt t="5880" x="5429250" y="2125663"/>
          <p14:tracePt t="5899" x="5705475" y="2143125"/>
          <p14:tracePt t="5914" x="5776913" y="2152650"/>
          <p14:tracePt t="5931" x="5830888" y="2152650"/>
          <p14:tracePt t="5949" x="5894388" y="2152650"/>
          <p14:tracePt t="5964" x="5929313" y="2152650"/>
          <p14:tracePt t="5980" x="5965825" y="2152650"/>
          <p14:tracePt t="5997" x="5991225" y="2152650"/>
          <p14:tracePt t="6014" x="6037263" y="2152650"/>
          <p14:tracePt t="6031" x="6054725" y="2152650"/>
          <p14:tracePt t="6047" x="6062663" y="2152650"/>
          <p14:tracePt t="6064" x="6089650" y="2152650"/>
          <p14:tracePt t="6081" x="6099175" y="2152650"/>
          <p14:tracePt t="6097" x="6108700" y="2152650"/>
          <p14:tracePt t="6114" x="6116638" y="2152650"/>
          <p14:tracePt t="6138" x="6126163" y="2152650"/>
          <p14:tracePt t="7128" x="6116638" y="2160588"/>
          <p14:tracePt t="7141" x="6108700" y="2160588"/>
          <p14:tracePt t="7166" x="6089650" y="2160588"/>
          <p14:tracePt t="7178" x="6072188" y="2160588"/>
          <p14:tracePt t="7191" x="6062663" y="2170113"/>
          <p14:tracePt t="7203" x="6045200" y="2170113"/>
          <p14:tracePt t="7216" x="6000750" y="2179638"/>
          <p14:tracePt t="7231" x="5902325" y="2187575"/>
          <p14:tracePt t="7248" x="5732463" y="2197100"/>
          <p14:tracePt t="7265" x="5357813" y="2259013"/>
          <p14:tracePt t="7281" x="5251450" y="2268538"/>
          <p14:tracePt t="7298" x="5153025" y="2276475"/>
          <p14:tracePt t="7315" x="4919663" y="2312988"/>
          <p14:tracePt t="7331" x="4768850" y="2330450"/>
          <p14:tracePt t="7348" x="4633913" y="2339975"/>
          <p14:tracePt t="7365" x="4348163" y="2384425"/>
          <p14:tracePt t="7381" x="4259263" y="2393950"/>
          <p14:tracePt t="7398" x="4187825" y="2411413"/>
          <p14:tracePt t="7416" x="3956050" y="2465388"/>
          <p14:tracePt t="7431" x="3848100" y="2482850"/>
          <p14:tracePt t="7448" x="3768725" y="2509838"/>
          <p14:tracePt t="7466" x="3643313" y="2527300"/>
          <p14:tracePt t="7481" x="3581400" y="2544763"/>
          <p14:tracePt t="7498" x="3536950" y="2562225"/>
          <p14:tracePt t="7516" x="3438525" y="2589213"/>
          <p14:tracePt t="7531" x="3384550" y="2608263"/>
          <p14:tracePt t="7548" x="3348038" y="2616200"/>
          <p14:tracePt t="7566" x="3276600" y="2625725"/>
          <p14:tracePt t="7582" x="3241675" y="2633663"/>
          <p14:tracePt t="7598" x="3214688" y="2643188"/>
          <p14:tracePt t="7615" x="3205163" y="2643188"/>
          <p14:tracePt t="7631" x="3179763" y="2643188"/>
          <p14:tracePt t="7665" x="3170238" y="2643188"/>
          <p14:tracePt t="8358" x="3179763" y="2643188"/>
          <p14:tracePt t="8371" x="3197225" y="2643188"/>
          <p14:tracePt t="8383" x="3224213" y="2643188"/>
          <p14:tracePt t="8396" x="3268663" y="2643188"/>
          <p14:tracePt t="8408" x="3313113" y="2643188"/>
          <p14:tracePt t="8421" x="3348038" y="2643188"/>
          <p14:tracePt t="8434" x="3375025" y="2643188"/>
          <p14:tracePt t="8448" x="3402013" y="2643188"/>
          <p14:tracePt t="8465" x="3419475" y="2643188"/>
          <p14:tracePt t="8483" x="3438525" y="2643188"/>
          <p14:tracePt t="8498" x="3446463" y="2643188"/>
          <p14:tracePt t="8546" x="3455988" y="2643188"/>
          <p14:tracePt t="8985" x="3465513" y="2643188"/>
          <p14:tracePt t="9035" x="3473450" y="2643188"/>
          <p14:tracePt t="9048" x="3482975" y="2643188"/>
          <p14:tracePt t="9060" x="3490913" y="2643188"/>
          <p14:tracePt t="9073" x="3527425" y="2643188"/>
          <p14:tracePt t="9085" x="3589338" y="2643188"/>
          <p14:tracePt t="9099" x="3670300" y="2643188"/>
          <p14:tracePt t="9115" x="3741738" y="2643188"/>
          <p14:tracePt t="9133" x="3840163" y="2643188"/>
          <p14:tracePt t="9149" x="4027488" y="2643188"/>
          <p14:tracePt t="9165" x="4098925" y="2643188"/>
          <p14:tracePt t="9183" x="4170363" y="2643188"/>
          <p14:tracePt t="9199" x="4276725" y="2643188"/>
          <p14:tracePt t="9215" x="4340225" y="2643188"/>
          <p14:tracePt t="9232" x="4375150" y="2643188"/>
          <p14:tracePt t="9249" x="4419600" y="2643188"/>
          <p14:tracePt t="9266" x="4438650" y="2643188"/>
          <p14:tracePt t="9284" x="4456113" y="2643188"/>
          <p14:tracePt t="9299" x="4465638" y="2643188"/>
          <p14:tracePt t="9333" x="4473575" y="2643188"/>
          <p14:tracePt t="9636" x="4491038" y="2643188"/>
          <p14:tracePt t="9649" x="4527550" y="2643188"/>
          <p14:tracePt t="9661" x="4608513" y="2633663"/>
          <p14:tracePt t="9674" x="4705350" y="2633663"/>
          <p14:tracePt t="9686" x="4776788" y="2633663"/>
          <p14:tracePt t="9699" x="4813300" y="2625725"/>
          <p14:tracePt t="9716" x="4840288" y="2625725"/>
          <p14:tracePt t="9732" x="4875213" y="2625725"/>
          <p14:tracePt t="9749" x="5010150" y="2616200"/>
          <p14:tracePt t="9766" x="5072063" y="2608263"/>
          <p14:tracePt t="9782" x="5126038" y="2608263"/>
          <p14:tracePt t="9799" x="5153025" y="2608263"/>
          <p14:tracePt t="9816" x="5160963" y="2598738"/>
          <p14:tracePt t="9832" x="5170488" y="2598738"/>
          <p14:tracePt t="9849" x="5187950" y="2598738"/>
          <p14:tracePt t="9866" x="5197475" y="2598738"/>
          <p14:tracePt t="9883" x="5205413" y="2598738"/>
          <p14:tracePt t="9899" x="5224463" y="2598738"/>
          <p14:tracePt t="9916" x="5232400" y="2598738"/>
          <p14:tracePt t="16834" x="5313363" y="2598738"/>
          <p14:tracePt t="16846" x="5724525" y="2598738"/>
          <p14:tracePt t="16859" x="6232525" y="2581275"/>
          <p14:tracePt t="16871" x="6340475" y="2581275"/>
          <p14:tracePt t="16886" x="6384925" y="2571750"/>
          <p14:tracePt t="16903" x="6429375" y="2571750"/>
          <p14:tracePt t="16921" x="6500813" y="2571750"/>
          <p14:tracePt t="16936" x="6537325" y="2571750"/>
          <p14:tracePt t="16953" x="6562725" y="2571750"/>
          <p14:tracePt t="16970" x="6608763" y="2571750"/>
          <p14:tracePt t="16986" x="6626225" y="2571750"/>
          <p14:tracePt t="17021" x="6634163" y="2571750"/>
          <p14:tracePt t="17036" x="6643688" y="2571750"/>
          <p14:tracePt t="17053" x="6661150" y="2571750"/>
          <p14:tracePt t="17071" x="6688138" y="2571750"/>
          <p14:tracePt t="17086" x="6697663" y="2571750"/>
          <p14:tracePt t="17498" x="6688138" y="2571750"/>
          <p14:tracePt t="17510" x="6680200" y="2571750"/>
          <p14:tracePt t="17523" x="6670675" y="2571750"/>
          <p14:tracePt t="17536" x="6653213" y="2581275"/>
          <p14:tracePt t="17553" x="6581775" y="2581275"/>
          <p14:tracePt t="17570" x="6357938" y="2616200"/>
          <p14:tracePt t="17586" x="5500688" y="2759075"/>
          <p14:tracePt t="17603" x="5357813" y="2786063"/>
          <p14:tracePt t="17620" x="5214938" y="2822575"/>
          <p14:tracePt t="17624" x="5054600" y="2857500"/>
          <p14:tracePt t="17636" x="4795838" y="2901950"/>
          <p14:tracePt t="17653" x="4589463" y="2928938"/>
          <p14:tracePt t="17670" x="4473575" y="2946400"/>
          <p14:tracePt t="17686" x="4224338" y="2965450"/>
          <p14:tracePt t="17703" x="4098925" y="2973388"/>
          <p14:tracePt t="17720" x="3990975" y="2973388"/>
          <p14:tracePt t="17736" x="3803650" y="2973388"/>
          <p14:tracePt t="17753" x="3759200" y="2973388"/>
          <p14:tracePt t="17770" x="3724275" y="2973388"/>
          <p14:tracePt t="17786" x="3687763" y="2973388"/>
          <p14:tracePt t="18062" x="3660775" y="2973388"/>
          <p14:tracePt t="18074" x="3589338" y="2973388"/>
          <p14:tracePt t="18087" x="3402013" y="2973388"/>
          <p14:tracePt t="18099" x="3197225" y="3000375"/>
          <p14:tracePt t="18112" x="3089275" y="3017838"/>
          <p14:tracePt t="18124" x="3017838" y="3027363"/>
          <p14:tracePt t="18137" x="2955925" y="3027363"/>
          <p14:tracePt t="18153" x="2928938" y="3027363"/>
          <p14:tracePt t="18170" x="2901950" y="3027363"/>
          <p14:tracePt t="18187" x="2857500" y="3036888"/>
          <p14:tracePt t="18203" x="2840038" y="3036888"/>
          <p14:tracePt t="18220" x="2830513" y="3036888"/>
          <p14:tracePt t="18237" x="2813050" y="3036888"/>
          <p14:tracePt t="18253" x="2803525" y="3036888"/>
          <p14:tracePt t="18313" x="2795588" y="3036888"/>
          <p14:tracePt t="18338" x="2795588" y="3044825"/>
          <p14:tracePt t="18350" x="2786063" y="3044825"/>
          <p14:tracePt t="18363" x="2776538" y="3044825"/>
          <p14:tracePt t="18400" x="2768600" y="3044825"/>
          <p14:tracePt t="18450" x="2768600" y="3054350"/>
          <p14:tracePt t="18551" x="2776538" y="3062288"/>
          <p14:tracePt t="18563" x="2795588" y="3071813"/>
          <p14:tracePt t="18576" x="2840038" y="3081338"/>
          <p14:tracePt t="18589" x="2919413" y="3089275"/>
          <p14:tracePt t="18603" x="3017838" y="3108325"/>
          <p14:tracePt t="18621" x="3108325" y="3125788"/>
          <p14:tracePt t="18637" x="3214688" y="3133725"/>
          <p14:tracePt t="18653" x="3251200" y="3143250"/>
          <p14:tracePt t="18670" x="3295650" y="3143250"/>
          <p14:tracePt t="18688" x="3375025" y="3152775"/>
          <p14:tracePt t="18704" x="3438525" y="3152775"/>
          <p14:tracePt t="18720" x="3482975" y="3152775"/>
          <p14:tracePt t="18738" x="3536950" y="3152775"/>
          <p14:tracePt t="18754" x="3554413" y="3152775"/>
          <p14:tracePt t="18770" x="3562350" y="3152775"/>
          <p14:tracePt t="18788" x="3598863" y="3152775"/>
          <p14:tracePt t="18803" x="3616325" y="3152775"/>
          <p14:tracePt t="18820" x="3633788" y="3152775"/>
          <p14:tracePt t="18838" x="3660775" y="3152775"/>
          <p14:tracePt t="18853" x="3670300" y="3152775"/>
          <p14:tracePt t="19166" x="3679825" y="3152775"/>
          <p14:tracePt t="19178" x="3705225" y="3152775"/>
          <p14:tracePt t="19191" x="3759200" y="3152775"/>
          <p14:tracePt t="19203" x="3884613" y="3143250"/>
          <p14:tracePt t="19220" x="3973513" y="3143250"/>
          <p14:tracePt t="19237" x="3990975" y="3143250"/>
          <p14:tracePt t="19265" x="4000500" y="3143250"/>
          <p14:tracePt t="19516" x="4010025" y="3143250"/>
          <p14:tracePt t="19541" x="4017963" y="3143250"/>
          <p14:tracePt t="19554" x="4044950" y="3143250"/>
          <p14:tracePt t="19567" x="4152900" y="3143250"/>
          <p14:tracePt t="19579" x="4367213" y="3143250"/>
          <p14:tracePt t="19592" x="4848225" y="3143250"/>
          <p14:tracePt t="19604" x="5072063" y="3143250"/>
          <p14:tracePt t="19621" x="5214938" y="3143250"/>
          <p14:tracePt t="19637" x="5367338" y="3143250"/>
          <p14:tracePt t="19654" x="5510213" y="3143250"/>
          <p14:tracePt t="19671" x="5562600" y="3143250"/>
          <p14:tracePt t="19687" x="5643563" y="3143250"/>
          <p14:tracePt t="19704" x="5724525" y="3143250"/>
          <p14:tracePt t="19721" x="5751513" y="3143250"/>
          <p14:tracePt t="19737" x="5759450" y="3143250"/>
          <p14:tracePt t="19754" x="5776913" y="3143250"/>
          <p14:tracePt t="19771" x="5786438" y="3143250"/>
          <p14:tracePt t="20458" x="5803900" y="3143250"/>
          <p14:tracePt t="20470" x="5857875" y="3143250"/>
          <p14:tracePt t="20483" x="6054725" y="3143250"/>
          <p14:tracePt t="20496" x="6367463" y="3143250"/>
          <p14:tracePt t="20508" x="6473825" y="3143250"/>
          <p14:tracePt t="20521" x="6527800" y="3143250"/>
          <p14:tracePt t="20538" x="6572250" y="3143250"/>
          <p14:tracePt t="20554" x="6616700" y="3143250"/>
          <p14:tracePt t="20571" x="6751638" y="3143250"/>
          <p14:tracePt t="20588" x="6804025" y="3143250"/>
          <p14:tracePt t="20604" x="6840538" y="3143250"/>
          <p14:tracePt t="20621" x="6884988" y="3143250"/>
          <p14:tracePt t="20638" x="6902450" y="3143250"/>
          <p14:tracePt t="20655" x="6911975" y="3143250"/>
          <p14:tracePt t="20671" x="6929438" y="3143250"/>
          <p14:tracePt t="20688" x="6946900" y="3143250"/>
          <p14:tracePt t="20705" x="6956425" y="3143250"/>
          <p14:tracePt t="20721" x="6965950" y="3143250"/>
          <p14:tracePt t="20738" x="6973888" y="3143250"/>
          <p14:tracePt t="20922" x="6965950" y="3143250"/>
          <p14:tracePt t="20959" x="6956425" y="3143250"/>
          <p14:tracePt t="20997" x="6946900" y="3143250"/>
          <p14:tracePt t="21009" x="6938963" y="3143250"/>
          <p14:tracePt t="21022" x="6929438" y="3143250"/>
          <p14:tracePt t="21034" x="6919913" y="3143250"/>
          <p14:tracePt t="21047" x="6902450" y="3143250"/>
          <p14:tracePt t="21060" x="6875463" y="3143250"/>
          <p14:tracePt t="21072" x="6786563" y="3143250"/>
          <p14:tracePt t="21088" x="6616700" y="3143250"/>
          <p14:tracePt t="21105" x="6491288" y="3143250"/>
          <p14:tracePt t="21121" x="6313488" y="3143250"/>
          <p14:tracePt t="21138" x="6276975" y="3143250"/>
          <p14:tracePt t="21155" x="6251575" y="3143250"/>
          <p14:tracePt t="21171" x="6205538" y="3143250"/>
          <p14:tracePt t="21205" x="6197600" y="3143250"/>
          <p14:tracePt t="21223" x="6188075" y="3143250"/>
          <p14:tracePt t="21536" x="6170613" y="3143250"/>
          <p14:tracePt t="21549" x="6134100" y="3143250"/>
          <p14:tracePt t="21562" x="6018213" y="3143250"/>
          <p14:tracePt t="21574" x="5643563" y="3143250"/>
          <p14:tracePt t="21588" x="5037138" y="3160713"/>
          <p14:tracePt t="21605" x="4518025" y="3232150"/>
          <p14:tracePt t="21622" x="4187825" y="3276600"/>
          <p14:tracePt t="21638" x="3705225" y="3348038"/>
          <p14:tracePt t="21655" x="3517900" y="3375025"/>
          <p14:tracePt t="21673" x="3170238" y="3429000"/>
          <p14:tracePt t="21688" x="3071813" y="3455988"/>
          <p14:tracePt t="21705" x="3009900" y="3455988"/>
          <p14:tracePt t="21722" x="2973388" y="3473450"/>
          <p14:tracePt t="21738" x="2894013" y="3490913"/>
          <p14:tracePt t="21755" x="2840038" y="3509963"/>
          <p14:tracePt t="21772" x="2786063" y="3517900"/>
          <p14:tracePt t="21788" x="2714625" y="3544888"/>
          <p14:tracePt t="21805" x="2687638" y="3554413"/>
          <p14:tracePt t="21823" x="2670175" y="3554413"/>
          <p14:tracePt t="21838" x="2652713" y="3554413"/>
          <p14:tracePt t="21855" x="2643188" y="3554413"/>
          <p14:tracePt t="21872" x="2633663" y="3562350"/>
          <p14:tracePt t="21888" x="2625725" y="3562350"/>
          <p14:tracePt t="22388" x="2633663" y="3562350"/>
          <p14:tracePt t="22401" x="2643188" y="3562350"/>
          <p14:tracePt t="22413" x="2670175" y="3562350"/>
          <p14:tracePt t="22426" x="2705100" y="3562350"/>
          <p14:tracePt t="22439" x="2822575" y="3562350"/>
          <p14:tracePt t="22455" x="2938463" y="3571875"/>
          <p14:tracePt t="22472" x="3044825" y="3571875"/>
          <p14:tracePt t="22489" x="3259138" y="3571875"/>
          <p14:tracePt t="22505" x="3357563" y="3571875"/>
          <p14:tracePt t="22522" x="3438525" y="3571875"/>
          <p14:tracePt t="22539" x="3571875" y="3571875"/>
          <p14:tracePt t="22556" x="3616325" y="3571875"/>
          <p14:tracePt t="22572" x="3652838" y="3571875"/>
          <p14:tracePt t="22589" x="3705225" y="3571875"/>
          <p14:tracePt t="22605" x="3732213" y="3571875"/>
          <p14:tracePt t="22622" x="3741738" y="3571875"/>
          <p14:tracePt t="22626" x="3751263" y="3571875"/>
          <p14:tracePt t="22639" x="3759200" y="3571875"/>
          <p14:tracePt t="22655" x="3768725" y="3571875"/>
          <p14:tracePt t="22676" x="3776663" y="3571875"/>
          <p14:tracePt t="22690" x="3786188" y="3571875"/>
          <p14:tracePt t="22726" x="3795713" y="3571875"/>
          <p14:tracePt t="23115" x="3803650" y="3571875"/>
          <p14:tracePt t="23127" x="3822700" y="3571875"/>
          <p14:tracePt t="23140" x="3848100" y="3571875"/>
          <p14:tracePt t="23153" x="3884613" y="3581400"/>
          <p14:tracePt t="23165" x="3946525" y="3589338"/>
          <p14:tracePt t="23178" x="4017963" y="3598863"/>
          <p14:tracePt t="23192" x="4133850" y="3625850"/>
          <p14:tracePt t="23206" x="4251325" y="3625850"/>
          <p14:tracePt t="23222" x="4375150" y="3633788"/>
          <p14:tracePt t="23239" x="4527550" y="3633788"/>
          <p14:tracePt t="23256" x="4679950" y="3633788"/>
          <p14:tracePt t="23272" x="4751388" y="3633788"/>
          <p14:tracePt t="23289" x="4929188" y="3633788"/>
          <p14:tracePt t="23306" x="5000625" y="3633788"/>
          <p14:tracePt t="23322" x="5062538" y="3633788"/>
          <p14:tracePt t="23339" x="5143500" y="3633788"/>
          <p14:tracePt t="23356" x="5180013" y="3633788"/>
          <p14:tracePt t="23372" x="5197475" y="3633788"/>
          <p14:tracePt t="23389" x="5232400" y="3633788"/>
          <p14:tracePt t="23406" x="5251450" y="3633788"/>
          <p14:tracePt t="23422" x="5259388" y="3633788"/>
          <p14:tracePt t="23439" x="5295900" y="3633788"/>
          <p14:tracePt t="23456" x="5303838" y="3633788"/>
          <p14:tracePt t="23472" x="5313363" y="3633788"/>
          <p14:tracePt t="23792" x="5313363" y="3643313"/>
          <p14:tracePt t="24030" x="5322888" y="3643313"/>
          <p14:tracePt t="24043" x="5340350" y="3643313"/>
          <p14:tracePt t="24056" x="5419725" y="3643313"/>
          <p14:tracePt t="24068" x="5724525" y="3643313"/>
          <p14:tracePt t="24080" x="6134100" y="3643313"/>
          <p14:tracePt t="24093" x="6224588" y="3652838"/>
          <p14:tracePt t="24106" x="6303963" y="3660775"/>
          <p14:tracePt t="24123" x="6348413" y="3660775"/>
          <p14:tracePt t="24139" x="6402388" y="3670300"/>
          <p14:tracePt t="24156" x="6438900" y="3679825"/>
          <p14:tracePt t="24173" x="6446838" y="3679825"/>
          <p14:tracePt t="24281" x="6438900" y="3679825"/>
          <p14:tracePt t="24294" x="6429375" y="3687763"/>
          <p14:tracePt t="24306" x="6411913" y="3687763"/>
          <p14:tracePt t="24319" x="6367463" y="3687763"/>
          <p14:tracePt t="24331" x="6269038" y="3697288"/>
          <p14:tracePt t="24344" x="6037263" y="3705225"/>
          <p14:tracePt t="24356" x="5616575" y="3741738"/>
          <p14:tracePt t="24373" x="5268913" y="3759200"/>
          <p14:tracePt t="24390" x="4902200" y="3776663"/>
          <p14:tracePt t="24406" x="4295775" y="3776663"/>
          <p14:tracePt t="24423" x="4054475" y="3776663"/>
          <p14:tracePt t="24440" x="3938588" y="3786188"/>
          <p14:tracePt t="24456" x="3741738" y="3813175"/>
          <p14:tracePt t="24473" x="3670300" y="3822700"/>
          <p14:tracePt t="24490" x="3608388" y="3830638"/>
          <p14:tracePt t="24506" x="3482975" y="3840163"/>
          <p14:tracePt t="24523" x="3438525" y="3840163"/>
          <p14:tracePt t="24540" x="3411538" y="3840163"/>
          <p14:tracePt t="24556" x="3384550" y="3848100"/>
          <p14:tracePt t="24573" x="3375025" y="3848100"/>
          <p14:tracePt t="24590" x="3367088" y="3848100"/>
          <p14:tracePt t="24807" x="3367088" y="3857625"/>
          <p14:tracePt t="24820" x="3367088" y="3867150"/>
          <p14:tracePt t="24832" x="3375025" y="3875088"/>
          <p14:tracePt t="24845" x="3394075" y="3902075"/>
          <p14:tracePt t="24858" x="3411538" y="3919538"/>
          <p14:tracePt t="24873" x="3455988" y="3946525"/>
          <p14:tracePt t="24890" x="3465513" y="3965575"/>
          <p14:tracePt t="24906" x="3482975" y="3983038"/>
          <p14:tracePt t="24923" x="3490913" y="3990975"/>
          <p14:tracePt t="24940" x="3500438" y="4010025"/>
          <p14:tracePt t="24956" x="3500438" y="4017963"/>
          <p14:tracePt t="24990" x="3509963" y="4017963"/>
          <p14:tracePt t="25020" x="3509963" y="4027488"/>
          <p14:tracePt t="25271" x="3490913" y="4027488"/>
          <p14:tracePt t="25295" x="3482975" y="4027488"/>
          <p14:tracePt t="25308" x="3465513" y="4027488"/>
          <p14:tracePt t="25333" x="3455988" y="4027488"/>
          <p14:tracePt t="25433" x="3482975" y="4027488"/>
          <p14:tracePt t="25446" x="3527425" y="4027488"/>
          <p14:tracePt t="25459" x="3581400" y="4027488"/>
          <p14:tracePt t="25471" x="3670300" y="4027488"/>
          <p14:tracePt t="25483" x="3751263" y="4027488"/>
          <p14:tracePt t="25496" x="3822700" y="4027488"/>
          <p14:tracePt t="25508" x="3894138" y="4027488"/>
          <p14:tracePt t="25523" x="3946525" y="4027488"/>
          <p14:tracePt t="25540" x="3983038" y="4027488"/>
          <p14:tracePt t="25557" x="4017963" y="4027488"/>
          <p14:tracePt t="25590" x="4037013" y="4027488"/>
          <p14:tracePt t="25609" x="4044950" y="4027488"/>
          <p14:tracePt t="25671" x="4054475" y="4027488"/>
          <p14:tracePt t="36449" x="4044950" y="4027488"/>
          <p14:tracePt t="36460" x="4027488" y="4027488"/>
          <p14:tracePt t="36472" x="3990975" y="4027488"/>
          <p14:tracePt t="36485" x="3857625" y="4027488"/>
          <p14:tracePt t="36498" x="3394075" y="4027488"/>
          <p14:tracePt t="36512" x="2946400" y="4089400"/>
          <p14:tracePt t="36529" x="2759075" y="4125913"/>
          <p14:tracePt t="36546" x="2608263" y="4170363"/>
          <p14:tracePt t="36562" x="2544763" y="4187825"/>
          <p14:tracePt t="36580" x="2482850" y="4205288"/>
          <p14:tracePt t="36597" x="2366963" y="4259263"/>
          <p14:tracePt t="36612" x="2303463" y="4286250"/>
          <p14:tracePt t="36629" x="2268538" y="4303713"/>
          <p14:tracePt t="36647" x="2214563" y="4330700"/>
          <p14:tracePt t="36662" x="2187575" y="4340225"/>
          <p14:tracePt t="36679" x="2179638" y="4348163"/>
          <p14:tracePt t="36697" x="2152650" y="4367213"/>
          <p14:tracePt t="36712" x="2152650" y="4375150"/>
          <p14:tracePt t="36729" x="2133600" y="4384675"/>
          <p14:tracePt t="36748" x="2125663" y="4394200"/>
          <p14:tracePt t="36786" x="2125663" y="4402138"/>
          <p14:tracePt t="37464" x="2108200" y="4402138"/>
          <p14:tracePt t="37477" x="2081213" y="4402138"/>
          <p14:tracePt t="37489" x="2054225" y="4402138"/>
          <p14:tracePt t="37502" x="1965325" y="4402138"/>
          <p14:tracePt t="37515" x="1847850" y="4429125"/>
          <p14:tracePt t="37529" x="1768475" y="4446588"/>
          <p14:tracePt t="37546" x="1731963" y="4465638"/>
          <p14:tracePt t="37563" x="1660525" y="4473575"/>
          <p14:tracePt t="37579" x="1633538" y="4491038"/>
          <p14:tracePt t="37596" x="1598613" y="4510088"/>
          <p14:tracePt t="37614" x="1527175" y="4537075"/>
          <p14:tracePt t="37629" x="1500188" y="4545013"/>
          <p14:tracePt t="37646" x="1482725" y="4545013"/>
          <p14:tracePt t="37664" x="1428750" y="4554538"/>
          <p14:tracePt t="37680" x="1401763" y="4554538"/>
          <p14:tracePt t="37696" x="1384300" y="4554538"/>
          <p14:tracePt t="37713" x="1366838" y="4554538"/>
          <p14:tracePt t="37746" x="1357313" y="4554538"/>
          <p14:tracePt t="37764" x="1339850" y="4554538"/>
          <p14:tracePt t="37779" x="1330325" y="4554538"/>
          <p14:tracePt t="37796" x="1322388" y="4554538"/>
          <p14:tracePt t="37814" x="1295400" y="4554538"/>
          <p14:tracePt t="37829" x="1285875" y="4554538"/>
          <p14:tracePt t="37864" x="1268413" y="4554538"/>
          <p14:tracePt t="37880" x="1258888" y="4554538"/>
          <p14:tracePt t="37896" x="1241425" y="4554538"/>
          <p14:tracePt t="37914" x="1223963" y="4554538"/>
          <p14:tracePt t="37930" x="1204913" y="4554538"/>
          <p14:tracePt t="37946" x="1196975" y="4554538"/>
          <p14:tracePt t="37964" x="1179513" y="4554538"/>
          <p14:tracePt t="37997" x="1169988" y="4554538"/>
          <p14:tracePt t="39045" x="1152525" y="4554538"/>
          <p14:tracePt t="39057" x="1133475" y="4554538"/>
          <p14:tracePt t="39069" x="1108075" y="4554538"/>
          <p14:tracePt t="39082" x="1071563" y="4554538"/>
          <p14:tracePt t="39097" x="1044575" y="4554538"/>
          <p14:tracePt t="39113" x="1027113" y="4554538"/>
          <p14:tracePt t="39131" x="1000125" y="4554538"/>
          <p14:tracePt t="39147" x="973138" y="4554538"/>
          <p14:tracePt t="39163" x="955675" y="4554538"/>
          <p14:tracePt t="39181" x="901700" y="4554538"/>
          <p14:tracePt t="39197" x="874713" y="4554538"/>
          <p14:tracePt t="39214" x="847725" y="4554538"/>
          <p14:tracePt t="39219" x="830263" y="4554538"/>
          <p14:tracePt t="39231" x="822325" y="4554538"/>
          <p14:tracePt t="39247" x="812800" y="4554538"/>
          <p14:tracePt t="39264" x="795338" y="4554538"/>
          <p14:tracePt t="39282" x="776288" y="4554538"/>
          <p14:tracePt t="39314" x="768350" y="4554538"/>
          <p14:tracePt t="39332" x="758825" y="4554538"/>
          <p14:tracePt t="39347" x="750888" y="4554538"/>
          <p14:tracePt t="39370" x="741363" y="4554538"/>
          <p14:tracePt t="39395" x="731838" y="4554538"/>
          <p14:tracePt t="39408" x="731838" y="4562475"/>
          <p14:tracePt t="39433" x="723900" y="4562475"/>
          <p14:tracePt t="39508" x="714375" y="4562475"/>
          <p14:tracePt t="39533" x="704850" y="4572000"/>
          <p14:tracePt t="39571" x="696913" y="4581525"/>
          <p14:tracePt t="39633" x="687388" y="4581525"/>
          <p14:tracePt t="39683" x="679450" y="4581525"/>
          <p14:tracePt t="39696" x="679450" y="4589463"/>
          <p14:tracePt t="39922" x="687388" y="4589463"/>
          <p14:tracePt t="39934" x="704850" y="4589463"/>
          <p14:tracePt t="39947" x="723900" y="4589463"/>
          <p14:tracePt t="39959" x="758825" y="4589463"/>
          <p14:tracePt t="39972" x="803275" y="4589463"/>
          <p14:tracePt t="39985" x="866775" y="4589463"/>
          <p14:tracePt t="39997" x="928688" y="4589463"/>
          <p14:tracePt t="40014" x="982663" y="4589463"/>
          <p14:tracePt t="40031" x="1036638" y="4589463"/>
          <p14:tracePt t="40048" x="1098550" y="4589463"/>
          <p14:tracePt t="40064" x="1133475" y="4589463"/>
          <p14:tracePt t="40081" x="1160463" y="4589463"/>
          <p14:tracePt t="40097" x="1187450" y="4589463"/>
          <p14:tracePt t="40114" x="1196975" y="4589463"/>
          <p14:tracePt t="40648" x="1187450" y="4589463"/>
          <p14:tracePt t="40661" x="1187450" y="4598988"/>
          <p14:tracePt t="40700" x="1187450" y="4608513"/>
          <p14:tracePt t="40712" x="1187450" y="4616450"/>
          <p14:tracePt t="40736" x="1196975" y="4625975"/>
          <p14:tracePt t="40749" x="1214438" y="4625975"/>
          <p14:tracePt t="40761" x="1231900" y="4633913"/>
          <p14:tracePt t="40774" x="1258888" y="4643438"/>
          <p14:tracePt t="40787" x="1276350" y="4643438"/>
          <p14:tracePt t="40799" x="1303338" y="4652963"/>
          <p14:tracePt t="40814" x="1330325" y="4652963"/>
          <p14:tracePt t="40831" x="1384300" y="4652963"/>
          <p14:tracePt t="40848" x="1509713" y="4652963"/>
          <p14:tracePt t="40864" x="1581150" y="4652963"/>
          <p14:tracePt t="40881" x="1652588" y="4652963"/>
          <p14:tracePt t="40899" x="1795463" y="4652963"/>
          <p14:tracePt t="40914" x="1866900" y="4652963"/>
          <p14:tracePt t="40931" x="1938338" y="4652963"/>
          <p14:tracePt t="40948" x="2152650" y="4652963"/>
          <p14:tracePt t="40965" x="2232025" y="4652963"/>
          <p14:tracePt t="40981" x="2303463" y="4652963"/>
          <p14:tracePt t="40999" x="2411413" y="4652963"/>
          <p14:tracePt t="41014" x="2465388" y="4652963"/>
          <p14:tracePt t="41031" x="2509838" y="4652963"/>
          <p14:tracePt t="41049" x="2616200" y="4652963"/>
          <p14:tracePt t="41064" x="2670175" y="4652963"/>
          <p14:tracePt t="41081" x="2697163" y="4652963"/>
          <p14:tracePt t="41099" x="2732088" y="4652963"/>
          <p14:tracePt t="41115" x="2751138" y="4652963"/>
          <p14:tracePt t="41131" x="2759075" y="4652963"/>
          <p14:tracePt t="41149" x="2776538" y="4652963"/>
          <p14:tracePt t="41164" x="2786063" y="4652963"/>
          <p14:tracePt t="41603" x="2776538" y="4652963"/>
          <p14:tracePt t="41614" x="2768600" y="4652963"/>
          <p14:tracePt t="41626" x="2759075" y="4652963"/>
          <p14:tracePt t="41639" x="2751138" y="4652963"/>
          <p14:tracePt t="41651" x="2732088" y="4652963"/>
          <p14:tracePt t="41665" x="2687638" y="4652963"/>
          <p14:tracePt t="41681" x="2544763" y="4652963"/>
          <p14:tracePt t="41698" x="2347913" y="4652963"/>
          <p14:tracePt t="41715" x="2160588" y="4652963"/>
          <p14:tracePt t="41731" x="2071688" y="4660900"/>
          <p14:tracePt t="41748" x="2009775" y="4660900"/>
          <p14:tracePt t="41765" x="1901825" y="4660900"/>
          <p14:tracePt t="41781" x="1857375" y="4660900"/>
          <p14:tracePt t="41798" x="1803400" y="4660900"/>
          <p14:tracePt t="41815" x="1741488" y="4660900"/>
          <p14:tracePt t="41831" x="1714500" y="4660900"/>
          <p14:tracePt t="41848" x="1704975" y="4660900"/>
          <p14:tracePt t="41865" x="1697038" y="4660900"/>
          <p14:tracePt t="41881" x="1687513" y="4660900"/>
          <p14:tracePt t="41989" x="1697038" y="4660900"/>
          <p14:tracePt t="42002" x="1714500" y="4660900"/>
          <p14:tracePt t="42015" x="1731963" y="4660900"/>
          <p14:tracePt t="42027" x="1776413" y="4660900"/>
          <p14:tracePt t="42040" x="1847850" y="4660900"/>
          <p14:tracePt t="42052" x="1982788" y="4660900"/>
          <p14:tracePt t="42065" x="2125663" y="4660900"/>
          <p14:tracePt t="42082" x="2276475" y="4660900"/>
          <p14:tracePt t="42098" x="2384425" y="4660900"/>
          <p14:tracePt t="42115" x="2544763" y="4660900"/>
          <p14:tracePt t="42132" x="2633663" y="4660900"/>
          <p14:tracePt t="42148" x="2724150" y="4660900"/>
          <p14:tracePt t="42165" x="2830513" y="4660900"/>
          <p14:tracePt t="42182" x="2867025" y="4660900"/>
          <p14:tracePt t="42198" x="2911475" y="4660900"/>
          <p14:tracePt t="42215" x="2946400" y="4660900"/>
          <p14:tracePt t="42232" x="2955925" y="4660900"/>
          <p14:tracePt t="42248" x="2965450" y="4660900"/>
          <p14:tracePt t="42277" x="2973388" y="4660900"/>
          <p14:tracePt t="42678" x="2965450" y="4660900"/>
          <p14:tracePt t="42729" x="2955925" y="4660900"/>
          <p14:tracePt t="42753" x="2946400" y="4660900"/>
          <p14:tracePt t="42778" x="2938463" y="4660900"/>
          <p14:tracePt t="42791" x="2928938" y="4660900"/>
          <p14:tracePt t="42804" x="2919413" y="4660900"/>
          <p14:tracePt t="42817" x="2901950" y="4660900"/>
          <p14:tracePt t="42832" x="2874963" y="4660900"/>
          <p14:tracePt t="42849" x="2795588" y="4660900"/>
          <p14:tracePt t="42865" x="2562225" y="4660900"/>
          <p14:tracePt t="42882" x="2428875" y="4660900"/>
          <p14:tracePt t="42899" x="2330450" y="4660900"/>
          <p14:tracePt t="42915" x="2187575" y="4660900"/>
          <p14:tracePt t="42932" x="2133600" y="4660900"/>
          <p14:tracePt t="42949" x="2081213" y="4660900"/>
          <p14:tracePt t="42966" x="1965325" y="4660900"/>
          <p14:tracePt t="42982" x="1893888" y="4660900"/>
          <p14:tracePt t="42999" x="1830388" y="4660900"/>
          <p14:tracePt t="43016" x="1731963" y="4660900"/>
          <p14:tracePt t="43032" x="1697038" y="4660900"/>
          <p14:tracePt t="43049" x="1670050" y="4660900"/>
          <p14:tracePt t="43066" x="1625600" y="4660900"/>
          <p14:tracePt t="43082" x="1616075" y="4660900"/>
          <p14:tracePt t="43099" x="1608138" y="4660900"/>
          <p14:tracePt t="43192" x="1608138" y="4652963"/>
          <p14:tracePt t="43204" x="1625600" y="4652963"/>
          <p14:tracePt t="43220" x="1660525" y="4652963"/>
          <p14:tracePt t="43232" x="1741488" y="4643438"/>
          <p14:tracePt t="43249" x="1866900" y="4643438"/>
          <p14:tracePt t="43266" x="2339975" y="4633913"/>
          <p14:tracePt t="43282" x="2455863" y="4633913"/>
          <p14:tracePt t="43299" x="2562225" y="4633913"/>
          <p14:tracePt t="43316" x="2741613" y="4633913"/>
          <p14:tracePt t="43332" x="2786063" y="4633913"/>
          <p14:tracePt t="43349" x="2847975" y="4633913"/>
          <p14:tracePt t="43366" x="2965450" y="4633913"/>
          <p14:tracePt t="43382" x="2990850" y="4633913"/>
          <p14:tracePt t="43399" x="3017838" y="4633913"/>
          <p14:tracePt t="43417" x="3027363" y="4633913"/>
          <p14:tracePt t="43944" x="3027363" y="4643438"/>
          <p14:tracePt t="43956" x="3017838" y="4643438"/>
          <p14:tracePt t="43969" x="3009900" y="4643438"/>
          <p14:tracePt t="43994" x="3000375" y="4643438"/>
          <p14:tracePt t="44019" x="2982913" y="4643438"/>
          <p14:tracePt t="44031" x="2965450" y="4643438"/>
          <p14:tracePt t="44044" x="2911475" y="4652963"/>
          <p14:tracePt t="44056" x="2822575" y="4652963"/>
          <p14:tracePt t="44069" x="2724150" y="4652963"/>
          <p14:tracePt t="44082" x="2608263" y="4652963"/>
          <p14:tracePt t="44099" x="2500313" y="4652963"/>
          <p14:tracePt t="44116" x="2401888" y="4652963"/>
          <p14:tracePt t="44133" x="2251075" y="4652963"/>
          <p14:tracePt t="44149" x="2205038" y="4652963"/>
          <p14:tracePt t="44166" x="2170113" y="4652963"/>
          <p14:tracePt t="44183" x="2098675" y="4652963"/>
          <p14:tracePt t="44199" x="2071688" y="4652963"/>
          <p14:tracePt t="44216" x="2044700" y="4652963"/>
          <p14:tracePt t="44233" x="1982788" y="4643438"/>
          <p14:tracePt t="44250" x="1955800" y="4643438"/>
          <p14:tracePt t="44266" x="1928813" y="4643438"/>
          <p14:tracePt t="44283" x="1893888" y="4643438"/>
          <p14:tracePt t="44299" x="1884363" y="4643438"/>
          <p14:tracePt t="44316" x="1866900" y="4643438"/>
          <p14:tracePt t="44333" x="1839913" y="4643438"/>
          <p14:tracePt t="44349" x="1822450" y="4643438"/>
          <p14:tracePt t="44366" x="1812925" y="4643438"/>
          <p14:tracePt t="44383" x="1776413" y="4643438"/>
          <p14:tracePt t="44399" x="1758950" y="4643438"/>
          <p14:tracePt t="44433" x="1751013" y="4643438"/>
          <p14:tracePt t="44582" x="1768475" y="4633913"/>
          <p14:tracePt t="44595" x="1785938" y="4633913"/>
          <p14:tracePt t="44607" x="1803400" y="4633913"/>
          <p14:tracePt t="44620" x="1830388" y="4633913"/>
          <p14:tracePt t="44634" x="1857375" y="4633913"/>
          <p14:tracePt t="44649" x="1874838" y="4633913"/>
          <p14:tracePt t="44666" x="1901825" y="4633913"/>
          <p14:tracePt t="44683" x="1946275" y="4633913"/>
          <p14:tracePt t="44700" x="1965325" y="4633913"/>
          <p14:tracePt t="44717" x="1973263" y="4633913"/>
          <p14:tracePt t="44733" x="1990725" y="4633913"/>
          <p14:tracePt t="44750" x="2000250" y="4633913"/>
          <p14:tracePt t="45849" x="2000250" y="4643438"/>
          <p14:tracePt t="45873" x="2000250" y="4652963"/>
          <p14:tracePt t="48010" x="1982788" y="4652963"/>
          <p14:tracePt t="48022" x="1955800" y="4652963"/>
          <p14:tracePt t="48034" x="1911350" y="4652963"/>
          <p14:tracePt t="48047" x="1830388" y="4652963"/>
          <p14:tracePt t="48060" x="1758950" y="4652963"/>
          <p14:tracePt t="48072" x="1670050" y="4643438"/>
          <p14:tracePt t="48085" x="1625600" y="4643438"/>
          <p14:tracePt t="48101" x="1598613" y="4643438"/>
          <p14:tracePt t="48118" x="1571625" y="4643438"/>
          <p14:tracePt t="48135" x="1544638" y="4643438"/>
          <p14:tracePt t="48151" x="1527175" y="4643438"/>
          <p14:tracePt t="48168" x="1517650" y="4643438"/>
          <p14:tracePt t="48185" x="1509713" y="4643438"/>
          <p14:tracePt t="48201" x="1500188" y="4643438"/>
          <p14:tracePt t="48862" x="1509713" y="4643438"/>
          <p14:tracePt t="48899" x="1517650" y="4643438"/>
          <p14:tracePt t="49325" x="1527175" y="4643438"/>
          <p14:tracePt t="49338" x="1571625" y="4643438"/>
          <p14:tracePt t="49350" x="1687513" y="4643438"/>
          <p14:tracePt t="49363" x="1866900" y="4643438"/>
          <p14:tracePt t="49375" x="2089150" y="4643438"/>
          <p14:tracePt t="49388" x="2170113" y="4643438"/>
          <p14:tracePt t="49402" x="2259013" y="4643438"/>
          <p14:tracePt t="49419" x="2374900" y="4652963"/>
          <p14:tracePt t="49435" x="2500313" y="4652963"/>
          <p14:tracePt t="49452" x="2911475" y="4652963"/>
          <p14:tracePt t="49469" x="3036888" y="4652963"/>
          <p14:tracePt t="49485" x="3108325" y="4660900"/>
          <p14:tracePt t="49502" x="3197225" y="4660900"/>
          <p14:tracePt t="49519" x="3214688" y="4660900"/>
          <p14:tracePt t="49535" x="3232150" y="4660900"/>
          <p14:tracePt t="49552" x="3241675" y="4660900"/>
          <p14:tracePt t="49589" x="3251200" y="4660900"/>
          <p14:tracePt t="49990" x="3268663" y="4660900"/>
          <p14:tracePt t="50003" x="3322638" y="4660900"/>
          <p14:tracePt t="50015" x="3482975" y="4652963"/>
          <p14:tracePt t="50028" x="3902075" y="4643438"/>
          <p14:tracePt t="50040" x="4125913" y="4625975"/>
          <p14:tracePt t="50053" x="4241800" y="4625975"/>
          <p14:tracePt t="50069" x="4348163" y="4616450"/>
          <p14:tracePt t="50086" x="4446588" y="4608513"/>
          <p14:tracePt t="50102" x="4687888" y="4598988"/>
          <p14:tracePt t="50119" x="4884738" y="4589463"/>
          <p14:tracePt t="50135" x="5295900" y="4589463"/>
          <p14:tracePt t="50152" x="5510213" y="4572000"/>
          <p14:tracePt t="50169" x="5608638" y="4572000"/>
          <p14:tracePt t="50186" x="5670550" y="4562475"/>
          <p14:tracePt t="50203" x="5751513" y="4562475"/>
          <p14:tracePt t="50219" x="5786438" y="4562475"/>
          <p14:tracePt t="50236" x="5857875" y="4554538"/>
          <p14:tracePt t="50240" x="5919788" y="4554538"/>
          <p14:tracePt t="50253" x="5956300" y="4554538"/>
          <p14:tracePt t="50269" x="5991225" y="4554538"/>
          <p14:tracePt t="50286" x="6018213" y="4554538"/>
          <p14:tracePt t="50303" x="6037263" y="4554538"/>
          <p14:tracePt t="50319" x="6045200" y="4554538"/>
          <p14:tracePt t="50336" x="6054725" y="4554538"/>
          <p14:tracePt t="50352" x="6062663" y="4554538"/>
          <p14:tracePt t="50369" x="6072188" y="4554538"/>
          <p14:tracePt t="50755" x="6089650" y="4554538"/>
          <p14:tracePt t="50769" x="6143625" y="4554538"/>
          <p14:tracePt t="50780" x="6357938" y="4554538"/>
          <p14:tracePt t="50792" x="6867525" y="4562475"/>
          <p14:tracePt t="50805" x="7232650" y="4572000"/>
          <p14:tracePt t="50819" x="7331075" y="4589463"/>
          <p14:tracePt t="50836" x="7412038" y="4589463"/>
          <p14:tracePt t="50854" x="7572375" y="4589463"/>
          <p14:tracePt t="50869" x="7626350" y="4589463"/>
          <p14:tracePt t="50886" x="7688263" y="4598988"/>
          <p14:tracePt t="50905" x="7769225" y="4598988"/>
          <p14:tracePt t="50919" x="7786688" y="4598988"/>
          <p14:tracePt t="50936" x="7796213" y="4608513"/>
          <p14:tracePt t="50953" x="7813675" y="4608513"/>
          <p14:tracePt t="51006" x="7823200" y="4608513"/>
          <p14:tracePt t="51632" x="7813675" y="4608513"/>
          <p14:tracePt t="51645" x="7804150" y="4608513"/>
          <p14:tracePt t="51658" x="7796213" y="4608513"/>
          <p14:tracePt t="51682" x="7777163" y="4616450"/>
          <p14:tracePt t="51695" x="7742238" y="4616450"/>
          <p14:tracePt t="51708" x="7562850" y="4643438"/>
          <p14:tracePt t="51720" x="7161213" y="4714875"/>
          <p14:tracePt t="51736" x="6688138" y="4803775"/>
          <p14:tracePt t="51753" x="6340475" y="4848225"/>
          <p14:tracePt t="51770" x="5822950" y="4938713"/>
          <p14:tracePt t="51787" x="5473700" y="4965700"/>
          <p14:tracePt t="51803" x="5099050" y="5018088"/>
          <p14:tracePt t="51820" x="4714875" y="5062538"/>
          <p14:tracePt t="51836" x="4589463" y="5072063"/>
          <p14:tracePt t="51853" x="4473575" y="5072063"/>
          <p14:tracePt t="51870" x="4295775" y="5099050"/>
          <p14:tracePt t="51886" x="4214813" y="5099050"/>
          <p14:tracePt t="51903" x="4133850" y="5108575"/>
          <p14:tracePt t="51920" x="4037013" y="5116513"/>
          <p14:tracePt t="51936" x="3990975" y="5116513"/>
          <p14:tracePt t="51953" x="3938588" y="5126038"/>
          <p14:tracePt t="51970" x="3875088" y="5133975"/>
          <p14:tracePt t="51986" x="3857625" y="5133975"/>
          <p14:tracePt t="52003" x="3830638" y="5133975"/>
          <p14:tracePt t="52020" x="3795713" y="5143500"/>
          <p14:tracePt t="52037" x="3776663" y="5143500"/>
          <p14:tracePt t="52054" x="3768725" y="5143500"/>
          <p14:tracePt t="52070" x="3751263" y="5153025"/>
          <p14:tracePt t="52096" x="3741738" y="5153025"/>
          <p14:tracePt t="53001" x="3751263" y="5153025"/>
          <p14:tracePt t="53011" x="3768725" y="5153025"/>
          <p14:tracePt t="53023" x="3803650" y="5153025"/>
          <p14:tracePt t="53037" x="3884613" y="5160963"/>
          <p14:tracePt t="53054" x="3965575" y="5170488"/>
          <p14:tracePt t="53070" x="4010025" y="5170488"/>
          <p14:tracePt t="53087" x="4062413" y="5180013"/>
          <p14:tracePt t="53104" x="4071938" y="5187950"/>
          <p14:tracePt t="53120" x="4089400" y="5187950"/>
          <p14:tracePt t="53154" x="4098925" y="5187950"/>
          <p14:tracePt t="53501" x="4108450" y="5187950"/>
          <p14:tracePt t="53512" x="4116388" y="5187950"/>
          <p14:tracePt t="53538" x="4125913" y="5187950"/>
          <p14:tracePt t="53550" x="4143375" y="5187950"/>
          <p14:tracePt t="53563" x="4170363" y="5187950"/>
          <p14:tracePt t="53575" x="4232275" y="5187950"/>
          <p14:tracePt t="53588" x="4348163" y="5187950"/>
          <p14:tracePt t="53604" x="4465638" y="5160963"/>
          <p14:tracePt t="53621" x="4562475" y="5143500"/>
          <p14:tracePt t="53637" x="4776788" y="5126038"/>
          <p14:tracePt t="53654" x="4848225" y="5126038"/>
          <p14:tracePt t="53671" x="4911725" y="5116513"/>
          <p14:tracePt t="53687" x="5037138" y="5116513"/>
          <p14:tracePt t="53704" x="5072063" y="5116513"/>
          <p14:tracePt t="53721" x="5089525" y="5108575"/>
          <p14:tracePt t="53737" x="5116513" y="5108575"/>
          <p14:tracePt t="53754" x="5126038" y="5108575"/>
          <p14:tracePt t="53775" x="5133975" y="5108575"/>
          <p14:tracePt t="54188" x="5160963" y="5108575"/>
          <p14:tracePt t="54201" x="5205413" y="5108575"/>
          <p14:tracePt t="54214" x="5348288" y="5108575"/>
          <p14:tracePt t="54226" x="5562600" y="5108575"/>
          <p14:tracePt t="54239" x="5670550" y="5108575"/>
          <p14:tracePt t="54254" x="5759450" y="5108575"/>
          <p14:tracePt t="54271" x="5840413" y="5108575"/>
          <p14:tracePt t="54289" x="5956300" y="5108575"/>
          <p14:tracePt t="54305" x="6027738" y="5108575"/>
          <p14:tracePt t="54321" x="6089650" y="5108575"/>
          <p14:tracePt t="54339" x="6180138" y="5108575"/>
          <p14:tracePt t="54354" x="6205538" y="5108575"/>
          <p14:tracePt t="54371" x="6224588" y="5108575"/>
          <p14:tracePt t="54389" x="6242050" y="5108575"/>
          <p14:tracePt t="54404" x="6251575" y="5108575"/>
          <p14:tracePt t="54421" x="6259513" y="5116513"/>
          <p14:tracePt t="54438" x="6269038" y="5116513"/>
          <p14:tracePt t="54454" x="6276975" y="5116513"/>
          <p14:tracePt t="54578" x="6269038" y="5116513"/>
          <p14:tracePt t="54603" x="6251575" y="5126038"/>
          <p14:tracePt t="54616" x="6232525" y="5126038"/>
          <p14:tracePt t="54629" x="6215063" y="5126038"/>
          <p14:tracePt t="54641" x="6180138" y="5126038"/>
          <p14:tracePt t="54654" x="6099175" y="5133975"/>
          <p14:tracePt t="54671" x="5938838" y="5133975"/>
          <p14:tracePt t="54689" x="5688013" y="5143500"/>
          <p14:tracePt t="54705" x="5153025" y="5224463"/>
          <p14:tracePt t="54721" x="4973638" y="5241925"/>
          <p14:tracePt t="54738" x="4759325" y="5268913"/>
          <p14:tracePt t="54754" x="4152900" y="5357813"/>
          <p14:tracePt t="54771" x="3990975" y="5384800"/>
          <p14:tracePt t="54788" x="3830638" y="5411788"/>
          <p14:tracePt t="54805" x="3660775" y="5438775"/>
          <p14:tracePt t="54821" x="3581400" y="5446713"/>
          <p14:tracePt t="54838" x="3509963" y="5446713"/>
          <p14:tracePt t="54855" x="3419475" y="5465763"/>
          <p14:tracePt t="54871" x="3394075" y="5465763"/>
          <p14:tracePt t="54888" x="3367088" y="5473700"/>
          <p14:tracePt t="54905" x="3330575" y="5483225"/>
          <p14:tracePt t="55243" x="3322638" y="5483225"/>
          <p14:tracePt t="55255" x="3295650" y="5483225"/>
          <p14:tracePt t="55268" x="3251200" y="5483225"/>
          <p14:tracePt t="55280" x="3160713" y="5491163"/>
          <p14:tracePt t="55293" x="3071813" y="5500688"/>
          <p14:tracePt t="55306" x="3009900" y="5518150"/>
          <p14:tracePt t="55321" x="2955925" y="5537200"/>
          <p14:tracePt t="55338" x="2919413" y="5545138"/>
          <p14:tracePt t="55355" x="2803525" y="5581650"/>
          <p14:tracePt t="55371" x="2741613" y="5589588"/>
          <p14:tracePt t="55388" x="2697163" y="5608638"/>
          <p14:tracePt t="55405" x="2652713" y="5616575"/>
          <p14:tracePt t="55421" x="2643188" y="5616575"/>
          <p14:tracePt t="55438" x="2633663" y="5616575"/>
          <p14:tracePt t="55480" x="2625725" y="5616575"/>
          <p14:tracePt t="82669" x="2625725" y="5608638"/>
          <p14:tracePt t="82683" x="2625725" y="5599113"/>
          <p14:tracePt t="82695" x="2633663" y="5572125"/>
          <p14:tracePt t="82707" x="2633663" y="5545138"/>
          <p14:tracePt t="82720" x="2633663" y="5518150"/>
          <p14:tracePt t="82735" x="2633663" y="5483225"/>
          <p14:tracePt t="82752" x="2633663" y="5446713"/>
          <p14:tracePt t="82769" x="2490788" y="5322888"/>
          <p14:tracePt t="82785" x="2366963" y="5232400"/>
          <p14:tracePt t="82802" x="2259013" y="5153025"/>
          <p14:tracePt t="82819" x="1990725" y="5010150"/>
          <p14:tracePt t="82835" x="1884363" y="4983163"/>
          <p14:tracePt t="82852" x="1768475" y="4956175"/>
          <p14:tracePt t="82869" x="1625600" y="4911725"/>
          <p14:tracePt t="82885" x="1571625" y="4902200"/>
          <p14:tracePt t="82902" x="1554163" y="4894263"/>
          <p14:tracePt t="82919" x="1509713" y="4875213"/>
          <p14:tracePt t="82935" x="1482725" y="4875213"/>
          <p14:tracePt t="82952" x="1455738" y="4867275"/>
          <p14:tracePt t="82969" x="1401763" y="4857750"/>
          <p14:tracePt t="82985" x="1339850" y="4848225"/>
          <p14:tracePt t="83002" x="1276350" y="4840288"/>
          <p14:tracePt t="83019" x="1187450" y="4813300"/>
          <p14:tracePt t="83035" x="1160463" y="4813300"/>
          <p14:tracePt t="83052" x="1143000" y="4803775"/>
          <p14:tracePt t="83085" x="1133475" y="4795838"/>
          <p14:tracePt t="83284" x="1143000" y="4795838"/>
          <p14:tracePt t="83297" x="1169988" y="4795838"/>
          <p14:tracePt t="83309" x="1187450" y="4795838"/>
          <p14:tracePt t="83321" x="1204913" y="4795838"/>
          <p14:tracePt t="83347" x="1214438" y="4795838"/>
          <p14:tracePt t="83384" x="1223963" y="4795838"/>
          <p14:tracePt t="83560" x="1231900" y="4795838"/>
          <p14:tracePt t="83597" x="1241425" y="4795838"/>
          <p14:tracePt t="83610" x="1250950" y="4795838"/>
          <p14:tracePt t="83622" x="1276350" y="4795838"/>
          <p14:tracePt t="83635" x="1347788" y="4795838"/>
          <p14:tracePt t="83652" x="1446213" y="4795838"/>
          <p14:tracePt t="83669" x="1544638" y="4795838"/>
          <p14:tracePt t="83685" x="1679575" y="4803775"/>
          <p14:tracePt t="83702" x="1731963" y="4803775"/>
          <p14:tracePt t="83719" x="1795463" y="4803775"/>
          <p14:tracePt t="83735" x="1965325" y="4803775"/>
          <p14:tracePt t="83752" x="2044700" y="4803775"/>
          <p14:tracePt t="83769" x="2089150" y="4803775"/>
          <p14:tracePt t="83786" x="2133600" y="4803775"/>
          <p14:tracePt t="83819" x="2143125" y="4803775"/>
          <p14:tracePt t="84351" x="2160588" y="4803775"/>
          <p14:tracePt t="84362" x="2205038" y="4803775"/>
          <p14:tracePt t="84375" x="2339975" y="4776788"/>
          <p14:tracePt t="84388" x="2544763" y="4751388"/>
          <p14:tracePt t="84402" x="2670175" y="4751388"/>
          <p14:tracePt t="84419" x="2759075" y="4741863"/>
          <p14:tracePt t="84437" x="2919413" y="4732338"/>
          <p14:tracePt t="84453" x="3027363" y="4732338"/>
          <p14:tracePt t="84469" x="3133725" y="4732338"/>
          <p14:tracePt t="84487" x="3313113" y="4732338"/>
          <p14:tracePt t="84503" x="3384550" y="4732338"/>
          <p14:tracePt t="84519" x="3455988" y="4732338"/>
          <p14:tracePt t="84537" x="3536950" y="4732338"/>
          <p14:tracePt t="84552" x="3562350" y="4732338"/>
          <p14:tracePt t="84569" x="3581400" y="4732338"/>
          <p14:tracePt t="84587" x="3608388" y="4732338"/>
          <p14:tracePt t="84603" x="3616325" y="4732338"/>
          <p14:tracePt t="84619" x="3625850" y="4732338"/>
          <p14:tracePt t="84637" x="3633788" y="4732338"/>
          <p14:tracePt t="85303" x="3625850" y="4732338"/>
          <p14:tracePt t="85328" x="3616325" y="4732338"/>
          <p14:tracePt t="85341" x="3608388" y="4732338"/>
          <p14:tracePt t="85368" x="3589338" y="4732338"/>
          <p14:tracePt t="85378" x="3562350" y="4732338"/>
          <p14:tracePt t="85390" x="3517900" y="4732338"/>
          <p14:tracePt t="85403" x="3402013" y="4732338"/>
          <p14:tracePt t="85419" x="3259138" y="4732338"/>
          <p14:tracePt t="85436" x="3133725" y="4732338"/>
          <p14:tracePt t="85453" x="2973388" y="4732338"/>
          <p14:tracePt t="85470" x="2911475" y="4732338"/>
          <p14:tracePt t="85486" x="2857500" y="4732338"/>
          <p14:tracePt t="85503" x="2714625" y="4732338"/>
          <p14:tracePt t="85520" x="2643188" y="4732338"/>
          <p14:tracePt t="85536" x="2589213" y="4732338"/>
          <p14:tracePt t="85553" x="2544763" y="4732338"/>
          <p14:tracePt t="85570" x="2527300" y="4732338"/>
          <p14:tracePt t="85586" x="2517775" y="4732338"/>
          <p14:tracePt t="85603" x="2509838" y="4732338"/>
          <p14:tracePt t="87245" x="2517775" y="4732338"/>
          <p14:tracePt t="87283" x="2527300" y="4732338"/>
          <p14:tracePt t="87295" x="2536825" y="4732338"/>
          <p14:tracePt t="87308" x="2554288" y="4732338"/>
          <p14:tracePt t="87321" x="2581275" y="4732338"/>
          <p14:tracePt t="87337" x="2625725" y="4732338"/>
          <p14:tracePt t="87354" x="2687638" y="4732338"/>
          <p14:tracePt t="87370" x="2751138" y="4732338"/>
          <p14:tracePt t="87387" x="2768600" y="4732338"/>
          <p14:tracePt t="87404" x="2786063" y="4732338"/>
          <p14:tracePt t="87421" x="2795588" y="4732338"/>
          <p14:tracePt t="87583" x="2786063" y="4732338"/>
          <p14:tracePt t="87596" x="2776538" y="4732338"/>
          <p14:tracePt t="87608" x="2768600" y="4732338"/>
          <p14:tracePt t="87621" x="2741613" y="4732338"/>
          <p14:tracePt t="87637" x="2705100" y="4732338"/>
          <p14:tracePt t="87654" x="2633663" y="4732338"/>
          <p14:tracePt t="87671" x="2438400" y="4724400"/>
          <p14:tracePt t="87688" x="2339975" y="4714875"/>
          <p14:tracePt t="87704" x="2295525" y="4714875"/>
          <p14:tracePt t="87721" x="2205038" y="4714875"/>
          <p14:tracePt t="87737" x="2187575" y="4714875"/>
          <p14:tracePt t="87754" x="2170113" y="4714875"/>
          <p14:tracePt t="87770" x="2143125" y="4714875"/>
          <p14:tracePt t="87787" x="2125663" y="4714875"/>
          <p14:tracePt t="87821" x="2116138" y="4714875"/>
          <p14:tracePt t="87972" x="2125663" y="4714875"/>
          <p14:tracePt t="87984" x="2133600" y="4714875"/>
          <p14:tracePt t="87996" x="2152650" y="4714875"/>
          <p14:tracePt t="88009" x="2170113" y="4705350"/>
          <p14:tracePt t="88022" x="2214563" y="4705350"/>
          <p14:tracePt t="88038" x="2259013" y="4705350"/>
          <p14:tracePt t="88054" x="2295525" y="4705350"/>
          <p14:tracePt t="88071" x="2384425" y="4705350"/>
          <p14:tracePt t="88088" x="2411413" y="4705350"/>
          <p14:tracePt t="88104" x="2438400" y="4705350"/>
          <p14:tracePt t="88121" x="2482850" y="4705350"/>
          <p14:tracePt t="88137" x="2490788" y="4705350"/>
          <p14:tracePt t="88154" x="2500313" y="4705350"/>
          <p14:tracePt t="88272" x="2490788" y="4705350"/>
          <p14:tracePt t="88284" x="2473325" y="4705350"/>
          <p14:tracePt t="88297" x="2446338" y="4705350"/>
          <p14:tracePt t="88310" x="2411413" y="4705350"/>
          <p14:tracePt t="88322" x="2357438" y="4705350"/>
          <p14:tracePt t="88338" x="2330450" y="4705350"/>
          <p14:tracePt t="88354" x="2303463" y="4705350"/>
          <p14:tracePt t="88371" x="2268538" y="4705350"/>
          <p14:tracePt t="88404" x="2259013" y="4705350"/>
          <p14:tracePt t="88510" x="2268538" y="4705350"/>
          <p14:tracePt t="88534" x="2286000" y="4705350"/>
          <p14:tracePt t="88547" x="2295525" y="4705350"/>
          <p14:tracePt t="88572" x="2303463" y="4705350"/>
          <p14:tracePt t="88586" x="2312988" y="4705350"/>
          <p14:tracePt t="88609" x="2322513" y="4705350"/>
          <p14:tracePt t="88647" x="2330450" y="470535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Foreground and background programs</a:t>
            </a:r>
          </a:p>
        </p:txBody>
      </p:sp>
      <p:sp>
        <p:nvSpPr>
          <p:cNvPr id="3" name="Content Placeholder 2"/>
          <p:cNvSpPr>
            <a:spLocks noGrp="1"/>
          </p:cNvSpPr>
          <p:nvPr>
            <p:ph idx="1"/>
          </p:nvPr>
        </p:nvSpPr>
        <p:spPr/>
        <p:txBody>
          <a:bodyPr>
            <a:normAutofit/>
          </a:bodyPr>
          <a:lstStyle/>
          <a:p>
            <a:r>
              <a:rPr lang="en-US" dirty="0"/>
              <a:t>When a computer is running multiple programs concurrently, one program is in the foreground and the others are in the background. The one in the </a:t>
            </a:r>
            <a:r>
              <a:rPr lang="en-US" b="1" dirty="0">
                <a:solidFill>
                  <a:srgbClr val="FF0000"/>
                </a:solidFill>
              </a:rPr>
              <a:t>foreground </a:t>
            </a:r>
            <a:r>
              <a:rPr lang="en-US" dirty="0"/>
              <a:t>is the active program, the one you currently are using.</a:t>
            </a:r>
          </a:p>
          <a:p>
            <a:endParaRPr lang="en-US" dirty="0"/>
          </a:p>
          <a:p>
            <a:r>
              <a:rPr lang="en-US" dirty="0"/>
              <a:t>The other programs running but not in use are in the </a:t>
            </a:r>
            <a:r>
              <a:rPr lang="en-US" b="1" dirty="0">
                <a:solidFill>
                  <a:srgbClr val="FF0000"/>
                </a:solidFill>
              </a:rPr>
              <a:t>background</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11</a:t>
            </a:fld>
            <a:endParaRPr lang="en-US"/>
          </a:p>
        </p:txBody>
      </p:sp>
      <p:sp>
        <p:nvSpPr>
          <p:cNvPr id="6" name="Text Placeholder 5"/>
          <p:cNvSpPr>
            <a:spLocks noGrp="1"/>
          </p:cNvSpPr>
          <p:nvPr>
            <p:ph type="body" sz="quarter" idx="13"/>
          </p:nvPr>
        </p:nvSpPr>
        <p:spPr/>
        <p:txBody>
          <a:bodyPr/>
          <a:lstStyle/>
          <a:p>
            <a:r>
              <a:rPr lang="en-US" dirty="0"/>
              <a:t>Pages 415 - 416</a:t>
            </a:r>
          </a:p>
        </p:txBody>
      </p:sp>
    </p:spTree>
    <p:extLst>
      <p:ext uri="{BB962C8B-B14F-4D97-AF65-F5344CB8AC3E}">
        <p14:creationId xmlns:p14="http://schemas.microsoft.com/office/powerpoint/2010/main" val="835112852"/>
      </p:ext>
    </p:extLst>
  </p:cSld>
  <p:clrMapOvr>
    <a:masterClrMapping/>
  </p:clrMapOvr>
  <mc:AlternateContent xmlns:mc="http://schemas.openxmlformats.org/markup-compatibility/2006" xmlns:p14="http://schemas.microsoft.com/office/powerpoint/2010/main">
    <mc:Choice Requires="p14">
      <p:transition p14:dur="0" advTm="2934"/>
    </mc:Choice>
    <mc:Fallback xmlns="">
      <p:transition advTm="2934"/>
    </mc:Fallback>
  </mc:AlternateContent>
  <p:extLst>
    <p:ext uri="{3A86A75C-4F4B-4683-9AE1-C65F6400EC91}">
      <p14:laserTraceLst xmlns:p14="http://schemas.microsoft.com/office/powerpoint/2010/main">
        <p14:tracePtLst>
          <p14:tracePt t="2406" x="0"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user and multiusers </a:t>
            </a:r>
          </a:p>
        </p:txBody>
      </p:sp>
      <p:sp>
        <p:nvSpPr>
          <p:cNvPr id="3" name="Content Placeholder 2"/>
          <p:cNvSpPr>
            <a:spLocks noGrp="1"/>
          </p:cNvSpPr>
          <p:nvPr>
            <p:ph idx="1"/>
          </p:nvPr>
        </p:nvSpPr>
        <p:spPr/>
        <p:txBody>
          <a:bodyPr>
            <a:normAutofit/>
          </a:bodyPr>
          <a:lstStyle/>
          <a:p>
            <a:r>
              <a:rPr lang="en-US" dirty="0"/>
              <a:t>Some operating systems support a </a:t>
            </a:r>
            <a:r>
              <a:rPr lang="en-US" b="1" dirty="0">
                <a:solidFill>
                  <a:srgbClr val="FF0000"/>
                </a:solidFill>
              </a:rPr>
              <a:t>single user</a:t>
            </a:r>
            <a:r>
              <a:rPr lang="en-US" dirty="0"/>
              <a:t>.</a:t>
            </a:r>
          </a:p>
          <a:p>
            <a:endParaRPr lang="en-US" dirty="0"/>
          </a:p>
          <a:p>
            <a:r>
              <a:rPr lang="en-US" dirty="0"/>
              <a:t>A </a:t>
            </a:r>
            <a:r>
              <a:rPr lang="en-US" dirty="0">
                <a:solidFill>
                  <a:srgbClr val="FF0000"/>
                </a:solidFill>
              </a:rPr>
              <a:t>multiuser operating system </a:t>
            </a:r>
            <a:r>
              <a:rPr lang="en-US" dirty="0"/>
              <a:t>enables two or more users to run programs simultaneously. Networks, servers, and supercomputers allow hundreds to thousands of users to connect at the same time and, thus, use multiuser operating systems.</a:t>
            </a:r>
            <a:endParaRPr lang="en-US" b="1" dirty="0">
              <a:solidFill>
                <a:srgbClr val="FF0000"/>
              </a:solidFill>
            </a:endParaRP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12</a:t>
            </a:fld>
            <a:endParaRPr lang="en-US"/>
          </a:p>
        </p:txBody>
      </p:sp>
      <p:sp>
        <p:nvSpPr>
          <p:cNvPr id="6" name="Text Placeholder 5"/>
          <p:cNvSpPr>
            <a:spLocks noGrp="1"/>
          </p:cNvSpPr>
          <p:nvPr>
            <p:ph type="body" sz="quarter" idx="13"/>
          </p:nvPr>
        </p:nvSpPr>
        <p:spPr/>
        <p:txBody>
          <a:bodyPr/>
          <a:lstStyle/>
          <a:p>
            <a:r>
              <a:rPr lang="en-US" dirty="0"/>
              <a:t>Pages 415 - 416</a:t>
            </a:r>
          </a:p>
        </p:txBody>
      </p:sp>
    </p:spTree>
    <p:extLst>
      <p:ext uri="{BB962C8B-B14F-4D97-AF65-F5344CB8AC3E}">
        <p14:creationId xmlns:p14="http://schemas.microsoft.com/office/powerpoint/2010/main" val="3167444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a:xfrm>
            <a:off x="118872" y="1524000"/>
            <a:ext cx="8839200" cy="2667000"/>
          </a:xfrm>
        </p:spPr>
        <p:txBody>
          <a:bodyPr>
            <a:normAutofit/>
          </a:bodyPr>
          <a:lstStyle/>
          <a:p>
            <a:r>
              <a:rPr lang="en-US" sz="2800" b="1" dirty="0">
                <a:solidFill>
                  <a:srgbClr val="A52439"/>
                </a:solidFill>
              </a:rPr>
              <a:t>Virtual memory</a:t>
            </a:r>
            <a:r>
              <a:rPr lang="en-US" sz="2800" dirty="0">
                <a:solidFill>
                  <a:srgbClr val="A52439"/>
                </a:solidFill>
              </a:rPr>
              <a:t> </a:t>
            </a:r>
            <a:r>
              <a:rPr lang="en-US" sz="2800" dirty="0"/>
              <a:t>is a portion of a storage medium functioning as additional RAM</a:t>
            </a:r>
          </a:p>
          <a:p>
            <a:r>
              <a:rPr lang="en-US" sz="2800" dirty="0"/>
              <a:t>With virtual memory, the operating system allocates a portion of a storage medium, such as a hard drive, to function as additional RAM</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13</a:t>
            </a:fld>
            <a:endParaRPr lang="en-US"/>
          </a:p>
        </p:txBody>
      </p:sp>
      <p:sp>
        <p:nvSpPr>
          <p:cNvPr id="6" name="Text Placeholder 5"/>
          <p:cNvSpPr>
            <a:spLocks noGrp="1"/>
          </p:cNvSpPr>
          <p:nvPr>
            <p:ph type="body" sz="quarter" idx="13"/>
          </p:nvPr>
        </p:nvSpPr>
        <p:spPr>
          <a:xfrm>
            <a:off x="152400" y="6400800"/>
            <a:ext cx="1676400" cy="457200"/>
          </a:xfrm>
        </p:spPr>
        <p:txBody>
          <a:bodyPr>
            <a:normAutofit lnSpcReduction="10000"/>
          </a:bodyPr>
          <a:lstStyle/>
          <a:p>
            <a:r>
              <a:rPr lang="en-US" dirty="0"/>
              <a:t>Pages 416 - 417</a:t>
            </a:r>
          </a:p>
          <a:p>
            <a:r>
              <a:rPr lang="en-US" dirty="0"/>
              <a:t>Figure 9-8</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157826"/>
            <a:ext cx="4343400" cy="268493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lstStyle/>
          <a:p>
            <a:r>
              <a:rPr lang="en-US" dirty="0"/>
              <a:t>The operating system determines the order in which tasks are processed</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14</a:t>
            </a:fld>
            <a:endParaRPr lang="en-US"/>
          </a:p>
        </p:txBody>
      </p:sp>
      <p:sp>
        <p:nvSpPr>
          <p:cNvPr id="6" name="Text Placeholder 5"/>
          <p:cNvSpPr>
            <a:spLocks noGrp="1"/>
          </p:cNvSpPr>
          <p:nvPr>
            <p:ph type="body" sz="quarter" idx="13"/>
          </p:nvPr>
        </p:nvSpPr>
        <p:spPr>
          <a:xfrm>
            <a:off x="152400" y="6400800"/>
            <a:ext cx="1676400" cy="457200"/>
          </a:xfrm>
        </p:spPr>
        <p:txBody>
          <a:bodyPr>
            <a:normAutofit lnSpcReduction="10000"/>
          </a:bodyPr>
          <a:lstStyle/>
          <a:p>
            <a:r>
              <a:rPr lang="en-US" dirty="0"/>
              <a:t>Pages 418 – 419</a:t>
            </a:r>
          </a:p>
          <a:p>
            <a:r>
              <a:rPr lang="en-US" dirty="0"/>
              <a:t>Figure 9-9</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743200"/>
            <a:ext cx="6248400" cy="33438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3192956"/>
              </p:ext>
            </p:extLst>
          </p:nvPr>
        </p:nvGraphicFramePr>
        <p:xfrm>
          <a:off x="152400" y="16002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15</a:t>
            </a:fld>
            <a:endParaRPr lang="en-US"/>
          </a:p>
        </p:txBody>
      </p:sp>
      <p:sp>
        <p:nvSpPr>
          <p:cNvPr id="6" name="Text Placeholder 5"/>
          <p:cNvSpPr>
            <a:spLocks noGrp="1"/>
          </p:cNvSpPr>
          <p:nvPr>
            <p:ph type="body" sz="quarter" idx="13"/>
          </p:nvPr>
        </p:nvSpPr>
        <p:spPr/>
        <p:txBody>
          <a:bodyPr/>
          <a:lstStyle/>
          <a:p>
            <a:r>
              <a:rPr lang="en-US" dirty="0"/>
              <a:t>Page 419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lstStyle/>
          <a:p>
            <a:r>
              <a:rPr lang="en-US" dirty="0"/>
              <a:t>A </a:t>
            </a:r>
            <a:r>
              <a:rPr lang="en-US" b="1" dirty="0">
                <a:solidFill>
                  <a:srgbClr val="A52439"/>
                </a:solidFill>
              </a:rPr>
              <a:t>performance monitor</a:t>
            </a:r>
            <a:r>
              <a:rPr lang="en-US" dirty="0">
                <a:solidFill>
                  <a:srgbClr val="A52439"/>
                </a:solidFill>
              </a:rPr>
              <a:t> </a:t>
            </a:r>
            <a:r>
              <a:rPr lang="en-US" dirty="0"/>
              <a:t>is a program that assesses and reports information about various computer resources and devices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16</a:t>
            </a:fld>
            <a:endParaRPr lang="en-US"/>
          </a:p>
        </p:txBody>
      </p:sp>
      <p:sp>
        <p:nvSpPr>
          <p:cNvPr id="6" name="Text Placeholder 5"/>
          <p:cNvSpPr>
            <a:spLocks noGrp="1"/>
          </p:cNvSpPr>
          <p:nvPr>
            <p:ph type="body" sz="quarter" idx="13"/>
          </p:nvPr>
        </p:nvSpPr>
        <p:spPr>
          <a:xfrm>
            <a:off x="152400" y="6400800"/>
            <a:ext cx="1676400" cy="457200"/>
          </a:xfrm>
        </p:spPr>
        <p:txBody>
          <a:bodyPr>
            <a:normAutofit lnSpcReduction="10000"/>
          </a:bodyPr>
          <a:lstStyle/>
          <a:p>
            <a:r>
              <a:rPr lang="en-US" dirty="0"/>
              <a:t>Page 420</a:t>
            </a:r>
          </a:p>
          <a:p>
            <a:r>
              <a:rPr lang="en-US" dirty="0"/>
              <a:t>Figure 9-10</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3109" y="3124200"/>
            <a:ext cx="3837781" cy="30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lstStyle/>
          <a:p>
            <a:r>
              <a:rPr lang="en-US" dirty="0"/>
              <a:t>Operating systems typically provide a means to establish Internet connections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17</a:t>
            </a:fld>
            <a:endParaRPr lang="en-US"/>
          </a:p>
        </p:txBody>
      </p:sp>
      <p:sp>
        <p:nvSpPr>
          <p:cNvPr id="6" name="Text Placeholder 5"/>
          <p:cNvSpPr>
            <a:spLocks noGrp="1"/>
          </p:cNvSpPr>
          <p:nvPr>
            <p:ph type="body" sz="quarter" idx="13"/>
          </p:nvPr>
        </p:nvSpPr>
        <p:spPr>
          <a:xfrm>
            <a:off x="152400" y="6400800"/>
            <a:ext cx="1676400" cy="457200"/>
          </a:xfrm>
        </p:spPr>
        <p:txBody>
          <a:bodyPr>
            <a:normAutofit lnSpcReduction="10000"/>
          </a:bodyPr>
          <a:lstStyle/>
          <a:p>
            <a:r>
              <a:rPr lang="en-US" dirty="0"/>
              <a:t>Page 420</a:t>
            </a:r>
          </a:p>
          <a:p>
            <a:r>
              <a:rPr lang="en-US" dirty="0"/>
              <a:t>Figure 9-11</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20" y="2743200"/>
            <a:ext cx="8515980" cy="333487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lstStyle/>
          <a:p>
            <a:r>
              <a:rPr lang="en-US" dirty="0"/>
              <a:t>Many programs, including operating systems, include an </a:t>
            </a:r>
            <a:r>
              <a:rPr lang="en-US" b="1" dirty="0">
                <a:solidFill>
                  <a:srgbClr val="A52439"/>
                </a:solidFill>
              </a:rPr>
              <a:t>automatic update</a:t>
            </a:r>
            <a:r>
              <a:rPr lang="en-US" dirty="0">
                <a:solidFill>
                  <a:srgbClr val="A52439"/>
                </a:solidFill>
              </a:rPr>
              <a:t> </a:t>
            </a:r>
            <a:r>
              <a:rPr lang="en-US" dirty="0"/>
              <a:t>feature that regularly provides new features or corrections to the program</a:t>
            </a:r>
          </a:p>
        </p:txBody>
      </p:sp>
      <p:sp>
        <p:nvSpPr>
          <p:cNvPr id="5" name="Text Placeholder 4"/>
          <p:cNvSpPr>
            <a:spLocks noGrp="1"/>
          </p:cNvSpPr>
          <p:nvPr>
            <p:ph type="body" sz="quarter" idx="13"/>
          </p:nvPr>
        </p:nvSpPr>
        <p:spPr/>
        <p:txBody>
          <a:bodyPr>
            <a:normAutofit lnSpcReduction="10000"/>
          </a:bodyPr>
          <a:lstStyle/>
          <a:p>
            <a:r>
              <a:rPr lang="en-US" dirty="0"/>
              <a:t>Page 421</a:t>
            </a:r>
          </a:p>
          <a:p>
            <a:r>
              <a:rPr lang="en-US" dirty="0"/>
              <a:t>Figure 9-12</a:t>
            </a:r>
          </a:p>
        </p:txBody>
      </p:sp>
      <p:sp>
        <p:nvSpPr>
          <p:cNvPr id="6" name="Slide Number Placeholder 5"/>
          <p:cNvSpPr>
            <a:spLocks noGrp="1"/>
          </p:cNvSpPr>
          <p:nvPr>
            <p:ph type="sldNum" sz="quarter" idx="4"/>
          </p:nvPr>
        </p:nvSpPr>
        <p:spPr/>
        <p:txBody>
          <a:bodyPr/>
          <a:lstStyle/>
          <a:p>
            <a:fld id="{E1920792-1FFE-4123-96E7-9B6DC9FF0B06}" type="slidenum">
              <a:rPr lang="en-US" smtClean="0"/>
              <a:pPr/>
              <a:t>18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3167256"/>
            <a:ext cx="2057400" cy="3076662"/>
          </a:xfrm>
          <a:prstGeom prst="rect">
            <a:avLst/>
          </a:prstGeom>
        </p:spPr>
      </p:pic>
    </p:spTree>
    <p:extLst>
      <p:ext uri="{BB962C8B-B14F-4D97-AF65-F5344CB8AC3E}">
        <p14:creationId xmlns:p14="http://schemas.microsoft.com/office/powerpoint/2010/main" val="838752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7" name="Content Placeholder 6"/>
          <p:cNvSpPr>
            <a:spLocks noGrp="1"/>
          </p:cNvSpPr>
          <p:nvPr>
            <p:ph idx="1"/>
          </p:nvPr>
        </p:nvSpPr>
        <p:spPr/>
        <p:txBody>
          <a:bodyPr>
            <a:normAutofit/>
          </a:bodyPr>
          <a:lstStyle/>
          <a:p>
            <a:r>
              <a:rPr lang="en-US" dirty="0"/>
              <a:t>Operating systems often provide users with a variety of tools related to managing a computer, its devices, or its programs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19</a:t>
            </a:fld>
            <a:endParaRPr lang="en-US"/>
          </a:p>
        </p:txBody>
      </p:sp>
      <p:sp>
        <p:nvSpPr>
          <p:cNvPr id="10" name="Text Placeholder 9"/>
          <p:cNvSpPr>
            <a:spLocks noGrp="1"/>
          </p:cNvSpPr>
          <p:nvPr>
            <p:ph type="body" sz="quarter" idx="13"/>
          </p:nvPr>
        </p:nvSpPr>
        <p:spPr/>
        <p:txBody>
          <a:bodyPr/>
          <a:lstStyle/>
          <a:p>
            <a:r>
              <a:rPr lang="en-US" dirty="0"/>
              <a:t>Page 422</a:t>
            </a:r>
          </a:p>
        </p:txBody>
      </p:sp>
      <p:graphicFrame>
        <p:nvGraphicFramePr>
          <p:cNvPr id="11" name="Diagram 10"/>
          <p:cNvGraphicFramePr/>
          <p:nvPr>
            <p:extLst>
              <p:ext uri="{D42A27DB-BD31-4B8C-83A1-F6EECF244321}">
                <p14:modId xmlns:p14="http://schemas.microsoft.com/office/powerpoint/2010/main" val="2659214902"/>
              </p:ext>
            </p:extLst>
          </p:nvPr>
        </p:nvGraphicFramePr>
        <p:xfrm>
          <a:off x="152400" y="3124200"/>
          <a:ext cx="88392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1704983"/>
              </p:ext>
            </p:extLst>
          </p:nvPr>
        </p:nvGraphicFramePr>
        <p:xfrm>
          <a:off x="152400" y="16002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a:t>
            </a:fld>
            <a:endParaRPr lang="en-US"/>
          </a:p>
        </p:txBody>
      </p:sp>
      <p:sp>
        <p:nvSpPr>
          <p:cNvPr id="3" name="Text Placeholder 2"/>
          <p:cNvSpPr>
            <a:spLocks noGrp="1"/>
          </p:cNvSpPr>
          <p:nvPr>
            <p:ph type="body" sz="quarter" idx="13"/>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advTm="40636"/>
    </mc:Choice>
    <mc:Fallback xmlns="">
      <p:transition advTm="40636"/>
    </mc:Fallback>
  </mc:AlternateContent>
  <p:extLst>
    <p:ext uri="{3A86A75C-4F4B-4683-9AE1-C65F6400EC91}">
      <p14:laserTraceLst xmlns:p14="http://schemas.microsoft.com/office/powerpoint/2010/main">
        <p14:tracePtLst>
          <p14:tracePt t="1032" x="1679575" y="5562600"/>
          <p14:tracePt t="1045" x="1687513" y="5537200"/>
          <p14:tracePt t="1057" x="1741488" y="5473700"/>
          <p14:tracePt t="1070" x="1803400" y="5340350"/>
          <p14:tracePt t="1084" x="1847850" y="4965700"/>
          <p14:tracePt t="1097" x="1847850" y="4537075"/>
          <p14:tracePt t="1114" x="1847850" y="4241800"/>
          <p14:tracePt t="1131" x="1847850" y="4125913"/>
          <p14:tracePt t="1147" x="1847850" y="3929063"/>
          <p14:tracePt t="1763" x="1847850" y="3919538"/>
          <p14:tracePt t="1775" x="1822450" y="3875088"/>
          <p14:tracePt t="1790" x="1758950" y="3776663"/>
          <p14:tracePt t="1803" x="1704975" y="3616325"/>
          <p14:tracePt t="1814" x="1544638" y="3205163"/>
          <p14:tracePt t="1831" x="1411288" y="2830513"/>
          <p14:tracePt t="1847" x="1133475" y="2268538"/>
          <p14:tracePt t="1864" x="1098550" y="2160588"/>
          <p14:tracePt t="1881" x="1062038" y="1990725"/>
          <p14:tracePt t="1897" x="1054100" y="1919288"/>
          <p14:tracePt t="2263" x="1054100" y="1911350"/>
          <p14:tracePt t="2274" x="1044575" y="1901825"/>
          <p14:tracePt t="2287" x="1036638" y="1884363"/>
          <p14:tracePt t="2301" x="1027113" y="1839913"/>
          <p14:tracePt t="2314" x="1017588" y="1768475"/>
          <p14:tracePt t="2332" x="1017588" y="1616075"/>
          <p14:tracePt t="2348" x="1017588" y="1428750"/>
          <p14:tracePt t="2365" x="1062038" y="1330325"/>
          <p14:tracePt t="2383" x="1133475" y="1241425"/>
          <p14:tracePt t="2403" x="1268413" y="1133475"/>
          <p14:tracePt t="2420" x="1339850" y="1108075"/>
          <p14:tracePt t="2439" x="1473200" y="1089025"/>
          <p14:tracePt t="2455" x="1527175" y="1089025"/>
          <p14:tracePt t="2471" x="1544638" y="1089025"/>
          <p14:tracePt t="2488" x="1554163" y="1089025"/>
          <p14:tracePt t="2504" x="1562100" y="1089025"/>
          <p14:tracePt t="2550" x="1571625" y="1089025"/>
          <p14:tracePt t="2588" x="1581150" y="1089025"/>
          <p14:tracePt t="3316" x="1571625" y="1089025"/>
          <p14:tracePt t="3334" x="1554163" y="1089025"/>
          <p14:tracePt t="3349" x="1482725" y="1098550"/>
          <p14:tracePt t="3365" x="473075" y="1465263"/>
          <p14:tracePt t="3397" x="160338" y="1616075"/>
          <p14:tracePt t="3430" x="71438" y="1643063"/>
          <p14:tracePt t="3448" x="71438" y="1652588"/>
          <p14:tracePt t="3529" x="80963" y="1652588"/>
          <p14:tracePt t="3543" x="98425" y="1652588"/>
          <p14:tracePt t="3556" x="142875" y="1652588"/>
          <p14:tracePt t="3572" x="241300" y="1643063"/>
          <p14:tracePt t="3585" x="393700" y="1633538"/>
          <p14:tracePt t="3601" x="509588" y="1633538"/>
          <p14:tracePt t="3619" x="696913" y="1633538"/>
          <p14:tracePt t="3635" x="731838" y="1633538"/>
          <p14:tracePt t="3651" x="750888" y="1633538"/>
          <p14:tracePt t="3667" x="758825" y="1633538"/>
          <p14:tracePt t="3730" x="768350" y="1652588"/>
          <p14:tracePt t="3745" x="768350" y="1670050"/>
          <p14:tracePt t="3760" x="768350" y="1697038"/>
          <p14:tracePt t="3776" x="768350" y="1731963"/>
          <p14:tracePt t="3791" x="768350" y="1803400"/>
          <p14:tracePt t="3804" x="768350" y="1839913"/>
          <p14:tracePt t="3818" x="776288" y="1874838"/>
          <p14:tracePt t="3832" x="785813" y="1955800"/>
          <p14:tracePt t="3854" x="803275" y="2009775"/>
          <p14:tracePt t="4143" x="803275" y="2017713"/>
          <p14:tracePt t="4156" x="803275" y="2027238"/>
          <p14:tracePt t="4169" x="795338" y="2054225"/>
          <p14:tracePt t="4183" x="758825" y="2143125"/>
          <p14:tracePt t="4199" x="731838" y="2241550"/>
          <p14:tracePt t="4215" x="679450" y="2322513"/>
          <p14:tracePt t="4232" x="625475" y="2465388"/>
          <p14:tracePt t="4248" x="598488" y="2517775"/>
          <p14:tracePt t="4265" x="581025" y="2571750"/>
          <p14:tracePt t="4282" x="571500" y="2616200"/>
          <p14:tracePt t="4299" x="571500" y="2633663"/>
          <p14:tracePt t="4332" x="571500" y="2643188"/>
          <p14:tracePt t="4357" x="571500" y="2652713"/>
          <p14:tracePt t="4369" x="581025" y="2660650"/>
          <p14:tracePt t="4382" x="615950" y="2679700"/>
          <p14:tracePt t="4399" x="669925" y="2705100"/>
          <p14:tracePt t="4415" x="714375" y="2724150"/>
          <p14:tracePt t="4432" x="768350" y="2741613"/>
          <p14:tracePt t="4449" x="785813" y="2751138"/>
          <p14:tracePt t="4465" x="830263" y="2759075"/>
          <p14:tracePt t="4482" x="938213" y="2795588"/>
          <p14:tracePt t="4499" x="982663" y="2803525"/>
          <p14:tracePt t="4515" x="1009650" y="2822575"/>
          <p14:tracePt t="4532" x="1036638" y="2822575"/>
          <p14:tracePt t="4896" x="1054100" y="2822575"/>
          <p14:tracePt t="4908" x="1108075" y="2822575"/>
          <p14:tracePt t="4921" x="1482725" y="2830513"/>
          <p14:tracePt t="4934" x="2312988" y="2955925"/>
          <p14:tracePt t="4949" x="2438400" y="2973388"/>
          <p14:tracePt t="4966" x="2482850" y="2973388"/>
          <p14:tracePt t="4982" x="2500313" y="2982913"/>
          <p14:tracePt t="4999" x="2517775" y="2982913"/>
          <p14:tracePt t="5016" x="2527300" y="2982913"/>
          <p14:tracePt t="5021" x="2544763" y="2990850"/>
          <p14:tracePt t="5035" x="2571750" y="3000375"/>
          <p14:tracePt t="5049" x="2598738" y="3009900"/>
          <p14:tracePt t="5066" x="2625725" y="3009900"/>
          <p14:tracePt t="5082" x="2643188" y="3009900"/>
          <p14:tracePt t="5116" x="2643188" y="3017838"/>
          <p14:tracePt t="5247" x="2652713" y="3017838"/>
          <p14:tracePt t="5272" x="2660650" y="3017838"/>
          <p14:tracePt t="5309" x="2670175" y="3017838"/>
          <p14:tracePt t="5422" x="2652713" y="3017838"/>
          <p14:tracePt t="5435" x="2633663" y="3017838"/>
          <p14:tracePt t="5447" x="2598738" y="3017838"/>
          <p14:tracePt t="5460" x="2554288" y="3017838"/>
          <p14:tracePt t="5472" x="2490788" y="3027363"/>
          <p14:tracePt t="5486" x="2401888" y="3036888"/>
          <p14:tracePt t="5499" x="2322513" y="3054350"/>
          <p14:tracePt t="5516" x="2232025" y="3071813"/>
          <p14:tracePt t="5533" x="2152650" y="3089275"/>
          <p14:tracePt t="5549" x="1919288" y="3116263"/>
          <p14:tracePt t="5566" x="1822450" y="3133725"/>
          <p14:tracePt t="5583" x="1704975" y="3143250"/>
          <p14:tracePt t="5599" x="1562100" y="3160713"/>
          <p14:tracePt t="5616" x="1517650" y="3179763"/>
          <p14:tracePt t="5633" x="1490663" y="3179763"/>
          <p14:tracePt t="5649" x="1455738" y="3179763"/>
          <p14:tracePt t="5666" x="1446213" y="3187700"/>
          <p14:tracePt t="5683" x="1419225" y="3197225"/>
          <p14:tracePt t="5699" x="1393825" y="3197225"/>
          <p14:tracePt t="5716" x="1384300" y="3205163"/>
          <p14:tracePt t="5733" x="1366838" y="3214688"/>
          <p14:tracePt t="5749" x="1357313" y="3214688"/>
          <p14:tracePt t="5783" x="1347788" y="3224213"/>
          <p14:tracePt t="5837" x="1347788" y="3232150"/>
          <p14:tracePt t="5861" x="1347788" y="3241675"/>
          <p14:tracePt t="5887" x="1366838" y="3251200"/>
          <p14:tracePt t="5899" x="1393825" y="3259138"/>
          <p14:tracePt t="5911" x="1438275" y="3276600"/>
          <p14:tracePt t="5924" x="1473200" y="3286125"/>
          <p14:tracePt t="5937" x="1500188" y="3303588"/>
          <p14:tracePt t="5949" x="1544638" y="3313113"/>
          <p14:tracePt t="5966" x="1589088" y="3322638"/>
          <p14:tracePt t="5983" x="1633538" y="3322638"/>
          <p14:tracePt t="5999" x="1697038" y="3340100"/>
          <p14:tracePt t="6016" x="1704975" y="3348038"/>
          <p14:tracePt t="6033" x="1731963" y="3348038"/>
          <p14:tracePt t="6050" x="1741488" y="3348038"/>
          <p14:tracePt t="6076" x="1751013" y="3348038"/>
          <p14:tracePt t="6776" x="1758950" y="3348038"/>
          <p14:tracePt t="6790" x="1768475" y="3348038"/>
          <p14:tracePt t="6802" x="1785938" y="3348038"/>
          <p14:tracePt t="6817" x="1839913" y="3340100"/>
          <p14:tracePt t="6833" x="1965325" y="3295650"/>
          <p14:tracePt t="6850" x="2643188" y="3071813"/>
          <p14:tracePt t="6867" x="3116263" y="2982913"/>
          <p14:tracePt t="6885" x="3509963" y="2874963"/>
          <p14:tracePt t="6906" x="4313238" y="2705100"/>
          <p14:tracePt t="6930" x="4633913" y="2679700"/>
          <p14:tracePt t="6942" x="4705350" y="2679700"/>
          <p14:tracePt t="6954" x="4768850" y="2679700"/>
          <p14:tracePt t="6967" x="4840288" y="2670175"/>
          <p14:tracePt t="6983" x="4894263" y="2670175"/>
          <p14:tracePt t="7001" x="4938713" y="2660650"/>
          <p14:tracePt t="7016" x="4956175" y="2660650"/>
          <p14:tracePt t="7033" x="4965700" y="2652713"/>
          <p14:tracePt t="7050" x="4973638" y="2652713"/>
          <p14:tracePt t="7441" x="4956175" y="2652713"/>
          <p14:tracePt t="7454" x="4946650" y="2652713"/>
          <p14:tracePt t="7467" x="4929188" y="2652713"/>
          <p14:tracePt t="7484" x="4894263" y="2652713"/>
          <p14:tracePt t="7500" x="4822825" y="2660650"/>
          <p14:tracePt t="7517" x="4670425" y="2679700"/>
          <p14:tracePt t="7534" x="4633913" y="2679700"/>
          <p14:tracePt t="7550" x="4598988" y="2679700"/>
          <p14:tracePt t="7567" x="4572000" y="2687638"/>
          <p14:tracePt t="7600" x="4562475" y="2687638"/>
          <p14:tracePt t="7617" x="4562475" y="2697163"/>
          <p14:tracePt t="7704" x="4572000" y="2697163"/>
          <p14:tracePt t="7717" x="4581525" y="2697163"/>
          <p14:tracePt t="7729" x="4608513" y="2705100"/>
          <p14:tracePt t="7742" x="4670425" y="2714625"/>
          <p14:tracePt t="7755" x="4759325" y="2741613"/>
          <p14:tracePt t="7767" x="4894263" y="2759075"/>
          <p14:tracePt t="7784" x="5010150" y="2786063"/>
          <p14:tracePt t="7800" x="5072063" y="2795588"/>
          <p14:tracePt t="7817" x="5160963" y="2803525"/>
          <p14:tracePt t="7834" x="5205413" y="2803525"/>
          <p14:tracePt t="7850" x="5251450" y="2803525"/>
          <p14:tracePt t="7867" x="5303838" y="2803525"/>
          <p14:tracePt t="7884" x="5322888" y="2803525"/>
          <p14:tracePt t="7900" x="5340350" y="2803525"/>
          <p14:tracePt t="7917" x="5348288" y="2803525"/>
          <p14:tracePt t="8356" x="5330825" y="2803525"/>
          <p14:tracePt t="8371" x="5322888" y="2803525"/>
          <p14:tracePt t="8387" x="5295900" y="2803525"/>
          <p14:tracePt t="8401" x="5268913" y="2803525"/>
          <p14:tracePt t="8418" x="5224463" y="2803525"/>
          <p14:tracePt t="8434" x="4983163" y="2840038"/>
          <p14:tracePt t="8451" x="4633913" y="2884488"/>
          <p14:tracePt t="8468" x="4268788" y="2965450"/>
          <p14:tracePt t="8484" x="4205288" y="2982913"/>
          <p14:tracePt t="8501" x="4170363" y="2982913"/>
          <p14:tracePt t="8519" x="4116388" y="2990850"/>
          <p14:tracePt t="8534" x="4098925" y="2990850"/>
          <p14:tracePt t="8551" x="4089400" y="2990850"/>
          <p14:tracePt t="8568" x="4081463" y="3000375"/>
          <p14:tracePt t="8870" x="4089400" y="3000375"/>
          <p14:tracePt t="8883" x="4098925" y="3000375"/>
          <p14:tracePt t="8896" x="4125913" y="3000375"/>
          <p14:tracePt t="8910" x="4179888" y="3000375"/>
          <p14:tracePt t="8925" x="4303713" y="3000375"/>
          <p14:tracePt t="8939" x="4483100" y="3000375"/>
          <p14:tracePt t="8951" x="4724400" y="3000375"/>
          <p14:tracePt t="8968" x="4840288" y="3009900"/>
          <p14:tracePt t="8984" x="4938713" y="3017838"/>
          <p14:tracePt t="9001" x="4965700" y="3017838"/>
          <p14:tracePt t="9070" x="4965700" y="3027363"/>
          <p14:tracePt t="9121" x="4956175" y="3027363"/>
          <p14:tracePt t="9133" x="4929188" y="3036888"/>
          <p14:tracePt t="9146" x="4919663" y="3036888"/>
          <p14:tracePt t="9159" x="4902200" y="3044825"/>
          <p14:tracePt t="9172" x="4857750" y="3054350"/>
          <p14:tracePt t="9184" x="4776788" y="3071813"/>
          <p14:tracePt t="9201" x="4660900" y="3098800"/>
          <p14:tracePt t="9218" x="4500563" y="3143250"/>
          <p14:tracePt t="9234" x="4322763" y="3179763"/>
          <p14:tracePt t="9251" x="4251325" y="3205163"/>
          <p14:tracePt t="9268" x="4205288" y="3205163"/>
          <p14:tracePt t="9284" x="4143375" y="3224213"/>
          <p14:tracePt t="9301" x="4125913" y="3232150"/>
          <p14:tracePt t="9318" x="4108450" y="3232150"/>
          <p14:tracePt t="9334" x="4089400" y="3241675"/>
          <p14:tracePt t="9351" x="4071938" y="3241675"/>
          <p14:tracePt t="9384" x="4062413" y="3251200"/>
          <p14:tracePt t="9409" x="4054475" y="3251200"/>
          <p14:tracePt t="10474" x="4062413" y="3251200"/>
          <p14:tracePt t="10487" x="4098925" y="3241675"/>
          <p14:tracePt t="10502" x="4322763" y="3197225"/>
          <p14:tracePt t="10519" x="5054600" y="3116263"/>
          <p14:tracePt t="10536" x="6116638" y="3009900"/>
          <p14:tracePt t="10559" x="6465888" y="2973388"/>
          <p14:tracePt t="10586" x="7643813" y="2874963"/>
          <p14:tracePt t="10604" x="7894638" y="2867025"/>
          <p14:tracePt t="10618" x="8045450" y="2857500"/>
          <p14:tracePt t="10635" x="8116888" y="2857500"/>
          <p14:tracePt t="10651" x="8188325" y="2847975"/>
          <p14:tracePt t="10668" x="8197850" y="2840038"/>
          <p14:tracePt t="10686" x="8215313" y="2840038"/>
          <p14:tracePt t="11190" x="8215313" y="2830513"/>
          <p14:tracePt t="11202" x="8197850" y="2822575"/>
          <p14:tracePt t="11219" x="8161338" y="2803525"/>
          <p14:tracePt t="11235" x="8045450" y="2759075"/>
          <p14:tracePt t="11252" x="7742238" y="2652713"/>
          <p14:tracePt t="11269" x="7653338" y="2633663"/>
          <p14:tracePt t="11285" x="7581900" y="2625725"/>
          <p14:tracePt t="11302" x="7439025" y="2616200"/>
          <p14:tracePt t="11319" x="7385050" y="2608263"/>
          <p14:tracePt t="11335" x="7340600" y="2598738"/>
          <p14:tracePt t="11352" x="7286625" y="2589213"/>
          <p14:tracePt t="11369" x="7251700" y="2581275"/>
          <p14:tracePt t="11385" x="7224713" y="2581275"/>
          <p14:tracePt t="11402" x="7180263" y="2571750"/>
          <p14:tracePt t="11419" x="7161213" y="2562225"/>
          <p14:tracePt t="11435" x="7153275" y="2562225"/>
          <p14:tracePt t="11452" x="7134225" y="2562225"/>
          <p14:tracePt t="11469" x="7126288" y="2562225"/>
          <p14:tracePt t="11515" x="7116763" y="2562225"/>
          <p14:tracePt t="11528" x="7099300" y="2562225"/>
          <p14:tracePt t="11541" x="7089775" y="2562225"/>
          <p14:tracePt t="11554" x="7072313" y="2554288"/>
          <p14:tracePt t="11569" x="7054850" y="2554288"/>
          <p14:tracePt t="11585" x="7027863" y="2544763"/>
          <p14:tracePt t="11602" x="6965950" y="2544763"/>
          <p14:tracePt t="11619" x="6911975" y="2544763"/>
          <p14:tracePt t="11635" x="6867525" y="2544763"/>
          <p14:tracePt t="11652" x="6823075" y="2544763"/>
          <p14:tracePt t="11669" x="6813550" y="2544763"/>
          <p14:tracePt t="11685" x="6796088" y="2544763"/>
          <p14:tracePt t="11702" x="6786563" y="2544763"/>
          <p14:tracePt t="11719" x="6777038" y="2544763"/>
          <p14:tracePt t="11736" x="6769100" y="2544763"/>
          <p14:tracePt t="11752" x="6759575" y="2544763"/>
          <p14:tracePt t="12355" x="6777038" y="2544763"/>
          <p14:tracePt t="12368" x="6796088" y="2544763"/>
          <p14:tracePt t="12380" x="6831013" y="2544763"/>
          <p14:tracePt t="12393" x="6858000" y="2544763"/>
          <p14:tracePt t="12406" x="6875463" y="2544763"/>
          <p14:tracePt t="12419" x="6894513" y="2544763"/>
          <p14:tracePt t="12455" x="6902450" y="2544763"/>
          <p14:tracePt t="12668" x="6911975" y="2544763"/>
          <p14:tracePt t="12706" x="6919913" y="2544763"/>
          <p14:tracePt t="12718" x="6938963" y="2544763"/>
          <p14:tracePt t="12731" x="6965950" y="2536825"/>
          <p14:tracePt t="12744" x="7010400" y="2536825"/>
          <p14:tracePt t="12756" x="7081838" y="2527300"/>
          <p14:tracePt t="12770" x="7116763" y="2527300"/>
          <p14:tracePt t="12786" x="7161213" y="2517775"/>
          <p14:tracePt t="12803" x="7197725" y="2517775"/>
          <p14:tracePt t="12820" x="7232650" y="2517775"/>
          <p14:tracePt t="12837" x="7251700" y="2517775"/>
          <p14:tracePt t="12853" x="7269163" y="2509838"/>
          <p14:tracePt t="12870" x="7286625" y="2509838"/>
          <p14:tracePt t="13207" x="7296150" y="2509838"/>
          <p14:tracePt t="13220" x="7313613" y="2509838"/>
          <p14:tracePt t="13233" x="7340600" y="2509838"/>
          <p14:tracePt t="13245" x="7385050" y="2509838"/>
          <p14:tracePt t="13258" x="7412038" y="2509838"/>
          <p14:tracePt t="13270" x="7439025" y="2509838"/>
          <p14:tracePt t="13287" x="7456488" y="2509838"/>
          <p14:tracePt t="13303" x="7466013" y="2509838"/>
          <p14:tracePt t="13320" x="7483475" y="2509838"/>
          <p14:tracePt t="13337" x="7491413" y="2509838"/>
          <p14:tracePt t="13353" x="7500938" y="2509838"/>
          <p14:tracePt t="13370" x="7518400" y="2509838"/>
          <p14:tracePt t="13395" x="7527925" y="2509838"/>
          <p14:tracePt t="14272" x="7545388" y="2509838"/>
          <p14:tracePt t="14285" x="7562850" y="2509838"/>
          <p14:tracePt t="14298" x="7599363" y="2517775"/>
          <p14:tracePt t="14311" x="7634288" y="2527300"/>
          <p14:tracePt t="14323" x="7661275" y="2536825"/>
          <p14:tracePt t="14337" x="7680325" y="2536825"/>
          <p14:tracePt t="14353" x="7697788" y="2536825"/>
          <p14:tracePt t="14370" x="7705725" y="2536825"/>
          <p14:tracePt t="14387" x="7742238" y="2536825"/>
          <p14:tracePt t="14404" x="7777163" y="2536825"/>
          <p14:tracePt t="14421" x="7858125" y="2536825"/>
          <p14:tracePt t="14437" x="7894638" y="2536825"/>
          <p14:tracePt t="14454" x="7920038" y="2536825"/>
          <p14:tracePt t="14471" x="7983538" y="2536825"/>
          <p14:tracePt t="14487" x="7991475" y="2536825"/>
          <p14:tracePt t="14503" x="8010525" y="2536825"/>
          <p14:tracePt t="14520" x="8037513" y="2536825"/>
          <p14:tracePt t="14635" x="8018463" y="2536825"/>
          <p14:tracePt t="14648" x="8001000" y="2536825"/>
          <p14:tracePt t="14661" x="7974013" y="2544763"/>
          <p14:tracePt t="14673" x="7929563" y="2554288"/>
          <p14:tracePt t="14687" x="7867650" y="2571750"/>
          <p14:tracePt t="14704" x="7804150" y="2589213"/>
          <p14:tracePt t="14720" x="7732713" y="2608263"/>
          <p14:tracePt t="14737" x="7572375" y="2660650"/>
          <p14:tracePt t="14754" x="7500938" y="2679700"/>
          <p14:tracePt t="14770" x="7456488" y="2687638"/>
          <p14:tracePt t="14787" x="7394575" y="2705100"/>
          <p14:tracePt t="14804" x="7348538" y="2714625"/>
          <p14:tracePt t="14820" x="7304088" y="2724150"/>
          <p14:tracePt t="14837" x="7215188" y="2741613"/>
          <p14:tracePt t="14854" x="7170738" y="2741613"/>
          <p14:tracePt t="14870" x="7143750" y="2751138"/>
          <p14:tracePt t="14887" x="7108825" y="2768600"/>
          <p14:tracePt t="14904" x="7099300" y="2768600"/>
          <p14:tracePt t="14920" x="7081838" y="2768600"/>
          <p14:tracePt t="14937" x="7062788" y="2786063"/>
          <p14:tracePt t="14954" x="7054850" y="2786063"/>
          <p14:tracePt t="14987" x="7045325" y="2795588"/>
          <p14:tracePt t="15086" x="7054850" y="2795588"/>
          <p14:tracePt t="15099" x="7062788" y="2795588"/>
          <p14:tracePt t="15113" x="7072313" y="2795588"/>
          <p14:tracePt t="15137" x="7081838" y="2795588"/>
          <p14:tracePt t="15150" x="7099300" y="2795588"/>
          <p14:tracePt t="15162" x="7116763" y="2795588"/>
          <p14:tracePt t="15175" x="7134225" y="2795588"/>
          <p14:tracePt t="15187" x="7170738" y="2795588"/>
          <p14:tracePt t="15204" x="7205663" y="2795588"/>
          <p14:tracePt t="15221" x="7242175" y="2795588"/>
          <p14:tracePt t="15238" x="7286625" y="2786063"/>
          <p14:tracePt t="15254" x="7304088" y="2786063"/>
          <p14:tracePt t="15271" x="7313613" y="2786063"/>
          <p14:tracePt t="15287" x="7340600" y="2786063"/>
          <p14:tracePt t="15304" x="7358063" y="2786063"/>
          <p14:tracePt t="15321" x="7375525" y="2786063"/>
          <p14:tracePt t="15337" x="7412038" y="2786063"/>
          <p14:tracePt t="15354" x="7429500" y="2786063"/>
          <p14:tracePt t="15371" x="7446963" y="2786063"/>
          <p14:tracePt t="15387" x="7483475" y="2786063"/>
          <p14:tracePt t="15404" x="7500938" y="2776538"/>
          <p14:tracePt t="15421" x="7510463" y="2776538"/>
          <p14:tracePt t="15437" x="7527925" y="2776538"/>
          <p14:tracePt t="15454" x="7537450" y="2776538"/>
          <p14:tracePt t="15471" x="7554913" y="2776538"/>
          <p14:tracePt t="15716" x="7562850" y="2776538"/>
          <p14:tracePt t="15729" x="7599363" y="2776538"/>
          <p14:tracePt t="15741" x="7786688" y="2776538"/>
          <p14:tracePt t="15754" x="8197850" y="2776538"/>
          <p14:tracePt t="15771" x="8367713" y="2776538"/>
          <p14:tracePt t="15789" x="8456613" y="2776538"/>
          <p14:tracePt t="15804" x="8474075" y="2776538"/>
          <p14:tracePt t="15840" x="8483600" y="2776538"/>
          <p14:tracePt t="16455" x="8474075" y="2776538"/>
          <p14:tracePt t="16567" x="8466138" y="2776538"/>
          <p14:tracePt t="16592" x="8456613" y="2776538"/>
          <p14:tracePt t="16617" x="8447088" y="2776538"/>
          <p14:tracePt t="16630" x="8439150" y="2776538"/>
          <p14:tracePt t="16644" x="8429625" y="2776538"/>
          <p14:tracePt t="16657" x="8412163" y="2776538"/>
          <p14:tracePt t="16671" x="8375650" y="2776538"/>
          <p14:tracePt t="16688" x="8251825" y="2795588"/>
          <p14:tracePt t="16705" x="8037513" y="2822575"/>
          <p14:tracePt t="16721" x="7966075" y="2840038"/>
          <p14:tracePt t="16738" x="7912100" y="2847975"/>
          <p14:tracePt t="16755" x="7831138" y="2857500"/>
          <p14:tracePt t="16771" x="7759700" y="2867025"/>
          <p14:tracePt t="16788" x="7680325" y="2884488"/>
          <p14:tracePt t="16805" x="7527925" y="2938463"/>
          <p14:tracePt t="16821" x="7483475" y="2955925"/>
          <p14:tracePt t="16838" x="7429500" y="2973388"/>
          <p14:tracePt t="16855" x="7375525" y="2990850"/>
          <p14:tracePt t="16871" x="7340600" y="2990850"/>
          <p14:tracePt t="16888" x="7313613" y="2990850"/>
          <p14:tracePt t="16905" x="7269163" y="3000375"/>
          <p14:tracePt t="16921" x="7251700" y="3009900"/>
          <p14:tracePt t="16938" x="7242175" y="3009900"/>
          <p14:tracePt t="16955" x="7232650" y="3009900"/>
          <p14:tracePt t="16993" x="7224713" y="3009900"/>
          <p14:tracePt t="17144" x="7232650" y="3009900"/>
          <p14:tracePt t="17156" x="7251700" y="3009900"/>
          <p14:tracePt t="17171" x="7269163" y="3009900"/>
          <p14:tracePt t="17188" x="7277100" y="3009900"/>
          <p14:tracePt t="17205" x="7313613" y="3009900"/>
          <p14:tracePt t="17222" x="7340600" y="3009900"/>
          <p14:tracePt t="17238" x="7367588" y="3009900"/>
          <p14:tracePt t="17255" x="7412038" y="3009900"/>
          <p14:tracePt t="17272" x="7439025" y="3009900"/>
          <p14:tracePt t="17288" x="7456488" y="3009900"/>
          <p14:tracePt t="17305" x="7491413" y="3009900"/>
          <p14:tracePt t="17322" x="7510463" y="3009900"/>
          <p14:tracePt t="17338" x="7518400" y="3009900"/>
          <p14:tracePt t="17355" x="7527925" y="3009900"/>
          <p14:tracePt t="17372" x="7537450" y="3009900"/>
          <p14:tracePt t="17388" x="7545388" y="3009900"/>
          <p14:tracePt t="17405" x="7572375" y="3009900"/>
          <p14:tracePt t="17422" x="7589838" y="3009900"/>
          <p14:tracePt t="17438" x="7608888" y="3009900"/>
          <p14:tracePt t="17455" x="7653338" y="3009900"/>
          <p14:tracePt t="17472" x="7670800" y="3009900"/>
          <p14:tracePt t="17488" x="7688263" y="3009900"/>
          <p14:tracePt t="17505" x="7751763" y="3009900"/>
          <p14:tracePt t="17522" x="7786688" y="3009900"/>
          <p14:tracePt t="17538" x="7848600" y="3009900"/>
          <p14:tracePt t="17555" x="7885113" y="3009900"/>
          <p14:tracePt t="17572" x="7956550" y="3000375"/>
          <p14:tracePt t="17588" x="7974013" y="2990850"/>
          <p14:tracePt t="17605" x="7991475" y="2990850"/>
          <p14:tracePt t="18423" x="7983538" y="2990850"/>
          <p14:tracePt t="18436" x="7974013" y="2990850"/>
          <p14:tracePt t="18449" x="7956550" y="2990850"/>
          <p14:tracePt t="18463" x="7929563" y="2990850"/>
          <p14:tracePt t="18478" x="7885113" y="2990850"/>
          <p14:tracePt t="18491" x="7786688" y="2990850"/>
          <p14:tracePt t="18506" x="7680325" y="2990850"/>
          <p14:tracePt t="18522" x="7466013" y="2990850"/>
          <p14:tracePt t="18539" x="7385050" y="2990850"/>
          <p14:tracePt t="18556" x="7323138" y="2990850"/>
          <p14:tracePt t="18572" x="7251700" y="2990850"/>
          <p14:tracePt t="18589" x="7215188" y="2990850"/>
          <p14:tracePt t="18605" x="7143750" y="2990850"/>
          <p14:tracePt t="18622" x="7027863" y="3000375"/>
          <p14:tracePt t="18639" x="7010400" y="3000375"/>
          <p14:tracePt t="18656" x="6991350" y="3000375"/>
          <p14:tracePt t="18672" x="6983413" y="3000375"/>
          <p14:tracePt t="18774" x="6991350" y="3000375"/>
          <p14:tracePt t="18786" x="7000875" y="3000375"/>
          <p14:tracePt t="18799" x="7010400" y="3000375"/>
          <p14:tracePt t="18811" x="7027863" y="3000375"/>
          <p14:tracePt t="18825" x="7045325" y="3000375"/>
          <p14:tracePt t="18839" x="7054850" y="3000375"/>
          <p14:tracePt t="18856" x="7072313" y="3000375"/>
          <p14:tracePt t="18873" x="7126288" y="3000375"/>
          <p14:tracePt t="18889" x="7197725" y="3009900"/>
          <p14:tracePt t="18906" x="7296150" y="3009900"/>
          <p14:tracePt t="18923" x="7446963" y="3017838"/>
          <p14:tracePt t="18939" x="7491413" y="3017838"/>
          <p14:tracePt t="18956" x="7537450" y="3017838"/>
          <p14:tracePt t="18972" x="7572375" y="3017838"/>
          <p14:tracePt t="18989" x="7616825" y="3017838"/>
          <p14:tracePt t="19006" x="7634288" y="3017838"/>
          <p14:tracePt t="19023" x="7653338" y="3017838"/>
          <p14:tracePt t="19039" x="7661275" y="3017838"/>
          <p14:tracePt t="19150" x="7643813" y="3017838"/>
          <p14:tracePt t="19163" x="7626350" y="3017838"/>
          <p14:tracePt t="19176" x="7608888" y="3017838"/>
          <p14:tracePt t="19189" x="7572375" y="3017838"/>
          <p14:tracePt t="19206" x="7527925" y="3017838"/>
          <p14:tracePt t="19224" x="7313613" y="3027363"/>
          <p14:tracePt t="19239" x="7205663" y="3027363"/>
          <p14:tracePt t="19256" x="7134225" y="3036888"/>
          <p14:tracePt t="19273" x="7072313" y="3044825"/>
          <p14:tracePt t="19289" x="6991350" y="3054350"/>
          <p14:tracePt t="19306" x="6983413" y="3054350"/>
          <p14:tracePt t="19323" x="6973888" y="3054350"/>
          <p14:tracePt t="19339" x="6965950" y="3054350"/>
          <p14:tracePt t="19425" x="6983413" y="3054350"/>
          <p14:tracePt t="19438" x="7000875" y="3054350"/>
          <p14:tracePt t="19450" x="7018338" y="3054350"/>
          <p14:tracePt t="19464" x="7037388" y="3054350"/>
          <p14:tracePt t="19476" x="7062788" y="3054350"/>
          <p14:tracePt t="19489" x="7126288" y="3054350"/>
          <p14:tracePt t="19506" x="7224713" y="3054350"/>
          <p14:tracePt t="19523" x="7323138" y="3044825"/>
          <p14:tracePt t="19539" x="7545388" y="3044825"/>
          <p14:tracePt t="19556" x="7626350" y="3036888"/>
          <p14:tracePt t="19573" x="7688263" y="3036888"/>
          <p14:tracePt t="19589" x="7777163" y="3027363"/>
          <p14:tracePt t="19606" x="7804150" y="3027363"/>
          <p14:tracePt t="19623" x="7823200" y="3017838"/>
          <p14:tracePt t="19639" x="7831138" y="3017838"/>
          <p14:tracePt t="19739" x="7813675" y="3017838"/>
          <p14:tracePt t="19751" x="7777163" y="3017838"/>
          <p14:tracePt t="19764" x="7751763" y="3017838"/>
          <p14:tracePt t="19778" x="7697788" y="3017838"/>
          <p14:tracePt t="19789" x="7616825" y="3027363"/>
          <p14:tracePt t="19806" x="7562850" y="3036888"/>
          <p14:tracePt t="19823" x="7473950" y="3044825"/>
          <p14:tracePt t="19839" x="7232650" y="3089275"/>
          <p14:tracePt t="19856" x="7161213" y="3108325"/>
          <p14:tracePt t="19873" x="7089775" y="3125788"/>
          <p14:tracePt t="19889" x="7000875" y="3152775"/>
          <p14:tracePt t="19906" x="6973888" y="3152775"/>
          <p14:tracePt t="19923" x="6956425" y="3170238"/>
          <p14:tracePt t="19940" x="6946900" y="3170238"/>
          <p14:tracePt t="20027" x="6956425" y="3170238"/>
          <p14:tracePt t="20040" x="6983413" y="3179763"/>
          <p14:tracePt t="20052" x="7018338" y="3187700"/>
          <p14:tracePt t="20065" x="7062788" y="3197225"/>
          <p14:tracePt t="20079" x="7161213" y="3214688"/>
          <p14:tracePt t="20092" x="7286625" y="3224213"/>
          <p14:tracePt t="20106" x="7402513" y="3241675"/>
          <p14:tracePt t="20123" x="7518400" y="3259138"/>
          <p14:tracePt t="20140" x="7608888" y="3276600"/>
          <p14:tracePt t="20156" x="7680325" y="3276600"/>
          <p14:tracePt t="20173" x="7705725" y="3276600"/>
          <p14:tracePt t="20290" x="7697788" y="3276600"/>
          <p14:tracePt t="20303" x="7688263" y="3276600"/>
          <p14:tracePt t="20315" x="7661275" y="3276600"/>
          <p14:tracePt t="20329" x="7643813" y="3276600"/>
          <p14:tracePt t="20342" x="7626350" y="3276600"/>
          <p14:tracePt t="20356" x="7599363" y="3276600"/>
          <p14:tracePt t="20373" x="7562850" y="3276600"/>
          <p14:tracePt t="20390" x="7375525" y="3276600"/>
          <p14:tracePt t="20406" x="7286625" y="3295650"/>
          <p14:tracePt t="20423" x="7205663" y="3303588"/>
          <p14:tracePt t="20440" x="7161213" y="3303588"/>
          <p14:tracePt t="20456" x="7099300" y="3313113"/>
          <p14:tracePt t="20473" x="7089775" y="3313113"/>
          <p14:tracePt t="20929" x="7081838" y="3313113"/>
          <p14:tracePt t="20943" x="7027863" y="3313113"/>
          <p14:tracePt t="20957" x="6867525" y="3313113"/>
          <p14:tracePt t="20974" x="6161088" y="3313113"/>
          <p14:tracePt t="20991" x="4751388" y="3429000"/>
          <p14:tracePt t="21017" x="3867150" y="3741738"/>
          <p14:tracePt t="21048" x="3313113" y="3973513"/>
          <p14:tracePt t="21071" x="2982913" y="4160838"/>
          <p14:tracePt t="21089" x="2901950" y="4214813"/>
          <p14:tracePt t="21107" x="2741613" y="4295775"/>
          <p14:tracePt t="21123" x="2697163" y="4313238"/>
          <p14:tracePt t="21141" x="2633663" y="4340225"/>
          <p14:tracePt t="21157" x="2625725" y="4340225"/>
          <p14:tracePt t="21173" x="2625725" y="4348163"/>
          <p14:tracePt t="21520" x="2616200" y="4348163"/>
          <p14:tracePt t="21533" x="2608263" y="4348163"/>
          <p14:tracePt t="21545" x="2581275" y="4357688"/>
          <p14:tracePt t="21557" x="2500313" y="4402138"/>
          <p14:tracePt t="21574" x="2401888" y="4483100"/>
          <p14:tracePt t="21590" x="2276475" y="4562475"/>
          <p14:tracePt t="21607" x="2089150" y="4643438"/>
          <p14:tracePt t="21624" x="2044700" y="4660900"/>
          <p14:tracePt t="21641" x="2000250" y="4687888"/>
          <p14:tracePt t="21657" x="1965325" y="4705350"/>
          <p14:tracePt t="21674" x="1955800" y="4705350"/>
          <p14:tracePt t="21691" x="1946275" y="4705350"/>
          <p14:tracePt t="21971" x="1955800" y="4705350"/>
          <p14:tracePt t="21983" x="1973263" y="4705350"/>
          <p14:tracePt t="21996" x="1982788" y="4687888"/>
          <p14:tracePt t="22010" x="2000250" y="4679950"/>
          <p14:tracePt t="22024" x="2027238" y="4660900"/>
          <p14:tracePt t="22041" x="2036763" y="4652963"/>
          <p14:tracePt t="22057" x="2062163" y="4643438"/>
          <p14:tracePt t="22074" x="2071688" y="4633913"/>
          <p14:tracePt t="22091" x="2071688" y="4625975"/>
          <p14:tracePt t="22107" x="2081213" y="4616450"/>
          <p14:tracePt t="22196" x="2062163" y="4616450"/>
          <p14:tracePt t="22209" x="2054225" y="4616450"/>
          <p14:tracePt t="22221" x="2044700" y="4616450"/>
          <p14:tracePt t="22234" x="2017713" y="4616450"/>
          <p14:tracePt t="22247" x="1990725" y="4616450"/>
          <p14:tracePt t="22260" x="1955800" y="4616450"/>
          <p14:tracePt t="22274" x="1884363" y="4608513"/>
          <p14:tracePt t="22291" x="1830388" y="4608513"/>
          <p14:tracePt t="22308" x="1768475" y="4608513"/>
          <p14:tracePt t="22324" x="1714500" y="4608513"/>
          <p14:tracePt t="22341" x="1704975" y="4608513"/>
          <p14:tracePt t="22357" x="1697038" y="4598988"/>
          <p14:tracePt t="22374" x="1687513" y="4598988"/>
          <p14:tracePt t="22485" x="1697038" y="4598988"/>
          <p14:tracePt t="22497" x="1724025" y="4598988"/>
          <p14:tracePt t="22510" x="1741488" y="4598988"/>
          <p14:tracePt t="22524" x="1776413" y="4598988"/>
          <p14:tracePt t="22541" x="1812925" y="4598988"/>
          <p14:tracePt t="22559" x="1884363" y="4598988"/>
          <p14:tracePt t="22574" x="1911350" y="4598988"/>
          <p14:tracePt t="22591" x="1946275" y="4598988"/>
          <p14:tracePt t="22609" x="2062163" y="4589463"/>
          <p14:tracePt t="22624" x="2125663" y="4589463"/>
          <p14:tracePt t="22641" x="2160588" y="4581525"/>
          <p14:tracePt t="22658" x="2214563" y="4572000"/>
          <p14:tracePt t="22675" x="2251075" y="4572000"/>
          <p14:tracePt t="22691" x="2259013" y="4572000"/>
          <p14:tracePt t="23112" x="2268538" y="4572000"/>
          <p14:tracePt t="23125" x="2295525" y="4572000"/>
          <p14:tracePt t="23138" x="2322513" y="4572000"/>
          <p14:tracePt t="23152" x="2357438" y="4562475"/>
          <p14:tracePt t="23166" x="2384425" y="4562475"/>
          <p14:tracePt t="23180" x="2419350" y="4562475"/>
          <p14:tracePt t="23191" x="2446338" y="4562475"/>
          <p14:tracePt t="23208" x="2482850" y="4554538"/>
          <p14:tracePt t="23225" x="2589213" y="4554538"/>
          <p14:tracePt t="23241" x="2652713" y="4545013"/>
          <p14:tracePt t="23258" x="2714625" y="4545013"/>
          <p14:tracePt t="23275" x="2768600" y="4537075"/>
          <p14:tracePt t="23291" x="2776538" y="4527550"/>
          <p14:tracePt t="23308" x="2786063" y="4527550"/>
          <p14:tracePt t="23325" x="2803525" y="4527550"/>
          <p14:tracePt t="23362" x="2813050" y="4527550"/>
          <p14:tracePt t="23463" x="2822575" y="4527550"/>
          <p14:tracePt t="23488" x="2830513" y="4527550"/>
          <p14:tracePt t="23500" x="2847975" y="4518025"/>
          <p14:tracePt t="23513" x="2857500" y="4518025"/>
          <p14:tracePt t="23526" x="2884488" y="4518025"/>
          <p14:tracePt t="23541" x="2919413" y="4510088"/>
          <p14:tracePt t="23558" x="2955925" y="4510088"/>
          <p14:tracePt t="23575" x="3009900" y="4510088"/>
          <p14:tracePt t="23591" x="3036888" y="4510088"/>
          <p14:tracePt t="23608" x="3054350" y="4510088"/>
          <p14:tracePt t="23625" x="3071813" y="4500563"/>
          <p14:tracePt t="23658" x="3081338" y="4500563"/>
          <p14:tracePt t="24002" x="3071813" y="4500563"/>
          <p14:tracePt t="24027" x="3062288" y="4500563"/>
          <p14:tracePt t="24040" x="3054350" y="4500563"/>
          <p14:tracePt t="24053" x="3044825" y="4500563"/>
          <p14:tracePt t="24067" x="2982913" y="4518025"/>
          <p14:tracePt t="24079" x="2840038" y="4581525"/>
          <p14:tracePt t="24092" x="2419350" y="4776788"/>
          <p14:tracePt t="24108" x="2232025" y="4848225"/>
          <p14:tracePt t="24125" x="2152650" y="4894263"/>
          <p14:tracePt t="24141" x="2098675" y="4911725"/>
          <p14:tracePt t="24158" x="2098675" y="4919663"/>
          <p14:tracePt t="24175" x="2089150" y="4919663"/>
          <p14:tracePt t="24191" x="2081213" y="4929188"/>
          <p14:tracePt t="24228" x="2071688" y="4929188"/>
          <p14:tracePt t="24253" x="2071688" y="4938713"/>
          <p14:tracePt t="24428" x="2081213" y="4938713"/>
          <p14:tracePt t="24441" x="2089150" y="4938713"/>
          <p14:tracePt t="24491" x="2098675" y="4938713"/>
          <p14:tracePt t="24667" x="2108200" y="4938713"/>
          <p14:tracePt t="24716" x="2116138" y="4938713"/>
          <p14:tracePt t="24742" x="2125663" y="4938713"/>
          <p14:tracePt t="24767" x="2133600" y="4929188"/>
          <p14:tracePt t="24780" x="2143125" y="4929188"/>
          <p14:tracePt t="24792" x="2152650" y="4929188"/>
          <p14:tracePt t="24809" x="2170113" y="4929188"/>
          <p14:tracePt t="24825" x="2197100" y="4919663"/>
          <p14:tracePt t="24842" x="2224088" y="4911725"/>
          <p14:tracePt t="24859" x="2232025" y="4911725"/>
          <p14:tracePt t="24875" x="2251075" y="4911725"/>
          <p14:tracePt t="24893" x="2276475" y="4911725"/>
          <p14:tracePt t="24909" x="2295525" y="4902200"/>
          <p14:tracePt t="24925" x="2322513" y="4894263"/>
          <p14:tracePt t="24942" x="2446338" y="4875213"/>
          <p14:tracePt t="24959" x="2509838" y="4867275"/>
          <p14:tracePt t="24975" x="2544763" y="4857750"/>
          <p14:tracePt t="24992" x="2616200" y="4848225"/>
          <p14:tracePt t="25009" x="2643188" y="4848225"/>
          <p14:tracePt t="25025" x="2687638" y="4848225"/>
          <p14:tracePt t="25030" x="2724150" y="4848225"/>
          <p14:tracePt t="25043" x="2751138" y="4848225"/>
          <p14:tracePt t="25059" x="2786063" y="4848225"/>
          <p14:tracePt t="25076" x="2822575" y="4848225"/>
          <p14:tracePt t="25092" x="2894013" y="4848225"/>
          <p14:tracePt t="25109" x="2946400" y="4840288"/>
          <p14:tracePt t="25125" x="2982913" y="4830763"/>
          <p14:tracePt t="25142" x="3054350" y="4822825"/>
          <p14:tracePt t="25159" x="3081338" y="4822825"/>
          <p14:tracePt t="25175" x="3108325" y="4822825"/>
          <p14:tracePt t="25192" x="3143250" y="4822825"/>
          <p14:tracePt t="25209" x="3152775" y="4822825"/>
          <p14:tracePt t="25225" x="3160713" y="4822825"/>
          <p14:tracePt t="25242" x="3170238" y="4822825"/>
          <p14:tracePt t="25432" x="3160713" y="4822825"/>
          <p14:tracePt t="25445" x="3152775" y="4822825"/>
          <p14:tracePt t="25459" x="3143250" y="4822825"/>
          <p14:tracePt t="25476" x="3125788" y="4822825"/>
          <p14:tracePt t="25493" x="3081338" y="4822825"/>
          <p14:tracePt t="25509" x="3062288" y="4822825"/>
          <p14:tracePt t="25526" x="3036888" y="4822825"/>
          <p14:tracePt t="25542" x="3000375" y="4822825"/>
          <p14:tracePt t="25559" x="2955925" y="4830763"/>
          <p14:tracePt t="25576" x="2928938" y="4830763"/>
          <p14:tracePt t="25592" x="2874963" y="4848225"/>
          <p14:tracePt t="25609" x="2822575" y="4857750"/>
          <p14:tracePt t="25626" x="2768600" y="4875213"/>
          <p14:tracePt t="25642" x="2732088" y="4875213"/>
          <p14:tracePt t="25659" x="2679700" y="4894263"/>
          <p14:tracePt t="25676" x="2660650" y="4902200"/>
          <p14:tracePt t="25692" x="2652713" y="4902200"/>
          <p14:tracePt t="25709" x="2643188" y="4911725"/>
          <p14:tracePt t="25742" x="2633663" y="4911725"/>
          <p14:tracePt t="25769" x="2625725" y="4911725"/>
          <p14:tracePt t="25781" x="2625725" y="4919663"/>
          <p14:tracePt t="25957" x="2633663" y="4929188"/>
          <p14:tracePt t="25982" x="2643188" y="4929188"/>
          <p14:tracePt t="25994" x="2652713" y="4929188"/>
          <p14:tracePt t="26008" x="2670175" y="4929188"/>
          <p14:tracePt t="26021" x="2687638" y="4929188"/>
          <p14:tracePt t="26034" x="2714625" y="4929188"/>
          <p14:tracePt t="26047" x="2751138" y="4929188"/>
          <p14:tracePt t="26059" x="2776538" y="4938713"/>
          <p14:tracePt t="26076" x="2803525" y="4938713"/>
          <p14:tracePt t="26094" x="2840038" y="4938713"/>
          <p14:tracePt t="26109" x="2857500" y="4938713"/>
          <p14:tracePt t="26126" x="2867025" y="4938713"/>
          <p14:tracePt t="26144" x="2901950" y="4938713"/>
          <p14:tracePt t="26159" x="2911475" y="4938713"/>
          <p14:tracePt t="26176" x="2919413" y="4938713"/>
          <p14:tracePt t="26194" x="2938463" y="4938713"/>
          <p14:tracePt t="26209" x="2946400" y="4938713"/>
          <p14:tracePt t="26226" x="2955925" y="4938713"/>
          <p14:tracePt t="26243" x="2955925" y="4946650"/>
          <p14:tracePt t="26259" x="2965450" y="4946650"/>
          <p14:tracePt t="26276" x="2982913" y="4946650"/>
          <p14:tracePt t="27124" x="2990850" y="4946650"/>
          <p14:tracePt t="27136" x="3009900" y="4946650"/>
          <p14:tracePt t="27150" x="3044825" y="4946650"/>
          <p14:tracePt t="27162" x="3143250" y="4946650"/>
          <p14:tracePt t="27177" x="3205163" y="4946650"/>
          <p14:tracePt t="27193" x="3241675" y="4946650"/>
          <p14:tracePt t="27211" x="3268663" y="4946650"/>
          <p14:tracePt t="27227" x="3286125" y="4946650"/>
          <p14:tracePt t="27243" x="3295650" y="4946650"/>
          <p14:tracePt t="27262" x="3313113" y="4946650"/>
          <p14:tracePt t="27387" x="3313113" y="4956175"/>
          <p14:tracePt t="27400" x="3295650" y="4965700"/>
          <p14:tracePt t="27413" x="3286125" y="4965700"/>
          <p14:tracePt t="27426" x="3251200" y="4973638"/>
          <p14:tracePt t="27443" x="3187700" y="4991100"/>
          <p14:tracePt t="27461" x="3081338" y="5010150"/>
          <p14:tracePt t="27477" x="3044825" y="5027613"/>
          <p14:tracePt t="27493" x="3009900" y="5037138"/>
          <p14:tracePt t="27511" x="2911475" y="5037138"/>
          <p14:tracePt t="27527" x="2857500" y="5045075"/>
          <p14:tracePt t="27543" x="2822575" y="5054600"/>
          <p14:tracePt t="27560" x="2776538" y="5062538"/>
          <p14:tracePt t="27577" x="2724150" y="5072063"/>
          <p14:tracePt t="27593" x="2697163" y="5081588"/>
          <p14:tracePt t="27611" x="2660650" y="5099050"/>
          <p14:tracePt t="27627" x="2554288" y="5116513"/>
          <p14:tracePt t="27643" x="2500313" y="5143500"/>
          <p14:tracePt t="27660" x="2473325" y="5153025"/>
          <p14:tracePt t="27677" x="2401888" y="5170488"/>
          <p14:tracePt t="27694" x="2366963" y="5180013"/>
          <p14:tracePt t="27710" x="2339975" y="5180013"/>
          <p14:tracePt t="27727" x="2276475" y="5197475"/>
          <p14:tracePt t="27743" x="2241550" y="5205413"/>
          <p14:tracePt t="27760" x="2205038" y="5214938"/>
          <p14:tracePt t="27777" x="2160588" y="5224463"/>
          <p14:tracePt t="27793" x="2143125" y="5232400"/>
          <p14:tracePt t="27810" x="2133600" y="5232400"/>
          <p14:tracePt t="27827" x="2116138" y="5241925"/>
          <p14:tracePt t="27843" x="2108200" y="5241925"/>
          <p14:tracePt t="28190" x="2116138" y="5241925"/>
          <p14:tracePt t="28202" x="2143125" y="5241925"/>
          <p14:tracePt t="28215" x="2232025" y="5241925"/>
          <p14:tracePt t="28227" x="2374900" y="5241925"/>
          <p14:tracePt t="28244" x="2490788" y="5241925"/>
          <p14:tracePt t="28260" x="2581275" y="5241925"/>
          <p14:tracePt t="28277" x="2697163" y="5241925"/>
          <p14:tracePt t="28294" x="2759075" y="5241925"/>
          <p14:tracePt t="28310" x="2830513" y="5241925"/>
          <p14:tracePt t="28327" x="3009900" y="5241925"/>
          <p14:tracePt t="28344" x="3089275" y="5241925"/>
          <p14:tracePt t="28360" x="3108325" y="5241925"/>
          <p14:tracePt t="28377" x="3125788" y="5241925"/>
          <p14:tracePt t="28641" x="3133725" y="5241925"/>
          <p14:tracePt t="28678" x="3152775" y="5241925"/>
          <p14:tracePt t="28691" x="3179763" y="5241925"/>
          <p14:tracePt t="28704" x="3214688" y="5241925"/>
          <p14:tracePt t="28718" x="3259138" y="5241925"/>
          <p14:tracePt t="28733" x="3322638" y="5251450"/>
          <p14:tracePt t="28747" x="3357563" y="5251450"/>
          <p14:tracePt t="28761" x="3375025" y="5259388"/>
          <p14:tracePt t="28777" x="3384550" y="5259388"/>
          <p14:tracePt t="28891" x="3384550" y="5268913"/>
          <p14:tracePt t="28916" x="3367088" y="5276850"/>
          <p14:tracePt t="28931" x="3322638" y="5295900"/>
          <p14:tracePt t="28944" x="3232150" y="5322888"/>
          <p14:tracePt t="28961" x="3152775" y="5348288"/>
          <p14:tracePt t="28978" x="2990850" y="5402263"/>
          <p14:tracePt t="28994" x="2919413" y="5429250"/>
          <p14:tracePt t="29011" x="2857500" y="5446713"/>
          <p14:tracePt t="29016" x="2822575" y="5465763"/>
          <p14:tracePt t="29030" x="2768600" y="5483225"/>
          <p14:tracePt t="29044" x="2714625" y="5500688"/>
          <p14:tracePt t="29061" x="2652713" y="5518150"/>
          <p14:tracePt t="29078" x="2562225" y="5545138"/>
          <p14:tracePt t="29094" x="2536825" y="5554663"/>
          <p14:tracePt t="29111" x="2500313" y="5562600"/>
          <p14:tracePt t="29128" x="2438400" y="5581650"/>
          <p14:tracePt t="29144" x="2419350" y="5589588"/>
          <p14:tracePt t="29161" x="2411413" y="5589588"/>
          <p14:tracePt t="29179" x="2393950" y="5589588"/>
          <p14:tracePt t="29194" x="2384425" y="5589588"/>
          <p14:tracePt t="29607" x="2393950" y="5589588"/>
          <p14:tracePt t="29619" x="2411413" y="5589588"/>
          <p14:tracePt t="29632" x="2446338" y="5589588"/>
          <p14:tracePt t="29645" x="2500313" y="5589588"/>
          <p14:tracePt t="29661" x="2544763" y="5589588"/>
          <p14:tracePt t="29678" x="2608263" y="5589588"/>
          <p14:tracePt t="29694" x="2776538" y="5589588"/>
          <p14:tracePt t="29711" x="2894013" y="5589588"/>
          <p14:tracePt t="29728" x="3036888" y="5589588"/>
          <p14:tracePt t="29745" x="3214688" y="5589588"/>
          <p14:tracePt t="29761" x="3251200" y="5589588"/>
          <p14:tracePt t="29778" x="3259138" y="5589588"/>
          <p14:tracePt t="29794" x="3268663" y="5589588"/>
          <p14:tracePt t="29811" x="3276600" y="5589588"/>
          <p14:tracePt t="30346" x="3286125" y="5589588"/>
          <p14:tracePt t="30371" x="3295650" y="5589588"/>
          <p14:tracePt t="30384" x="3303588" y="5581650"/>
          <p14:tracePt t="30397" x="3313113" y="5581650"/>
          <p14:tracePt t="30412" x="3340100" y="5581650"/>
          <p14:tracePt t="30428" x="3357563" y="5572125"/>
          <p14:tracePt t="30445" x="3375025" y="5572125"/>
          <p14:tracePt t="30484" x="3375025" y="5562600"/>
          <p14:tracePt t="32417" x="3419475" y="5545138"/>
          <p14:tracePt t="32430" x="3697288" y="5456238"/>
          <p14:tracePt t="32442" x="4330700" y="5224463"/>
          <p14:tracePt t="32456" x="4589463" y="5108575"/>
          <p14:tracePt t="32474" x="4687888" y="5054600"/>
          <p14:tracePt t="32497" x="4840288" y="4991100"/>
          <p14:tracePt t="32516" x="4894263" y="4956175"/>
          <p14:tracePt t="32537" x="4919663" y="4956175"/>
          <p14:tracePt t="32551" x="4956175" y="4938713"/>
          <p14:tracePt t="32563" x="4965700" y="4929188"/>
          <p14:tracePt t="32579" x="5000625" y="4919663"/>
          <p14:tracePt t="32956" x="5000625" y="4911725"/>
          <p14:tracePt t="32969" x="5000625" y="4894263"/>
          <p14:tracePt t="32984" x="5027613" y="4875213"/>
          <p14:tracePt t="32997" x="5045075" y="4848225"/>
          <p14:tracePt t="33013" x="5081588" y="4813300"/>
          <p14:tracePt t="33031" x="5126038" y="4768850"/>
          <p14:tracePt t="33046" x="5133975" y="4751388"/>
          <p14:tracePt t="33063" x="5143500" y="4741863"/>
          <p14:tracePt t="33234" x="5143500" y="4732338"/>
          <p14:tracePt t="33245" x="5133975" y="4732338"/>
          <p14:tracePt t="33257" x="5126038" y="4724400"/>
          <p14:tracePt t="33284" x="5116513" y="4724400"/>
          <p14:tracePt t="33295" x="5108575" y="4714875"/>
          <p14:tracePt t="33308" x="5099050" y="4714875"/>
          <p14:tracePt t="33320" x="5099050" y="4705350"/>
          <p14:tracePt t="33333" x="5089525" y="4705350"/>
          <p14:tracePt t="33346" x="5081588" y="4697413"/>
          <p14:tracePt t="33363" x="5072063" y="4697413"/>
          <p14:tracePt t="33379" x="5045075" y="4679950"/>
          <p14:tracePt t="33396" x="5000625" y="4660900"/>
          <p14:tracePt t="33413" x="4991100" y="4652963"/>
          <p14:tracePt t="33429" x="4973638" y="4652963"/>
          <p14:tracePt t="33446" x="4965700" y="4643438"/>
          <p14:tracePt t="33463" x="4965700" y="4633913"/>
          <p14:tracePt t="33521" x="4965700" y="4625975"/>
          <p14:tracePt t="33621" x="4965700" y="4616450"/>
          <p14:tracePt t="33960" x="4965700" y="4608513"/>
          <p14:tracePt t="33973" x="4973638" y="4608513"/>
          <p14:tracePt t="33997" x="4983163" y="4598988"/>
          <p14:tracePt t="34010" x="4991100" y="4598988"/>
          <p14:tracePt t="34035" x="5000625" y="4598988"/>
          <p14:tracePt t="34048" x="5010150" y="4598988"/>
          <p14:tracePt t="34060" x="5018088" y="4598988"/>
          <p14:tracePt t="34073" x="5027613" y="4598988"/>
          <p14:tracePt t="34097" x="5037138" y="4598988"/>
          <p14:tracePt t="34111" x="5045075" y="4598988"/>
          <p14:tracePt t="34399" x="5054600" y="4598988"/>
          <p14:tracePt t="34424" x="5072063" y="4598988"/>
          <p14:tracePt t="34437" x="5089525" y="4598988"/>
          <p14:tracePt t="34450" x="5116513" y="4598988"/>
          <p14:tracePt t="34463" x="5133975" y="4598988"/>
          <p14:tracePt t="34480" x="5170488" y="4598988"/>
          <p14:tracePt t="34497" x="5241925" y="4598988"/>
          <p14:tracePt t="34514" x="5259388" y="4598988"/>
          <p14:tracePt t="34530" x="5276850" y="4598988"/>
          <p14:tracePt t="34548" x="5303838" y="4598988"/>
          <p14:tracePt t="35014" x="5313363" y="4598988"/>
          <p14:tracePt t="35039" x="5330825" y="4598988"/>
          <p14:tracePt t="35052" x="5348288" y="4598988"/>
          <p14:tracePt t="35064" x="5384800" y="4598988"/>
          <p14:tracePt t="35080" x="5429250" y="4598988"/>
          <p14:tracePt t="35097" x="5500688" y="4598988"/>
          <p14:tracePt t="35114" x="5626100" y="4598988"/>
          <p14:tracePt t="35131" x="5661025" y="4598988"/>
          <p14:tracePt t="35147" x="5697538" y="4598988"/>
          <p14:tracePt t="35164" x="5768975" y="4598988"/>
          <p14:tracePt t="35181" x="5813425" y="4598988"/>
          <p14:tracePt t="35197" x="5840413" y="4598988"/>
          <p14:tracePt t="35214" x="5848350" y="4598988"/>
          <p14:tracePt t="35829" x="5840413" y="4598988"/>
          <p14:tracePt t="35841" x="5830888" y="4598988"/>
          <p14:tracePt t="35856" x="5822950" y="4598988"/>
          <p14:tracePt t="35880" x="5813425" y="4598988"/>
          <p14:tracePt t="35894" x="5803900" y="4598988"/>
          <p14:tracePt t="35908" x="5786438" y="4598988"/>
          <p14:tracePt t="35921" x="5741988" y="4608513"/>
          <p14:tracePt t="35933" x="5670550" y="4652963"/>
          <p14:tracePt t="35948" x="5599113" y="4687888"/>
          <p14:tracePt t="35966" x="5500688" y="4741863"/>
          <p14:tracePt t="35981" x="5473700" y="4759325"/>
          <p14:tracePt t="35998" x="5456238" y="4768850"/>
          <p14:tracePt t="36014" x="5438775" y="4776788"/>
          <p14:tracePt t="36031" x="5429250" y="4776788"/>
          <p14:tracePt t="36047" x="5429250" y="4786313"/>
          <p14:tracePt t="36168" x="5438775" y="4786313"/>
          <p14:tracePt t="36205" x="5446713" y="4786313"/>
          <p14:tracePt t="36218" x="5456238" y="4786313"/>
          <p14:tracePt t="36268" x="5465763" y="4786313"/>
          <p14:tracePt t="36493" x="5473700" y="4786313"/>
          <p14:tracePt t="36506" x="5483225" y="4786313"/>
          <p14:tracePt t="36521" x="5491163" y="4786313"/>
          <p14:tracePt t="36534" x="5500688" y="4786313"/>
          <p14:tracePt t="36548" x="5510213" y="4786313"/>
          <p14:tracePt t="36565" x="5527675" y="4786313"/>
          <p14:tracePt t="36581" x="5562600" y="4786313"/>
          <p14:tracePt t="36598" x="5572125" y="4786313"/>
          <p14:tracePt t="36615" x="5581650" y="4786313"/>
          <p14:tracePt t="36631" x="5589588" y="4786313"/>
          <p14:tracePt t="36819" x="5608638" y="4786313"/>
          <p14:tracePt t="36844" x="5616575" y="4786313"/>
          <p14:tracePt t="36858" x="5634038" y="4786313"/>
          <p14:tracePt t="36873" x="5653088" y="4795838"/>
          <p14:tracePt t="36888" x="5670550" y="4803775"/>
          <p14:tracePt t="36901" x="5697538" y="4813300"/>
          <p14:tracePt t="36915" x="5705475" y="4813300"/>
          <p14:tracePt t="36931" x="5724525" y="4830763"/>
          <p14:tracePt t="36970" x="5724525" y="4840288"/>
          <p14:tracePt t="37007" x="5724525" y="4848225"/>
          <p14:tracePt t="37033" x="5724525" y="4857750"/>
          <p14:tracePt t="37057" x="5724525" y="4867275"/>
          <p14:tracePt t="37358" x="5715000" y="4867275"/>
          <p14:tracePt t="37371" x="5705475" y="4867275"/>
          <p14:tracePt t="37385" x="5697538" y="4867275"/>
          <p14:tracePt t="37398" x="5688013" y="4867275"/>
          <p14:tracePt t="37415" x="5670550" y="4867275"/>
          <p14:tracePt t="37433" x="5562600" y="4938713"/>
          <p14:tracePt t="37449" x="5500688" y="4973638"/>
          <p14:tracePt t="37465" x="5446713" y="5010150"/>
          <p14:tracePt t="37483" x="5384800" y="5045075"/>
          <p14:tracePt t="37498" x="5367338" y="5054600"/>
          <p14:tracePt t="37515" x="5357813" y="5062538"/>
          <p14:tracePt t="37533" x="5348288" y="5062538"/>
          <p14:tracePt t="37609" x="5348288" y="5072063"/>
          <p14:tracePt t="37696" x="5357813" y="5072063"/>
          <p14:tracePt t="37747" x="5367338" y="5072063"/>
          <p14:tracePt t="37985" x="5375275" y="5072063"/>
          <p14:tracePt t="37998" x="5384800" y="5072063"/>
          <p14:tracePt t="38023" x="5394325" y="5072063"/>
          <p14:tracePt t="38035" x="5402263" y="5072063"/>
          <p14:tracePt t="38048" x="5438775" y="5072063"/>
          <p14:tracePt t="38065" x="5500688" y="5072063"/>
          <p14:tracePt t="38082" x="5581650" y="5072063"/>
          <p14:tracePt t="38098" x="5680075" y="5072063"/>
          <p14:tracePt t="38115" x="5705475" y="5072063"/>
          <p14:tracePt t="38132" x="5724525" y="5072063"/>
          <p14:tracePt t="38149" x="5759450" y="5072063"/>
          <p14:tracePt t="38500" x="5768975" y="5072063"/>
          <p14:tracePt t="38525" x="5786438" y="5072063"/>
          <p14:tracePt t="38538" x="5803900" y="5072063"/>
          <p14:tracePt t="38551" x="5822950" y="5072063"/>
          <p14:tracePt t="38565" x="5840413" y="5072063"/>
          <p14:tracePt t="38582" x="5857875" y="5072063"/>
          <p14:tracePt t="38599" x="5875338" y="5072063"/>
          <p14:tracePt t="38616" x="5929313" y="5072063"/>
          <p14:tracePt t="38632" x="5956300" y="5072063"/>
          <p14:tracePt t="38649" x="5983288" y="5072063"/>
          <p14:tracePt t="38666" x="5991225" y="5072063"/>
          <p14:tracePt t="38682" x="6000750" y="5072063"/>
          <p14:tracePt t="38716" x="6010275" y="5072063"/>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7" name="Content Placeholder 6"/>
          <p:cNvSpPr>
            <a:spLocks noGrp="1"/>
          </p:cNvSpPr>
          <p:nvPr>
            <p:ph sz="half" idx="1"/>
          </p:nvPr>
        </p:nvSpPr>
        <p:spPr/>
        <p:txBody>
          <a:bodyPr/>
          <a:lstStyle/>
          <a:p>
            <a:r>
              <a:rPr lang="en-US" dirty="0"/>
              <a:t>Some operating systems are designed to work with a server on a network</a:t>
            </a:r>
          </a:p>
          <a:p>
            <a:r>
              <a:rPr lang="en-US" dirty="0"/>
              <a:t>These multiuser operating systems allow multiple users to share a printer, Internet access, files, and programs</a:t>
            </a:r>
          </a:p>
        </p:txBody>
      </p:sp>
      <p:sp>
        <p:nvSpPr>
          <p:cNvPr id="8" name="Content Placeholder 7"/>
          <p:cNvSpPr>
            <a:spLocks noGrp="1"/>
          </p:cNvSpPr>
          <p:nvPr>
            <p:ph sz="half" idx="2"/>
          </p:nvPr>
        </p:nvSpPr>
        <p:spPr/>
        <p:txBody>
          <a:bodyPr/>
          <a:lstStyle/>
          <a:p>
            <a:r>
              <a:rPr lang="en-US" dirty="0"/>
              <a:t>A network administrator uses the server operating system to:</a:t>
            </a:r>
          </a:p>
          <a:p>
            <a:pPr lvl="1"/>
            <a:r>
              <a:rPr lang="en-US" dirty="0"/>
              <a:t>Add and remove users, computers, and other devices</a:t>
            </a:r>
          </a:p>
          <a:p>
            <a:pPr lvl="1"/>
            <a:r>
              <a:rPr lang="en-US" dirty="0"/>
              <a:t>Configure the network, install software and administer network security</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20</a:t>
            </a:fld>
            <a:endParaRPr lang="en-US"/>
          </a:p>
        </p:txBody>
      </p:sp>
      <p:sp>
        <p:nvSpPr>
          <p:cNvPr id="9" name="Text Placeholder 8"/>
          <p:cNvSpPr>
            <a:spLocks noGrp="1"/>
          </p:cNvSpPr>
          <p:nvPr>
            <p:ph type="body" sz="quarter" idx="13"/>
          </p:nvPr>
        </p:nvSpPr>
        <p:spPr/>
        <p:txBody>
          <a:bodyPr/>
          <a:lstStyle/>
          <a:p>
            <a:r>
              <a:rPr lang="en-US" dirty="0"/>
              <a:t>Page 423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sz="half" idx="1"/>
          </p:nvPr>
        </p:nvSpPr>
        <p:spPr/>
        <p:txBody>
          <a:bodyPr/>
          <a:lstStyle/>
          <a:p>
            <a:r>
              <a:rPr lang="en-US" dirty="0"/>
              <a:t>A user account enables a use to </a:t>
            </a:r>
            <a:r>
              <a:rPr lang="en-US" b="1" dirty="0">
                <a:solidFill>
                  <a:srgbClr val="A52439"/>
                </a:solidFill>
              </a:rPr>
              <a:t>sign in </a:t>
            </a:r>
            <a:r>
              <a:rPr lang="en-US" dirty="0"/>
              <a:t>to, or access resources on, a network or computer</a:t>
            </a:r>
          </a:p>
          <a:p>
            <a:pPr lvl="1"/>
            <a:r>
              <a:rPr lang="en-US" dirty="0"/>
              <a:t>A </a:t>
            </a:r>
            <a:r>
              <a:rPr lang="en-US" b="1" dirty="0">
                <a:solidFill>
                  <a:srgbClr val="A52439"/>
                </a:solidFill>
              </a:rPr>
              <a:t>user name</a:t>
            </a:r>
            <a:r>
              <a:rPr lang="en-US" dirty="0"/>
              <a:t>, or user ID, identifies a specific user</a:t>
            </a:r>
          </a:p>
          <a:p>
            <a:pPr lvl="1"/>
            <a:r>
              <a:rPr lang="en-US" dirty="0"/>
              <a:t>A </a:t>
            </a:r>
            <a:r>
              <a:rPr lang="en-US" b="1" dirty="0">
                <a:solidFill>
                  <a:srgbClr val="A52439"/>
                </a:solidFill>
              </a:rPr>
              <a:t>password</a:t>
            </a:r>
            <a:r>
              <a:rPr lang="en-US" dirty="0">
                <a:solidFill>
                  <a:srgbClr val="A52439"/>
                </a:solidFill>
              </a:rPr>
              <a:t> </a:t>
            </a:r>
            <a:r>
              <a:rPr lang="en-US" dirty="0"/>
              <a:t>is a private combination of characters associated with the user name</a:t>
            </a:r>
          </a:p>
        </p:txBody>
      </p:sp>
      <p:sp>
        <p:nvSpPr>
          <p:cNvPr id="6" name="Slide Number Placeholder 5"/>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21</a:t>
            </a:fld>
            <a:endParaRPr lang="en-US"/>
          </a:p>
        </p:txBody>
      </p:sp>
      <p:sp>
        <p:nvSpPr>
          <p:cNvPr id="7" name="Text Placeholder 6"/>
          <p:cNvSpPr>
            <a:spLocks noGrp="1"/>
          </p:cNvSpPr>
          <p:nvPr>
            <p:ph type="body" sz="quarter" idx="13"/>
          </p:nvPr>
        </p:nvSpPr>
        <p:spPr>
          <a:xfrm>
            <a:off x="152400" y="6400800"/>
            <a:ext cx="1676400" cy="457200"/>
          </a:xfrm>
        </p:spPr>
        <p:txBody>
          <a:bodyPr>
            <a:normAutofit lnSpcReduction="10000"/>
          </a:bodyPr>
          <a:lstStyle/>
          <a:p>
            <a:r>
              <a:rPr lang="en-US" dirty="0"/>
              <a:t>Pages 423 - 424</a:t>
            </a:r>
          </a:p>
          <a:p>
            <a:r>
              <a:rPr lang="en-US" dirty="0"/>
              <a:t>Figure 9-13</a:t>
            </a:r>
          </a:p>
        </p:txBody>
      </p:sp>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794372"/>
            <a:ext cx="4038600" cy="2137618"/>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Operating Systems</a:t>
            </a:r>
          </a:p>
        </p:txBody>
      </p:sp>
      <p:sp>
        <p:nvSpPr>
          <p:cNvPr id="6" name="Slide Number Placeholder 5"/>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22</a:t>
            </a:fld>
            <a:endParaRPr lang="en-US"/>
          </a:p>
        </p:txBody>
      </p:sp>
      <p:sp>
        <p:nvSpPr>
          <p:cNvPr id="9" name="Text Placeholder 8"/>
          <p:cNvSpPr>
            <a:spLocks noGrp="1"/>
          </p:cNvSpPr>
          <p:nvPr>
            <p:ph type="body" sz="quarter" idx="13"/>
          </p:nvPr>
        </p:nvSpPr>
        <p:spPr>
          <a:xfrm>
            <a:off x="152400" y="6400800"/>
            <a:ext cx="1676400" cy="457200"/>
          </a:xfrm>
        </p:spPr>
        <p:txBody>
          <a:bodyPr>
            <a:normAutofit lnSpcReduction="10000"/>
          </a:bodyPr>
          <a:lstStyle/>
          <a:p>
            <a:r>
              <a:rPr lang="en-US" dirty="0"/>
              <a:t>Page 425</a:t>
            </a:r>
          </a:p>
          <a:p>
            <a:r>
              <a:rPr lang="en-US" dirty="0"/>
              <a:t>Table 9-2</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553" y="1600200"/>
            <a:ext cx="3340893" cy="46482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Operating Systems</a:t>
            </a:r>
          </a:p>
        </p:txBody>
      </p:sp>
      <p:sp>
        <p:nvSpPr>
          <p:cNvPr id="3" name="Content Placeholder 2"/>
          <p:cNvSpPr>
            <a:spLocks noGrp="1"/>
          </p:cNvSpPr>
          <p:nvPr>
            <p:ph idx="1"/>
          </p:nvPr>
        </p:nvSpPr>
        <p:spPr/>
        <p:txBody>
          <a:bodyPr/>
          <a:lstStyle/>
          <a:p>
            <a:r>
              <a:rPr lang="en-US" dirty="0"/>
              <a:t>A </a:t>
            </a:r>
            <a:r>
              <a:rPr lang="en-US" b="1" dirty="0">
                <a:solidFill>
                  <a:srgbClr val="A52439"/>
                </a:solidFill>
              </a:rPr>
              <a:t>desktop operating system</a:t>
            </a:r>
            <a:r>
              <a:rPr lang="en-US" dirty="0">
                <a:solidFill>
                  <a:srgbClr val="67588E"/>
                </a:solidFill>
              </a:rPr>
              <a:t> </a:t>
            </a:r>
            <a:r>
              <a:rPr lang="en-US" dirty="0"/>
              <a:t>is a complete operating system that works on desktops, laptops, and some tablets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23</a:t>
            </a:fld>
            <a:endParaRPr lang="en-US"/>
          </a:p>
        </p:txBody>
      </p:sp>
      <p:sp>
        <p:nvSpPr>
          <p:cNvPr id="6" name="Text Placeholder 5"/>
          <p:cNvSpPr>
            <a:spLocks noGrp="1"/>
          </p:cNvSpPr>
          <p:nvPr>
            <p:ph type="body" sz="quarter" idx="13"/>
          </p:nvPr>
        </p:nvSpPr>
        <p:spPr/>
        <p:txBody>
          <a:bodyPr/>
          <a:lstStyle/>
          <a:p>
            <a:r>
              <a:rPr lang="en-US" dirty="0"/>
              <a:t>Page 426</a:t>
            </a:r>
          </a:p>
        </p:txBody>
      </p:sp>
      <p:graphicFrame>
        <p:nvGraphicFramePr>
          <p:cNvPr id="7" name="Diagram 6"/>
          <p:cNvGraphicFramePr/>
          <p:nvPr>
            <p:extLst>
              <p:ext uri="{D42A27DB-BD31-4B8C-83A1-F6EECF244321}">
                <p14:modId xmlns:p14="http://schemas.microsoft.com/office/powerpoint/2010/main" val="3067124236"/>
              </p:ext>
            </p:extLst>
          </p:nvPr>
        </p:nvGraphicFramePr>
        <p:xfrm>
          <a:off x="1371600" y="3581400"/>
          <a:ext cx="64008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Operating Systems</a:t>
            </a:r>
          </a:p>
        </p:txBody>
      </p:sp>
      <p:sp>
        <p:nvSpPr>
          <p:cNvPr id="3" name="Content Placeholder 2"/>
          <p:cNvSpPr>
            <a:spLocks noGrp="1"/>
          </p:cNvSpPr>
          <p:nvPr>
            <p:ph idx="1"/>
          </p:nvPr>
        </p:nvSpPr>
        <p:spPr/>
        <p:txBody>
          <a:bodyPr>
            <a:normAutofit fontScale="92500"/>
          </a:bodyPr>
          <a:lstStyle/>
          <a:p>
            <a:r>
              <a:rPr lang="en-US" dirty="0"/>
              <a:t>The latest versions of Windows offer these features</a:t>
            </a:r>
          </a:p>
          <a:p>
            <a:pPr lvl="1"/>
            <a:r>
              <a:rPr lang="en-US" dirty="0"/>
              <a:t>Uses tiles to access apps</a:t>
            </a:r>
          </a:p>
          <a:p>
            <a:pPr lvl="1"/>
            <a:r>
              <a:rPr lang="en-US" dirty="0"/>
              <a:t>Includes the desktop interface</a:t>
            </a:r>
          </a:p>
          <a:p>
            <a:pPr lvl="1"/>
            <a:r>
              <a:rPr lang="en-US" dirty="0"/>
              <a:t>Support for input via touch, mouse, and keyboard</a:t>
            </a:r>
          </a:p>
          <a:p>
            <a:pPr lvl="1"/>
            <a:r>
              <a:rPr lang="en-US" dirty="0"/>
              <a:t>Email app, calendar app, and browser included</a:t>
            </a:r>
          </a:p>
          <a:p>
            <a:pPr lvl="1"/>
            <a:r>
              <a:rPr lang="en-US" dirty="0"/>
              <a:t>Photos, files, and settings you can sync with OneDrive</a:t>
            </a:r>
          </a:p>
          <a:p>
            <a:pPr lvl="1"/>
            <a:r>
              <a:rPr lang="en-US" dirty="0"/>
              <a:t>Enhanced security through an antivirus program, firewall, and automatic updates</a:t>
            </a:r>
          </a:p>
          <a:p>
            <a:pPr lvl="1"/>
            <a:r>
              <a:rPr lang="en-US" dirty="0"/>
              <a:t>Windows Store offers additional applications for purchase</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24</a:t>
            </a:fld>
            <a:endParaRPr lang="en-US"/>
          </a:p>
        </p:txBody>
      </p:sp>
      <p:sp>
        <p:nvSpPr>
          <p:cNvPr id="6" name="Text Placeholder 5"/>
          <p:cNvSpPr>
            <a:spLocks noGrp="1"/>
          </p:cNvSpPr>
          <p:nvPr>
            <p:ph type="body" sz="quarter" idx="13"/>
          </p:nvPr>
        </p:nvSpPr>
        <p:spPr/>
        <p:txBody>
          <a:bodyPr/>
          <a:lstStyle/>
          <a:p>
            <a:r>
              <a:rPr lang="en-US" dirty="0"/>
              <a:t>Page 426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Operating Systems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25</a:t>
            </a:fld>
            <a:endParaRPr lang="en-US"/>
          </a:p>
        </p:txBody>
      </p:sp>
      <p:sp>
        <p:nvSpPr>
          <p:cNvPr id="6" name="Text Placeholder 5"/>
          <p:cNvSpPr>
            <a:spLocks noGrp="1"/>
          </p:cNvSpPr>
          <p:nvPr>
            <p:ph type="body" sz="quarter" idx="13"/>
          </p:nvPr>
        </p:nvSpPr>
        <p:spPr/>
        <p:txBody>
          <a:bodyPr/>
          <a:lstStyle/>
          <a:p>
            <a:r>
              <a:rPr lang="en-US" dirty="0"/>
              <a:t>Pages 426 - 427</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266950"/>
            <a:ext cx="8839200" cy="3314700"/>
          </a:xfrm>
        </p:spPr>
      </p:pic>
    </p:spTree>
    <p:extLst>
      <p:ext uri="{BB962C8B-B14F-4D97-AF65-F5344CB8AC3E}">
        <p14:creationId xmlns:p14="http://schemas.microsoft.com/office/powerpoint/2010/main" val="3187845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Operating Systems</a:t>
            </a:r>
          </a:p>
        </p:txBody>
      </p:sp>
      <p:sp>
        <p:nvSpPr>
          <p:cNvPr id="3" name="Content Placeholder 2"/>
          <p:cNvSpPr>
            <a:spLocks noGrp="1"/>
          </p:cNvSpPr>
          <p:nvPr>
            <p:ph idx="1"/>
          </p:nvPr>
        </p:nvSpPr>
        <p:spPr/>
        <p:txBody>
          <a:bodyPr/>
          <a:lstStyle/>
          <a:p>
            <a:r>
              <a:rPr lang="en-US" dirty="0"/>
              <a:t>The Macintosh operating system has earned a reputation for its ease of use</a:t>
            </a:r>
          </a:p>
          <a:p>
            <a:r>
              <a:rPr lang="en-US" dirty="0"/>
              <a:t>Latest version is </a:t>
            </a:r>
            <a:r>
              <a:rPr lang="en-US" b="1" dirty="0">
                <a:solidFill>
                  <a:srgbClr val="A52439"/>
                </a:solidFill>
              </a:rPr>
              <a:t>OS X</a:t>
            </a:r>
            <a:endParaRPr lang="en-US" dirty="0">
              <a:solidFill>
                <a:srgbClr val="A52439"/>
              </a:solidFill>
            </a:endParaRP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26</a:t>
            </a:fld>
            <a:endParaRPr lang="en-US"/>
          </a:p>
        </p:txBody>
      </p:sp>
      <p:sp>
        <p:nvSpPr>
          <p:cNvPr id="6" name="Text Placeholder 5"/>
          <p:cNvSpPr>
            <a:spLocks noGrp="1"/>
          </p:cNvSpPr>
          <p:nvPr>
            <p:ph type="body" sz="quarter" idx="13"/>
          </p:nvPr>
        </p:nvSpPr>
        <p:spPr>
          <a:xfrm>
            <a:off x="152400" y="6400800"/>
            <a:ext cx="1676400" cy="457200"/>
          </a:xfrm>
        </p:spPr>
        <p:txBody>
          <a:bodyPr>
            <a:normAutofit/>
          </a:bodyPr>
          <a:lstStyle/>
          <a:p>
            <a:r>
              <a:rPr lang="en-US" dirty="0"/>
              <a:t>Pages 427 - 428</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272713"/>
            <a:ext cx="4724400" cy="29712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Operating Systems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91378419"/>
              </p:ext>
            </p:extLst>
          </p:nvPr>
        </p:nvGraphicFramePr>
        <p:xfrm>
          <a:off x="1143000" y="1828800"/>
          <a:ext cx="6781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27</a:t>
            </a:fld>
            <a:endParaRPr lang="en-US"/>
          </a:p>
        </p:txBody>
      </p:sp>
      <p:sp>
        <p:nvSpPr>
          <p:cNvPr id="6" name="Text Placeholder 5"/>
          <p:cNvSpPr>
            <a:spLocks noGrp="1"/>
          </p:cNvSpPr>
          <p:nvPr>
            <p:ph type="body" sz="quarter" idx="13"/>
          </p:nvPr>
        </p:nvSpPr>
        <p:spPr>
          <a:xfrm>
            <a:off x="152400" y="6400800"/>
            <a:ext cx="1676400" cy="457200"/>
          </a:xfrm>
        </p:spPr>
        <p:txBody>
          <a:bodyPr>
            <a:normAutofit lnSpcReduction="10000"/>
          </a:bodyPr>
          <a:lstStyle/>
          <a:p>
            <a:r>
              <a:rPr lang="en-US" dirty="0"/>
              <a:t>Pages 429 – 430</a:t>
            </a:r>
          </a:p>
          <a:p>
            <a:r>
              <a:rPr lang="en-US" dirty="0"/>
              <a:t>Figures 9-14 – 9-15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Desktop Operating Systems</a:t>
            </a:r>
            <a:endParaRPr lang="en-US" dirty="0"/>
          </a:p>
        </p:txBody>
      </p:sp>
      <p:sp>
        <p:nvSpPr>
          <p:cNvPr id="10" name="Content Placeholder 9"/>
          <p:cNvSpPr>
            <a:spLocks noGrp="1"/>
          </p:cNvSpPr>
          <p:nvPr>
            <p:ph idx="1"/>
          </p:nvPr>
        </p:nvSpPr>
        <p:spPr/>
        <p:txBody>
          <a:bodyPr/>
          <a:lstStyle/>
          <a:p>
            <a:r>
              <a:rPr lang="en-US" b="1" dirty="0">
                <a:solidFill>
                  <a:srgbClr val="A52439"/>
                </a:solidFill>
              </a:rPr>
              <a:t>Chrome OS</a:t>
            </a:r>
            <a:r>
              <a:rPr lang="en-US" dirty="0">
                <a:solidFill>
                  <a:srgbClr val="A52439"/>
                </a:solidFill>
              </a:rPr>
              <a:t> </a:t>
            </a:r>
            <a:r>
              <a:rPr lang="en-US" dirty="0"/>
              <a:t>is a Linux-based operating system designed to work primarily with web apps</a:t>
            </a:r>
            <a:endParaRPr lang="en-US" b="1" dirty="0"/>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28</a:t>
            </a:fld>
            <a:endParaRPr lang="en-US"/>
          </a:p>
        </p:txBody>
      </p:sp>
      <p:sp>
        <p:nvSpPr>
          <p:cNvPr id="11" name="Text Placeholder 10"/>
          <p:cNvSpPr>
            <a:spLocks noGrp="1"/>
          </p:cNvSpPr>
          <p:nvPr>
            <p:ph type="body" sz="quarter" idx="13"/>
          </p:nvPr>
        </p:nvSpPr>
        <p:spPr/>
        <p:txBody>
          <a:bodyPr>
            <a:normAutofit lnSpcReduction="10000"/>
          </a:bodyPr>
          <a:lstStyle/>
          <a:p>
            <a:r>
              <a:rPr lang="en-US" dirty="0"/>
              <a:t>Pages 430 - 431</a:t>
            </a:r>
          </a:p>
          <a:p>
            <a:r>
              <a:rPr lang="en-US" dirty="0"/>
              <a:t>Figure 9-16</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619" y="2740521"/>
            <a:ext cx="5840761" cy="3507879"/>
          </a:xfrm>
          <a:prstGeom prst="rect">
            <a:avLst/>
          </a:prstGeom>
        </p:spPr>
      </p:pic>
    </p:spTree>
    <p:extLst>
      <p:ext uri="{BB962C8B-B14F-4D97-AF65-F5344CB8AC3E}">
        <p14:creationId xmlns:p14="http://schemas.microsoft.com/office/powerpoint/2010/main" val="3535731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Operating Systems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65241033"/>
              </p:ext>
            </p:extLst>
          </p:nvPr>
        </p:nvGraphicFramePr>
        <p:xfrm>
          <a:off x="152400" y="1600200"/>
          <a:ext cx="8839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29</a:t>
            </a:fld>
            <a:endParaRPr lang="en-US"/>
          </a:p>
        </p:txBody>
      </p:sp>
      <p:sp>
        <p:nvSpPr>
          <p:cNvPr id="6" name="Text Placeholder 5"/>
          <p:cNvSpPr>
            <a:spLocks noGrp="1"/>
          </p:cNvSpPr>
          <p:nvPr>
            <p:ph type="body" sz="quarter" idx="13"/>
          </p:nvPr>
        </p:nvSpPr>
        <p:spPr/>
        <p:txBody>
          <a:bodyPr/>
          <a:lstStyle/>
          <a:p>
            <a:r>
              <a:rPr lang="en-US" dirty="0"/>
              <a:t>Pages 432 - 433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Systems</a:t>
            </a:r>
          </a:p>
        </p:txBody>
      </p:sp>
      <p:sp>
        <p:nvSpPr>
          <p:cNvPr id="3" name="Content Placeholder 2"/>
          <p:cNvSpPr>
            <a:spLocks noGrp="1"/>
          </p:cNvSpPr>
          <p:nvPr>
            <p:ph idx="1"/>
          </p:nvPr>
        </p:nvSpPr>
        <p:spPr/>
        <p:txBody>
          <a:bodyPr>
            <a:normAutofit/>
          </a:bodyPr>
          <a:lstStyle/>
          <a:p>
            <a:r>
              <a:rPr lang="en-US" sz="2800" dirty="0"/>
              <a:t>An </a:t>
            </a:r>
            <a:r>
              <a:rPr lang="en-US" sz="2800" b="1" dirty="0">
                <a:solidFill>
                  <a:srgbClr val="A52439"/>
                </a:solidFill>
              </a:rPr>
              <a:t>operating system</a:t>
            </a:r>
            <a:r>
              <a:rPr lang="en-US" sz="2800" dirty="0">
                <a:solidFill>
                  <a:srgbClr val="A52439"/>
                </a:solidFill>
              </a:rPr>
              <a:t> </a:t>
            </a:r>
            <a:r>
              <a:rPr lang="en-US" sz="2800" dirty="0"/>
              <a:t>(</a:t>
            </a:r>
            <a:r>
              <a:rPr lang="en-US" sz="2800" b="1" dirty="0">
                <a:solidFill>
                  <a:srgbClr val="A52439"/>
                </a:solidFill>
              </a:rPr>
              <a:t>OS</a:t>
            </a:r>
            <a:r>
              <a:rPr lang="en-US" sz="2800" dirty="0"/>
              <a:t>) is a set of programs that coordinate all the activities among computer or mobile device hardware</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3</a:t>
            </a:fld>
            <a:endParaRPr lang="en-US"/>
          </a:p>
        </p:txBody>
      </p:sp>
      <p:graphicFrame>
        <p:nvGraphicFramePr>
          <p:cNvPr id="8" name="Diagram 7"/>
          <p:cNvGraphicFramePr/>
          <p:nvPr>
            <p:extLst>
              <p:ext uri="{D42A27DB-BD31-4B8C-83A1-F6EECF244321}">
                <p14:modId xmlns:p14="http://schemas.microsoft.com/office/powerpoint/2010/main" val="255935167"/>
              </p:ext>
            </p:extLst>
          </p:nvPr>
        </p:nvGraphicFramePr>
        <p:xfrm>
          <a:off x="152400" y="2971800"/>
          <a:ext cx="88392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 Placeholder 6"/>
          <p:cNvSpPr>
            <a:spLocks noGrp="1"/>
          </p:cNvSpPr>
          <p:nvPr>
            <p:ph type="body" sz="quarter" idx="13"/>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advTm="220839"/>
    </mc:Choice>
    <mc:Fallback xmlns="">
      <p:transition advTm="220839"/>
    </mc:Fallback>
  </mc:AlternateContent>
  <p:extLst>
    <p:ext uri="{3A86A75C-4F4B-4683-9AE1-C65F6400EC91}">
      <p14:laserTraceLst xmlns:p14="http://schemas.microsoft.com/office/powerpoint/2010/main">
        <p14:tracePtLst>
          <p14:tracePt t="2465" x="5983288" y="5045075"/>
          <p14:tracePt t="2485" x="5894388" y="4991100"/>
          <p14:tracePt t="2502" x="4795838" y="4259263"/>
          <p14:tracePt t="2525" x="4375150" y="4054475"/>
          <p14:tracePt t="2549" x="4286250" y="3973513"/>
          <p14:tracePt t="2565" x="4108450" y="3857625"/>
          <p14:tracePt t="2581" x="4054475" y="3822700"/>
          <p14:tracePt t="2597" x="4017963" y="3795713"/>
          <p14:tracePt t="2614" x="3965575" y="3759200"/>
          <p14:tracePt t="2940" x="3946525" y="3759200"/>
          <p14:tracePt t="2952" x="3938588" y="3751263"/>
          <p14:tracePt t="2965" x="3894138" y="3732213"/>
          <p14:tracePt t="2981" x="3705225" y="3608388"/>
          <p14:tracePt t="2998" x="3241675" y="3251200"/>
          <p14:tracePt t="3022" x="2751138" y="2884488"/>
          <p14:tracePt t="3047" x="2554288" y="2732088"/>
          <p14:tracePt t="3064" x="2438400" y="2670175"/>
          <p14:tracePt t="3082" x="2411413" y="2652713"/>
          <p14:tracePt t="3098" x="2393950" y="2643188"/>
          <p14:tracePt t="3114" x="2374900" y="2643188"/>
          <p14:tracePt t="3131" x="2366963" y="2643188"/>
          <p14:tracePt t="3148" x="2357438" y="2643188"/>
          <p14:tracePt t="3393" x="2339975" y="2643188"/>
          <p14:tracePt t="3404" x="2312988" y="2633663"/>
          <p14:tracePt t="3418" x="2251075" y="2616200"/>
          <p14:tracePt t="3431" x="2152650" y="2589213"/>
          <p14:tracePt t="3448" x="2000250" y="2527300"/>
          <p14:tracePt t="3465" x="1482725" y="2384425"/>
          <p14:tracePt t="3481" x="1374775" y="2357438"/>
          <p14:tracePt t="3498" x="1322388" y="2339975"/>
          <p14:tracePt t="3516" x="1214438" y="2303463"/>
          <p14:tracePt t="3531" x="1179513" y="2295525"/>
          <p14:tracePt t="3548" x="1152525" y="2295525"/>
          <p14:tracePt t="3566" x="1125538" y="2286000"/>
          <p14:tracePt t="3581" x="1116013" y="2286000"/>
          <p14:tracePt t="3598" x="1108075" y="2286000"/>
          <p14:tracePt t="3616" x="1098550" y="2276475"/>
          <p14:tracePt t="3631" x="1089025" y="2276475"/>
          <p14:tracePt t="3648" x="1081088" y="2276475"/>
          <p14:tracePt t="3681" x="1054100" y="2268538"/>
          <p14:tracePt t="3698" x="1044575" y="2259013"/>
          <p14:tracePt t="3731" x="1036638" y="2259013"/>
          <p14:tracePt t="3748" x="1036638" y="2251075"/>
          <p14:tracePt t="3766" x="1027113" y="2251075"/>
          <p14:tracePt t="3781" x="1009650" y="2232025"/>
          <p14:tracePt t="4697" x="1009650" y="2224088"/>
          <p14:tracePt t="4710" x="1009650" y="2214563"/>
          <p14:tracePt t="4735" x="1009650" y="2197100"/>
          <p14:tracePt t="4748" x="1009650" y="2179638"/>
          <p14:tracePt t="4760" x="1017588" y="2179638"/>
          <p14:tracePt t="4772" x="1017588" y="2170113"/>
          <p14:tracePt t="4785" x="1017588" y="2160588"/>
          <p14:tracePt t="4798" x="1017588" y="2152650"/>
          <p14:tracePt t="4835" x="1017588" y="2143125"/>
          <p14:tracePt t="4911" x="1009650" y="2143125"/>
          <p14:tracePt t="4949" x="1000125" y="2143125"/>
          <p14:tracePt t="4961" x="990600" y="2143125"/>
          <p14:tracePt t="4973" x="982663" y="2143125"/>
          <p14:tracePt t="4985" x="965200" y="2143125"/>
          <p14:tracePt t="4999" x="938213" y="2143125"/>
          <p14:tracePt t="5015" x="901700" y="2143125"/>
          <p14:tracePt t="5032" x="874713" y="2133600"/>
          <p14:tracePt t="5049" x="830263" y="2133600"/>
          <p14:tracePt t="5065" x="822325" y="2133600"/>
          <p14:tracePt t="5082" x="812800" y="2133600"/>
          <p14:tracePt t="5099" x="803275" y="2133600"/>
          <p14:tracePt t="5124" x="795338" y="2133600"/>
          <p14:tracePt t="5450" x="803275" y="2133600"/>
          <p14:tracePt t="5462" x="812800" y="2133600"/>
          <p14:tracePt t="5487" x="822325" y="2125663"/>
          <p14:tracePt t="5525" x="830263" y="2125663"/>
          <p14:tracePt t="5575" x="839788" y="2125663"/>
          <p14:tracePt t="6003" x="830263" y="2125663"/>
          <p14:tracePt t="6015" x="822325" y="2125663"/>
          <p14:tracePt t="6027" x="812800" y="2125663"/>
          <p14:tracePt t="6040" x="795338" y="2125663"/>
          <p14:tracePt t="6052" x="785813" y="2116138"/>
          <p14:tracePt t="6066" x="768350" y="2116138"/>
          <p14:tracePt t="6083" x="758825" y="2116138"/>
          <p14:tracePt t="6099" x="731838" y="2116138"/>
          <p14:tracePt t="6117" x="714375" y="2116138"/>
          <p14:tracePt t="6133" x="704850" y="2116138"/>
          <p14:tracePt t="6149" x="696913" y="2116138"/>
          <p14:tracePt t="6515" x="704850" y="2116138"/>
          <p14:tracePt t="6554" x="714375" y="2116138"/>
          <p14:tracePt t="6591" x="723900" y="2116138"/>
          <p14:tracePt t="6703" x="731838" y="2116138"/>
          <p14:tracePt t="11714" x="741363" y="2116138"/>
          <p14:tracePt t="11726" x="750888" y="2116138"/>
          <p14:tracePt t="11739" x="768350" y="2116138"/>
          <p14:tracePt t="11752" x="795338" y="2116138"/>
          <p14:tracePt t="11769" x="830263" y="2116138"/>
          <p14:tracePt t="11785" x="866775" y="2116138"/>
          <p14:tracePt t="11802" x="901700" y="2116138"/>
          <p14:tracePt t="11819" x="911225" y="2116138"/>
          <p14:tracePt t="11852" x="928688" y="2116138"/>
          <p14:tracePt t="11902" x="938213" y="2116138"/>
          <p14:tracePt t="12053" x="946150" y="2116138"/>
          <p14:tracePt t="12064" x="955675" y="2116138"/>
          <p14:tracePt t="12077" x="965200" y="2116138"/>
          <p14:tracePt t="12089" x="982663" y="2116138"/>
          <p14:tracePt t="12102" x="1000125" y="2116138"/>
          <p14:tracePt t="12119" x="1009650" y="2116138"/>
          <p14:tracePt t="12135" x="1036638" y="2116138"/>
          <p14:tracePt t="12153" x="1108075" y="2116138"/>
          <p14:tracePt t="12169" x="1143000" y="2116138"/>
          <p14:tracePt t="12185" x="1169988" y="2116138"/>
          <p14:tracePt t="12202" x="1214438" y="2116138"/>
          <p14:tracePt t="12219" x="1223963" y="2116138"/>
          <p14:tracePt t="12252" x="1231900" y="2116138"/>
          <p14:tracePt t="12579" x="1241425" y="2116138"/>
          <p14:tracePt t="12591" x="1250950" y="2108200"/>
          <p14:tracePt t="12604" x="1285875" y="2108200"/>
          <p14:tracePt t="12619" x="1411288" y="2098675"/>
          <p14:tracePt t="12636" x="1527175" y="2098675"/>
          <p14:tracePt t="12653" x="1751013" y="2081213"/>
          <p14:tracePt t="12670" x="1839913" y="2081213"/>
          <p14:tracePt t="12686" x="1955800" y="2081213"/>
          <p14:tracePt t="12703" x="2286000" y="2081213"/>
          <p14:tracePt t="12719" x="2411413" y="2081213"/>
          <p14:tracePt t="12736" x="2554288" y="2081213"/>
          <p14:tracePt t="12754" x="2679700" y="2081213"/>
          <p14:tracePt t="12769" x="2724150" y="2081213"/>
          <p14:tracePt t="12786" x="2795588" y="2081213"/>
          <p14:tracePt t="12804" x="2938463" y="2081213"/>
          <p14:tracePt t="12820" x="2990850" y="2081213"/>
          <p14:tracePt t="12836" x="3027363" y="2081213"/>
          <p14:tracePt t="12854" x="3081338" y="2081213"/>
          <p14:tracePt t="12869" x="3108325" y="2081213"/>
          <p14:tracePt t="12886" x="3143250" y="2081213"/>
          <p14:tracePt t="12904" x="3205163" y="2081213"/>
          <p14:tracePt t="12919" x="3232150" y="2081213"/>
          <p14:tracePt t="12936" x="3251200" y="2081213"/>
          <p14:tracePt t="12954" x="3259138" y="2081213"/>
          <p14:tracePt t="12969" x="3268663" y="2081213"/>
          <p14:tracePt t="13256" x="3286125" y="2081213"/>
          <p14:tracePt t="13269" x="3375025" y="2062163"/>
          <p14:tracePt t="13281" x="4456113" y="2000250"/>
          <p14:tracePt t="13294" x="5751513" y="2000250"/>
          <p14:tracePt t="13306" x="5946775" y="2000250"/>
          <p14:tracePt t="13319" x="6072188" y="2000250"/>
          <p14:tracePt t="13336" x="6134100" y="2000250"/>
          <p14:tracePt t="13353" x="6215063" y="2000250"/>
          <p14:tracePt t="13369" x="6429375" y="2000250"/>
          <p14:tracePt t="13386" x="6581775" y="2000250"/>
          <p14:tracePt t="13403" x="6697663" y="2000250"/>
          <p14:tracePt t="13420" x="6796088" y="2000250"/>
          <p14:tracePt t="13436" x="6804025" y="2000250"/>
          <p14:tracePt t="13453" x="6813550" y="2000250"/>
          <p14:tracePt t="14785" x="6804025" y="2000250"/>
          <p14:tracePt t="16230" x="6796088" y="2000250"/>
          <p14:tracePt t="16241" x="6705600" y="2000250"/>
          <p14:tracePt t="16254" x="6367463" y="2017713"/>
          <p14:tracePt t="16271" x="5768975" y="2125663"/>
          <p14:tracePt t="16288" x="5483225" y="2187575"/>
          <p14:tracePt t="16304" x="5170488" y="2259013"/>
          <p14:tracePt t="16321" x="4938713" y="2286000"/>
          <p14:tracePt t="16338" x="4652963" y="2347913"/>
          <p14:tracePt t="16354" x="4322763" y="2428875"/>
          <p14:tracePt t="16371" x="4232275" y="2446338"/>
          <p14:tracePt t="16388" x="4170363" y="2465388"/>
          <p14:tracePt t="16404" x="4108450" y="2473325"/>
          <p14:tracePt t="16421" x="4027488" y="2482850"/>
          <p14:tracePt t="16438" x="3946525" y="2509838"/>
          <p14:tracePt t="16454" x="3786188" y="2517775"/>
          <p14:tracePt t="16471" x="3751263" y="2517775"/>
          <p14:tracePt t="16488" x="3714750" y="2527300"/>
          <p14:tracePt t="16504" x="3625850" y="2544763"/>
          <p14:tracePt t="16521" x="3571875" y="2554288"/>
          <p14:tracePt t="16538" x="3536950" y="2562225"/>
          <p14:tracePt t="16554" x="3446463" y="2571750"/>
          <p14:tracePt t="16571" x="3367088" y="2581275"/>
          <p14:tracePt t="16588" x="3295650" y="2581275"/>
          <p14:tracePt t="16604" x="3108325" y="2598738"/>
          <p14:tracePt t="16621" x="3036888" y="2598738"/>
          <p14:tracePt t="16638" x="2982913" y="2598738"/>
          <p14:tracePt t="16654" x="2919413" y="2598738"/>
          <p14:tracePt t="16671" x="2894013" y="2598738"/>
          <p14:tracePt t="16688" x="2874963" y="2598738"/>
          <p14:tracePt t="16994" x="2857500" y="2598738"/>
          <p14:tracePt t="17006" x="2830513" y="2598738"/>
          <p14:tracePt t="17019" x="2768600" y="2589213"/>
          <p14:tracePt t="17031" x="2732088" y="2581275"/>
          <p14:tracePt t="17044" x="2687638" y="2581275"/>
          <p14:tracePt t="17057" x="2670175" y="2581275"/>
          <p14:tracePt t="17071" x="2643188" y="2581275"/>
          <p14:tracePt t="17088" x="2616200" y="2581275"/>
          <p14:tracePt t="17105" x="2598738" y="2581275"/>
          <p14:tracePt t="17121" x="2581275" y="2581275"/>
          <p14:tracePt t="17155" x="2571750" y="2581275"/>
          <p14:tracePt t="17909" x="2581275" y="2581275"/>
          <p14:tracePt t="17934" x="2589213" y="2581275"/>
          <p14:tracePt t="17959" x="2598738" y="2581275"/>
          <p14:tracePt t="17972" x="2616200" y="2581275"/>
          <p14:tracePt t="17984" x="2625725" y="2581275"/>
          <p14:tracePt t="17996" x="2660650" y="2571750"/>
          <p14:tracePt t="18009" x="2714625" y="2562225"/>
          <p14:tracePt t="18022" x="2786063" y="2554288"/>
          <p14:tracePt t="18039" x="2867025" y="2554288"/>
          <p14:tracePt t="18055" x="2955925" y="2544763"/>
          <p14:tracePt t="18072" x="3071813" y="2536825"/>
          <p14:tracePt t="18088" x="3170238" y="2536825"/>
          <p14:tracePt t="18105" x="3251200" y="2527300"/>
          <p14:tracePt t="18122" x="3446463" y="2517775"/>
          <p14:tracePt t="18139" x="3536950" y="2517775"/>
          <p14:tracePt t="18155" x="3608388" y="2517775"/>
          <p14:tracePt t="18172" x="3697288" y="2517775"/>
          <p14:tracePt t="18189" x="3732213" y="2517775"/>
          <p14:tracePt t="18205" x="3768725" y="2517775"/>
          <p14:tracePt t="18222" x="3830638" y="2517775"/>
          <p14:tracePt t="18239" x="3857625" y="2517775"/>
          <p14:tracePt t="18255" x="3884613" y="2517775"/>
          <p14:tracePt t="18272" x="3919538" y="2517775"/>
          <p14:tracePt t="18289" x="3946525" y="2517775"/>
          <p14:tracePt t="18305" x="3965575" y="2509838"/>
          <p14:tracePt t="18322" x="4000500" y="2509838"/>
          <p14:tracePt t="18339" x="4010025" y="2509838"/>
          <p14:tracePt t="18355" x="4017963" y="2509838"/>
          <p14:tracePt t="18774" x="4037013" y="2509838"/>
          <p14:tracePt t="18786" x="4044950" y="2509838"/>
          <p14:tracePt t="18799" x="4062413" y="2509838"/>
          <p14:tracePt t="18812" x="4089400" y="2509838"/>
          <p14:tracePt t="18824" x="4152900" y="2509838"/>
          <p14:tracePt t="18839" x="4224338" y="2509838"/>
          <p14:tracePt t="18856" x="4286250" y="2509838"/>
          <p14:tracePt t="18873" x="4357688" y="2509838"/>
          <p14:tracePt t="18889" x="4384675" y="2509838"/>
          <p14:tracePt t="18905" x="4438650" y="2509838"/>
          <p14:tracePt t="18923" x="4554538" y="2509838"/>
          <p14:tracePt t="18939" x="4598988" y="2509838"/>
          <p14:tracePt t="18956" x="4633913" y="2509838"/>
          <p14:tracePt t="18973" x="4670425" y="2509838"/>
          <p14:tracePt t="18989" x="4679950" y="2509838"/>
          <p14:tracePt t="19006" x="4687888" y="2509838"/>
          <p14:tracePt t="19039" x="4697413" y="2509838"/>
          <p14:tracePt t="19866" x="4670425" y="2509838"/>
          <p14:tracePt t="19878" x="4608513" y="2490788"/>
          <p14:tracePt t="19892" x="4286250" y="2465388"/>
          <p14:tracePt t="19903" x="3438525" y="2428875"/>
          <p14:tracePt t="19916" x="2857500" y="2428875"/>
          <p14:tracePt t="19928" x="2490788" y="2428875"/>
          <p14:tracePt t="19941" x="2251075" y="2428875"/>
          <p14:tracePt t="19956" x="2000250" y="2428875"/>
          <p14:tracePt t="19973" x="1839913" y="2455863"/>
          <p14:tracePt t="19990" x="1500188" y="2500313"/>
          <p14:tracePt t="20006" x="1374775" y="2517775"/>
          <p14:tracePt t="20023" x="1268413" y="2536825"/>
          <p14:tracePt t="20040" x="1125538" y="2571750"/>
          <p14:tracePt t="20056" x="1062038" y="2581275"/>
          <p14:tracePt t="20073" x="1017588" y="2589213"/>
          <p14:tracePt t="20078" x="982663" y="2589213"/>
          <p14:tracePt t="20091" x="938213" y="2598738"/>
          <p14:tracePt t="20106" x="884238" y="2616200"/>
          <p14:tracePt t="20123" x="857250" y="2625725"/>
          <p14:tracePt t="20141" x="803275" y="2643188"/>
          <p14:tracePt t="20156" x="795338" y="2652713"/>
          <p14:tracePt t="20173" x="785813" y="2652713"/>
          <p14:tracePt t="20190" x="785813" y="2660650"/>
          <p14:tracePt t="20292" x="803275" y="2670175"/>
          <p14:tracePt t="20305" x="822325" y="2670175"/>
          <p14:tracePt t="20317" x="847725" y="2679700"/>
          <p14:tracePt t="20329" x="919163" y="2687638"/>
          <p14:tracePt t="20342" x="1017588" y="2687638"/>
          <p14:tracePt t="20356" x="1143000" y="2687638"/>
          <p14:tracePt t="20373" x="1322388" y="2687638"/>
          <p14:tracePt t="20389" x="1500188" y="2687638"/>
          <p14:tracePt t="20406" x="1822450" y="2687638"/>
          <p14:tracePt t="20423" x="1901825" y="2687638"/>
          <p14:tracePt t="20441" x="1965325" y="2687638"/>
          <p14:tracePt t="20456" x="2071688" y="2687638"/>
          <p14:tracePt t="20473" x="2108200" y="2687638"/>
          <p14:tracePt t="20490" x="2152650" y="2687638"/>
          <p14:tracePt t="20506" x="2312988" y="2687638"/>
          <p14:tracePt t="20523" x="2411413" y="2687638"/>
          <p14:tracePt t="20540" x="2473325" y="2687638"/>
          <p14:tracePt t="20557" x="2517775" y="2687638"/>
          <p14:tracePt t="20590" x="2527300" y="2687638"/>
          <p14:tracePt t="21859" x="2544763" y="2687638"/>
          <p14:tracePt t="21871" x="2571750" y="2687638"/>
          <p14:tracePt t="21884" x="2616200" y="2687638"/>
          <p14:tracePt t="21897" x="2732088" y="2687638"/>
          <p14:tracePt t="21909" x="2867025" y="2679700"/>
          <p14:tracePt t="21924" x="2955925" y="2679700"/>
          <p14:tracePt t="21940" x="3009900" y="2670175"/>
          <p14:tracePt t="21958" x="3081338" y="2660650"/>
          <p14:tracePt t="21974" x="3116263" y="2660650"/>
          <p14:tracePt t="21990" x="3152775" y="2660650"/>
          <p14:tracePt t="22008" x="3224213" y="2660650"/>
          <p14:tracePt t="22024" x="3241675" y="2660650"/>
          <p14:tracePt t="22040" x="3259138" y="2660650"/>
          <p14:tracePt t="22512" x="3259138" y="2652713"/>
          <p14:tracePt t="22548" x="3259138" y="2643188"/>
          <p14:tracePt t="22575" x="3259138" y="2633663"/>
          <p14:tracePt t="22586" x="3259138" y="2625725"/>
          <p14:tracePt t="22649" x="3259138" y="2616200"/>
          <p14:tracePt t="22661" x="3251200" y="2616200"/>
          <p14:tracePt t="22674" x="3241675" y="2616200"/>
          <p14:tracePt t="22686" x="3224213" y="2608263"/>
          <p14:tracePt t="22699" x="3205163" y="2598738"/>
          <p14:tracePt t="22712" x="3187700" y="2589213"/>
          <p14:tracePt t="22725" x="3170238" y="2589213"/>
          <p14:tracePt t="22741" x="3143250" y="2589213"/>
          <p14:tracePt t="22758" x="3089275" y="2589213"/>
          <p14:tracePt t="22774" x="2982913" y="2589213"/>
          <p14:tracePt t="22791" x="2928938" y="2589213"/>
          <p14:tracePt t="22807" x="2874963" y="2589213"/>
          <p14:tracePt t="22824" x="2813050" y="2589213"/>
          <p14:tracePt t="22841" x="2795588" y="2589213"/>
          <p14:tracePt t="22858" x="2776538" y="2589213"/>
          <p14:tracePt t="22874" x="2732088" y="2589213"/>
          <p14:tracePt t="22891" x="2705100" y="2589213"/>
          <p14:tracePt t="22908" x="2679700" y="2589213"/>
          <p14:tracePt t="22924" x="2625725" y="2589213"/>
          <p14:tracePt t="22941" x="2589213" y="2589213"/>
          <p14:tracePt t="22958" x="2562225" y="2589213"/>
          <p14:tracePt t="22974" x="2482850" y="2589213"/>
          <p14:tracePt t="22991" x="2438400" y="2589213"/>
          <p14:tracePt t="23008" x="2366963" y="2589213"/>
          <p14:tracePt t="23024" x="2259013" y="2589213"/>
          <p14:tracePt t="23041" x="2224088" y="2589213"/>
          <p14:tracePt t="23058" x="2160588" y="2589213"/>
          <p14:tracePt t="23075" x="2062163" y="2589213"/>
          <p14:tracePt t="23091" x="2000250" y="2589213"/>
          <p14:tracePt t="23108" x="1955800" y="2589213"/>
          <p14:tracePt t="23124" x="1893888" y="2581275"/>
          <p14:tracePt t="23142" x="1866900" y="2581275"/>
          <p14:tracePt t="23158" x="1839913" y="2571750"/>
          <p14:tracePt t="23174" x="1803400" y="2571750"/>
          <p14:tracePt t="23526" x="1795463" y="2571750"/>
          <p14:tracePt t="23539" x="1785938" y="2571750"/>
          <p14:tracePt t="23564" x="1776413" y="2571750"/>
          <p14:tracePt t="23579" x="1768475" y="2571750"/>
          <p14:tracePt t="23589" x="1741488" y="2571750"/>
          <p14:tracePt t="23601" x="1704975" y="2571750"/>
          <p14:tracePt t="23614" x="1652588" y="2571750"/>
          <p14:tracePt t="23627" x="1589088" y="2571750"/>
          <p14:tracePt t="23641" x="1527175" y="2571750"/>
          <p14:tracePt t="23658" x="1482725" y="2571750"/>
          <p14:tracePt t="23676" x="1374775" y="2571750"/>
          <p14:tracePt t="23692" x="1322388" y="2571750"/>
          <p14:tracePt t="23708" x="1276350" y="2571750"/>
          <p14:tracePt t="23726" x="1214438" y="2571750"/>
          <p14:tracePt t="23741" x="1196975" y="2571750"/>
          <p14:tracePt t="23758" x="1179513" y="2571750"/>
          <p14:tracePt t="23776" x="1169988" y="2571750"/>
          <p14:tracePt t="23791" x="1160463" y="2571750"/>
          <p14:tracePt t="24316" x="1160463" y="2562225"/>
          <p14:tracePt t="24353" x="1160463" y="2554288"/>
          <p14:tracePt t="24366" x="1169988" y="2554288"/>
          <p14:tracePt t="24379" x="1179513" y="2554288"/>
          <p14:tracePt t="24392" x="1187450" y="2554288"/>
          <p14:tracePt t="24408" x="1196975" y="2554288"/>
          <p14:tracePt t="24425" x="1223963" y="2554288"/>
          <p14:tracePt t="24442" x="1322388" y="2554288"/>
          <p14:tracePt t="24458" x="1366838" y="2554288"/>
          <p14:tracePt t="24475" x="1419225" y="2554288"/>
          <p14:tracePt t="24492" x="1482725" y="2544763"/>
          <p14:tracePt t="24508" x="1490663" y="2544763"/>
          <p14:tracePt t="24542" x="1500188" y="2544763"/>
          <p14:tracePt t="24855" x="1490663" y="2544763"/>
          <p14:tracePt t="24880" x="1482725" y="2544763"/>
          <p14:tracePt t="24892" x="1473200" y="2544763"/>
          <p14:tracePt t="24905" x="1465263" y="2536825"/>
          <p14:tracePt t="24918" x="1446213" y="2536825"/>
          <p14:tracePt t="24930" x="1438275" y="2536825"/>
          <p14:tracePt t="24943" x="1419225" y="2536825"/>
          <p14:tracePt t="24959" x="1401763" y="2527300"/>
          <p14:tracePt t="24975" x="1393825" y="2527300"/>
          <p14:tracePt t="24993" x="1384300" y="2517775"/>
          <p14:tracePt t="25009" x="1374775" y="2517775"/>
          <p14:tracePt t="25030" x="1366838" y="2517775"/>
          <p14:tracePt t="25055" x="1357313" y="2517775"/>
          <p14:tracePt t="25218" x="1347788" y="2517775"/>
          <p14:tracePt t="25243" x="1339850" y="2517775"/>
          <p14:tracePt t="25395" x="1347788" y="2517775"/>
          <p14:tracePt t="25419" x="1366838" y="2517775"/>
          <p14:tracePt t="25431" x="1374775" y="2517775"/>
          <p14:tracePt t="25444" x="1393825" y="2517775"/>
          <p14:tracePt t="25456" x="1401763" y="2517775"/>
          <p14:tracePt t="25469" x="1411288" y="2509838"/>
          <p14:tracePt t="25481" x="1438275" y="2509838"/>
          <p14:tracePt t="25494" x="1455738" y="2509838"/>
          <p14:tracePt t="25509" x="1473200" y="2500313"/>
          <p14:tracePt t="25525" x="1500188" y="2500313"/>
          <p14:tracePt t="25543" x="1562100" y="2500313"/>
          <p14:tracePt t="25559" x="1608138" y="2500313"/>
          <p14:tracePt t="25576" x="1652588" y="2490788"/>
          <p14:tracePt t="25593" x="1714500" y="2490788"/>
          <p14:tracePt t="25609" x="1741488" y="2490788"/>
          <p14:tracePt t="25626" x="1751013" y="2490788"/>
          <p14:tracePt t="25643" x="1758950" y="2490788"/>
          <p14:tracePt t="26033" x="1776413" y="2490788"/>
          <p14:tracePt t="26045" x="1822450" y="2482850"/>
          <p14:tracePt t="26058" x="1919288" y="2473325"/>
          <p14:tracePt t="26071" x="2017713" y="2473325"/>
          <p14:tracePt t="26083" x="2062163" y="2473325"/>
          <p14:tracePt t="26096" x="2098675" y="2473325"/>
          <p14:tracePt t="26109" x="2152650" y="2465388"/>
          <p14:tracePt t="26126" x="2251075" y="2455863"/>
          <p14:tracePt t="26142" x="2366963" y="2428875"/>
          <p14:tracePt t="26159" x="2724150" y="2411413"/>
          <p14:tracePt t="26176" x="2803525" y="2411413"/>
          <p14:tracePt t="26192" x="2874963" y="2411413"/>
          <p14:tracePt t="26209" x="3017838" y="2411413"/>
          <p14:tracePt t="26226" x="3081338" y="2411413"/>
          <p14:tracePt t="26242" x="3152775" y="2411413"/>
          <p14:tracePt t="26259" x="3295650" y="2411413"/>
          <p14:tracePt t="26276" x="3348038" y="2411413"/>
          <p14:tracePt t="26293" x="3367088" y="2411413"/>
          <p14:tracePt t="26309" x="3394075" y="2411413"/>
          <p14:tracePt t="26326" x="3402013" y="2411413"/>
          <p14:tracePt t="26343" x="3429000" y="2411413"/>
          <p14:tracePt t="26359" x="3490913" y="2411413"/>
          <p14:tracePt t="26376" x="3527425" y="2411413"/>
          <p14:tracePt t="26393" x="3562350" y="2411413"/>
          <p14:tracePt t="26409" x="3589338" y="2411413"/>
          <p14:tracePt t="28130" x="3598863" y="2411413"/>
          <p14:tracePt t="28155" x="3608388" y="2411413"/>
          <p14:tracePt t="28168" x="3616325" y="2411413"/>
          <p14:tracePt t="28180" x="3625850" y="2411413"/>
          <p14:tracePt t="28193" x="3643313" y="2411413"/>
          <p14:tracePt t="28210" x="3660775" y="2411413"/>
          <p14:tracePt t="28227" x="3679825" y="2411413"/>
          <p14:tracePt t="28243" x="3741738" y="2411413"/>
          <p14:tracePt t="28260" x="3759200" y="2411413"/>
          <p14:tracePt t="28277" x="3786188" y="2411413"/>
          <p14:tracePt t="28294" x="3822700" y="2419350"/>
          <p14:tracePt t="28310" x="3830638" y="2419350"/>
          <p14:tracePt t="28327" x="3848100" y="2428875"/>
          <p14:tracePt t="28344" x="3884613" y="2428875"/>
          <p14:tracePt t="28360" x="3894138" y="2428875"/>
          <p14:tracePt t="28377" x="3911600" y="2428875"/>
          <p14:tracePt t="28393" x="3938588" y="2428875"/>
          <p14:tracePt t="28431" x="3946525" y="2428875"/>
          <p14:tracePt t="28505" x="3946525" y="2438400"/>
          <p14:tracePt t="28606" x="3946525" y="2446338"/>
          <p14:tracePt t="31576" x="3938588" y="2446338"/>
          <p14:tracePt t="31589" x="3929063" y="2446338"/>
          <p14:tracePt t="31627" x="3919538" y="2446338"/>
          <p14:tracePt t="31651" x="3911600" y="2446338"/>
          <p14:tracePt t="31664" x="3894138" y="2438400"/>
          <p14:tracePt t="31677" x="3867150" y="2411413"/>
          <p14:tracePt t="31689" x="3795713" y="2374900"/>
          <p14:tracePt t="31701" x="3724275" y="2339975"/>
          <p14:tracePt t="31714" x="3670300" y="2303463"/>
          <p14:tracePt t="31729" x="3616325" y="2268538"/>
          <p14:tracePt t="31745" x="3571875" y="2241550"/>
          <p14:tracePt t="31763" x="3517900" y="2179638"/>
          <p14:tracePt t="31779" x="3482975" y="2143125"/>
          <p14:tracePt t="31795" x="3465513" y="2125663"/>
          <p14:tracePt t="31813" x="3446463" y="2098675"/>
          <p14:tracePt t="31829" x="3429000" y="2081213"/>
          <p14:tracePt t="31845" x="3419475" y="2071688"/>
          <p14:tracePt t="31862" x="3411538" y="2062163"/>
          <p14:tracePt t="31879" x="3394075" y="2054225"/>
          <p14:tracePt t="31895" x="3394075" y="2036763"/>
          <p14:tracePt t="31913" x="3384550" y="2036763"/>
          <p14:tracePt t="31929" x="3375025" y="2036763"/>
          <p14:tracePt t="31965" x="3367088" y="2036763"/>
          <p14:tracePt t="31979" x="3357563" y="2036763"/>
          <p14:tracePt t="31995" x="3322638" y="2036763"/>
          <p14:tracePt t="32012" x="3214688" y="2036763"/>
          <p14:tracePt t="32029" x="2554288" y="2143125"/>
          <p14:tracePt t="32045" x="2438400" y="2160588"/>
          <p14:tracePt t="32062" x="2374900" y="2170113"/>
          <p14:tracePt t="32079" x="2232025" y="2170113"/>
          <p14:tracePt t="32095" x="2133600" y="2170113"/>
          <p14:tracePt t="32112" x="2044700" y="2170113"/>
          <p14:tracePt t="32116" x="1973263" y="2170113"/>
          <p14:tracePt t="32130" x="1919288" y="2170113"/>
          <p14:tracePt t="32146" x="1893888" y="2170113"/>
          <p14:tracePt t="32162" x="1874838" y="2170113"/>
          <p14:tracePt t="32179" x="1857375" y="2170113"/>
          <p14:tracePt t="32216" x="1847850" y="2170113"/>
          <p14:tracePt t="32354" x="1866900" y="2170113"/>
          <p14:tracePt t="32366" x="1874838" y="2170113"/>
          <p14:tracePt t="32378" x="1893888" y="2170113"/>
          <p14:tracePt t="32391" x="1928813" y="2170113"/>
          <p14:tracePt t="32404" x="1973263" y="2170113"/>
          <p14:tracePt t="32416" x="2027238" y="2170113"/>
          <p14:tracePt t="32429" x="2071688" y="2170113"/>
          <p14:tracePt t="32446" x="2133600" y="2170113"/>
          <p14:tracePt t="32462" x="2197100" y="2170113"/>
          <p14:tracePt t="32479" x="2339975" y="2170113"/>
          <p14:tracePt t="32496" x="2419350" y="2170113"/>
          <p14:tracePt t="32512" x="2517775" y="2170113"/>
          <p14:tracePt t="32529" x="2660650" y="2170113"/>
          <p14:tracePt t="32546" x="2705100" y="2170113"/>
          <p14:tracePt t="32562" x="2768600" y="2170113"/>
          <p14:tracePt t="32579" x="2830513" y="2170113"/>
          <p14:tracePt t="32596" x="2847975" y="2170113"/>
          <p14:tracePt t="32612" x="2857500" y="2170113"/>
          <p14:tracePt t="32617" x="2867025" y="2170113"/>
          <p14:tracePt t="32629" x="2874963" y="2170113"/>
          <p14:tracePt t="32767" x="2867025" y="2170113"/>
          <p14:tracePt t="32780" x="2867025" y="2179638"/>
          <p14:tracePt t="32792" x="2857500" y="2179638"/>
          <p14:tracePt t="32805" x="2847975" y="2187575"/>
          <p14:tracePt t="32818" x="2840038" y="2205038"/>
          <p14:tracePt t="32830" x="2830513" y="2224088"/>
          <p14:tracePt t="32846" x="2803525" y="2241550"/>
          <p14:tracePt t="32862" x="2786063" y="2276475"/>
          <p14:tracePt t="32879" x="2751138" y="2312988"/>
          <p14:tracePt t="32896" x="2741613" y="2312988"/>
          <p14:tracePt t="32913" x="2732088" y="2312988"/>
          <p14:tracePt t="32929" x="2705100" y="2322513"/>
          <p14:tracePt t="32946" x="2679700" y="2330450"/>
          <p14:tracePt t="32962" x="2643188" y="2330450"/>
          <p14:tracePt t="32979" x="2554288" y="2339975"/>
          <p14:tracePt t="32996" x="2482850" y="2339975"/>
          <p14:tracePt t="33013" x="2374900" y="2339975"/>
          <p14:tracePt t="33029" x="2187575" y="2347913"/>
          <p14:tracePt t="33046" x="2108200" y="2366963"/>
          <p14:tracePt t="33063" x="2027238" y="2374900"/>
          <p14:tracePt t="33079" x="1973263" y="2374900"/>
          <p14:tracePt t="33096" x="1893888" y="2384425"/>
          <p14:tracePt t="33113" x="1866900" y="2393950"/>
          <p14:tracePt t="33118" x="1847850" y="2393950"/>
          <p14:tracePt t="33130" x="1830388" y="2393950"/>
          <p14:tracePt t="33147" x="1822450" y="2393950"/>
          <p14:tracePt t="33231" x="1822450" y="2401888"/>
          <p14:tracePt t="33382" x="1830388" y="2401888"/>
          <p14:tracePt t="33407" x="1847850" y="2401888"/>
          <p14:tracePt t="33419" x="1874838" y="2401888"/>
          <p14:tracePt t="33432" x="1911350" y="2411413"/>
          <p14:tracePt t="33446" x="1955800" y="2411413"/>
          <p14:tracePt t="33463" x="2009775" y="2411413"/>
          <p14:tracePt t="33479" x="2071688" y="2419350"/>
          <p14:tracePt t="33496" x="2286000" y="2428875"/>
          <p14:tracePt t="33513" x="2438400" y="2446338"/>
          <p14:tracePt t="33529" x="2687638" y="2455863"/>
          <p14:tracePt t="33546" x="2919413" y="2465388"/>
          <p14:tracePt t="33563" x="3036888" y="2465388"/>
          <p14:tracePt t="33579" x="3125788" y="2465388"/>
          <p14:tracePt t="33596" x="3348038" y="2465388"/>
          <p14:tracePt t="33613" x="3446463" y="2465388"/>
          <p14:tracePt t="33629" x="3500438" y="2465388"/>
          <p14:tracePt t="33646" x="3589338" y="2465388"/>
          <p14:tracePt t="33663" x="3608388" y="2465388"/>
          <p14:tracePt t="33679" x="3633788" y="2465388"/>
          <p14:tracePt t="33696" x="3660775" y="2465388"/>
          <p14:tracePt t="41382" x="3652838" y="2465388"/>
          <p14:tracePt t="41395" x="3643313" y="2465388"/>
          <p14:tracePt t="41406" x="3625850" y="2465388"/>
          <p14:tracePt t="41421" x="3527425" y="2465388"/>
          <p14:tracePt t="41433" x="3116263" y="2509838"/>
          <p14:tracePt t="41450" x="2544763" y="2581275"/>
          <p14:tracePt t="41467" x="2428875" y="2589213"/>
          <p14:tracePt t="41483" x="2295525" y="2589213"/>
          <p14:tracePt t="41500" x="2251075" y="2589213"/>
          <p14:tracePt t="41517" x="2197100" y="2589213"/>
          <p14:tracePt t="41533" x="2133600" y="2598738"/>
          <p14:tracePt t="41550" x="2116138" y="2598738"/>
          <p14:tracePt t="41567" x="2089150" y="2598738"/>
          <p14:tracePt t="41583" x="2054225" y="2608263"/>
          <p14:tracePt t="41600" x="2036763" y="2608263"/>
          <p14:tracePt t="41617" x="2027238" y="2608263"/>
          <p14:tracePt t="41633" x="2017713" y="2608263"/>
          <p14:tracePt t="41833" x="2027238" y="2616200"/>
          <p14:tracePt t="41858" x="2036763" y="2616200"/>
          <p14:tracePt t="41871" x="2036763" y="2625725"/>
          <p14:tracePt t="41895" x="2044700" y="2625725"/>
          <p14:tracePt t="41933" x="2054225" y="2625725"/>
          <p14:tracePt t="41958" x="2062163" y="2625725"/>
          <p14:tracePt t="42184" x="2071688" y="2625725"/>
          <p14:tracePt t="42222" x="2081213" y="2625725"/>
          <p14:tracePt t="42234" x="2089150" y="2625725"/>
          <p14:tracePt t="42247" x="2116138" y="2625725"/>
          <p14:tracePt t="42259" x="2179638" y="2625725"/>
          <p14:tracePt t="42272" x="2312988" y="2625725"/>
          <p14:tracePt t="42285" x="2527300" y="2625725"/>
          <p14:tracePt t="42300" x="2724150" y="2625725"/>
          <p14:tracePt t="42317" x="2965450" y="2625725"/>
          <p14:tracePt t="42334" x="3384550" y="2625725"/>
          <p14:tracePt t="42350" x="3554413" y="2625725"/>
          <p14:tracePt t="42367" x="3643313" y="2625725"/>
          <p14:tracePt t="42384" x="3776663" y="2625725"/>
          <p14:tracePt t="42400" x="3840163" y="2616200"/>
          <p14:tracePt t="42417" x="3902075" y="2616200"/>
          <p14:tracePt t="42434" x="3990975" y="2616200"/>
          <p14:tracePt t="42450" x="4027488" y="2616200"/>
          <p14:tracePt t="42467" x="4044950" y="2616200"/>
          <p14:tracePt t="42484" x="4071938" y="2616200"/>
          <p14:tracePt t="42698" x="4062413" y="2616200"/>
          <p14:tracePt t="42736" x="4054475" y="2616200"/>
          <p14:tracePt t="42749" x="4037013" y="2616200"/>
          <p14:tracePt t="42761" x="4027488" y="2616200"/>
          <p14:tracePt t="42774" x="4017963" y="2616200"/>
          <p14:tracePt t="42786" x="4000500" y="2616200"/>
          <p14:tracePt t="42801" x="3983038" y="2616200"/>
          <p14:tracePt t="42817" x="3965575" y="2616200"/>
          <p14:tracePt t="42835" x="3840163" y="2625725"/>
          <p14:tracePt t="42851" x="3652838" y="2633663"/>
          <p14:tracePt t="42867" x="3438525" y="2670175"/>
          <p14:tracePt t="42885" x="3214688" y="2724150"/>
          <p14:tracePt t="42901" x="3116263" y="2741613"/>
          <p14:tracePt t="42917" x="3027363" y="2759075"/>
          <p14:tracePt t="42934" x="2955925" y="2786063"/>
          <p14:tracePt t="42951" x="2714625" y="2840038"/>
          <p14:tracePt t="42967" x="2633663" y="2857500"/>
          <p14:tracePt t="42985" x="2509838" y="2884488"/>
          <p14:tracePt t="43001" x="2482850" y="2894013"/>
          <p14:tracePt t="43017" x="2465388" y="2894013"/>
          <p14:tracePt t="43351" x="2428875" y="2894013"/>
          <p14:tracePt t="43363" x="2357438" y="2894013"/>
          <p14:tracePt t="43375" x="2179638" y="2894013"/>
          <p14:tracePt t="43388" x="2027238" y="2894013"/>
          <p14:tracePt t="43403" x="1928813" y="2894013"/>
          <p14:tracePt t="43418" x="1866900" y="2894013"/>
          <p14:tracePt t="43434" x="1830388" y="2894013"/>
          <p14:tracePt t="43451" x="1751013" y="2894013"/>
          <p14:tracePt t="43468" x="1704975" y="2894013"/>
          <p14:tracePt t="43484" x="1660525" y="2894013"/>
          <p14:tracePt t="43501" x="1554163" y="2928938"/>
          <p14:tracePt t="43517" x="1509713" y="2955925"/>
          <p14:tracePt t="43534" x="1473200" y="2973388"/>
          <p14:tracePt t="43551" x="1366838" y="3027363"/>
          <p14:tracePt t="43567" x="1339850" y="3044825"/>
          <p14:tracePt t="43584" x="1303338" y="3071813"/>
          <p14:tracePt t="43601" x="1268413" y="3108325"/>
          <p14:tracePt t="43617" x="1250950" y="3116263"/>
          <p14:tracePt t="43634" x="1231900" y="3133725"/>
          <p14:tracePt t="43651" x="1179513" y="3179763"/>
          <p14:tracePt t="43668" x="1160463" y="3187700"/>
          <p14:tracePt t="43684" x="1152525" y="3197225"/>
          <p14:tracePt t="43701" x="1125538" y="3232150"/>
          <p14:tracePt t="43718" x="1108075" y="3251200"/>
          <p14:tracePt t="43734" x="1108075" y="3259138"/>
          <p14:tracePt t="43751" x="1089025" y="3276600"/>
          <p14:tracePt t="43768" x="1089025" y="3286125"/>
          <p14:tracePt t="43784" x="1081088" y="3295650"/>
          <p14:tracePt t="43801" x="1081088" y="3303588"/>
          <p14:tracePt t="43827" x="1081088" y="3313113"/>
          <p14:tracePt t="44103" x="1071563" y="3313113"/>
          <p14:tracePt t="44116" x="1062038" y="3313113"/>
          <p14:tracePt t="44129" x="1044575" y="3313113"/>
          <p14:tracePt t="44142" x="1000125" y="3313113"/>
          <p14:tracePt t="44155" x="901700" y="3330575"/>
          <p14:tracePt t="44168" x="803275" y="3348038"/>
          <p14:tracePt t="44185" x="696913" y="3375025"/>
          <p14:tracePt t="44203" x="561975" y="3402013"/>
          <p14:tracePt t="44218" x="500063" y="3402013"/>
          <p14:tracePt t="44235" x="438150" y="3411538"/>
          <p14:tracePt t="44252" x="393700" y="3411538"/>
          <p14:tracePt t="44268" x="303213" y="3419475"/>
          <p14:tracePt t="44285" x="276225" y="3419475"/>
          <p14:tracePt t="44301" x="250825" y="3419475"/>
          <p14:tracePt t="44318" x="231775" y="3419475"/>
          <p14:tracePt t="44334" x="223838" y="3419475"/>
          <p14:tracePt t="44442" x="223838" y="3429000"/>
          <p14:tracePt t="44479" x="231775" y="3429000"/>
          <p14:tracePt t="44492" x="241300" y="3429000"/>
          <p14:tracePt t="44505" x="250825" y="3429000"/>
          <p14:tracePt t="44518" x="258763" y="3429000"/>
          <p14:tracePt t="44535" x="276225" y="3429000"/>
          <p14:tracePt t="44551" x="295275" y="3429000"/>
          <p14:tracePt t="44568" x="303213" y="3429000"/>
          <p14:tracePt t="44592" x="312738" y="3429000"/>
          <p14:tracePt t="44617" x="330200" y="3429000"/>
          <p14:tracePt t="44642" x="339725" y="3429000"/>
          <p14:tracePt t="44655" x="347663" y="3429000"/>
          <p14:tracePt t="44669" x="357188" y="3429000"/>
          <p14:tracePt t="44768" x="366713" y="3429000"/>
          <p14:tracePt t="44793" x="374650" y="3429000"/>
          <p14:tracePt t="44805" x="401638" y="3429000"/>
          <p14:tracePt t="44818" x="438150" y="3429000"/>
          <p14:tracePt t="44835" x="482600" y="3429000"/>
          <p14:tracePt t="44851" x="517525" y="3438525"/>
          <p14:tracePt t="44868" x="571500" y="3446463"/>
          <p14:tracePt t="44885" x="598488" y="3455988"/>
          <p14:tracePt t="44901" x="615950" y="3465513"/>
          <p14:tracePt t="44918" x="642938" y="3473450"/>
          <p14:tracePt t="45094" x="633413" y="3473450"/>
          <p14:tracePt t="45107" x="625475" y="3473450"/>
          <p14:tracePt t="45120" x="615950" y="3473450"/>
          <p14:tracePt t="45135" x="608013" y="3473450"/>
          <p14:tracePt t="45152" x="588963" y="3473450"/>
          <p14:tracePt t="45169" x="581025" y="3473450"/>
          <p14:tracePt t="45185" x="571500" y="3465513"/>
          <p14:tracePt t="45202" x="554038" y="3465513"/>
          <p14:tracePt t="45218" x="517525" y="3465513"/>
          <p14:tracePt t="45235" x="509588" y="3455988"/>
          <p14:tracePt t="45252" x="500063" y="3455988"/>
          <p14:tracePt t="45357" x="509588" y="3455988"/>
          <p14:tracePt t="45381" x="517525" y="3455988"/>
          <p14:tracePt t="45444" x="527050" y="3455988"/>
          <p14:tracePt t="45607" x="536575" y="3455988"/>
          <p14:tracePt t="45657" x="544513" y="3455988"/>
          <p14:tracePt t="45683" x="554038" y="3455988"/>
          <p14:tracePt t="45698" x="571500" y="3446463"/>
          <p14:tracePt t="45711" x="598488" y="3446463"/>
          <p14:tracePt t="45725" x="615950" y="3446463"/>
          <p14:tracePt t="45737" x="642938" y="3446463"/>
          <p14:tracePt t="45752" x="660400" y="3438525"/>
          <p14:tracePt t="45768" x="679450" y="3429000"/>
          <p14:tracePt t="45785" x="687388" y="3429000"/>
          <p14:tracePt t="45802" x="696913" y="3429000"/>
          <p14:tracePt t="45819" x="704850" y="3429000"/>
          <p14:tracePt t="46020" x="714375" y="3429000"/>
          <p14:tracePt t="46045" x="723900" y="3429000"/>
          <p14:tracePt t="46058" x="731838" y="3429000"/>
          <p14:tracePt t="46071" x="768350" y="3419475"/>
          <p14:tracePt t="46086" x="795338" y="3419475"/>
          <p14:tracePt t="46102" x="839788" y="3419475"/>
          <p14:tracePt t="46121" x="928688" y="3419475"/>
          <p14:tracePt t="46136" x="990600" y="3411538"/>
          <p14:tracePt t="46152" x="1062038" y="3402013"/>
          <p14:tracePt t="46170" x="1133475" y="3394075"/>
          <p14:tracePt t="46186" x="1152525" y="3394075"/>
          <p14:tracePt t="46202" x="1160463" y="3394075"/>
          <p14:tracePt t="46220" x="1179513" y="3394075"/>
          <p14:tracePt t="46245" x="1196975" y="3394075"/>
          <p14:tracePt t="46284" x="1204913" y="3394075"/>
          <p14:tracePt t="46434" x="1196975" y="3394075"/>
          <p14:tracePt t="46459" x="1187450" y="3394075"/>
          <p14:tracePt t="46472" x="1179513" y="3394075"/>
          <p14:tracePt t="46485" x="1169988" y="3411538"/>
          <p14:tracePt t="46502" x="1152525" y="3411538"/>
          <p14:tracePt t="46519" x="1133475" y="3429000"/>
          <p14:tracePt t="46536" x="1071563" y="3455988"/>
          <p14:tracePt t="46552" x="1044575" y="3473450"/>
          <p14:tracePt t="46569" x="1017588" y="3482975"/>
          <p14:tracePt t="46586" x="955675" y="3517900"/>
          <p14:tracePt t="46602" x="919163" y="3527425"/>
          <p14:tracePt t="46619" x="874713" y="3544888"/>
          <p14:tracePt t="46624" x="830263" y="3562350"/>
          <p14:tracePt t="46636" x="803275" y="3581400"/>
          <p14:tracePt t="46652" x="785813" y="3581400"/>
          <p14:tracePt t="46669" x="776288" y="3589338"/>
          <p14:tracePt t="46686" x="768350" y="3598863"/>
          <p14:tracePt t="46810" x="776288" y="3598863"/>
          <p14:tracePt t="46822" x="785813" y="3598863"/>
          <p14:tracePt t="46836" x="795338" y="3598863"/>
          <p14:tracePt t="46852" x="812800" y="3598863"/>
          <p14:tracePt t="46869" x="830263" y="3598863"/>
          <p14:tracePt t="46886" x="866775" y="3598863"/>
          <p14:tracePt t="46902" x="893763" y="3598863"/>
          <p14:tracePt t="46919" x="928688" y="3598863"/>
          <p14:tracePt t="46936" x="1054100" y="3598863"/>
          <p14:tracePt t="46953" x="1098550" y="3598863"/>
          <p14:tracePt t="46969" x="1125538" y="3589338"/>
          <p14:tracePt t="46986" x="1152525" y="3589338"/>
          <p14:tracePt t="47002" x="1160463" y="3589338"/>
          <p14:tracePt t="47019" x="1169988" y="3589338"/>
          <p14:tracePt t="47036" x="1179513" y="3589338"/>
          <p14:tracePt t="47069" x="1187450" y="3589338"/>
          <p14:tracePt t="47111" x="1196975" y="3589338"/>
          <p14:tracePt t="47123" x="1204913" y="3589338"/>
          <p14:tracePt t="47136" x="1214438" y="3589338"/>
          <p14:tracePt t="47153" x="1231900" y="3589338"/>
          <p14:tracePt t="47169" x="1250950" y="3589338"/>
          <p14:tracePt t="47186" x="1268413" y="3589338"/>
          <p14:tracePt t="47219" x="1276350" y="3589338"/>
          <p14:tracePt t="48026" x="1285875" y="3581400"/>
          <p14:tracePt t="48039" x="1303338" y="3581400"/>
          <p14:tracePt t="48053" x="1339850" y="3571875"/>
          <p14:tracePt t="48070" x="1401763" y="3562350"/>
          <p14:tracePt t="48086" x="1465263" y="3544888"/>
          <p14:tracePt t="48103" x="1562100" y="3536950"/>
          <p14:tracePt t="48120" x="1598613" y="3536950"/>
          <p14:tracePt t="48137" x="1633538" y="3527425"/>
          <p14:tracePt t="48153" x="1751013" y="3517900"/>
          <p14:tracePt t="48170" x="1830388" y="3517900"/>
          <p14:tracePt t="48186" x="1901825" y="3517900"/>
          <p14:tracePt t="48203" x="2017713" y="3517900"/>
          <p14:tracePt t="48220" x="2089150" y="3517900"/>
          <p14:tracePt t="48236" x="2160588" y="3517900"/>
          <p14:tracePt t="48253" x="2241550" y="3517900"/>
          <p14:tracePt t="48270" x="2268538" y="3509963"/>
          <p14:tracePt t="48286" x="2339975" y="3500438"/>
          <p14:tracePt t="48303" x="2517775" y="3482975"/>
          <p14:tracePt t="48320" x="2554288" y="3482975"/>
          <p14:tracePt t="48337" x="2589213" y="3473450"/>
          <p14:tracePt t="48353" x="2598738" y="3473450"/>
          <p14:tracePt t="48402" x="2608263" y="3473450"/>
          <p14:tracePt t="48440" x="2616200" y="3473450"/>
          <p14:tracePt t="48465" x="2625725" y="3473450"/>
          <p14:tracePt t="48477" x="2625725" y="3465513"/>
          <p14:tracePt t="48954" x="2608263" y="3465513"/>
          <p14:tracePt t="48967" x="2589213" y="3465513"/>
          <p14:tracePt t="48979" x="2562225" y="3465513"/>
          <p14:tracePt t="48994" x="2536825" y="3465513"/>
          <p14:tracePt t="49004" x="2509838" y="3465513"/>
          <p14:tracePt t="49020" x="2490788" y="3465513"/>
          <p14:tracePt t="49037" x="2473325" y="3473450"/>
          <p14:tracePt t="49054" x="2428875" y="3490913"/>
          <p14:tracePt t="49070" x="2411413" y="3509963"/>
          <p14:tracePt t="49087" x="2374900" y="3536950"/>
          <p14:tracePt t="49103" x="2339975" y="3562350"/>
          <p14:tracePt t="49120" x="2330450" y="3571875"/>
          <p14:tracePt t="49142" x="2330450" y="3581400"/>
          <p14:tracePt t="49167" x="2330450" y="3589338"/>
          <p14:tracePt t="49192" x="2330450" y="3598863"/>
          <p14:tracePt t="49205" x="2330450" y="3608388"/>
          <p14:tracePt t="49217" x="2339975" y="3608388"/>
          <p14:tracePt t="49255" x="2347913" y="3608388"/>
          <p14:tracePt t="49268" x="2357438" y="3608388"/>
          <p14:tracePt t="49280" x="2366963" y="3608388"/>
          <p14:tracePt t="49292" x="2384425" y="3608388"/>
          <p14:tracePt t="49306" x="2411413" y="3616325"/>
          <p14:tracePt t="49320" x="2465388" y="3633788"/>
          <p14:tracePt t="49337" x="2517775" y="3643313"/>
          <p14:tracePt t="49354" x="2608263" y="3660775"/>
          <p14:tracePt t="49370" x="2633663" y="3660775"/>
          <p14:tracePt t="49387" x="2660650" y="3660775"/>
          <p14:tracePt t="49404" x="2732088" y="3660775"/>
          <p14:tracePt t="49420" x="2751138" y="3660775"/>
          <p14:tracePt t="49437" x="2768600" y="3660775"/>
          <p14:tracePt t="49454" x="2795588" y="3660775"/>
          <p14:tracePt t="49470" x="2803525" y="3660775"/>
          <p14:tracePt t="49487" x="2840038" y="3660775"/>
          <p14:tracePt t="49505" x="2911475" y="3660775"/>
          <p14:tracePt t="49520" x="2938463" y="3660775"/>
          <p14:tracePt t="49537" x="2955925" y="3660775"/>
          <p14:tracePt t="49555" x="2965450" y="3660775"/>
          <p14:tracePt t="50396" x="2965450" y="3652838"/>
          <p14:tracePt t="50409" x="2990850" y="3652838"/>
          <p14:tracePt t="50421" x="3017838" y="3633788"/>
          <p14:tracePt t="50438" x="3081338" y="3625850"/>
          <p14:tracePt t="50455" x="3170238" y="3608388"/>
          <p14:tracePt t="50471" x="3330575" y="3598863"/>
          <p14:tracePt t="50488" x="3375025" y="3598863"/>
          <p14:tracePt t="50504" x="3446463" y="3598863"/>
          <p14:tracePt t="50521" x="3562350" y="3598863"/>
          <p14:tracePt t="50538" x="3616325" y="3598863"/>
          <p14:tracePt t="50554" x="3679825" y="3598863"/>
          <p14:tracePt t="50571" x="3776663" y="3598863"/>
          <p14:tracePt t="50588" x="3803650" y="3598863"/>
          <p14:tracePt t="50604" x="3822700" y="3598863"/>
          <p14:tracePt t="50609" x="3830638" y="3598863"/>
          <p14:tracePt t="50624" x="3857625" y="3598863"/>
          <p14:tracePt t="50638" x="3884613" y="3598863"/>
          <p14:tracePt t="50654" x="3929063" y="3598863"/>
          <p14:tracePt t="50671" x="4000500" y="3608388"/>
          <p14:tracePt t="50688" x="4017963" y="3608388"/>
          <p14:tracePt t="50721" x="4037013" y="3608388"/>
          <p14:tracePt t="50754" x="4044950" y="3608388"/>
          <p14:tracePt t="50910" x="4054475" y="3608388"/>
          <p14:tracePt t="50974" x="4062413" y="3608388"/>
          <p14:tracePt t="51613" x="4071938" y="3608388"/>
          <p14:tracePt t="51701" x="4081463" y="3608388"/>
          <p14:tracePt t="51726" x="4089400" y="3608388"/>
          <p14:tracePt t="51739" x="4098925" y="3608388"/>
          <p14:tracePt t="51751" x="4116388" y="3608388"/>
          <p14:tracePt t="51764" x="4143375" y="3608388"/>
          <p14:tracePt t="51777" x="4170363" y="3608388"/>
          <p14:tracePt t="51789" x="4187825" y="3608388"/>
          <p14:tracePt t="51805" x="4214813" y="3608388"/>
          <p14:tracePt t="51822" x="4232275" y="3608388"/>
          <p14:tracePt t="51838" x="4295775" y="3608388"/>
          <p14:tracePt t="51855" x="4357688" y="3608388"/>
          <p14:tracePt t="51872" x="4394200" y="3608388"/>
          <p14:tracePt t="51888" x="4438650" y="3598863"/>
          <p14:tracePt t="51905" x="4446588" y="3598863"/>
          <p14:tracePt t="51922" x="4456113" y="3598863"/>
          <p14:tracePt t="51938" x="4465638" y="3598863"/>
          <p14:tracePt t="51955" x="4500563" y="3589338"/>
          <p14:tracePt t="51971" x="4527550" y="3589338"/>
          <p14:tracePt t="51988" x="4572000" y="3589338"/>
          <p14:tracePt t="52005" x="4581525" y="3589338"/>
          <p14:tracePt t="52022" x="4589463" y="3589338"/>
          <p14:tracePt t="52038" x="4598988" y="3589338"/>
          <p14:tracePt t="52055" x="4608513" y="3589338"/>
          <p14:tracePt t="52078" x="4616450" y="3589338"/>
          <p14:tracePt t="52391" x="4625975" y="3589338"/>
          <p14:tracePt t="52417" x="4633913" y="3589338"/>
          <p14:tracePt t="52429" x="4643438" y="3589338"/>
          <p14:tracePt t="52442" x="4652963" y="3589338"/>
          <p14:tracePt t="52455" x="4670425" y="3589338"/>
          <p14:tracePt t="52472" x="4705350" y="3589338"/>
          <p14:tracePt t="52489" x="4732338" y="3589338"/>
          <p14:tracePt t="52505" x="4786313" y="3589338"/>
          <p14:tracePt t="52522" x="4803775" y="3589338"/>
          <p14:tracePt t="52539" x="4813300" y="3589338"/>
          <p14:tracePt t="52555" x="4840288" y="3589338"/>
          <p14:tracePt t="52589" x="4848225" y="3589338"/>
          <p14:tracePt t="52605" x="4857750" y="3589338"/>
          <p14:tracePt t="52622" x="4867275" y="3589338"/>
          <p14:tracePt t="52639" x="4875213" y="3589338"/>
          <p14:tracePt t="52679" x="4884738" y="3589338"/>
          <p14:tracePt t="53156" x="4867275" y="3589338"/>
          <p14:tracePt t="53181" x="4857750" y="3589338"/>
          <p14:tracePt t="53194" x="4840288" y="3589338"/>
          <p14:tracePt t="53208" x="4830763" y="3589338"/>
          <p14:tracePt t="53222" x="4803775" y="3589338"/>
          <p14:tracePt t="53239" x="4759325" y="3589338"/>
          <p14:tracePt t="53255" x="4625975" y="3589338"/>
          <p14:tracePt t="53273" x="4589463" y="3589338"/>
          <p14:tracePt t="53289" x="4545013" y="3608388"/>
          <p14:tracePt t="53305" x="4510088" y="3608388"/>
          <p14:tracePt t="53322" x="4500563" y="3608388"/>
          <p14:tracePt t="53339" x="4491038" y="3608388"/>
          <p14:tracePt t="53355" x="4491038" y="3616325"/>
          <p14:tracePt t="53470" x="4510088" y="3616325"/>
          <p14:tracePt t="53495" x="4518025" y="3616325"/>
          <p14:tracePt t="53508" x="4527550" y="3616325"/>
          <p14:tracePt t="53532" x="4545013" y="3616325"/>
          <p14:tracePt t="53545" x="4554538" y="3616325"/>
          <p14:tracePt t="53558" x="4572000" y="3616325"/>
          <p14:tracePt t="53572" x="4589463" y="3616325"/>
          <p14:tracePt t="53589" x="4608513" y="3616325"/>
          <p14:tracePt t="53606" x="4660900" y="3616325"/>
          <p14:tracePt t="53622" x="4679950" y="3616325"/>
          <p14:tracePt t="53639" x="4687888" y="3616325"/>
          <p14:tracePt t="53657" x="4705350" y="3616325"/>
          <p14:tracePt t="53689" x="4714875" y="3616325"/>
          <p14:tracePt t="53706" x="4724400" y="3616325"/>
          <p14:tracePt t="53722" x="4724400" y="3608388"/>
          <p14:tracePt t="53745" x="4732338" y="3608388"/>
          <p14:tracePt t="55365" x="4741863" y="3608388"/>
          <p14:tracePt t="55377" x="4786313" y="3625850"/>
          <p14:tracePt t="55390" x="4929188" y="3679825"/>
          <p14:tracePt t="55407" x="5180013" y="3768725"/>
          <p14:tracePt t="55423" x="5348288" y="3822700"/>
          <p14:tracePt t="55440" x="5581650" y="3867150"/>
          <p14:tracePt t="55457" x="5643563" y="3875088"/>
          <p14:tracePt t="55474" x="5680075" y="3875088"/>
          <p14:tracePt t="55490" x="5732463" y="3875088"/>
          <p14:tracePt t="55507" x="5751513" y="3875088"/>
          <p14:tracePt t="55523" x="5768975" y="3875088"/>
          <p14:tracePt t="55540" x="5803900" y="3875088"/>
          <p14:tracePt t="55557" x="5813425" y="3875088"/>
          <p14:tracePt t="55573" x="5822950" y="3875088"/>
          <p14:tracePt t="55590" x="5830888" y="3875088"/>
          <p14:tracePt t="55615" x="5830888" y="3867150"/>
          <p14:tracePt t="55665" x="5840413" y="3857625"/>
          <p14:tracePt t="55703" x="5840413" y="3848100"/>
          <p14:tracePt t="55740" x="5840413" y="3840163"/>
          <p14:tracePt t="55816" x="5840413" y="3830638"/>
          <p14:tracePt t="55853" x="5840413" y="3822700"/>
          <p14:tracePt t="55891" x="5840413" y="3813175"/>
          <p14:tracePt t="55904" x="5840413" y="3803650"/>
          <p14:tracePt t="55916" x="5840413" y="3795713"/>
          <p14:tracePt t="55930" x="5840413" y="3786188"/>
          <p14:tracePt t="55942" x="5840413" y="3759200"/>
          <p14:tracePt t="55957" x="5840413" y="3751263"/>
          <p14:tracePt t="55973" x="5840413" y="3741738"/>
          <p14:tracePt t="55990" x="5840413" y="3724275"/>
          <p14:tracePt t="56024" x="5840413" y="3714750"/>
          <p14:tracePt t="56557" x="5857875" y="3705225"/>
          <p14:tracePt t="56569" x="5884863" y="3697288"/>
          <p14:tracePt t="56582" x="5919788" y="3697288"/>
          <p14:tracePt t="56595" x="5965825" y="3687763"/>
          <p14:tracePt t="56608" x="5991225" y="3687763"/>
          <p14:tracePt t="56624" x="6010275" y="3687763"/>
          <p14:tracePt t="56641" x="6018213" y="3687763"/>
          <p14:tracePt t="56657" x="6037263" y="3687763"/>
          <p14:tracePt t="56691" x="6045200" y="3687763"/>
          <p14:tracePt t="56708" x="6054725" y="3687763"/>
          <p14:tracePt t="56920" x="6054725" y="3679825"/>
          <p14:tracePt t="56983" x="6045200" y="3670300"/>
          <p14:tracePt t="57008" x="6037263" y="3670300"/>
          <p14:tracePt t="57021" x="6027738" y="3670300"/>
          <p14:tracePt t="57046" x="6010275" y="3660775"/>
          <p14:tracePt t="57058" x="6000750" y="3652838"/>
          <p14:tracePt t="57071" x="5991225" y="3652838"/>
          <p14:tracePt t="57083" x="5983288" y="3652838"/>
          <p14:tracePt t="57096" x="5983288" y="3643313"/>
          <p14:tracePt t="57110" x="5965825" y="3643313"/>
          <p14:tracePt t="57146" x="5956300" y="3643313"/>
          <p14:tracePt t="57258" x="5956300" y="3633788"/>
          <p14:tracePt t="57296" x="5965825" y="3633788"/>
          <p14:tracePt t="57310" x="5973763" y="3633788"/>
          <p14:tracePt t="57321" x="5983288" y="3633788"/>
          <p14:tracePt t="57334" x="5991225" y="3633788"/>
          <p14:tracePt t="57347" x="6000750" y="3633788"/>
          <p14:tracePt t="57359" x="6027738" y="3633788"/>
          <p14:tracePt t="57374" x="6045200" y="3633788"/>
          <p14:tracePt t="57391" x="6081713" y="3625850"/>
          <p14:tracePt t="57408" x="6188075" y="3625850"/>
          <p14:tracePt t="57424" x="6224588" y="3625850"/>
          <p14:tracePt t="57441" x="6251575" y="3625850"/>
          <p14:tracePt t="57458" x="6276975" y="3625850"/>
          <p14:tracePt t="57474" x="6286500" y="3625850"/>
          <p14:tracePt t="57491" x="6296025" y="3625850"/>
          <p14:tracePt t="57508" x="6313488" y="3625850"/>
          <p14:tracePt t="57524" x="6323013" y="3625850"/>
          <p14:tracePt t="57541" x="6330950" y="3625850"/>
          <p14:tracePt t="57574" x="6340475" y="3625850"/>
          <p14:tracePt t="57591" x="6348413" y="3625850"/>
          <p14:tracePt t="57609" x="6375400" y="3616325"/>
          <p14:tracePt t="57624" x="6394450" y="3616325"/>
          <p14:tracePt t="57641" x="6402388" y="3616325"/>
          <p14:tracePt t="57658" x="6429375" y="3608388"/>
          <p14:tracePt t="57674" x="6465888" y="3598863"/>
          <p14:tracePt t="57691" x="6483350" y="3598863"/>
          <p14:tracePt t="57709" x="6510338" y="3598863"/>
          <p14:tracePt t="57725" x="6518275" y="3598863"/>
          <p14:tracePt t="57741" x="6527800" y="3598863"/>
          <p14:tracePt t="57758" x="6537325" y="3598863"/>
          <p14:tracePt t="59064" x="6527800" y="3598863"/>
          <p14:tracePt t="59089" x="6518275" y="3598863"/>
          <p14:tracePt t="59102" x="6510338" y="3598863"/>
          <p14:tracePt t="59114" x="6491288" y="3598863"/>
          <p14:tracePt t="59139" x="6473825" y="3598863"/>
          <p14:tracePt t="59153" x="6465888" y="3598863"/>
          <p14:tracePt t="59166" x="6446838" y="3598863"/>
          <p14:tracePt t="59178" x="6429375" y="3598863"/>
          <p14:tracePt t="59192" x="6419850" y="3598863"/>
          <p14:tracePt t="59209" x="6411913" y="3598863"/>
          <p14:tracePt t="59226" x="6384925" y="3598863"/>
          <p14:tracePt t="59242" x="6375400" y="3598863"/>
          <p14:tracePt t="59259" x="6367463" y="3598863"/>
          <p14:tracePt t="59390" x="6375400" y="3598863"/>
          <p14:tracePt t="59403" x="6384925" y="3598863"/>
          <p14:tracePt t="59415" x="6394450" y="3598863"/>
          <p14:tracePt t="59428" x="6411913" y="3598863"/>
          <p14:tracePt t="59442" x="6419850" y="3598863"/>
          <p14:tracePt t="59459" x="6429375" y="3598863"/>
          <p14:tracePt t="59475" x="6446838" y="3598863"/>
          <p14:tracePt t="59492" x="6473825" y="3589338"/>
          <p14:tracePt t="59509" x="6483350" y="3589338"/>
          <p14:tracePt t="59525" x="6500813" y="3589338"/>
          <p14:tracePt t="59542" x="6537325" y="3589338"/>
          <p14:tracePt t="59559" x="6562725" y="3589338"/>
          <p14:tracePt t="59575" x="6581775" y="3589338"/>
          <p14:tracePt t="59592" x="6608763" y="3589338"/>
          <p14:tracePt t="59609" x="6626225" y="3589338"/>
          <p14:tracePt t="59754" x="6616700" y="3589338"/>
          <p14:tracePt t="59766" x="6608763" y="3589338"/>
          <p14:tracePt t="59779" x="6581775" y="3589338"/>
          <p14:tracePt t="59792" x="6572250" y="3589338"/>
          <p14:tracePt t="59809" x="6562725" y="3589338"/>
          <p14:tracePt t="59825" x="6554788" y="3589338"/>
          <p14:tracePt t="59842" x="6510338" y="3589338"/>
          <p14:tracePt t="59859" x="6473825" y="3589338"/>
          <p14:tracePt t="59875" x="6419850" y="3589338"/>
          <p14:tracePt t="59892" x="6323013" y="3589338"/>
          <p14:tracePt t="59909" x="6296025" y="3589338"/>
          <p14:tracePt t="59925" x="6276975" y="3589338"/>
          <p14:tracePt t="59942" x="6251575" y="3589338"/>
          <p14:tracePt t="59959" x="6242050" y="3589338"/>
          <p14:tracePt t="59992" x="6232525" y="3589338"/>
          <p14:tracePt t="60117" x="6251575" y="3589338"/>
          <p14:tracePt t="60130" x="6259513" y="3589338"/>
          <p14:tracePt t="60142" x="6269038" y="3589338"/>
          <p14:tracePt t="60159" x="6276975" y="3589338"/>
          <p14:tracePt t="60176" x="6286500" y="3589338"/>
          <p14:tracePt t="60192" x="6323013" y="3589338"/>
          <p14:tracePt t="60209" x="6340475" y="3589338"/>
          <p14:tracePt t="60226" x="6357938" y="3589338"/>
          <p14:tracePt t="60242" x="6375400" y="3589338"/>
          <p14:tracePt t="60259" x="6384925" y="3589338"/>
          <p14:tracePt t="60276" x="6394450" y="3589338"/>
          <p14:tracePt t="60292" x="6402388" y="3589338"/>
          <p14:tracePt t="60406" x="6394450" y="3589338"/>
          <p14:tracePt t="60418" x="6384925" y="3589338"/>
          <p14:tracePt t="60431" x="6357938" y="3589338"/>
          <p14:tracePt t="60444" x="6348413" y="3589338"/>
          <p14:tracePt t="60459" x="6340475" y="3589338"/>
          <p14:tracePt t="60476" x="6323013" y="3589338"/>
          <p14:tracePt t="60492" x="6303963" y="3589338"/>
          <p14:tracePt t="60509" x="6286500" y="3589338"/>
          <p14:tracePt t="60531" x="6276975" y="3589338"/>
          <p14:tracePt t="60545" x="6269038" y="3589338"/>
          <p14:tracePt t="60559" x="6259513" y="3589338"/>
          <p14:tracePt t="60576" x="6251575" y="3589338"/>
          <p14:tracePt t="60593" x="6242050" y="3589338"/>
          <p14:tracePt t="60609" x="6232525" y="3589338"/>
          <p14:tracePt t="60626" x="6224588" y="3589338"/>
          <p14:tracePt t="60645" x="6215063" y="3589338"/>
          <p14:tracePt t="60833" x="6224588" y="3589338"/>
          <p14:tracePt t="61347" x="6232525" y="3589338"/>
          <p14:tracePt t="61372" x="6242050" y="3589338"/>
          <p14:tracePt t="61410" x="6251575" y="3589338"/>
          <p14:tracePt t="61422" x="6259513" y="3589338"/>
          <p14:tracePt t="61435" x="6276975" y="3589338"/>
          <p14:tracePt t="61448" x="6286500" y="3589338"/>
          <p14:tracePt t="61460" x="6313488" y="3589338"/>
          <p14:tracePt t="61476" x="6340475" y="3589338"/>
          <p14:tracePt t="61493" x="6357938" y="3589338"/>
          <p14:tracePt t="61510" x="6394450" y="3589338"/>
          <p14:tracePt t="61526" x="6402388" y="3589338"/>
          <p14:tracePt t="61543" x="6411913" y="3589338"/>
          <p14:tracePt t="61660" x="6402388" y="3589338"/>
          <p14:tracePt t="61673" x="6394450" y="3589338"/>
          <p14:tracePt t="61685" x="6375400" y="3589338"/>
          <p14:tracePt t="61698" x="6357938" y="3589338"/>
          <p14:tracePt t="61710" x="6340475" y="3589338"/>
          <p14:tracePt t="61726" x="6323013" y="3589338"/>
          <p14:tracePt t="61743" x="6313488" y="3589338"/>
          <p14:tracePt t="61760" x="6286500" y="3589338"/>
          <p14:tracePt t="61776" x="6259513" y="3589338"/>
          <p14:tracePt t="61793" x="6232525" y="3589338"/>
          <p14:tracePt t="61810" x="6188075" y="3589338"/>
          <p14:tracePt t="61826" x="6161088" y="3589338"/>
          <p14:tracePt t="61843" x="6143625" y="3589338"/>
          <p14:tracePt t="61860" x="6126163" y="3589338"/>
          <p14:tracePt t="61893" x="6116638" y="3589338"/>
          <p14:tracePt t="61998" x="6126163" y="3589338"/>
          <p14:tracePt t="62012" x="6134100" y="3589338"/>
          <p14:tracePt t="62023" x="6153150" y="3589338"/>
          <p14:tracePt t="62036" x="6170613" y="3589338"/>
          <p14:tracePt t="62049" x="6188075" y="3589338"/>
          <p14:tracePt t="62062" x="6197600" y="3589338"/>
          <p14:tracePt t="62077" x="6215063" y="3589338"/>
          <p14:tracePt t="62093" x="6251575" y="3589338"/>
          <p14:tracePt t="62110" x="6330950" y="3589338"/>
          <p14:tracePt t="62127" x="6554788" y="3616325"/>
          <p14:tracePt t="62143" x="6680200" y="3625850"/>
          <p14:tracePt t="62149" x="6742113" y="3633788"/>
          <p14:tracePt t="62161" x="6796088" y="3633788"/>
          <p14:tracePt t="62177" x="6804025" y="3633788"/>
          <p14:tracePt t="62193" x="6813550" y="3633788"/>
          <p14:tracePt t="62210" x="6823075" y="3633788"/>
          <p14:tracePt t="62387" x="6813550" y="3633788"/>
          <p14:tracePt t="62464" x="6804025" y="3633788"/>
          <p14:tracePt t="62613" x="6804025" y="3643313"/>
          <p14:tracePt t="62626" x="6796088" y="3643313"/>
          <p14:tracePt t="63265" x="6786563" y="3643313"/>
          <p14:tracePt t="63302" x="6777038" y="3643313"/>
          <p14:tracePt t="63328" x="6769100" y="3643313"/>
          <p14:tracePt t="63366" x="6759575" y="3643313"/>
          <p14:tracePt t="63390" x="6742113" y="3643313"/>
          <p14:tracePt t="63403" x="6732588" y="3643313"/>
          <p14:tracePt t="63416" x="6724650" y="3643313"/>
          <p14:tracePt t="63428" x="6715125" y="3643313"/>
          <p14:tracePt t="63444" x="6697663" y="3643313"/>
          <p14:tracePt t="63466" x="6688138" y="3643313"/>
          <p14:tracePt t="63491" x="6680200" y="3643313"/>
          <p14:tracePt t="67314" x="6670675" y="3643313"/>
          <p14:tracePt t="67326" x="6661150" y="3643313"/>
          <p14:tracePt t="67339" x="6643688" y="3643313"/>
          <p14:tracePt t="67352" x="6626225" y="3643313"/>
          <p14:tracePt t="67365" x="6608763" y="3643313"/>
          <p14:tracePt t="67379" x="6581775" y="3643313"/>
          <p14:tracePt t="67396" x="6562725" y="3643313"/>
          <p14:tracePt t="67413" x="6510338" y="3643313"/>
          <p14:tracePt t="67429" x="6473825" y="3643313"/>
          <p14:tracePt t="67446" x="6446838" y="3643313"/>
          <p14:tracePt t="67463" x="6394450" y="3643313"/>
          <p14:tracePt t="67480" x="6384925" y="3643313"/>
          <p14:tracePt t="67496" x="6357938" y="3652838"/>
          <p14:tracePt t="67513" x="6348413" y="3652838"/>
          <p14:tracePt t="67529" x="6323013" y="3660775"/>
          <p14:tracePt t="67546" x="6303963" y="3660775"/>
          <p14:tracePt t="67579" x="6296025" y="3660775"/>
          <p14:tracePt t="67596" x="6286500" y="3660775"/>
          <p14:tracePt t="68292" x="6276975" y="3660775"/>
          <p14:tracePt t="68304" x="6251575" y="3660775"/>
          <p14:tracePt t="68318" x="6205538" y="3660775"/>
          <p14:tracePt t="68330" x="6134100" y="3660775"/>
          <p14:tracePt t="68347" x="6062663" y="3660775"/>
          <p14:tracePt t="68363" x="6000750" y="3660775"/>
          <p14:tracePt t="68380" x="5938838" y="3660775"/>
          <p14:tracePt t="68396" x="5919788" y="3660775"/>
          <p14:tracePt t="68413" x="5911850" y="3660775"/>
          <p14:tracePt t="68430" x="5902325" y="3660775"/>
          <p14:tracePt t="68706" x="5894388" y="3660775"/>
          <p14:tracePt t="68718" x="5875338" y="3660775"/>
          <p14:tracePt t="68731" x="5867400" y="3652838"/>
          <p14:tracePt t="68747" x="5848350" y="3633788"/>
          <p14:tracePt t="68763" x="5822950" y="3625850"/>
          <p14:tracePt t="68780" x="5786438" y="3598863"/>
          <p14:tracePt t="68797" x="5768975" y="3571875"/>
          <p14:tracePt t="68813" x="5768975" y="3554413"/>
          <p14:tracePt t="68830" x="5759450" y="3517900"/>
          <p14:tracePt t="68847" x="5759450" y="3500438"/>
          <p14:tracePt t="68863" x="5759450" y="3490913"/>
          <p14:tracePt t="68880" x="5759450" y="3455988"/>
          <p14:tracePt t="68897" x="5776913" y="3429000"/>
          <p14:tracePt t="68913" x="5786438" y="3402013"/>
          <p14:tracePt t="68930" x="5803900" y="3367088"/>
          <p14:tracePt t="68947" x="5822950" y="3348038"/>
          <p14:tracePt t="68963" x="5830888" y="3330575"/>
          <p14:tracePt t="68980" x="5875338" y="3303588"/>
          <p14:tracePt t="68997" x="5884863" y="3303588"/>
          <p14:tracePt t="69013" x="5902325" y="3286125"/>
          <p14:tracePt t="69030" x="5938838" y="3276600"/>
          <p14:tracePt t="69047" x="5946775" y="3276600"/>
          <p14:tracePt t="69063" x="5956300" y="3276600"/>
          <p14:tracePt t="69080" x="5965825" y="3276600"/>
          <p14:tracePt t="69097" x="5991225" y="3276600"/>
          <p14:tracePt t="69113" x="6010275" y="3276600"/>
          <p14:tracePt t="69147" x="6027738" y="3276600"/>
          <p14:tracePt t="69181" x="6054725" y="3276600"/>
          <p14:tracePt t="69197" x="6108700" y="3295650"/>
          <p14:tracePt t="69213" x="6161088" y="3303588"/>
          <p14:tracePt t="69231" x="6215063" y="3330575"/>
          <p14:tracePt t="69247" x="6224588" y="3340100"/>
          <p14:tracePt t="69263" x="6232525" y="3340100"/>
          <p14:tracePt t="69281" x="6232525" y="3348038"/>
          <p14:tracePt t="69297" x="6232525" y="3357563"/>
          <p14:tracePt t="69313" x="6232525" y="3375025"/>
          <p14:tracePt t="69331" x="6242050" y="3438525"/>
          <p14:tracePt t="69347" x="6251575" y="3482975"/>
          <p14:tracePt t="69363" x="6251575" y="3509963"/>
          <p14:tracePt t="69381" x="6251575" y="3554413"/>
          <p14:tracePt t="69397" x="6242050" y="3581400"/>
          <p14:tracePt t="69413" x="6242050" y="3608388"/>
          <p14:tracePt t="69431" x="6215063" y="3625850"/>
          <p14:tracePt t="69447" x="6205538" y="3633788"/>
          <p14:tracePt t="69464" x="6197600" y="3643313"/>
          <p14:tracePt t="69482" x="6161088" y="3652838"/>
          <p14:tracePt t="69497" x="6134100" y="3652838"/>
          <p14:tracePt t="69514" x="6116638" y="3652838"/>
          <p14:tracePt t="69532" x="6072188" y="3652838"/>
          <p14:tracePt t="69547" x="6045200" y="3652838"/>
          <p14:tracePt t="69564" x="6010275" y="3652838"/>
          <p14:tracePt t="69581" x="5867400" y="3652838"/>
          <p14:tracePt t="69597" x="5803900" y="3652838"/>
          <p14:tracePt t="69614" x="5751513" y="3652838"/>
          <p14:tracePt t="69632" x="5705475" y="3652838"/>
          <p14:tracePt t="69647" x="5697538" y="3652838"/>
          <p14:tracePt t="69664" x="5688013" y="3652838"/>
          <p14:tracePt t="69732" x="5697538" y="3652838"/>
          <p14:tracePt t="69745" x="5705475" y="3652838"/>
          <p14:tracePt t="69758" x="5724525" y="3652838"/>
          <p14:tracePt t="69770" x="5741988" y="3643313"/>
          <p14:tracePt t="69783" x="5751513" y="3633788"/>
          <p14:tracePt t="69797" x="5776913" y="3625850"/>
          <p14:tracePt t="69814" x="5803900" y="3625850"/>
          <p14:tracePt t="69830" x="5840413" y="3616325"/>
          <p14:tracePt t="69847" x="5902325" y="3608388"/>
          <p14:tracePt t="69864" x="5938838" y="3608388"/>
          <p14:tracePt t="69880" x="6010275" y="3598863"/>
          <p14:tracePt t="69897" x="6215063" y="3589338"/>
          <p14:tracePt t="69914" x="6286500" y="3581400"/>
          <p14:tracePt t="69930" x="6357938" y="3581400"/>
          <p14:tracePt t="69947" x="6500813" y="3571875"/>
          <p14:tracePt t="69964" x="6554788" y="3571875"/>
          <p14:tracePt t="69980" x="6599238" y="3562350"/>
          <p14:tracePt t="69997" x="6653213" y="3554413"/>
          <p14:tracePt t="70014" x="6680200" y="3554413"/>
          <p14:tracePt t="70030" x="6697663" y="3554413"/>
          <p14:tracePt t="70047" x="6724650" y="3554413"/>
          <p14:tracePt t="70081" x="6732588" y="3554413"/>
          <p14:tracePt t="70097" x="6742113" y="3554413"/>
          <p14:tracePt t="70114" x="6751638" y="3554413"/>
          <p14:tracePt t="70260" x="6732588" y="3554413"/>
          <p14:tracePt t="70272" x="6705600" y="3554413"/>
          <p14:tracePt t="70285" x="6688138" y="3554413"/>
          <p14:tracePt t="70298" x="6670675" y="3554413"/>
          <p14:tracePt t="70314" x="6653213" y="3554413"/>
          <p14:tracePt t="70331" x="6634163" y="3554413"/>
          <p14:tracePt t="70347" x="6599238" y="3554413"/>
          <p14:tracePt t="70364" x="6572250" y="3554413"/>
          <p14:tracePt t="70381" x="6527800" y="3554413"/>
          <p14:tracePt t="70397" x="6446838" y="3554413"/>
          <p14:tracePt t="70414" x="6384925" y="3554413"/>
          <p14:tracePt t="70431" x="6323013" y="3554413"/>
          <p14:tracePt t="70447" x="6251575" y="3554413"/>
          <p14:tracePt t="70464" x="6232525" y="3554413"/>
          <p14:tracePt t="70481" x="6215063" y="3554413"/>
          <p14:tracePt t="70497" x="6161088" y="3554413"/>
          <p14:tracePt t="70514" x="6143625" y="3554413"/>
          <p14:tracePt t="70531" x="6126163" y="3554413"/>
          <p14:tracePt t="70749" x="6134100" y="3554413"/>
          <p14:tracePt t="72081" x="6108700" y="3544888"/>
          <p14:tracePt t="72095" x="6062663" y="3500438"/>
          <p14:tracePt t="72106" x="5938838" y="3402013"/>
          <p14:tracePt t="72120" x="5724525" y="3232150"/>
          <p14:tracePt t="72132" x="5599113" y="3160713"/>
          <p14:tracePt t="72148" x="5545138" y="3125788"/>
          <p14:tracePt t="72165" x="5491163" y="3089275"/>
          <p14:tracePt t="72182" x="5348288" y="3000375"/>
          <p14:tracePt t="72202" x="5197475" y="2919413"/>
          <p14:tracePt t="72215" x="5018088" y="2847975"/>
          <p14:tracePt t="72231" x="4803775" y="2768600"/>
          <p14:tracePt t="72248" x="4741863" y="2741613"/>
          <p14:tracePt t="72265" x="4714875" y="2741613"/>
          <p14:tracePt t="72282" x="4697413" y="2724150"/>
          <p14:tracePt t="72370" x="4705350" y="2724150"/>
          <p14:tracePt t="72382" x="4724400" y="2724150"/>
          <p14:tracePt t="72395" x="4741863" y="2724150"/>
          <p14:tracePt t="72407" x="4759325" y="2724150"/>
          <p14:tracePt t="72420" x="4776788" y="2724150"/>
          <p14:tracePt t="72433" x="4813300" y="2732088"/>
          <p14:tracePt t="72448" x="4875213" y="2759075"/>
          <p14:tracePt t="72465" x="4973638" y="2803525"/>
          <p14:tracePt t="72482" x="5133975" y="2874963"/>
          <p14:tracePt t="72498" x="5251450" y="2938463"/>
          <p14:tracePt t="72515" x="5465763" y="3054350"/>
          <p14:tracePt t="72532" x="5715000" y="3170238"/>
          <p14:tracePt t="72548" x="5822950" y="3224213"/>
          <p14:tracePt t="72565" x="5884863" y="3251200"/>
          <p14:tracePt t="72582" x="5938838" y="3276600"/>
          <p14:tracePt t="72598" x="5956300" y="3276600"/>
          <p14:tracePt t="72632" x="5973763" y="3286125"/>
          <p14:tracePt t="72648" x="5983288" y="3303588"/>
          <p14:tracePt t="72665" x="5991225" y="3313113"/>
          <p14:tracePt t="72682" x="6010275" y="3330575"/>
          <p14:tracePt t="72698" x="6027738" y="3340100"/>
          <p14:tracePt t="72715" x="6045200" y="3348038"/>
          <p14:tracePt t="73061" x="6062663" y="3348038"/>
          <p14:tracePt t="73073" x="6116638" y="3348038"/>
          <p14:tracePt t="73085" x="6419850" y="3357563"/>
          <p14:tracePt t="73099" x="6991350" y="3438525"/>
          <p14:tracePt t="73115" x="7419975" y="3517900"/>
          <p14:tracePt t="73132" x="7562850" y="3562350"/>
          <p14:tracePt t="73151" x="7732713" y="3589338"/>
          <p14:tracePt t="73165" x="7813675" y="3598863"/>
          <p14:tracePt t="73182" x="7848600" y="3598863"/>
          <p14:tracePt t="73187" x="7875588" y="3598863"/>
          <p14:tracePt t="73199" x="7894638" y="3598863"/>
          <p14:tracePt t="73215" x="7902575" y="3598863"/>
          <p14:tracePt t="73232" x="7912100" y="3598863"/>
          <p14:tracePt t="73360" x="7912100" y="3608388"/>
          <p14:tracePt t="73398" x="7912100" y="3616325"/>
          <p14:tracePt t="73461" x="7912100" y="3625850"/>
          <p14:tracePt t="73499" x="7912100" y="3633788"/>
          <p14:tracePt t="73573" x="7912100" y="3643313"/>
          <p14:tracePt t="73623" x="7912100" y="3652838"/>
          <p14:tracePt t="73912" x="7912100" y="3660775"/>
          <p14:tracePt t="73974" x="7912100" y="3670300"/>
          <p14:tracePt t="73987" x="7912100" y="3679825"/>
          <p14:tracePt t="74001" x="7912100" y="3687763"/>
          <p14:tracePt t="74024" x="7912100" y="3697288"/>
          <p14:tracePt t="74075" x="7912100" y="3705225"/>
          <p14:tracePt t="74275" x="7902575" y="3705225"/>
          <p14:tracePt t="74313" x="7885113" y="3705225"/>
          <p14:tracePt t="74325" x="7875588" y="3697288"/>
          <p14:tracePt t="74338" x="7858125" y="3697288"/>
          <p14:tracePt t="74351" x="7840663" y="3687763"/>
          <p14:tracePt t="74366" x="7813675" y="3679825"/>
          <p14:tracePt t="74383" x="7804150" y="3679825"/>
          <p14:tracePt t="74413" x="7796213" y="3679825"/>
          <p14:tracePt t="74701" x="7796213" y="3670300"/>
          <p14:tracePt t="75292" x="7786688" y="3670300"/>
          <p14:tracePt t="75318" x="7777163" y="3670300"/>
          <p14:tracePt t="75330" x="7769225" y="3670300"/>
          <p14:tracePt t="75343" x="7759700" y="3670300"/>
          <p14:tracePt t="75355" x="7751763" y="3670300"/>
          <p14:tracePt t="75405" x="7742238" y="3670300"/>
          <p14:tracePt t="76395" x="7751763" y="3670300"/>
          <p14:tracePt t="76408" x="7759700" y="3670300"/>
          <p14:tracePt t="76421" x="7769225" y="3670300"/>
          <p14:tracePt t="76434" x="7786688" y="3670300"/>
          <p14:tracePt t="76450" x="7823200" y="3670300"/>
          <p14:tracePt t="76467" x="7867650" y="3670300"/>
          <p14:tracePt t="76484" x="7974013" y="3660775"/>
          <p14:tracePt t="76500" x="8089900" y="3660775"/>
          <p14:tracePt t="76517" x="8197850" y="3660775"/>
          <p14:tracePt t="76534" x="8358188" y="3652838"/>
          <p14:tracePt t="76550" x="8402638" y="3652838"/>
          <p14:tracePt t="76567" x="8429625" y="3652838"/>
          <p14:tracePt t="76584" x="8456613" y="3652838"/>
          <p14:tracePt t="76601" x="8474075" y="3652838"/>
          <p14:tracePt t="76634" x="8483600" y="3652838"/>
          <p14:tracePt t="87878" x="8466138" y="3643313"/>
          <p14:tracePt t="87890" x="8412163" y="3633788"/>
          <p14:tracePt t="87903" x="8304213" y="3608388"/>
          <p14:tracePt t="87916" x="8215313" y="3589338"/>
          <p14:tracePt t="87928" x="8153400" y="3571875"/>
          <p14:tracePt t="87941" x="8126413" y="3562350"/>
          <p14:tracePt t="87956" x="8099425" y="3554413"/>
          <p14:tracePt t="87973" x="8062913" y="3544888"/>
          <p14:tracePt t="87989" x="8010525" y="3536950"/>
          <p14:tracePt t="88006" x="7991475" y="3536950"/>
          <p14:tracePt t="88023" x="7983538" y="3536950"/>
          <p14:tracePt t="88039" x="7956550" y="3536950"/>
          <p14:tracePt t="88056" x="7939088" y="3536950"/>
          <p14:tracePt t="88073" x="7920038" y="3536950"/>
          <p14:tracePt t="88089" x="7858125" y="3536950"/>
          <p14:tracePt t="88106" x="7831138" y="3536950"/>
          <p14:tracePt t="88123" x="7813675" y="3536950"/>
          <p14:tracePt t="88139" x="7804150" y="3536950"/>
          <p14:tracePt t="88156" x="7759700" y="3554413"/>
          <p14:tracePt t="88173" x="7751763" y="3571875"/>
          <p14:tracePt t="88190" x="7732713" y="3581400"/>
          <p14:tracePt t="88206" x="7715250" y="3598863"/>
          <p14:tracePt t="88223" x="7715250" y="3608388"/>
          <p14:tracePt t="88240" x="7705725" y="3616325"/>
          <p14:tracePt t="88243" x="7697788" y="3625850"/>
          <p14:tracePt t="88266" x="7697788" y="3633788"/>
          <p14:tracePt t="88291" x="7697788" y="3643313"/>
          <p14:tracePt t="88354" x="7697788" y="3652838"/>
          <p14:tracePt t="88441" x="7705725" y="3652838"/>
          <p14:tracePt t="88454" x="7724775" y="3652838"/>
          <p14:tracePt t="88466" x="7732713" y="3652838"/>
          <p14:tracePt t="88479" x="7759700" y="3652838"/>
          <p14:tracePt t="88492" x="7786688" y="3652838"/>
          <p14:tracePt t="88506" x="7813675" y="3652838"/>
          <p14:tracePt t="88523" x="7848600" y="3652838"/>
          <p14:tracePt t="88541" x="7991475" y="3643313"/>
          <p14:tracePt t="88556" x="8108950" y="3633788"/>
          <p14:tracePt t="88573" x="8215313" y="3625850"/>
          <p14:tracePt t="88590" x="8304213" y="3616325"/>
          <p14:tracePt t="88606" x="8474075" y="3598863"/>
          <p14:tracePt t="88623" x="8528050" y="3598863"/>
          <p14:tracePt t="88641" x="8609013" y="3589338"/>
          <p14:tracePt t="88656" x="8634413" y="3589338"/>
          <p14:tracePt t="88673" x="8643938" y="3589338"/>
          <p14:tracePt t="88690" x="8661400" y="3589338"/>
          <p14:tracePt t="88706" x="8670925" y="3589338"/>
          <p14:tracePt t="88981" x="8661400" y="3589338"/>
          <p14:tracePt t="89120" x="8653463" y="3589338"/>
          <p14:tracePt t="89168" x="8643938" y="3589338"/>
          <p14:tracePt t="89180" x="8634413" y="3589338"/>
          <p14:tracePt t="89206" x="8626475" y="3589338"/>
          <p14:tracePt t="89231" x="8609013" y="3589338"/>
          <p14:tracePt t="89244" x="8589963" y="3589338"/>
          <p14:tracePt t="89257" x="8562975" y="3598863"/>
          <p14:tracePt t="89269" x="8518525" y="3598863"/>
          <p14:tracePt t="89282" x="8466138" y="3598863"/>
          <p14:tracePt t="89294" x="8394700" y="3598863"/>
          <p14:tracePt t="89307" x="8323263" y="3608388"/>
          <p14:tracePt t="89324" x="8277225" y="3608388"/>
          <p14:tracePt t="89340" x="8242300" y="3608388"/>
          <p14:tracePt t="89357" x="8188325" y="3608388"/>
          <p14:tracePt t="89373" x="8161338" y="3616325"/>
          <p14:tracePt t="89390" x="8134350" y="3616325"/>
          <p14:tracePt t="89407" x="8072438" y="3625850"/>
          <p14:tracePt t="89423" x="8045450" y="3625850"/>
          <p14:tracePt t="89440" x="8027988" y="3625850"/>
          <p14:tracePt t="89457" x="8010525" y="3625850"/>
          <p14:tracePt t="89473" x="7983538" y="3625850"/>
          <p14:tracePt t="89490" x="7974013" y="3625850"/>
          <p14:tracePt t="89507" x="7939088" y="3625850"/>
          <p14:tracePt t="89523" x="7920038" y="3633788"/>
          <p14:tracePt t="89540" x="7902575" y="3633788"/>
          <p14:tracePt t="89557" x="7867650" y="3633788"/>
          <p14:tracePt t="89573" x="7858125" y="3633788"/>
          <p14:tracePt t="89607" x="7840663" y="3633788"/>
          <p14:tracePt t="90046" x="7840663" y="3643313"/>
          <p14:tracePt t="90084" x="7840663" y="3652838"/>
          <p14:tracePt t="90172" x="7848600" y="3652838"/>
          <p14:tracePt t="94248" x="7840663" y="3652838"/>
          <p14:tracePt t="94259" x="7786688" y="3652838"/>
          <p14:tracePt t="94272" x="7510463" y="3643313"/>
          <p14:tracePt t="94286" x="6715125" y="3643313"/>
          <p14:tracePt t="94303" x="6161088" y="3643313"/>
          <p14:tracePt t="94321" x="5643563" y="3652838"/>
          <p14:tracePt t="94342" x="5446713" y="3660775"/>
          <p14:tracePt t="94360" x="4830763" y="3768725"/>
          <p14:tracePt t="94376" x="4456113" y="3830638"/>
          <p14:tracePt t="94392" x="4116388" y="3911600"/>
          <p14:tracePt t="94409" x="3776663" y="4010025"/>
          <p14:tracePt t="94434" x="3616325" y="4037013"/>
          <p14:tracePt t="94455" x="3562350" y="4037013"/>
          <p14:tracePt t="94477" x="3465513" y="4037013"/>
          <p14:tracePt t="94494" x="3429000" y="4037013"/>
          <p14:tracePt t="94516" x="3367088" y="4037013"/>
          <p14:tracePt t="94527" x="3313113" y="4037013"/>
          <p14:tracePt t="94788" x="3295650" y="4037013"/>
          <p14:tracePt t="94801" x="3241675" y="4037013"/>
          <p14:tracePt t="94812" x="3108325" y="4037013"/>
          <p14:tracePt t="94826" x="2751138" y="4054475"/>
          <p14:tracePt t="94843" x="2393950" y="4116388"/>
          <p14:tracePt t="94860" x="2027238" y="4232275"/>
          <p14:tracePt t="94886" x="1652588" y="4367213"/>
          <p14:tracePt t="94906" x="1384300" y="4438650"/>
          <p14:tracePt t="94919" x="1169988" y="4510088"/>
          <p14:tracePt t="94929" x="990600" y="4554538"/>
          <p14:tracePt t="94943" x="884238" y="4598988"/>
          <p14:tracePt t="94960" x="758825" y="4660900"/>
          <p14:tracePt t="94976" x="714375" y="4679950"/>
          <p14:tracePt t="94993" x="696913" y="4687888"/>
          <p14:tracePt t="95011" x="679450" y="4697413"/>
          <p14:tracePt t="95026" x="669925" y="4697413"/>
          <p14:tracePt t="95043" x="660400" y="4705350"/>
          <p14:tracePt t="95061" x="642938" y="4714875"/>
          <p14:tracePt t="95076" x="615950" y="4732338"/>
          <p14:tracePt t="95093" x="581025" y="4751388"/>
          <p14:tracePt t="95109" x="561975" y="4759325"/>
          <p14:tracePt t="95126" x="536575" y="4786313"/>
          <p14:tracePt t="95143" x="527050" y="4786313"/>
          <p14:tracePt t="95160" x="527050" y="4795838"/>
          <p14:tracePt t="95176" x="509588" y="4795838"/>
          <p14:tracePt t="95209" x="500063" y="4803775"/>
          <p14:tracePt t="95237" x="490538" y="4803775"/>
          <p14:tracePt t="95438" x="490538" y="4795838"/>
          <p14:tracePt t="95463" x="500063" y="4795838"/>
          <p14:tracePt t="95538" x="509588" y="4795838"/>
          <p14:tracePt t="95565" x="517525" y="4795838"/>
          <p14:tracePt t="95589" x="527050" y="4795838"/>
          <p14:tracePt t="95601" x="536575" y="4795838"/>
          <p14:tracePt t="95614" x="544513" y="4795838"/>
          <p14:tracePt t="95626" x="561975" y="4795838"/>
          <p14:tracePt t="95643" x="588963" y="4795838"/>
          <p14:tracePt t="95660" x="615950" y="4795838"/>
          <p14:tracePt t="95676" x="704850" y="4795838"/>
          <p14:tracePt t="95693" x="741363" y="4786313"/>
          <p14:tracePt t="95710" x="768350" y="4786313"/>
          <p14:tracePt t="95726" x="795338" y="4786313"/>
          <p14:tracePt t="95743" x="812800" y="4786313"/>
          <p14:tracePt t="95760" x="822325" y="4786313"/>
          <p14:tracePt t="95776" x="839788" y="4786313"/>
          <p14:tracePt t="95793" x="847725" y="4786313"/>
          <p14:tracePt t="95839" x="857250" y="4786313"/>
          <p14:tracePt t="96341" x="847725" y="4786313"/>
          <p14:tracePt t="96354" x="839788" y="4786313"/>
          <p14:tracePt t="96366" x="830263" y="4786313"/>
          <p14:tracePt t="96379" x="812800" y="4786313"/>
          <p14:tracePt t="96394" x="795338" y="4786313"/>
          <p14:tracePt t="96410" x="768350" y="4786313"/>
          <p14:tracePt t="96428" x="741363" y="4776788"/>
          <p14:tracePt t="96443" x="731838" y="4768850"/>
          <p14:tracePt t="96460" x="723900" y="4768850"/>
          <p14:tracePt t="96478" x="723900" y="4759325"/>
          <p14:tracePt t="96494" x="714375" y="4759325"/>
          <p14:tracePt t="96510" x="714375" y="4751388"/>
          <p14:tracePt t="96554" x="714375" y="4741863"/>
          <p14:tracePt t="96617" x="723900" y="4741863"/>
          <p14:tracePt t="96655" x="731838" y="4741863"/>
          <p14:tracePt t="96692" x="750888" y="4741863"/>
          <p14:tracePt t="96717" x="758825" y="4741863"/>
          <p14:tracePt t="96730" x="776288" y="4741863"/>
          <p14:tracePt t="96742" x="785813" y="4741863"/>
          <p14:tracePt t="96755" x="812800" y="4732338"/>
          <p14:tracePt t="96767" x="839788" y="4732338"/>
          <p14:tracePt t="96780" x="874713" y="4732338"/>
          <p14:tracePt t="96794" x="938213" y="4724400"/>
          <p14:tracePt t="96810" x="1000125" y="4724400"/>
          <p14:tracePt t="96827" x="1054100" y="4724400"/>
          <p14:tracePt t="96844" x="1179513" y="4724400"/>
          <p14:tracePt t="96860" x="1241425" y="4724400"/>
          <p14:tracePt t="96877" x="1268413" y="4724400"/>
          <p14:tracePt t="96894" x="1303338" y="4724400"/>
          <p14:tracePt t="96910" x="1322388" y="4724400"/>
          <p14:tracePt t="96927" x="1330325" y="4724400"/>
          <p14:tracePt t="96944" x="1357313" y="4724400"/>
          <p14:tracePt t="96981" x="1366838" y="4724400"/>
          <p14:tracePt t="97094" x="1374775" y="4724400"/>
          <p14:tracePt t="97106" x="1384300" y="4724400"/>
          <p14:tracePt t="97144" x="1393825" y="4724400"/>
          <p14:tracePt t="97169" x="1401763" y="4724400"/>
          <p14:tracePt t="97193" x="1411288" y="4724400"/>
          <p14:tracePt t="97231" x="1419225" y="4724400"/>
          <p14:tracePt t="97909" x="1411288" y="4724400"/>
          <p14:tracePt t="97935" x="1401763" y="4724400"/>
          <p14:tracePt t="97947" x="1393825" y="4724400"/>
          <p14:tracePt t="97959" x="1384300" y="4724400"/>
          <p14:tracePt t="97972" x="1374775" y="4724400"/>
          <p14:tracePt t="97984" x="1357313" y="4724400"/>
          <p14:tracePt t="97997" x="1347788" y="4724400"/>
          <p14:tracePt t="98011" x="1330325" y="4724400"/>
          <p14:tracePt t="98027" x="1285875" y="4724400"/>
          <p14:tracePt t="98044" x="1187450" y="4724400"/>
          <p14:tracePt t="98061" x="955675" y="4732338"/>
          <p14:tracePt t="98078" x="884238" y="4732338"/>
          <p14:tracePt t="98095" x="830263" y="4732338"/>
          <p14:tracePt t="98111" x="785813" y="4732338"/>
          <p14:tracePt t="98128" x="768350" y="4732338"/>
          <p14:tracePt t="98144" x="758825" y="4732338"/>
          <p14:tracePt t="98161" x="750888" y="4732338"/>
          <p14:tracePt t="98194" x="741363" y="4732338"/>
          <p14:tracePt t="98247" x="731838" y="4732338"/>
          <p14:tracePt t="98298" x="723900" y="4732338"/>
          <p14:tracePt t="98387" x="731838" y="4732338"/>
          <p14:tracePt t="98398" x="750888" y="4732338"/>
          <p14:tracePt t="98411" x="776288" y="4732338"/>
          <p14:tracePt t="98428" x="812800" y="4732338"/>
          <p14:tracePt t="98444" x="874713" y="4732338"/>
          <p14:tracePt t="98461" x="1179513" y="4741863"/>
          <p14:tracePt t="98478" x="1330325" y="4751388"/>
          <p14:tracePt t="98494" x="1428750" y="4759325"/>
          <p14:tracePt t="98511" x="1536700" y="4759325"/>
          <p14:tracePt t="98528" x="1554163" y="4759325"/>
          <p14:tracePt t="98544" x="1562100" y="4759325"/>
          <p14:tracePt t="98561" x="1571625" y="4759325"/>
          <p14:tracePt t="98578" x="1581150" y="4759325"/>
          <p14:tracePt t="98711" x="1571625" y="4759325"/>
          <p14:tracePt t="98724" x="1562100" y="4759325"/>
          <p14:tracePt t="98736" x="1544638" y="4759325"/>
          <p14:tracePt t="98749" x="1527175" y="4759325"/>
          <p14:tracePt t="98762" x="1509713" y="4759325"/>
          <p14:tracePt t="98778" x="1482725" y="4759325"/>
          <p14:tracePt t="98795" x="1455738" y="4759325"/>
          <p14:tracePt t="98811" x="1357313" y="4759325"/>
          <p14:tracePt t="98828" x="1258888" y="4759325"/>
          <p14:tracePt t="98845" x="1152525" y="4759325"/>
          <p14:tracePt t="98861" x="1036638" y="4759325"/>
          <p14:tracePt t="98878" x="1017588" y="4759325"/>
          <p14:tracePt t="98895" x="1000125" y="4759325"/>
          <p14:tracePt t="98911" x="990600" y="4759325"/>
          <p14:tracePt t="99150" x="1000125" y="4759325"/>
          <p14:tracePt t="99338" x="1009650" y="4759325"/>
          <p14:tracePt t="110189" x="1017588" y="4759325"/>
          <p14:tracePt t="110201" x="1027113" y="4759325"/>
          <p14:tracePt t="110214" x="1044575" y="4759325"/>
          <p14:tracePt t="110226" x="1081088" y="4751388"/>
          <p14:tracePt t="110239" x="1152525" y="4751388"/>
          <p14:tracePt t="110252" x="1241425" y="4751388"/>
          <p14:tracePt t="110267" x="1330325" y="4751388"/>
          <p14:tracePt t="110284" x="1384300" y="4751388"/>
          <p14:tracePt t="110300" x="1428750" y="4751388"/>
          <p14:tracePt t="110464" x="1419225" y="4751388"/>
          <p14:tracePt t="110476" x="1401763" y="4751388"/>
          <p14:tracePt t="110489" x="1374775" y="4751388"/>
          <p14:tracePt t="110503" x="1347788" y="4751388"/>
          <p14:tracePt t="110517" x="1303338" y="4741863"/>
          <p14:tracePt t="110534" x="1276350" y="4732338"/>
          <p14:tracePt t="110551" x="1196975" y="4705350"/>
          <p14:tracePt t="110567" x="1143000" y="4697413"/>
          <p14:tracePt t="110584" x="1108075" y="4687888"/>
          <p14:tracePt t="110601" x="1027113" y="4687888"/>
          <p14:tracePt t="110617" x="982663" y="4687888"/>
          <p14:tracePt t="110634" x="965200" y="4687888"/>
          <p14:tracePt t="110652" x="938213" y="4687888"/>
          <p14:tracePt t="110667" x="919163" y="4687888"/>
          <p14:tracePt t="110684" x="901700" y="4687888"/>
          <p14:tracePt t="110702" x="866775" y="4687888"/>
          <p14:tracePt t="110717" x="847725" y="4687888"/>
          <p14:tracePt t="110734" x="822325" y="4687888"/>
          <p14:tracePt t="110752" x="795338" y="4687888"/>
          <p14:tracePt t="110767" x="768350" y="4687888"/>
          <p14:tracePt t="110784" x="758825" y="4687888"/>
          <p14:tracePt t="110801" x="750888" y="4697413"/>
          <p14:tracePt t="110817" x="723900" y="4697413"/>
          <p14:tracePt t="110834" x="714375" y="4697413"/>
          <p14:tracePt t="110850" x="704850" y="4705350"/>
          <p14:tracePt t="110867" x="679450" y="4714875"/>
          <p14:tracePt t="110884" x="669925" y="4714875"/>
          <p14:tracePt t="110904" x="660400" y="4724400"/>
          <p14:tracePt t="110953" x="652463" y="4724400"/>
          <p14:tracePt t="111041" x="652463" y="4732338"/>
          <p14:tracePt t="111204" x="660400" y="4732338"/>
          <p14:tracePt t="111217" x="679450" y="4732338"/>
          <p14:tracePt t="111229" x="696913" y="4732338"/>
          <p14:tracePt t="111242" x="723900" y="4732338"/>
          <p14:tracePt t="111255" x="768350" y="4732338"/>
          <p14:tracePt t="111267" x="812800" y="4732338"/>
          <p14:tracePt t="111284" x="884238" y="4732338"/>
          <p14:tracePt t="111301" x="946150" y="4732338"/>
          <p14:tracePt t="111318" x="1036638" y="4732338"/>
          <p14:tracePt t="111334" x="1062038" y="4732338"/>
          <p14:tracePt t="111351" x="1098550" y="4732338"/>
          <p14:tracePt t="111367" x="1143000" y="4732338"/>
          <p14:tracePt t="111385" x="1169988" y="4732338"/>
          <p14:tracePt t="111401" x="1179513" y="4732338"/>
          <p14:tracePt t="111418" x="1204913" y="4732338"/>
          <p14:tracePt t="111455" x="1214438" y="4732338"/>
          <p14:tracePt t="111605" x="1204913" y="4732338"/>
          <p14:tracePt t="111618" x="1196975" y="4732338"/>
          <p14:tracePt t="111630" x="1187450" y="4732338"/>
          <p14:tracePt t="111655" x="1179513" y="4732338"/>
          <p14:tracePt t="111668" x="1160463" y="4732338"/>
          <p14:tracePt t="111680" x="1152525" y="4732338"/>
          <p14:tracePt t="111693" x="1143000" y="4732338"/>
          <p14:tracePt t="111706" x="1125538" y="4732338"/>
          <p14:tracePt t="111719" x="1108075" y="4732338"/>
          <p14:tracePt t="111734" x="1081088" y="4732338"/>
          <p14:tracePt t="111751" x="1054100" y="4732338"/>
          <p14:tracePt t="111768" x="973138" y="4732338"/>
          <p14:tracePt t="111784" x="938213" y="4732338"/>
          <p14:tracePt t="111801" x="901700" y="4732338"/>
          <p14:tracePt t="111818" x="839788" y="4732338"/>
          <p14:tracePt t="111834" x="822325" y="4732338"/>
          <p14:tracePt t="111851" x="803275" y="4732338"/>
          <p14:tracePt t="111868" x="795338" y="4732338"/>
          <p14:tracePt t="111884" x="785813" y="4732338"/>
          <p14:tracePt t="111907" x="776288" y="4732338"/>
          <p14:tracePt t="112143" x="785813" y="4732338"/>
          <p14:tracePt t="112282" x="795338" y="4732338"/>
          <p14:tracePt t="112395" x="803275" y="4732338"/>
          <p14:tracePt t="112432" x="812800" y="4732338"/>
          <p14:tracePt t="112444" x="822325" y="4732338"/>
          <p14:tracePt t="112458" x="830263" y="4732338"/>
          <p14:tracePt t="112471" x="884238" y="4732338"/>
          <p14:tracePt t="112485" x="938213" y="4732338"/>
          <p14:tracePt t="112501" x="1009650" y="4732338"/>
          <p14:tracePt t="112518" x="1108075" y="4732338"/>
          <p14:tracePt t="112535" x="1143000" y="4732338"/>
          <p14:tracePt t="112551" x="1179513" y="4732338"/>
          <p14:tracePt t="112568" x="1241425" y="4732338"/>
          <p14:tracePt t="112585" x="1268413" y="4732338"/>
          <p14:tracePt t="112602" x="1285875" y="4732338"/>
          <p14:tracePt t="112619" x="1303338" y="4732338"/>
          <p14:tracePt t="112651" x="1312863" y="4732338"/>
          <p14:tracePt t="113834" x="1312863" y="4741863"/>
          <p14:tracePt t="118048" x="1295400" y="4741863"/>
          <p14:tracePt t="118060" x="1268413" y="4741863"/>
          <p14:tracePt t="118073" x="1241425" y="4741863"/>
          <p14:tracePt t="118088" x="1179513" y="4724400"/>
          <p14:tracePt t="118104" x="1143000" y="4714875"/>
          <p14:tracePt t="118121" x="1098550" y="4705350"/>
          <p14:tracePt t="118137" x="1081088" y="4705350"/>
          <p14:tracePt t="118154" x="1071563" y="4705350"/>
          <p14:tracePt t="118171" x="1062038" y="4705350"/>
          <p14:tracePt t="118188" x="1054100" y="4705350"/>
          <p14:tracePt t="118204" x="1044575" y="4705350"/>
          <p14:tracePt t="118222" x="1017588" y="4705350"/>
          <p14:tracePt t="118237" x="1009650" y="4705350"/>
          <p14:tracePt t="118254" x="990600" y="4705350"/>
          <p14:tracePt t="118271" x="965200" y="4705350"/>
          <p14:tracePt t="118287" x="946150" y="4705350"/>
          <p14:tracePt t="118304" x="928688" y="4714875"/>
          <p14:tracePt t="118322" x="901700" y="4714875"/>
          <p14:tracePt t="118338" x="893763" y="4714875"/>
          <p14:tracePt t="118354" x="884238" y="4724400"/>
          <p14:tracePt t="118372" x="866775" y="4732338"/>
          <p14:tracePt t="118388" x="847725" y="4732338"/>
          <p14:tracePt t="118404" x="830263" y="4732338"/>
          <p14:tracePt t="118410" x="803275" y="4732338"/>
          <p14:tracePt t="118422" x="776288" y="4732338"/>
          <p14:tracePt t="118438" x="750888" y="4732338"/>
          <p14:tracePt t="118454" x="723900" y="4732338"/>
          <p14:tracePt t="118471" x="687388" y="4732338"/>
          <p14:tracePt t="118488" x="669925" y="4732338"/>
          <p14:tracePt t="118504" x="642938" y="4732338"/>
          <p14:tracePt t="118522" x="608013" y="4732338"/>
          <p14:tracePt t="118538" x="598488" y="4732338"/>
          <p14:tracePt t="118554" x="588963" y="4732338"/>
          <p14:tracePt t="118572" x="581025" y="4741863"/>
          <p14:tracePt t="118588" x="571500" y="4741863"/>
          <p14:tracePt t="118604" x="561975" y="4741863"/>
          <p14:tracePt t="118622" x="554038" y="4751388"/>
          <p14:tracePt t="118654" x="544513" y="4751388"/>
          <p14:tracePt t="118723" x="544513" y="4759325"/>
          <p14:tracePt t="118874" x="554038" y="4759325"/>
          <p14:tracePt t="118886" x="561975" y="4759325"/>
          <p14:tracePt t="118900" x="571500" y="4759325"/>
          <p14:tracePt t="118913" x="598488" y="4759325"/>
          <p14:tracePt t="118926" x="615950" y="4759325"/>
          <p14:tracePt t="118938" x="652463" y="4759325"/>
          <p14:tracePt t="118955" x="679450" y="4759325"/>
          <p14:tracePt t="118971" x="704850" y="4759325"/>
          <p14:tracePt t="118988" x="741363" y="4759325"/>
          <p14:tracePt t="119005" x="758825" y="4759325"/>
          <p14:tracePt t="119021" x="768350" y="4759325"/>
          <p14:tracePt t="119038" x="776288" y="4759325"/>
          <p14:tracePt t="123174" x="803275" y="4751388"/>
          <p14:tracePt t="123186" x="893763" y="4705350"/>
          <p14:tracePt t="123200" x="1285875" y="4527550"/>
          <p14:tracePt t="123212" x="1919288" y="4276725"/>
          <p14:tracePt t="123230" x="2214563" y="4187825"/>
          <p14:tracePt t="123249" x="2465388" y="4133850"/>
          <p14:tracePt t="123273" x="2554288" y="4125913"/>
          <p14:tracePt t="123287" x="2786063" y="4125913"/>
          <p14:tracePt t="123299" x="2901950" y="4125913"/>
          <p14:tracePt t="123312" x="3027363" y="4143375"/>
          <p14:tracePt t="123325" x="3089275" y="4170363"/>
          <p14:tracePt t="123341" x="3125788" y="4187825"/>
          <p14:tracePt t="123357" x="3143250" y="4205288"/>
          <p14:tracePt t="123373" x="3160713" y="4214813"/>
          <p14:tracePt t="123407" x="3160713" y="4224338"/>
          <p14:tracePt t="123423" x="3170238" y="4241800"/>
          <p14:tracePt t="123440" x="3179763" y="4259263"/>
          <p14:tracePt t="123457" x="3187700" y="4276725"/>
          <p14:tracePt t="123474" x="3197225" y="4295775"/>
          <p14:tracePt t="123490" x="3197225" y="4330700"/>
          <p14:tracePt t="123507" x="3197225" y="4340225"/>
          <p14:tracePt t="123523" x="3197225" y="4384675"/>
          <p14:tracePt t="123540" x="3197225" y="4429125"/>
          <p14:tracePt t="123557" x="3197225" y="4465638"/>
          <p14:tracePt t="123574" x="3197225" y="4518025"/>
          <p14:tracePt t="123590" x="3125788" y="4670425"/>
          <p14:tracePt t="123607" x="3017838" y="4751388"/>
          <p14:tracePt t="123623" x="2938463" y="4795838"/>
          <p14:tracePt t="124014" x="2919413" y="4795838"/>
          <p14:tracePt t="124027" x="2884488" y="4795838"/>
          <p14:tracePt t="124040" x="2813050" y="4795838"/>
          <p14:tracePt t="124057" x="2741613" y="4813300"/>
          <p14:tracePt t="124074" x="2679700" y="4813300"/>
          <p14:tracePt t="124090" x="2608263" y="4822825"/>
          <p14:tracePt t="124107" x="2581275" y="4822825"/>
          <p14:tracePt t="124124" x="2554288" y="4822825"/>
          <p14:tracePt t="124141" x="2527300" y="4822825"/>
          <p14:tracePt t="124158" x="2517775" y="4822825"/>
          <p14:tracePt t="124174" x="2509838" y="4822825"/>
          <p14:tracePt t="124766" x="2517775" y="4822825"/>
          <p14:tracePt t="124793" x="2527300" y="4822825"/>
          <p14:tracePt t="124805" x="2536825" y="4822825"/>
          <p14:tracePt t="124817" x="2544763" y="4822825"/>
          <p14:tracePt t="124842" x="2554288" y="4822825"/>
          <p14:tracePt t="124868" x="2571750" y="4822825"/>
          <p14:tracePt t="124894" x="2589213" y="4822825"/>
          <p14:tracePt t="124906" x="2616200" y="4822825"/>
          <p14:tracePt t="124918" x="2643188" y="4822825"/>
          <p14:tracePt t="124930" x="2670175" y="4822825"/>
          <p14:tracePt t="124943" x="2697163" y="4822825"/>
          <p14:tracePt t="124958" x="2724150" y="4822825"/>
          <p14:tracePt t="124974" x="2732088" y="4822825"/>
          <p14:tracePt t="124991" x="2759075" y="4822825"/>
          <p14:tracePt t="125007" x="2768600" y="4822825"/>
          <p14:tracePt t="125024" x="2786063" y="4822825"/>
          <p14:tracePt t="125058" x="2803525" y="4822825"/>
          <p14:tracePt t="125074" x="2813050" y="4822825"/>
          <p14:tracePt t="125091" x="2822575" y="4822825"/>
          <p14:tracePt t="125117" x="2830513" y="4822825"/>
          <p14:tracePt t="125946" x="2830513" y="4830763"/>
          <p14:tracePt t="138336" x="2822575" y="4830763"/>
          <p14:tracePt t="138362" x="2813050" y="4830763"/>
          <p14:tracePt t="138374" x="2803525" y="4830763"/>
          <p14:tracePt t="138387" x="2776538" y="4840288"/>
          <p14:tracePt t="138400" x="2732088" y="4840288"/>
          <p14:tracePt t="138414" x="2660650" y="4867275"/>
          <p14:tracePt t="138431" x="2589213" y="4894263"/>
          <p14:tracePt t="138448" x="2509838" y="4894263"/>
          <p14:tracePt t="138464" x="2482850" y="4894263"/>
          <p14:tracePt t="138481" x="2455863" y="4894263"/>
          <p14:tracePt t="138498" x="2401888" y="4894263"/>
          <p14:tracePt t="138514" x="2374900" y="4867275"/>
          <p14:tracePt t="138531" x="2347913" y="4848225"/>
          <p14:tracePt t="138548" x="2322513" y="4803775"/>
          <p14:tracePt t="138565" x="2312988" y="4776788"/>
          <p14:tracePt t="138581" x="2295525" y="4751388"/>
          <p14:tracePt t="138598" x="2286000" y="4697413"/>
          <p14:tracePt t="138614" x="2286000" y="4660900"/>
          <p14:tracePt t="138631" x="2286000" y="4625975"/>
          <p14:tracePt t="138649" x="2286000" y="4581525"/>
          <p14:tracePt t="138664" x="2286000" y="4545013"/>
          <p14:tracePt t="138681" x="2286000" y="4527550"/>
          <p14:tracePt t="138699" x="2330450" y="4500563"/>
          <p14:tracePt t="138714" x="2357438" y="4473575"/>
          <p14:tracePt t="138731" x="2393950" y="4465638"/>
          <p14:tracePt t="138749" x="2455863" y="4438650"/>
          <p14:tracePt t="138764" x="2473325" y="4438650"/>
          <p14:tracePt t="138781" x="2490788" y="4438650"/>
          <p14:tracePt t="138799" x="2544763" y="4438650"/>
          <p14:tracePt t="138814" x="2608263" y="4438650"/>
          <p14:tracePt t="138831" x="2670175" y="4446588"/>
          <p14:tracePt t="138849" x="2786063" y="4510088"/>
          <p14:tracePt t="138865" x="2840038" y="4545013"/>
          <p14:tracePt t="138881" x="2894013" y="4589463"/>
          <p14:tracePt t="138898" x="2938463" y="4660900"/>
          <p14:tracePt t="138914" x="2973388" y="4786313"/>
          <p14:tracePt t="138931" x="2973388" y="4813300"/>
          <p14:tracePt t="138948" x="2973388" y="4840288"/>
          <p14:tracePt t="138964" x="2965450" y="4875213"/>
          <p14:tracePt t="138981" x="2946400" y="4894263"/>
          <p14:tracePt t="138998" x="2919413" y="4894263"/>
          <p14:tracePt t="139014" x="2894013" y="4902200"/>
          <p14:tracePt t="139031" x="2874963" y="4902200"/>
          <p14:tracePt t="139048" x="2847975" y="4902200"/>
          <p14:tracePt t="139064" x="2741613" y="4875213"/>
          <p14:tracePt t="139081" x="2660650" y="4830763"/>
          <p14:tracePt t="139098" x="2608263" y="4768850"/>
          <p14:tracePt t="139114" x="2562225" y="4679950"/>
          <p14:tracePt t="139131" x="2562225" y="4643438"/>
          <p14:tracePt t="139148" x="2562225" y="4608513"/>
          <p14:tracePt t="139164" x="2679700" y="4537075"/>
          <p14:tracePt t="139181" x="2867025" y="4483100"/>
          <p14:tracePt t="139198" x="3295650" y="4419600"/>
          <p14:tracePt t="139214" x="3473450" y="4411663"/>
          <p14:tracePt t="139231" x="3509963" y="4411663"/>
          <p14:tracePt t="139248" x="3536950" y="4411663"/>
          <p14:tracePt t="139281" x="3536950" y="4419600"/>
          <p14:tracePt t="139298" x="3536950" y="4429125"/>
          <p14:tracePt t="139314" x="3517900" y="4527550"/>
          <p14:tracePt t="139331" x="3490913" y="4572000"/>
          <p14:tracePt t="139348" x="3446463" y="4608513"/>
          <p14:tracePt t="139365" x="3268663" y="4670425"/>
          <p14:tracePt t="139381" x="3152775" y="4687888"/>
          <p14:tracePt t="139398" x="3054350" y="4687888"/>
          <p14:tracePt t="139414" x="2938463" y="4687888"/>
          <p14:tracePt t="139431" x="2874963" y="4652963"/>
          <p14:tracePt t="139448" x="2830513" y="4616450"/>
          <p14:tracePt t="139465" x="2786063" y="4572000"/>
          <p14:tracePt t="139481" x="2786063" y="4562475"/>
          <p14:tracePt t="139498" x="2786063" y="4554538"/>
          <p14:tracePt t="139515" x="2786063" y="4545013"/>
          <p14:tracePt t="139540" x="2803525" y="4545013"/>
          <p14:tracePt t="139553" x="2847975" y="4545013"/>
          <p14:tracePt t="139565" x="2919413" y="4545013"/>
          <p14:tracePt t="139581" x="2973388" y="4554538"/>
          <p14:tracePt t="139598" x="2982913" y="4581525"/>
          <p14:tracePt t="139615" x="2990850" y="4616450"/>
          <p14:tracePt t="139631" x="2990850" y="4633913"/>
          <p14:tracePt t="139648" x="2990850" y="4660900"/>
          <p14:tracePt t="139665" x="2990850" y="4705350"/>
          <p14:tracePt t="139681" x="2973388" y="4724400"/>
          <p14:tracePt t="139698" x="2955925" y="4732338"/>
          <p14:tracePt t="139715" x="2938463" y="4732338"/>
          <p14:tracePt t="139731" x="2919413" y="4732338"/>
          <p14:tracePt t="139748" x="2894013" y="4732338"/>
          <p14:tracePt t="139765" x="2830513" y="4714875"/>
          <p14:tracePt t="139781" x="2813050" y="4687888"/>
          <p14:tracePt t="139798" x="2803525" y="4670425"/>
          <p14:tracePt t="139815" x="2803525" y="4660900"/>
          <p14:tracePt t="139853" x="2813050" y="4660900"/>
          <p14:tracePt t="139866" x="2822575" y="4660900"/>
          <p14:tracePt t="139882" x="2840038" y="4679950"/>
          <p14:tracePt t="139898" x="2857500" y="4714875"/>
          <p14:tracePt t="139915" x="2857500" y="4751388"/>
          <p14:tracePt t="139931" x="2857500" y="4759325"/>
          <p14:tracePt t="139948" x="2857500" y="4776788"/>
          <p14:tracePt t="139982" x="2857500" y="4786313"/>
          <p14:tracePt t="139998" x="2847975" y="4786313"/>
          <p14:tracePt t="140015" x="2795588" y="4786313"/>
          <p14:tracePt t="140031" x="2714625" y="4786313"/>
          <p14:tracePt t="140048" x="2625725" y="4786313"/>
          <p14:tracePt t="140065" x="2490788" y="4786313"/>
          <p14:tracePt t="140082" x="2465388" y="4786313"/>
          <p14:tracePt t="140115" x="2455863" y="4776788"/>
          <p14:tracePt t="140204" x="2465388" y="4776788"/>
          <p14:tracePt t="140217" x="2490788" y="4768850"/>
          <p14:tracePt t="140230" x="2527300" y="4768850"/>
          <p14:tracePt t="140242" x="2589213" y="4759325"/>
          <p14:tracePt t="140254" x="2687638" y="4741863"/>
          <p14:tracePt t="140268" x="2786063" y="4741863"/>
          <p14:tracePt t="140282" x="2857500" y="4741863"/>
          <p14:tracePt t="140298" x="2911475" y="4741863"/>
          <p14:tracePt t="140316" x="3036888" y="4741863"/>
          <p14:tracePt t="140332" x="3071813" y="4741863"/>
          <p14:tracePt t="140348" x="3081338" y="4741863"/>
          <p14:tracePt t="140366" x="3089275" y="4741863"/>
          <p14:tracePt t="140493" x="3089275" y="4751388"/>
          <p14:tracePt t="140518" x="3089275" y="4759325"/>
          <p14:tracePt t="140530" x="3071813" y="4759325"/>
          <p14:tracePt t="140543" x="3054350" y="4759325"/>
          <p14:tracePt t="140555" x="3027363" y="4759325"/>
          <p14:tracePt t="140568" x="3000375" y="4759325"/>
          <p14:tracePt t="140582" x="2965450" y="4759325"/>
          <p14:tracePt t="140598" x="2894013" y="4759325"/>
          <p14:tracePt t="140616" x="2822575" y="4759325"/>
          <p14:tracePt t="140632" x="2741613" y="4759325"/>
          <p14:tracePt t="140648" x="2714625" y="4759325"/>
          <p14:tracePt t="140665" x="2679700" y="4759325"/>
          <p14:tracePt t="140682" x="2625725" y="4759325"/>
          <p14:tracePt t="140698" x="2608263" y="4759325"/>
          <p14:tracePt t="140715" x="2589213" y="4759325"/>
          <p14:tracePt t="140818" x="2598738" y="4768850"/>
          <p14:tracePt t="140831" x="2608263" y="4768850"/>
          <p14:tracePt t="140843" x="2633663" y="4768850"/>
          <p14:tracePt t="140856" x="2660650" y="4776788"/>
          <p14:tracePt t="140869" x="2705100" y="4776788"/>
          <p14:tracePt t="140882" x="2751138" y="4786313"/>
          <p14:tracePt t="140899" x="2803525" y="4803775"/>
          <p14:tracePt t="140915" x="2847975" y="4813300"/>
          <p14:tracePt t="140932" x="2894013" y="4822825"/>
          <p14:tracePt t="140949" x="2901950" y="4822825"/>
          <p14:tracePt t="140965" x="2911475" y="4822825"/>
          <p14:tracePt t="140982" x="2919413" y="4822825"/>
          <p14:tracePt t="141120" x="2911475" y="4822825"/>
          <p14:tracePt t="141132" x="2894013" y="4830763"/>
          <p14:tracePt t="141145" x="2867025" y="4830763"/>
          <p14:tracePt t="141157" x="2830513" y="4830763"/>
          <p14:tracePt t="141170" x="2759075" y="4830763"/>
          <p14:tracePt t="141182" x="2660650" y="4830763"/>
          <p14:tracePt t="141199" x="2544763" y="4822825"/>
          <p14:tracePt t="141215" x="2446338" y="4803775"/>
          <p14:tracePt t="141232" x="2366963" y="4786313"/>
          <p14:tracePt t="141249" x="2347913" y="4776788"/>
          <p14:tracePt t="141265" x="2339975" y="4776788"/>
          <p14:tracePt t="141299" x="2339975" y="4768850"/>
          <p14:tracePt t="141320" x="2347913" y="4768850"/>
          <p14:tracePt t="141332" x="2384425" y="4768850"/>
          <p14:tracePt t="141349" x="2419350" y="4759325"/>
          <p14:tracePt t="141365" x="2482850" y="4759325"/>
          <p14:tracePt t="141382" x="2608263" y="4759325"/>
          <p14:tracePt t="141399" x="2705100" y="4759325"/>
          <p14:tracePt t="141416" x="2776538" y="4759325"/>
          <p14:tracePt t="141432" x="2928938" y="4759325"/>
          <p14:tracePt t="141449" x="3000375" y="4759325"/>
          <p14:tracePt t="141466" x="3054350" y="4759325"/>
          <p14:tracePt t="141482" x="3089275" y="4759325"/>
          <p14:tracePt t="141499" x="3098800" y="4759325"/>
          <p14:tracePt t="141583" x="3089275" y="4759325"/>
          <p14:tracePt t="141596" x="3071813" y="4759325"/>
          <p14:tracePt t="141608" x="3054350" y="4768850"/>
          <p14:tracePt t="141622" x="3036888" y="4768850"/>
          <p14:tracePt t="141633" x="3017838" y="4768850"/>
          <p14:tracePt t="141649" x="2990850" y="4768850"/>
          <p14:tracePt t="141666" x="2955925" y="4776788"/>
          <p14:tracePt t="141682" x="2874963" y="4786313"/>
          <p14:tracePt t="141699" x="2847975" y="4786313"/>
          <p14:tracePt t="141716" x="2830513" y="4786313"/>
          <p14:tracePt t="141732" x="2813050" y="4786313"/>
          <p14:tracePt t="141749" x="2803525" y="4786313"/>
          <p14:tracePt t="141766" x="2795588" y="4786313"/>
          <p14:tracePt t="141782" x="2786063" y="4786313"/>
          <p14:tracePt t="141799" x="2768600" y="4786313"/>
          <p14:tracePt t="141821" x="2759075" y="4786313"/>
          <p14:tracePt t="141933" x="2759075" y="4795838"/>
          <p14:tracePt t="141971" x="2759075" y="4803775"/>
          <p14:tracePt t="142046" x="2751138" y="4803775"/>
          <p14:tracePt t="142059" x="2732088" y="4803775"/>
          <p14:tracePt t="142072" x="2714625" y="4803775"/>
          <p14:tracePt t="142085" x="2679700" y="4803775"/>
          <p14:tracePt t="142099" x="2633663" y="4803775"/>
          <p14:tracePt t="142116" x="2616200" y="4803775"/>
          <p14:tracePt t="142133" x="2589213" y="4803775"/>
          <p14:tracePt t="142247" x="2598738" y="4803775"/>
          <p14:tracePt t="142284" x="2608263" y="4803775"/>
          <p14:tracePt t="142323" x="2616200" y="4803775"/>
          <p14:tracePt t="142523" x="2625725" y="4803775"/>
          <p14:tracePt t="142548" x="2633663" y="4803775"/>
          <p14:tracePt t="142561" x="2643188" y="4803775"/>
          <p14:tracePt t="142574" x="2670175" y="4803775"/>
          <p14:tracePt t="142586" x="2732088" y="4803775"/>
          <p14:tracePt t="142601" x="2867025" y="4803775"/>
          <p14:tracePt t="142616" x="2938463" y="4803775"/>
          <p14:tracePt t="142633" x="2973388" y="4803775"/>
          <p14:tracePt t="142649" x="3009900" y="4803775"/>
          <p14:tracePt t="142666" x="3027363" y="4803775"/>
          <p14:tracePt t="142684" x="3054350" y="4803775"/>
          <p14:tracePt t="142722" x="3062288" y="4803775"/>
          <p14:tracePt t="146291" x="3071813" y="4803775"/>
          <p14:tracePt t="146304" x="3170238" y="4795838"/>
          <p14:tracePt t="146318" x="3536950" y="4768850"/>
          <p14:tracePt t="146335" x="4000500" y="4732338"/>
          <p14:tracePt t="146352" x="4187825" y="4732338"/>
          <p14:tracePt t="146370" x="4251325" y="4732338"/>
          <p14:tracePt t="146385" x="4286250" y="4732338"/>
          <p14:tracePt t="146402" x="4330700" y="4732338"/>
          <p14:tracePt t="146418" x="4419600" y="4751388"/>
          <p14:tracePt t="146435" x="4465638" y="4759325"/>
          <p14:tracePt t="146452" x="4483100" y="4768850"/>
          <p14:tracePt t="146468" x="4510088" y="4786313"/>
          <p14:tracePt t="146485" x="4518025" y="4795838"/>
          <p14:tracePt t="146518" x="4527550" y="4803775"/>
          <p14:tracePt t="146567" x="4527550" y="4813300"/>
          <p14:tracePt t="146579" x="4527550" y="4822825"/>
          <p14:tracePt t="146604" x="4527550" y="4830763"/>
          <p14:tracePt t="146679" x="4510088" y="4830763"/>
          <p14:tracePt t="146705" x="4500563" y="4830763"/>
          <p14:tracePt t="146717" x="4483100" y="4830763"/>
          <p14:tracePt t="146729" x="4419600" y="4830763"/>
          <p14:tracePt t="146743" x="4348163" y="4830763"/>
          <p14:tracePt t="146755" x="4276725" y="4830763"/>
          <p14:tracePt t="146768" x="4241800" y="4813300"/>
          <p14:tracePt t="146785" x="4224338" y="4813300"/>
          <p14:tracePt t="146801" x="4214813" y="4803775"/>
          <p14:tracePt t="146818" x="4205288" y="4795838"/>
          <p14:tracePt t="146842" x="4205288" y="4786313"/>
          <p14:tracePt t="146905" x="4214813" y="4786313"/>
          <p14:tracePt t="146969" x="4214813" y="4776788"/>
          <p14:tracePt t="147030" x="4205288" y="4776788"/>
          <p14:tracePt t="147043" x="4205288" y="4768850"/>
          <p14:tracePt t="147056" x="4187825" y="4759325"/>
          <p14:tracePt t="147068" x="4170363" y="4751388"/>
          <p14:tracePt t="147085" x="4152900" y="4732338"/>
          <p14:tracePt t="147102" x="4143375" y="4714875"/>
          <p14:tracePt t="147118" x="4116388" y="4697413"/>
          <p14:tracePt t="147135" x="4108450" y="4697413"/>
          <p14:tracePt t="147152" x="4108450" y="4687888"/>
          <p14:tracePt t="147168" x="4098925" y="4687888"/>
          <p14:tracePt t="147457" x="4089400" y="4687888"/>
          <p14:tracePt t="147470" x="4081463" y="4679950"/>
          <p14:tracePt t="147482" x="4071938" y="4670425"/>
          <p14:tracePt t="147507" x="4071938" y="4660900"/>
          <p14:tracePt t="147983" x="4089400" y="4652963"/>
          <p14:tracePt t="147997" x="4098925" y="4643438"/>
          <p14:tracePt t="148010" x="4125913" y="4643438"/>
          <p14:tracePt t="148023" x="4133850" y="4643438"/>
          <p14:tracePt t="148036" x="4160838" y="4633913"/>
          <p14:tracePt t="148052" x="4187825" y="4633913"/>
          <p14:tracePt t="148070" x="4241800" y="4633913"/>
          <p14:tracePt t="148085" x="4268788" y="4633913"/>
          <p14:tracePt t="148102" x="4295775" y="4633913"/>
          <p14:tracePt t="148120" x="4322763" y="4633913"/>
          <p14:tracePt t="148135" x="4367213" y="4633913"/>
          <p14:tracePt t="148152" x="4384675" y="4633913"/>
          <p14:tracePt t="148170" x="4402138" y="4633913"/>
          <p14:tracePt t="148421" x="4394200" y="4633913"/>
          <p14:tracePt t="148509" x="4384675" y="4633913"/>
          <p14:tracePt t="148522" x="4384675" y="4643438"/>
          <p14:tracePt t="148584" x="4375150" y="4643438"/>
          <p14:tracePt t="148609" x="4367213" y="4652963"/>
          <p14:tracePt t="148634" x="4348163" y="4652963"/>
          <p14:tracePt t="148647" x="4340225" y="4652963"/>
          <p14:tracePt t="148660" x="4330700" y="4652963"/>
          <p14:tracePt t="148772" x="4340225" y="4652963"/>
          <p14:tracePt t="148796" x="4348163" y="4652963"/>
          <p14:tracePt t="148809" x="4367213" y="4652963"/>
          <p14:tracePt t="148834" x="4375150" y="4652963"/>
          <p14:tracePt t="148847" x="4384675" y="4652963"/>
          <p14:tracePt t="148859" x="4394200" y="4652963"/>
          <p14:tracePt t="148872" x="4402138" y="4652963"/>
          <p14:tracePt t="148886" x="4419600" y="4652963"/>
          <p14:tracePt t="148903" x="4446588" y="4652963"/>
          <p14:tracePt t="148919" x="4473575" y="4652963"/>
          <p14:tracePt t="148936" x="4518025" y="4652963"/>
          <p14:tracePt t="148953" x="4537075" y="4652963"/>
          <p14:tracePt t="148970" x="4562475" y="4652963"/>
          <p14:tracePt t="148986" x="4608513" y="4652963"/>
          <p14:tracePt t="149003" x="4652963" y="4652963"/>
          <p14:tracePt t="149019" x="4687888" y="4652963"/>
          <p14:tracePt t="149036" x="4751388" y="4652963"/>
          <p14:tracePt t="149053" x="4776788" y="4652963"/>
          <p14:tracePt t="149069" x="4795838" y="4652963"/>
          <p14:tracePt t="149086" x="4830763" y="4652963"/>
          <p14:tracePt t="149103" x="4848225" y="4652963"/>
          <p14:tracePt t="149136" x="4857750" y="4652963"/>
          <p14:tracePt t="149197" x="4848225" y="4660900"/>
          <p14:tracePt t="149210" x="4830763" y="4660900"/>
          <p14:tracePt t="149223" x="4822825" y="4670425"/>
          <p14:tracePt t="149236" x="4803775" y="4679950"/>
          <p14:tracePt t="149253" x="4786313" y="4687888"/>
          <p14:tracePt t="149269" x="4751388" y="4705350"/>
          <p14:tracePt t="149286" x="4670425" y="4732338"/>
          <p14:tracePt t="149303" x="4643438" y="4741863"/>
          <p14:tracePt t="149319" x="4625975" y="4751388"/>
          <p14:tracePt t="149336" x="4598988" y="4759325"/>
          <p14:tracePt t="149353" x="4581525" y="4759325"/>
          <p14:tracePt t="149369" x="4572000" y="4759325"/>
          <p14:tracePt t="149386" x="4545013" y="4768850"/>
          <p14:tracePt t="149403" x="4518025" y="4768850"/>
          <p14:tracePt t="149419" x="4500563" y="4768850"/>
          <p14:tracePt t="149437" x="4483100" y="4776788"/>
          <p14:tracePt t="149453" x="4473575" y="4776788"/>
          <p14:tracePt t="149469" x="4465638" y="4776788"/>
          <p14:tracePt t="149561" x="4483100" y="4776788"/>
          <p14:tracePt t="149573" x="4491038" y="4776788"/>
          <p14:tracePt t="149586" x="4510088" y="4776788"/>
          <p14:tracePt t="149603" x="4527550" y="4776788"/>
          <p14:tracePt t="149620" x="4537075" y="4776788"/>
          <p14:tracePt t="149636" x="4562475" y="4776788"/>
          <p14:tracePt t="149653" x="4581525" y="4776788"/>
          <p14:tracePt t="149670" x="4589463" y="4776788"/>
          <p14:tracePt t="149686" x="4616450" y="4776788"/>
          <p14:tracePt t="149703" x="4633913" y="4776788"/>
          <p14:tracePt t="149736" x="4643438" y="4776788"/>
          <p14:tracePt t="149753" x="4652963" y="4776788"/>
          <p14:tracePt t="149874" x="4652963" y="4786313"/>
          <p14:tracePt t="150565" x="4652963" y="4795838"/>
          <p14:tracePt t="150728" x="4643438" y="4795838"/>
          <p14:tracePt t="155922" x="4679950" y="4795838"/>
          <p14:tracePt t="155933" x="4911725" y="4697413"/>
          <p14:tracePt t="155945" x="5438775" y="4554538"/>
          <p14:tracePt t="155965" x="5634038" y="4500563"/>
          <p14:tracePt t="155985" x="5813425" y="4456113"/>
          <p14:tracePt t="156004" x="5875338" y="4438650"/>
          <p14:tracePt t="156009" x="5919788" y="4411663"/>
          <p14:tracePt t="156021" x="5965825" y="4394200"/>
          <p14:tracePt t="156035" x="6000750" y="4375150"/>
          <p14:tracePt t="156047" x="6045200" y="4357688"/>
          <p14:tracePt t="156060" x="6062663" y="4340225"/>
          <p14:tracePt t="156073" x="6081713" y="4330700"/>
          <p14:tracePt t="156090" x="6099175" y="4322763"/>
          <p14:tracePt t="156106" x="6099175" y="4313238"/>
          <p14:tracePt t="156123" x="6108700" y="4313238"/>
          <p14:tracePt t="156233" x="6108700" y="4322763"/>
          <p14:tracePt t="156258" x="6108700" y="4330700"/>
          <p14:tracePt t="156271" x="6108700" y="4340225"/>
          <p14:tracePt t="156284" x="6116638" y="4348163"/>
          <p14:tracePt t="156296" x="6126163" y="4357688"/>
          <p14:tracePt t="156309" x="6134100" y="4384675"/>
          <p14:tracePt t="156323" x="6161088" y="4411663"/>
          <p14:tracePt t="156339" x="6180138" y="4429125"/>
          <p14:tracePt t="156357" x="6205538" y="4456113"/>
          <p14:tracePt t="156373" x="6215063" y="4473575"/>
          <p14:tracePt t="156390" x="6224588" y="4473575"/>
          <p14:tracePt t="156407" x="6242050" y="4483100"/>
          <p14:tracePt t="156423" x="6251575" y="4491038"/>
          <p14:tracePt t="156440" x="6259513" y="4500563"/>
          <p14:tracePt t="156456" x="6269038" y="4500563"/>
          <p14:tracePt t="156559" x="6269038" y="4510088"/>
          <p14:tracePt t="156874" x="6259513" y="4510088"/>
          <p14:tracePt t="156891" x="6251575" y="4510088"/>
          <p14:tracePt t="156911" x="6242050" y="4510088"/>
          <p14:tracePt t="156926" x="6232525" y="4510088"/>
          <p14:tracePt t="156942" x="6224588" y="4510088"/>
          <p14:tracePt t="156957" x="6205538" y="4500563"/>
          <p14:tracePt t="156973" x="6188075" y="4491038"/>
          <p14:tracePt t="156990" x="6180138" y="4491038"/>
          <p14:tracePt t="157007" x="6170613" y="4483100"/>
          <p14:tracePt t="157011" x="6161088" y="4483100"/>
          <p14:tracePt t="157036" x="6153150" y="4483100"/>
          <p14:tracePt t="157049" x="6153150" y="4473575"/>
          <p14:tracePt t="157224" x="6161088" y="4473575"/>
          <p14:tracePt t="157237" x="6170613" y="4473575"/>
          <p14:tracePt t="157250" x="6188075" y="4473575"/>
          <p14:tracePt t="157263" x="6205538" y="4473575"/>
          <p14:tracePt t="157277" x="6215063" y="4473575"/>
          <p14:tracePt t="157290" x="6242050" y="4465638"/>
          <p14:tracePt t="157307" x="6269038" y="4465638"/>
          <p14:tracePt t="157324" x="6367463" y="4465638"/>
          <p14:tracePt t="157340" x="6438900" y="4465638"/>
          <p14:tracePt t="157357" x="6500813" y="4465638"/>
          <p14:tracePt t="157373" x="6545263" y="4465638"/>
          <p14:tracePt t="157390" x="6608763" y="4465638"/>
          <p14:tracePt t="157407" x="6634163" y="4465638"/>
          <p14:tracePt t="157423" x="6643688" y="4465638"/>
          <p14:tracePt t="157440" x="6661150" y="4465638"/>
          <p14:tracePt t="157457" x="6670675" y="4465638"/>
          <p14:tracePt t="157474" x="6680200" y="4465638"/>
          <p14:tracePt t="157490" x="6688138" y="4465638"/>
          <p14:tracePt t="157550" x="6688138" y="4473575"/>
          <p14:tracePt t="157589" x="6680200" y="4473575"/>
          <p14:tracePt t="157600" x="6670675" y="4483100"/>
          <p14:tracePt t="157613" x="6670675" y="4491038"/>
          <p14:tracePt t="157627" x="6653213" y="4491038"/>
          <p14:tracePt t="157640" x="6616700" y="4500563"/>
          <p14:tracePt t="157657" x="6554788" y="4518025"/>
          <p14:tracePt t="157675" x="6456363" y="4554538"/>
          <p14:tracePt t="157690" x="6438900" y="4562475"/>
          <p14:tracePt t="157707" x="6419850" y="4562475"/>
          <p14:tracePt t="157725" x="6367463" y="4562475"/>
          <p14:tracePt t="157740" x="6303963" y="4572000"/>
          <p14:tracePt t="157757" x="6224588" y="4581525"/>
          <p14:tracePt t="157774" x="6161088" y="4598988"/>
          <p14:tracePt t="157790" x="6089650" y="4608513"/>
          <p14:tracePt t="157807" x="6072188" y="4616450"/>
          <p14:tracePt t="157825" x="6045200" y="4616450"/>
          <p14:tracePt t="158001" x="6054725" y="4616450"/>
          <p14:tracePt t="158016" x="6062663" y="4616450"/>
          <p14:tracePt t="158034" x="6081713" y="4616450"/>
          <p14:tracePt t="158050" x="6116638" y="4616450"/>
          <p14:tracePt t="158067" x="6153150" y="4616450"/>
          <p14:tracePt t="158083" x="6215063" y="4616450"/>
          <p14:tracePt t="158103" x="6330950" y="4616450"/>
          <p14:tracePt t="158118" x="6375400" y="4616450"/>
          <p14:tracePt t="158133" x="6419850" y="4616450"/>
          <p14:tracePt t="158151" x="6473825" y="4616450"/>
          <p14:tracePt t="158166" x="6483350" y="4625975"/>
          <p14:tracePt t="158180" x="6491288" y="4625975"/>
          <p14:tracePt t="158194" x="6500813" y="4625975"/>
          <p14:tracePt t="158207" x="6510338" y="4625975"/>
          <p14:tracePt t="158224" x="6518275" y="4625975"/>
          <p14:tracePt t="158240" x="6527800" y="4633913"/>
          <p14:tracePt t="158579" x="6518275" y="4633913"/>
          <p14:tracePt t="158592" x="6510338" y="4633913"/>
          <p14:tracePt t="158607" x="6500813" y="4633913"/>
          <p14:tracePt t="158629" x="6491288" y="4633913"/>
          <p14:tracePt t="158642" x="6483350" y="4633913"/>
          <p14:tracePt t="158657" x="6465888" y="4633913"/>
          <p14:tracePt t="158674" x="6429375" y="4643438"/>
          <p14:tracePt t="158691" x="6286500" y="4679950"/>
          <p14:tracePt t="158707" x="6251575" y="4697413"/>
          <p14:tracePt t="158724" x="6224588" y="4714875"/>
          <p14:tracePt t="158741" x="6188075" y="4724400"/>
          <p14:tracePt t="158757" x="6180138" y="4724400"/>
          <p14:tracePt t="158774" x="6161088" y="4732338"/>
          <p14:tracePt t="158791" x="6153150" y="4741863"/>
          <p14:tracePt t="158807" x="6143625" y="4741863"/>
          <p14:tracePt t="158824" x="6134100" y="4741863"/>
          <p14:tracePt t="158841" x="6126163" y="4741863"/>
          <p14:tracePt t="158857" x="6116638" y="4751388"/>
          <p14:tracePt t="158942" x="6116638" y="4759325"/>
          <p14:tracePt t="158957" x="6126163" y="4759325"/>
          <p14:tracePt t="158974" x="6134100" y="4759325"/>
          <p14:tracePt t="158991" x="6153150" y="4759325"/>
          <p14:tracePt t="159007" x="6180138" y="4768850"/>
          <p14:tracePt t="159024" x="6205538" y="4768850"/>
          <p14:tracePt t="159041" x="6367463" y="4776788"/>
          <p14:tracePt t="159061" x="6483350" y="4795838"/>
          <p14:tracePt t="159074" x="6599238" y="4822825"/>
          <p14:tracePt t="159092" x="6759575" y="4875213"/>
          <p14:tracePt t="159108" x="6796088" y="4884738"/>
          <p14:tracePt t="159124" x="6823075" y="4894263"/>
          <p14:tracePt t="159142" x="6840538" y="4894263"/>
          <p14:tracePt t="159194" x="6848475" y="4902200"/>
          <p14:tracePt t="159544" x="6840538" y="4902200"/>
          <p14:tracePt t="159569" x="6823075" y="4902200"/>
          <p14:tracePt t="159582" x="6804025" y="4902200"/>
          <p14:tracePt t="159594" x="6786563" y="4902200"/>
          <p14:tracePt t="159608" x="6769100" y="4902200"/>
          <p14:tracePt t="159625" x="6742113" y="4902200"/>
          <p14:tracePt t="159641" x="6715125" y="4902200"/>
          <p14:tracePt t="159658" x="6653213" y="4911725"/>
          <p14:tracePt t="159675" x="6581775" y="4911725"/>
          <p14:tracePt t="159691" x="6510338" y="4919663"/>
          <p14:tracePt t="159708" x="6340475" y="4938713"/>
          <p14:tracePt t="159725" x="6251575" y="4938713"/>
          <p14:tracePt t="159741" x="6180138" y="4946650"/>
          <p14:tracePt t="159758" x="6116638" y="4956175"/>
          <p14:tracePt t="159775" x="6108700" y="4956175"/>
          <p14:tracePt t="159791" x="6089650" y="4956175"/>
          <p14:tracePt t="159808" x="6072188" y="4965700"/>
          <p14:tracePt t="159825" x="6062663" y="4965700"/>
          <p14:tracePt t="159841" x="6054725" y="4965700"/>
          <p14:tracePt t="159858" x="6027738" y="4965700"/>
          <p14:tracePt t="159875" x="6018213" y="4965700"/>
          <p14:tracePt t="159891" x="6018213" y="4973638"/>
          <p14:tracePt t="159908" x="6000750" y="4973638"/>
          <p14:tracePt t="159941" x="5991225" y="4973638"/>
          <p14:tracePt t="160158" x="5991225" y="4983163"/>
          <p14:tracePt t="160172" x="6000750" y="4983163"/>
          <p14:tracePt t="160397" x="6010275" y="4983163"/>
          <p14:tracePt t="160799" x="6027738" y="4983163"/>
          <p14:tracePt t="160812" x="6099175" y="4983163"/>
          <p14:tracePt t="160827" x="6402388" y="4983163"/>
          <p14:tracePt t="160843" x="6867525" y="4983163"/>
          <p14:tracePt t="160859" x="6938963" y="4983163"/>
          <p14:tracePt t="160875" x="7010400" y="4983163"/>
          <p14:tracePt t="160892" x="7027863" y="4983163"/>
          <p14:tracePt t="160908" x="7045325" y="4983163"/>
          <p14:tracePt t="160925" x="7054850" y="4983163"/>
          <p14:tracePt t="160942" x="7062788" y="4983163"/>
          <p14:tracePt t="161525" x="7054850" y="4983163"/>
          <p14:tracePt t="162428" x="7062788" y="4973638"/>
          <p14:tracePt t="162441" x="7089775" y="4956175"/>
          <p14:tracePt t="162457" x="7143750" y="4919663"/>
          <p14:tracePt t="162474" x="7205663" y="4884738"/>
          <p14:tracePt t="162491" x="7358063" y="4803775"/>
          <p14:tracePt t="162510" x="7419975" y="4776788"/>
          <p14:tracePt t="162529" x="7518400" y="4741863"/>
          <p14:tracePt t="162544" x="7537450" y="4732338"/>
          <p14:tracePt t="162559" x="7554913" y="4724400"/>
          <p14:tracePt t="162577" x="7589838" y="4714875"/>
          <p14:tracePt t="162593" x="7599363" y="4714875"/>
          <p14:tracePt t="162609" x="7608888" y="4714875"/>
          <p14:tracePt t="162627" x="7616825" y="4714875"/>
          <p14:tracePt t="163733" x="7616825" y="4705350"/>
          <p14:tracePt t="163745" x="7616825" y="4697413"/>
          <p14:tracePt t="163758" x="7634288" y="4679950"/>
          <p14:tracePt t="163771" x="7653338" y="4670425"/>
          <p14:tracePt t="163784" x="7680325" y="4660900"/>
          <p14:tracePt t="163796" x="7697788" y="4652963"/>
          <p14:tracePt t="163810" x="7724775" y="4643438"/>
          <p14:tracePt t="163827" x="7751763" y="4633913"/>
          <p14:tracePt t="163845" x="7796213" y="4625975"/>
          <p14:tracePt t="163860" x="7831138" y="4616450"/>
          <p14:tracePt t="163877" x="7858125" y="4616450"/>
          <p14:tracePt t="163895" x="7894638" y="4616450"/>
          <p14:tracePt t="163927" x="7902575" y="4616450"/>
          <p14:tracePt t="164886" x="7885113" y="4616450"/>
          <p14:tracePt t="164912" x="7875588" y="4616450"/>
          <p14:tracePt t="164924" x="7858125" y="4616450"/>
          <p14:tracePt t="164937" x="7858125" y="4625975"/>
          <p14:tracePt t="164950" x="7840663" y="4625975"/>
          <p14:tracePt t="164963" x="7831138" y="4633913"/>
          <p14:tracePt t="164977" x="7823200" y="4643438"/>
          <p14:tracePt t="164994" x="7804150" y="4660900"/>
          <p14:tracePt t="165011" x="7777163" y="4687888"/>
          <p14:tracePt t="165027" x="7777163" y="4697413"/>
          <p14:tracePt t="165044" x="7769225" y="4714875"/>
          <p14:tracePt t="165049" x="7759700" y="4714875"/>
          <p14:tracePt t="165099" x="7759700" y="4724400"/>
          <p14:tracePt t="165362" x="7751763" y="4724400"/>
          <p14:tracePt t="165413" x="7742238" y="4724400"/>
          <p14:tracePt t="165425" x="7732713" y="4724400"/>
          <p14:tracePt t="165462" x="7724775" y="4724400"/>
          <p14:tracePt t="166215" x="7732713" y="4724400"/>
          <p14:tracePt t="166603" x="7732713" y="4714875"/>
          <p14:tracePt t="166628" x="7742238" y="4714875"/>
          <p14:tracePt t="166665" x="7742238" y="4705350"/>
          <p14:tracePt t="166691" x="7751763" y="4705350"/>
          <p14:tracePt t="166891" x="7751763" y="4714875"/>
          <p14:tracePt t="167607" x="7742238" y="4714875"/>
          <p14:tracePt t="167621" x="7732713" y="4714875"/>
          <p14:tracePt t="167645" x="7715250" y="4714875"/>
          <p14:tracePt t="167657" x="7705725" y="4714875"/>
          <p14:tracePt t="167671" x="7688263" y="4714875"/>
          <p14:tracePt t="167685" x="7670800" y="4714875"/>
          <p14:tracePt t="167695" x="7653338" y="4724400"/>
          <p14:tracePt t="167712" x="7643813" y="4724400"/>
          <p14:tracePt t="167729" x="7634288" y="4724400"/>
          <p14:tracePt t="167746" x="7626350" y="4724400"/>
          <p14:tracePt t="167859" x="7626350" y="4732338"/>
          <p14:tracePt t="167871" x="7626350" y="4741863"/>
          <p14:tracePt t="167883" x="7634288" y="4741863"/>
          <p14:tracePt t="167895" x="7634288" y="4751388"/>
          <p14:tracePt t="167912" x="7653338" y="4759325"/>
          <p14:tracePt t="167928" x="7661275" y="4768850"/>
          <p14:tracePt t="167945" x="7688263" y="4776788"/>
          <p14:tracePt t="167962" x="7697788" y="4795838"/>
          <p14:tracePt t="167979" x="7705725" y="4795838"/>
          <p14:tracePt t="167995" x="7715250" y="4795838"/>
          <p14:tracePt t="168133" x="7715250" y="4786313"/>
          <p14:tracePt t="168146" x="7715250" y="4776788"/>
          <p14:tracePt t="168159" x="7705725" y="4768850"/>
          <p14:tracePt t="168172" x="7697788" y="4768850"/>
          <p14:tracePt t="168184" x="7697788" y="4759325"/>
          <p14:tracePt t="168197" x="7680325" y="4751388"/>
          <p14:tracePt t="168212" x="7680325" y="4741863"/>
          <p14:tracePt t="168259" x="7680325" y="4732338"/>
          <p14:tracePt t="168296" x="7680325" y="4724400"/>
          <p14:tracePt t="168371" x="7680325" y="4714875"/>
          <p14:tracePt t="168384" x="7688263" y="4714875"/>
          <p14:tracePt t="168397" x="7697788" y="4714875"/>
          <p14:tracePt t="168412" x="7697788" y="4705350"/>
          <p14:tracePt t="168447" x="7697788" y="4697413"/>
          <p14:tracePt t="168911" x="7697788" y="4687888"/>
          <p14:tracePt t="168948" x="7705725" y="4687888"/>
          <p14:tracePt t="168986" x="7715250" y="4687888"/>
          <p14:tracePt t="168999" x="7724775" y="4679950"/>
          <p14:tracePt t="169013" x="7732713" y="4679950"/>
          <p14:tracePt t="169029" x="7742238" y="4670425"/>
          <p14:tracePt t="169049" x="7759700" y="4660900"/>
          <p14:tracePt t="169250" x="7751763" y="4660900"/>
          <p14:tracePt t="169362" x="7759700" y="4660900"/>
          <p14:tracePt t="169376" x="7796213" y="4660900"/>
          <p14:tracePt t="169388" x="7867650" y="4660900"/>
          <p14:tracePt t="169401" x="7947025" y="4660900"/>
          <p14:tracePt t="169413" x="8037513" y="4660900"/>
          <p14:tracePt t="169429" x="8089900" y="4660900"/>
          <p14:tracePt t="169446" x="8134350" y="4660900"/>
          <p14:tracePt t="169463" x="8197850" y="4660900"/>
          <p14:tracePt t="169479" x="8232775" y="4660900"/>
          <p14:tracePt t="169496" x="8277225" y="4660900"/>
          <p14:tracePt t="169513" x="8323263" y="4660900"/>
          <p14:tracePt t="169530" x="8331200" y="4660900"/>
          <p14:tracePt t="169546" x="8340725" y="4660900"/>
          <p14:tracePt t="169551" x="8348663" y="4660900"/>
          <p14:tracePt t="169600" x="8358188" y="4660900"/>
          <p14:tracePt t="169637" x="8367713" y="4660900"/>
          <p14:tracePt t="169890" x="8358188" y="4660900"/>
          <p14:tracePt t="169902" x="8348663" y="4660900"/>
          <p14:tracePt t="169914" x="8340725" y="4660900"/>
          <p14:tracePt t="169930" x="8331200" y="4660900"/>
          <p14:tracePt t="169946" x="8313738" y="4660900"/>
          <p14:tracePt t="169963" x="8277225" y="4660900"/>
          <p14:tracePt t="169980" x="8251825" y="4670425"/>
          <p14:tracePt t="169996" x="8205788" y="4687888"/>
          <p14:tracePt t="170013" x="8153400" y="4705350"/>
          <p14:tracePt t="170030" x="8126413" y="4724400"/>
          <p14:tracePt t="170046" x="8081963" y="4741863"/>
          <p14:tracePt t="170051" x="8054975" y="4751388"/>
          <p14:tracePt t="170064" x="8027988" y="4759325"/>
          <p14:tracePt t="170080" x="8001000" y="4768850"/>
          <p14:tracePt t="170101" x="7991475" y="4768850"/>
          <p14:tracePt t="170114" x="7991475" y="4776788"/>
          <p14:tracePt t="170130" x="7983538" y="4776788"/>
          <p14:tracePt t="170252" x="7991475" y="4786313"/>
          <p14:tracePt t="170264" x="8010525" y="4786313"/>
          <p14:tracePt t="170277" x="8018463" y="4795838"/>
          <p14:tracePt t="170289" x="8045450" y="4795838"/>
          <p14:tracePt t="170302" x="8081963" y="4803775"/>
          <p14:tracePt t="170314" x="8108950" y="4803775"/>
          <p14:tracePt t="170330" x="8153400" y="4803775"/>
          <p14:tracePt t="170346" x="8197850" y="4803775"/>
          <p14:tracePt t="170363" x="8286750" y="4803775"/>
          <p14:tracePt t="170380" x="8313738" y="4803775"/>
          <p14:tracePt t="170396" x="8348663" y="4803775"/>
          <p14:tracePt t="170413" x="8367713" y="4803775"/>
          <p14:tracePt t="170430" x="8394700" y="4803775"/>
          <p14:tracePt t="170446" x="8402638" y="4803775"/>
          <p14:tracePt t="170866" x="8402638" y="4813300"/>
          <p14:tracePt t="170878" x="8394700" y="4813300"/>
          <p14:tracePt t="182878" x="8385175" y="4813300"/>
          <p14:tracePt t="182890" x="8375650" y="4813300"/>
          <p14:tracePt t="182903" x="8348663" y="4813300"/>
          <p14:tracePt t="182919" x="8304213" y="4813300"/>
          <p14:tracePt t="182937" x="8251825" y="4803775"/>
          <p14:tracePt t="182953" x="8161338" y="4776788"/>
          <p14:tracePt t="182969" x="8108950" y="4759325"/>
          <p14:tracePt t="182987" x="8045450" y="4741863"/>
          <p14:tracePt t="183003" x="7956550" y="4714875"/>
          <p14:tracePt t="183019" x="7929563" y="4714875"/>
          <p14:tracePt t="183036" x="7902575" y="4705350"/>
          <p14:tracePt t="183053" x="7848600" y="4679950"/>
          <p14:tracePt t="183071" x="7804150" y="4660900"/>
          <p14:tracePt t="183086" x="7777163" y="4643438"/>
          <p14:tracePt t="183091" x="7742238" y="4633913"/>
          <p14:tracePt t="183103" x="7715250" y="4625975"/>
          <p14:tracePt t="183119" x="7697788" y="4616450"/>
          <p14:tracePt t="183136" x="7670800" y="4598988"/>
          <p14:tracePt t="183153" x="7616825" y="4589463"/>
          <p14:tracePt t="183169" x="7589838" y="4581525"/>
          <p14:tracePt t="183186" x="7572375" y="4572000"/>
          <p14:tracePt t="183203" x="7554913" y="4572000"/>
          <p14:tracePt t="183502" x="7554913" y="4581525"/>
          <p14:tracePt t="183515" x="7554913" y="4589463"/>
          <p14:tracePt t="183528" x="7554913" y="4598988"/>
          <p14:tracePt t="183540" x="7554913" y="4616450"/>
          <p14:tracePt t="183553" x="7554913" y="4625975"/>
          <p14:tracePt t="183570" x="7554913" y="4633913"/>
          <p14:tracePt t="183586" x="7554913" y="4643438"/>
          <p14:tracePt t="183603" x="7554913" y="4652963"/>
          <p14:tracePt t="183628" x="7554913" y="4660900"/>
          <p14:tracePt t="184016" x="7562850" y="4660900"/>
          <p14:tracePt t="184041" x="7572375" y="4660900"/>
          <p14:tracePt t="184054" x="7581900" y="4660900"/>
          <p14:tracePt t="184067" x="7599363" y="4660900"/>
          <p14:tracePt t="184079" x="7626350" y="4660900"/>
          <p14:tracePt t="184093" x="7680325" y="4660900"/>
          <p14:tracePt t="184104" x="7732713" y="4660900"/>
          <p14:tracePt t="184120" x="7769225" y="4660900"/>
          <p14:tracePt t="184137" x="7804150" y="4660900"/>
          <p14:tracePt t="184153" x="7885113" y="4660900"/>
          <p14:tracePt t="184170" x="7912100" y="4660900"/>
          <p14:tracePt t="184187" x="7929563" y="4660900"/>
          <p14:tracePt t="184203" x="7947025" y="4660900"/>
          <p14:tracePt t="184220" x="7956550" y="4652963"/>
          <p14:tracePt t="184254" x="7966075" y="4652963"/>
          <p14:tracePt t="184718" x="7956550" y="4652963"/>
          <p14:tracePt t="186817" x="7947025" y="4652963"/>
          <p14:tracePt t="186830" x="7929563" y="4652963"/>
          <p14:tracePt t="186843" x="7920038" y="4652963"/>
          <p14:tracePt t="186855" x="7894638" y="4652963"/>
          <p14:tracePt t="186871" x="7867650" y="4652963"/>
          <p14:tracePt t="186888" x="7831138" y="4652963"/>
          <p14:tracePt t="186905" x="7786688" y="4652963"/>
          <p14:tracePt t="186921" x="7769225" y="4652963"/>
          <p14:tracePt t="186938" x="7751763" y="4652963"/>
          <p14:tracePt t="186955" x="7732713" y="4652963"/>
          <p14:tracePt t="186971" x="7724775" y="4652963"/>
          <p14:tracePt t="186993" x="7715250" y="4652963"/>
          <p14:tracePt t="187356" x="7724775" y="4652963"/>
          <p14:tracePt t="187381" x="7732713" y="4652963"/>
          <p14:tracePt t="187395" x="7751763" y="4652963"/>
          <p14:tracePt t="187407" x="7777163" y="4652963"/>
          <p14:tracePt t="187422" x="7813675" y="4652963"/>
          <p14:tracePt t="187438" x="7848600" y="4652963"/>
          <p14:tracePt t="187455" x="7912100" y="4652963"/>
          <p14:tracePt t="187472" x="7991475" y="4652963"/>
          <p14:tracePt t="187488" x="8018463" y="4652963"/>
          <p14:tracePt t="187505" x="8062913" y="4652963"/>
          <p14:tracePt t="187522" x="8081963" y="4652963"/>
          <p14:tracePt t="187538" x="8089900" y="4652963"/>
          <p14:tracePt t="187571" x="8099425" y="4652963"/>
          <p14:tracePt t="187608" x="8108950" y="4652963"/>
          <p14:tracePt t="198125" x="8099425" y="4652963"/>
          <p14:tracePt t="198138" x="8054975" y="4652963"/>
          <p14:tracePt t="198150" x="7902575" y="4652963"/>
          <p14:tracePt t="198162" x="7348538" y="4795838"/>
          <p14:tracePt t="198177" x="6769100" y="5010150"/>
          <p14:tracePt t="198201" x="6045200" y="5340350"/>
          <p14:tracePt t="198227" x="5608638" y="5527675"/>
          <p14:tracePt t="198244" x="5429250" y="5599113"/>
          <p14:tracePt t="198262" x="5224463" y="5680075"/>
          <p14:tracePt t="198277" x="5116513" y="5724525"/>
          <p14:tracePt t="198293" x="5018088" y="5759450"/>
          <p14:tracePt t="198311" x="4830763" y="5822950"/>
          <p14:tracePt t="198327" x="4768850" y="5840413"/>
          <p14:tracePt t="198344" x="4714875" y="5848350"/>
          <p14:tracePt t="198361" x="4687888" y="5857875"/>
          <p14:tracePt t="198377" x="4633913" y="5884863"/>
          <p14:tracePt t="198393" x="4608513" y="5884863"/>
          <p14:tracePt t="198410" x="4581525" y="5894388"/>
          <p14:tracePt t="198427" x="4527550" y="5911850"/>
          <p14:tracePt t="198444" x="4500563" y="5911850"/>
          <p14:tracePt t="198461" x="4473575" y="5911850"/>
          <p14:tracePt t="198477" x="4446588" y="5911850"/>
          <p14:tracePt t="198494" x="4429125" y="5911850"/>
          <p14:tracePt t="198967" x="4419600" y="5911850"/>
          <p14:tracePt t="198979" x="4394200" y="5911850"/>
          <p14:tracePt t="198994" x="4357688" y="5911850"/>
          <p14:tracePt t="199011" x="4276725" y="5911850"/>
          <p14:tracePt t="199027" x="4071938" y="5911850"/>
          <p14:tracePt t="199044" x="3990975" y="5911850"/>
          <p14:tracePt t="199061" x="3919538" y="5911850"/>
          <p14:tracePt t="199077" x="3803650" y="5911850"/>
          <p14:tracePt t="199094" x="3751263" y="5911850"/>
          <p14:tracePt t="199111" x="3705225" y="5911850"/>
          <p14:tracePt t="199127" x="3625850" y="5929313"/>
          <p14:tracePt t="199144" x="3589338" y="5938838"/>
          <p14:tracePt t="199160" x="3562350" y="5938838"/>
          <p14:tracePt t="199178" x="3509963" y="5938838"/>
          <p14:tracePt t="199194" x="3490913" y="5938838"/>
          <p14:tracePt t="199211" x="3473450" y="5938838"/>
          <p14:tracePt t="199227" x="3455988" y="5938838"/>
          <p14:tracePt t="199265" x="3446463" y="5938838"/>
          <p14:tracePt t="199303" x="3438525" y="5938838"/>
          <p14:tracePt t="199378" x="3429000" y="5938838"/>
          <p14:tracePt t="199817" x="3438525" y="5938838"/>
          <p14:tracePt t="199830" x="3465513" y="5938838"/>
          <p14:tracePt t="199844" x="3509963" y="5919788"/>
          <p14:tracePt t="199861" x="3616325" y="5902325"/>
          <p14:tracePt t="199879" x="3759200" y="5875338"/>
          <p14:tracePt t="199894" x="3786188" y="5875338"/>
          <p14:tracePt t="199911" x="3813175" y="5875338"/>
          <p14:tracePt t="199929" x="3822700" y="5875338"/>
          <p14:tracePt t="199944" x="3830638" y="5875338"/>
          <p14:tracePt t="199979" x="3840163" y="5875338"/>
          <p14:tracePt t="200257" x="3830638" y="5875338"/>
          <p14:tracePt t="200268" x="3813175" y="5875338"/>
          <p14:tracePt t="200281" x="3786188" y="5875338"/>
          <p14:tracePt t="200295" x="3751263" y="5875338"/>
          <p14:tracePt t="200311" x="3705225" y="5875338"/>
          <p14:tracePt t="200328" x="3643313" y="5867400"/>
          <p14:tracePt t="200345" x="3554413" y="5857875"/>
          <p14:tracePt t="200361" x="3517900" y="5857875"/>
          <p14:tracePt t="200378" x="3500438" y="5857875"/>
          <p14:tracePt t="200394" x="3446463" y="5857875"/>
          <p14:tracePt t="200411" x="3419475" y="5857875"/>
          <p14:tracePt t="200428" x="3402013" y="5857875"/>
          <p14:tracePt t="200445" x="3375025" y="5857875"/>
          <p14:tracePt t="200461" x="3367088" y="5857875"/>
          <p14:tracePt t="200478" x="3357563" y="5857875"/>
          <p14:tracePt t="200495" x="3330575" y="5857875"/>
          <p14:tracePt t="200511" x="3322638" y="5857875"/>
          <p14:tracePt t="200528" x="3313113" y="5857875"/>
          <p14:tracePt t="200545" x="3303588" y="5857875"/>
          <p14:tracePt t="200561" x="3295650" y="5857875"/>
          <p14:tracePt t="200581" x="3286125" y="5857875"/>
          <p14:tracePt t="200870" x="3286125" y="5867400"/>
          <p14:tracePt t="200945" x="3286125" y="5875338"/>
          <p14:tracePt t="201033" x="3295650" y="5875338"/>
          <p14:tracePt t="201058" x="3303588" y="5875338"/>
          <p14:tracePt t="201070" x="3313113" y="5875338"/>
          <p14:tracePt t="201083" x="3322638" y="5875338"/>
          <p14:tracePt t="201095" x="3340100" y="5875338"/>
          <p14:tracePt t="201112" x="3367088" y="5884863"/>
          <p14:tracePt t="201128" x="3394075" y="5884863"/>
          <p14:tracePt t="201145" x="3419475" y="5902325"/>
          <p14:tracePt t="201162" x="3429000" y="5902325"/>
          <p14:tracePt t="201178" x="3446463" y="5902325"/>
          <p14:tracePt t="201212" x="3455988" y="5902325"/>
          <p14:tracePt t="201296" x="3465513" y="5902325"/>
          <p14:tracePt t="201308" x="3473450" y="5902325"/>
          <p14:tracePt t="201320" x="3482975" y="5902325"/>
          <p14:tracePt t="201333" x="3490913" y="5902325"/>
          <p14:tracePt t="201346" x="3500438" y="5902325"/>
          <p14:tracePt t="201396" x="3509963" y="5902325"/>
          <p14:tracePt t="201521" x="3500438" y="5902325"/>
          <p14:tracePt t="201534" x="3490913" y="5902325"/>
          <p14:tracePt t="201559" x="3482975" y="5902325"/>
          <p14:tracePt t="201571" x="3473450" y="5902325"/>
          <p14:tracePt t="201584" x="3465513" y="5902325"/>
          <p14:tracePt t="201597" x="3455988" y="5902325"/>
          <p14:tracePt t="201612" x="3446463" y="5902325"/>
          <p14:tracePt t="201628" x="3438525" y="5902325"/>
          <p14:tracePt t="201645" x="3419475" y="5902325"/>
          <p14:tracePt t="201662" x="3411538" y="5902325"/>
          <p14:tracePt t="201695" x="3394075" y="5902325"/>
          <p14:tracePt t="201712" x="3384550" y="5902325"/>
          <p14:tracePt t="201734" x="3375025" y="5902325"/>
          <p14:tracePt t="201948" x="3394075" y="5902325"/>
          <p14:tracePt t="201972" x="3402013" y="5902325"/>
          <p14:tracePt t="201998" x="3419475" y="5902325"/>
          <p14:tracePt t="202010" x="3429000" y="5902325"/>
          <p14:tracePt t="202022" x="3446463" y="5902325"/>
          <p14:tracePt t="202035" x="3482975" y="5894388"/>
          <p14:tracePt t="202048" x="3571875" y="5884863"/>
          <p14:tracePt t="202062" x="3679825" y="5875338"/>
          <p14:tracePt t="202079" x="3786188" y="5875338"/>
          <p14:tracePt t="202097" x="3911600" y="5875338"/>
          <p14:tracePt t="202112" x="3946525" y="5875338"/>
          <p14:tracePt t="202129" x="3973513" y="5875338"/>
          <p14:tracePt t="202146" x="3983038" y="5875338"/>
          <p14:tracePt t="203428" x="4000500" y="5875338"/>
          <p14:tracePt t="203441" x="4027488" y="5875338"/>
          <p14:tracePt t="203454" x="4062413" y="5875338"/>
          <p14:tracePt t="203466" x="4116388" y="5875338"/>
          <p14:tracePt t="203479" x="4170363" y="5875338"/>
          <p14:tracePt t="203496" x="4197350" y="5875338"/>
          <p14:tracePt t="203514" x="4232275" y="5875338"/>
          <p14:tracePt t="203530" x="4268788" y="5875338"/>
          <p14:tracePt t="203546" x="4330700" y="5875338"/>
          <p14:tracePt t="203563" x="4402138" y="5875338"/>
          <p14:tracePt t="203579" x="4518025" y="5875338"/>
          <p14:tracePt t="203597" x="4545013" y="5875338"/>
          <p14:tracePt t="203615" x="4589463" y="5875338"/>
          <p14:tracePt t="203629" x="4608513" y="5875338"/>
          <p14:tracePt t="203646" x="4625975" y="5875338"/>
          <p14:tracePt t="203663" x="4643438" y="5875338"/>
          <p14:tracePt t="203679" x="4679950" y="5875338"/>
          <p14:tracePt t="203696" x="4697413" y="5875338"/>
          <p14:tracePt t="203715" x="4714875" y="5875338"/>
          <p14:tracePt t="203733" x="4724400" y="5875338"/>
          <p14:tracePt t="203778" x="4732338" y="5875338"/>
          <p14:tracePt t="204506" x="4741863" y="5875338"/>
          <p14:tracePt t="204518" x="4751388" y="5875338"/>
          <p14:tracePt t="204532" x="4759325" y="5875338"/>
          <p14:tracePt t="204547" x="4768850" y="5875338"/>
          <p14:tracePt t="204563" x="4795838" y="5875338"/>
          <p14:tracePt t="204581" x="4857750" y="5875338"/>
          <p14:tracePt t="204597" x="4884738" y="5875338"/>
          <p14:tracePt t="204613" x="4902200" y="5875338"/>
          <p14:tracePt t="204630" x="4938713" y="5875338"/>
          <p14:tracePt t="204647" x="4965700" y="5875338"/>
          <p14:tracePt t="204663" x="4991100" y="5875338"/>
          <p14:tracePt t="204680" x="5018088" y="5875338"/>
          <p14:tracePt t="204697" x="5027613" y="5875338"/>
          <p14:tracePt t="204713" x="5037138" y="5875338"/>
          <p14:tracePt t="204744" x="5045075" y="5875338"/>
          <p14:tracePt t="205246" x="5037138" y="5875338"/>
          <p14:tracePt t="205259" x="5027613" y="5875338"/>
          <p14:tracePt t="205272" x="5018088" y="5875338"/>
          <p14:tracePt t="205284" x="5000625" y="5875338"/>
          <p14:tracePt t="205297" x="4983163" y="5875338"/>
          <p14:tracePt t="205314" x="4965700" y="5875338"/>
          <p14:tracePt t="205330" x="4956175" y="5875338"/>
          <p14:tracePt t="205347" x="4938713" y="5875338"/>
          <p14:tracePt t="205364" x="4929188" y="5875338"/>
          <p14:tracePt t="205472" x="4938713" y="5875338"/>
          <p14:tracePt t="205485" x="4946650" y="5875338"/>
          <p14:tracePt t="205497" x="4965700" y="5875338"/>
          <p14:tracePt t="205514" x="4983163" y="5875338"/>
          <p14:tracePt t="205530" x="5010150" y="5875338"/>
          <p14:tracePt t="205547" x="5116513" y="5857875"/>
          <p14:tracePt t="205564" x="5197475" y="5857875"/>
          <p14:tracePt t="205580" x="5313363" y="5848350"/>
          <p14:tracePt t="205597" x="5429250" y="5848350"/>
          <p14:tracePt t="205614" x="5465763" y="5848350"/>
          <p14:tracePt t="205630" x="5500688" y="5848350"/>
          <p14:tracePt t="205647" x="5581650" y="5848350"/>
          <p14:tracePt t="205664" x="5626100" y="5848350"/>
          <p14:tracePt t="205680" x="5653088" y="5848350"/>
          <p14:tracePt t="205697" x="5697538" y="5848350"/>
          <p14:tracePt t="205714" x="5715000" y="5848350"/>
          <p14:tracePt t="205730" x="5724525" y="5848350"/>
          <p14:tracePt t="205735" x="5732463" y="5848350"/>
          <p14:tracePt t="205747" x="5751513" y="5848350"/>
          <p14:tracePt t="205764" x="5759450" y="5848350"/>
          <p14:tracePt t="205781" x="5768975" y="5848350"/>
          <p14:tracePt t="205797" x="5803900" y="5848350"/>
          <p14:tracePt t="205814" x="5813425" y="5848350"/>
          <p14:tracePt t="205831" x="5822950" y="5848350"/>
          <p14:tracePt t="205847" x="5848350" y="5848350"/>
          <p14:tracePt t="205864" x="5857875" y="5848350"/>
          <p14:tracePt t="205881" x="5867400" y="5848350"/>
          <p14:tracePt t="205897" x="5875338" y="5848350"/>
          <p14:tracePt t="209481" x="5857875" y="5848350"/>
          <p14:tracePt t="209494" x="5822950" y="5848350"/>
          <p14:tracePt t="209506" x="5732463" y="5848350"/>
          <p14:tracePt t="209519" x="5608638" y="5848350"/>
          <p14:tracePt t="209532" x="5500688" y="5848350"/>
          <p14:tracePt t="209549" x="5384800" y="5848350"/>
          <p14:tracePt t="209566" x="5268913" y="5848350"/>
          <p14:tracePt t="209583" x="5027613" y="5848350"/>
          <p14:tracePt t="209599" x="4919663" y="5848350"/>
          <p14:tracePt t="209616" x="4848225" y="5857875"/>
          <p14:tracePt t="209633" x="4768850" y="5884863"/>
          <p14:tracePt t="209649" x="4751388" y="5884863"/>
          <p14:tracePt t="209666" x="4732338" y="5894388"/>
          <p14:tracePt t="209683" x="4714875" y="5894388"/>
          <p14:tracePt t="209716" x="4705350" y="5894388"/>
          <p14:tracePt t="209732" x="4697413" y="5894388"/>
          <p14:tracePt t="209857" x="4705350" y="5894388"/>
          <p14:tracePt t="209870" x="4724400" y="5894388"/>
          <p14:tracePt t="209882" x="4732338" y="5894388"/>
          <p14:tracePt t="209899" x="4759325" y="5894388"/>
          <p14:tracePt t="209916" x="4795838" y="5894388"/>
          <p14:tracePt t="209932" x="4911725" y="5884863"/>
          <p14:tracePt t="209949" x="4965700" y="5875338"/>
          <p14:tracePt t="209966" x="5027613" y="5875338"/>
          <p14:tracePt t="209983" x="5133975" y="5867400"/>
          <p14:tracePt t="209999" x="5197475" y="5857875"/>
          <p14:tracePt t="210016" x="5232400" y="5857875"/>
          <p14:tracePt t="210033" x="5276850" y="5857875"/>
          <p14:tracePt t="210049" x="5295900" y="5857875"/>
          <p14:tracePt t="210066" x="5313363" y="5857875"/>
          <p14:tracePt t="210083" x="5375275" y="5857875"/>
          <p14:tracePt t="210099" x="5411788" y="5857875"/>
          <p14:tracePt t="210116" x="5438775" y="5857875"/>
          <p14:tracePt t="210133" x="5483225" y="5857875"/>
          <p14:tracePt t="210149" x="5500688" y="5857875"/>
          <p14:tracePt t="210166" x="5510213" y="5857875"/>
          <p14:tracePt t="210183" x="5527675" y="5857875"/>
          <p14:tracePt t="210216" x="5537200" y="5857875"/>
          <p14:tracePt t="210233" x="5545138" y="5857875"/>
          <p14:tracePt t="210258" x="5554663" y="5857875"/>
          <p14:tracePt t="210383" x="5545138" y="5857875"/>
          <p14:tracePt t="210396" x="5537200" y="5857875"/>
          <p14:tracePt t="210408" x="5527675" y="5857875"/>
          <p14:tracePt t="210421" x="5518150" y="5857875"/>
          <p14:tracePt t="210434" x="5500688" y="5857875"/>
          <p14:tracePt t="210449" x="5491163" y="5857875"/>
          <p14:tracePt t="210466" x="5465763" y="5857875"/>
          <p14:tracePt t="210483" x="5384800" y="5857875"/>
          <p14:tracePt t="210499" x="5313363" y="5857875"/>
          <p14:tracePt t="210516" x="5224463" y="5857875"/>
          <p14:tracePt t="210533" x="5045075" y="5857875"/>
          <p14:tracePt t="210549" x="4973638" y="5857875"/>
          <p14:tracePt t="210566" x="4929188" y="5857875"/>
          <p14:tracePt t="210583" x="4857750" y="5857875"/>
          <p14:tracePt t="210600" x="4759325" y="5857875"/>
          <p14:tracePt t="210616" x="4714875" y="5857875"/>
          <p14:tracePt t="210633" x="4679950" y="5857875"/>
          <p14:tracePt t="210649" x="4633913" y="5857875"/>
          <p14:tracePt t="210666" x="4625975" y="5857875"/>
          <p14:tracePt t="210684" x="4598988" y="5857875"/>
          <p14:tracePt t="210716" x="4589463" y="5857875"/>
          <p14:tracePt t="210733" x="4581525" y="5857875"/>
          <p14:tracePt t="210860" x="4589463" y="5857875"/>
          <p14:tracePt t="210877" x="4608513" y="5848350"/>
          <p14:tracePt t="210890" x="4616450" y="5848350"/>
          <p14:tracePt t="210904" x="4643438" y="5848350"/>
          <p14:tracePt t="210916" x="4687888" y="5840413"/>
          <p14:tracePt t="210934" x="4813300" y="5830888"/>
          <p14:tracePt t="210950" x="4875213" y="5822950"/>
          <p14:tracePt t="210966" x="4919663" y="5822950"/>
          <p14:tracePt t="210985" x="4965700" y="5822950"/>
          <p14:tracePt t="211000" x="4991100" y="5822950"/>
          <p14:tracePt t="211016" x="5018088" y="5822950"/>
          <p14:tracePt t="211034" x="5045075" y="5822950"/>
          <p14:tracePt t="211050" x="5054600" y="5822950"/>
          <p14:tracePt t="211066" x="5062538" y="5822950"/>
          <p14:tracePt t="211688" x="5054600" y="5822950"/>
          <p14:tracePt t="211700" x="5045075" y="5822950"/>
          <p14:tracePt t="211712" x="5027613" y="5822950"/>
          <p14:tracePt t="211725" x="4983163" y="5822950"/>
          <p14:tracePt t="211738" x="4768850" y="5822950"/>
          <p14:tracePt t="211750" x="3929063" y="5643563"/>
          <p14:tracePt t="211767" x="3384550" y="5537200"/>
          <p14:tracePt t="211787" x="3044825" y="5438775"/>
          <p14:tracePt t="211800" x="2652713" y="5322888"/>
          <p14:tracePt t="211817" x="2490788" y="5232400"/>
          <p14:tracePt t="211834" x="2384425" y="5170488"/>
          <p14:tracePt t="211851" x="2303463" y="5081588"/>
          <p14:tracePt t="211867" x="2276475" y="5062538"/>
          <p14:tracePt t="211884" x="2268538" y="5054600"/>
          <p14:tracePt t="211900" x="2251075" y="5027613"/>
          <p14:tracePt t="212241" x="2214563" y="5018088"/>
          <p14:tracePt t="212252" x="2116138" y="4991100"/>
          <p14:tracePt t="212267" x="1866900" y="4894263"/>
          <p14:tracePt t="212284" x="1509713" y="4732338"/>
          <p14:tracePt t="212303" x="1133475" y="4527550"/>
          <p14:tracePt t="212317" x="1000125" y="4411663"/>
          <p14:tracePt t="212334" x="928688" y="4340225"/>
          <p14:tracePt t="212352" x="822325" y="4232275"/>
          <p14:tracePt t="212367" x="795338" y="4187825"/>
          <p14:tracePt t="212384" x="785813" y="4170363"/>
          <p14:tracePt t="212401" x="768350" y="4108450"/>
          <p14:tracePt t="212417" x="768350" y="4089400"/>
          <p14:tracePt t="212434" x="768350" y="4071938"/>
          <p14:tracePt t="212451" x="768350" y="4044950"/>
          <p14:tracePt t="212484" x="768350" y="4037013"/>
          <p14:tracePt t="212501" x="785813" y="4027488"/>
          <p14:tracePt t="212517" x="803275" y="4027488"/>
          <p14:tracePt t="212534" x="830263" y="4027488"/>
          <p14:tracePt t="212551" x="893763" y="4027488"/>
          <p14:tracePt t="212567" x="919163" y="4027488"/>
          <p14:tracePt t="212584" x="955675" y="4027488"/>
          <p14:tracePt t="212601" x="1027113" y="4027488"/>
          <p14:tracePt t="212617" x="1054100" y="4027488"/>
          <p14:tracePt t="212634" x="1071563" y="4027488"/>
          <p14:tracePt t="212651" x="1089025" y="4027488"/>
          <p14:tracePt t="212667" x="1098550" y="4027488"/>
          <p14:tracePt t="212684" x="1098550" y="4037013"/>
          <p14:tracePt t="212701" x="1108075" y="4037013"/>
          <p14:tracePt t="213167" x="1116013" y="4037013"/>
          <p14:tracePt t="213182" x="1133475" y="4037013"/>
          <p14:tracePt t="213196" x="1187450" y="4017963"/>
          <p14:tracePt t="213210" x="1339850" y="4000500"/>
          <p14:tracePt t="213222" x="1562100" y="3973513"/>
          <p14:tracePt t="213236" x="1697038" y="3965575"/>
          <p14:tracePt t="213251" x="1795463" y="3965575"/>
          <p14:tracePt t="213273" x="2009775" y="3929063"/>
          <p14:tracePt t="213297" x="2697163" y="3884613"/>
          <p14:tracePt t="213322" x="3455988" y="3840163"/>
          <p14:tracePt t="213342" x="3990975" y="3840163"/>
          <p14:tracePt t="213362" x="4187825" y="3840163"/>
          <p14:tracePt t="213374" x="4322763" y="3840163"/>
          <p14:tracePt t="213384" x="4446588" y="3840163"/>
          <p14:tracePt t="213401" x="4625975" y="3840163"/>
          <p14:tracePt t="213417" x="4902200" y="3840163"/>
          <p14:tracePt t="213434" x="5027613" y="3840163"/>
          <p14:tracePt t="213451" x="5108575" y="3848100"/>
          <p14:tracePt t="213468" x="5251450" y="3867150"/>
          <p14:tracePt t="213484" x="5322888" y="3867150"/>
          <p14:tracePt t="213501" x="5367338" y="3867150"/>
          <p14:tracePt t="213518" x="5429250" y="3867150"/>
          <p14:tracePt t="213534" x="5473700" y="3867150"/>
          <p14:tracePt t="213551" x="5537200" y="3867150"/>
          <p14:tracePt t="213568" x="5599113" y="3867150"/>
          <p14:tracePt t="213584" x="5616575" y="3867150"/>
          <p14:tracePt t="213601" x="5634038" y="3867150"/>
          <p14:tracePt t="214020" x="5626100" y="3867150"/>
          <p14:tracePt t="214033" x="5589588" y="3867150"/>
          <p14:tracePt t="214045" x="5438775" y="3857625"/>
          <p14:tracePt t="214060" x="4973638" y="3830638"/>
          <p14:tracePt t="214073" x="4411663" y="3795713"/>
          <p14:tracePt t="214087" x="4232275" y="3776663"/>
          <p14:tracePt t="214101" x="4017963" y="3776663"/>
          <p14:tracePt t="214119" x="3286125" y="3776663"/>
          <p14:tracePt t="214135" x="2857500" y="3776663"/>
          <p14:tracePt t="214152" x="2393950" y="3776663"/>
          <p14:tracePt t="214169" x="1990725" y="3795713"/>
          <p14:tracePt t="214185" x="1901825" y="3822700"/>
          <p14:tracePt t="214201" x="1839913" y="3830638"/>
          <p14:tracePt t="214218" x="1785938" y="3840163"/>
          <p14:tracePt t="214235" x="1679575" y="3867150"/>
          <p14:tracePt t="214251" x="1660525" y="3867150"/>
          <p14:tracePt t="214268" x="1652588" y="3867150"/>
          <p14:tracePt t="214285" x="1643063" y="3867150"/>
          <p14:tracePt t="214586" x="1625600" y="3867150"/>
          <p14:tracePt t="214599" x="1589088" y="3867150"/>
          <p14:tracePt t="214610" x="1517650" y="3902075"/>
          <p14:tracePt t="214624" x="1411288" y="3946525"/>
          <p14:tracePt t="214639" x="1268413" y="3983038"/>
          <p14:tracePt t="214653" x="1133475" y="4037013"/>
          <p14:tracePt t="214668" x="1027113" y="4071938"/>
          <p14:tracePt t="214686" x="866775" y="4152900"/>
          <p14:tracePt t="214702" x="812800" y="4187825"/>
          <p14:tracePt t="214718" x="768350" y="4224338"/>
          <p14:tracePt t="214735" x="679450" y="4303713"/>
          <p14:tracePt t="214752" x="633413" y="4340225"/>
          <p14:tracePt t="214769" x="608013" y="4375150"/>
          <p14:tracePt t="214785" x="554038" y="4446588"/>
          <p14:tracePt t="214802" x="544513" y="4483100"/>
          <p14:tracePt t="214818" x="527050" y="4510088"/>
          <p14:tracePt t="214835" x="509588" y="4545013"/>
          <p14:tracePt t="214852" x="509588" y="4554538"/>
          <p14:tracePt t="214868" x="509588" y="4562475"/>
          <p14:tracePt t="214885" x="509588" y="4572000"/>
          <p14:tracePt t="214918" x="509588" y="4581525"/>
          <p14:tracePt t="214935" x="581025" y="4633913"/>
          <p14:tracePt t="214952" x="608013" y="4643438"/>
          <p14:tracePt t="214968" x="633413" y="4643438"/>
          <p14:tracePt t="214985" x="669925" y="4660900"/>
          <p14:tracePt t="215002" x="679450" y="4660900"/>
          <p14:tracePt t="215018" x="687388" y="4660900"/>
          <p14:tracePt t="215035" x="704850" y="4660900"/>
          <p14:tracePt t="215074" x="714375" y="4660900"/>
          <p14:tracePt t="215425" x="723900" y="4660900"/>
          <p14:tracePt t="215450" x="731838" y="4643438"/>
          <p14:tracePt t="215463" x="768350" y="4608513"/>
          <p14:tracePt t="215475" x="822325" y="4527550"/>
          <p14:tracePt t="215488" x="928688" y="4375150"/>
          <p14:tracePt t="215502" x="1036638" y="4187825"/>
          <p14:tracePt t="215518" x="1098550" y="4089400"/>
          <p14:tracePt t="215536" x="1152525" y="3894138"/>
          <p14:tracePt t="215552" x="1169988" y="3840163"/>
          <p14:tracePt t="215569" x="1179513" y="3813175"/>
          <p14:tracePt t="215586" x="1179513" y="3795713"/>
          <p14:tracePt t="215602" x="1179513" y="3759200"/>
          <p14:tracePt t="215636" x="1179513" y="3751263"/>
          <p14:tracePt t="216102" x="1169988" y="3751263"/>
          <p14:tracePt t="216115" x="1169988" y="3741738"/>
          <p14:tracePt t="216127" x="1169988" y="3732213"/>
          <p14:tracePt t="216153" x="1169988" y="3724275"/>
          <p14:tracePt t="216166" x="1179513" y="3714750"/>
          <p14:tracePt t="216179" x="1214438" y="3705225"/>
          <p14:tracePt t="216192" x="1438275" y="3670300"/>
          <p14:tracePt t="216205" x="2241550" y="3608388"/>
          <p14:tracePt t="216227" x="3303588" y="3608388"/>
          <p14:tracePt t="216245" x="3643313" y="3608388"/>
          <p14:tracePt t="216260" x="3724275" y="3608388"/>
          <p14:tracePt t="216277" x="3813175" y="3608388"/>
          <p14:tracePt t="216290" x="3830638" y="3608388"/>
          <p14:tracePt t="216328" x="3840163" y="3608388"/>
          <p14:tracePt t="216767" x="3822700" y="3608388"/>
          <p14:tracePt t="216783" x="3759200" y="3616325"/>
          <p14:tracePt t="216797" x="3643313" y="3660775"/>
          <p14:tracePt t="216813" x="3490913" y="3705225"/>
          <p14:tracePt t="216829" x="3357563" y="3732213"/>
          <p14:tracePt t="216846" x="3286125" y="3732213"/>
          <p14:tracePt t="216857" x="3224213" y="3732213"/>
          <p14:tracePt t="216869" x="3160713" y="3732213"/>
          <p14:tracePt t="216886" x="3089275" y="3732213"/>
          <p14:tracePt t="216903" x="3017838" y="3732213"/>
          <p14:tracePt t="216919" x="3000375" y="3732213"/>
          <p14:tracePt t="216936" x="2982913" y="3732213"/>
          <p14:tracePt t="216954" x="2973388" y="3732213"/>
          <p14:tracePt t="216969" x="2965450" y="3732213"/>
          <p14:tracePt t="217068" x="2990850" y="3732213"/>
          <p14:tracePt t="217080" x="3071813" y="3732213"/>
          <p14:tracePt t="217093" x="3251200" y="3751263"/>
          <p14:tracePt t="217106" x="3598863" y="3768725"/>
          <p14:tracePt t="217119" x="3965575" y="3786188"/>
          <p14:tracePt t="217136" x="4330700" y="3786188"/>
          <p14:tracePt t="217153" x="4545013" y="3786188"/>
          <p14:tracePt t="217169" x="5205413" y="3786188"/>
          <p14:tracePt t="217186" x="5616575" y="3786188"/>
          <p14:tracePt t="217203" x="5803900" y="3786188"/>
          <p14:tracePt t="217219" x="6126163" y="3786188"/>
          <p14:tracePt t="217236" x="6180138" y="3786188"/>
          <p14:tracePt t="217253" x="6215063" y="3786188"/>
          <p14:tracePt t="217269" x="6259513" y="3786188"/>
          <p14:tracePt t="217306" x="6269038" y="3786188"/>
          <p14:tracePt t="217895" x="6259513" y="3786188"/>
          <p14:tracePt t="218384" x="6251575" y="3786188"/>
          <p14:tracePt t="218409" x="6242050" y="3786188"/>
          <p14:tracePt t="218422" x="6232525" y="3786188"/>
          <p14:tracePt t="218459" x="6215063" y="3786188"/>
          <p14:tracePt t="218497" x="6205538" y="3786188"/>
          <p14:tracePt t="218509" x="6188075" y="3786188"/>
          <p14:tracePt t="218522" x="6143625" y="3786188"/>
          <p14:tracePt t="218537" x="6054725" y="3786188"/>
          <p14:tracePt t="218553" x="5902325" y="3813175"/>
          <p14:tracePt t="218571" x="5697538" y="3822700"/>
          <p14:tracePt t="218587" x="5634038" y="3822700"/>
          <p14:tracePt t="218603" x="5581650" y="3822700"/>
          <p14:tracePt t="218621" x="5491163" y="3822700"/>
          <p14:tracePt t="218637" x="5357813" y="3830638"/>
          <p14:tracePt t="218653" x="5295900" y="3840163"/>
          <p14:tracePt t="218671" x="5224463" y="3857625"/>
          <p14:tracePt t="218687" x="5205413" y="3857625"/>
          <p14:tracePt t="218703" x="5197475" y="3857625"/>
          <p14:tracePt t="218721" x="5187950" y="3857625"/>
          <p14:tracePt t="218986" x="5197475" y="3857625"/>
        </p14:tracePtLst>
      </p14:laserTrace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Operating Systems</a:t>
            </a:r>
          </a:p>
        </p:txBody>
      </p:sp>
      <p:sp>
        <p:nvSpPr>
          <p:cNvPr id="3" name="Content Placeholder 2"/>
          <p:cNvSpPr>
            <a:spLocks noGrp="1"/>
          </p:cNvSpPr>
          <p:nvPr>
            <p:ph idx="1"/>
          </p:nvPr>
        </p:nvSpPr>
        <p:spPr/>
        <p:txBody>
          <a:bodyPr/>
          <a:lstStyle/>
          <a:p>
            <a:r>
              <a:rPr lang="en-US" dirty="0"/>
              <a:t>The operating system on mobile devices and many consumer electronics is called a </a:t>
            </a:r>
            <a:r>
              <a:rPr lang="en-US" b="1" dirty="0">
                <a:solidFill>
                  <a:srgbClr val="A52439"/>
                </a:solidFill>
              </a:rPr>
              <a:t>mobile operating system</a:t>
            </a:r>
            <a:r>
              <a:rPr lang="en-US" dirty="0">
                <a:solidFill>
                  <a:srgbClr val="A52439"/>
                </a:solidFill>
              </a:rPr>
              <a:t> </a:t>
            </a:r>
            <a:r>
              <a:rPr lang="en-US" dirty="0"/>
              <a:t>and resides on firmware</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30</a:t>
            </a:fld>
            <a:endParaRPr lang="en-US"/>
          </a:p>
        </p:txBody>
      </p:sp>
      <p:sp>
        <p:nvSpPr>
          <p:cNvPr id="6" name="Text Placeholder 5"/>
          <p:cNvSpPr>
            <a:spLocks noGrp="1"/>
          </p:cNvSpPr>
          <p:nvPr>
            <p:ph type="body" sz="quarter" idx="13"/>
          </p:nvPr>
        </p:nvSpPr>
        <p:spPr/>
        <p:txBody>
          <a:bodyPr/>
          <a:lstStyle/>
          <a:p>
            <a:r>
              <a:rPr lang="en-US" dirty="0"/>
              <a:t>Pages 433 - 434</a:t>
            </a:r>
          </a:p>
        </p:txBody>
      </p:sp>
      <p:graphicFrame>
        <p:nvGraphicFramePr>
          <p:cNvPr id="7" name="Diagram 6"/>
          <p:cNvGraphicFramePr/>
          <p:nvPr>
            <p:extLst>
              <p:ext uri="{D42A27DB-BD31-4B8C-83A1-F6EECF244321}">
                <p14:modId xmlns:p14="http://schemas.microsoft.com/office/powerpoint/2010/main" val="2520362585"/>
              </p:ext>
            </p:extLst>
          </p:nvPr>
        </p:nvGraphicFramePr>
        <p:xfrm>
          <a:off x="838200" y="3276600"/>
          <a:ext cx="74676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950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Operating Systems</a:t>
            </a:r>
          </a:p>
        </p:txBody>
      </p:sp>
      <p:sp>
        <p:nvSpPr>
          <p:cNvPr id="3" name="Content Placeholder 2"/>
          <p:cNvSpPr>
            <a:spLocks noGrp="1"/>
          </p:cNvSpPr>
          <p:nvPr>
            <p:ph sz="half" idx="1"/>
          </p:nvPr>
        </p:nvSpPr>
        <p:spPr/>
        <p:txBody>
          <a:bodyPr/>
          <a:lstStyle/>
          <a:p>
            <a:r>
              <a:rPr lang="en-US" b="1" dirty="0">
                <a:solidFill>
                  <a:srgbClr val="A52439"/>
                </a:solidFill>
              </a:rPr>
              <a:t>Android</a:t>
            </a:r>
            <a:r>
              <a:rPr lang="en-US" b="1" dirty="0"/>
              <a:t> </a:t>
            </a:r>
            <a:r>
              <a:rPr lang="en-US" dirty="0"/>
              <a:t>is an open source, Linux-based mobile operating system designed by Google for smartphones and tablets</a:t>
            </a:r>
            <a:endParaRPr lang="en-US" b="1" dirty="0"/>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31</a:t>
            </a:fld>
            <a:endParaRPr lang="en-US"/>
          </a:p>
        </p:txBody>
      </p:sp>
      <p:sp>
        <p:nvSpPr>
          <p:cNvPr id="9" name="Text Placeholder 8"/>
          <p:cNvSpPr>
            <a:spLocks noGrp="1"/>
          </p:cNvSpPr>
          <p:nvPr>
            <p:ph type="body" sz="quarter" idx="13"/>
          </p:nvPr>
        </p:nvSpPr>
        <p:spPr/>
        <p:txBody>
          <a:bodyPr>
            <a:normAutofit lnSpcReduction="10000"/>
          </a:bodyPr>
          <a:lstStyle/>
          <a:p>
            <a:r>
              <a:rPr lang="en-US" dirty="0"/>
              <a:t>Page 434</a:t>
            </a:r>
          </a:p>
          <a:p>
            <a:r>
              <a:rPr lang="en-US" dirty="0"/>
              <a:t>Figure 9-17</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43560" y="1600200"/>
            <a:ext cx="3647879" cy="4525963"/>
          </a:xfrm>
        </p:spPr>
      </p:pic>
    </p:spTree>
    <p:extLst>
      <p:ext uri="{BB962C8B-B14F-4D97-AF65-F5344CB8AC3E}">
        <p14:creationId xmlns:p14="http://schemas.microsoft.com/office/powerpoint/2010/main" val="405150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Operating Systems</a:t>
            </a:r>
          </a:p>
        </p:txBody>
      </p:sp>
      <p:sp>
        <p:nvSpPr>
          <p:cNvPr id="3" name="Content Placeholder 2"/>
          <p:cNvSpPr>
            <a:spLocks noGrp="1"/>
          </p:cNvSpPr>
          <p:nvPr>
            <p:ph sz="half" idx="1"/>
          </p:nvPr>
        </p:nvSpPr>
        <p:spPr/>
        <p:txBody>
          <a:bodyPr/>
          <a:lstStyle/>
          <a:p>
            <a:r>
              <a:rPr lang="en-US" b="1" dirty="0" err="1">
                <a:solidFill>
                  <a:srgbClr val="A52439"/>
                </a:solidFill>
              </a:rPr>
              <a:t>iOS</a:t>
            </a:r>
            <a:r>
              <a:rPr lang="en-US" dirty="0"/>
              <a:t>, developed by Apple, is a proprietary mobile operating system specifically made for Apple’s mobile devices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32</a:t>
            </a:fld>
            <a:endParaRPr lang="en-US"/>
          </a:p>
        </p:txBody>
      </p:sp>
      <p:sp>
        <p:nvSpPr>
          <p:cNvPr id="9" name="Text Placeholder 8"/>
          <p:cNvSpPr>
            <a:spLocks noGrp="1"/>
          </p:cNvSpPr>
          <p:nvPr>
            <p:ph type="body" sz="quarter" idx="13"/>
          </p:nvPr>
        </p:nvSpPr>
        <p:spPr/>
        <p:txBody>
          <a:bodyPr>
            <a:normAutofit lnSpcReduction="10000"/>
          </a:bodyPr>
          <a:lstStyle/>
          <a:p>
            <a:r>
              <a:rPr lang="en-US" dirty="0"/>
              <a:t>Page 434</a:t>
            </a:r>
          </a:p>
          <a:p>
            <a:r>
              <a:rPr lang="en-US" dirty="0"/>
              <a:t>Figure 9-18</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6691" y="1600200"/>
            <a:ext cx="3441617" cy="4525963"/>
          </a:xfrm>
        </p:spPr>
      </p:pic>
    </p:spTree>
    <p:extLst>
      <p:ext uri="{BB962C8B-B14F-4D97-AF65-F5344CB8AC3E}">
        <p14:creationId xmlns:p14="http://schemas.microsoft.com/office/powerpoint/2010/main" val="1241742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Operating Systems</a:t>
            </a:r>
          </a:p>
        </p:txBody>
      </p:sp>
      <p:sp>
        <p:nvSpPr>
          <p:cNvPr id="3" name="Content Placeholder 2"/>
          <p:cNvSpPr>
            <a:spLocks noGrp="1"/>
          </p:cNvSpPr>
          <p:nvPr>
            <p:ph sz="half" idx="1"/>
          </p:nvPr>
        </p:nvSpPr>
        <p:spPr/>
        <p:txBody>
          <a:bodyPr/>
          <a:lstStyle/>
          <a:p>
            <a:r>
              <a:rPr lang="en-US" b="1" dirty="0">
                <a:solidFill>
                  <a:srgbClr val="A52439"/>
                </a:solidFill>
              </a:rPr>
              <a:t>Windows Phone</a:t>
            </a:r>
            <a:r>
              <a:rPr lang="en-US" dirty="0"/>
              <a:t>, developed by Microsoft, is a proprietary mobile operating system that runs on some smartphones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33</a:t>
            </a:fld>
            <a:endParaRPr lang="en-US"/>
          </a:p>
        </p:txBody>
      </p:sp>
      <p:sp>
        <p:nvSpPr>
          <p:cNvPr id="9" name="Text Placeholder 8"/>
          <p:cNvSpPr>
            <a:spLocks noGrp="1"/>
          </p:cNvSpPr>
          <p:nvPr>
            <p:ph type="body" sz="quarter" idx="13"/>
          </p:nvPr>
        </p:nvSpPr>
        <p:spPr/>
        <p:txBody>
          <a:bodyPr>
            <a:normAutofit lnSpcReduction="10000"/>
          </a:bodyPr>
          <a:lstStyle/>
          <a:p>
            <a:r>
              <a:rPr lang="en-US" dirty="0"/>
              <a:t>Page 435</a:t>
            </a:r>
          </a:p>
          <a:p>
            <a:r>
              <a:rPr lang="en-US" dirty="0"/>
              <a:t>Figure 9-19</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65291" y="1600200"/>
            <a:ext cx="2404417" cy="4525963"/>
          </a:xfrm>
        </p:spPr>
      </p:pic>
    </p:spTree>
    <p:extLst>
      <p:ext uri="{BB962C8B-B14F-4D97-AF65-F5344CB8AC3E}">
        <p14:creationId xmlns:p14="http://schemas.microsoft.com/office/powerpoint/2010/main" val="2680157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4</a:t>
            </a:fld>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1030" y="1600200"/>
            <a:ext cx="3461940" cy="4648200"/>
          </a:xfrm>
        </p:spPr>
      </p:pic>
      <p:sp>
        <p:nvSpPr>
          <p:cNvPr id="3" name="Text Placeholder 2"/>
          <p:cNvSpPr>
            <a:spLocks noGrp="1"/>
          </p:cNvSpPr>
          <p:nvPr>
            <p:ph type="body" sz="quarter" idx="13"/>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advTm="30547"/>
    </mc:Choice>
    <mc:Fallback xmlns="">
      <p:transition advTm="30547"/>
    </mc:Fallback>
  </mc:AlternateContent>
  <p:extLst>
    <p:ext uri="{3A86A75C-4F4B-4683-9AE1-C65F6400EC91}">
      <p14:laserTraceLst xmlns:p14="http://schemas.microsoft.com/office/powerpoint/2010/main">
        <p14:tracePtLst>
          <p14:tracePt t="1807" x="5187950" y="3857625"/>
          <p14:tracePt t="1820" x="5170488" y="3867150"/>
          <p14:tracePt t="1832" x="5099050" y="3911600"/>
          <p14:tracePt t="1845" x="4911725" y="4037013"/>
          <p14:tracePt t="1857" x="4759325" y="4170363"/>
          <p14:tracePt t="1869" x="4687888" y="4232275"/>
          <p14:tracePt t="1884" x="4652963" y="4276725"/>
          <p14:tracePt t="1899" x="4625975" y="4303713"/>
          <p14:tracePt t="1916" x="4616450" y="4322763"/>
          <p14:tracePt t="1932" x="4598988" y="4330700"/>
          <p14:tracePt t="1949" x="4581525" y="4330700"/>
          <p14:tracePt t="1966" x="4581525" y="4340225"/>
          <p14:tracePt t="1983" x="4554538" y="4340225"/>
          <p14:tracePt t="2016" x="4537075" y="4340225"/>
          <p14:tracePt t="2033" x="4527550" y="4340225"/>
          <p14:tracePt t="2049" x="4510088" y="4340225"/>
          <p14:tracePt t="2066" x="4491038" y="4340225"/>
          <p14:tracePt t="2082" x="4446588" y="4340225"/>
          <p14:tracePt t="2099" x="4429125" y="4340225"/>
          <p14:tracePt t="2116" x="4411663" y="4322763"/>
          <p14:tracePt t="2132" x="4367213" y="4295775"/>
          <p14:tracePt t="2149" x="4357688" y="4286250"/>
          <p14:tracePt t="2166" x="4348163" y="4276725"/>
          <p14:tracePt t="2183" x="4348163" y="4268788"/>
          <p14:tracePt t="2199" x="4340225" y="4268788"/>
          <p14:tracePt t="2216" x="4340225" y="4259263"/>
          <p14:tracePt t="2232" x="4330700" y="4251325"/>
          <p14:tracePt t="2266" x="4330700" y="4241800"/>
          <p14:tracePt t="2284" x="4330700" y="4232275"/>
          <p14:tracePt t="2299" x="4330700" y="4224338"/>
          <p14:tracePt t="2316" x="4340225" y="4214813"/>
          <p14:tracePt t="2332" x="4375150" y="4187825"/>
          <p14:tracePt t="2349" x="4402138" y="4170363"/>
          <p14:tracePt t="2366" x="4419600" y="4160838"/>
          <p14:tracePt t="2383" x="4473575" y="4160838"/>
          <p14:tracePt t="2399" x="4608513" y="4160838"/>
          <p14:tracePt t="2416" x="4919663" y="4197350"/>
          <p14:tracePt t="2433" x="5170488" y="4268788"/>
          <p14:tracePt t="2449" x="5187950" y="4268788"/>
          <p14:tracePt t="2466" x="5187950" y="4276725"/>
          <p14:tracePt t="2483" x="5197475" y="4286250"/>
          <p14:tracePt t="2499" x="5205413" y="4295775"/>
          <p14:tracePt t="2516" x="5214938" y="4303713"/>
          <p14:tracePt t="2533" x="5224463" y="4348163"/>
          <p14:tracePt t="2549" x="5232400" y="4375150"/>
          <p14:tracePt t="2566" x="5232400" y="4394200"/>
          <p14:tracePt t="2583" x="5232400" y="4411663"/>
          <p14:tracePt t="2696" x="5224463" y="4411663"/>
          <p14:tracePt t="2709" x="5170488" y="4402138"/>
          <p14:tracePt t="2722" x="5108575" y="4367213"/>
          <p14:tracePt t="2735" x="5045075" y="4330700"/>
          <p14:tracePt t="2749" x="4991100" y="4303713"/>
          <p14:tracePt t="2766" x="4973638" y="4303713"/>
          <p14:tracePt t="2783" x="4956175" y="4286250"/>
          <p14:tracePt t="2799" x="4938713" y="4276725"/>
          <p14:tracePt t="2816" x="4902200" y="4276725"/>
          <p14:tracePt t="2833" x="4848225" y="4259263"/>
          <p14:tracePt t="2849" x="4822825" y="4259263"/>
          <p14:tracePt t="2866" x="4795838" y="4259263"/>
          <p14:tracePt t="2883" x="4741863" y="4251325"/>
          <p14:tracePt t="2899" x="4714875" y="4251325"/>
          <p14:tracePt t="2916" x="4697413" y="4251325"/>
          <p14:tracePt t="2934" x="4643438" y="4241800"/>
          <p14:tracePt t="2949" x="4625975" y="4241800"/>
          <p14:tracePt t="2966" x="4608513" y="4232275"/>
          <p14:tracePt t="2984" x="4581525" y="4224338"/>
          <p14:tracePt t="3000" x="4572000" y="4205288"/>
          <p14:tracePt t="3017" x="4554538" y="4205288"/>
          <p14:tracePt t="3034" x="4527550" y="4179888"/>
          <p14:tracePt t="3050" x="4518025" y="4170363"/>
          <p14:tracePt t="3066" x="4510088" y="4170363"/>
          <p14:tracePt t="3611" x="4518025" y="4170363"/>
          <p14:tracePt t="3687" x="4527550" y="4170363"/>
          <p14:tracePt t="3837" x="4518025" y="4170363"/>
          <p14:tracePt t="3862" x="4510088" y="4170363"/>
          <p14:tracePt t="3875" x="4500563" y="4170363"/>
          <p14:tracePt t="3887" x="4491038" y="4170363"/>
          <p14:tracePt t="3912" x="4483100" y="4160838"/>
          <p14:tracePt t="3925" x="4473575" y="4152900"/>
          <p14:tracePt t="3937" x="4465638" y="4143375"/>
          <p14:tracePt t="3949" x="4465638" y="4133850"/>
          <p14:tracePt t="3974" x="4465638" y="4125913"/>
          <p14:tracePt t="4100" x="4473575" y="4125913"/>
          <p14:tracePt t="4150" x="4483100" y="4125913"/>
          <p14:tracePt t="4413" x="4491038" y="4125913"/>
          <p14:tracePt t="4451" x="4500563" y="4125913"/>
          <p14:tracePt t="4463" x="4510088" y="4125913"/>
          <p14:tracePt t="4476" x="4518025" y="4125913"/>
          <p14:tracePt t="4488" x="4527550" y="4125913"/>
          <p14:tracePt t="4513" x="4537075" y="4133850"/>
          <p14:tracePt t="4526" x="4545013" y="4133850"/>
          <p14:tracePt t="4550" x="4554538" y="4143375"/>
          <p14:tracePt t="4613" x="4554538" y="4152900"/>
          <p14:tracePt t="6045" x="4554538" y="4160838"/>
          <p14:tracePt t="6057" x="4545013" y="4187825"/>
          <p14:tracePt t="6070" x="4537075" y="4241800"/>
          <p14:tracePt t="6082" x="4527550" y="4340225"/>
          <p14:tracePt t="6095" x="4518025" y="4419600"/>
          <p14:tracePt t="6108" x="4518025" y="4500563"/>
          <p14:tracePt t="6120" x="4518025" y="4562475"/>
          <p14:tracePt t="6134" x="4518025" y="4625975"/>
          <p14:tracePt t="6151" x="4518025" y="4687888"/>
          <p14:tracePt t="6168" x="4518025" y="4768850"/>
          <p14:tracePt t="6185" x="4581525" y="4956175"/>
          <p14:tracePt t="6201" x="4616450" y="5027613"/>
          <p14:tracePt t="6218" x="4643438" y="5072063"/>
          <p14:tracePt t="6234" x="4660900" y="5108575"/>
          <p14:tracePt t="6251" x="4670425" y="5126038"/>
          <p14:tracePt t="6609" x="4670425" y="5116513"/>
          <p14:tracePt t="6635" x="4670425" y="5108575"/>
          <p14:tracePt t="6672" x="4670425" y="5099050"/>
          <p14:tracePt t="6697" x="4670425" y="5089525"/>
          <p14:tracePt t="6710" x="4670425" y="5081588"/>
          <p14:tracePt t="6735" x="4670425" y="5072063"/>
          <p14:tracePt t="6747" x="4670425" y="5054600"/>
          <p14:tracePt t="6760" x="4670425" y="5037138"/>
          <p14:tracePt t="6772" x="4679950" y="5000625"/>
          <p14:tracePt t="6785" x="4724400" y="4929188"/>
          <p14:tracePt t="6801" x="4813300" y="4803775"/>
          <p14:tracePt t="6818" x="4867275" y="4705350"/>
          <p14:tracePt t="6835" x="4973638" y="4598988"/>
          <p14:tracePt t="6851" x="5000625" y="4562475"/>
          <p14:tracePt t="6868" x="5045075" y="4527550"/>
          <p14:tracePt t="6885" x="5089525" y="4491038"/>
          <p14:tracePt t="6902" x="5108575" y="4491038"/>
          <p14:tracePt t="6918" x="5116513" y="4483100"/>
          <p14:tracePt t="6935" x="5133975" y="4473575"/>
          <p14:tracePt t="6952" x="5143500" y="4473575"/>
          <p14:tracePt t="7312" x="5143500" y="4465638"/>
          <p14:tracePt t="7324" x="5153025" y="4446588"/>
          <p14:tracePt t="7337" x="5187950" y="4419600"/>
          <p14:tracePt t="7350" x="5251450" y="4330700"/>
          <p14:tracePt t="7362" x="5429250" y="4152900"/>
          <p14:tracePt t="7376" x="5581650" y="3990975"/>
          <p14:tracePt t="7388" x="5643563" y="3938588"/>
          <p14:tracePt t="7402" x="5670550" y="3902075"/>
          <p14:tracePt t="7418" x="5680075" y="3884613"/>
          <p14:tracePt t="7437" x="5697538" y="3867150"/>
          <p14:tracePt t="7575" x="5697538" y="3857625"/>
          <p14:tracePt t="7613" x="5697538" y="3848100"/>
          <p14:tracePt t="7638" x="5688013" y="3830638"/>
          <p14:tracePt t="7651" x="5680075" y="3813175"/>
          <p14:tracePt t="7663" x="5661025" y="3795713"/>
          <p14:tracePt t="7676" x="5626100" y="3759200"/>
          <p14:tracePt t="7688" x="5589588" y="3732213"/>
          <p14:tracePt t="7702" x="5537200" y="3687763"/>
          <p14:tracePt t="7719" x="5500688" y="3643313"/>
          <p14:tracePt t="7735" x="5473700" y="3616325"/>
          <p14:tracePt t="7752" x="5456238" y="3589338"/>
          <p14:tracePt t="7769" x="5446713" y="3581400"/>
          <p14:tracePt t="7785" x="5446713" y="3571875"/>
          <p14:tracePt t="7889" x="5456238" y="3571875"/>
          <p14:tracePt t="7901" x="5473700" y="3571875"/>
          <p14:tracePt t="7914" x="5483225" y="3571875"/>
          <p14:tracePt t="7926" x="5500688" y="3571875"/>
          <p14:tracePt t="7939" x="5510213" y="3571875"/>
          <p14:tracePt t="7952" x="5537200" y="3571875"/>
          <p14:tracePt t="7969" x="5562600" y="3571875"/>
          <p14:tracePt t="7985" x="5589588" y="3571875"/>
          <p14:tracePt t="8002" x="5751513" y="3571875"/>
          <p14:tracePt t="8019" x="5867400" y="3581400"/>
          <p14:tracePt t="8036" x="5956300" y="3608388"/>
          <p14:tracePt t="8052" x="6027738" y="3643313"/>
          <p14:tracePt t="8069" x="6045200" y="3652838"/>
          <p14:tracePt t="8165" x="6045200" y="3660775"/>
          <p14:tracePt t="8202" x="6037263" y="3660775"/>
          <p14:tracePt t="8227" x="6027738" y="3660775"/>
          <p14:tracePt t="8240" x="6018213" y="3660775"/>
          <p14:tracePt t="8252" x="6010275" y="3660775"/>
          <p14:tracePt t="8265" x="6000750" y="3660775"/>
          <p14:tracePt t="8277" x="5983288" y="3660775"/>
          <p14:tracePt t="8290" x="5973763" y="3660775"/>
          <p14:tracePt t="8302" x="5956300" y="3660775"/>
          <p14:tracePt t="8319" x="5929313" y="3660775"/>
          <p14:tracePt t="8336" x="5902325" y="3660775"/>
          <p14:tracePt t="8352" x="5848350" y="3652838"/>
          <p14:tracePt t="8369" x="5822950" y="3652838"/>
          <p14:tracePt t="8386" x="5813425" y="3652838"/>
          <p14:tracePt t="8402" x="5795963" y="3652838"/>
          <p14:tracePt t="8419" x="5776913" y="3652838"/>
          <p14:tracePt t="8436" x="5759450" y="3652838"/>
          <p14:tracePt t="8452" x="5724525" y="3652838"/>
          <p14:tracePt t="8469" x="5705475" y="3652838"/>
          <p14:tracePt t="8486" x="5688013" y="3652838"/>
          <p14:tracePt t="8502" x="5680075" y="3652838"/>
          <p14:tracePt t="8642" x="5688013" y="3652838"/>
          <p14:tracePt t="8654" x="5705475" y="3652838"/>
          <p14:tracePt t="8666" x="5732463" y="3652838"/>
          <p14:tracePt t="8679" x="5751513" y="3652838"/>
          <p14:tracePt t="8692" x="5776913" y="3652838"/>
          <p14:tracePt t="8704" x="5786438" y="3652838"/>
          <p14:tracePt t="8791" x="5786438" y="3660775"/>
          <p14:tracePt t="8829" x="5759450" y="3660775"/>
          <p14:tracePt t="8842" x="5741988" y="3660775"/>
          <p14:tracePt t="8854" x="5724525" y="3660775"/>
          <p14:tracePt t="8867" x="5715000" y="3660775"/>
          <p14:tracePt t="8879" x="5705475" y="3660775"/>
          <p14:tracePt t="9155" x="5715000" y="3660775"/>
          <p14:tracePt t="9180" x="5724525" y="3660775"/>
          <p14:tracePt t="9469" x="5715000" y="3643313"/>
          <p14:tracePt t="9481" x="5705475" y="3598863"/>
          <p14:tracePt t="9494" x="5705475" y="3490913"/>
          <p14:tracePt t="9507" x="5705475" y="3375025"/>
          <p14:tracePt t="9519" x="5705475" y="3276600"/>
          <p14:tracePt t="9536" x="5705475" y="3214688"/>
          <p14:tracePt t="9553" x="5705475" y="3160713"/>
          <p14:tracePt t="9569" x="5705475" y="3081338"/>
          <p14:tracePt t="9586" x="5705475" y="3054350"/>
          <p14:tracePt t="9603" x="5705475" y="3036888"/>
          <p14:tracePt t="9619" x="5688013" y="3009900"/>
          <p14:tracePt t="9636" x="5688013" y="3000375"/>
          <p14:tracePt t="9653" x="5680075" y="2990850"/>
          <p14:tracePt t="9670" x="5670550" y="2973388"/>
          <p14:tracePt t="9686" x="5653088" y="2955925"/>
          <p14:tracePt t="9703" x="5643563" y="2938463"/>
          <p14:tracePt t="9720" x="5626100" y="2911475"/>
          <p14:tracePt t="9736" x="5608638" y="2911475"/>
          <p14:tracePt t="9753" x="5608638" y="2894013"/>
          <p14:tracePt t="9770" x="5589588" y="2884488"/>
          <p14:tracePt t="9786" x="5581650" y="2874963"/>
          <p14:tracePt t="9803" x="5562600" y="2874963"/>
          <p14:tracePt t="9819" x="5510213" y="2847975"/>
          <p14:tracePt t="9836" x="5465763" y="2830513"/>
          <p14:tracePt t="9853" x="5419725" y="2803525"/>
          <p14:tracePt t="9870" x="5394325" y="2795588"/>
          <p14:tracePt t="9886" x="5384800" y="2786063"/>
          <p14:tracePt t="9920" x="5384800" y="2776538"/>
          <p14:tracePt t="9983" x="5411788" y="2776538"/>
          <p14:tracePt t="9995" x="5446713" y="2776538"/>
          <p14:tracePt t="10008" x="5483225" y="2776538"/>
          <p14:tracePt t="10021" x="5510213" y="2776538"/>
          <p14:tracePt t="10036" x="5527675" y="2776538"/>
          <p14:tracePt t="10053" x="5537200" y="2786063"/>
          <p14:tracePt t="10071" x="5545138" y="2786063"/>
          <p14:tracePt t="10097" x="5554663" y="2786063"/>
          <p14:tracePt t="11151" x="5554663" y="2776538"/>
          <p14:tracePt t="11163" x="5554663" y="2751138"/>
          <p14:tracePt t="11176" x="5562600" y="2670175"/>
          <p14:tracePt t="11190" x="5626100" y="2446338"/>
          <p14:tracePt t="11203" x="5680075" y="2179638"/>
          <p14:tracePt t="11220" x="5715000" y="2062163"/>
          <p14:tracePt t="11238" x="5724525" y="1965325"/>
          <p14:tracePt t="11254" x="5724525" y="1946275"/>
          <p14:tracePt t="11270" x="5724525" y="1938338"/>
          <p14:tracePt t="11304" x="5724525" y="1928813"/>
          <p14:tracePt t="11327" x="5724525" y="1919288"/>
          <p14:tracePt t="11389" x="5724525" y="1911350"/>
          <p14:tracePt t="11415" x="5715000" y="1911350"/>
          <p14:tracePt t="11440" x="5715000" y="1901825"/>
          <p14:tracePt t="11452" x="5705475" y="1901825"/>
          <p14:tracePt t="11465" x="5697538" y="1901825"/>
          <p14:tracePt t="11477" x="5697538" y="1893888"/>
          <p14:tracePt t="11490" x="5688013" y="1884363"/>
          <p14:tracePt t="11504" x="5670550" y="1884363"/>
          <p14:tracePt t="11520" x="5653088" y="1884363"/>
          <p14:tracePt t="11537" x="5643563" y="1884363"/>
          <p14:tracePt t="11554" x="5626100" y="1884363"/>
          <p14:tracePt t="11571" x="5616575" y="1884363"/>
          <p14:tracePt t="11590" x="5608638" y="1884363"/>
          <p14:tracePt t="11615" x="5599113" y="1884363"/>
          <p14:tracePt t="11628" x="5589588" y="1884363"/>
          <p14:tracePt t="11640" x="5562600" y="1893888"/>
          <p14:tracePt t="11654" x="5537200" y="1901825"/>
          <p14:tracePt t="11671" x="5518150" y="1901825"/>
          <p14:tracePt t="11687" x="5510213" y="1901825"/>
          <p14:tracePt t="11704" x="5483225" y="1901825"/>
          <p14:tracePt t="11721" x="5473700" y="1901825"/>
          <p14:tracePt t="11737" x="5465763" y="1901825"/>
          <p14:tracePt t="11754" x="5446713" y="1901825"/>
          <p14:tracePt t="11771" x="5438775" y="1893888"/>
          <p14:tracePt t="11787" x="5438775" y="1884363"/>
          <p14:tracePt t="11804" x="5419725" y="1874838"/>
          <p14:tracePt t="11821" x="5411788" y="1866900"/>
          <p14:tracePt t="11854" x="5411788" y="1857375"/>
          <p14:tracePt t="11916" x="5438775" y="1857375"/>
          <p14:tracePt t="11929" x="5491163" y="1857375"/>
          <p14:tracePt t="11941" x="5599113" y="1901825"/>
          <p14:tracePt t="11954" x="5724525" y="1955800"/>
          <p14:tracePt t="11971" x="5803900" y="1982788"/>
          <p14:tracePt t="11988" x="5848350" y="2000250"/>
          <p14:tracePt t="12004" x="5938838" y="2017713"/>
          <p14:tracePt t="12021" x="5965825" y="2017713"/>
          <p14:tracePt t="12037" x="5991225" y="2017713"/>
          <p14:tracePt t="12054" x="6018213" y="2017713"/>
          <p14:tracePt t="12088" x="6027738" y="2017713"/>
          <p14:tracePt t="12179" x="6018213" y="2017713"/>
          <p14:tracePt t="12192" x="6000750" y="2017713"/>
          <p14:tracePt t="12205" x="5973763" y="2017713"/>
          <p14:tracePt t="12217" x="5938838" y="2017713"/>
          <p14:tracePt t="12229" x="5902325" y="2017713"/>
          <p14:tracePt t="12242" x="5857875" y="2017713"/>
          <p14:tracePt t="12255" x="5822950" y="2017713"/>
          <p14:tracePt t="12271" x="5795963" y="2017713"/>
          <p14:tracePt t="12287" x="5751513" y="2017713"/>
          <p14:tracePt t="12304" x="5697538" y="2009775"/>
          <p14:tracePt t="12321" x="5688013" y="2000250"/>
          <p14:tracePt t="12656" x="5670550" y="2000250"/>
          <p14:tracePt t="12668" x="5670550" y="2009775"/>
          <p14:tracePt t="12681" x="5653088" y="2009775"/>
          <p14:tracePt t="12694" x="5616575" y="2027238"/>
          <p14:tracePt t="12706" x="5589588" y="2054225"/>
          <p14:tracePt t="12721" x="5562600" y="2062163"/>
          <p14:tracePt t="12738" x="5518150" y="2089150"/>
          <p14:tracePt t="12755" x="5394325" y="2125663"/>
          <p14:tracePt t="12772" x="5303838" y="2160588"/>
          <p14:tracePt t="12788" x="5197475" y="2205038"/>
          <p14:tracePt t="12805" x="5062538" y="2241550"/>
          <p14:tracePt t="12821" x="5010150" y="2251075"/>
          <p14:tracePt t="12838" x="4938713" y="2251075"/>
          <p14:tracePt t="12856" x="4759325" y="2251075"/>
          <p14:tracePt t="12871" x="4687888" y="2251075"/>
          <p14:tracePt t="12888" x="4633913" y="2251075"/>
          <p14:tracePt t="12905" x="4572000" y="2251075"/>
          <p14:tracePt t="12921" x="4554538" y="2251075"/>
          <p14:tracePt t="12938" x="4527550" y="2251075"/>
          <p14:tracePt t="12956" x="4491038" y="2241550"/>
          <p14:tracePt t="12971" x="4473575" y="2232025"/>
          <p14:tracePt t="12988" x="4465638" y="2224088"/>
          <p14:tracePt t="13005" x="4446588" y="2214563"/>
          <p14:tracePt t="13038" x="4438650" y="2205038"/>
          <p14:tracePt t="13070" x="4429125" y="2197100"/>
          <p14:tracePt t="13107" x="4429125" y="2187575"/>
          <p14:tracePt t="13132" x="4429125" y="2170113"/>
          <p14:tracePt t="13157" x="4429125" y="2160588"/>
          <p14:tracePt t="13170" x="4429125" y="2143125"/>
          <p14:tracePt t="13196" x="4429125" y="2133600"/>
          <p14:tracePt t="13220" x="4429125" y="2125663"/>
          <p14:tracePt t="13471" x="4429125" y="2116138"/>
          <p14:tracePt t="13496" x="4429125" y="2108200"/>
          <p14:tracePt t="13521" x="4429125" y="2098675"/>
          <p14:tracePt t="13533" x="4429125" y="2081213"/>
          <p14:tracePt t="13546" x="4438650" y="2071688"/>
          <p14:tracePt t="13558" x="4446588" y="2054225"/>
          <p14:tracePt t="13574" x="4465638" y="2044700"/>
          <p14:tracePt t="13588" x="4483100" y="2027238"/>
          <p14:tracePt t="13605" x="4491038" y="2027238"/>
          <p14:tracePt t="13621" x="4500563" y="2017713"/>
          <p14:tracePt t="13647" x="4510088" y="2017713"/>
          <p14:tracePt t="13658" x="4518025" y="2017713"/>
          <p14:tracePt t="13697" x="4527550" y="2017713"/>
          <p14:tracePt t="13734" x="4537075" y="2017713"/>
          <p14:tracePt t="13759" x="4545013" y="2017713"/>
          <p14:tracePt t="13772" x="4554538" y="2017713"/>
          <p14:tracePt t="13784" x="4562475" y="2017713"/>
          <p14:tracePt t="13810" x="4581525" y="2017713"/>
          <p14:tracePt t="13847" x="4589463" y="2027238"/>
          <p14:tracePt t="13860" x="4589463" y="2036763"/>
          <p14:tracePt t="13872" x="4608513" y="2044700"/>
          <p14:tracePt t="13885" x="4616450" y="2062163"/>
          <p14:tracePt t="13897" x="4633913" y="2081213"/>
          <p14:tracePt t="13909" x="4652963" y="2108200"/>
          <p14:tracePt t="13923" x="4660900" y="2125663"/>
          <p14:tracePt t="13938" x="4670425" y="2143125"/>
          <p14:tracePt t="13955" x="4679950" y="2152650"/>
          <p14:tracePt t="13971" x="4687888" y="2170113"/>
          <p14:tracePt t="13988" x="4687888" y="2179638"/>
          <p14:tracePt t="14022" x="4687888" y="2187575"/>
          <p14:tracePt t="14038" x="4687888" y="2197100"/>
          <p14:tracePt t="14088" x="4687888" y="2205038"/>
          <p14:tracePt t="14110" x="4679950" y="2205038"/>
          <p14:tracePt t="14136" x="4670425" y="2205038"/>
          <p14:tracePt t="14161" x="4652963" y="2205038"/>
          <p14:tracePt t="14173" x="4643438" y="2205038"/>
          <p14:tracePt t="14186" x="4633913" y="2205038"/>
          <p14:tracePt t="14198" x="4616450" y="2205038"/>
          <p14:tracePt t="14211" x="4598988" y="2205038"/>
          <p14:tracePt t="14224" x="4581525" y="2205038"/>
          <p14:tracePt t="14238" x="4562475" y="2205038"/>
          <p14:tracePt t="14255" x="4545013" y="2187575"/>
          <p14:tracePt t="14273" x="4510088" y="2160588"/>
          <p14:tracePt t="14289" x="4500563" y="2160588"/>
          <p14:tracePt t="14305" x="4483100" y="2143125"/>
          <p14:tracePt t="14323" x="4473575" y="2133600"/>
          <p14:tracePt t="14355" x="4473575" y="2125663"/>
          <p14:tracePt t="14424" x="4483100" y="2125663"/>
          <p14:tracePt t="14437" x="4491038" y="2125663"/>
          <p14:tracePt t="14462" x="4500563" y="2125663"/>
          <p14:tracePt t="14524" x="4510088" y="2125663"/>
          <p14:tracePt t="14562" x="4518025" y="2133600"/>
          <p14:tracePt t="14577" x="4518025" y="2143125"/>
          <p14:tracePt t="14587" x="4527550" y="2143125"/>
          <p14:tracePt t="14599" x="4527550" y="2152650"/>
          <p14:tracePt t="14925" x="4537075" y="2152650"/>
          <p14:tracePt t="14938" x="4537075" y="2160588"/>
          <p14:tracePt t="14950" x="4545013" y="2160588"/>
          <p14:tracePt t="14988" x="4554538" y="2170113"/>
          <p14:tracePt t="15088" x="4554538" y="2179638"/>
          <p14:tracePt t="15477" x="4554538" y="2187575"/>
          <p14:tracePt t="15778" x="4554538" y="2197100"/>
          <p14:tracePt t="17236" x="4554538" y="2187575"/>
          <p14:tracePt t="17249" x="4545013" y="2179638"/>
          <p14:tracePt t="17274" x="4545013" y="2170113"/>
          <p14:tracePt t="17286" x="4545013" y="2160588"/>
          <p14:tracePt t="17298" x="4545013" y="2152650"/>
          <p14:tracePt t="17324" x="4545013" y="2143125"/>
          <p14:tracePt t="17349" x="4545013" y="2133600"/>
          <p14:tracePt t="17399" x="4554538" y="2133600"/>
          <p14:tracePt t="17411" x="4562475" y="2133600"/>
          <p14:tracePt t="17424" x="4572000" y="2133600"/>
          <p14:tracePt t="17436" x="4589463" y="2133600"/>
          <p14:tracePt t="17449" x="4598988" y="2133600"/>
          <p14:tracePt t="17461" x="4608513" y="2133600"/>
          <p14:tracePt t="17474" x="4616450" y="2133600"/>
          <p14:tracePt t="17490" x="4625975" y="2133600"/>
          <p14:tracePt t="17507" x="4633913" y="2133600"/>
          <p14:tracePt t="17524" x="4643438" y="2133600"/>
          <p14:tracePt t="17550" x="4643438" y="2143125"/>
          <p14:tracePt t="17561" x="4652963" y="2160588"/>
          <p14:tracePt t="17574" x="4652963" y="2170113"/>
          <p14:tracePt t="17590" x="4652963" y="2179638"/>
          <p14:tracePt t="17607" x="4652963" y="2197100"/>
          <p14:tracePt t="17625" x="4652963" y="2205038"/>
          <p14:tracePt t="18816" x="4643438" y="2205038"/>
          <p14:tracePt t="18854" x="4625975" y="2205038"/>
          <p14:tracePt t="18879" x="4616450" y="2205038"/>
          <p14:tracePt t="18892" x="4608513" y="2205038"/>
          <p14:tracePt t="18916" x="4589463" y="2205038"/>
          <p14:tracePt t="18929" x="4581525" y="2205038"/>
          <p14:tracePt t="18954" x="4562475" y="2205038"/>
          <p14:tracePt t="18979" x="4554538" y="2205038"/>
          <p14:tracePt t="19005" x="4545013" y="2205038"/>
          <p14:tracePt t="19017" x="4537075" y="2205038"/>
          <p14:tracePt t="19042" x="4527550" y="2205038"/>
          <p14:tracePt t="19055" x="4518025" y="2205038"/>
          <p14:tracePt t="19079" x="4510088" y="2205038"/>
          <p14:tracePt t="19093" x="4500563" y="2205038"/>
          <p14:tracePt t="19155" x="4491038" y="2205038"/>
          <p14:tracePt t="19218" x="4483100" y="2205038"/>
          <p14:tracePt t="19230" x="4473575" y="2205038"/>
          <p14:tracePt t="19242" x="4456113" y="2205038"/>
          <p14:tracePt t="19255" x="4419600" y="2197100"/>
          <p14:tracePt t="19267" x="4348163" y="2170113"/>
          <p14:tracePt t="19281" x="4268788" y="2133600"/>
          <p14:tracePt t="19293" x="4187825" y="2108200"/>
          <p14:tracePt t="19308" x="4116388" y="2071688"/>
          <p14:tracePt t="19324" x="4027488" y="2036763"/>
          <p14:tracePt t="19341" x="3867150" y="1955800"/>
          <p14:tracePt t="19357" x="3803650" y="1928813"/>
          <p14:tracePt t="19374" x="3759200" y="1911350"/>
          <p14:tracePt t="19391" x="3705225" y="1893888"/>
          <p14:tracePt t="19408" x="3687763" y="1874838"/>
          <p14:tracePt t="19424" x="3660775" y="1874838"/>
          <p14:tracePt t="19441" x="3643313" y="1866900"/>
          <p14:tracePt t="19457" x="3616325" y="1847850"/>
          <p14:tracePt t="19474" x="3608388" y="1839913"/>
          <p14:tracePt t="19491" x="3589338" y="1830388"/>
          <p14:tracePt t="19507" x="3581400" y="1822450"/>
          <p14:tracePt t="19524" x="3581400" y="1812925"/>
          <p14:tracePt t="19541" x="3571875" y="1812925"/>
          <p14:tracePt t="19557" x="3562350" y="1812925"/>
          <p14:tracePt t="19592" x="3544888" y="1803400"/>
          <p14:tracePt t="19618" x="3536950" y="1803400"/>
          <p14:tracePt t="19643" x="3527425" y="1795463"/>
          <p14:tracePt t="19668" x="3517900" y="1785938"/>
          <p14:tracePt t="19682" x="3509963" y="1785938"/>
          <p14:tracePt t="19696" x="3500438" y="1776413"/>
          <p14:tracePt t="19711" x="3490913" y="1776413"/>
          <p14:tracePt t="19726" x="3482975" y="1776413"/>
          <p14:tracePt t="19743" x="3465513" y="1776413"/>
          <p14:tracePt t="19758" x="3465513" y="1768475"/>
          <p14:tracePt t="19774" x="3455988" y="1768475"/>
          <p14:tracePt t="19819" x="3446463" y="1768475"/>
          <p14:tracePt t="19995" x="3455988" y="1768475"/>
          <p14:tracePt t="20009" x="3465513" y="1768475"/>
          <p14:tracePt t="20025" x="3482975" y="1768475"/>
          <p14:tracePt t="20041" x="3509963" y="1768475"/>
          <p14:tracePt t="20058" x="3571875" y="1768475"/>
          <p14:tracePt t="20075" x="3598863" y="1768475"/>
          <p14:tracePt t="20091" x="3608388" y="1768475"/>
          <p14:tracePt t="20096" x="3616325" y="1768475"/>
          <p14:tracePt t="20112" x="3625850" y="1768475"/>
          <p14:tracePt t="20132" x="3633788" y="1768475"/>
          <p14:tracePt t="20232" x="3625850" y="1768475"/>
          <p14:tracePt t="20247" x="3608388" y="1768475"/>
          <p14:tracePt t="20262" x="3571875" y="1768475"/>
          <p14:tracePt t="20276" x="3536950" y="1768475"/>
          <p14:tracePt t="20291" x="3509963" y="1768475"/>
          <p14:tracePt t="20309" x="3465513" y="1768475"/>
          <p14:tracePt t="20325" x="3455988" y="1768475"/>
          <p14:tracePt t="20446" x="3482975" y="1768475"/>
          <p14:tracePt t="20461" x="3500438" y="1768475"/>
          <p14:tracePt t="20476" x="3527425" y="1768475"/>
          <p14:tracePt t="20492" x="3554413" y="1768475"/>
          <p14:tracePt t="20508" x="3571875" y="1768475"/>
          <p14:tracePt t="20525" x="3581400" y="1768475"/>
          <p14:tracePt t="20558" x="3589338" y="1768475"/>
          <p14:tracePt t="20621" x="3581400" y="1768475"/>
          <p14:tracePt t="20636" x="3544888" y="1758950"/>
          <p14:tracePt t="20651" x="3509963" y="1758950"/>
          <p14:tracePt t="20666" x="3455988" y="1751013"/>
          <p14:tracePt t="20679" x="3419475" y="1751013"/>
          <p14:tracePt t="20694" x="3394075" y="1741488"/>
          <p14:tracePt t="20711" x="3357563" y="1731963"/>
          <p14:tracePt t="20726" x="3348038" y="1731963"/>
          <p14:tracePt t="20822" x="3357563" y="1731963"/>
          <p14:tracePt t="20837" x="3375025" y="1731963"/>
          <p14:tracePt t="20853" x="3419475" y="1731963"/>
          <p14:tracePt t="20869" x="3509963" y="1731963"/>
          <p14:tracePt t="20886" x="3660775" y="1741488"/>
          <p14:tracePt t="20902" x="3714750" y="1741488"/>
          <p14:tracePt t="20918" x="3741738" y="1741488"/>
          <p14:tracePt t="20935" x="3776663" y="1741488"/>
          <p14:tracePt t="20951" x="3786188" y="1741488"/>
          <p14:tracePt t="20983" x="3795713" y="1741488"/>
          <p14:tracePt t="21047" x="3795713" y="1751013"/>
          <p14:tracePt t="21073" x="3776663" y="1751013"/>
          <p14:tracePt t="21088" x="3751263" y="1751013"/>
          <p14:tracePt t="21103" x="3697288" y="1751013"/>
          <p14:tracePt t="21118" x="3608388" y="1751013"/>
          <p14:tracePt t="21134" x="3482975" y="1751013"/>
          <p14:tracePt t="21148" x="3465513" y="1751013"/>
          <p14:tracePt t="21177" x="3455988" y="1751013"/>
          <p14:tracePt t="21298" x="3455988" y="1758950"/>
          <p14:tracePt t="22100" x="3455988" y="1768475"/>
          <p14:tracePt t="22299" x="3455988" y="1776413"/>
          <p14:tracePt t="22325" x="3465513" y="1776413"/>
          <p14:tracePt t="22689" x="3455988" y="1803400"/>
          <p14:tracePt t="22706" x="3411538" y="1857375"/>
          <p14:tracePt t="22721" x="3330575" y="2009775"/>
          <p14:tracePt t="22734" x="3224213" y="2259013"/>
          <p14:tracePt t="22743" x="3160713" y="2411413"/>
          <p14:tracePt t="22759" x="3143250" y="2473325"/>
          <p14:tracePt t="22776" x="3143250" y="2536825"/>
          <p14:tracePt t="22793" x="3143250" y="2554288"/>
          <p14:tracePt t="22809" x="3143250" y="2581275"/>
          <p14:tracePt t="22826" x="3143250" y="2625725"/>
          <p14:tracePt t="22843" x="3143250" y="2652713"/>
          <p14:tracePt t="22860" x="3143250" y="2679700"/>
          <p14:tracePt t="22876" x="3160713" y="2732088"/>
          <p14:tracePt t="22893" x="3187700" y="2751138"/>
          <p14:tracePt t="22909" x="3205163" y="2759075"/>
          <p14:tracePt t="22926" x="3241675" y="2786063"/>
          <p14:tracePt t="22943" x="3268663" y="2786063"/>
          <p14:tracePt t="22959" x="3276600" y="2786063"/>
          <p14:tracePt t="22976" x="3303588" y="2795588"/>
          <p14:tracePt t="22993" x="3313113" y="2795588"/>
          <p14:tracePt t="23009" x="3322638" y="2795588"/>
          <p14:tracePt t="23026" x="3357563" y="2795588"/>
          <p14:tracePt t="23059" x="3367088" y="2795588"/>
          <p14:tracePt t="23076" x="3375025" y="2795588"/>
          <p14:tracePt t="23101" x="3384550" y="2795588"/>
          <p14:tracePt t="23214" x="3375025" y="2795588"/>
          <p14:tracePt t="23227" x="3348038" y="2795588"/>
          <p14:tracePt t="23239" x="3340100" y="2795588"/>
          <p14:tracePt t="23252" x="3322638" y="2795588"/>
          <p14:tracePt t="23265" x="3303588" y="2795588"/>
          <p14:tracePt t="23278" x="3295650" y="2795588"/>
          <p14:tracePt t="23390" x="3303588" y="2795588"/>
          <p14:tracePt t="23403" x="3313113" y="2795588"/>
          <p14:tracePt t="23415" x="3340100" y="2795588"/>
          <p14:tracePt t="23429" x="3348038" y="2795588"/>
          <p14:tracePt t="23443" x="3357563" y="2795588"/>
          <p14:tracePt t="23460" x="3375025" y="2803525"/>
          <p14:tracePt t="23477" x="3419475" y="2822575"/>
          <p14:tracePt t="23510" x="3438525" y="2830513"/>
          <p14:tracePt t="23553" x="3446463" y="2840038"/>
          <p14:tracePt t="24080" x="3446463" y="2857500"/>
          <p14:tracePt t="24093" x="3446463" y="2884488"/>
          <p14:tracePt t="24105" x="3446463" y="2938463"/>
          <p14:tracePt t="24118" x="3446463" y="3009900"/>
          <p14:tracePt t="24130" x="3446463" y="3089275"/>
          <p14:tracePt t="24143" x="3455988" y="3160713"/>
          <p14:tracePt t="24160" x="3473450" y="3224213"/>
          <p14:tracePt t="24177" x="3482975" y="3268663"/>
          <p14:tracePt t="24193" x="3517900" y="3367088"/>
          <p14:tracePt t="24210" x="3544888" y="3465513"/>
          <p14:tracePt t="24227" x="3562350" y="3554413"/>
          <p14:tracePt t="24243" x="3589338" y="3652838"/>
          <p14:tracePt t="24260" x="3608388" y="3705225"/>
          <p14:tracePt t="24277" x="3616325" y="3751263"/>
          <p14:tracePt t="24293" x="3625850" y="3813175"/>
          <p14:tracePt t="24327" x="3633788" y="3813175"/>
          <p14:tracePt t="24607" x="3633788" y="3822700"/>
          <p14:tracePt t="24619" x="3633788" y="3840163"/>
          <p14:tracePt t="24632" x="3633788" y="3884613"/>
          <p14:tracePt t="24644" x="3660775" y="4054475"/>
          <p14:tracePt t="24660" x="3697288" y="4241800"/>
          <p14:tracePt t="24677" x="3705225" y="4367213"/>
          <p14:tracePt t="24694" x="3724275" y="4545013"/>
          <p14:tracePt t="24710" x="3732213" y="4652963"/>
          <p14:tracePt t="24727" x="3732213" y="4786313"/>
          <p14:tracePt t="24743" x="3759200" y="5010150"/>
          <p14:tracePt t="24760" x="3768725" y="5108575"/>
          <p14:tracePt t="24777" x="3786188" y="5197475"/>
          <p14:tracePt t="24794" x="3786188" y="5268913"/>
          <p14:tracePt t="24810" x="3795713" y="5295900"/>
          <p14:tracePt t="24827" x="3795713" y="5313363"/>
          <p14:tracePt t="24844" x="3803650" y="5340350"/>
          <p14:tracePt t="24860" x="3803650" y="5367338"/>
          <p14:tracePt t="24877" x="3813175" y="5394325"/>
          <p14:tracePt t="24894" x="3822700" y="5473700"/>
          <p14:tracePt t="24910" x="3822700" y="5510213"/>
          <p14:tracePt t="24927" x="3822700" y="5537200"/>
          <p14:tracePt t="24944" x="3822700" y="5608638"/>
          <p14:tracePt t="24960" x="3822700" y="5626100"/>
          <p14:tracePt t="24978" x="3822700" y="5653088"/>
          <p14:tracePt t="24994" x="3830638" y="5661025"/>
          <p14:tracePt t="25271" x="3830638" y="5680075"/>
          <p14:tracePt t="25284" x="3803650" y="5697538"/>
          <p14:tracePt t="25297" x="3768725" y="5741988"/>
          <p14:tracePt t="25309" x="3732213" y="5795963"/>
          <p14:tracePt t="25322" x="3705225" y="5830888"/>
          <p14:tracePt t="25334" x="3687763" y="5840413"/>
          <p14:tracePt t="25347" x="3660775" y="5848350"/>
          <p14:tracePt t="25361" x="3633788" y="5857875"/>
          <p14:tracePt t="25377" x="3598863" y="5857875"/>
          <p14:tracePt t="25394" x="3562350" y="5857875"/>
          <p14:tracePt t="25411" x="3429000" y="5857875"/>
          <p14:tracePt t="25427" x="3330575" y="5830888"/>
          <p14:tracePt t="25444" x="3224213" y="5786438"/>
          <p14:tracePt t="25461" x="3071813" y="5661025"/>
          <p14:tracePt t="25477" x="3017838" y="5589588"/>
          <p14:tracePt t="25494" x="2973388" y="5518150"/>
          <p14:tracePt t="25511" x="2919413" y="5276850"/>
          <p14:tracePt t="25527" x="2919413" y="5133975"/>
          <p14:tracePt t="25544" x="2919413" y="5000625"/>
          <p14:tracePt t="25561" x="2990850" y="4660900"/>
          <p14:tracePt t="25577" x="3027363" y="4537075"/>
          <p14:tracePt t="25594" x="3054350" y="4419600"/>
          <p14:tracePt t="25611" x="3089275" y="4295775"/>
          <p14:tracePt t="25627" x="3108325" y="4232275"/>
          <p14:tracePt t="25644" x="3133725" y="4143375"/>
          <p14:tracePt t="25661" x="3187700" y="4037013"/>
          <p14:tracePt t="25677" x="3214688" y="4017963"/>
          <p14:tracePt t="25694" x="3241675" y="4000500"/>
          <p14:tracePt t="25711" x="3313113" y="3946525"/>
          <p14:tracePt t="25727" x="3375025" y="3919538"/>
          <p14:tracePt t="25744" x="3465513" y="3902075"/>
          <p14:tracePt t="25761" x="3687763" y="3867150"/>
          <p14:tracePt t="25777" x="3902075" y="3867150"/>
          <p14:tracePt t="25794" x="4125913" y="3867150"/>
          <p14:tracePt t="25811" x="4367213" y="3867150"/>
          <p14:tracePt t="25827" x="4384675" y="3867150"/>
          <p14:tracePt t="25844" x="4411663" y="3875088"/>
          <p14:tracePt t="25861" x="4473575" y="3946525"/>
          <p14:tracePt t="25878" x="4537075" y="4062413"/>
          <p14:tracePt t="25894" x="4589463" y="4197350"/>
          <p14:tracePt t="25911" x="4679950" y="4348163"/>
          <p14:tracePt t="25927" x="4724400" y="4419600"/>
          <p14:tracePt t="25944" x="4759325" y="4500563"/>
          <p14:tracePt t="25961" x="4795838" y="4625975"/>
          <p14:tracePt t="25978" x="4803775" y="4697413"/>
          <p14:tracePt t="25994" x="4822825" y="4795838"/>
          <p14:tracePt t="26011" x="4830763" y="4929188"/>
          <p14:tracePt t="26028" x="4830763" y="4973638"/>
          <p14:tracePt t="26044" x="4830763" y="5000625"/>
          <p14:tracePt t="26061" x="4830763" y="5018088"/>
          <p14:tracePt t="26094" x="4830763" y="5027613"/>
          <p14:tracePt t="26112" x="4822825" y="5027613"/>
          <p14:tracePt t="26137" x="4813300" y="5027613"/>
          <p14:tracePt t="26149" x="4786313" y="5018088"/>
          <p14:tracePt t="26162" x="4751388" y="4983163"/>
          <p14:tracePt t="26178" x="4705350" y="4911725"/>
          <p14:tracePt t="26194" x="4679950" y="4857750"/>
          <p14:tracePt t="26211" x="4652963" y="4813300"/>
          <p14:tracePt t="26228" x="4652963" y="4786313"/>
          <p14:tracePt t="26244" x="4652963" y="4768850"/>
          <p14:tracePt t="26261" x="4643438" y="4751388"/>
          <p14:tracePt t="26294" x="4643438" y="4741863"/>
          <p14:tracePt t="26590" x="4633913" y="4741863"/>
          <p14:tracePt t="26601" x="4625975" y="4741863"/>
          <p14:tracePt t="26614" x="4589463" y="4732338"/>
          <p14:tracePt t="26628" x="4510088" y="4714875"/>
          <p14:tracePt t="26645" x="4357688" y="4660900"/>
          <p14:tracePt t="26662" x="4133850" y="4491038"/>
          <p14:tracePt t="26678" x="4062413" y="4438650"/>
          <p14:tracePt t="26695" x="4017963" y="4384675"/>
          <p14:tracePt t="26712" x="3973513" y="4313238"/>
          <p14:tracePt t="26728" x="3894138" y="4116388"/>
          <p14:tracePt t="26745" x="3884613" y="4000500"/>
          <p14:tracePt t="26761" x="3884613" y="3911600"/>
          <p14:tracePt t="26778" x="3884613" y="3724275"/>
          <p14:tracePt t="26795" x="3884613" y="3660775"/>
          <p14:tracePt t="26812" x="3902075" y="3598863"/>
          <p14:tracePt t="26828" x="3965575" y="3509963"/>
          <p14:tracePt t="26845" x="3990975" y="3465513"/>
          <p14:tracePt t="26862" x="4037013" y="3438525"/>
          <p14:tracePt t="26878" x="4116388" y="3419475"/>
          <p14:tracePt t="26895" x="4179888" y="3419475"/>
          <p14:tracePt t="26911" x="4251325" y="3419475"/>
          <p14:tracePt t="26928" x="4394200" y="3465513"/>
          <p14:tracePt t="26945" x="4438650" y="3482975"/>
          <p14:tracePt t="26961" x="4465638" y="3500438"/>
          <p14:tracePt t="26978" x="4510088" y="3517900"/>
          <p14:tracePt t="26995" x="4518025" y="3527425"/>
          <p14:tracePt t="27011" x="4537075" y="3536950"/>
          <p14:tracePt t="27028" x="4589463" y="3571875"/>
          <p14:tracePt t="27045" x="4652963" y="3608388"/>
          <p14:tracePt t="27062" x="4724400" y="3660775"/>
          <p14:tracePt t="27078" x="4875213" y="3822700"/>
          <p14:tracePt t="27095" x="4911725" y="3848100"/>
          <p14:tracePt t="27111" x="4938713" y="3884613"/>
          <p14:tracePt t="27128" x="4938713" y="3911600"/>
          <p14:tracePt t="27145" x="4938713" y="3946525"/>
          <p14:tracePt t="27161" x="4938713" y="3973513"/>
          <p14:tracePt t="27178" x="4938713" y="4071938"/>
          <p14:tracePt t="27195" x="4938713" y="4133850"/>
          <p14:tracePt t="27211" x="4938713" y="4187825"/>
          <p14:tracePt t="27228" x="4919663" y="4259263"/>
          <p14:tracePt t="27245" x="4911725" y="4276725"/>
          <p14:tracePt t="27262" x="4902200" y="4276725"/>
          <p14:tracePt t="27278" x="4902200" y="4286250"/>
          <p14:tracePt t="27295" x="4894263" y="4295775"/>
          <p14:tracePt t="27328" x="4884738" y="4295775"/>
          <p14:tracePt t="27345" x="4875213" y="4295775"/>
          <p14:tracePt t="27361" x="4875213" y="4303713"/>
          <p14:tracePt t="29010" x="4884738" y="4303713"/>
          <p14:tracePt t="29023" x="4902200" y="4303713"/>
          <p14:tracePt t="29035" x="4919663" y="4303713"/>
          <p14:tracePt t="29048" x="4929188" y="4303713"/>
          <p14:tracePt t="29062" x="4946650" y="4322763"/>
          <p14:tracePt t="29079" x="4965700" y="4330700"/>
          <p14:tracePt t="29097" x="4983163" y="4357688"/>
          <p14:tracePt t="29112" x="4991100" y="4367213"/>
          <p14:tracePt t="29129" x="4991100" y="4375150"/>
          <p14:tracePt t="29147" x="4991100" y="4384675"/>
          <p14:tracePt t="29173" x="4991100" y="43942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lstStyle/>
          <a:p>
            <a:r>
              <a:rPr lang="en-US" dirty="0"/>
              <a:t>Starting Computers and Mobile Devices</a:t>
            </a:r>
          </a:p>
          <a:p>
            <a:pPr lvl="1"/>
            <a:r>
              <a:rPr lang="en-US" dirty="0"/>
              <a:t>If a computer or mobile device is off, you press a power button to turn it on</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5</a:t>
            </a:fld>
            <a:endParaRPr lang="en-US"/>
          </a:p>
        </p:txBody>
      </p:sp>
      <p:sp>
        <p:nvSpPr>
          <p:cNvPr id="6" name="Text Placeholder 5"/>
          <p:cNvSpPr>
            <a:spLocks noGrp="1"/>
          </p:cNvSpPr>
          <p:nvPr>
            <p:ph type="body" sz="quarter" idx="13"/>
          </p:nvPr>
        </p:nvSpPr>
        <p:spPr/>
        <p:txBody>
          <a:bodyPr>
            <a:normAutofit lnSpcReduction="10000"/>
          </a:bodyPr>
          <a:lstStyle/>
          <a:p>
            <a:r>
              <a:rPr lang="en-US" dirty="0"/>
              <a:t>Page 412</a:t>
            </a:r>
          </a:p>
          <a:p>
            <a:r>
              <a:rPr lang="en-US" dirty="0"/>
              <a:t>Figure 9-2</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3113801"/>
            <a:ext cx="3657600" cy="3121152"/>
          </a:xfrm>
          <a:prstGeom prst="rect">
            <a:avLst/>
          </a:prstGeom>
        </p:spPr>
      </p:pic>
    </p:spTree>
    <p:extLst>
      <p:ext uri="{BB962C8B-B14F-4D97-AF65-F5344CB8AC3E}">
        <p14:creationId xmlns:p14="http://schemas.microsoft.com/office/powerpoint/2010/main" val="3744330238"/>
      </p:ext>
    </p:extLst>
  </p:cSld>
  <p:clrMapOvr>
    <a:masterClrMapping/>
  </p:clrMapOvr>
  <mc:AlternateContent xmlns:mc="http://schemas.openxmlformats.org/markup-compatibility/2006" xmlns:p14="http://schemas.microsoft.com/office/powerpoint/2010/main">
    <mc:Choice Requires="p14">
      <p:transition p14:dur="0" advTm="39815"/>
    </mc:Choice>
    <mc:Fallback xmlns="">
      <p:transition advTm="39815"/>
    </mc:Fallback>
  </mc:AlternateContent>
  <p:extLst>
    <p:ext uri="{3A86A75C-4F4B-4683-9AE1-C65F6400EC91}">
      <p14:laserTraceLst xmlns:p14="http://schemas.microsoft.com/office/powerpoint/2010/main">
        <p14:tracePtLst>
          <p14:tracePt t="1618" x="4991100" y="4367213"/>
          <p14:tracePt t="1631" x="5018088" y="4313238"/>
          <p14:tracePt t="1643" x="5099050" y="4160838"/>
          <p14:tracePt t="1656" x="5214938" y="3990975"/>
          <p14:tracePt t="1669" x="5276850" y="3894138"/>
          <p14:tracePt t="1684" x="5322888" y="3830638"/>
          <p14:tracePt t="1700" x="5367338" y="3759200"/>
          <p14:tracePt t="1717" x="5429250" y="3687763"/>
          <p14:tracePt t="1734" x="5483225" y="3633788"/>
          <p14:tracePt t="1750" x="5527675" y="3589338"/>
          <p14:tracePt t="1767" x="5643563" y="3482975"/>
          <p14:tracePt t="1784" x="5759450" y="3429000"/>
          <p14:tracePt t="1800" x="5902325" y="3357563"/>
          <p14:tracePt t="3038" x="5894388" y="3357563"/>
          <p14:tracePt t="3050" x="5875338" y="3348038"/>
          <p14:tracePt t="3063" x="5840413" y="3330575"/>
          <p14:tracePt t="3075" x="5715000" y="3286125"/>
          <p14:tracePt t="3088" x="5276850" y="3108325"/>
          <p14:tracePt t="3101" x="4643438" y="2857500"/>
          <p14:tracePt t="3118" x="4303713" y="2776538"/>
          <p14:tracePt t="3134" x="4062413" y="2724150"/>
          <p14:tracePt t="3151" x="3732213" y="2633663"/>
          <p14:tracePt t="3168" x="3616325" y="2608263"/>
          <p14:tracePt t="3184" x="3544888" y="2581275"/>
          <p14:tracePt t="3201" x="3429000" y="2536825"/>
          <p14:tracePt t="3218" x="3384550" y="2500313"/>
          <p14:tracePt t="3234" x="3357563" y="2482850"/>
          <p14:tracePt t="3251" x="3313113" y="2455863"/>
          <p14:tracePt t="3268" x="3303588" y="2438400"/>
          <p14:tracePt t="3284" x="3295650" y="2428875"/>
          <p14:tracePt t="3301" x="3259138" y="2401888"/>
          <p14:tracePt t="3840" x="3251200" y="2401888"/>
          <p14:tracePt t="3853" x="3224213" y="2401888"/>
          <p14:tracePt t="3865" x="3197225" y="2401888"/>
          <p14:tracePt t="3878" x="3152775" y="2384425"/>
          <p14:tracePt t="3890" x="3036888" y="2366963"/>
          <p14:tracePt t="3903" x="2911475" y="2347913"/>
          <p14:tracePt t="3918" x="2795588" y="2347913"/>
          <p14:tracePt t="3935" x="2714625" y="2347913"/>
          <p14:tracePt t="3952" x="2554288" y="2347913"/>
          <p14:tracePt t="3968" x="2500313" y="2347913"/>
          <p14:tracePt t="3985" x="2446338" y="2347913"/>
          <p14:tracePt t="4003" x="2339975" y="2347913"/>
          <p14:tracePt t="4018" x="2268538" y="2347913"/>
          <p14:tracePt t="4035" x="2197100" y="2347913"/>
          <p14:tracePt t="4053" x="2054225" y="2347913"/>
          <p14:tracePt t="4068" x="1982788" y="2347913"/>
          <p14:tracePt t="4085" x="1938338" y="2347913"/>
          <p14:tracePt t="4103" x="1822450" y="2347913"/>
          <p14:tracePt t="4118" x="1768475" y="2347913"/>
          <p14:tracePt t="4135" x="1687513" y="2330450"/>
          <p14:tracePt t="4153" x="1571625" y="2312988"/>
          <p14:tracePt t="4168" x="1544638" y="2303463"/>
          <p14:tracePt t="4185" x="1517650" y="2295525"/>
          <p14:tracePt t="4203" x="1517650" y="2286000"/>
          <p14:tracePt t="4218" x="1509713" y="2286000"/>
          <p14:tracePt t="4618" x="1509713" y="2276475"/>
          <p14:tracePt t="4681" x="1509713" y="2268538"/>
          <p14:tracePt t="4743" x="1517650" y="2268538"/>
          <p14:tracePt t="4756" x="1544638" y="2268538"/>
          <p14:tracePt t="4769" x="1589088" y="2259013"/>
          <p14:tracePt t="4781" x="1679575" y="2259013"/>
          <p14:tracePt t="4793" x="1785938" y="2251075"/>
          <p14:tracePt t="4806" x="1901825" y="2251075"/>
          <p14:tracePt t="4818" x="2017713" y="2241550"/>
          <p14:tracePt t="4835" x="2116138" y="2241550"/>
          <p14:tracePt t="4852" x="2197100" y="2241550"/>
          <p14:tracePt t="4868" x="2295525" y="2232025"/>
          <p14:tracePt t="4885" x="2330450" y="2232025"/>
          <p14:tracePt t="4902" x="2384425" y="2232025"/>
          <p14:tracePt t="4919" x="2446338" y="2224088"/>
          <p14:tracePt t="4935" x="2455863" y="2224088"/>
          <p14:tracePt t="5295" x="2473325" y="2224088"/>
          <p14:tracePt t="5308" x="2527300" y="2224088"/>
          <p14:tracePt t="5321" x="2687638" y="2224088"/>
          <p14:tracePt t="5333" x="3054350" y="2232025"/>
          <p14:tracePt t="5345" x="3187700" y="2232025"/>
          <p14:tracePt t="5358" x="3251200" y="2241550"/>
          <p14:tracePt t="5371" x="3276600" y="2241550"/>
          <p14:tracePt t="5385" x="3303588" y="2241550"/>
          <p14:tracePt t="5402" x="3330575" y="2241550"/>
          <p14:tracePt t="5419" x="3490913" y="2241550"/>
          <p14:tracePt t="5435" x="3687763" y="2241550"/>
          <p14:tracePt t="5452" x="3857625" y="2241550"/>
          <p14:tracePt t="5470" x="4037013" y="2241550"/>
          <p14:tracePt t="5485" x="4081463" y="2241550"/>
          <p14:tracePt t="5502" x="4108450" y="2241550"/>
          <p14:tracePt t="5520" x="4160838" y="2241550"/>
          <p14:tracePt t="5535" x="4232275" y="2241550"/>
          <p14:tracePt t="5552" x="4348163" y="2241550"/>
          <p14:tracePt t="5570" x="4491038" y="2241550"/>
          <p14:tracePt t="5586" x="4518025" y="2241550"/>
          <p14:tracePt t="5602" x="4527550" y="2241550"/>
          <p14:tracePt t="5619" x="4537075" y="2241550"/>
          <p14:tracePt t="5636" x="4545013" y="2241550"/>
          <p14:tracePt t="6625" x="4537075" y="2241550"/>
          <p14:tracePt t="6788" x="4527550" y="2241550"/>
          <p14:tracePt t="6813" x="4518025" y="2251075"/>
          <p14:tracePt t="6838" x="4510088" y="2251075"/>
          <p14:tracePt t="6850" x="4491038" y="2251075"/>
          <p14:tracePt t="6864" x="4456113" y="2251075"/>
          <p14:tracePt t="6876" x="4340225" y="2276475"/>
          <p14:tracePt t="6888" x="4027488" y="2312988"/>
          <p14:tracePt t="6903" x="3867150" y="2339975"/>
          <p14:tracePt t="6920" x="3786188" y="2357438"/>
          <p14:tracePt t="6937" x="3536950" y="2411413"/>
          <p14:tracePt t="6953" x="3438525" y="2428875"/>
          <p14:tracePt t="6970" x="3313113" y="2438400"/>
          <p14:tracePt t="6988" x="2973388" y="2500313"/>
          <p14:tracePt t="7003" x="2874963" y="2509838"/>
          <p14:tracePt t="7020" x="2803525" y="2517775"/>
          <p14:tracePt t="7037" x="2714625" y="2536825"/>
          <p14:tracePt t="7053" x="2670175" y="2536825"/>
          <p14:tracePt t="7070" x="2625725" y="2544763"/>
          <p14:tracePt t="7088" x="2544763" y="2562225"/>
          <p14:tracePt t="7103" x="2527300" y="2571750"/>
          <p14:tracePt t="7120" x="2517775" y="2571750"/>
          <p14:tracePt t="7137" x="2500313" y="2571750"/>
          <p14:tracePt t="7541" x="2490788" y="2571750"/>
          <p14:tracePt t="7553" x="2482850" y="2571750"/>
          <p14:tracePt t="7566" x="2473325" y="2571750"/>
          <p14:tracePt t="7578" x="2446338" y="2571750"/>
          <p14:tracePt t="7591" x="2401888" y="2571750"/>
          <p14:tracePt t="7603" x="2312988" y="2581275"/>
          <p14:tracePt t="7620" x="2224088" y="2581275"/>
          <p14:tracePt t="7636" x="2125663" y="2598738"/>
          <p14:tracePt t="7653" x="1990725" y="2598738"/>
          <p14:tracePt t="7670" x="1938338" y="2598738"/>
          <p14:tracePt t="7687" x="1911350" y="2598738"/>
          <p14:tracePt t="7703" x="1822450" y="2608263"/>
          <p14:tracePt t="7720" x="1768475" y="2616200"/>
          <p14:tracePt t="7737" x="1714500" y="2625725"/>
          <p14:tracePt t="7753" x="1616075" y="2652713"/>
          <p14:tracePt t="7770" x="1571625" y="2652713"/>
          <p14:tracePt t="7787" x="1527175" y="2660650"/>
          <p14:tracePt t="7803" x="1455738" y="2679700"/>
          <p14:tracePt t="7820" x="1428750" y="2679700"/>
          <p14:tracePt t="7837" x="1401763" y="2679700"/>
          <p14:tracePt t="7853" x="1366838" y="2679700"/>
          <p14:tracePt t="7870" x="1347788" y="2679700"/>
          <p14:tracePt t="7887" x="1330325" y="2679700"/>
          <p14:tracePt t="7904" x="1285875" y="2679700"/>
          <p14:tracePt t="7920" x="1268413" y="2679700"/>
          <p14:tracePt t="7937" x="1258888" y="2679700"/>
          <p14:tracePt t="7954" x="1250950" y="2679700"/>
          <p14:tracePt t="8242" x="1258888" y="2679700"/>
          <p14:tracePt t="8255" x="1268413" y="2679700"/>
          <p14:tracePt t="8267" x="1276350" y="2679700"/>
          <p14:tracePt t="8279" x="1295400" y="2679700"/>
          <p14:tracePt t="8292" x="1322388" y="2679700"/>
          <p14:tracePt t="8306" x="1357313" y="2679700"/>
          <p14:tracePt t="8320" x="1411288" y="2679700"/>
          <p14:tracePt t="8337" x="1438275" y="2679700"/>
          <p14:tracePt t="8354" x="1490663" y="2679700"/>
          <p14:tracePt t="8370" x="1527175" y="2679700"/>
          <p14:tracePt t="8387" x="1571625" y="2679700"/>
          <p14:tracePt t="8404" x="1724025" y="2679700"/>
          <p14:tracePt t="8420" x="1830388" y="2679700"/>
          <p14:tracePt t="8437" x="1946275" y="2670175"/>
          <p14:tracePt t="8454" x="2062163" y="2660650"/>
          <p14:tracePt t="8470" x="2089150" y="2652713"/>
          <p14:tracePt t="8487" x="2116138" y="2652713"/>
          <p14:tracePt t="8504" x="2125663" y="2652713"/>
          <p14:tracePt t="8520" x="2133600" y="2643188"/>
          <p14:tracePt t="8537" x="2143125" y="2643188"/>
          <p14:tracePt t="8819" x="2160588" y="2643188"/>
          <p14:tracePt t="8831" x="2197100" y="2625725"/>
          <p14:tracePt t="8843" x="2330450" y="2598738"/>
          <p14:tracePt t="8856" x="2724150" y="2562225"/>
          <p14:tracePt t="8871" x="2982913" y="2517775"/>
          <p14:tracePt t="8887" x="3116263" y="2517775"/>
          <p14:tracePt t="8904" x="3276600" y="2517775"/>
          <p14:tracePt t="8920" x="3759200" y="2517775"/>
          <p14:tracePt t="8937" x="3884613" y="2517775"/>
          <p14:tracePt t="8955" x="4062413" y="2517775"/>
          <p14:tracePt t="8971" x="4116388" y="2517775"/>
          <p14:tracePt t="8987" x="4152900" y="2517775"/>
          <p14:tracePt t="9005" x="4205288" y="2517775"/>
          <p14:tracePt t="9021" x="4232275" y="2517775"/>
          <p14:tracePt t="9037" x="4259263" y="2517775"/>
          <p14:tracePt t="9055" x="4286250" y="2517775"/>
          <p14:tracePt t="9071" x="4313238" y="2517775"/>
          <p14:tracePt t="9088" x="4322763" y="2517775"/>
          <p14:tracePt t="9105" x="4340225" y="2517775"/>
          <p14:tracePt t="9137" x="4348163" y="2517775"/>
          <p14:tracePt t="9207" x="4348163" y="2527300"/>
          <p14:tracePt t="9444" x="4357688" y="2527300"/>
          <p14:tracePt t="9457" x="4375150" y="2536825"/>
          <p14:tracePt t="9469" x="4402138" y="2544763"/>
          <p14:tracePt t="9482" x="4473575" y="2562225"/>
          <p14:tracePt t="9494" x="4545013" y="2581275"/>
          <p14:tracePt t="9507" x="4589463" y="2589213"/>
          <p14:tracePt t="9521" x="4608513" y="2598738"/>
          <p14:tracePt t="9538" x="4625975" y="2598738"/>
          <p14:tracePt t="9554" x="4633913" y="2598738"/>
          <p14:tracePt t="9571" x="4633913" y="2608263"/>
          <p14:tracePt t="9587" x="4643438" y="2608263"/>
          <p14:tracePt t="10473" x="4625975" y="2608263"/>
          <p14:tracePt t="10485" x="4616450" y="2608263"/>
          <p14:tracePt t="10497" x="4572000" y="2608263"/>
          <p14:tracePt t="10510" x="4465638" y="2608263"/>
          <p14:tracePt t="10523" x="4241800" y="2643188"/>
          <p14:tracePt t="10538" x="3795713" y="2714625"/>
          <p14:tracePt t="10555" x="3608388" y="2751138"/>
          <p14:tracePt t="10572" x="3286125" y="2795588"/>
          <p14:tracePt t="10588" x="3125788" y="2822575"/>
          <p14:tracePt t="10606" x="2938463" y="2857500"/>
          <p14:tracePt t="10611" x="2813050" y="2874963"/>
          <p14:tracePt t="10623" x="2741613" y="2901950"/>
          <p14:tracePt t="10638" x="2660650" y="2919413"/>
          <p14:tracePt t="10655" x="2608263" y="2938463"/>
          <p14:tracePt t="10673" x="2500313" y="2965450"/>
          <p14:tracePt t="10688" x="2465388" y="2973388"/>
          <p14:tracePt t="10705" x="2428875" y="2982913"/>
          <p14:tracePt t="10722" x="2357438" y="3000375"/>
          <p14:tracePt t="10738" x="2322513" y="3000375"/>
          <p14:tracePt t="10755" x="2286000" y="3009900"/>
          <p14:tracePt t="10773" x="2179638" y="3036888"/>
          <p14:tracePt t="10788" x="2116138" y="3054350"/>
          <p14:tracePt t="10805" x="2054225" y="3071813"/>
          <p14:tracePt t="10823" x="2017713" y="3089275"/>
          <p14:tracePt t="10838" x="1965325" y="3098800"/>
          <p14:tracePt t="10855" x="1946275" y="3098800"/>
          <p14:tracePt t="10873" x="1928813" y="3108325"/>
          <p14:tracePt t="10905" x="1919288" y="3116263"/>
          <p14:tracePt t="11087" x="1928813" y="3116263"/>
          <p14:tracePt t="11112" x="1938338" y="3116263"/>
          <p14:tracePt t="11137" x="1946275" y="3116263"/>
          <p14:tracePt t="11174" x="1955800" y="3116263"/>
          <p14:tracePt t="11187" x="1965325" y="3116263"/>
          <p14:tracePt t="11200" x="1982788" y="3116263"/>
          <p14:tracePt t="11212" x="2009775" y="3116263"/>
          <p14:tracePt t="11225" x="2062163" y="3116263"/>
          <p14:tracePt t="11238" x="2133600" y="3116263"/>
          <p14:tracePt t="11255" x="2224088" y="3116263"/>
          <p14:tracePt t="11272" x="2295525" y="3116263"/>
          <p14:tracePt t="11288" x="2446338" y="3116263"/>
          <p14:tracePt t="11305" x="2527300" y="3116263"/>
          <p14:tracePt t="11322" x="2625725" y="3116263"/>
          <p14:tracePt t="11338" x="2776538" y="3116263"/>
          <p14:tracePt t="11355" x="2830513" y="3116263"/>
          <p14:tracePt t="11372" x="2867025" y="3116263"/>
          <p14:tracePt t="11388" x="2901950" y="3116263"/>
          <p14:tracePt t="11405" x="2919413" y="3116263"/>
          <p14:tracePt t="11422" x="2928938" y="3116263"/>
          <p14:tracePt t="11438" x="2938463" y="3116263"/>
          <p14:tracePt t="11463" x="2946400" y="3116263"/>
          <p14:tracePt t="11840" x="2965450" y="3116263"/>
          <p14:tracePt t="11852" x="3000375" y="3108325"/>
          <p14:tracePt t="11865" x="3089275" y="3108325"/>
          <p14:tracePt t="11877" x="3224213" y="3098800"/>
          <p14:tracePt t="11890" x="3438525" y="3098800"/>
          <p14:tracePt t="11905" x="3571875" y="3098800"/>
          <p14:tracePt t="11923" x="3660775" y="3098800"/>
          <p14:tracePt t="11939" x="3714750" y="3098800"/>
          <p14:tracePt t="11955" x="3786188" y="3098800"/>
          <p14:tracePt t="11972" x="3803650" y="3098800"/>
          <p14:tracePt t="11989" x="3813175" y="3098800"/>
          <p14:tracePt t="12005" x="3830638" y="3098800"/>
          <p14:tracePt t="12022" x="3840163" y="3098800"/>
          <p14:tracePt t="12178" x="3848100" y="3098800"/>
          <p14:tracePt t="12190" x="3857625" y="3098800"/>
          <p14:tracePt t="12203" x="3867150" y="3098800"/>
          <p14:tracePt t="12216" x="3875088" y="3098800"/>
          <p14:tracePt t="12228" x="3894138" y="3098800"/>
          <p14:tracePt t="12241" x="3911600" y="3098800"/>
          <p14:tracePt t="12255" x="3938588" y="3098800"/>
          <p14:tracePt t="12272" x="3965575" y="3098800"/>
          <p14:tracePt t="12290" x="4010025" y="3098800"/>
          <p14:tracePt t="12306" x="4017963" y="3098800"/>
          <p14:tracePt t="12322" x="4027488" y="3098800"/>
          <p14:tracePt t="12339" x="4037013" y="3098800"/>
          <p14:tracePt t="13269" x="4017963" y="3098800"/>
          <p14:tracePt t="13281" x="4010025" y="3098800"/>
          <p14:tracePt t="13294" x="3990975" y="3108325"/>
          <p14:tracePt t="13307" x="3938588" y="3152775"/>
          <p14:tracePt t="13323" x="3875088" y="3205163"/>
          <p14:tracePt t="13340" x="3768725" y="3303588"/>
          <p14:tracePt t="13356" x="3652838" y="3446463"/>
          <p14:tracePt t="13373" x="3608388" y="3490913"/>
          <p14:tracePt t="13389" x="3581400" y="3544888"/>
          <p14:tracePt t="13406" x="3536950" y="3660775"/>
          <p14:tracePt t="13423" x="3527425" y="3705225"/>
          <p14:tracePt t="13440" x="3527425" y="3759200"/>
          <p14:tracePt t="13457" x="3527425" y="3822700"/>
          <p14:tracePt t="13473" x="3527425" y="3848100"/>
          <p14:tracePt t="13489" x="3536950" y="3884613"/>
          <p14:tracePt t="13506" x="3581400" y="3946525"/>
          <p14:tracePt t="13523" x="3598863" y="3965575"/>
          <p14:tracePt t="13539" x="3608388" y="3973513"/>
          <p14:tracePt t="13556" x="3643313" y="3990975"/>
          <p14:tracePt t="13573" x="3643313" y="4000500"/>
          <p14:tracePt t="13590" x="3660775" y="4000500"/>
          <p14:tracePt t="13606" x="3679825" y="4017963"/>
          <p14:tracePt t="13623" x="3687763" y="4017963"/>
          <p14:tracePt t="13639" x="3714750" y="4017963"/>
          <p14:tracePt t="13958" x="3741738" y="4017963"/>
          <p14:tracePt t="13971" x="3822700" y="4017963"/>
          <p14:tracePt t="13984" x="4232275" y="4017963"/>
          <p14:tracePt t="13996" x="4643438" y="4017963"/>
          <p14:tracePt t="14009" x="4741863" y="4017963"/>
          <p14:tracePt t="14023" x="4786313" y="4017963"/>
          <p14:tracePt t="14040" x="4813300" y="4017963"/>
          <p14:tracePt t="14057" x="4830763" y="4027488"/>
          <p14:tracePt t="14073" x="4867275" y="4037013"/>
          <p14:tracePt t="14090" x="4884738" y="4044950"/>
          <p14:tracePt t="14108" x="4929188" y="4081463"/>
          <p14:tracePt t="14123" x="4938713" y="4089400"/>
          <p14:tracePt t="14140" x="4946650" y="4108450"/>
          <p14:tracePt t="14156" x="4946650" y="4116388"/>
          <p14:tracePt t="14161" x="4946650" y="4125913"/>
          <p14:tracePt t="14173" x="4946650" y="4133850"/>
          <p14:tracePt t="14190" x="4956175" y="4143375"/>
          <p14:tracePt t="14206" x="4956175" y="4160838"/>
          <p14:tracePt t="14223" x="4956175" y="4197350"/>
          <p14:tracePt t="14240" x="4956175" y="4232275"/>
          <p14:tracePt t="14257" x="4956175" y="4251325"/>
          <p14:tracePt t="14273" x="4956175" y="4286250"/>
          <p14:tracePt t="14290" x="4946650" y="4303713"/>
          <p14:tracePt t="14307" x="4938713" y="4303713"/>
          <p14:tracePt t="14323" x="4919663" y="4322763"/>
          <p14:tracePt t="14340" x="4902200" y="4322763"/>
          <p14:tracePt t="14357" x="4857750" y="4340225"/>
          <p14:tracePt t="14373" x="4660900" y="4402138"/>
          <p14:tracePt t="14390" x="4554538" y="4429125"/>
          <p14:tracePt t="14406" x="4500563" y="4429125"/>
          <p14:tracePt t="14423" x="4419600" y="4429125"/>
          <p14:tracePt t="14440" x="4394200" y="4429125"/>
          <p14:tracePt t="14457" x="4357688" y="4429125"/>
          <p14:tracePt t="14473" x="4295775" y="4402138"/>
          <p14:tracePt t="14490" x="4268788" y="4375150"/>
          <p14:tracePt t="14507" x="4232275" y="4330700"/>
          <p14:tracePt t="14523" x="4214813" y="4232275"/>
          <p14:tracePt t="14540" x="4197350" y="4179888"/>
          <p14:tracePt t="14557" x="4187825" y="4143375"/>
          <p14:tracePt t="14573" x="4179888" y="4081463"/>
          <p14:tracePt t="14590" x="4179888" y="4054475"/>
          <p14:tracePt t="14607" x="4179888" y="4037013"/>
          <p14:tracePt t="14624" x="4179888" y="4000500"/>
          <p14:tracePt t="14640" x="4179888" y="3990975"/>
          <p14:tracePt t="14657" x="4179888" y="3983038"/>
          <p14:tracePt t="14711" x="4197350" y="3983038"/>
          <p14:tracePt t="14724" x="4205288" y="3983038"/>
          <p14:tracePt t="14736" x="4224338" y="3983038"/>
          <p14:tracePt t="14748" x="4232275" y="3983038"/>
          <p14:tracePt t="14761" x="4241800" y="3983038"/>
          <p14:tracePt t="14774" x="4251325" y="3990975"/>
          <p14:tracePt t="14790" x="4268788" y="4010025"/>
          <p14:tracePt t="14807" x="4286250" y="4037013"/>
          <p14:tracePt t="14823" x="4340225" y="4098925"/>
          <p14:tracePt t="14840" x="4357688" y="4125913"/>
          <p14:tracePt t="14857" x="4367213" y="4152900"/>
          <p14:tracePt t="14873" x="4367213" y="4187825"/>
          <p14:tracePt t="14890" x="4367213" y="4205288"/>
          <p14:tracePt t="14907" x="4367213" y="4214813"/>
          <p14:tracePt t="14923" x="4367213" y="4232275"/>
          <p14:tracePt t="14949" x="4367213" y="4241800"/>
          <p14:tracePt t="15450" x="4357688" y="4241800"/>
          <p14:tracePt t="15526" x="4348163" y="4251325"/>
          <p14:tracePt t="15538" x="4348163" y="4259263"/>
          <p14:tracePt t="15551" x="4348163" y="4268788"/>
          <p14:tracePt t="15563" x="4348163" y="4286250"/>
          <p14:tracePt t="15576" x="4348163" y="4303713"/>
          <p14:tracePt t="15590" x="4348163" y="4313238"/>
          <p14:tracePt t="15607" x="4348163" y="4322763"/>
          <p14:tracePt t="15626" x="4348163" y="4330700"/>
          <p14:tracePt t="15665" x="4348163" y="4348163"/>
          <p14:tracePt t="15740" x="4348163" y="4357688"/>
          <p14:tracePt t="17761" x="4330700" y="4357688"/>
          <p14:tracePt t="17773" x="4303713" y="4367213"/>
          <p14:tracePt t="17786" x="4205288" y="4411663"/>
          <p14:tracePt t="17799" x="4044950" y="4491038"/>
          <p14:tracePt t="17811" x="3911600" y="4616450"/>
          <p14:tracePt t="17825" x="3840163" y="4705350"/>
          <p14:tracePt t="17841" x="3803650" y="4768850"/>
          <p14:tracePt t="17858" x="3768725" y="4822825"/>
          <p14:tracePt t="17875" x="3741738" y="4911725"/>
          <p14:tracePt t="17892" x="3732213" y="4965700"/>
          <p14:tracePt t="17909" x="3732213" y="5010150"/>
          <p14:tracePt t="17925" x="3732213" y="5099050"/>
          <p14:tracePt t="17942" x="3732213" y="5143500"/>
          <p14:tracePt t="17960" x="3741738" y="5197475"/>
          <p14:tracePt t="17975" x="3795713" y="5295900"/>
          <p14:tracePt t="17992" x="3803650" y="5322888"/>
          <p14:tracePt t="18008" x="3830638" y="5357813"/>
          <p14:tracePt t="18025" x="3867150" y="5411788"/>
          <p14:tracePt t="18042" x="3884613" y="5465763"/>
          <p14:tracePt t="18058" x="3902075" y="5518150"/>
          <p14:tracePt t="18075" x="3919538" y="5545138"/>
          <p14:tracePt t="18325" x="3911600" y="5545138"/>
          <p14:tracePt t="18338" x="3902075" y="5572125"/>
          <p14:tracePt t="18350" x="3875088" y="5599113"/>
          <p14:tracePt t="18363" x="3830638" y="5653088"/>
          <p14:tracePt t="18376" x="3768725" y="5724525"/>
          <p14:tracePt t="18392" x="3724275" y="5776913"/>
          <p14:tracePt t="18408" x="3697288" y="5795963"/>
          <p14:tracePt t="18425" x="3670300" y="5822950"/>
          <p14:tracePt t="18442" x="3660775" y="5840413"/>
          <p14:tracePt t="18459" x="3652838" y="5840413"/>
          <p14:tracePt t="18475" x="3643313" y="5848350"/>
          <p14:tracePt t="18764" x="3643313" y="5840413"/>
          <p14:tracePt t="18789" x="3643313" y="5830888"/>
          <p14:tracePt t="18802" x="3643313" y="5822950"/>
          <p14:tracePt t="18814" x="3643313" y="5813425"/>
          <p14:tracePt t="18827" x="3643313" y="5803900"/>
          <p14:tracePt t="18842" x="3643313" y="5786438"/>
          <p14:tracePt t="18878" x="3652838" y="5786438"/>
          <p14:tracePt t="18889" x="3652838" y="5776913"/>
          <p14:tracePt t="19141" x="3652838" y="5768975"/>
          <p14:tracePt t="19165" x="3652838" y="5759450"/>
          <p14:tracePt t="19190" x="3652838" y="5751513"/>
          <p14:tracePt t="19215" x="3652838" y="5741988"/>
          <p14:tracePt t="19404" x="3652838" y="5732463"/>
          <p14:tracePt t="19466" x="3652838" y="5724525"/>
          <p14:tracePt t="19491" x="3652838" y="5715000"/>
          <p14:tracePt t="19867" x="3660775" y="5715000"/>
          <p14:tracePt t="20269" x="3643313" y="5715000"/>
          <p14:tracePt t="20294" x="3633788" y="5715000"/>
          <p14:tracePt t="20307" x="3616325" y="5705475"/>
          <p14:tracePt t="20319" x="3608388" y="5697538"/>
          <p14:tracePt t="20331" x="3589338" y="5697538"/>
          <p14:tracePt t="20345" x="3581400" y="5688013"/>
          <p14:tracePt t="20359" x="3571875" y="5680075"/>
          <p14:tracePt t="20382" x="3562350" y="5670550"/>
          <p14:tracePt t="20407" x="3562350" y="5661025"/>
          <p14:tracePt t="20419" x="3554413" y="5661025"/>
          <p14:tracePt t="20432" x="3554413" y="5653088"/>
          <p14:tracePt t="20632" x="3544888" y="5653088"/>
          <p14:tracePt t="20670" x="3536950" y="5643563"/>
          <p14:tracePt t="20695" x="3527425" y="5643563"/>
          <p14:tracePt t="20708" x="3527425" y="5634038"/>
          <p14:tracePt t="20720" x="3517900" y="5634038"/>
          <p14:tracePt t="20732" x="3517900" y="5626100"/>
          <p14:tracePt t="20745" x="3509963" y="5616575"/>
          <p14:tracePt t="20760" x="3509963" y="5599113"/>
          <p14:tracePt t="20776" x="3509963" y="5589588"/>
          <p14:tracePt t="20794" x="3500438" y="5562600"/>
          <p14:tracePt t="20826" x="3500438" y="5554663"/>
          <p14:tracePt t="20846" x="3500438" y="5545138"/>
          <p14:tracePt t="20860" x="3500438" y="5537200"/>
          <p14:tracePt t="20876" x="3500438" y="5527675"/>
          <p14:tracePt t="20896" x="3500438" y="5518150"/>
          <p14:tracePt t="20910" x="3500438" y="5510213"/>
          <p14:tracePt t="20934" x="3500438" y="5500688"/>
          <p14:tracePt t="20946" x="3500438" y="5491163"/>
          <p14:tracePt t="20960" x="3509963" y="5491163"/>
          <p14:tracePt t="20976" x="3509963" y="5483225"/>
          <p14:tracePt t="20993" x="3527425" y="5473700"/>
          <p14:tracePt t="21010" x="3536950" y="5456238"/>
          <p14:tracePt t="21043" x="3544888" y="5446713"/>
          <p14:tracePt t="21060" x="3554413" y="5438775"/>
          <p14:tracePt t="21076" x="3562350" y="5438775"/>
          <p14:tracePt t="21096" x="3571875" y="5438775"/>
          <p14:tracePt t="21134" x="3581400" y="5438775"/>
          <p14:tracePt t="21159" x="3589338" y="5438775"/>
          <p14:tracePt t="21174" x="3598863" y="5438775"/>
          <p14:tracePt t="21197" x="3616325" y="5438775"/>
          <p14:tracePt t="21209" x="3625850" y="5438775"/>
          <p14:tracePt t="21222" x="3643313" y="5438775"/>
          <p14:tracePt t="21235" x="3660775" y="5438775"/>
          <p14:tracePt t="21247" x="3679825" y="5438775"/>
          <p14:tracePt t="21260" x="3697288" y="5429250"/>
          <p14:tracePt t="21277" x="3705225" y="5429250"/>
          <p14:tracePt t="21293" x="3714750" y="5429250"/>
          <p14:tracePt t="21310" x="3741738" y="5429250"/>
          <p14:tracePt t="21410" x="3751263" y="5429250"/>
          <p14:tracePt t="21436" x="3759200" y="5438775"/>
          <p14:tracePt t="21447" x="3759200" y="5446713"/>
          <p14:tracePt t="21460" x="3759200" y="5456238"/>
          <p14:tracePt t="21485" x="3768725" y="5473700"/>
          <p14:tracePt t="21510" x="3768725" y="5483225"/>
          <p14:tracePt t="21522" x="3768725" y="5500688"/>
          <p14:tracePt t="21535" x="3776663" y="5510213"/>
          <p14:tracePt t="21548" x="3776663" y="5527675"/>
          <p14:tracePt t="21560" x="3786188" y="5537200"/>
          <p14:tracePt t="21577" x="3786188" y="5554663"/>
          <p14:tracePt t="21593" x="3795713" y="5562600"/>
          <p14:tracePt t="21610" x="3795713" y="5589588"/>
          <p14:tracePt t="21627" x="3803650" y="5589588"/>
          <p14:tracePt t="21643" x="3803650" y="5608638"/>
          <p14:tracePt t="21660" x="3813175" y="5626100"/>
          <p14:tracePt t="21677" x="3822700" y="5643563"/>
          <p14:tracePt t="21693" x="3822700" y="5653088"/>
          <p14:tracePt t="21710" x="3822700" y="5670550"/>
          <p14:tracePt t="21743" x="3822700" y="5680075"/>
          <p14:tracePt t="21798" x="3822700" y="5688013"/>
          <p14:tracePt t="21836" x="3822700" y="5697538"/>
          <p14:tracePt t="21911" x="3813175" y="5697538"/>
          <p14:tracePt t="21936" x="3795713" y="5697538"/>
          <p14:tracePt t="21948" x="3786188" y="5697538"/>
          <p14:tracePt t="21961" x="3768725" y="5697538"/>
          <p14:tracePt t="21974" x="3759200" y="5697538"/>
          <p14:tracePt t="21986" x="3732213" y="5697538"/>
          <p14:tracePt t="21999" x="3714750" y="5697538"/>
          <p14:tracePt t="22012" x="3687763" y="5697538"/>
          <p14:tracePt t="22027" x="3660775" y="5697538"/>
          <p14:tracePt t="22044" x="3643313" y="5697538"/>
          <p14:tracePt t="22060" x="3625850" y="5697538"/>
          <p14:tracePt t="22077" x="3598863" y="5680075"/>
          <p14:tracePt t="22094" x="3581400" y="5670550"/>
          <p14:tracePt t="22110" x="3554413" y="5653088"/>
          <p14:tracePt t="22127" x="3544888" y="5643563"/>
          <p14:tracePt t="22144" x="3536950" y="5643563"/>
          <p14:tracePt t="22160" x="3527425" y="5634038"/>
          <p14:tracePt t="22177" x="3509963" y="5626100"/>
          <p14:tracePt t="22194" x="3500438" y="5626100"/>
          <p14:tracePt t="22210" x="3500438" y="5616575"/>
          <p14:tracePt t="22236" x="3500438" y="5608638"/>
          <p14:tracePt t="22249" x="3500438" y="5599113"/>
          <p14:tracePt t="22274" x="3500438" y="5589588"/>
          <p14:tracePt t="22287" x="3500438" y="5572125"/>
          <p14:tracePt t="22299" x="3500438" y="5554663"/>
          <p14:tracePt t="22312" x="3500438" y="5537200"/>
          <p14:tracePt t="22327" x="3500438" y="5527675"/>
          <p14:tracePt t="22344" x="3517900" y="5500688"/>
          <p14:tracePt t="22361" x="3544888" y="5483225"/>
          <p14:tracePt t="22377" x="3544888" y="5473700"/>
          <p14:tracePt t="22394" x="3562350" y="5465763"/>
          <p14:tracePt t="22411" x="3581400" y="5456238"/>
          <p14:tracePt t="22444" x="3589338" y="5456238"/>
          <p14:tracePt t="22461" x="3598863" y="5446713"/>
          <p14:tracePt t="22477" x="3608388" y="5446713"/>
          <p14:tracePt t="22494" x="3616325" y="5446713"/>
          <p14:tracePt t="22527" x="3625850" y="5446713"/>
          <p14:tracePt t="22550" x="3633788" y="5446713"/>
          <p14:tracePt t="22575" x="3643313" y="5446713"/>
          <p14:tracePt t="22600" x="3652838" y="5446713"/>
          <p14:tracePt t="22626" x="3660775" y="5446713"/>
          <p14:tracePt t="22638" x="3679825" y="5446713"/>
          <p14:tracePt t="22650" x="3705225" y="5446713"/>
          <p14:tracePt t="22663" x="3732213" y="5446713"/>
          <p14:tracePt t="22677" x="3759200" y="5446713"/>
          <p14:tracePt t="22694" x="3776663" y="5456238"/>
          <p14:tracePt t="22713" x="3776663" y="5465763"/>
          <p14:tracePt t="22738" x="3776663" y="5473700"/>
          <p14:tracePt t="22751" x="3786188" y="5491163"/>
          <p14:tracePt t="22763" x="3786188" y="5500688"/>
          <p14:tracePt t="22777" x="3795713" y="5510213"/>
          <p14:tracePt t="22794" x="3795713" y="5527675"/>
          <p14:tracePt t="22811" x="3795713" y="5545138"/>
          <p14:tracePt t="22827" x="3795713" y="5562600"/>
          <p14:tracePt t="22844" x="3795713" y="5581650"/>
          <p14:tracePt t="22861" x="3795713" y="5589588"/>
          <p14:tracePt t="22877" x="3795713" y="5608638"/>
          <p14:tracePt t="22914" x="3795713" y="5616575"/>
          <p14:tracePt t="22939" x="3795713" y="5626100"/>
          <p14:tracePt t="22964" x="3795713" y="5634038"/>
          <p14:tracePt t="22989" x="3795713" y="5643563"/>
          <p14:tracePt t="23077" x="3786188" y="5653088"/>
          <p14:tracePt t="23152" x="3776663" y="5653088"/>
          <p14:tracePt t="23177" x="3768725" y="5653088"/>
          <p14:tracePt t="23189" x="3768725" y="5661025"/>
          <p14:tracePt t="23214" x="3759200" y="5661025"/>
          <p14:tracePt t="23252" x="3759200" y="5670550"/>
          <p14:tracePt t="23265" x="3751263" y="5670550"/>
          <p14:tracePt t="23315" x="3741738" y="5670550"/>
          <p14:tracePt t="23352" x="3741738" y="5680075"/>
          <p14:tracePt t="23390" x="3732213" y="5680075"/>
          <p14:tracePt t="23402" x="3724275" y="5680075"/>
          <p14:tracePt t="23415" x="3714750" y="5680075"/>
          <p14:tracePt t="23440" x="3697288" y="5688013"/>
          <p14:tracePt t="23465" x="3687763" y="5688013"/>
          <p14:tracePt t="23516" x="3679825" y="5688013"/>
          <p14:tracePt t="23578" x="3670300" y="5688013"/>
          <p14:tracePt t="23603" x="3660775" y="5688013"/>
          <p14:tracePt t="23665" x="3652838" y="5688013"/>
          <p14:tracePt t="23691" x="3633788" y="5688013"/>
          <p14:tracePt t="23706" x="3625850" y="5688013"/>
          <p14:tracePt t="23729" x="3616325" y="5688013"/>
          <p14:tracePt t="23741" x="3608388" y="5688013"/>
          <p14:tracePt t="23816" x="3598863" y="5688013"/>
          <p14:tracePt t="23954" x="3608388" y="5688013"/>
          <p14:tracePt t="23967" x="3616325" y="5688013"/>
          <p14:tracePt t="23980" x="3633788" y="5688013"/>
          <p14:tracePt t="23992" x="3652838" y="5688013"/>
          <p14:tracePt t="24005" x="3670300" y="5688013"/>
          <p14:tracePt t="24030" x="3687763" y="5688013"/>
          <p14:tracePt t="24055" x="3697288" y="5688013"/>
          <p14:tracePt t="24105" x="3705225" y="5688013"/>
          <p14:tracePt t="24130" x="3714750" y="5688013"/>
          <p14:tracePt t="24143" x="3724275" y="5688013"/>
          <p14:tracePt t="24167" x="3732213" y="5688013"/>
          <p14:tracePt t="24207" x="3741738" y="5688013"/>
          <p14:tracePt t="24331" x="3724275" y="5688013"/>
          <p14:tracePt t="24343" x="3714750" y="5688013"/>
          <p14:tracePt t="24356" x="3705225" y="5688013"/>
          <p14:tracePt t="24369" x="3687763" y="5688013"/>
          <p14:tracePt t="24381" x="3670300" y="5688013"/>
          <p14:tracePt t="24395" x="3643313" y="5688013"/>
          <p14:tracePt t="24411" x="3616325" y="5688013"/>
          <p14:tracePt t="24428" x="3589338" y="5688013"/>
          <p14:tracePt t="24445" x="3544888" y="5688013"/>
          <p14:tracePt t="24462" x="3536950" y="5688013"/>
          <p14:tracePt t="24495" x="3527425" y="5688013"/>
          <p14:tracePt t="24544" x="3517900" y="5688013"/>
          <p14:tracePt t="24594" x="3509963" y="5688013"/>
          <p14:tracePt t="24644" x="3509963" y="5680075"/>
          <p14:tracePt t="24745" x="3517900" y="5680075"/>
          <p14:tracePt t="24757" x="3536950" y="5680075"/>
          <p14:tracePt t="24769" x="3544888" y="5680075"/>
          <p14:tracePt t="24782" x="3571875" y="5680075"/>
          <p14:tracePt t="24795" x="3581400" y="5680075"/>
          <p14:tracePt t="24812" x="3589338" y="5680075"/>
          <p14:tracePt t="24828" x="3598863" y="5680075"/>
          <p14:tracePt t="24845" x="3616325" y="5680075"/>
          <p14:tracePt t="24862" x="3625850" y="5680075"/>
          <p14:tracePt t="24878" x="3652838" y="5680075"/>
          <p14:tracePt t="24895" x="3660775" y="5680075"/>
          <p14:tracePt t="24912" x="3679825" y="5680075"/>
          <p14:tracePt t="25422" x="3679825" y="5688013"/>
          <p14:tracePt t="25447" x="3670300" y="5688013"/>
          <p14:tracePt t="25472" x="3660775" y="5688013"/>
          <p14:tracePt t="25484" x="3652838" y="5688013"/>
          <p14:tracePt t="25509" x="3633788" y="5688013"/>
          <p14:tracePt t="25522" x="3625850" y="5688013"/>
          <p14:tracePt t="25534" x="3616325" y="5688013"/>
          <p14:tracePt t="25547" x="3608388" y="5688013"/>
          <p14:tracePt t="25562" x="3598863" y="5688013"/>
          <p14:tracePt t="25579" x="3589338" y="5688013"/>
          <p14:tracePt t="25595" x="3581400" y="5688013"/>
          <p14:tracePt t="25785" x="3589338" y="5688013"/>
          <p14:tracePt t="25798" x="3608388" y="5688013"/>
          <p14:tracePt t="25810" x="3625850" y="5688013"/>
          <p14:tracePt t="25822" x="3633788" y="5688013"/>
          <p14:tracePt t="25835" x="3643313" y="5688013"/>
          <p14:tracePt t="25847" x="3652838" y="5688013"/>
          <p14:tracePt t="25873" x="3660775" y="5688013"/>
          <p14:tracePt t="25898" x="3670300" y="5688013"/>
          <p14:tracePt t="25922" x="3679825" y="5688013"/>
          <p14:tracePt t="27799" x="3670300" y="5688013"/>
          <p14:tracePt t="27825" x="3660775" y="5688013"/>
          <p14:tracePt t="27837" x="3643313" y="5688013"/>
          <p14:tracePt t="27849" x="3633788" y="5688013"/>
          <p14:tracePt t="27862" x="3616325" y="5688013"/>
          <p14:tracePt t="27874" x="3598863" y="5688013"/>
          <p14:tracePt t="27887" x="3581400" y="5688013"/>
          <p14:tracePt t="27900" x="3562350" y="5688013"/>
          <p14:tracePt t="27913" x="3554413" y="5688013"/>
          <p14:tracePt t="28113" x="3562350" y="5688013"/>
          <p14:tracePt t="28150" x="3571875" y="5688013"/>
          <p14:tracePt t="28163" x="3581400" y="5688013"/>
          <p14:tracePt t="28213" x="3589338" y="5688013"/>
          <p14:tracePt t="28851" x="3598863" y="5688013"/>
          <p14:tracePt t="29452" x="3608388" y="5688013"/>
          <p14:tracePt t="29477" x="3616325" y="5688013"/>
          <p14:tracePt t="29490" x="3625850" y="5688013"/>
          <p14:tracePt t="29502" x="3633788" y="5688013"/>
          <p14:tracePt t="29516" x="3643313" y="5688013"/>
          <p14:tracePt t="36152" x="3633788" y="5688013"/>
          <p14:tracePt t="36177" x="3625850" y="5688013"/>
          <p14:tracePt t="36214" x="3616325" y="5688013"/>
          <p14:tracePt t="36239" x="3598863" y="5688013"/>
          <p14:tracePt t="36252" x="3589338" y="5688013"/>
          <p14:tracePt t="36277" x="3571875" y="5688013"/>
          <p14:tracePt t="36302" x="3562350" y="5688013"/>
          <p14:tracePt t="36515" x="3581400" y="5688013"/>
          <p14:tracePt t="36528" x="3589338" y="5688013"/>
          <p14:tracePt t="36540" x="3598863" y="5688013"/>
          <p14:tracePt t="36553" x="3608388" y="5688013"/>
          <p14:tracePt t="36578" x="3616325" y="5688013"/>
          <p14:tracePt t="36591" x="3625850" y="5688013"/>
          <p14:tracePt t="36615" x="3633788" y="5688013"/>
          <p14:tracePt t="36653" x="3643313" y="5688013"/>
          <p14:tracePt t="36804" x="3633788" y="5688013"/>
          <p14:tracePt t="36816" x="3625850" y="5688013"/>
          <p14:tracePt t="36829" x="3608388" y="5688013"/>
          <p14:tracePt t="36841" x="3581400" y="5688013"/>
          <p14:tracePt t="36853" x="3562350" y="5688013"/>
          <p14:tracePt t="36868" x="3509963" y="5688013"/>
          <p14:tracePt t="36884" x="3482975" y="5688013"/>
          <p14:tracePt t="36901" x="3455988" y="5680075"/>
          <p14:tracePt t="36918" x="3429000" y="5680075"/>
          <p14:tracePt t="36934" x="3419475" y="5680075"/>
          <p14:tracePt t="37003" x="3429000" y="5680075"/>
          <p14:tracePt t="37016" x="3446463" y="5680075"/>
          <p14:tracePt t="37028" x="3465513" y="5680075"/>
          <p14:tracePt t="37041" x="3473450" y="5680075"/>
          <p14:tracePt t="37054" x="3482975" y="5680075"/>
          <p14:tracePt t="37068" x="3500438" y="5680075"/>
          <p14:tracePt t="37084" x="3509963" y="5680075"/>
          <p14:tracePt t="37101" x="3527425" y="5680075"/>
          <p14:tracePt t="37118" x="3544888" y="5680075"/>
          <p14:tracePt t="37151" x="3554413" y="5680075"/>
          <p14:tracePt t="37168" x="3562350" y="5680075"/>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lstStyle/>
          <a:p>
            <a:r>
              <a:rPr lang="en-US" dirty="0"/>
              <a:t>An operating system includes various power options</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6</a:t>
            </a:fld>
            <a:endParaRPr lang="en-US"/>
          </a:p>
        </p:txBody>
      </p:sp>
      <p:sp>
        <p:nvSpPr>
          <p:cNvPr id="6" name="Text Placeholder 5"/>
          <p:cNvSpPr>
            <a:spLocks noGrp="1"/>
          </p:cNvSpPr>
          <p:nvPr>
            <p:ph type="body" sz="quarter" idx="13"/>
          </p:nvPr>
        </p:nvSpPr>
        <p:spPr/>
        <p:txBody>
          <a:bodyPr/>
          <a:lstStyle/>
          <a:p>
            <a:r>
              <a:rPr lang="en-US" dirty="0"/>
              <a:t>Page 413</a:t>
            </a:r>
          </a:p>
        </p:txBody>
      </p:sp>
      <p:graphicFrame>
        <p:nvGraphicFramePr>
          <p:cNvPr id="7" name="Diagram 6"/>
          <p:cNvGraphicFramePr/>
          <p:nvPr>
            <p:extLst>
              <p:ext uri="{D42A27DB-BD31-4B8C-83A1-F6EECF244321}">
                <p14:modId xmlns:p14="http://schemas.microsoft.com/office/powerpoint/2010/main" val="3158170079"/>
              </p:ext>
            </p:extLst>
          </p:nvPr>
        </p:nvGraphicFramePr>
        <p:xfrm>
          <a:off x="304800" y="2514600"/>
          <a:ext cx="83820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advTm="147717"/>
    </mc:Choice>
    <mc:Fallback xmlns="">
      <p:transition advTm="147717"/>
    </mc:Fallback>
  </mc:AlternateContent>
  <p:extLst>
    <p:ext uri="{3A86A75C-4F4B-4683-9AE1-C65F6400EC91}">
      <p14:laserTraceLst xmlns:p14="http://schemas.microsoft.com/office/powerpoint/2010/main">
        <p14:tracePtLst>
          <p14:tracePt t="2596" x="3562350" y="5670550"/>
          <p14:tracePt t="2605" x="3536950" y="5608638"/>
          <p14:tracePt t="2618" x="3490913" y="5402263"/>
          <p14:tracePt t="2631" x="3340100" y="5027613"/>
          <p14:tracePt t="2644" x="3133725" y="4491038"/>
          <p14:tracePt t="2656" x="2884488" y="4197350"/>
          <p14:tracePt t="2672" x="2517775" y="3751263"/>
          <p14:tracePt t="2693" x="2187575" y="3429000"/>
          <p14:tracePt t="2705" x="2054225" y="3251200"/>
          <p14:tracePt t="2722" x="2009775" y="3170238"/>
          <p14:tracePt t="2738" x="1982788" y="3133725"/>
          <p14:tracePt t="2755" x="1973263" y="3062288"/>
          <p14:tracePt t="3232" x="1955800" y="3054350"/>
          <p14:tracePt t="3245" x="1911350" y="3017838"/>
          <p14:tracePt t="3258" x="1822450" y="2965450"/>
          <p14:tracePt t="3272" x="1616075" y="2803525"/>
          <p14:tracePt t="3289" x="1303338" y="2625725"/>
          <p14:tracePt t="3306" x="1089025" y="2500313"/>
          <p14:tracePt t="3322" x="1036638" y="2465388"/>
          <p14:tracePt t="3339" x="1009650" y="2438400"/>
          <p14:tracePt t="3356" x="990600" y="2428875"/>
          <p14:tracePt t="3373" x="965200" y="2411413"/>
          <p14:tracePt t="3389" x="946150" y="2393950"/>
          <p14:tracePt t="3406" x="919163" y="2384425"/>
          <p14:tracePt t="3422" x="901700" y="2374900"/>
          <p14:tracePt t="3439" x="901700" y="2366963"/>
          <p14:tracePt t="3457" x="893763" y="2366963"/>
          <p14:tracePt t="3472" x="884238" y="2366963"/>
          <p14:tracePt t="3507" x="874713" y="2357438"/>
          <p14:tracePt t="3522" x="866775" y="2357438"/>
          <p14:tracePt t="3539" x="857250" y="2347913"/>
          <p14:tracePt t="3583" x="847725" y="2347913"/>
          <p14:tracePt t="3671" x="847725" y="2339975"/>
          <p14:tracePt t="3709" x="847725" y="2330450"/>
          <p14:tracePt t="3733" x="866775" y="2330450"/>
          <p14:tracePt t="3746" x="893763" y="2330450"/>
          <p14:tracePt t="3759" x="919163" y="2322513"/>
          <p14:tracePt t="3771" x="955675" y="2322513"/>
          <p14:tracePt t="3783" x="1009650" y="2322513"/>
          <p14:tracePt t="3796" x="1044575" y="2322513"/>
          <p14:tracePt t="3809" x="1071563" y="2322513"/>
          <p14:tracePt t="3823" x="1081088" y="2322513"/>
          <p14:tracePt t="3839" x="1098550" y="2322513"/>
          <p14:tracePt t="3856" x="1108075" y="2322513"/>
          <p14:tracePt t="3873" x="1116013" y="2322513"/>
          <p14:tracePt t="4235" x="1133475" y="2322513"/>
          <p14:tracePt t="4248" x="1223963" y="2303463"/>
          <p14:tracePt t="4260" x="1724025" y="2286000"/>
          <p14:tracePt t="4273" x="2544763" y="2286000"/>
          <p14:tracePt t="4289" x="2670175" y="2286000"/>
          <p14:tracePt t="4306" x="2776538" y="2286000"/>
          <p14:tracePt t="4323" x="2867025" y="2286000"/>
          <p14:tracePt t="4339" x="2884488" y="2286000"/>
          <p14:tracePt t="4374" x="2894013" y="2286000"/>
          <p14:tracePt t="4737" x="2901950" y="2286000"/>
          <p14:tracePt t="4750" x="2938463" y="2286000"/>
          <p14:tracePt t="4762" x="3044825" y="2286000"/>
          <p14:tracePt t="4776" x="3384550" y="2286000"/>
          <p14:tracePt t="4790" x="3608388" y="2286000"/>
          <p14:tracePt t="4806" x="3687763" y="2286000"/>
          <p14:tracePt t="4824" x="3724275" y="2286000"/>
          <p14:tracePt t="4856" x="3732213" y="2286000"/>
          <p14:tracePt t="4925" x="3741738" y="2286000"/>
          <p14:tracePt t="4950" x="3751263" y="2286000"/>
          <p14:tracePt t="5201" x="3759200" y="2286000"/>
          <p14:tracePt t="5214" x="3786188" y="2286000"/>
          <p14:tracePt t="5226" x="3857625" y="2286000"/>
          <p14:tracePt t="5239" x="4037013" y="2286000"/>
          <p14:tracePt t="5252" x="4152900" y="2286000"/>
          <p14:tracePt t="5264" x="4251325" y="2286000"/>
          <p14:tracePt t="5276" x="4330700" y="2286000"/>
          <p14:tracePt t="5290" x="4402138" y="2286000"/>
          <p14:tracePt t="5307" x="4438650" y="2286000"/>
          <p14:tracePt t="5323" x="4483100" y="2276475"/>
          <p14:tracePt t="5340" x="4518025" y="2268538"/>
          <p14:tracePt t="5357" x="4527550" y="2268538"/>
          <p14:tracePt t="5373" x="4537075" y="2268538"/>
          <p14:tracePt t="5390" x="4545013" y="2268538"/>
          <p14:tracePt t="5590" x="4537075" y="2268538"/>
          <p14:tracePt t="5602" x="4518025" y="2268538"/>
          <p14:tracePt t="5615" x="4500563" y="2268538"/>
          <p14:tracePt t="5627" x="4429125" y="2268538"/>
          <p14:tracePt t="5640" x="4054475" y="2268538"/>
          <p14:tracePt t="5657" x="3224213" y="2339975"/>
          <p14:tracePt t="5674" x="2867025" y="2401888"/>
          <p14:tracePt t="5690" x="2625725" y="2419350"/>
          <p14:tracePt t="5707" x="2490788" y="2419350"/>
          <p14:tracePt t="5724" x="2347913" y="2419350"/>
          <p14:tracePt t="5740" x="2044700" y="2428875"/>
          <p14:tracePt t="5757" x="1928813" y="2438400"/>
          <p14:tracePt t="5774" x="1830388" y="2438400"/>
          <p14:tracePt t="5790" x="1697038" y="2446338"/>
          <p14:tracePt t="5807" x="1652588" y="2455863"/>
          <p14:tracePt t="5824" x="1598613" y="2465388"/>
          <p14:tracePt t="5840" x="1482725" y="2490788"/>
          <p14:tracePt t="5857" x="1438275" y="2500313"/>
          <p14:tracePt t="5874" x="1374775" y="2527300"/>
          <p14:tracePt t="5890" x="1322388" y="2536825"/>
          <p14:tracePt t="5907" x="1303338" y="2544763"/>
          <p14:tracePt t="5924" x="1303338" y="2554288"/>
          <p14:tracePt t="7560" x="1330325" y="2571750"/>
          <p14:tracePt t="7573" x="1366838" y="2589213"/>
          <p14:tracePt t="7585" x="1393825" y="2616200"/>
          <p14:tracePt t="7598" x="1411288" y="2625725"/>
          <p14:tracePt t="7610" x="1419225" y="2633663"/>
          <p14:tracePt t="7624" x="1428750" y="2643188"/>
          <p14:tracePt t="7685" x="1428750" y="2652713"/>
          <p14:tracePt t="7811" x="1411288" y="2652713"/>
          <p14:tracePt t="7823" x="1401763" y="2652713"/>
          <p14:tracePt t="7835" x="1393825" y="2652713"/>
          <p14:tracePt t="7849" x="1374775" y="2652713"/>
          <p14:tracePt t="7861" x="1366838" y="2652713"/>
          <p14:tracePt t="7886" x="1357313" y="2652713"/>
          <p14:tracePt t="7899" x="1347788" y="2652713"/>
          <p14:tracePt t="7911" x="1339850" y="2652713"/>
          <p14:tracePt t="8149" x="1347788" y="2652713"/>
          <p14:tracePt t="8162" x="1357313" y="2652713"/>
          <p14:tracePt t="8200" x="1366838" y="2652713"/>
          <p14:tracePt t="8224" x="1374775" y="2652713"/>
          <p14:tracePt t="8237" x="1384300" y="2670175"/>
          <p14:tracePt t="8250" x="1393825" y="2670175"/>
          <p14:tracePt t="8262" x="1393825" y="2679700"/>
          <p14:tracePt t="8275" x="1401763" y="2679700"/>
          <p14:tracePt t="8291" x="1411288" y="2687638"/>
          <p14:tracePt t="8312" x="1411288" y="2697163"/>
          <p14:tracePt t="8399" x="1419225" y="2697163"/>
          <p14:tracePt t="17349" x="1411288" y="2705100"/>
          <p14:tracePt t="17360" x="1357313" y="2741613"/>
          <p14:tracePt t="17372" x="1295400" y="2803525"/>
          <p14:tracePt t="17385" x="1214438" y="2884488"/>
          <p14:tracePt t="17398" x="1133475" y="2955925"/>
          <p14:tracePt t="17413" x="1071563" y="3027363"/>
          <p14:tracePt t="17429" x="1009650" y="3081338"/>
          <p14:tracePt t="17447" x="955675" y="3152775"/>
          <p14:tracePt t="17463" x="938213" y="3179763"/>
          <p14:tracePt t="17479" x="919163" y="3187700"/>
          <p14:tracePt t="17496" x="919163" y="3197225"/>
          <p14:tracePt t="17513" x="911225" y="3205163"/>
          <p14:tracePt t="17547" x="893763" y="3224213"/>
          <p14:tracePt t="17579" x="893763" y="3232150"/>
          <p14:tracePt t="17599" x="893763" y="3251200"/>
          <p14:tracePt t="17623" x="893763" y="3259138"/>
          <p14:tracePt t="17635" x="893763" y="3276600"/>
          <p14:tracePt t="17648" x="893763" y="3286125"/>
          <p14:tracePt t="17662" x="928688" y="3330575"/>
          <p14:tracePt t="17679" x="1009650" y="3375025"/>
          <p14:tracePt t="17696" x="1054100" y="3411538"/>
          <p14:tracePt t="17712" x="1071563" y="3429000"/>
          <p14:tracePt t="17729" x="1081088" y="3429000"/>
          <p14:tracePt t="17747" x="1089025" y="3429000"/>
          <p14:tracePt t="17763" x="1098550" y="3438525"/>
          <p14:tracePt t="17779" x="1116013" y="3446463"/>
          <p14:tracePt t="17798" x="1133475" y="3455988"/>
          <p14:tracePt t="17836" x="1143000" y="3465513"/>
          <p14:tracePt t="17911" x="1143000" y="3473450"/>
          <p14:tracePt t="17949" x="1143000" y="3482975"/>
          <p14:tracePt t="17974" x="1152525" y="3490913"/>
          <p14:tracePt t="18000" x="1152525" y="3509963"/>
          <p14:tracePt t="18049" x="1152525" y="3517900"/>
          <p14:tracePt t="18514" x="1143000" y="3517900"/>
          <p14:tracePt t="18539" x="1133475" y="3517900"/>
          <p14:tracePt t="18552" x="1125538" y="3517900"/>
          <p14:tracePt t="18565" x="1098550" y="3517900"/>
          <p14:tracePt t="18580" x="1071563" y="3517900"/>
          <p14:tracePt t="18596" x="1027113" y="3517900"/>
          <p14:tracePt t="18613" x="928688" y="3517900"/>
          <p14:tracePt t="18630" x="884238" y="3527425"/>
          <p14:tracePt t="18646" x="857250" y="3527425"/>
          <p14:tracePt t="18663" x="812800" y="3527425"/>
          <p14:tracePt t="18680" x="795338" y="3536950"/>
          <p14:tracePt t="18696" x="768350" y="3536950"/>
          <p14:tracePt t="18713" x="741363" y="3536950"/>
          <p14:tracePt t="18730" x="723900" y="3536950"/>
          <p14:tracePt t="18764" x="714375" y="3536950"/>
          <p14:tracePt t="19153" x="723900" y="3536950"/>
          <p14:tracePt t="19190" x="731838" y="3536950"/>
          <p14:tracePt t="19228" x="741363" y="3536950"/>
          <p14:tracePt t="19253" x="750888" y="3536950"/>
          <p14:tracePt t="19266" x="768350" y="3536950"/>
          <p14:tracePt t="19280" x="785813" y="3536950"/>
          <p14:tracePt t="19297" x="812800" y="3536950"/>
          <p14:tracePt t="19315" x="857250" y="3536950"/>
          <p14:tracePt t="19330" x="884238" y="3536950"/>
          <p14:tracePt t="19347" x="893763" y="3536950"/>
          <p14:tracePt t="19364" x="901700" y="3536950"/>
          <p14:tracePt t="19479" x="901700" y="3544888"/>
          <p14:tracePt t="19566" x="893763" y="3544888"/>
          <p14:tracePt t="19606" x="884238" y="3544888"/>
          <p14:tracePt t="19617" x="874713" y="3544888"/>
          <p14:tracePt t="19729" x="884238" y="3544888"/>
          <p14:tracePt t="19741" x="893763" y="3544888"/>
          <p14:tracePt t="19754" x="901700" y="3544888"/>
          <p14:tracePt t="19767" x="928688" y="3544888"/>
          <p14:tracePt t="19780" x="965200" y="3544888"/>
          <p14:tracePt t="19797" x="1036638" y="3544888"/>
          <p14:tracePt t="19814" x="1214438" y="3544888"/>
          <p14:tracePt t="19830" x="1482725" y="3544888"/>
          <p14:tracePt t="19847" x="1581150" y="3544888"/>
          <p14:tracePt t="19864" x="1625600" y="3544888"/>
          <p14:tracePt t="19880" x="1679575" y="3544888"/>
          <p14:tracePt t="19897" x="1697038" y="3544888"/>
          <p14:tracePt t="19914" x="1704975" y="3544888"/>
          <p14:tracePt t="19930" x="1714500" y="3544888"/>
          <p14:tracePt t="20107" x="1704975" y="3544888"/>
          <p14:tracePt t="20130" x="1697038" y="3544888"/>
          <p14:tracePt t="20155" x="1687513" y="3544888"/>
          <p14:tracePt t="20169" x="1679575" y="3544888"/>
          <p14:tracePt t="20180" x="1670050" y="3544888"/>
          <p14:tracePt t="20197" x="1660525" y="3544888"/>
          <p14:tracePt t="20219" x="1643063" y="3544888"/>
          <p14:tracePt t="20243" x="1633538" y="3544888"/>
          <p14:tracePt t="20255" x="1616075" y="3544888"/>
          <p14:tracePt t="20280" x="1608138" y="3544888"/>
          <p14:tracePt t="20293" x="1589088" y="3544888"/>
          <p14:tracePt t="20305" x="1571625" y="3544888"/>
          <p14:tracePt t="20317" x="1554163" y="3544888"/>
          <p14:tracePt t="20330" x="1536700" y="3544888"/>
          <p14:tracePt t="20347" x="1517650" y="3544888"/>
          <p14:tracePt t="20364" x="1500188" y="3544888"/>
          <p14:tracePt t="20380" x="1473200" y="3544888"/>
          <p14:tracePt t="20397" x="1465263" y="3544888"/>
          <p14:tracePt t="20414" x="1455738" y="3544888"/>
          <p14:tracePt t="20430" x="1438275" y="3544888"/>
          <p14:tracePt t="20581" x="1446213" y="3544888"/>
          <p14:tracePt t="20608" x="1455738" y="3544888"/>
          <p14:tracePt t="20632" x="1465263" y="3544888"/>
          <p14:tracePt t="20657" x="1473200" y="3544888"/>
          <p14:tracePt t="20682" x="1482725" y="3544888"/>
          <p14:tracePt t="21158" x="1473200" y="3544888"/>
          <p14:tracePt t="21171" x="1465263" y="3544888"/>
          <p14:tracePt t="21184" x="1446213" y="3544888"/>
          <p14:tracePt t="21198" x="1401763" y="3544888"/>
          <p14:tracePt t="21214" x="1295400" y="3544888"/>
          <p14:tracePt t="21233" x="1152525" y="3544888"/>
          <p14:tracePt t="21248" x="1116013" y="3544888"/>
          <p14:tracePt t="21264" x="1098550" y="3544888"/>
          <p14:tracePt t="21283" x="1062038" y="3544888"/>
          <p14:tracePt t="21314" x="1054100" y="3544888"/>
          <p14:tracePt t="21334" x="1036638" y="3544888"/>
          <p14:tracePt t="21358" x="1027113" y="3544888"/>
          <p14:tracePt t="21384" x="1017588" y="3544888"/>
          <p14:tracePt t="21433" x="1009650" y="3544888"/>
          <p14:tracePt t="21446" x="1000125" y="3544888"/>
          <p14:tracePt t="21773" x="1009650" y="3544888"/>
          <p14:tracePt t="21923" x="1017588" y="3544888"/>
          <p14:tracePt t="24637" x="1027113" y="3544888"/>
          <p14:tracePt t="24663" x="1054100" y="3544888"/>
          <p14:tracePt t="24676" x="1081088" y="3536950"/>
          <p14:tracePt t="24688" x="1152525" y="3527425"/>
          <p14:tracePt t="24700" x="1241425" y="3517900"/>
          <p14:tracePt t="24716" x="1312863" y="3517900"/>
          <p14:tracePt t="24733" x="1357313" y="3517900"/>
          <p14:tracePt t="24749" x="1401763" y="3517900"/>
          <p14:tracePt t="24766" x="1428750" y="3517900"/>
          <p14:tracePt t="24783" x="1446213" y="3517900"/>
          <p14:tracePt t="24799" x="1465263" y="3517900"/>
          <p14:tracePt t="24816" x="1482725" y="3517900"/>
          <p14:tracePt t="24833" x="1490663" y="3517900"/>
          <p14:tracePt t="24849" x="1517650" y="3517900"/>
          <p14:tracePt t="24866" x="1527175" y="3517900"/>
          <p14:tracePt t="24883" x="1544638" y="3517900"/>
          <p14:tracePt t="25076" x="1554163" y="3517900"/>
          <p14:tracePt t="25088" x="1562100" y="3517900"/>
          <p14:tracePt t="25102" x="1652588" y="3517900"/>
          <p14:tracePt t="25116" x="2259013" y="3517900"/>
          <p14:tracePt t="25133" x="4152900" y="3571875"/>
          <p14:tracePt t="25155" x="4919663" y="3633788"/>
          <p14:tracePt t="25180" x="5732463" y="3687763"/>
          <p14:tracePt t="25198" x="5929313" y="3697288"/>
          <p14:tracePt t="25210" x="6108700" y="3697288"/>
          <p14:tracePt t="25220" x="6180138" y="3697288"/>
          <p14:tracePt t="25234" x="6232525" y="3697288"/>
          <p14:tracePt t="25251" x="6303963" y="3697288"/>
          <p14:tracePt t="25266" x="6313488" y="3697288"/>
          <p14:tracePt t="25615" x="6313488" y="3687763"/>
          <p14:tracePt t="25628" x="6286500" y="3670300"/>
          <p14:tracePt t="25642" x="6259513" y="3652838"/>
          <p14:tracePt t="25655" x="6170613" y="3598863"/>
          <p14:tracePt t="25669" x="6081713" y="3554413"/>
          <p14:tracePt t="25683" x="5991225" y="3517900"/>
          <p14:tracePt t="25700" x="5946775" y="3500438"/>
          <p14:tracePt t="25717" x="5867400" y="3490913"/>
          <p14:tracePt t="25733" x="5840413" y="3490913"/>
          <p14:tracePt t="25750" x="5813425" y="3490913"/>
          <p14:tracePt t="25767" x="5751513" y="3490913"/>
          <p14:tracePt t="25783" x="5724525" y="3490913"/>
          <p14:tracePt t="25800" x="5688013" y="3490913"/>
          <p14:tracePt t="25816" x="5661025" y="3490913"/>
          <p14:tracePt t="25833" x="5643563" y="3490913"/>
          <p14:tracePt t="25915" x="5653088" y="3490913"/>
          <p14:tracePt t="25928" x="5670550" y="3490913"/>
          <p14:tracePt t="25941" x="5732463" y="3490913"/>
          <p14:tracePt t="25954" x="5813425" y="3490913"/>
          <p14:tracePt t="25966" x="5902325" y="3490913"/>
          <p14:tracePt t="25983" x="5973763" y="3490913"/>
          <p14:tracePt t="26000" x="6018213" y="3490913"/>
          <p14:tracePt t="26017" x="6072188" y="3490913"/>
          <p14:tracePt t="26033" x="6081713" y="3490913"/>
          <p14:tracePt t="26050" x="6089650" y="3490913"/>
          <p14:tracePt t="26067" x="6099175" y="3490913"/>
          <p14:tracePt t="27596" x="6099175" y="3500438"/>
          <p14:tracePt t="31130" x="6081713" y="3500438"/>
          <p14:tracePt t="31154" x="5919788" y="3500438"/>
          <p14:tracePt t="31169" x="5259388" y="3490913"/>
          <p14:tracePt t="31186" x="4483100" y="3473450"/>
          <p14:tracePt t="31204" x="4214813" y="3455988"/>
          <p14:tracePt t="31221" x="3581400" y="3455988"/>
          <p14:tracePt t="31236" x="3143250" y="3455988"/>
          <p14:tracePt t="31252" x="2732088" y="3455988"/>
          <p14:tracePt t="31269" x="2251075" y="3455988"/>
          <p14:tracePt t="31286" x="2160588" y="3455988"/>
          <p14:tracePt t="31302" x="2108200" y="3455988"/>
          <p14:tracePt t="31319" x="2027238" y="3465513"/>
          <p14:tracePt t="31336" x="1990725" y="3473450"/>
          <p14:tracePt t="31352" x="1965325" y="3473450"/>
          <p14:tracePt t="31369" x="1919288" y="3473450"/>
          <p14:tracePt t="31386" x="1911350" y="3482975"/>
          <p14:tracePt t="31403" x="1901825" y="3490913"/>
          <p14:tracePt t="31419" x="1884363" y="3490913"/>
          <p14:tracePt t="31436" x="1874838" y="3490913"/>
          <p14:tracePt t="31456" x="1866900" y="3500438"/>
          <p14:tracePt t="31744" x="1857375" y="3500438"/>
          <p14:tracePt t="31757" x="1847850" y="3500438"/>
          <p14:tracePt t="31770" x="1812925" y="3500438"/>
          <p14:tracePt t="31786" x="1714500" y="3500438"/>
          <p14:tracePt t="31803" x="1581150" y="3500438"/>
          <p14:tracePt t="31819" x="1384300" y="3500438"/>
          <p14:tracePt t="31836" x="1312863" y="3490913"/>
          <p14:tracePt t="31853" x="1258888" y="3490913"/>
          <p14:tracePt t="31869" x="1125538" y="3473450"/>
          <p14:tracePt t="31886" x="1062038" y="3465513"/>
          <p14:tracePt t="31903" x="1027113" y="3455988"/>
          <p14:tracePt t="31919" x="973138" y="3446463"/>
          <p14:tracePt t="31936" x="965200" y="3446463"/>
          <p14:tracePt t="31969" x="955675" y="3446463"/>
          <p14:tracePt t="32008" x="946150" y="3446463"/>
          <p14:tracePt t="32045" x="938213" y="3446463"/>
          <p14:tracePt t="32083" x="928688" y="3446463"/>
          <p14:tracePt t="32095" x="928688" y="3455988"/>
          <p14:tracePt t="32108" x="928688" y="3465513"/>
          <p14:tracePt t="32359" x="938213" y="3465513"/>
          <p14:tracePt t="32371" x="946150" y="3473450"/>
          <p14:tracePt t="32384" x="955675" y="3473450"/>
          <p14:tracePt t="32396" x="973138" y="3473450"/>
          <p14:tracePt t="32409" x="990600" y="3473450"/>
          <p14:tracePt t="32422" x="1009650" y="3482975"/>
          <p14:tracePt t="32437" x="1036638" y="3482975"/>
          <p14:tracePt t="32453" x="1062038" y="3490913"/>
          <p14:tracePt t="32470" x="1071563" y="3490913"/>
          <p14:tracePt t="32487" x="1089025" y="3500438"/>
          <p14:tracePt t="32503" x="1098550" y="3500438"/>
          <p14:tracePt t="32522" x="1108075" y="3500438"/>
          <p14:tracePt t="32772" x="1098550" y="3500438"/>
          <p14:tracePt t="32809" x="1089025" y="3500438"/>
          <p14:tracePt t="32823" x="1081088" y="3500438"/>
          <p14:tracePt t="32836" x="1062038" y="3500438"/>
          <p14:tracePt t="32850" x="1036638" y="3500438"/>
          <p14:tracePt t="32862" x="1000125" y="3500438"/>
          <p14:tracePt t="32875" x="965200" y="3500438"/>
          <p14:tracePt t="32887" x="946150" y="3509963"/>
          <p14:tracePt t="32903" x="919163" y="3509963"/>
          <p14:tracePt t="32921" x="884238" y="3509963"/>
          <p14:tracePt t="32937" x="857250" y="3509963"/>
          <p14:tracePt t="32971" x="847725" y="3509963"/>
          <p14:tracePt t="33098" x="866775" y="3509963"/>
          <p14:tracePt t="33110" x="874713" y="3509963"/>
          <p14:tracePt t="33123" x="893763" y="3509963"/>
          <p14:tracePt t="33137" x="946150" y="3509963"/>
          <p14:tracePt t="33153" x="1036638" y="3509963"/>
          <p14:tracePt t="33170" x="1133475" y="3509963"/>
          <p14:tracePt t="33187" x="1366838" y="3509963"/>
          <p14:tracePt t="33203" x="1419225" y="3509963"/>
          <p14:tracePt t="33221" x="1455738" y="3509963"/>
          <p14:tracePt t="33237" x="1490663" y="3517900"/>
          <p14:tracePt t="33253" x="1500188" y="3517900"/>
          <p14:tracePt t="33270" x="1509713" y="3517900"/>
          <p14:tracePt t="33825" x="1490663" y="3517900"/>
          <p14:tracePt t="33838" x="1473200" y="3517900"/>
          <p14:tracePt t="33850" x="1428750" y="3500438"/>
          <p14:tracePt t="33863" x="1339850" y="3490913"/>
          <p14:tracePt t="33876" x="1258888" y="3482975"/>
          <p14:tracePt t="33889" x="1196975" y="3465513"/>
          <p14:tracePt t="33904" x="1143000" y="3465513"/>
          <p14:tracePt t="33923" x="1116013" y="3465513"/>
          <p14:tracePt t="33937" x="1098550" y="3465513"/>
          <p14:tracePt t="33954" x="1089025" y="3465513"/>
          <p14:tracePt t="33975" x="1081088" y="3465513"/>
          <p14:tracePt t="34678" x="1089025" y="3465513"/>
          <p14:tracePt t="36161" x="1089025" y="3473450"/>
          <p14:tracePt t="36174" x="1098550" y="3473450"/>
          <p14:tracePt t="36186" x="1133475" y="3500438"/>
          <p14:tracePt t="36199" x="1214438" y="3527425"/>
          <p14:tracePt t="36211" x="1276350" y="3544888"/>
          <p14:tracePt t="36225" x="1312863" y="3562350"/>
          <p14:tracePt t="36238" x="1339850" y="3571875"/>
          <p14:tracePt t="36255" x="1366838" y="3571875"/>
          <p14:tracePt t="36272" x="1411288" y="3571875"/>
          <p14:tracePt t="36288" x="1438275" y="3571875"/>
          <p14:tracePt t="36305" x="1455738" y="3571875"/>
          <p14:tracePt t="36323" x="1509713" y="3571875"/>
          <p14:tracePt t="36338" x="1536700" y="3571875"/>
          <p14:tracePt t="36355" x="1562100" y="3571875"/>
          <p14:tracePt t="36372" x="1598613" y="3571875"/>
          <p14:tracePt t="36388" x="1608138" y="3571875"/>
          <p14:tracePt t="36422" x="1616075" y="3571875"/>
          <p14:tracePt t="36461" x="1625600" y="3571875"/>
          <p14:tracePt t="36475" x="1633538" y="3571875"/>
          <p14:tracePt t="36487" x="1652588" y="3571875"/>
          <p14:tracePt t="36499" x="1670050" y="3571875"/>
          <p14:tracePt t="36512" x="1697038" y="3571875"/>
          <p14:tracePt t="36525" x="1714500" y="3571875"/>
          <p14:tracePt t="36538" x="1731963" y="3571875"/>
          <p14:tracePt t="36555" x="1741488" y="3571875"/>
          <p14:tracePt t="36572" x="1751013" y="3571875"/>
          <p14:tracePt t="36674" x="1741488" y="3571875"/>
          <p14:tracePt t="36687" x="1724025" y="3571875"/>
          <p14:tracePt t="36700" x="1697038" y="3571875"/>
          <p14:tracePt t="36713" x="1660525" y="3571875"/>
          <p14:tracePt t="36725" x="1598613" y="3571875"/>
          <p14:tracePt t="36738" x="1527175" y="3571875"/>
          <p14:tracePt t="36755" x="1438275" y="3571875"/>
          <p14:tracePt t="36772" x="1384300" y="3571875"/>
          <p14:tracePt t="36789" x="1295400" y="3571875"/>
          <p14:tracePt t="36805" x="1250950" y="3571875"/>
          <p14:tracePt t="36822" x="1196975" y="3571875"/>
          <p14:tracePt t="36839" x="1133475" y="3571875"/>
          <p14:tracePt t="36855" x="1108075" y="3571875"/>
          <p14:tracePt t="36873" x="1089025" y="3571875"/>
          <p14:tracePt t="36889" x="1054100" y="3571875"/>
          <p14:tracePt t="36905" x="1044575" y="3571875"/>
          <p14:tracePt t="37075" x="1054100" y="3571875"/>
          <p14:tracePt t="37088" x="1062038" y="3571875"/>
          <p14:tracePt t="37100" x="1089025" y="3571875"/>
          <p14:tracePt t="37113" x="1116013" y="3571875"/>
          <p14:tracePt t="37126" x="1143000" y="3562350"/>
          <p14:tracePt t="37139" x="1187450" y="3562350"/>
          <p14:tracePt t="37155" x="1250950" y="3562350"/>
          <p14:tracePt t="37172" x="1312863" y="3562350"/>
          <p14:tracePt t="37189" x="1384300" y="3562350"/>
          <p14:tracePt t="37205" x="1393825" y="3562350"/>
          <p14:tracePt t="37223" x="1401763" y="3562350"/>
          <p14:tracePt t="37502" x="1419225" y="3562350"/>
          <p14:tracePt t="37515" x="1446213" y="3562350"/>
          <p14:tracePt t="37527" x="1517650" y="3562350"/>
          <p14:tracePt t="37540" x="1643063" y="3562350"/>
          <p14:tracePt t="37556" x="1714500" y="3562350"/>
          <p14:tracePt t="37572" x="1758950" y="3562350"/>
          <p14:tracePt t="37589" x="1795463" y="3562350"/>
          <p14:tracePt t="37622" x="1803400" y="3562350"/>
          <p14:tracePt t="37639" x="1812925" y="3562350"/>
          <p14:tracePt t="37765" x="1803400" y="3562350"/>
          <p14:tracePt t="37777" x="1795463" y="3562350"/>
          <p14:tracePt t="37791" x="1785938" y="3562350"/>
          <p14:tracePt t="37806" x="1776413" y="3562350"/>
          <p14:tracePt t="37822" x="1758950" y="3562350"/>
          <p14:tracePt t="37839" x="1724025" y="3562350"/>
          <p14:tracePt t="37856" x="1704975" y="3562350"/>
          <p14:tracePt t="37872" x="1697038" y="3562350"/>
          <p14:tracePt t="37889" x="1660525" y="3562350"/>
          <p14:tracePt t="37906" x="1643063" y="3562350"/>
          <p14:tracePt t="37939" x="1633538" y="3562350"/>
          <p14:tracePt t="38003" x="1652588" y="3562350"/>
          <p14:tracePt t="38016" x="1679575" y="3562350"/>
          <p14:tracePt t="38029" x="1704975" y="3562350"/>
          <p14:tracePt t="38042" x="1724025" y="3562350"/>
          <p14:tracePt t="38056" x="1751013" y="3562350"/>
          <p14:tracePt t="38072" x="1812925" y="3562350"/>
          <p14:tracePt t="38090" x="2054225" y="3562350"/>
          <p14:tracePt t="38106" x="2143125" y="3562350"/>
          <p14:tracePt t="38123" x="2214563" y="3562350"/>
          <p14:tracePt t="38141" x="2276475" y="3562350"/>
          <p14:tracePt t="38156" x="2286000" y="3562350"/>
          <p14:tracePt t="38173" x="2295525" y="3562350"/>
          <p14:tracePt t="38530" x="2303463" y="3562350"/>
          <p14:tracePt t="38543" x="2330450" y="3562350"/>
          <p14:tracePt t="38556" x="2401888" y="3562350"/>
          <p14:tracePt t="38573" x="2795588" y="3562350"/>
          <p14:tracePt t="38590" x="3205163" y="3562350"/>
          <p14:tracePt t="38606" x="3286125" y="3562350"/>
          <p14:tracePt t="38623" x="3303588" y="3562350"/>
          <p14:tracePt t="38639" x="3313113" y="3562350"/>
          <p14:tracePt t="38656" x="3330575" y="3562350"/>
          <p14:tracePt t="38673" x="3348038" y="3562350"/>
          <p14:tracePt t="38689" x="3357563" y="3562350"/>
          <p14:tracePt t="38831" x="3348038" y="3562350"/>
          <p14:tracePt t="38843" x="3330575" y="3562350"/>
          <p14:tracePt t="38856" x="3313113" y="3562350"/>
          <p14:tracePt t="38873" x="3295650" y="3562350"/>
          <p14:tracePt t="38890" x="3251200" y="3562350"/>
          <p14:tracePt t="38906" x="3116263" y="3581400"/>
          <p14:tracePt t="38923" x="2990850" y="3608388"/>
          <p14:tracePt t="38940" x="2643188" y="3670300"/>
          <p14:tracePt t="38956" x="1965325" y="3759200"/>
          <p14:tracePt t="38973" x="1847850" y="3786188"/>
          <p14:tracePt t="38990" x="1751013" y="3795713"/>
          <p14:tracePt t="39006" x="1616075" y="3813175"/>
          <p14:tracePt t="39023" x="1562100" y="3822700"/>
          <p14:tracePt t="39040" x="1527175" y="3822700"/>
          <p14:tracePt t="39056" x="1393825" y="3830638"/>
          <p14:tracePt t="39073" x="1357313" y="3830638"/>
          <p14:tracePt t="39090" x="1330325" y="3830638"/>
          <p14:tracePt t="39106" x="1295400" y="3848100"/>
          <p14:tracePt t="39123" x="1276350" y="3848100"/>
          <p14:tracePt t="39140" x="1258888" y="3857625"/>
          <p14:tracePt t="39156" x="1241425" y="3867150"/>
          <p14:tracePt t="39173" x="1223963" y="3875088"/>
          <p14:tracePt t="39190" x="1204913" y="3875088"/>
          <p14:tracePt t="39206" x="1187450" y="3884613"/>
          <p14:tracePt t="39357" x="1196975" y="3884613"/>
          <p14:tracePt t="39370" x="1204913" y="3884613"/>
          <p14:tracePt t="39382" x="1214438" y="3884613"/>
          <p14:tracePt t="39395" x="1223963" y="3884613"/>
          <p14:tracePt t="39409" x="1241425" y="3884613"/>
          <p14:tracePt t="39423" x="1258888" y="3884613"/>
          <p14:tracePt t="39440" x="1276350" y="3884613"/>
          <p14:tracePt t="39457" x="1295400" y="3884613"/>
          <p14:tracePt t="39473" x="1303338" y="3884613"/>
          <p14:tracePt t="39559" x="1312863" y="3884613"/>
          <p14:tracePt t="39571" x="1322388" y="3884613"/>
          <p14:tracePt t="39584" x="1339850" y="3884613"/>
          <p14:tracePt t="39596" x="1384300" y="3884613"/>
          <p14:tracePt t="39609" x="1509713" y="3884613"/>
          <p14:tracePt t="39623" x="1625600" y="3884613"/>
          <p14:tracePt t="39640" x="1714500" y="3884613"/>
          <p14:tracePt t="39657" x="1812925" y="3884613"/>
          <p14:tracePt t="39673" x="1965325" y="3884613"/>
          <p14:tracePt t="39690" x="2027238" y="3884613"/>
          <p14:tracePt t="39707" x="2125663" y="3884613"/>
          <p14:tracePt t="39723" x="2170113" y="3884613"/>
          <p14:tracePt t="39740" x="2214563" y="3884613"/>
          <p14:tracePt t="39757" x="2232025" y="3884613"/>
          <p14:tracePt t="39773" x="2251075" y="3884613"/>
          <p14:tracePt t="39790" x="2268538" y="3884613"/>
          <p14:tracePt t="39807" x="2276475" y="3884613"/>
          <p14:tracePt t="39823" x="2286000" y="3884613"/>
          <p14:tracePt t="39840" x="2295525" y="3884613"/>
          <p14:tracePt t="39857" x="2303463" y="3884613"/>
          <p14:tracePt t="40223" x="2276475" y="3884613"/>
          <p14:tracePt t="40235" x="2214563" y="3894138"/>
          <p14:tracePt t="40248" x="1982788" y="3983038"/>
          <p14:tracePt t="40261" x="1643063" y="4116388"/>
          <p14:tracePt t="40274" x="1544638" y="4152900"/>
          <p14:tracePt t="40290" x="1465263" y="4170363"/>
          <p14:tracePt t="40307" x="1401763" y="4187825"/>
          <p14:tracePt t="40324" x="1330325" y="4205288"/>
          <p14:tracePt t="40340" x="1285875" y="4214813"/>
          <p14:tracePt t="40357" x="1250950" y="4224338"/>
          <p14:tracePt t="40374" x="1169988" y="4232275"/>
          <p14:tracePt t="40390" x="1143000" y="4241800"/>
          <p14:tracePt t="40407" x="1125538" y="4251325"/>
          <p14:tracePt t="40424" x="1089025" y="4259263"/>
          <p14:tracePt t="40441" x="1081088" y="4259263"/>
          <p14:tracePt t="40457" x="1062038" y="4259263"/>
          <p14:tracePt t="40474" x="1036638" y="4268788"/>
          <p14:tracePt t="40490" x="1017588" y="4276725"/>
          <p14:tracePt t="40507" x="1009650" y="4276725"/>
          <p14:tracePt t="40524" x="990600" y="4276725"/>
          <p14:tracePt t="40540" x="982663" y="4276725"/>
          <p14:tracePt t="40561" x="965200" y="4276725"/>
          <p14:tracePt t="40586" x="955675" y="4276725"/>
          <p14:tracePt t="40600" x="946150" y="4276725"/>
          <p14:tracePt t="40624" x="938213" y="4276725"/>
          <p14:tracePt t="40637" x="928688" y="4276725"/>
          <p14:tracePt t="40749" x="938213" y="4276725"/>
          <p14:tracePt t="40762" x="955675" y="4276725"/>
          <p14:tracePt t="40774" x="990600" y="4276725"/>
          <p14:tracePt t="40790" x="1062038" y="4276725"/>
          <p14:tracePt t="40807" x="1169988" y="4276725"/>
          <p14:tracePt t="40824" x="1411288" y="4276725"/>
          <p14:tracePt t="40841" x="1455738" y="4276725"/>
          <p14:tracePt t="40857" x="1482725" y="4276725"/>
          <p14:tracePt t="40874" x="1500188" y="4276725"/>
          <p14:tracePt t="40912" x="1509713" y="4276725"/>
          <p14:tracePt t="41552" x="1517650" y="4276725"/>
          <p14:tracePt t="41565" x="1536700" y="4276725"/>
          <p14:tracePt t="41578" x="1598613" y="4276725"/>
          <p14:tracePt t="41593" x="1768475" y="4276725"/>
          <p14:tracePt t="41608" x="1938338" y="4276725"/>
          <p14:tracePt t="41625" x="2000250" y="4276725"/>
          <p14:tracePt t="41641" x="2044700" y="4276725"/>
          <p14:tracePt t="41658" x="2054225" y="4276725"/>
          <p14:tracePt t="41674" x="2062163" y="4276725"/>
          <p14:tracePt t="41691" x="2071688" y="4276725"/>
          <p14:tracePt t="41708" x="2081213" y="4276725"/>
          <p14:tracePt t="41724" x="2089150" y="4276725"/>
          <p14:tracePt t="41741" x="2116138" y="4276725"/>
          <p14:tracePt t="41758" x="2143125" y="4276725"/>
          <p14:tracePt t="41791" x="2152650" y="4276725"/>
          <p14:tracePt t="43057" x="2170113" y="4276725"/>
          <p14:tracePt t="43069" x="2197100" y="4276725"/>
          <p14:tracePt t="43082" x="2241550" y="4276725"/>
          <p14:tracePt t="43094" x="2384425" y="4276725"/>
          <p14:tracePt t="43108" x="2581275" y="4276725"/>
          <p14:tracePt t="43125" x="2705100" y="4276725"/>
          <p14:tracePt t="43143" x="2884488" y="4276725"/>
          <p14:tracePt t="43158" x="2919413" y="4276725"/>
          <p14:tracePt t="43175" x="2946400" y="4276725"/>
          <p14:tracePt t="43192" x="2982913" y="4276725"/>
          <p14:tracePt t="43231" x="2990850" y="4276725"/>
          <p14:tracePt t="43809" x="3009900" y="4276725"/>
          <p14:tracePt t="43821" x="3054350" y="4276725"/>
          <p14:tracePt t="43834" x="3170238" y="4276725"/>
          <p14:tracePt t="43847" x="3276600" y="4276725"/>
          <p14:tracePt t="43859" x="3340100" y="4276725"/>
          <p14:tracePt t="43875" x="3367088" y="4276725"/>
          <p14:tracePt t="43892" x="3384550" y="4276725"/>
          <p14:tracePt t="43909" x="3402013" y="4276725"/>
          <p14:tracePt t="43925" x="3411538" y="4276725"/>
          <p14:tracePt t="43942" x="3419475" y="4276725"/>
          <p14:tracePt t="43959" x="3429000" y="4276725"/>
          <p14:tracePt t="44386" x="3438525" y="4276725"/>
          <p14:tracePt t="44398" x="3446463" y="4276725"/>
          <p14:tracePt t="44411" x="3455988" y="4276725"/>
          <p14:tracePt t="44426" x="3473450" y="4276725"/>
          <p14:tracePt t="44442" x="3500438" y="4276725"/>
          <p14:tracePt t="44460" x="3544888" y="4276725"/>
          <p14:tracePt t="44476" x="3554413" y="4276725"/>
          <p14:tracePt t="44492" x="3571875" y="4276725"/>
          <p14:tracePt t="44510" x="3598863" y="4276725"/>
          <p14:tracePt t="44526" x="3608388" y="4276725"/>
          <p14:tracePt t="44542" x="3625850" y="4276725"/>
          <p14:tracePt t="44560" x="3633788" y="4276725"/>
          <p14:tracePt t="44576" x="3643313" y="4276725"/>
          <p14:tracePt t="44624" x="3652838" y="4276725"/>
          <p14:tracePt t="44799" x="3643313" y="4276725"/>
          <p14:tracePt t="44811" x="3625850" y="4276725"/>
          <p14:tracePt t="44826" x="3598863" y="4276725"/>
          <p14:tracePt t="44842" x="3581400" y="4276725"/>
          <p14:tracePt t="44859" x="3544888" y="4276725"/>
          <p14:tracePt t="44876" x="3322638" y="4276725"/>
          <p14:tracePt t="44892" x="3098800" y="4276725"/>
          <p14:tracePt t="44909" x="2822575" y="4313238"/>
          <p14:tracePt t="44936" x="2419350" y="4367213"/>
          <p14:tracePt t="44959" x="2330450" y="4384675"/>
          <p14:tracePt t="44976" x="2160588" y="4429125"/>
          <p14:tracePt t="44993" x="2098675" y="4446588"/>
          <p14:tracePt t="45009" x="2044700" y="4465638"/>
          <p14:tracePt t="45026" x="1955800" y="4500563"/>
          <p14:tracePt t="45043" x="1919288" y="4510088"/>
          <p14:tracePt t="45059" x="1874838" y="4527550"/>
          <p14:tracePt t="45076" x="1822450" y="4545013"/>
          <p14:tracePt t="45093" x="1795463" y="4562475"/>
          <p14:tracePt t="45109" x="1768475" y="4562475"/>
          <p14:tracePt t="45126" x="1731963" y="4589463"/>
          <p14:tracePt t="45143" x="1714500" y="4589463"/>
          <p14:tracePt t="45159" x="1697038" y="4589463"/>
          <p14:tracePt t="45176" x="1679575" y="4598988"/>
          <p14:tracePt t="45193" x="1660525" y="4598988"/>
          <p14:tracePt t="45209" x="1652588" y="4598988"/>
          <p14:tracePt t="45214" x="1643063" y="4598988"/>
          <p14:tracePt t="45665" x="1660525" y="4598988"/>
          <p14:tracePt t="45677" x="1704975" y="4598988"/>
          <p14:tracePt t="45690" x="1830388" y="4598988"/>
          <p14:tracePt t="45703" x="1938338" y="4598988"/>
          <p14:tracePt t="45716" x="2000250" y="4598988"/>
          <p14:tracePt t="45730" x="2036763" y="4598988"/>
          <p14:tracePt t="45744" x="2062163" y="4598988"/>
          <p14:tracePt t="45760" x="2089150" y="4598988"/>
          <p14:tracePt t="45776" x="2152650" y="4598988"/>
          <p14:tracePt t="45793" x="2179638" y="4598988"/>
          <p14:tracePt t="45810" x="2205038" y="4598988"/>
          <p14:tracePt t="45826" x="2232025" y="4598988"/>
          <p14:tracePt t="45865" x="2241550" y="4598988"/>
          <p14:tracePt t="46517" x="2259013" y="4598988"/>
          <p14:tracePt t="46531" x="2286000" y="4598988"/>
          <p14:tracePt t="46543" x="2357438" y="4598988"/>
          <p14:tracePt t="46560" x="2554288" y="4598988"/>
          <p14:tracePt t="46578" x="2724150" y="4598988"/>
          <p14:tracePt t="46594" x="2894013" y="4598988"/>
          <p14:tracePt t="46610" x="2973388" y="4598988"/>
          <p14:tracePt t="46627" x="3009900" y="4598988"/>
          <p14:tracePt t="46643" x="3062288" y="4598988"/>
          <p14:tracePt t="46660" x="3081338" y="4598988"/>
          <p14:tracePt t="46677" x="3089275" y="4598988"/>
          <p14:tracePt t="46693" x="3116263" y="4598988"/>
          <p14:tracePt t="46930" x="3108325" y="4598988"/>
          <p14:tracePt t="46943" x="3098800" y="4598988"/>
          <p14:tracePt t="46956" x="3081338" y="4598988"/>
          <p14:tracePt t="46969" x="3062288" y="4598988"/>
          <p14:tracePt t="46982" x="3027363" y="4608513"/>
          <p14:tracePt t="46993" x="2965450" y="4616450"/>
          <p14:tracePt t="47010" x="2901950" y="4625975"/>
          <p14:tracePt t="47027" x="2803525" y="4633913"/>
          <p14:tracePt t="47044" x="2205038" y="4732338"/>
          <p14:tracePt t="47060" x="2036763" y="4768850"/>
          <p14:tracePt t="47077" x="1938338" y="4795838"/>
          <p14:tracePt t="47094" x="1803400" y="4830763"/>
          <p14:tracePt t="47110" x="1741488" y="4848225"/>
          <p14:tracePt t="47127" x="1687513" y="4857750"/>
          <p14:tracePt t="47144" x="1633538" y="4875213"/>
          <p14:tracePt t="47160" x="1616075" y="4875213"/>
          <p14:tracePt t="47177" x="1598613" y="4884738"/>
          <p14:tracePt t="47194" x="1562100" y="4894263"/>
          <p14:tracePt t="47210" x="1554163" y="4894263"/>
          <p14:tracePt t="47227" x="1544638" y="4894263"/>
          <p14:tracePt t="47683" x="1562100" y="4894263"/>
          <p14:tracePt t="47696" x="1581150" y="4894263"/>
          <p14:tracePt t="47709" x="1608138" y="4894263"/>
          <p14:tracePt t="47721" x="1652588" y="4894263"/>
          <p14:tracePt t="47733" x="1687513" y="4894263"/>
          <p14:tracePt t="47746" x="1751013" y="4894263"/>
          <p14:tracePt t="47761" x="1803400" y="4894263"/>
          <p14:tracePt t="47778" x="1893888" y="4894263"/>
          <p14:tracePt t="47794" x="2071688" y="4894263"/>
          <p14:tracePt t="47811" x="2143125" y="4894263"/>
          <p14:tracePt t="47827" x="2224088" y="4894263"/>
          <p14:tracePt t="47845" x="2330450" y="4894263"/>
          <p14:tracePt t="47861" x="2384425" y="4894263"/>
          <p14:tracePt t="47877" x="2419350" y="4894263"/>
          <p14:tracePt t="47894" x="2509838" y="4894263"/>
          <p14:tracePt t="47911" x="2536825" y="4894263"/>
          <p14:tracePt t="47927" x="2562225" y="4894263"/>
          <p14:tracePt t="47944" x="2589213" y="4894263"/>
          <p14:tracePt t="47961" x="2608263" y="4894263"/>
          <p14:tracePt t="47978" x="2616200" y="4894263"/>
          <p14:tracePt t="47995" x="2660650" y="4894263"/>
          <p14:tracePt t="48011" x="2687638" y="4894263"/>
          <p14:tracePt t="48027" x="2724150" y="4894263"/>
          <p14:tracePt t="48045" x="2759075" y="4894263"/>
          <p14:tracePt t="48061" x="2768600" y="4894263"/>
          <p14:tracePt t="48078" x="2776538" y="4894263"/>
          <p14:tracePt t="48095" x="2813050" y="4894263"/>
          <p14:tracePt t="48111" x="2830513" y="4894263"/>
          <p14:tracePt t="48127" x="2840038" y="4894263"/>
          <p14:tracePt t="48146" x="2867025" y="4894263"/>
          <p14:tracePt t="48259" x="2847975" y="4894263"/>
          <p14:tracePt t="48272" x="2822575" y="4894263"/>
          <p14:tracePt t="48285" x="2776538" y="4894263"/>
          <p14:tracePt t="48298" x="2714625" y="4894263"/>
          <p14:tracePt t="48311" x="2598738" y="4894263"/>
          <p14:tracePt t="48328" x="2384425" y="4894263"/>
          <p14:tracePt t="48345" x="2197100" y="4911725"/>
          <p14:tracePt t="48371" x="1938338" y="4956175"/>
          <p14:tracePt t="48383" x="1893888" y="4965700"/>
          <p14:tracePt t="48411" x="1857375" y="4983163"/>
          <p14:tracePt t="48428" x="1830388" y="4983163"/>
          <p14:tracePt t="48444" x="1812925" y="4983163"/>
          <p14:tracePt t="48461" x="1768475" y="5000625"/>
          <p14:tracePt t="48478" x="1758950" y="5010150"/>
          <p14:tracePt t="48495" x="1751013" y="5010150"/>
          <p14:tracePt t="48528" x="1751013" y="5018088"/>
          <p14:tracePt t="48560" x="1741488" y="5018088"/>
          <p14:tracePt t="48948" x="1731963" y="5018088"/>
          <p14:tracePt t="48961" x="1724025" y="5018088"/>
          <p14:tracePt t="48973" x="1704975" y="5018088"/>
          <p14:tracePt t="48987" x="1687513" y="5045075"/>
          <p14:tracePt t="48999" x="1670050" y="5072063"/>
          <p14:tracePt t="49012" x="1643063" y="5116513"/>
          <p14:tracePt t="49028" x="1625600" y="5143500"/>
          <p14:tracePt t="49045" x="1616075" y="5160963"/>
          <p14:tracePt t="49061" x="1616075" y="5180013"/>
          <p14:tracePt t="49136" x="1670050" y="5187950"/>
          <p14:tracePt t="49149" x="1795463" y="5187950"/>
          <p14:tracePt t="49161" x="2062163" y="5187950"/>
          <p14:tracePt t="49178" x="2286000" y="5187950"/>
          <p14:tracePt t="49195" x="2366963" y="5187950"/>
          <p14:tracePt t="49211" x="2438400" y="5187950"/>
          <p14:tracePt t="49228" x="2455863" y="5187950"/>
          <p14:tracePt t="49245" x="2473325" y="5187950"/>
          <p14:tracePt t="49261" x="2500313" y="5187950"/>
          <p14:tracePt t="49278" x="2527300" y="5187950"/>
          <p14:tracePt t="49295" x="2536825" y="5187950"/>
          <p14:tracePt t="49328" x="2544763" y="5187950"/>
          <p14:tracePt t="51028" x="2536825" y="5180013"/>
          <p14:tracePt t="51041" x="2527300" y="5170488"/>
          <p14:tracePt t="51053" x="2517775" y="5170488"/>
          <p14:tracePt t="51066" x="2517775" y="5160963"/>
          <p14:tracePt t="51079" x="2509838" y="5153025"/>
          <p14:tracePt t="51103" x="2500313" y="5143500"/>
          <p14:tracePt t="51128" x="2500313" y="5133975"/>
          <p14:tracePt t="52743" x="2500313" y="5126038"/>
          <p14:tracePt t="52768" x="2500313" y="5108575"/>
          <p14:tracePt t="52781" x="2500313" y="5089525"/>
          <p14:tracePt t="52793" x="2482850" y="5054600"/>
          <p14:tracePt t="52806" x="2438400" y="4973638"/>
          <p14:tracePt t="52819" x="2366963" y="4786313"/>
          <p14:tracePt t="52831" x="2312988" y="4660900"/>
          <p14:tracePt t="52847" x="2286000" y="4598988"/>
          <p14:tracePt t="52863" x="2241550" y="4518025"/>
          <p14:tracePt t="52880" x="2214563" y="4446588"/>
          <p14:tracePt t="52896" x="2170113" y="4348163"/>
          <p14:tracePt t="52913" x="2152650" y="4330700"/>
          <p14:tracePt t="52930" x="2133600" y="4303713"/>
          <p14:tracePt t="52946" x="2125663" y="4303713"/>
          <p14:tracePt t="52963" x="2125663" y="4295775"/>
          <p14:tracePt t="52980" x="2125663" y="4286250"/>
          <p14:tracePt t="55157" x="2133600" y="4286250"/>
          <p14:tracePt t="55170" x="2187575" y="4286250"/>
          <p14:tracePt t="55183" x="2366963" y="4357688"/>
          <p14:tracePt t="55198" x="2500313" y="4419600"/>
          <p14:tracePt t="55214" x="2554288" y="4438650"/>
          <p14:tracePt t="55231" x="2581275" y="4465638"/>
          <p14:tracePt t="55248" x="2589213" y="4465638"/>
          <p14:tracePt t="55264" x="2598738" y="4473575"/>
          <p14:tracePt t="55281" x="2616200" y="4491038"/>
          <p14:tracePt t="55298" x="2625725" y="4500563"/>
          <p14:tracePt t="55314" x="2625725" y="4510088"/>
          <p14:tracePt t="55331" x="2633663" y="4518025"/>
          <p14:tracePt t="55348" x="2643188" y="4527550"/>
          <p14:tracePt t="55395" x="2643188" y="4537075"/>
          <p14:tracePt t="55470" x="2633663" y="4537075"/>
          <p14:tracePt t="55483" x="2598738" y="4537075"/>
          <p14:tracePt t="55496" x="2562225" y="4537075"/>
          <p14:tracePt t="55508" x="2509838" y="4537075"/>
          <p14:tracePt t="55520" x="2473325" y="4537075"/>
          <p14:tracePt t="55534" x="2428875" y="4537075"/>
          <p14:tracePt t="55548" x="2357438" y="4537075"/>
          <p14:tracePt t="55564" x="2286000" y="4537075"/>
          <p14:tracePt t="55582" x="2125663" y="4518025"/>
          <p14:tracePt t="55598" x="2081213" y="4518025"/>
          <p14:tracePt t="55614" x="2036763" y="4510088"/>
          <p14:tracePt t="55633" x="1982788" y="4500563"/>
          <p14:tracePt t="55648" x="1955800" y="4500563"/>
          <p14:tracePt t="55664" x="1911350" y="4500563"/>
          <p14:tracePt t="55682" x="1795463" y="4483100"/>
          <p14:tracePt t="55698" x="1751013" y="4483100"/>
          <p14:tracePt t="55714" x="1724025" y="4483100"/>
          <p14:tracePt t="55732" x="1660525" y="4483100"/>
          <p14:tracePt t="55748" x="1616075" y="4483100"/>
          <p14:tracePt t="55765" x="1554163" y="4483100"/>
          <p14:tracePt t="55781" x="1500188" y="4483100"/>
          <p14:tracePt t="55798" x="1446213" y="4483100"/>
          <p14:tracePt t="55814" x="1438275" y="4483100"/>
          <p14:tracePt t="55833" x="1393825" y="4483100"/>
          <p14:tracePt t="56036" x="1384300" y="4483100"/>
          <p14:tracePt t="56049" x="1366838" y="4483100"/>
          <p14:tracePt t="56065" x="1347788" y="4483100"/>
          <p14:tracePt t="56081" x="1285875" y="4483100"/>
          <p14:tracePt t="56098" x="1125538" y="4483100"/>
          <p14:tracePt t="56115" x="1062038" y="4483100"/>
          <p14:tracePt t="56131" x="1027113" y="4483100"/>
          <p14:tracePt t="56148" x="990600" y="4483100"/>
          <p14:tracePt t="56260" x="1000125" y="4483100"/>
          <p14:tracePt t="56273" x="1009650" y="4483100"/>
          <p14:tracePt t="56286" x="1036638" y="4483100"/>
          <p14:tracePt t="56298" x="1071563" y="4483100"/>
          <p14:tracePt t="56315" x="1143000" y="4483100"/>
          <p14:tracePt t="56332" x="1258888" y="4483100"/>
          <p14:tracePt t="56348" x="1562100" y="4491038"/>
          <p14:tracePt t="56365" x="1670050" y="4500563"/>
          <p14:tracePt t="56381" x="1741488" y="4500563"/>
          <p14:tracePt t="56398" x="1847850" y="4500563"/>
          <p14:tracePt t="56415" x="1901825" y="4500563"/>
          <p14:tracePt t="56431" x="1946275" y="4500563"/>
          <p14:tracePt t="56448" x="2000250" y="4500563"/>
          <p14:tracePt t="56465" x="2017713" y="4500563"/>
          <p14:tracePt t="56482" x="2036763" y="4500563"/>
          <p14:tracePt t="56498" x="2071688" y="4500563"/>
          <p14:tracePt t="56515" x="2089150" y="4500563"/>
          <p14:tracePt t="56532" x="2116138" y="4500563"/>
          <p14:tracePt t="56548" x="2160588" y="4500563"/>
          <p14:tracePt t="56565" x="2179638" y="4500563"/>
          <p14:tracePt t="56582" x="2187575" y="4500563"/>
          <p14:tracePt t="56598" x="2205038" y="4500563"/>
          <p14:tracePt t="56615" x="2224088" y="4500563"/>
          <p14:tracePt t="56632" x="2241550" y="4500563"/>
          <p14:tracePt t="56648" x="2276475" y="4500563"/>
          <p14:tracePt t="56665" x="2286000" y="4500563"/>
          <p14:tracePt t="56682" x="2303463" y="4500563"/>
          <p14:tracePt t="56924" x="2295525" y="4500563"/>
          <p14:tracePt t="56962" x="2286000" y="4500563"/>
          <p14:tracePt t="57000" x="2276475" y="4500563"/>
          <p14:tracePt t="57013" x="2268538" y="4500563"/>
          <p14:tracePt t="57027" x="2232025" y="4500563"/>
          <p14:tracePt t="57042" x="2170113" y="4500563"/>
          <p14:tracePt t="57054" x="2054225" y="4500563"/>
          <p14:tracePt t="57067" x="1946275" y="4500563"/>
          <p14:tracePt t="57082" x="1874838" y="4500563"/>
          <p14:tracePt t="57099" x="1776413" y="4500563"/>
          <p14:tracePt t="57115" x="1741488" y="4500563"/>
          <p14:tracePt t="57132" x="1724025" y="4500563"/>
          <p14:tracePt t="57149" x="1687513" y="4500563"/>
          <p14:tracePt t="57165" x="1679575" y="4500563"/>
          <p14:tracePt t="57337" x="1697038" y="4500563"/>
          <p14:tracePt t="57350" x="1704975" y="4500563"/>
          <p14:tracePt t="57362" x="1724025" y="4500563"/>
          <p14:tracePt t="57375" x="1751013" y="4500563"/>
          <p14:tracePt t="57387" x="1785938" y="4491038"/>
          <p14:tracePt t="57401" x="1857375" y="4491038"/>
          <p14:tracePt t="57415" x="1955800" y="4491038"/>
          <p14:tracePt t="57432" x="2062163" y="4491038"/>
          <p14:tracePt t="57449" x="2160588" y="4491038"/>
          <p14:tracePt t="57466" x="2187575" y="4491038"/>
          <p14:tracePt t="57482" x="2197100" y="4491038"/>
          <p14:tracePt t="57500" x="2224088" y="4491038"/>
          <p14:tracePt t="57516" x="2232025" y="4491038"/>
          <p14:tracePt t="57532" x="2241550" y="4491038"/>
          <p14:tracePt t="57550" x="2251075" y="4491038"/>
          <p14:tracePt t="57582" x="2259013" y="4491038"/>
          <p14:tracePt t="60164" x="2251075" y="4491038"/>
          <p14:tracePt t="60189" x="2241550" y="4473575"/>
          <p14:tracePt t="60201" x="2224088" y="4446588"/>
          <p14:tracePt t="60214" x="2197100" y="4402138"/>
          <p14:tracePt t="60227" x="2125663" y="4303713"/>
          <p14:tracePt t="60241" x="2036763" y="4214813"/>
          <p14:tracePt t="60253" x="1946275" y="4133850"/>
          <p14:tracePt t="60267" x="1866900" y="4054475"/>
          <p14:tracePt t="60283" x="1776413" y="3990975"/>
          <p14:tracePt t="60300" x="1633538" y="3894138"/>
          <p14:tracePt t="60317" x="1536700" y="3840163"/>
          <p14:tracePt t="60333" x="1446213" y="3803650"/>
          <p14:tracePt t="60350" x="1366838" y="3768725"/>
          <p14:tracePt t="60367" x="1268413" y="3714750"/>
          <p14:tracePt t="60383" x="1214438" y="3687763"/>
          <p14:tracePt t="60401" x="1108075" y="3643313"/>
          <p14:tracePt t="60417" x="1081088" y="3633788"/>
          <p14:tracePt t="60433" x="1071563" y="3633788"/>
          <p14:tracePt t="60451" x="1036638" y="3616325"/>
          <p14:tracePt t="60467" x="1027113" y="3616325"/>
          <p14:tracePt t="60483" x="1017588" y="3616325"/>
          <p14:tracePt t="61105" x="1027113" y="3616325"/>
          <p14:tracePt t="61118" x="1098550" y="3616325"/>
          <p14:tracePt t="61131" x="1401763" y="3616325"/>
          <p14:tracePt t="61143" x="1785938" y="3616325"/>
          <p14:tracePt t="61156" x="1919288" y="3616325"/>
          <p14:tracePt t="61170" x="2017713" y="3616325"/>
          <p14:tracePt t="61184" x="2089150" y="3616325"/>
          <p14:tracePt t="61201" x="2125663" y="3616325"/>
          <p14:tracePt t="61217" x="2205038" y="3616325"/>
          <p14:tracePt t="61234" x="2232025" y="3616325"/>
          <p14:tracePt t="61251" x="2251075" y="3616325"/>
          <p14:tracePt t="61267" x="2268538" y="3616325"/>
          <p14:tracePt t="61306" x="2276475" y="3616325"/>
          <p14:tracePt t="61331" x="2286000" y="3616325"/>
          <p14:tracePt t="61356" x="2295525" y="3616325"/>
          <p14:tracePt t="61369" x="2303463" y="3616325"/>
          <p14:tracePt t="61393" x="2312988" y="3616325"/>
          <p14:tracePt t="61432" x="2322513" y="3616325"/>
          <p14:tracePt t="61456" x="2330450" y="3616325"/>
          <p14:tracePt t="61470" x="2339975" y="3616325"/>
          <p14:tracePt t="61493" x="2347913" y="3616325"/>
          <p14:tracePt t="62058" x="2339975" y="3608388"/>
          <p14:tracePt t="62071" x="2330450" y="3608388"/>
          <p14:tracePt t="62096" x="2322513" y="3608388"/>
          <p14:tracePt t="62109" x="2303463" y="3598863"/>
          <p14:tracePt t="62121" x="2295525" y="3598863"/>
          <p14:tracePt t="62135" x="2276475" y="3598863"/>
          <p14:tracePt t="62151" x="2251075" y="3598863"/>
          <p14:tracePt t="62168" x="2224088" y="3598863"/>
          <p14:tracePt t="62185" x="2187575" y="3598863"/>
          <p14:tracePt t="62222" x="2179638" y="3598863"/>
          <p14:tracePt t="62323" x="2179638" y="3589338"/>
          <p14:tracePt t="62346" x="2187575" y="3589338"/>
          <p14:tracePt t="62359" x="2197100" y="3589338"/>
          <p14:tracePt t="62384" x="2205038" y="3589338"/>
          <p14:tracePt t="62409" x="2214563" y="3589338"/>
          <p14:tracePt t="62421" x="2224088" y="3589338"/>
          <p14:tracePt t="62434" x="2232025" y="3589338"/>
          <p14:tracePt t="62459" x="2241550" y="3589338"/>
          <p14:tracePt t="62472" x="2259013" y="3589338"/>
          <p14:tracePt t="62484" x="2295525" y="3589338"/>
          <p14:tracePt t="62501" x="2366963" y="3589338"/>
          <p14:tracePt t="62518" x="2455863" y="3589338"/>
          <p14:tracePt t="62534" x="2616200" y="3589338"/>
          <p14:tracePt t="62551" x="2670175" y="3589338"/>
          <p14:tracePt t="62568" x="2724150" y="3589338"/>
          <p14:tracePt t="62585" x="2768600" y="3589338"/>
          <p14:tracePt t="62601" x="2786063" y="3589338"/>
          <p14:tracePt t="62618" x="2795588" y="3589338"/>
          <p14:tracePt t="63237" x="2786063" y="3589338"/>
          <p14:tracePt t="63349" x="2786063" y="3581400"/>
          <p14:tracePt t="63363" x="2803525" y="3581400"/>
          <p14:tracePt t="63377" x="2901950" y="3571875"/>
          <p14:tracePt t="63389" x="3081338" y="3554413"/>
          <p14:tracePt t="63404" x="3259138" y="3544888"/>
          <p14:tracePt t="63419" x="3367088" y="3544888"/>
          <p14:tracePt t="63436" x="3473450" y="3544888"/>
          <p14:tracePt t="63452" x="3500438" y="3544888"/>
          <p14:tracePt t="63468" x="3527425" y="3544888"/>
          <p14:tracePt t="63486" x="3581400" y="3544888"/>
          <p14:tracePt t="63502" x="3598863" y="3544888"/>
          <p14:tracePt t="63518" x="3608388" y="3544888"/>
          <p14:tracePt t="63536" x="3625850" y="3544888"/>
          <p14:tracePt t="63637" x="3608388" y="3544888"/>
          <p14:tracePt t="63650" x="3581400" y="3544888"/>
          <p14:tracePt t="63662" x="3536950" y="3544888"/>
          <p14:tracePt t="63675" x="3419475" y="3544888"/>
          <p14:tracePt t="63688" x="3197225" y="3544888"/>
          <p14:tracePt t="63702" x="2732088" y="3562350"/>
          <p14:tracePt t="63718" x="2562225" y="3581400"/>
          <p14:tracePt t="63736" x="2232025" y="3616325"/>
          <p14:tracePt t="63752" x="2133600" y="3633788"/>
          <p14:tracePt t="63768" x="2054225" y="3652838"/>
          <p14:tracePt t="63787" x="1990725" y="3670300"/>
          <p14:tracePt t="63802" x="1857375" y="3697288"/>
          <p14:tracePt t="63819" x="1803400" y="3705225"/>
          <p14:tracePt t="63835" x="1758950" y="3724275"/>
          <p14:tracePt t="63852" x="1704975" y="3732213"/>
          <p14:tracePt t="63868" x="1697038" y="3732213"/>
          <p14:tracePt t="63885" x="1670050" y="3741738"/>
          <p14:tracePt t="63902" x="1633538" y="3751263"/>
          <p14:tracePt t="63919" x="1616075" y="3759200"/>
          <p14:tracePt t="63935" x="1598613" y="3768725"/>
          <p14:tracePt t="63952" x="1562100" y="3776663"/>
          <p14:tracePt t="63969" x="1554163" y="3776663"/>
          <p14:tracePt t="63985" x="1544638" y="3776663"/>
          <p14:tracePt t="64002" x="1527175" y="3776663"/>
          <p14:tracePt t="64035" x="1517650" y="3776663"/>
          <p14:tracePt t="64064" x="1509713" y="3776663"/>
          <p14:tracePt t="64227" x="1517650" y="3776663"/>
          <p14:tracePt t="64277" x="1527175" y="3776663"/>
          <p14:tracePt t="64328" x="1536700" y="3776663"/>
          <p14:tracePt t="64390" x="1544638" y="3776663"/>
          <p14:tracePt t="64403" x="1554163" y="3776663"/>
          <p14:tracePt t="64416" x="1571625" y="3776663"/>
          <p14:tracePt t="64429" x="1608138" y="3776663"/>
          <p14:tracePt t="64443" x="1687513" y="3776663"/>
          <p14:tracePt t="64456" x="1758950" y="3776663"/>
          <p14:tracePt t="64469" x="1830388" y="3776663"/>
          <p14:tracePt t="64485" x="1955800" y="3776663"/>
          <p14:tracePt t="64502" x="2303463" y="3776663"/>
          <p14:tracePt t="64519" x="2455863" y="3776663"/>
          <p14:tracePt t="64535" x="2509838" y="3776663"/>
          <p14:tracePt t="64552" x="2571750" y="3776663"/>
          <p14:tracePt t="64569" x="2589213" y="3776663"/>
          <p14:tracePt t="64586" x="2598738" y="3776663"/>
          <p14:tracePt t="64602" x="2616200" y="3776663"/>
          <p14:tracePt t="64636" x="2625725" y="3776663"/>
          <p14:tracePt t="65884" x="2608263" y="3776663"/>
          <p14:tracePt t="65897" x="2571750" y="3776663"/>
          <p14:tracePt t="65910" x="2473325" y="3776663"/>
          <p14:tracePt t="65923" x="2330450" y="3776663"/>
          <p14:tracePt t="65936" x="2224088" y="3776663"/>
          <p14:tracePt t="65953" x="2160588" y="3786188"/>
          <p14:tracePt t="65970" x="2125663" y="3795713"/>
          <p14:tracePt t="65986" x="2089150" y="3803650"/>
          <p14:tracePt t="66021" x="2081213" y="3803650"/>
          <p14:tracePt t="67277" x="2071688" y="3803650"/>
          <p14:tracePt t="67289" x="2054225" y="3803650"/>
          <p14:tracePt t="67304" x="2027238" y="3840163"/>
          <p14:tracePt t="67320" x="1982788" y="3884613"/>
          <p14:tracePt t="67338" x="1893888" y="3983038"/>
          <p14:tracePt t="67354" x="1866900" y="4010025"/>
          <p14:tracePt t="67370" x="1857375" y="4027488"/>
          <p14:tracePt t="67389" x="1839913" y="4044950"/>
          <p14:tracePt t="67420" x="1839913" y="4054475"/>
          <p14:tracePt t="67439" x="1830388" y="4054475"/>
          <p14:tracePt t="67454" x="1830388" y="4062413"/>
          <p14:tracePt t="67527" x="1830388" y="4071938"/>
          <p14:tracePt t="67577" x="1830388" y="4081463"/>
          <p14:tracePt t="67602" x="1839913" y="4081463"/>
          <p14:tracePt t="67614" x="1847850" y="4089400"/>
          <p14:tracePt t="67627" x="1874838" y="4098925"/>
          <p14:tracePt t="67640" x="1884363" y="4098925"/>
          <p14:tracePt t="67654" x="1901825" y="4098925"/>
          <p14:tracePt t="67670" x="1911350" y="4108450"/>
          <p14:tracePt t="67687" x="1938338" y="4108450"/>
          <p14:tracePt t="67704" x="1955800" y="4116388"/>
          <p14:tracePt t="67720" x="1982788" y="4116388"/>
          <p14:tracePt t="67737" x="2009775" y="4116388"/>
          <p14:tracePt t="67754" x="2071688" y="4133850"/>
          <p14:tracePt t="67770" x="2089150" y="4152900"/>
          <p14:tracePt t="67787" x="2108200" y="4152900"/>
          <p14:tracePt t="67804" x="2125663" y="4152900"/>
          <p14:tracePt t="67820" x="2133600" y="4152900"/>
          <p14:tracePt t="67837" x="2152650" y="4160838"/>
          <p14:tracePt t="67854" x="2179638" y="4160838"/>
          <p14:tracePt t="67871" x="2197100" y="4160838"/>
          <p14:tracePt t="67887" x="2214563" y="4160838"/>
          <p14:tracePt t="67904" x="2251075" y="4160838"/>
          <p14:tracePt t="67921" x="2268538" y="4160838"/>
          <p14:tracePt t="67937" x="2276475" y="4170363"/>
          <p14:tracePt t="67954" x="2303463" y="4170363"/>
          <p14:tracePt t="67987" x="2312988" y="4170363"/>
          <p14:tracePt t="68205" x="2303463" y="4170363"/>
          <p14:tracePt t="68216" x="2286000" y="4170363"/>
          <p14:tracePt t="68229" x="2276475" y="4179888"/>
          <p14:tracePt t="68242" x="2259013" y="4179888"/>
          <p14:tracePt t="68254" x="2241550" y="4179888"/>
          <p14:tracePt t="68271" x="2224088" y="4179888"/>
          <p14:tracePt t="68287" x="2205038" y="4179888"/>
          <p14:tracePt t="68304" x="2197100" y="4179888"/>
          <p14:tracePt t="68321" x="2179638" y="4179888"/>
          <p14:tracePt t="68342" x="2170113" y="4179888"/>
          <p14:tracePt t="68379" x="2160588" y="4179888"/>
          <p14:tracePt t="68417" x="2152650" y="4179888"/>
          <p14:tracePt t="68442" x="2143125" y="4179888"/>
          <p14:tracePt t="68580" x="2152650" y="4179888"/>
          <p14:tracePt t="68593" x="2160588" y="4179888"/>
          <p14:tracePt t="68606" x="2187575" y="4179888"/>
          <p14:tracePt t="68621" x="2214563" y="4179888"/>
          <p14:tracePt t="68638" x="2241550" y="4179888"/>
          <p14:tracePt t="68654" x="2286000" y="4179888"/>
          <p14:tracePt t="68671" x="2295525" y="4179888"/>
          <p14:tracePt t="68688" x="2303463" y="4179888"/>
          <p14:tracePt t="68705" x="2312988" y="4179888"/>
          <p14:tracePt t="68957" x="2303463" y="4179888"/>
          <p14:tracePt t="70071" x="2286000" y="4179888"/>
          <p14:tracePt t="70084" x="2268538" y="4179888"/>
          <p14:tracePt t="70096" x="2232025" y="4160838"/>
          <p14:tracePt t="70110" x="2179638" y="4116388"/>
          <p14:tracePt t="70123" x="2089150" y="4044950"/>
          <p14:tracePt t="70138" x="2009775" y="3990975"/>
          <p14:tracePt t="70155" x="1946275" y="3938588"/>
          <p14:tracePt t="70172" x="1847850" y="3902075"/>
          <p14:tracePt t="70188" x="1795463" y="3875088"/>
          <p14:tracePt t="70205" x="1758950" y="3857625"/>
          <p14:tracePt t="70222" x="1652588" y="3822700"/>
          <p14:tracePt t="70238" x="1616075" y="3803650"/>
          <p14:tracePt t="70255" x="1571625" y="3795713"/>
          <p14:tracePt t="70272" x="1482725" y="3768725"/>
          <p14:tracePt t="70288" x="1419225" y="3751263"/>
          <p14:tracePt t="70305" x="1366838" y="3724275"/>
          <p14:tracePt t="70322" x="1295400" y="3687763"/>
          <p14:tracePt t="70338" x="1268413" y="3687763"/>
          <p14:tracePt t="70355" x="1241425" y="3670300"/>
          <p14:tracePt t="70372" x="1196975" y="3652838"/>
          <p14:tracePt t="70388" x="1169988" y="3643313"/>
          <p14:tracePt t="70405" x="1143000" y="3633788"/>
          <p14:tracePt t="70422" x="1108075" y="3625850"/>
          <p14:tracePt t="70438" x="1081088" y="3616325"/>
          <p14:tracePt t="70455" x="1062038" y="3608388"/>
          <p14:tracePt t="70472" x="1036638" y="3598863"/>
          <p14:tracePt t="70488" x="1017588" y="3598863"/>
          <p14:tracePt t="70505" x="1009650" y="3598863"/>
          <p14:tracePt t="70522" x="1000125" y="3589338"/>
          <p14:tracePt t="70538" x="990600" y="3589338"/>
          <p14:tracePt t="70572" x="982663" y="3571875"/>
          <p14:tracePt t="70588" x="965200" y="3571875"/>
          <p14:tracePt t="70605" x="965200" y="3562350"/>
          <p14:tracePt t="70622" x="938213" y="3562350"/>
          <p14:tracePt t="70638" x="928688" y="3554413"/>
          <p14:tracePt t="70655" x="928688" y="3544888"/>
          <p14:tracePt t="70672" x="919163" y="3544888"/>
          <p14:tracePt t="71627" x="911225" y="3544888"/>
          <p14:tracePt t="71640" x="884238" y="3544888"/>
          <p14:tracePt t="71652" x="866775" y="3544888"/>
          <p14:tracePt t="71665" x="839788" y="3544888"/>
          <p14:tracePt t="71678" x="822325" y="3544888"/>
          <p14:tracePt t="71690" x="803275" y="3544888"/>
          <p14:tracePt t="71706" x="795338" y="3544888"/>
          <p14:tracePt t="71723" x="785813" y="3544888"/>
          <p14:tracePt t="71741" x="776288" y="3544888"/>
          <p14:tracePt t="72004" x="768350" y="3544888"/>
          <p14:tracePt t="72016" x="758825" y="3544888"/>
          <p14:tracePt t="72029" x="750888" y="3544888"/>
          <p14:tracePt t="72066" x="741363" y="3544888"/>
          <p14:tracePt t="72116" x="731838" y="3544888"/>
          <p14:tracePt t="72417" x="741363" y="3544888"/>
          <p14:tracePt t="72454" x="750888" y="3544888"/>
          <p14:tracePt t="72467" x="758825" y="3544888"/>
          <p14:tracePt t="72479" x="768350" y="3544888"/>
          <p14:tracePt t="72504" x="776288" y="3544888"/>
          <p14:tracePt t="72517" x="795338" y="3544888"/>
          <p14:tracePt t="72529" x="822325" y="3544888"/>
          <p14:tracePt t="72543" x="847725" y="3544888"/>
          <p14:tracePt t="72556" x="893763" y="3544888"/>
          <p14:tracePt t="72573" x="928688" y="3544888"/>
          <p14:tracePt t="72591" x="965200" y="3544888"/>
          <p14:tracePt t="72606" x="982663" y="3554413"/>
          <p14:tracePt t="72623" x="1000125" y="3554413"/>
          <p14:tracePt t="72640" x="1009650" y="3554413"/>
          <p14:tracePt t="72656" x="1036638" y="3554413"/>
          <p14:tracePt t="72673" x="1044575" y="3554413"/>
          <p14:tracePt t="72691" x="1062038" y="3554413"/>
          <p14:tracePt t="72723" x="1071563" y="3554413"/>
          <p14:tracePt t="72755" x="1081088" y="3554413"/>
          <p14:tracePt t="72767" x="1089025" y="3554413"/>
          <p14:tracePt t="72842" x="1098550" y="3554413"/>
          <p14:tracePt t="73282" x="1098550" y="3562350"/>
          <p14:tracePt t="75755" x="1116013" y="3562350"/>
          <p14:tracePt t="75768" x="1152525" y="3562350"/>
          <p14:tracePt t="75783" x="1241425" y="3571875"/>
          <p14:tracePt t="75798" x="1312863" y="3589338"/>
          <p14:tracePt t="75812" x="1374775" y="3608388"/>
          <p14:tracePt t="75824" x="1411288" y="3616325"/>
          <p14:tracePt t="75841" x="1455738" y="3616325"/>
          <p14:tracePt t="75858" x="1473200" y="3616325"/>
          <p14:tracePt t="75875" x="1500188" y="3625850"/>
          <p14:tracePt t="75892" x="1544638" y="3643313"/>
          <p14:tracePt t="75908" x="1589088" y="3652838"/>
          <p14:tracePt t="75924" x="1616075" y="3660775"/>
          <p14:tracePt t="75941" x="1633538" y="3670300"/>
          <p14:tracePt t="75958" x="1652588" y="3670300"/>
          <p14:tracePt t="75974" x="1652588" y="3679825"/>
          <p14:tracePt t="75991" x="1660525" y="3679825"/>
          <p14:tracePt t="76008" x="1670050" y="3679825"/>
          <p14:tracePt t="76042" x="1687513" y="3687763"/>
          <p14:tracePt t="76169" x="1687513" y="3697288"/>
          <p14:tracePt t="76218" x="1679575" y="3697288"/>
          <p14:tracePt t="76256" x="1670050" y="3705225"/>
          <p14:tracePt t="76268" x="1660525" y="3705225"/>
          <p14:tracePt t="76281" x="1652588" y="3705225"/>
          <p14:tracePt t="76318" x="1652588" y="3714750"/>
          <p14:tracePt t="76570" x="1643063" y="3714750"/>
          <p14:tracePt t="76582" x="1625600" y="3724275"/>
          <p14:tracePt t="76596" x="1598613" y="3732213"/>
          <p14:tracePt t="76608" x="1554163" y="3741738"/>
          <p14:tracePt t="76625" x="1490663" y="3768725"/>
          <p14:tracePt t="76642" x="1428750" y="3776663"/>
          <p14:tracePt t="76658" x="1322388" y="3803650"/>
          <p14:tracePt t="76675" x="1303338" y="3803650"/>
          <p14:tracePt t="76692" x="1268413" y="3813175"/>
          <p14:tracePt t="76708" x="1214438" y="3830638"/>
          <p14:tracePt t="76725" x="1187450" y="3840163"/>
          <p14:tracePt t="76742" x="1160463" y="3840163"/>
          <p14:tracePt t="76758" x="1125538" y="3840163"/>
          <p14:tracePt t="76796" x="1116013" y="3840163"/>
          <p14:tracePt t="77460" x="1125538" y="3840163"/>
          <p14:tracePt t="77474" x="1133475" y="3840163"/>
          <p14:tracePt t="77486" x="1152525" y="3848100"/>
          <p14:tracePt t="77500" x="1187450" y="3867150"/>
          <p14:tracePt t="77512" x="1214438" y="3884613"/>
          <p14:tracePt t="77525" x="1223963" y="3894138"/>
          <p14:tracePt t="77542" x="1250950" y="3911600"/>
          <p14:tracePt t="77559" x="1258888" y="3919538"/>
          <p14:tracePt t="77575" x="1276350" y="3938588"/>
          <p14:tracePt t="77609" x="1276350" y="3946525"/>
          <p14:tracePt t="77625" x="1285875" y="3946525"/>
          <p14:tracePt t="78011" x="1303338" y="3946525"/>
          <p14:tracePt t="78024" x="1347788" y="3946525"/>
          <p14:tracePt t="78037" x="1536700" y="3965575"/>
          <p14:tracePt t="78050" x="1884363" y="4027488"/>
          <p14:tracePt t="78062" x="1990725" y="4044950"/>
          <p14:tracePt t="78076" x="2036763" y="4054475"/>
          <p14:tracePt t="78092" x="2044700" y="4062413"/>
          <p14:tracePt t="78109" x="2054225" y="4062413"/>
          <p14:tracePt t="78126" x="2071688" y="4062413"/>
          <p14:tracePt t="78142" x="2081213" y="4062413"/>
          <p14:tracePt t="78176" x="2098675" y="4062413"/>
          <p14:tracePt t="78192" x="2108200" y="4062413"/>
          <p14:tracePt t="78209" x="2125663" y="4071938"/>
          <p14:tracePt t="78226" x="2133600" y="4071938"/>
          <p14:tracePt t="78259" x="2143125" y="4071938"/>
          <p14:tracePt t="78276" x="2152650" y="4081463"/>
          <p14:tracePt t="78313" x="2152650" y="4089400"/>
          <p14:tracePt t="78362" x="2160588" y="4089400"/>
          <p14:tracePt t="79465" x="2170113" y="4089400"/>
          <p14:tracePt t="79491" x="2179638" y="4089400"/>
          <p14:tracePt t="79503" x="2197100" y="4089400"/>
          <p14:tracePt t="79515" x="2232025" y="4089400"/>
          <p14:tracePt t="79528" x="2330450" y="4089400"/>
          <p14:tracePt t="79543" x="2446338" y="4071938"/>
          <p14:tracePt t="79560" x="2554288" y="4062413"/>
          <p14:tracePt t="79576" x="2660650" y="4062413"/>
          <p14:tracePt t="79593" x="2697163" y="4062413"/>
          <p14:tracePt t="79610" x="2751138" y="4062413"/>
          <p14:tracePt t="79627" x="2830513" y="4062413"/>
          <p14:tracePt t="79643" x="2894013" y="4062413"/>
          <p14:tracePt t="79660" x="2938463" y="4062413"/>
          <p14:tracePt t="79677" x="2990850" y="4062413"/>
          <p14:tracePt t="79693" x="3009900" y="4062413"/>
          <p14:tracePt t="79710" x="3017838" y="4062413"/>
          <p14:tracePt t="79726" x="3027363" y="4062413"/>
          <p14:tracePt t="79743" x="3036888" y="4062413"/>
          <p14:tracePt t="79778" x="3044825" y="4062413"/>
          <p14:tracePt t="80305" x="3054350" y="4062413"/>
          <p14:tracePt t="80318" x="3089275" y="4062413"/>
          <p14:tracePt t="80335" x="3286125" y="4062413"/>
          <p14:tracePt t="80347" x="3732213" y="4108450"/>
          <p14:tracePt t="80360" x="3840163" y="4125913"/>
          <p14:tracePt t="80377" x="3884613" y="4133850"/>
          <p14:tracePt t="80393" x="3911600" y="4133850"/>
          <p14:tracePt t="80410" x="3919538" y="4133850"/>
          <p14:tracePt t="80443" x="3929063" y="4133850"/>
          <p14:tracePt t="80644" x="3919538" y="4143375"/>
          <p14:tracePt t="80657" x="3911600" y="4143375"/>
          <p14:tracePt t="80681" x="3902075" y="4143375"/>
          <p14:tracePt t="80694" x="3894138" y="4143375"/>
          <p14:tracePt t="80707" x="3875088" y="4143375"/>
          <p14:tracePt t="80718" x="3857625" y="4143375"/>
          <p14:tracePt t="80731" x="3822700" y="4152900"/>
          <p14:tracePt t="80743" x="3759200" y="4152900"/>
          <p14:tracePt t="80760" x="3697288" y="4160838"/>
          <p14:tracePt t="80777" x="3616325" y="4170363"/>
          <p14:tracePt t="80793" x="3517900" y="4179888"/>
          <p14:tracePt t="80810" x="3465513" y="4179888"/>
          <p14:tracePt t="80827" x="3419475" y="4187825"/>
          <p14:tracePt t="80844" x="3330575" y="4187825"/>
          <p14:tracePt t="80860" x="3303588" y="4197350"/>
          <p14:tracePt t="80877" x="3286125" y="4197350"/>
          <p14:tracePt t="80882" x="3276600" y="4197350"/>
          <p14:tracePt t="80895" x="3268663" y="4197350"/>
          <p14:tracePt t="81007" x="3276600" y="4197350"/>
          <p14:tracePt t="81560" x="3313113" y="4197350"/>
          <p14:tracePt t="81572" x="3394075" y="4197350"/>
          <p14:tracePt t="81585" x="3714750" y="4197350"/>
          <p14:tracePt t="81599" x="3938588" y="4197350"/>
          <p14:tracePt t="81611" x="3990975" y="4197350"/>
          <p14:tracePt t="81627" x="4010025" y="4197350"/>
          <p14:tracePt t="81660" x="4017963" y="4197350"/>
          <p14:tracePt t="81760" x="4000500" y="4197350"/>
          <p14:tracePt t="81785" x="3983038" y="4197350"/>
          <p14:tracePt t="81797" x="3956050" y="4197350"/>
          <p14:tracePt t="81811" x="3875088" y="4197350"/>
          <p14:tracePt t="81827" x="3509963" y="4197350"/>
          <p14:tracePt t="81844" x="3027363" y="4232275"/>
          <p14:tracePt t="81861" x="2714625" y="4251325"/>
          <p14:tracePt t="81878" x="2554288" y="4268788"/>
          <p14:tracePt t="81894" x="2419350" y="4268788"/>
          <p14:tracePt t="81911" x="2179638" y="4295775"/>
          <p14:tracePt t="81938" x="2000250" y="4313238"/>
          <p14:tracePt t="81951" x="1928813" y="4330700"/>
          <p14:tracePt t="81964" x="1866900" y="4340225"/>
          <p14:tracePt t="81977" x="1812925" y="4357688"/>
          <p14:tracePt t="81994" x="1785938" y="4367213"/>
          <p14:tracePt t="82011" x="1731963" y="4375150"/>
          <p14:tracePt t="82027" x="1704975" y="4384675"/>
          <p14:tracePt t="82044" x="1679575" y="4394200"/>
          <p14:tracePt t="82061" x="1625600" y="4402138"/>
          <p14:tracePt t="82077" x="1608138" y="4402138"/>
          <p14:tracePt t="82094" x="1581150" y="4411663"/>
          <p14:tracePt t="82111" x="1562100" y="4411663"/>
          <p14:tracePt t="82136" x="1554163" y="4411663"/>
          <p14:tracePt t="82425" x="1571625" y="4411663"/>
          <p14:tracePt t="82438" x="1616075" y="4438650"/>
          <p14:tracePt t="82450" x="1741488" y="4473575"/>
          <p14:tracePt t="82464" x="1822450" y="4518025"/>
          <p14:tracePt t="82478" x="1884363" y="4527550"/>
          <p14:tracePt t="82494" x="1928813" y="4537075"/>
          <p14:tracePt t="82512" x="1973263" y="4537075"/>
          <p14:tracePt t="82528" x="2009775" y="4537075"/>
          <p14:tracePt t="82544" x="2054225" y="4537075"/>
          <p14:tracePt t="82562" x="2187575" y="4537075"/>
          <p14:tracePt t="82578" x="2251075" y="4537075"/>
          <p14:tracePt t="82594" x="2268538" y="4537075"/>
          <p14:tracePt t="82628" x="2276475" y="4537075"/>
          <p14:tracePt t="84580" x="2286000" y="4537075"/>
          <p14:tracePt t="84617" x="2295525" y="4537075"/>
          <p14:tracePt t="84631" x="2303463" y="4537075"/>
          <p14:tracePt t="84655" x="2322513" y="4537075"/>
          <p14:tracePt t="84681" x="2330450" y="4537075"/>
          <p14:tracePt t="84781" x="2330450" y="4545013"/>
          <p14:tracePt t="84806" x="2322513" y="4545013"/>
          <p14:tracePt t="84818" x="2312988" y="4545013"/>
          <p14:tracePt t="84832" x="2295525" y="4545013"/>
          <p14:tracePt t="84846" x="2259013" y="4554538"/>
          <p14:tracePt t="84862" x="2224088" y="4562475"/>
          <p14:tracePt t="84879" x="2160588" y="4572000"/>
          <p14:tracePt t="84884" x="2089150" y="4598988"/>
          <p14:tracePt t="84896" x="2000250" y="4616450"/>
          <p14:tracePt t="84912" x="1919288" y="4633913"/>
          <p14:tracePt t="84930" x="1758950" y="4687888"/>
          <p14:tracePt t="84946" x="1697038" y="4697413"/>
          <p14:tracePt t="84962" x="1643063" y="4714875"/>
          <p14:tracePt t="84980" x="1589088" y="4714875"/>
          <p14:tracePt t="84995" x="1581150" y="4724400"/>
          <p14:tracePt t="85012" x="1562100" y="4724400"/>
          <p14:tracePt t="85030" x="1554163" y="4732338"/>
          <p14:tracePt t="85358" x="1571625" y="4732338"/>
          <p14:tracePt t="85372" x="1598613" y="4732338"/>
          <p14:tracePt t="85384" x="1643063" y="4732338"/>
          <p14:tracePt t="85396" x="1687513" y="4732338"/>
          <p14:tracePt t="85413" x="1741488" y="4741863"/>
          <p14:tracePt t="85430" x="1768475" y="4741863"/>
          <p14:tracePt t="85446" x="1830388" y="4751388"/>
          <p14:tracePt t="85462" x="1866900" y="4759325"/>
          <p14:tracePt t="85479" x="1911350" y="4759325"/>
          <p14:tracePt t="85496" x="2017713" y="4776788"/>
          <p14:tracePt t="85512" x="2089150" y="4776788"/>
          <p14:tracePt t="85529" x="2143125" y="4786313"/>
          <p14:tracePt t="85546" x="2205038" y="4795838"/>
          <p14:tracePt t="85562" x="2224088" y="4795838"/>
          <p14:tracePt t="85579" x="2241550" y="4795838"/>
          <p14:tracePt t="85596" x="2312988" y="4803775"/>
          <p14:tracePt t="85612" x="2347913" y="4803775"/>
          <p14:tracePt t="85629" x="2384425" y="4803775"/>
          <p14:tracePt t="85646" x="2465388" y="4803775"/>
          <p14:tracePt t="85662" x="2517775" y="4803775"/>
          <p14:tracePt t="85679" x="2581275" y="4803775"/>
          <p14:tracePt t="85696" x="2643188" y="4803775"/>
          <p14:tracePt t="85713" x="2670175" y="4803775"/>
          <p14:tracePt t="85729" x="2697163" y="4803775"/>
          <p14:tracePt t="85746" x="2759075" y="4803775"/>
          <p14:tracePt t="85763" x="2795588" y="4803775"/>
          <p14:tracePt t="85779" x="2830513" y="4803775"/>
          <p14:tracePt t="85796" x="2894013" y="4803775"/>
          <p14:tracePt t="85813" x="2919413" y="4803775"/>
          <p14:tracePt t="85829" x="2938463" y="4803775"/>
          <p14:tracePt t="85846" x="2990850" y="4803775"/>
          <p14:tracePt t="85863" x="3017838" y="4803775"/>
          <p14:tracePt t="85879" x="3036888" y="4803775"/>
          <p14:tracePt t="85896" x="3062288" y="4803775"/>
          <p14:tracePt t="85913" x="3071813" y="4803775"/>
          <p14:tracePt t="85997" x="3062288" y="4813300"/>
          <p14:tracePt t="86009" x="3054350" y="4813300"/>
          <p14:tracePt t="86022" x="3027363" y="4822825"/>
          <p14:tracePt t="86035" x="3009900" y="4822825"/>
          <p14:tracePt t="86048" x="2990850" y="4822825"/>
          <p14:tracePt t="86063" x="2946400" y="4840288"/>
          <p14:tracePt t="86079" x="2884488" y="4867275"/>
          <p14:tracePt t="86096" x="2786063" y="4894263"/>
          <p14:tracePt t="86113" x="2608263" y="4965700"/>
          <p14:tracePt t="86129" x="2509838" y="4991100"/>
          <p14:tracePt t="86146" x="2384425" y="5018088"/>
          <p14:tracePt t="86163" x="2339975" y="5037138"/>
          <p14:tracePt t="86179" x="2295525" y="5045075"/>
          <p14:tracePt t="86196" x="2251075" y="5054600"/>
          <p14:tracePt t="86213" x="2179638" y="5072063"/>
          <p14:tracePt t="86229" x="2160588" y="5072063"/>
          <p14:tracePt t="86246" x="2152650" y="5072063"/>
          <p14:tracePt t="86263" x="2133600" y="5081588"/>
          <p14:tracePt t="86280" x="2125663" y="5081588"/>
          <p14:tracePt t="86297" x="2098675" y="5089525"/>
          <p14:tracePt t="86313" x="2081213" y="5089525"/>
          <p14:tracePt t="86329" x="2054225" y="5099050"/>
          <p14:tracePt t="86346" x="1990725" y="5108575"/>
          <p14:tracePt t="86363" x="1965325" y="5116513"/>
          <p14:tracePt t="86380" x="1955800" y="5116513"/>
          <p14:tracePt t="86396" x="1946275" y="5116513"/>
          <p14:tracePt t="86413" x="1938338" y="5116513"/>
          <p14:tracePt t="86523" x="1946275" y="5116513"/>
          <p14:tracePt t="86536" x="1955800" y="5116513"/>
          <p14:tracePt t="86549" x="1965325" y="5116513"/>
          <p14:tracePt t="86563" x="1990725" y="5116513"/>
          <p14:tracePt t="86580" x="2009775" y="5116513"/>
          <p14:tracePt t="86597" x="2062163" y="5116513"/>
          <p14:tracePt t="86613" x="2098675" y="5116513"/>
          <p14:tracePt t="86630" x="2143125" y="5116513"/>
          <p14:tracePt t="86648" x="2241550" y="5116513"/>
          <p14:tracePt t="86663" x="2286000" y="5116513"/>
          <p14:tracePt t="86680" x="2339975" y="5116513"/>
          <p14:tracePt t="86697" x="2393950" y="5116513"/>
          <p14:tracePt t="86713" x="2465388" y="5116513"/>
          <p14:tracePt t="86730" x="2490788" y="5116513"/>
          <p14:tracePt t="86747" x="2509838" y="5116513"/>
          <p14:tracePt t="86763" x="2536825" y="5116513"/>
          <p14:tracePt t="86780" x="2544763" y="5116513"/>
          <p14:tracePt t="86798" x="2571750" y="5116513"/>
          <p14:tracePt t="86813" x="2581275" y="5116513"/>
          <p14:tracePt t="88167" x="2581275" y="5108575"/>
          <p14:tracePt t="88179" x="2571750" y="5089525"/>
          <p14:tracePt t="88191" x="2562225" y="5054600"/>
          <p14:tracePt t="88204" x="2554288" y="4973638"/>
          <p14:tracePt t="88217" x="2554288" y="4875213"/>
          <p14:tracePt t="88231" x="2554288" y="4795838"/>
          <p14:tracePt t="88247" x="2554288" y="4724400"/>
          <p14:tracePt t="88265" x="2633663" y="4562475"/>
          <p14:tracePt t="88281" x="2679700" y="4483100"/>
          <p14:tracePt t="88297" x="2751138" y="4419600"/>
          <p14:tracePt t="88314" x="2830513" y="4357688"/>
          <p14:tracePt t="88331" x="3027363" y="4251325"/>
          <p14:tracePt t="88348" x="3152775" y="4197350"/>
          <p14:tracePt t="88364" x="3322638" y="4143375"/>
          <p14:tracePt t="88381" x="3687763" y="4108450"/>
          <p14:tracePt t="88397" x="3884613" y="4108450"/>
          <p14:tracePt t="88414" x="4000500" y="4108450"/>
          <p14:tracePt t="88419" x="4054475" y="4108450"/>
          <p14:tracePt t="88431" x="4081463" y="4108450"/>
          <p14:tracePt t="88447" x="4098925" y="4108450"/>
          <p14:tracePt t="88468" x="4116388" y="4108450"/>
          <p14:tracePt t="88481" x="4152900" y="4108450"/>
          <p14:tracePt t="88497" x="4251325" y="4133850"/>
          <p14:tracePt t="88805" x="4259263" y="4125913"/>
          <p14:tracePt t="88819" x="4286250" y="4081463"/>
          <p14:tracePt t="88831" x="4419600" y="3919538"/>
          <p14:tracePt t="88848" x="4679950" y="3687763"/>
          <p14:tracePt t="88868" x="4902200" y="3527425"/>
          <p14:tracePt t="88888" x="4956175" y="3509963"/>
          <p14:tracePt t="88899" x="5000625" y="3482975"/>
          <p14:tracePt t="88914" x="5054600" y="3465513"/>
          <p14:tracePt t="88931" x="5197475" y="3446463"/>
          <p14:tracePt t="88948" x="5295900" y="3446463"/>
          <p14:tracePt t="88964" x="5367338" y="3446463"/>
          <p14:tracePt t="88981" x="5411788" y="3446463"/>
          <p14:tracePt t="88997" x="5419725" y="3446463"/>
          <p14:tracePt t="89014" x="5438775" y="3446463"/>
          <p14:tracePt t="89031" x="5456238" y="3446463"/>
          <p14:tracePt t="89048" x="5465763" y="3446463"/>
          <p14:tracePt t="89064" x="5483225" y="3438525"/>
          <p14:tracePt t="89206" x="5465763" y="3446463"/>
          <p14:tracePt t="89219" x="5438775" y="3465513"/>
          <p14:tracePt t="89232" x="5384800" y="3490913"/>
          <p14:tracePt t="89248" x="5340350" y="3517900"/>
          <p14:tracePt t="89264" x="5313363" y="3527425"/>
          <p14:tracePt t="89281" x="5295900" y="3536950"/>
          <p14:tracePt t="89298" x="5286375" y="3536950"/>
          <p14:tracePt t="89314" x="5276850" y="3536950"/>
          <p14:tracePt t="89407" x="5295900" y="3536950"/>
          <p14:tracePt t="89420" x="5322888" y="3536950"/>
          <p14:tracePt t="89432" x="5411788" y="3536950"/>
          <p14:tracePt t="89448" x="5608638" y="3536950"/>
          <p14:tracePt t="89464" x="5991225" y="3536950"/>
          <p14:tracePt t="89481" x="6161088" y="3536950"/>
          <p14:tracePt t="89498" x="6330950" y="3536950"/>
          <p14:tracePt t="89514" x="6411913" y="3536950"/>
          <p14:tracePt t="89532" x="6518275" y="3536950"/>
          <p14:tracePt t="89548" x="6572250" y="3536950"/>
          <p14:tracePt t="89564" x="6608763" y="3536950"/>
          <p14:tracePt t="89581" x="6643688" y="3536950"/>
          <p14:tracePt t="89598" x="6653213" y="3536950"/>
          <p14:tracePt t="90260" x="6653213" y="3544888"/>
          <p14:tracePt t="90963" x="6661150" y="3544888"/>
          <p14:tracePt t="90976" x="6688138" y="3544888"/>
          <p14:tracePt t="90988" x="6759575" y="3544888"/>
          <p14:tracePt t="91002" x="7099300" y="3544888"/>
          <p14:tracePt t="91015" x="7323138" y="3562350"/>
          <p14:tracePt t="91032" x="7375525" y="3562350"/>
          <p14:tracePt t="91049" x="7412038" y="3562350"/>
          <p14:tracePt t="91065" x="7439025" y="3562350"/>
          <p14:tracePt t="91082" x="7483475" y="3562350"/>
          <p14:tracePt t="91099" x="7589838" y="3562350"/>
          <p14:tracePt t="91115" x="7626350" y="3562350"/>
          <p14:tracePt t="91132" x="7643813" y="3562350"/>
          <p14:tracePt t="91150" x="7680325" y="3562350"/>
          <p14:tracePt t="91165" x="7688263" y="3562350"/>
          <p14:tracePt t="91182" x="7697788" y="3562350"/>
          <p14:tracePt t="91200" x="7705725" y="3562350"/>
          <p14:tracePt t="91439" x="7697788" y="3562350"/>
          <p14:tracePt t="91452" x="7688263" y="3562350"/>
          <p14:tracePt t="91466" x="7680325" y="3562350"/>
          <p14:tracePt t="91482" x="7670800" y="3562350"/>
          <p14:tracePt t="91499" x="7661275" y="3562350"/>
          <p14:tracePt t="91516" x="7500938" y="3571875"/>
          <p14:tracePt t="91532" x="7188200" y="3625850"/>
          <p14:tracePt t="91549" x="6911975" y="3660775"/>
          <p14:tracePt t="91565" x="6751638" y="3687763"/>
          <p14:tracePt t="91582" x="6680200" y="3697288"/>
          <p14:tracePt t="91599" x="6562725" y="3705225"/>
          <p14:tracePt t="91615" x="6224588" y="3724275"/>
          <p14:tracePt t="91632" x="6108700" y="3732213"/>
          <p14:tracePt t="91649" x="6045200" y="3741738"/>
          <p14:tracePt t="91666" x="5938838" y="3759200"/>
          <p14:tracePt t="91682" x="5884863" y="3759200"/>
          <p14:tracePt t="91699" x="5848350" y="3776663"/>
          <p14:tracePt t="91716" x="5741988" y="3795713"/>
          <p14:tracePt t="91732" x="5705475" y="3803650"/>
          <p14:tracePt t="91749" x="5653088" y="3813175"/>
          <p14:tracePt t="91766" x="5581650" y="3840163"/>
          <p14:tracePt t="91782" x="5545138" y="3840163"/>
          <p14:tracePt t="91799" x="5527675" y="3848100"/>
          <p14:tracePt t="91816" x="5510213" y="3848100"/>
          <p14:tracePt t="91832" x="5500688" y="3848100"/>
          <p14:tracePt t="91849" x="5491163" y="3848100"/>
          <p14:tracePt t="91990" x="5500688" y="3848100"/>
          <p14:tracePt t="92003" x="5518150" y="3848100"/>
          <p14:tracePt t="92016" x="5545138" y="3848100"/>
          <p14:tracePt t="92032" x="5589588" y="3848100"/>
          <p14:tracePt t="92049" x="5680075" y="3848100"/>
          <p14:tracePt t="92066" x="5929313" y="3848100"/>
          <p14:tracePt t="92082" x="6000750" y="3848100"/>
          <p14:tracePt t="92099" x="6045200" y="3848100"/>
          <p14:tracePt t="92116" x="6143625" y="3848100"/>
          <p14:tracePt t="92132" x="6197600" y="3848100"/>
          <p14:tracePt t="92149" x="6232525" y="3848100"/>
          <p14:tracePt t="92166" x="6296025" y="3848100"/>
          <p14:tracePt t="92183" x="6330950" y="3848100"/>
          <p14:tracePt t="92199" x="6394450" y="3848100"/>
          <p14:tracePt t="92216" x="6510338" y="3848100"/>
          <p14:tracePt t="92232" x="6527800" y="3848100"/>
          <p14:tracePt t="92249" x="6545263" y="3848100"/>
          <p14:tracePt t="92266" x="6554788" y="3848100"/>
          <p14:tracePt t="92291" x="6562725" y="3848100"/>
          <p14:tracePt t="92542" x="6572250" y="3848100"/>
          <p14:tracePt t="92556" x="6599238" y="3848100"/>
          <p14:tracePt t="92569" x="6697663" y="3848100"/>
          <p14:tracePt t="92583" x="7143750" y="3840163"/>
          <p14:tracePt t="92599" x="7724775" y="3840163"/>
          <p14:tracePt t="92616" x="7920038" y="3840163"/>
          <p14:tracePt t="92633" x="7983538" y="3840163"/>
          <p14:tracePt t="92649" x="8037513" y="3840163"/>
          <p14:tracePt t="92666" x="8062913" y="3840163"/>
          <p14:tracePt t="92699" x="8072438" y="3840163"/>
          <p14:tracePt t="92805" x="8054975" y="3840163"/>
          <p14:tracePt t="92818" x="8045450" y="3840163"/>
          <p14:tracePt t="92830" x="8018463" y="3840163"/>
          <p14:tracePt t="92844" x="7983538" y="3840163"/>
          <p14:tracePt t="92856" x="7912100" y="3840163"/>
          <p14:tracePt t="92868" x="7777163" y="3840163"/>
          <p14:tracePt t="92883" x="7562850" y="3840163"/>
          <p14:tracePt t="92899" x="7126288" y="3840163"/>
          <p14:tracePt t="92916" x="6902450" y="3857625"/>
          <p14:tracePt t="92933" x="6500813" y="3929063"/>
          <p14:tracePt t="92949" x="6384925" y="3946525"/>
          <p14:tracePt t="92967" x="6143625" y="4010025"/>
          <p14:tracePt t="92983" x="6081713" y="4037013"/>
          <p14:tracePt t="92999" x="6037263" y="4054475"/>
          <p14:tracePt t="93018" x="5991225" y="4071938"/>
          <p14:tracePt t="93033" x="5965825" y="4081463"/>
          <p14:tracePt t="93067" x="5956300" y="4089400"/>
          <p14:tracePt t="93383" x="5965825" y="4089400"/>
          <p14:tracePt t="93646" x="5973763" y="4089400"/>
          <p14:tracePt t="93696" x="5983288" y="4089400"/>
          <p14:tracePt t="93708" x="5991225" y="4089400"/>
          <p14:tracePt t="93722" x="6000750" y="4089400"/>
          <p14:tracePt t="93733" x="6027738" y="4089400"/>
          <p14:tracePt t="93750" x="6072188" y="4089400"/>
          <p14:tracePt t="93767" x="6143625" y="4089400"/>
          <p14:tracePt t="93783" x="6286500" y="4089400"/>
          <p14:tracePt t="93800" x="6323013" y="4089400"/>
          <p14:tracePt t="93817" x="6340475" y="4089400"/>
          <p14:tracePt t="93833" x="6367463" y="4089400"/>
          <p14:tracePt t="93867" x="6384925" y="4089400"/>
          <p14:tracePt t="93883" x="6429375" y="4089400"/>
          <p14:tracePt t="93900" x="6456363" y="4089400"/>
          <p14:tracePt t="93917" x="6483350" y="4089400"/>
          <p14:tracePt t="93933" x="6518275" y="4089400"/>
          <p14:tracePt t="94247" x="6527800" y="4089400"/>
          <p14:tracePt t="94260" x="6537325" y="4089400"/>
          <p14:tracePt t="94273" x="6581775" y="4089400"/>
          <p14:tracePt t="94286" x="6680200" y="4089400"/>
          <p14:tracePt t="94300" x="6796088" y="4089400"/>
          <p14:tracePt t="94317" x="6867525" y="4089400"/>
          <p14:tracePt t="94335" x="6965950" y="4089400"/>
          <p14:tracePt t="94350" x="7037388" y="4089400"/>
          <p14:tracePt t="94368" x="7108825" y="4089400"/>
          <p14:tracePt t="94385" x="7205663" y="4089400"/>
          <p14:tracePt t="94400" x="7224713" y="4089400"/>
          <p14:tracePt t="94417" x="7232650" y="4089400"/>
          <p14:tracePt t="94434" x="7269163" y="4089400"/>
          <p14:tracePt t="94450" x="7277100" y="4089400"/>
          <p14:tracePt t="94467" x="7286625" y="4089400"/>
          <p14:tracePt t="94485" x="7313613" y="4089400"/>
          <p14:tracePt t="94500" x="7323138" y="4089400"/>
          <p14:tracePt t="94598" x="7313613" y="4089400"/>
          <p14:tracePt t="94611" x="7296150" y="4089400"/>
          <p14:tracePt t="94624" x="7286625" y="4098925"/>
          <p14:tracePt t="94637" x="7269163" y="4098925"/>
          <p14:tracePt t="94650" x="7242175" y="4108450"/>
          <p14:tracePt t="94667" x="7197725" y="4116388"/>
          <p14:tracePt t="94684" x="7126288" y="4133850"/>
          <p14:tracePt t="94700" x="6894513" y="4224338"/>
          <p14:tracePt t="94717" x="6724650" y="4268788"/>
          <p14:tracePt t="94735" x="6483350" y="4330700"/>
          <p14:tracePt t="94750" x="6367463" y="4348163"/>
          <p14:tracePt t="94767" x="6276975" y="4367213"/>
          <p14:tracePt t="94784" x="6205538" y="4384675"/>
          <p14:tracePt t="94800" x="6045200" y="4429125"/>
          <p14:tracePt t="94817" x="5983288" y="4446588"/>
          <p14:tracePt t="94834" x="5946775" y="4456113"/>
          <p14:tracePt t="94850" x="5875338" y="4473575"/>
          <p14:tracePt t="94867" x="5848350" y="4473575"/>
          <p14:tracePt t="94884" x="5822950" y="4483100"/>
          <p14:tracePt t="94900" x="5795963" y="4491038"/>
          <p14:tracePt t="94934" x="5786438" y="4491038"/>
          <p14:tracePt t="95263" x="5822950" y="4483100"/>
          <p14:tracePt t="95276" x="5956300" y="4473575"/>
          <p14:tracePt t="95289" x="6348413" y="4456113"/>
          <p14:tracePt t="95301" x="6724650" y="4429125"/>
          <p14:tracePt t="95317" x="6813550" y="4429125"/>
          <p14:tracePt t="95334" x="6848475" y="4429125"/>
          <p14:tracePt t="95351" x="6902450" y="4429125"/>
          <p14:tracePt t="95368" x="6929438" y="4429125"/>
          <p14:tracePt t="95384" x="6965950" y="4429125"/>
          <p14:tracePt t="95401" x="7054850" y="4429125"/>
          <p14:tracePt t="95417" x="7081838" y="4429125"/>
          <p14:tracePt t="95434" x="7099300" y="4429125"/>
          <p14:tracePt t="95451" x="7116763" y="4429125"/>
          <p14:tracePt t="95467" x="7126288" y="4429125"/>
          <p14:tracePt t="95484" x="7134225" y="4429125"/>
          <p14:tracePt t="95501" x="7170738" y="4429125"/>
          <p14:tracePt t="95517" x="7180263" y="4429125"/>
          <p14:tracePt t="95534" x="7188200" y="4429125"/>
          <p14:tracePt t="95551" x="7197725" y="4429125"/>
          <p14:tracePt t="98346" x="7215188" y="4429125"/>
          <p14:tracePt t="98360" x="7269163" y="4429125"/>
          <p14:tracePt t="98372" x="7402513" y="4429125"/>
          <p14:tracePt t="98386" x="7599363" y="4429125"/>
          <p14:tracePt t="98402" x="7715250" y="4429125"/>
          <p14:tracePt t="98420" x="7796213" y="4429125"/>
          <p14:tracePt t="98436" x="7894638" y="4429125"/>
          <p14:tracePt t="98452" x="7929563" y="4429125"/>
          <p14:tracePt t="98469" x="7966075" y="4429125"/>
          <p14:tracePt t="98485" x="8010525" y="4429125"/>
          <p14:tracePt t="98503" x="8027988" y="4429125"/>
          <p14:tracePt t="98519" x="8037513" y="4429125"/>
          <p14:tracePt t="98623" x="8027988" y="4429125"/>
          <p14:tracePt t="98635" x="8010525" y="4438650"/>
          <p14:tracePt t="98648" x="7991475" y="4438650"/>
          <p14:tracePt t="98661" x="7966075" y="4438650"/>
          <p14:tracePt t="98673" x="7912100" y="4456113"/>
          <p14:tracePt t="98686" x="7796213" y="4491038"/>
          <p14:tracePt t="98702" x="7616825" y="4537075"/>
          <p14:tracePt t="98719" x="7456488" y="4572000"/>
          <p14:tracePt t="98736" x="7108825" y="4633913"/>
          <p14:tracePt t="98752" x="6902450" y="4652963"/>
          <p14:tracePt t="98769" x="6777038" y="4670425"/>
          <p14:tracePt t="98786" x="6626225" y="4687888"/>
          <p14:tracePt t="98802" x="6562725" y="4687888"/>
          <p14:tracePt t="98819" x="6537325" y="4687888"/>
          <p14:tracePt t="98836" x="6491288" y="4687888"/>
          <p14:tracePt t="98852" x="6483350" y="4687888"/>
          <p14:tracePt t="98869" x="6473825" y="4687888"/>
          <p14:tracePt t="98886" x="6456363" y="4687888"/>
          <p14:tracePt t="98902" x="6456363" y="4697413"/>
          <p14:tracePt t="98948" x="6446838" y="4697413"/>
          <p14:tracePt t="98973" x="6438900" y="4697413"/>
          <p14:tracePt t="98985" x="6438900" y="4705350"/>
          <p14:tracePt t="98999" x="6429375" y="4705350"/>
          <p14:tracePt t="99049" x="6419850" y="4714875"/>
          <p14:tracePt t="99086" x="6411913" y="4714875"/>
          <p14:tracePt t="99099" x="6402388" y="4732338"/>
          <p14:tracePt t="99112" x="6394450" y="4732338"/>
          <p14:tracePt t="99125" x="6394450" y="4741863"/>
          <p14:tracePt t="99137" x="6384925" y="4741863"/>
          <p14:tracePt t="99152" x="6375400" y="4751388"/>
          <p14:tracePt t="99576" x="6367463" y="4751388"/>
          <p14:tracePt t="99588" x="6357938" y="4751388"/>
          <p14:tracePt t="99625" x="6348413" y="4751388"/>
          <p14:tracePt t="99713" x="6375400" y="4751388"/>
          <p14:tracePt t="99726" x="6411913" y="4768850"/>
          <p14:tracePt t="99739" x="6456363" y="4768850"/>
          <p14:tracePt t="99753" x="6491288" y="4768850"/>
          <p14:tracePt t="99770" x="6518275" y="4768850"/>
          <p14:tracePt t="99787" x="6589713" y="4768850"/>
          <p14:tracePt t="99803" x="6626225" y="4768850"/>
          <p14:tracePt t="99820" x="6661150" y="4768850"/>
          <p14:tracePt t="99837" x="6715125" y="4768850"/>
          <p14:tracePt t="99853" x="6742113" y="4768850"/>
          <p14:tracePt t="99870" x="6751638" y="4768850"/>
          <p14:tracePt t="99887" x="6777038" y="4768850"/>
          <p14:tracePt t="99963" x="6777038" y="4776788"/>
          <p14:tracePt t="100189" x="6786563" y="4776788"/>
          <p14:tracePt t="100202" x="6813550" y="4776788"/>
          <p14:tracePt t="100215" x="6840538" y="4776788"/>
          <p14:tracePt t="100229" x="6894513" y="4776788"/>
          <p14:tracePt t="100242" x="6938963" y="4776788"/>
          <p14:tracePt t="100255" x="6991350" y="4776788"/>
          <p14:tracePt t="100270" x="7037388" y="4776788"/>
          <p14:tracePt t="100287" x="7099300" y="4776788"/>
          <p14:tracePt t="100303" x="7205663" y="4786313"/>
          <p14:tracePt t="100320" x="7259638" y="4786313"/>
          <p14:tracePt t="100337" x="7286625" y="4795838"/>
          <p14:tracePt t="100353" x="7331075" y="4803775"/>
          <p14:tracePt t="100370" x="7348538" y="4803775"/>
          <p14:tracePt t="100386" x="7358063" y="4813300"/>
          <p14:tracePt t="100404" x="7367588" y="4813300"/>
          <p14:tracePt t="100427" x="7375525" y="4813300"/>
          <p14:tracePt t="100640" x="7385050" y="4813300"/>
          <p14:tracePt t="100829" x="7394575" y="4813300"/>
          <p14:tracePt t="100866" x="7402513" y="4813300"/>
          <p14:tracePt t="100892" x="7412038" y="4822825"/>
          <p14:tracePt t="100905" x="7419975" y="4822825"/>
          <p14:tracePt t="100930" x="7429500" y="4822825"/>
          <p14:tracePt t="100942" x="7439025" y="4830763"/>
          <p14:tracePt t="100967" x="7446963" y="4830763"/>
          <p14:tracePt t="100992" x="7456488" y="4830763"/>
          <p14:tracePt t="101167" x="7466013" y="4830763"/>
          <p14:tracePt t="101268" x="7473950" y="4830763"/>
          <p14:tracePt t="101294" x="7483475" y="4830763"/>
          <p14:tracePt t="101306" x="7491413" y="4830763"/>
          <p14:tracePt t="101320" x="7510463" y="4830763"/>
          <p14:tracePt t="101337" x="7518400" y="4830763"/>
          <p14:tracePt t="101356" x="7527925" y="4830763"/>
          <p14:tracePt t="101370" x="7537450" y="4830763"/>
          <p14:tracePt t="101394" x="7545388" y="4830763"/>
          <p14:tracePt t="102058" x="7527925" y="4830763"/>
          <p14:tracePt t="102071" x="7518400" y="4830763"/>
          <p14:tracePt t="102096" x="7500938" y="4830763"/>
          <p14:tracePt t="102110" x="7491413" y="4830763"/>
          <p14:tracePt t="102122" x="7466013" y="4830763"/>
          <p14:tracePt t="102137" x="7429500" y="4830763"/>
          <p14:tracePt t="102154" x="7367588" y="4848225"/>
          <p14:tracePt t="102171" x="7161213" y="4911725"/>
          <p14:tracePt t="102188" x="7081838" y="4938713"/>
          <p14:tracePt t="102204" x="7037388" y="4946650"/>
          <p14:tracePt t="102221" x="6973888" y="4973638"/>
          <p14:tracePt t="102238" x="6938963" y="4973638"/>
          <p14:tracePt t="102254" x="6875463" y="4983163"/>
          <p14:tracePt t="102271" x="6742113" y="5037138"/>
          <p14:tracePt t="102287" x="6688138" y="5045075"/>
          <p14:tracePt t="102304" x="6661150" y="5054600"/>
          <p14:tracePt t="102321" x="6634163" y="5072063"/>
          <p14:tracePt t="102354" x="6626225" y="5072063"/>
          <p14:tracePt t="103605" x="6599238" y="5072063"/>
          <p14:tracePt t="103618" x="6491288" y="5027613"/>
          <p14:tracePt t="103631" x="6027738" y="4857750"/>
          <p14:tracePt t="103645" x="5286375" y="4643438"/>
          <p14:tracePt t="103666" x="4633913" y="4473575"/>
          <p14:tracePt t="103684" x="4411663" y="4402138"/>
          <p14:tracePt t="103704" x="3776663" y="4214813"/>
          <p14:tracePt t="103723" x="3348038" y="4108450"/>
          <p14:tracePt t="103738" x="3108325" y="4054475"/>
          <p14:tracePt t="103755" x="2894013" y="4000500"/>
          <p14:tracePt t="103772" x="2830513" y="3965575"/>
          <p14:tracePt t="103788" x="2751138" y="3938588"/>
          <p14:tracePt t="103805" x="2598738" y="3857625"/>
          <p14:tracePt t="103821" x="2554288" y="3830638"/>
          <p14:tracePt t="103838" x="2544763" y="3830638"/>
          <p14:tracePt t="103855" x="2517775" y="3813175"/>
          <p14:tracePt t="104180" x="2490788" y="3813175"/>
          <p14:tracePt t="104193" x="2438400" y="3803650"/>
          <p14:tracePt t="104205" x="2303463" y="3803650"/>
          <p14:tracePt t="104222" x="2125663" y="3776663"/>
          <p14:tracePt t="104238" x="2000250" y="3759200"/>
          <p14:tracePt t="104255" x="1857375" y="3732213"/>
          <p14:tracePt t="104272" x="1803400" y="3714750"/>
          <p14:tracePt t="104289" x="1758950" y="3697288"/>
          <p14:tracePt t="104305" x="1697038" y="3679825"/>
          <p14:tracePt t="104322" x="1670050" y="3679825"/>
          <p14:tracePt t="104339" x="1652588" y="3670300"/>
          <p14:tracePt t="104355" x="1598613" y="3652838"/>
          <p14:tracePt t="104372" x="1571625" y="3652838"/>
          <p14:tracePt t="104388" x="1544638" y="3643313"/>
          <p14:tracePt t="104405" x="1490663" y="3625850"/>
          <p14:tracePt t="104422" x="1465263" y="3625850"/>
          <p14:tracePt t="104438" x="1438275" y="3625850"/>
          <p14:tracePt t="104444" x="1384300" y="3608388"/>
          <p14:tracePt t="104456" x="1347788" y="3589338"/>
          <p14:tracePt t="104472" x="1295400" y="3571875"/>
          <p14:tracePt t="104488" x="1250950" y="3544888"/>
          <p14:tracePt t="104505" x="1160463" y="3517900"/>
          <p14:tracePt t="104522" x="1125538" y="3500438"/>
          <p14:tracePt t="104538" x="1071563" y="3490913"/>
          <p14:tracePt t="104555" x="1017588" y="3465513"/>
          <p14:tracePt t="104572" x="990600" y="3465513"/>
          <p14:tracePt t="104589" x="982663" y="3465513"/>
          <p14:tracePt t="104605" x="965200" y="3465513"/>
          <p14:tracePt t="104622" x="955675" y="3465513"/>
          <p14:tracePt t="104655" x="946150" y="3465513"/>
          <p14:tracePt t="104744" x="938213" y="3465513"/>
          <p14:tracePt t="105007" x="946150" y="3465513"/>
          <p14:tracePt t="105032" x="965200" y="3465513"/>
          <p14:tracePt t="105044" x="973138" y="3465513"/>
          <p14:tracePt t="105058" x="990600" y="3465513"/>
          <p14:tracePt t="105072" x="1017588" y="3465513"/>
          <p14:tracePt t="105089" x="1044575" y="3465513"/>
          <p14:tracePt t="105107" x="1143000" y="3465513"/>
          <p14:tracePt t="105123" x="1214438" y="3465513"/>
          <p14:tracePt t="105139" x="1295400" y="3465513"/>
          <p14:tracePt t="105156" x="1500188" y="3465513"/>
          <p14:tracePt t="105172" x="1571625" y="3465513"/>
          <p14:tracePt t="105189" x="1633538" y="3465513"/>
          <p14:tracePt t="105207" x="1697038" y="3465513"/>
          <p14:tracePt t="105222" x="1704975" y="3465513"/>
          <p14:tracePt t="105239" x="1724025" y="3465513"/>
          <p14:tracePt t="105257" x="1731963" y="3473450"/>
          <p14:tracePt t="105295" x="1741488" y="3473450"/>
          <p14:tracePt t="105333" x="1751013" y="3473450"/>
          <p14:tracePt t="105835" x="1768475" y="3473450"/>
          <p14:tracePt t="105847" x="1795463" y="3482975"/>
          <p14:tracePt t="105860" x="1847850" y="3490913"/>
          <p14:tracePt t="105873" x="1911350" y="3500438"/>
          <p14:tracePt t="105889" x="1982788" y="3509963"/>
          <p14:tracePt t="105906" x="2054225" y="3509963"/>
          <p14:tracePt t="105923" x="2197100" y="3509963"/>
          <p14:tracePt t="105939" x="2241550" y="3509963"/>
          <p14:tracePt t="105956" x="2276475" y="3509963"/>
          <p14:tracePt t="105972" x="2322513" y="3509963"/>
          <p14:tracePt t="105989" x="2330450" y="3517900"/>
          <p14:tracePt t="106006" x="2339975" y="3517900"/>
          <p14:tracePt t="106022" x="2366963" y="3517900"/>
          <p14:tracePt t="108071" x="2374900" y="3517900"/>
          <p14:tracePt t="108083" x="2393950" y="3517900"/>
          <p14:tracePt t="108096" x="2419350" y="3517900"/>
          <p14:tracePt t="108109" x="2465388" y="3517900"/>
          <p14:tracePt t="108124" x="2527300" y="3517900"/>
          <p14:tracePt t="108140" x="2581275" y="3517900"/>
          <p14:tracePt t="108157" x="2643188" y="3517900"/>
          <p14:tracePt t="108174" x="2813050" y="3517900"/>
          <p14:tracePt t="108191" x="2874963" y="3517900"/>
          <p14:tracePt t="108208" x="2955925" y="3517900"/>
          <p14:tracePt t="108224" x="2982913" y="3517900"/>
          <p14:tracePt t="108240" x="3017838" y="3517900"/>
          <p14:tracePt t="108257" x="3089275" y="3517900"/>
          <p14:tracePt t="108274" x="3108325" y="3517900"/>
          <p14:tracePt t="108291" x="3133725" y="3517900"/>
          <p14:tracePt t="108307" x="3152775" y="3517900"/>
          <p14:tracePt t="108324" x="3160713" y="3517900"/>
          <p14:tracePt t="108547" x="3143250" y="3517900"/>
          <p14:tracePt t="108559" x="3133725" y="3517900"/>
          <p14:tracePt t="108574" x="3108325" y="3527425"/>
          <p14:tracePt t="108591" x="3044825" y="3527425"/>
          <p14:tracePt t="108609" x="2965450" y="3536950"/>
          <p14:tracePt t="108624" x="2813050" y="3562350"/>
          <p14:tracePt t="108641" x="2776538" y="3562350"/>
          <p14:tracePt t="108659" x="2724150" y="3571875"/>
          <p14:tracePt t="108674" x="2697163" y="3571875"/>
          <p14:tracePt t="108691" x="2679700" y="3571875"/>
          <p14:tracePt t="108707" x="2652713" y="3581400"/>
          <p14:tracePt t="108724" x="2625725" y="3581400"/>
          <p14:tracePt t="108741" x="2616200" y="3581400"/>
          <p14:tracePt t="108757" x="2608263" y="3581400"/>
          <p14:tracePt t="109111" x="2589213" y="3581400"/>
          <p14:tracePt t="109124" x="2581275" y="3581400"/>
          <p14:tracePt t="109137" x="2562225" y="3581400"/>
          <p14:tracePt t="109150" x="2536825" y="3598863"/>
          <p14:tracePt t="109163" x="2482850" y="3616325"/>
          <p14:tracePt t="109174" x="2446338" y="3625850"/>
          <p14:tracePt t="109191" x="2411413" y="3633788"/>
          <p14:tracePt t="109207" x="2393950" y="3652838"/>
          <p14:tracePt t="109224" x="2366963" y="3670300"/>
          <p14:tracePt t="109241" x="2366963" y="3679825"/>
          <p14:tracePt t="109258" x="2357438" y="3687763"/>
          <p14:tracePt t="109274" x="2357438" y="3697288"/>
          <p14:tracePt t="109291" x="2357438" y="3705225"/>
          <p14:tracePt t="109324" x="2357438" y="3714750"/>
          <p14:tracePt t="109349" x="2357438" y="3724275"/>
          <p14:tracePt t="109363" x="2366963" y="3724275"/>
          <p14:tracePt t="109374" x="2374900" y="3732213"/>
          <p14:tracePt t="109412" x="2384425" y="3732213"/>
          <p14:tracePt t="109574" x="2374900" y="3741738"/>
          <p14:tracePt t="109587" x="2366963" y="3741738"/>
          <p14:tracePt t="109600" x="2357438" y="3741738"/>
          <p14:tracePt t="109613" x="2339975" y="3751263"/>
          <p14:tracePt t="109625" x="2312988" y="3776663"/>
          <p14:tracePt t="109641" x="2268538" y="3795713"/>
          <p14:tracePt t="109658" x="2224088" y="3822700"/>
          <p14:tracePt t="109674" x="2170113" y="3857625"/>
          <p14:tracePt t="109691" x="2160588" y="3875088"/>
          <p14:tracePt t="109708" x="2152650" y="3884613"/>
          <p14:tracePt t="109724" x="2152650" y="3894138"/>
          <p14:tracePt t="109741" x="2143125" y="3902075"/>
          <p14:tracePt t="109763" x="2143125" y="3911600"/>
          <p14:tracePt t="109800" x="2143125" y="3919538"/>
          <p14:tracePt t="109813" x="2143125" y="3929063"/>
          <p14:tracePt t="110627" x="2143125" y="3919538"/>
          <p14:tracePt t="110652" x="2143125" y="3902075"/>
          <p14:tracePt t="110665" x="2143125" y="3875088"/>
          <p14:tracePt t="110678" x="2160588" y="3830638"/>
          <p14:tracePt t="110692" x="2241550" y="3687763"/>
          <p14:tracePt t="110708" x="2330450" y="3554413"/>
          <p14:tracePt t="110727" x="2562225" y="3394075"/>
          <p14:tracePt t="110742" x="2633663" y="3340100"/>
          <p14:tracePt t="110758" x="2714625" y="3286125"/>
          <p14:tracePt t="110776" x="2813050" y="3232150"/>
          <p14:tracePt t="110792" x="2847975" y="3205163"/>
          <p14:tracePt t="110808" x="2894013" y="3197225"/>
          <p14:tracePt t="110825" x="2928938" y="3197225"/>
          <p14:tracePt t="110842" x="3027363" y="3179763"/>
          <p14:tracePt t="110858" x="3071813" y="3170238"/>
          <p14:tracePt t="110875" x="3116263" y="3160713"/>
          <p14:tracePt t="110892" x="3179763" y="3160713"/>
          <p14:tracePt t="110908" x="3259138" y="3160713"/>
          <p14:tracePt t="110925" x="3822700" y="3259138"/>
          <p14:tracePt t="111166" x="3830638" y="3259138"/>
          <p14:tracePt t="111179" x="3857625" y="3251200"/>
          <p14:tracePt t="111192" x="4054475" y="3179763"/>
          <p14:tracePt t="111208" x="4589463" y="3009900"/>
          <p14:tracePt t="111229" x="5160963" y="2884488"/>
          <p14:tracePt t="111245" x="5384800" y="2874963"/>
          <p14:tracePt t="111258" x="5599113" y="2874963"/>
          <p14:tracePt t="111275" x="5751513" y="2874963"/>
          <p14:tracePt t="111292" x="5991225" y="2874963"/>
          <p14:tracePt t="111308" x="6037263" y="2874963"/>
          <p14:tracePt t="111325" x="6081713" y="2874963"/>
          <p14:tracePt t="111342" x="6134100" y="2894013"/>
          <p14:tracePt t="111358" x="6170613" y="2919413"/>
          <p14:tracePt t="111375" x="6197600" y="2938463"/>
          <p14:tracePt t="111392" x="6242050" y="3009900"/>
          <p14:tracePt t="111408" x="6242050" y="3044825"/>
          <p14:tracePt t="111425" x="6251575" y="3071813"/>
          <p14:tracePt t="111442" x="6269038" y="3133725"/>
          <p14:tracePt t="111458" x="6269038" y="3152775"/>
          <p14:tracePt t="111475" x="6269038" y="3179763"/>
          <p14:tracePt t="111492" x="6269038" y="3214688"/>
          <p14:tracePt t="111509" x="6215063" y="3276600"/>
          <p14:tracePt t="111525" x="6072188" y="3394075"/>
          <p14:tracePt t="111542" x="5795963" y="3598863"/>
          <p14:tracePt t="111559" x="5741988" y="3625850"/>
          <p14:tracePt t="111575" x="5697538" y="3633788"/>
          <p14:tracePt t="111592" x="5626100" y="3660775"/>
          <p14:tracePt t="111609" x="5554663" y="3679825"/>
          <p14:tracePt t="111625" x="5456238" y="3687763"/>
          <p14:tracePt t="111642" x="5330825" y="3705225"/>
          <p14:tracePt t="111659" x="5295900" y="3705225"/>
          <p14:tracePt t="111675" x="5276850" y="3705225"/>
          <p14:tracePt t="111692" x="5241925" y="3705225"/>
          <p14:tracePt t="111709" x="5224463" y="3705225"/>
          <p14:tracePt t="111725" x="5197475" y="3705225"/>
          <p14:tracePt t="111742" x="5153025" y="3705225"/>
          <p14:tracePt t="111759" x="5133975" y="3705225"/>
          <p14:tracePt t="111792" x="5126038" y="3705225"/>
          <p14:tracePt t="111809" x="5116513" y="3697288"/>
          <p14:tracePt t="111825" x="5116513" y="3687763"/>
          <p14:tracePt t="111843" x="5116513" y="3679825"/>
          <p14:tracePt t="111859" x="5116513" y="3652838"/>
          <p14:tracePt t="111875" x="5116513" y="3625850"/>
          <p14:tracePt t="111892" x="5116513" y="3571875"/>
          <p14:tracePt t="111909" x="5126038" y="3554413"/>
          <p14:tracePt t="111925" x="5133975" y="3544888"/>
          <p14:tracePt t="111942" x="5143500" y="3527425"/>
          <p14:tracePt t="111981" x="5153025" y="3517900"/>
          <p14:tracePt t="111994" x="5160963" y="3517900"/>
          <p14:tracePt t="112068" x="5170488" y="3517900"/>
          <p14:tracePt t="112093" x="5180013" y="3517900"/>
          <p14:tracePt t="112106" x="5205413" y="3517900"/>
          <p14:tracePt t="112118" x="5232400" y="3517900"/>
          <p14:tracePt t="112131" x="5268913" y="3517900"/>
          <p14:tracePt t="112144" x="5313363" y="3517900"/>
          <p14:tracePt t="112159" x="5348288" y="3517900"/>
          <p14:tracePt t="112175" x="5384800" y="3517900"/>
          <p14:tracePt t="112192" x="5518150" y="3517900"/>
          <p14:tracePt t="112209" x="5634038" y="3517900"/>
          <p14:tracePt t="112226" x="5776913" y="3517900"/>
          <p14:tracePt t="112243" x="6072188" y="3517900"/>
          <p14:tracePt t="112259" x="6143625" y="3517900"/>
          <p14:tracePt t="112276" x="6188075" y="3517900"/>
          <p14:tracePt t="112293" x="6269038" y="3517900"/>
          <p14:tracePt t="112309" x="6303963" y="3517900"/>
          <p14:tracePt t="112326" x="6330950" y="3517900"/>
          <p14:tracePt t="112343" x="6367463" y="3517900"/>
          <p14:tracePt t="112359" x="6375400" y="3517900"/>
          <p14:tracePt t="112376" x="6394450" y="3517900"/>
          <p14:tracePt t="112393" x="6402388" y="3517900"/>
          <p14:tracePt t="112409" x="6411913" y="3517900"/>
          <p14:tracePt t="113372" x="6402388" y="3517900"/>
          <p14:tracePt t="113397" x="6394450" y="3517900"/>
          <p14:tracePt t="113410" x="6375400" y="3517900"/>
          <p14:tracePt t="113423" x="6367463" y="3517900"/>
          <p14:tracePt t="113435" x="6348413" y="3517900"/>
          <p14:tracePt t="113448" x="6330950" y="3527425"/>
          <p14:tracePt t="113461" x="6286500" y="3536950"/>
          <p14:tracePt t="113476" x="6242050" y="3544888"/>
          <p14:tracePt t="113493" x="6180138" y="3562350"/>
          <p14:tracePt t="113510" x="6089650" y="3589338"/>
          <p14:tracePt t="113526" x="6045200" y="3598863"/>
          <p14:tracePt t="113543" x="6018213" y="3608388"/>
          <p14:tracePt t="113560" x="5946775" y="3608388"/>
          <p14:tracePt t="113576" x="5911850" y="3608388"/>
          <p14:tracePt t="113593" x="5875338" y="3616325"/>
          <p14:tracePt t="113610" x="5803900" y="3616325"/>
          <p14:tracePt t="113626" x="5786438" y="3616325"/>
          <p14:tracePt t="113643" x="5776913" y="3625850"/>
          <p14:tracePt t="113660" x="5759450" y="3633788"/>
          <p14:tracePt t="113750" x="5759450" y="3643313"/>
          <p14:tracePt t="113861" x="5759450" y="3652838"/>
          <p14:tracePt t="113886" x="5768975" y="3652838"/>
          <p14:tracePt t="113974" x="5776913" y="3652838"/>
          <p14:tracePt t="113987" x="5776913" y="3660775"/>
          <p14:tracePt t="114024" x="5786438" y="3660775"/>
          <p14:tracePt t="114037" x="5795963" y="3670300"/>
          <p14:tracePt t="114062" x="5803900" y="3679825"/>
          <p14:tracePt t="114074" x="5822950" y="3687763"/>
          <p14:tracePt t="114087" x="5848350" y="3687763"/>
          <p14:tracePt t="114100" x="5911850" y="3697288"/>
          <p14:tracePt t="114112" x="6027738" y="3724275"/>
          <p14:tracePt t="114126" x="6161088" y="3741738"/>
          <p14:tracePt t="114143" x="6330950" y="3741738"/>
          <p14:tracePt t="114161" x="6491288" y="3751263"/>
          <p14:tracePt t="114177" x="6537325" y="3751263"/>
          <p14:tracePt t="114193" x="6572250" y="3751263"/>
          <p14:tracePt t="114210" x="6634163" y="3751263"/>
          <p14:tracePt t="114227" x="6724650" y="3751263"/>
          <p14:tracePt t="114243" x="6777038" y="3751263"/>
          <p14:tracePt t="114261" x="6884988" y="3741738"/>
          <p14:tracePt t="114277" x="6902450" y="3741738"/>
          <p14:tracePt t="114293" x="6938963" y="3732213"/>
          <p14:tracePt t="114311" x="6965950" y="3732213"/>
          <p14:tracePt t="114327" x="7018338" y="3697288"/>
          <p14:tracePt t="114343" x="7045325" y="3697288"/>
          <p14:tracePt t="114360" x="7072313" y="3687763"/>
          <p14:tracePt t="114377" x="7116763" y="3670300"/>
          <p14:tracePt t="114393" x="7134225" y="3660775"/>
          <p14:tracePt t="114410" x="7153275" y="3643313"/>
          <p14:tracePt t="114427" x="7180263" y="3625850"/>
          <p14:tracePt t="114443" x="7188200" y="3625850"/>
          <p14:tracePt t="114460" x="7215188" y="3616325"/>
          <p14:tracePt t="114464" x="7215188" y="3608388"/>
          <p14:tracePt t="114477" x="7224713" y="3608388"/>
          <p14:tracePt t="114764" x="7205663" y="3608388"/>
          <p14:tracePt t="114777" x="7197725" y="3608388"/>
          <p14:tracePt t="114789" x="7180263" y="3608388"/>
          <p14:tracePt t="114802" x="7161213" y="3608388"/>
          <p14:tracePt t="114815" x="7143750" y="3608388"/>
          <p14:tracePt t="114829" x="7126288" y="3608388"/>
          <p14:tracePt t="114844" x="7089775" y="3608388"/>
          <p14:tracePt t="114860" x="7037388" y="3608388"/>
          <p14:tracePt t="114877" x="6884988" y="3608388"/>
          <p14:tracePt t="114894" x="6796088" y="3608388"/>
          <p14:tracePt t="114910" x="6724650" y="3616325"/>
          <p14:tracePt t="114927" x="6626225" y="3643313"/>
          <p14:tracePt t="114944" x="6599238" y="3652838"/>
          <p14:tracePt t="114960" x="6581775" y="3660775"/>
          <p14:tracePt t="114977" x="6554788" y="3670300"/>
          <p14:tracePt t="115002" x="6554788" y="3679825"/>
          <p14:tracePt t="115076" x="6562725" y="3679825"/>
          <p14:tracePt t="115102" x="6572250" y="3687763"/>
          <p14:tracePt t="115139" x="6581775" y="3687763"/>
          <p14:tracePt t="115516" x="6572250" y="3687763"/>
          <p14:tracePt t="115529" x="6562725" y="3687763"/>
          <p14:tracePt t="115544" x="6554788" y="3687763"/>
          <p14:tracePt t="115561" x="6545263" y="3687763"/>
          <p14:tracePt t="115579" x="6500813" y="3705225"/>
          <p14:tracePt t="115594" x="6446838" y="3741738"/>
          <p14:tracePt t="115611" x="6375400" y="3786188"/>
          <p14:tracePt t="115627" x="6232525" y="3857625"/>
          <p14:tracePt t="115644" x="6180138" y="3894138"/>
          <p14:tracePt t="115661" x="6134100" y="3929063"/>
          <p14:tracePt t="115678" x="6054725" y="4000500"/>
          <p14:tracePt t="115694" x="6000750" y="4037013"/>
          <p14:tracePt t="115711" x="5965825" y="4062413"/>
          <p14:tracePt t="115728" x="5911850" y="4108450"/>
          <p14:tracePt t="115744" x="5894388" y="4143375"/>
          <p14:tracePt t="115761" x="5867400" y="4170363"/>
          <p14:tracePt t="115778" x="5840413" y="4251325"/>
          <p14:tracePt t="115794" x="5830888" y="4295775"/>
          <p14:tracePt t="115811" x="5830888" y="4322763"/>
          <p14:tracePt t="115828" x="5830888" y="4348163"/>
          <p14:tracePt t="115844" x="5830888" y="4357688"/>
          <p14:tracePt t="115861" x="5830888" y="4367213"/>
          <p14:tracePt t="116218" x="5822950" y="4367213"/>
          <p14:tracePt t="116231" x="5813425" y="4367213"/>
          <p14:tracePt t="116244" x="5795963" y="4384675"/>
          <p14:tracePt t="116261" x="5786438" y="4384675"/>
          <p14:tracePt t="116278" x="5751513" y="4402138"/>
          <p14:tracePt t="116294" x="5653088" y="4446588"/>
          <p14:tracePt t="116311" x="5599113" y="4465638"/>
          <p14:tracePt t="116328" x="5572125" y="4473575"/>
          <p14:tracePt t="116344" x="5491163" y="4491038"/>
          <p14:tracePt t="116361" x="5465763" y="4500563"/>
          <p14:tracePt t="116378" x="5429250" y="4500563"/>
          <p14:tracePt t="116394" x="5375275" y="4510088"/>
          <p14:tracePt t="116411" x="5357813" y="4510088"/>
          <p14:tracePt t="116428" x="5340350" y="4510088"/>
          <p14:tracePt t="116444" x="5330825" y="4510088"/>
          <p14:tracePt t="116461" x="5322888" y="4510088"/>
          <p14:tracePt t="116478" x="5313363" y="4518025"/>
          <p14:tracePt t="116495" x="5303838" y="4518025"/>
          <p14:tracePt t="116519" x="5286375" y="4527550"/>
          <p14:tracePt t="116608" x="5276850" y="4527550"/>
          <p14:tracePt t="116808" x="5295900" y="4527550"/>
          <p14:tracePt t="116820" x="5303838" y="4527550"/>
          <p14:tracePt t="116833" x="5313363" y="4527550"/>
          <p14:tracePt t="116846" x="5322888" y="4527550"/>
          <p14:tracePt t="116861" x="5340350" y="4527550"/>
          <p14:tracePt t="116878" x="5357813" y="4527550"/>
          <p14:tracePt t="116895" x="5402263" y="4527550"/>
          <p14:tracePt t="116911" x="5446713" y="4527550"/>
          <p14:tracePt t="116928" x="5510213" y="4527550"/>
          <p14:tracePt t="116945" x="5643563" y="4527550"/>
          <p14:tracePt t="116961" x="5724525" y="4527550"/>
          <p14:tracePt t="116979" x="5803900" y="4527550"/>
          <p14:tracePt t="116984" x="5867400" y="4527550"/>
          <p14:tracePt t="116996" x="5938838" y="4527550"/>
          <p14:tracePt t="117011" x="6018213" y="4527550"/>
          <p14:tracePt t="117028" x="6089650" y="4527550"/>
          <p14:tracePt t="117045" x="6170613" y="4527550"/>
          <p14:tracePt t="117061" x="6205538" y="4527550"/>
          <p14:tracePt t="117078" x="6251575" y="4527550"/>
          <p14:tracePt t="117095" x="6323013" y="4527550"/>
          <p14:tracePt t="117111" x="6348413" y="4527550"/>
          <p14:tracePt t="117128" x="6384925" y="4527550"/>
          <p14:tracePt t="117145" x="6429375" y="4527550"/>
          <p14:tracePt t="117161" x="6456363" y="4527550"/>
          <p14:tracePt t="117178" x="6465888" y="4527550"/>
          <p14:tracePt t="117195" x="6518275" y="4527550"/>
          <p14:tracePt t="117211" x="6554788" y="4527550"/>
          <p14:tracePt t="117228" x="6581775" y="4527550"/>
          <p14:tracePt t="117245" x="6626225" y="4527550"/>
          <p14:tracePt t="117261" x="6653213" y="4527550"/>
          <p14:tracePt t="117279" x="6670675" y="4527550"/>
          <p14:tracePt t="117295" x="6697663" y="4527550"/>
          <p14:tracePt t="117311" x="6759575" y="4527550"/>
          <p14:tracePt t="117328" x="6786563" y="4527550"/>
          <p14:tracePt t="117345" x="6813550" y="4527550"/>
          <p14:tracePt t="117361" x="6884988" y="4527550"/>
          <p14:tracePt t="117378" x="6919913" y="4527550"/>
          <p14:tracePt t="117395" x="6983413" y="4527550"/>
          <p14:tracePt t="117411" x="6991350" y="4527550"/>
          <p14:tracePt t="117428" x="7010400" y="4527550"/>
          <p14:tracePt t="117446" x="7037388" y="4527550"/>
          <p14:tracePt t="117461" x="7045325" y="4527550"/>
          <p14:tracePt t="117479" x="7054850" y="4527550"/>
          <p14:tracePt t="117597" x="7045325" y="4527550"/>
          <p14:tracePt t="117610" x="7027863" y="4527550"/>
          <p14:tracePt t="117622" x="7010400" y="4527550"/>
          <p14:tracePt t="117635" x="6983413" y="4527550"/>
          <p14:tracePt t="117648" x="6956425" y="4527550"/>
          <p14:tracePt t="117662" x="6919913" y="4527550"/>
          <p14:tracePt t="117678" x="6875463" y="4527550"/>
          <p14:tracePt t="117696" x="6823075" y="4527550"/>
          <p14:tracePt t="117712" x="6759575" y="4527550"/>
          <p14:tracePt t="117728" x="6732588" y="4527550"/>
          <p14:tracePt t="117745" x="6705600" y="4527550"/>
          <p14:tracePt t="117762" x="6661150" y="4527550"/>
          <p14:tracePt t="117778" x="6643688" y="4527550"/>
          <p14:tracePt t="117796" x="6616700" y="4527550"/>
          <p14:tracePt t="117812" x="6562725" y="4527550"/>
          <p14:tracePt t="117828" x="6537325" y="4527550"/>
          <p14:tracePt t="117845" x="6510338" y="4527550"/>
          <p14:tracePt t="117862" x="6446838" y="4527550"/>
          <p14:tracePt t="117878" x="6411913" y="4527550"/>
          <p14:tracePt t="117895" x="6367463" y="4527550"/>
          <p14:tracePt t="117912" x="6296025" y="4527550"/>
          <p14:tracePt t="117928" x="6269038" y="4527550"/>
          <p14:tracePt t="117945" x="6224588" y="4527550"/>
          <p14:tracePt t="117962" x="6143625" y="4527550"/>
          <p14:tracePt t="117978" x="6081713" y="4527550"/>
          <p14:tracePt t="117996" x="6045200" y="4527550"/>
          <p14:tracePt t="118012" x="6000750" y="4527550"/>
          <p14:tracePt t="118028" x="5983288" y="4527550"/>
          <p14:tracePt t="118045" x="5965825" y="4527550"/>
          <p14:tracePt t="118062" x="5902325" y="4527550"/>
          <p14:tracePt t="118078" x="5857875" y="4527550"/>
          <p14:tracePt t="118095" x="5813425" y="4527550"/>
          <p14:tracePt t="118112" x="5741988" y="4537075"/>
          <p14:tracePt t="118128" x="5724525" y="4537075"/>
          <p14:tracePt t="118145" x="5705475" y="4537075"/>
          <p14:tracePt t="118162" x="5688013" y="4537075"/>
          <p14:tracePt t="118413" x="5697538" y="4537075"/>
          <p14:tracePt t="118437" x="5705475" y="4537075"/>
          <p14:tracePt t="118451" x="5715000" y="4537075"/>
          <p14:tracePt t="118463" x="5724525" y="4537075"/>
          <p14:tracePt t="118489" x="5741988" y="4537075"/>
          <p14:tracePt t="118501" x="5751513" y="4537075"/>
          <p14:tracePt t="118513" x="5759450" y="4537075"/>
          <p14:tracePt t="118529" x="5776913" y="4537075"/>
          <p14:tracePt t="118545" x="5795963" y="4537075"/>
          <p14:tracePt t="118562" x="5848350" y="4537075"/>
          <p14:tracePt t="118579" x="5884863" y="4537075"/>
          <p14:tracePt t="118596" x="5929313" y="4537075"/>
          <p14:tracePt t="118613" x="6027738" y="4537075"/>
          <p14:tracePt t="118629" x="6072188" y="4537075"/>
          <p14:tracePt t="118645" x="6116638" y="4527550"/>
          <p14:tracePt t="118662" x="6180138" y="4527550"/>
          <p14:tracePt t="118679" x="6205538" y="4527550"/>
          <p14:tracePt t="118695" x="6232525" y="4518025"/>
          <p14:tracePt t="118712" x="6259513" y="4518025"/>
          <p14:tracePt t="118729" x="6276975" y="4510088"/>
          <p14:tracePt t="119479" x="6269038" y="4510088"/>
          <p14:tracePt t="119491" x="6259513" y="4510088"/>
          <p14:tracePt t="119505" x="6224588" y="4491038"/>
          <p14:tracePt t="119517" x="6108700" y="4446588"/>
          <p14:tracePt t="119530" x="5419725" y="4197350"/>
          <p14:tracePt t="119546" x="4894263" y="4044950"/>
          <p14:tracePt t="119563" x="4741863" y="3990975"/>
          <p14:tracePt t="119579" x="4205288" y="3830638"/>
          <p14:tracePt t="119603" x="3160713" y="3643313"/>
          <p14:tracePt t="119629" x="2705100" y="3608388"/>
          <p14:tracePt t="119647" x="2598738" y="3598863"/>
          <p14:tracePt t="119663" x="2544763" y="3581400"/>
          <p14:tracePt t="119679" x="2482850" y="3571875"/>
          <p14:tracePt t="119696" x="2465388" y="3571875"/>
          <p14:tracePt t="119713" x="2455863" y="3571875"/>
          <p14:tracePt t="119729" x="2446338" y="3571875"/>
          <p14:tracePt t="119982" x="2438400" y="3571875"/>
          <p14:tracePt t="119997" x="2401888" y="3571875"/>
          <p14:tracePt t="120013" x="2322513" y="3571875"/>
          <p14:tracePt t="120029" x="1687513" y="3571875"/>
          <p14:tracePt t="120046" x="1482725" y="3598863"/>
          <p14:tracePt t="120063" x="1393825" y="3608388"/>
          <p14:tracePt t="120080" x="1250950" y="3608388"/>
          <p14:tracePt t="120096" x="1204913" y="3608388"/>
          <p14:tracePt t="120113" x="1169988" y="3608388"/>
          <p14:tracePt t="120129" x="1133475" y="3608388"/>
          <p14:tracePt t="120146" x="1125538" y="3608388"/>
          <p14:tracePt t="120163" x="1116013" y="3608388"/>
          <p14:tracePt t="120331" x="1125538" y="3608388"/>
          <p14:tracePt t="120381" x="1133475" y="3608388"/>
          <p14:tracePt t="120419" x="1143000" y="3608388"/>
          <p14:tracePt t="120432" x="1152525" y="3608388"/>
          <p14:tracePt t="120446" x="1160463" y="3608388"/>
          <p14:tracePt t="120469" x="1169988" y="3608388"/>
          <p14:tracePt t="120495" x="1179513" y="3608388"/>
          <p14:tracePt t="120508" x="1187450" y="3608388"/>
          <p14:tracePt t="120520" x="1196975" y="3608388"/>
          <p14:tracePt t="120533" x="1214438" y="3608388"/>
          <p14:tracePt t="120546" x="1250950" y="3608388"/>
          <p14:tracePt t="120563" x="1295400" y="3608388"/>
          <p14:tracePt t="120581" x="1374775" y="3608388"/>
          <p14:tracePt t="120596" x="1428750" y="3608388"/>
          <p14:tracePt t="120613" x="1455738" y="3608388"/>
          <p14:tracePt t="120630" x="1490663" y="3608388"/>
          <p14:tracePt t="120646" x="1517650" y="3608388"/>
          <p14:tracePt t="120663" x="1527175" y="3608388"/>
          <p14:tracePt t="120680" x="1536700" y="3608388"/>
          <p14:tracePt t="120883" x="1544638" y="3608388"/>
          <p14:tracePt t="120896" x="1554163" y="3608388"/>
          <p14:tracePt t="120921" x="1571625" y="3608388"/>
          <p14:tracePt t="120934" x="1589088" y="3608388"/>
          <p14:tracePt t="120946" x="1633538" y="3608388"/>
          <p14:tracePt t="120963" x="1687513" y="3608388"/>
          <p14:tracePt t="120980" x="1724025" y="3608388"/>
          <p14:tracePt t="120997" x="1785938" y="3608388"/>
          <p14:tracePt t="121014" x="1803400" y="3608388"/>
          <p14:tracePt t="121030" x="1812925" y="3608388"/>
          <p14:tracePt t="121047" x="1830388" y="3608388"/>
          <p14:tracePt t="122981" x="1839913" y="3608388"/>
          <p14:tracePt t="122993" x="1874838" y="3608388"/>
          <p14:tracePt t="123006" x="1982788" y="3608388"/>
          <p14:tracePt t="123019" x="2098675" y="3608388"/>
          <p14:tracePt t="123031" x="2197100" y="3616325"/>
          <p14:tracePt t="123048" x="2268538" y="3633788"/>
          <p14:tracePt t="123064" x="2366963" y="3660775"/>
          <p14:tracePt t="123081" x="2490788" y="3724275"/>
          <p14:tracePt t="123098" x="2536825" y="3741738"/>
          <p14:tracePt t="123115" x="2571750" y="3759200"/>
          <p14:tracePt t="123131" x="2670175" y="3813175"/>
          <p14:tracePt t="123148" x="2714625" y="3840163"/>
          <p14:tracePt t="123164" x="2751138" y="3867150"/>
          <p14:tracePt t="123181" x="2813050" y="3902075"/>
          <p14:tracePt t="123198" x="2822575" y="3911600"/>
          <p14:tracePt t="123214" x="2847975" y="3919538"/>
          <p14:tracePt t="123231" x="2867025" y="3938588"/>
          <p14:tracePt t="123248" x="2884488" y="3938588"/>
          <p14:tracePt t="123264" x="2901950" y="3956050"/>
          <p14:tracePt t="123281" x="2938463" y="3965575"/>
          <p14:tracePt t="123298" x="2946400" y="3965575"/>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sz="half" idx="1"/>
          </p:nvPr>
        </p:nvSpPr>
        <p:spPr>
          <a:xfrm>
            <a:off x="457200" y="1600200"/>
            <a:ext cx="4191000" cy="4525963"/>
          </a:xfrm>
        </p:spPr>
        <p:txBody>
          <a:bodyPr>
            <a:normAutofit/>
          </a:bodyPr>
          <a:lstStyle/>
          <a:p>
            <a:r>
              <a:rPr lang="en-US" dirty="0"/>
              <a:t>A </a:t>
            </a:r>
            <a:r>
              <a:rPr lang="en-US" b="1" dirty="0">
                <a:solidFill>
                  <a:srgbClr val="A52439"/>
                </a:solidFill>
              </a:rPr>
              <a:t>user interface </a:t>
            </a:r>
            <a:r>
              <a:rPr lang="en-US" dirty="0"/>
              <a:t>(</a:t>
            </a:r>
            <a:r>
              <a:rPr lang="en-US" b="1" dirty="0">
                <a:solidFill>
                  <a:srgbClr val="A52439"/>
                </a:solidFill>
              </a:rPr>
              <a:t>UI</a:t>
            </a:r>
            <a:r>
              <a:rPr lang="en-US" dirty="0"/>
              <a:t>)</a:t>
            </a:r>
            <a:r>
              <a:rPr lang="en-US" dirty="0">
                <a:solidFill>
                  <a:srgbClr val="67588E"/>
                </a:solidFill>
              </a:rPr>
              <a:t> </a:t>
            </a:r>
            <a:r>
              <a:rPr lang="en-US" dirty="0"/>
              <a:t>controls how you enter data and instructions and how information is displayed on the screen</a:t>
            </a:r>
          </a:p>
          <a:p>
            <a:r>
              <a:rPr lang="en-US" dirty="0"/>
              <a:t>With a graphical user interface (GUI), you interact with menus and visual images (icons, buttons, check boxes </a:t>
            </a:r>
            <a:r>
              <a:rPr lang="en-US" dirty="0" err="1"/>
              <a:t>etc</a:t>
            </a:r>
            <a:endParaRPr lang="en-US" dirty="0"/>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7</a:t>
            </a:fld>
            <a:endParaRPr lang="en-US"/>
          </a:p>
        </p:txBody>
      </p:sp>
      <p:sp>
        <p:nvSpPr>
          <p:cNvPr id="9" name="Text Placeholder 8"/>
          <p:cNvSpPr>
            <a:spLocks noGrp="1"/>
          </p:cNvSpPr>
          <p:nvPr>
            <p:ph type="body" sz="quarter" idx="13"/>
          </p:nvPr>
        </p:nvSpPr>
        <p:spPr>
          <a:xfrm>
            <a:off x="152400" y="6400800"/>
            <a:ext cx="1676400" cy="457200"/>
          </a:xfrm>
        </p:spPr>
        <p:txBody>
          <a:bodyPr>
            <a:normAutofit lnSpcReduction="10000"/>
          </a:bodyPr>
          <a:lstStyle/>
          <a:p>
            <a:r>
              <a:rPr lang="en-US" dirty="0"/>
              <a:t>Pages 413– 414</a:t>
            </a:r>
          </a:p>
          <a:p>
            <a:r>
              <a:rPr lang="en-US" dirty="0"/>
              <a:t>Figure 9-3</a:t>
            </a: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494632"/>
            <a:ext cx="4038600" cy="2737098"/>
          </a:xfrm>
        </p:spPr>
      </p:pic>
    </p:spTree>
  </p:cSld>
  <p:clrMapOvr>
    <a:masterClrMapping/>
  </p:clrMapOvr>
  <mc:AlternateContent xmlns:mc="http://schemas.openxmlformats.org/markup-compatibility/2006" xmlns:p14="http://schemas.microsoft.com/office/powerpoint/2010/main">
    <mc:Choice Requires="p14">
      <p:transition p14:dur="0" advTm="81160"/>
    </mc:Choice>
    <mc:Fallback xmlns="">
      <p:transition advTm="81160"/>
    </mc:Fallback>
  </mc:AlternateContent>
  <p:extLst>
    <p:ext uri="{3A86A75C-4F4B-4683-9AE1-C65F6400EC91}">
      <p14:laserTraceLst xmlns:p14="http://schemas.microsoft.com/office/powerpoint/2010/main">
        <p14:tracePtLst>
          <p14:tracePt t="1661" x="2965450" y="3938588"/>
          <p14:tracePt t="1673" x="2990850" y="3848100"/>
          <p14:tracePt t="1686" x="3054350" y="3670300"/>
          <p14:tracePt t="1698" x="3125788" y="3384550"/>
          <p14:tracePt t="1711" x="3170238" y="3152775"/>
          <p14:tracePt t="1726" x="3205163" y="3009900"/>
          <p14:tracePt t="1743" x="3232150" y="2776538"/>
          <p14:tracePt t="1759" x="3251200" y="2616200"/>
          <p14:tracePt t="1776" x="3276600" y="2303463"/>
          <p14:tracePt t="1793" x="3276600" y="2170113"/>
          <p14:tracePt t="1810" x="3276600" y="1946275"/>
          <p14:tracePt t="1826" x="3259138" y="1911350"/>
          <p14:tracePt t="1843" x="3259138" y="1901825"/>
          <p14:tracePt t="1848" x="3241675" y="1884363"/>
          <p14:tracePt t="2426" x="3232150" y="1874838"/>
          <p14:tracePt t="2438" x="3214688" y="1857375"/>
          <p14:tracePt t="2451" x="3197225" y="1830388"/>
          <p14:tracePt t="2469" x="3170238" y="1758950"/>
          <p14:tracePt t="2488" x="3143250" y="1625600"/>
          <p14:tracePt t="2505" x="3143250" y="1554163"/>
          <p14:tracePt t="2526" x="3143250" y="1455738"/>
          <p14:tracePt t="2546" x="3143250" y="1428750"/>
          <p14:tracePt t="2566" x="3152775" y="1384300"/>
          <p14:tracePt t="2588" x="3170238" y="1374775"/>
          <p14:tracePt t="2607" x="3170238" y="1366838"/>
          <p14:tracePt t="2628" x="3179763" y="1366838"/>
          <p14:tracePt t="2765" x="3170238" y="1366838"/>
          <p14:tracePt t="2783" x="3133725" y="1347788"/>
          <p14:tracePt t="2803" x="2884488" y="1276350"/>
          <p14:tracePt t="2824" x="2652713" y="1179513"/>
          <p14:tracePt t="2843" x="2482850" y="1133475"/>
          <p14:tracePt t="2864" x="2241550" y="1125538"/>
          <p14:tracePt t="2881" x="2125663" y="1125538"/>
          <p14:tracePt t="2896" x="1965325" y="1125538"/>
          <p14:tracePt t="2911" x="1857375" y="1125538"/>
          <p14:tracePt t="2929" x="1704975" y="1160463"/>
          <p14:tracePt t="2945" x="1643063" y="1187450"/>
          <p14:tracePt t="2960" x="1598613" y="1204913"/>
          <p14:tracePt t="2977" x="1544638" y="1223963"/>
          <p14:tracePt t="2994" x="1527175" y="1231900"/>
          <p14:tracePt t="3010" x="1517650" y="1231900"/>
          <p14:tracePt t="3316" x="1509713" y="1231900"/>
          <p14:tracePt t="3341" x="1482725" y="1231900"/>
          <p14:tracePt t="3357" x="1446213" y="1231900"/>
          <p14:tracePt t="3374" x="1339850" y="1231900"/>
          <p14:tracePt t="3393" x="1062038" y="1231900"/>
          <p14:tracePt t="3418" x="982663" y="1231900"/>
          <p14:tracePt t="3438" x="965200" y="1231900"/>
          <p14:tracePt t="3455" x="938213" y="1231900"/>
          <p14:tracePt t="3472" x="919163" y="1250950"/>
          <p14:tracePt t="3488" x="893763" y="1258888"/>
          <p14:tracePt t="3505" x="822325" y="1303338"/>
          <p14:tracePt t="3523" x="776288" y="1330325"/>
          <p14:tracePt t="3541" x="714375" y="1366838"/>
          <p14:tracePt t="3559" x="696913" y="1393825"/>
          <p14:tracePt t="3581" x="669925" y="1438275"/>
          <p14:tracePt t="3600" x="660400" y="1455738"/>
          <p14:tracePt t="3619" x="642938" y="1490663"/>
          <p14:tracePt t="3638" x="642938" y="1509713"/>
          <p14:tracePt t="3657" x="642938" y="1562100"/>
          <p14:tracePt t="3676" x="642938" y="1581150"/>
          <p14:tracePt t="3695" x="642938" y="1598613"/>
          <p14:tracePt t="3712" x="642938" y="1608138"/>
          <p14:tracePt t="3731" x="669925" y="1643063"/>
          <p14:tracePt t="3748" x="723900" y="1660525"/>
          <p14:tracePt t="3767" x="847725" y="1687513"/>
          <p14:tracePt t="4082" x="847725" y="1697038"/>
          <p14:tracePt t="4098" x="857250" y="1704975"/>
          <p14:tracePt t="4116" x="884238" y="1731963"/>
          <p14:tracePt t="4134" x="1116013" y="1857375"/>
          <p14:tracePt t="4153" x="1204913" y="1893888"/>
          <p14:tracePt t="4172" x="1285875" y="1938338"/>
          <p14:tracePt t="4194" x="1347788" y="1965325"/>
          <p14:tracePt t="4211" x="1401763" y="1982788"/>
          <p14:tracePt t="4227" x="1473200" y="1990725"/>
          <p14:tracePt t="4244" x="1608138" y="2009775"/>
          <p14:tracePt t="4261" x="1670050" y="2009775"/>
          <p14:tracePt t="4277" x="1697038" y="2009775"/>
          <p14:tracePt t="4294" x="1731963" y="2009775"/>
          <p14:tracePt t="4311" x="1751013" y="2009775"/>
          <p14:tracePt t="4327" x="1758950" y="2009775"/>
          <p14:tracePt t="4344" x="1768475" y="2009775"/>
          <p14:tracePt t="4521" x="1758950" y="2000250"/>
          <p14:tracePt t="4533" x="1751013" y="2000250"/>
          <p14:tracePt t="4546" x="1751013" y="1990725"/>
          <p14:tracePt t="4558" x="1741488" y="1982788"/>
          <p14:tracePt t="4596" x="1741488" y="1973263"/>
          <p14:tracePt t="4934" x="1731963" y="1973263"/>
          <p14:tracePt t="4947" x="1724025" y="1973263"/>
          <p14:tracePt t="4972" x="1714500" y="1973263"/>
          <p14:tracePt t="4997" x="1697038" y="1973263"/>
          <p14:tracePt t="5009" x="1679575" y="1973263"/>
          <p14:tracePt t="5022" x="1643063" y="1973263"/>
          <p14:tracePt t="5034" x="1608138" y="1973263"/>
          <p14:tracePt t="5047" x="1562100" y="1973263"/>
          <p14:tracePt t="5061" x="1536700" y="1973263"/>
          <p14:tracePt t="5078" x="1517650" y="1973263"/>
          <p14:tracePt t="5096" x="1500188" y="1973263"/>
          <p14:tracePt t="5122" x="1490663" y="1973263"/>
          <p14:tracePt t="5797" x="1473200" y="1973263"/>
          <p14:tracePt t="5810" x="1455738" y="1982788"/>
          <p14:tracePt t="5823" x="1428750" y="1990725"/>
          <p14:tracePt t="5835" x="1401763" y="2000250"/>
          <p14:tracePt t="5848" x="1357313" y="2017713"/>
          <p14:tracePt t="5861" x="1339850" y="2027238"/>
          <p14:tracePt t="5878" x="1330325" y="2027238"/>
          <p14:tracePt t="5896" x="1322388" y="2027238"/>
          <p14:tracePt t="5985" x="1322388" y="2036763"/>
          <p14:tracePt t="6021" x="1330325" y="2036763"/>
          <p14:tracePt t="6034" x="1339850" y="2036763"/>
          <p14:tracePt t="6047" x="1366838" y="2036763"/>
          <p14:tracePt t="6059" x="1401763" y="2044700"/>
          <p14:tracePt t="6072" x="1446213" y="2054225"/>
          <p14:tracePt t="6084" x="1509713" y="2062163"/>
          <p14:tracePt t="6097" x="1581150" y="2071688"/>
          <p14:tracePt t="6111" x="1652588" y="2071688"/>
          <p14:tracePt t="6128" x="1731963" y="2081213"/>
          <p14:tracePt t="6145" x="1776413" y="2081213"/>
          <p14:tracePt t="6162" x="1839913" y="2081213"/>
          <p14:tracePt t="6179" x="1874838" y="2081213"/>
          <p14:tracePt t="6195" x="1911350" y="2081213"/>
          <p14:tracePt t="6212" x="1965325" y="2081213"/>
          <p14:tracePt t="6228" x="1973263" y="2081213"/>
          <p14:tracePt t="6245" x="1990725" y="2081213"/>
          <p14:tracePt t="6262" x="2000250" y="2081213"/>
          <p14:tracePt t="6399" x="1982788" y="2081213"/>
          <p14:tracePt t="6411" x="1965325" y="2081213"/>
          <p14:tracePt t="6424" x="1955800" y="2081213"/>
          <p14:tracePt t="6436" x="1938338" y="2081213"/>
          <p14:tracePt t="6449" x="1911350" y="2081213"/>
          <p14:tracePt t="6462" x="1874838" y="2081213"/>
          <p14:tracePt t="6478" x="1803400" y="2081213"/>
          <p14:tracePt t="6495" x="1687513" y="2081213"/>
          <p14:tracePt t="6512" x="1527175" y="2081213"/>
          <p14:tracePt t="6528" x="1500188" y="2081213"/>
          <p14:tracePt t="6545" x="1482725" y="2081213"/>
          <p14:tracePt t="6562" x="1473200" y="2081213"/>
          <p14:tracePt t="6579" x="1465263" y="2081213"/>
          <p14:tracePt t="6725" x="1473200" y="2081213"/>
          <p14:tracePt t="6737" x="1482725" y="2081213"/>
          <p14:tracePt t="6912" x="1490663" y="2081213"/>
          <p14:tracePt t="7000" x="1500188" y="2081213"/>
          <p14:tracePt t="7025" x="1509713" y="2081213"/>
          <p14:tracePt t="7037" x="1517650" y="2081213"/>
          <p14:tracePt t="7050" x="1544638" y="2081213"/>
          <p14:tracePt t="7062" x="1608138" y="2081213"/>
          <p14:tracePt t="7079" x="1697038" y="2081213"/>
          <p14:tracePt t="7095" x="1812925" y="2081213"/>
          <p14:tracePt t="7112" x="2081213" y="2062163"/>
          <p14:tracePt t="7129" x="2214563" y="2062163"/>
          <p14:tracePt t="7145" x="2339975" y="2054225"/>
          <p14:tracePt t="7162" x="2581275" y="2054225"/>
          <p14:tracePt t="7179" x="2652713" y="2054225"/>
          <p14:tracePt t="7196" x="2732088" y="2044700"/>
          <p14:tracePt t="7212" x="2901950" y="2036763"/>
          <p14:tracePt t="7229" x="2938463" y="2036763"/>
          <p14:tracePt t="7246" x="2990850" y="2027238"/>
          <p14:tracePt t="7262" x="3044825" y="2017713"/>
          <p14:tracePt t="7279" x="3062288" y="2017713"/>
          <p14:tracePt t="7296" x="3081338" y="2017713"/>
          <p14:tracePt t="7312" x="3116263" y="2009775"/>
          <p14:tracePt t="7329" x="3125788" y="2009775"/>
          <p14:tracePt t="7345" x="3133725" y="2000250"/>
          <p14:tracePt t="7350" x="3152775" y="2000250"/>
          <p14:tracePt t="7626" x="3143250" y="2000250"/>
          <p14:tracePt t="7651" x="3133725" y="2000250"/>
          <p14:tracePt t="7664" x="3116263" y="2000250"/>
          <p14:tracePt t="7676" x="3108325" y="2000250"/>
          <p14:tracePt t="7689" x="3089275" y="2000250"/>
          <p14:tracePt t="7701" x="3081338" y="2000250"/>
          <p14:tracePt t="7714" x="3054350" y="2000250"/>
          <p14:tracePt t="7729" x="3036888" y="2000250"/>
          <p14:tracePt t="7746" x="3009900" y="2000250"/>
          <p14:tracePt t="7763" x="2911475" y="2009775"/>
          <p14:tracePt t="7779" x="2813050" y="2017713"/>
          <p14:tracePt t="7796" x="2732088" y="2036763"/>
          <p14:tracePt t="7813" x="2625725" y="2044700"/>
          <p14:tracePt t="7829" x="2581275" y="2044700"/>
          <p14:tracePt t="7846" x="2562225" y="2054225"/>
          <p14:tracePt t="7850" x="2544763" y="2054225"/>
          <p14:tracePt t="7863" x="2517775" y="2054225"/>
          <p14:tracePt t="7879" x="2473325" y="2062163"/>
          <p14:tracePt t="7896" x="2401888" y="2062163"/>
          <p14:tracePt t="7913" x="2259013" y="2071688"/>
          <p14:tracePt t="7929" x="2205038" y="2071688"/>
          <p14:tracePt t="7946" x="2170113" y="2081213"/>
          <p14:tracePt t="7963" x="2133600" y="2081213"/>
          <p14:tracePt t="7979" x="2125663" y="2081213"/>
          <p14:tracePt t="8013" x="2098675" y="2081213"/>
          <p14:tracePt t="8046" x="2081213" y="2081213"/>
          <p14:tracePt t="8065" x="2071688" y="2081213"/>
          <p14:tracePt t="8140" x="2062163" y="2081213"/>
          <p14:tracePt t="8152" x="2054225" y="2081213"/>
          <p14:tracePt t="8177" x="2044700" y="2081213"/>
          <p14:tracePt t="8202" x="2036763" y="2081213"/>
          <p14:tracePt t="8227" x="2027238" y="2081213"/>
          <p14:tracePt t="8240" x="2017713" y="2081213"/>
          <p14:tracePt t="8253" x="2000250" y="2081213"/>
          <p14:tracePt t="8265" x="1919288" y="2089150"/>
          <p14:tracePt t="8279" x="1812925" y="2098675"/>
          <p14:tracePt t="8296" x="1731963" y="2098675"/>
          <p14:tracePt t="8314" x="1652588" y="2108200"/>
          <p14:tracePt t="8329" x="1643063" y="2108200"/>
          <p14:tracePt t="8346" x="1633538" y="2108200"/>
          <p14:tracePt t="8363" x="1625600" y="2108200"/>
          <p14:tracePt t="8379" x="1608138" y="2116138"/>
          <p14:tracePt t="8397" x="1598613" y="2116138"/>
          <p14:tracePt t="8414" x="1581150" y="2125663"/>
          <p14:tracePt t="8429" x="1571625" y="2125663"/>
          <p14:tracePt t="8991" x="1581150" y="2125663"/>
          <p14:tracePt t="9029" x="1589088" y="2125663"/>
          <p14:tracePt t="9066" x="1598613" y="2125663"/>
          <p14:tracePt t="9079" x="1608138" y="2125663"/>
          <p14:tracePt t="9091" x="1616075" y="2125663"/>
          <p14:tracePt t="9104" x="1633538" y="2125663"/>
          <p14:tracePt t="9116" x="1660525" y="2125663"/>
          <p14:tracePt t="9130" x="1687513" y="2125663"/>
          <p14:tracePt t="9146" x="1731963" y="2125663"/>
          <p14:tracePt t="9163" x="1785938" y="2125663"/>
          <p14:tracePt t="9180" x="1911350" y="2125663"/>
          <p14:tracePt t="9196" x="1965325" y="2125663"/>
          <p14:tracePt t="9213" x="2017713" y="2125663"/>
          <p14:tracePt t="9230" x="2133600" y="2125663"/>
          <p14:tracePt t="9246" x="2205038" y="2125663"/>
          <p14:tracePt t="9263" x="2295525" y="2125663"/>
          <p14:tracePt t="9280" x="2536825" y="2125663"/>
          <p14:tracePt t="9297" x="2633663" y="2125663"/>
          <p14:tracePt t="9313" x="2705100" y="2125663"/>
          <p14:tracePt t="9330" x="2847975" y="2125663"/>
          <p14:tracePt t="9346" x="2901950" y="2125663"/>
          <p14:tracePt t="9363" x="2938463" y="2125663"/>
          <p14:tracePt t="9380" x="3000375" y="2125663"/>
          <p14:tracePt t="9397" x="3027363" y="2125663"/>
          <p14:tracePt t="9413" x="3044825" y="2125663"/>
          <p14:tracePt t="9430" x="3054350" y="2125663"/>
          <p14:tracePt t="9447" x="3062288" y="2125663"/>
          <p14:tracePt t="9706" x="3054350" y="2125663"/>
          <p14:tracePt t="9742" x="3044825" y="2125663"/>
          <p14:tracePt t="9769" x="3036888" y="2125663"/>
          <p14:tracePt t="9793" x="3027363" y="2125663"/>
          <p14:tracePt t="9830" x="3017838" y="2125663"/>
          <p14:tracePt t="9868" x="3009900" y="2125663"/>
          <p14:tracePt t="9893" x="3000375" y="2125663"/>
          <p14:tracePt t="9931" x="2990850" y="2125663"/>
          <p14:tracePt t="10457" x="2973388" y="2125663"/>
          <p14:tracePt t="10471" x="2938463" y="2125663"/>
          <p14:tracePt t="10483" x="2857500" y="2152650"/>
          <p14:tracePt t="10497" x="2776538" y="2187575"/>
          <p14:tracePt t="10514" x="2679700" y="2224088"/>
          <p14:tracePt t="10532" x="2562225" y="2259013"/>
          <p14:tracePt t="10547" x="2303463" y="2322513"/>
          <p14:tracePt t="10564" x="2133600" y="2357438"/>
          <p14:tracePt t="10580" x="2017713" y="2384425"/>
          <p14:tracePt t="10597" x="1866900" y="2419350"/>
          <p14:tracePt t="10614" x="1822450" y="2419350"/>
          <p14:tracePt t="10630" x="1795463" y="2428875"/>
          <p14:tracePt t="10647" x="1776413" y="2438400"/>
          <p14:tracePt t="10664" x="1768475" y="2438400"/>
          <p14:tracePt t="10796" x="1768475" y="2446338"/>
          <p14:tracePt t="10897" x="1768475" y="2455863"/>
          <p14:tracePt t="10909" x="1776413" y="2455863"/>
          <p14:tracePt t="10922" x="1795463" y="2455863"/>
          <p14:tracePt t="10934" x="1812925" y="2455863"/>
          <p14:tracePt t="10947" x="1839913" y="2455863"/>
          <p14:tracePt t="10964" x="1866900" y="2455863"/>
          <p14:tracePt t="10981" x="1901825" y="2465388"/>
          <p14:tracePt t="10997" x="1965325" y="2482850"/>
          <p14:tracePt t="11014" x="1990725" y="2482850"/>
          <p14:tracePt t="11031" x="2017713" y="2490788"/>
          <p14:tracePt t="11047" x="2089150" y="2490788"/>
          <p14:tracePt t="11064" x="2125663" y="2490788"/>
          <p14:tracePt t="11081" x="2179638" y="2500313"/>
          <p14:tracePt t="11097" x="2241550" y="2500313"/>
          <p14:tracePt t="11114" x="2268538" y="2509838"/>
          <p14:tracePt t="11131" x="2286000" y="2509838"/>
          <p14:tracePt t="11147" x="2312988" y="2509838"/>
          <p14:tracePt t="11164" x="2322513" y="2509838"/>
          <p14:tracePt t="11586" x="2339975" y="2509838"/>
          <p14:tracePt t="11598" x="2366963" y="2509838"/>
          <p14:tracePt t="11611" x="2411413" y="2509838"/>
          <p14:tracePt t="11624" x="2517775" y="2509838"/>
          <p14:tracePt t="11636" x="2625725" y="2509838"/>
          <p14:tracePt t="11649" x="2697163" y="2509838"/>
          <p14:tracePt t="11664" x="2751138" y="2509838"/>
          <p14:tracePt t="11682" x="2803525" y="2509838"/>
          <p14:tracePt t="11698" x="2928938" y="2509838"/>
          <p14:tracePt t="11714" x="3027363" y="2509838"/>
          <p14:tracePt t="11731" x="3098800" y="2509838"/>
          <p14:tracePt t="11748" x="3133725" y="2509838"/>
          <p14:tracePt t="11764" x="3179763" y="2517775"/>
          <p14:tracePt t="11781" x="3197225" y="2517775"/>
          <p14:tracePt t="11798" x="3214688" y="2517775"/>
          <p14:tracePt t="11815" x="3224213" y="2517775"/>
          <p14:tracePt t="11848" x="3232150" y="2517775"/>
          <p14:tracePt t="11937" x="3224213" y="2517775"/>
          <p14:tracePt t="11950" x="3214688" y="2517775"/>
          <p14:tracePt t="11962" x="3187700" y="2527300"/>
          <p14:tracePt t="11974" x="3133725" y="2527300"/>
          <p14:tracePt t="11987" x="3062288" y="2536825"/>
          <p14:tracePt t="12000" x="2946400" y="2554288"/>
          <p14:tracePt t="12014" x="2741613" y="2581275"/>
          <p14:tracePt t="12031" x="2598738" y="2616200"/>
          <p14:tracePt t="12048" x="2473325" y="2633663"/>
          <p14:tracePt t="12064" x="2428875" y="2652713"/>
          <p14:tracePt t="12081" x="2347913" y="2670175"/>
          <p14:tracePt t="12098" x="2143125" y="2714625"/>
          <p14:tracePt t="12115" x="2071688" y="2732088"/>
          <p14:tracePt t="12131" x="2000250" y="2751138"/>
          <p14:tracePt t="12149" x="1919288" y="2776538"/>
          <p14:tracePt t="12165" x="1893888" y="2786063"/>
          <p14:tracePt t="12182" x="1866900" y="2795588"/>
          <p14:tracePt t="12199" x="1822450" y="2795588"/>
          <p14:tracePt t="12215" x="1795463" y="2803525"/>
          <p14:tracePt t="12232" x="1768475" y="2813050"/>
          <p14:tracePt t="12249" x="1724025" y="2822575"/>
          <p14:tracePt t="12265" x="1704975" y="2830513"/>
          <p14:tracePt t="12282" x="1687513" y="2830513"/>
          <p14:tracePt t="12299" x="1660525" y="2847975"/>
          <p14:tracePt t="12315" x="1643063" y="2847975"/>
          <p14:tracePt t="12331" x="1633538" y="2847975"/>
          <p14:tracePt t="12349" x="1608138" y="2857500"/>
          <p14:tracePt t="12365" x="1589088" y="2867025"/>
          <p14:tracePt t="12388" x="1581150" y="2867025"/>
          <p14:tracePt t="12952" x="1589088" y="2867025"/>
          <p14:tracePt t="12965" x="1643063" y="2867025"/>
          <p14:tracePt t="12977" x="1965325" y="2867025"/>
          <p14:tracePt t="12990" x="2786063" y="2867025"/>
          <p14:tracePt t="13002" x="3125788" y="2867025"/>
          <p14:tracePt t="13015" x="3241675" y="2867025"/>
          <p14:tracePt t="13032" x="3313113" y="2867025"/>
          <p14:tracePt t="13048" x="3340100" y="2867025"/>
          <p14:tracePt t="13065" x="3367088" y="2867025"/>
          <p14:tracePt t="13082" x="3375025" y="2867025"/>
          <p14:tracePt t="13098" x="3394075" y="2867025"/>
          <p14:tracePt t="13115" x="3411538" y="2867025"/>
          <p14:tracePt t="13132" x="3419475" y="2867025"/>
          <p14:tracePt t="13148" x="3446463" y="2867025"/>
          <p14:tracePt t="13291" x="3438525" y="2867025"/>
          <p14:tracePt t="13303" x="3419475" y="2867025"/>
          <p14:tracePt t="13328" x="3394075" y="2867025"/>
          <p14:tracePt t="13341" x="3348038" y="2867025"/>
          <p14:tracePt t="13353" x="3224213" y="2919413"/>
          <p14:tracePt t="13366" x="2946400" y="3027363"/>
          <p14:tracePt t="13382" x="2724150" y="3108325"/>
          <p14:tracePt t="13398" x="2616200" y="3152775"/>
          <p14:tracePt t="13415" x="2455863" y="3205163"/>
          <p14:tracePt t="13432" x="2374900" y="3241675"/>
          <p14:tracePt t="13448" x="2303463" y="3268663"/>
          <p14:tracePt t="13465" x="2160588" y="3348038"/>
          <p14:tracePt t="13482" x="2108200" y="3367088"/>
          <p14:tracePt t="13499" x="2071688" y="3394075"/>
          <p14:tracePt t="13515" x="2000250" y="3419475"/>
          <p14:tracePt t="13532" x="1982788" y="3429000"/>
          <p14:tracePt t="13549" x="1946275" y="3438525"/>
          <p14:tracePt t="13565" x="1911350" y="3465513"/>
          <p14:tracePt t="13582" x="1893888" y="3465513"/>
          <p14:tracePt t="13599" x="1884363" y="3465513"/>
          <p14:tracePt t="13615" x="1874838" y="3473450"/>
          <p14:tracePt t="13942" x="1911350" y="3473450"/>
          <p14:tracePt t="13955" x="2044700" y="3455988"/>
          <p14:tracePt t="13968" x="2616200" y="3357563"/>
          <p14:tracePt t="13980" x="2724150" y="3348038"/>
          <p14:tracePt t="13993" x="2759075" y="3348038"/>
          <p14:tracePt t="14005" x="2768600" y="3348038"/>
          <p14:tracePt t="14018" x="2776538" y="3348038"/>
          <p14:tracePt t="14032" x="2786063" y="3348038"/>
          <p14:tracePt t="14049" x="2803525" y="3348038"/>
          <p14:tracePt t="14067" x="2857500" y="3348038"/>
          <p14:tracePt t="14082" x="3170238" y="3348038"/>
          <p14:tracePt t="14099" x="3276600" y="3322638"/>
          <p14:tracePt t="14116" x="3340100" y="3322638"/>
          <p14:tracePt t="14132" x="3394075" y="3322638"/>
          <p14:tracePt t="14149" x="3411538" y="3322638"/>
          <p14:tracePt t="14167" x="3429000" y="3322638"/>
          <p14:tracePt t="14182" x="3446463" y="3322638"/>
          <p14:tracePt t="14199" x="3455988" y="3322638"/>
          <p14:tracePt t="14281" x="3446463" y="3322638"/>
          <p14:tracePt t="14294" x="3419475" y="3322638"/>
          <p14:tracePt t="14306" x="3348038" y="3340100"/>
          <p14:tracePt t="14319" x="3017838" y="3394075"/>
          <p14:tracePt t="14332" x="2393950" y="3544888"/>
          <p14:tracePt t="14349" x="2179638" y="3598863"/>
          <p14:tracePt t="14366" x="2054225" y="3643313"/>
          <p14:tracePt t="14382" x="1866900" y="3697288"/>
          <p14:tracePt t="14399" x="1795463" y="3714750"/>
          <p14:tracePt t="14416" x="1731963" y="3732213"/>
          <p14:tracePt t="14432" x="1633538" y="3759200"/>
          <p14:tracePt t="14449" x="1589088" y="3759200"/>
          <p14:tracePt t="14466" x="1544638" y="3768725"/>
          <p14:tracePt t="14482" x="1473200" y="3795713"/>
          <p14:tracePt t="14499" x="1455738" y="3803650"/>
          <p14:tracePt t="14516" x="1428750" y="3803650"/>
          <p14:tracePt t="14532" x="1384300" y="3813175"/>
          <p14:tracePt t="14549" x="1357313" y="3822700"/>
          <p14:tracePt t="14566" x="1330325" y="3830638"/>
          <p14:tracePt t="14582" x="1322388" y="3830638"/>
          <p14:tracePt t="14833" x="1330325" y="3830638"/>
          <p14:tracePt t="14858" x="1347788" y="3830638"/>
          <p14:tracePt t="14871" x="1384300" y="3830638"/>
          <p14:tracePt t="14884" x="1446213" y="3822700"/>
          <p14:tracePt t="14895" x="1509713" y="3803650"/>
          <p14:tracePt t="14908" x="1562100" y="3795713"/>
          <p14:tracePt t="14920" x="1598613" y="3786188"/>
          <p14:tracePt t="14933" x="1633538" y="3786188"/>
          <p14:tracePt t="14949" x="1679575" y="3786188"/>
          <p14:tracePt t="14966" x="1731963" y="3786188"/>
          <p14:tracePt t="14983" x="1874838" y="3786188"/>
          <p14:tracePt t="14999" x="1973263" y="3786188"/>
          <p14:tracePt t="15016" x="2044700" y="3786188"/>
          <p14:tracePt t="15033" x="2133600" y="3786188"/>
          <p14:tracePt t="15049" x="2170113" y="3786188"/>
          <p14:tracePt t="15066" x="2205038" y="3786188"/>
          <p14:tracePt t="15083" x="2438400" y="3768725"/>
          <p14:tracePt t="15099" x="2901950" y="3732213"/>
          <p14:tracePt t="15116" x="3251200" y="3697288"/>
          <p14:tracePt t="15133" x="3473450" y="3687763"/>
          <p14:tracePt t="15149" x="3527425" y="3687763"/>
          <p14:tracePt t="15166" x="3562350" y="3679825"/>
          <p14:tracePt t="15183" x="3643313" y="3679825"/>
          <p14:tracePt t="15199" x="3724275" y="3670300"/>
          <p14:tracePt t="15216" x="3803650" y="3670300"/>
          <p14:tracePt t="15233" x="3902075" y="3670300"/>
          <p14:tracePt t="15249" x="3929063" y="3670300"/>
          <p14:tracePt t="15266" x="3946525" y="3670300"/>
          <p14:tracePt t="15283" x="3956050" y="3670300"/>
          <p14:tracePt t="15647" x="3946525" y="3670300"/>
          <p14:tracePt t="16963" x="3938588" y="3670300"/>
          <p14:tracePt t="17025" x="3929063" y="3670300"/>
          <p14:tracePt t="17050" x="3919538" y="3670300"/>
          <p14:tracePt t="17063" x="3911600" y="3670300"/>
          <p14:tracePt t="17087" x="3894138" y="3670300"/>
          <p14:tracePt t="17100" x="3848100" y="3670300"/>
          <p14:tracePt t="17112" x="3660775" y="3660775"/>
          <p14:tracePt t="17126" x="3465513" y="3652838"/>
          <p14:tracePt t="17137" x="3313113" y="3652838"/>
          <p14:tracePt t="17150" x="3214688" y="3633788"/>
          <p14:tracePt t="17167" x="3143250" y="3633788"/>
          <p14:tracePt t="17184" x="3036888" y="3616325"/>
          <p14:tracePt t="17200" x="2768600" y="3598863"/>
          <p14:tracePt t="17217" x="2679700" y="3598863"/>
          <p14:tracePt t="17234" x="2616200" y="3589338"/>
          <p14:tracePt t="17250" x="2517775" y="3581400"/>
          <p14:tracePt t="17267" x="2490788" y="3581400"/>
          <p14:tracePt t="17284" x="2473325" y="3571875"/>
          <p14:tracePt t="17300" x="2455863" y="3562350"/>
          <p14:tracePt t="17317" x="2446338" y="3554413"/>
          <p14:tracePt t="17334" x="2446338" y="3544888"/>
          <p14:tracePt t="23144" x="2446338" y="3536950"/>
          <p14:tracePt t="23157" x="2446338" y="3527425"/>
          <p14:tracePt t="23169" x="2446338" y="3490913"/>
          <p14:tracePt t="23183" x="2446338" y="3419475"/>
          <p14:tracePt t="23195" x="2428875" y="3251200"/>
          <p14:tracePt t="23207" x="2347913" y="2847975"/>
          <p14:tracePt t="23220" x="2276475" y="2652713"/>
          <p14:tracePt t="23237" x="2241550" y="2554288"/>
          <p14:tracePt t="23253" x="2214563" y="2473325"/>
          <p14:tracePt t="23270" x="2143125" y="2357438"/>
          <p14:tracePt t="23287" x="2116138" y="2322513"/>
          <p14:tracePt t="23303" x="2089150" y="2303463"/>
          <p14:tracePt t="23320" x="2044700" y="2276475"/>
          <p14:tracePt t="23337" x="2009775" y="2259013"/>
          <p14:tracePt t="23622" x="1982788" y="2259013"/>
          <p14:tracePt t="23634" x="1946275" y="2241550"/>
          <p14:tracePt t="23647" x="1822450" y="2214563"/>
          <p14:tracePt t="23659" x="1704975" y="2187575"/>
          <p14:tracePt t="23672" x="1616075" y="2179638"/>
          <p14:tracePt t="23687" x="1581150" y="2170113"/>
          <p14:tracePt t="23704" x="1554163" y="2160588"/>
          <p14:tracePt t="23721" x="1527175" y="2160588"/>
          <p14:tracePt t="23737" x="1500188" y="2160588"/>
          <p14:tracePt t="23754" x="1482725" y="2160588"/>
          <p14:tracePt t="23771" x="1455738" y="2160588"/>
          <p14:tracePt t="23787" x="1438275" y="2160588"/>
          <p14:tracePt t="23804" x="1419225" y="2160588"/>
          <p14:tracePt t="23821" x="1366838" y="2160588"/>
          <p14:tracePt t="23837" x="1347788" y="2160588"/>
          <p14:tracePt t="23854" x="1339850" y="2152650"/>
          <p14:tracePt t="23871" x="1322388" y="2152650"/>
          <p14:tracePt t="23904" x="1303338" y="2152650"/>
          <p14:tracePt t="23947" x="1295400" y="2152650"/>
          <p14:tracePt t="23960" x="1295400" y="2143125"/>
          <p14:tracePt t="24160" x="1295400" y="2133600"/>
          <p14:tracePt t="24223" x="1295400" y="2125663"/>
          <p14:tracePt t="24236" x="1312863" y="2125663"/>
          <p14:tracePt t="24248" x="1322388" y="2125663"/>
          <p14:tracePt t="24261" x="1339850" y="2125663"/>
          <p14:tracePt t="24274" x="1366838" y="2125663"/>
          <p14:tracePt t="24287" x="1411288" y="2116138"/>
          <p14:tracePt t="24304" x="1500188" y="2108200"/>
          <p14:tracePt t="24320" x="1616075" y="2089150"/>
          <p14:tracePt t="24337" x="2241550" y="2089150"/>
          <p14:tracePt t="24354" x="2465388" y="2089150"/>
          <p14:tracePt t="24371" x="2581275" y="2089150"/>
          <p14:tracePt t="24387" x="2724150" y="2089150"/>
          <p14:tracePt t="24405" x="2803525" y="2089150"/>
          <p14:tracePt t="24410" x="2874963" y="2089150"/>
          <p14:tracePt t="24437" x="2955925" y="2089150"/>
          <p14:tracePt t="24454" x="2982913" y="2089150"/>
          <p14:tracePt t="24471" x="3009900" y="2089150"/>
          <p14:tracePt t="24488" x="3017838" y="2089150"/>
          <p14:tracePt t="24787" x="3000375" y="2089150"/>
          <p14:tracePt t="24800" x="2990850" y="2089150"/>
          <p14:tracePt t="24813" x="2973388" y="2089150"/>
          <p14:tracePt t="24825" x="2946400" y="2089150"/>
          <p14:tracePt t="24838" x="2901950" y="2089150"/>
          <p14:tracePt t="24854" x="2840038" y="2089150"/>
          <p14:tracePt t="24871" x="2795588" y="2089150"/>
          <p14:tracePt t="24888" x="2697163" y="2089150"/>
          <p14:tracePt t="24905" x="2633663" y="2089150"/>
          <p14:tracePt t="24921" x="2571750" y="2081213"/>
          <p14:tracePt t="24938" x="2446338" y="2081213"/>
          <p14:tracePt t="24954" x="2374900" y="2081213"/>
          <p14:tracePt t="24971" x="2286000" y="2081213"/>
          <p14:tracePt t="24988" x="2214563" y="2081213"/>
          <p14:tracePt t="25004" x="2187575" y="2081213"/>
          <p14:tracePt t="25021" x="2152650" y="2081213"/>
          <p14:tracePt t="25037" x="2098675" y="2081213"/>
          <p14:tracePt t="25054" x="2071688" y="2081213"/>
          <p14:tracePt t="25071" x="2054225" y="2081213"/>
          <p14:tracePt t="25088" x="2027238" y="2081213"/>
          <p14:tracePt t="25105" x="2009775" y="2081213"/>
          <p14:tracePt t="25138" x="1982788" y="2081213"/>
          <p14:tracePt t="25154" x="1965325" y="2081213"/>
          <p14:tracePt t="25171" x="1938338" y="2081213"/>
          <p14:tracePt t="25188" x="1884363" y="2081213"/>
          <p14:tracePt t="25204" x="1866900" y="2081213"/>
          <p14:tracePt t="25221" x="1857375" y="2081213"/>
          <p14:tracePt t="25237" x="1847850" y="2081213"/>
          <p14:tracePt t="25339" x="1866900" y="2071688"/>
          <p14:tracePt t="25364" x="1884363" y="2071688"/>
          <p14:tracePt t="25376" x="1901825" y="2062163"/>
          <p14:tracePt t="25389" x="1938338" y="2062163"/>
          <p14:tracePt t="25401" x="1982788" y="2062163"/>
          <p14:tracePt t="25414" x="2108200" y="2062163"/>
          <p14:tracePt t="25426" x="2330450" y="2062163"/>
          <p14:tracePt t="25440" x="2670175" y="2062163"/>
          <p14:tracePt t="25454" x="2776538" y="2062163"/>
          <p14:tracePt t="25471" x="2813050" y="2062163"/>
          <p14:tracePt t="25488" x="2847975" y="2062163"/>
          <p14:tracePt t="25504" x="2857500" y="2062163"/>
          <p14:tracePt t="25521" x="2867025" y="2062163"/>
          <p14:tracePt t="25615" x="2857500" y="2062163"/>
          <p14:tracePt t="25627" x="2847975" y="2062163"/>
          <p14:tracePt t="25640" x="2830513" y="2062163"/>
          <p14:tracePt t="25653" x="2813050" y="2062163"/>
          <p14:tracePt t="25664" x="2786063" y="2062163"/>
          <p14:tracePt t="25677" x="2724150" y="2062163"/>
          <p14:tracePt t="25690" x="2616200" y="2062163"/>
          <p14:tracePt t="25705" x="2482850" y="2062163"/>
          <p14:tracePt t="25721" x="2374900" y="2062163"/>
          <p14:tracePt t="25739" x="2224088" y="2062163"/>
          <p14:tracePt t="25755" x="2152650" y="2062163"/>
          <p14:tracePt t="25771" x="2089150" y="2062163"/>
          <p14:tracePt t="25789" x="2009775" y="2062163"/>
          <p14:tracePt t="25805" x="1965325" y="2062163"/>
          <p14:tracePt t="25821" x="1938338" y="2062163"/>
          <p14:tracePt t="25839" x="1901825" y="2062163"/>
          <p14:tracePt t="25855" x="1893888" y="2062163"/>
          <p14:tracePt t="25889" x="1874838" y="2062163"/>
          <p14:tracePt t="25905" x="1866900" y="2071688"/>
          <p14:tracePt t="25922" x="1857375" y="2071688"/>
          <p14:tracePt t="25939" x="1839913" y="2071688"/>
          <p14:tracePt t="25955" x="1830388" y="2071688"/>
          <p14:tracePt t="25971" x="1822450" y="2071688"/>
          <p14:tracePt t="25989" x="1812925" y="2071688"/>
          <p14:tracePt t="26005" x="1803400" y="2081213"/>
          <p14:tracePt t="26039" x="1795463" y="2081213"/>
          <p14:tracePt t="26154" x="1803400" y="2081213"/>
          <p14:tracePt t="26166" x="1822450" y="2081213"/>
          <p14:tracePt t="26178" x="1830388" y="2081213"/>
          <p14:tracePt t="26191" x="1857375" y="2081213"/>
          <p14:tracePt t="26205" x="1884363" y="2081213"/>
          <p14:tracePt t="26222" x="1928813" y="2081213"/>
          <p14:tracePt t="26238" x="1982788" y="2081213"/>
          <p14:tracePt t="26255" x="2152650" y="2081213"/>
          <p14:tracePt t="26271" x="2268538" y="2081213"/>
          <p14:tracePt t="26288" x="2384425" y="2081213"/>
          <p14:tracePt t="26305" x="2562225" y="2081213"/>
          <p14:tracePt t="26322" x="2608263" y="2081213"/>
          <p14:tracePt t="26339" x="2616200" y="2081213"/>
          <p14:tracePt t="26355" x="2625725" y="2081213"/>
          <p14:tracePt t="28253" x="2554288" y="2081213"/>
          <p14:tracePt t="28264" x="1990725" y="2143125"/>
          <p14:tracePt t="28276" x="214313" y="2732088"/>
          <p14:tracePt t="28289" x="9525" y="2813050"/>
          <p14:tracePt t="28564" x="115888" y="4205288"/>
          <p14:tracePt t="28578" x="322263" y="4232275"/>
          <p14:tracePt t="28590" x="571500" y="4241800"/>
          <p14:tracePt t="28602" x="696913" y="4241800"/>
          <p14:tracePt t="28615" x="795338" y="4241800"/>
          <p14:tracePt t="28627" x="893763" y="4241800"/>
          <p14:tracePt t="28640" x="973138" y="4241800"/>
          <p14:tracePt t="28656" x="1036638" y="4241800"/>
          <p14:tracePt t="29632" x="1062038" y="4241800"/>
          <p14:tracePt t="29644" x="1116013" y="4241800"/>
          <p14:tracePt t="29657" x="1330325" y="4251325"/>
          <p14:tracePt t="29670" x="1803400" y="4286250"/>
          <p14:tracePt t="29682" x="1919288" y="4286250"/>
          <p14:tracePt t="29694" x="1990725" y="4286250"/>
          <p14:tracePt t="29708" x="2017713" y="4286250"/>
          <p14:tracePt t="29723" x="2044700" y="4286250"/>
          <p14:tracePt t="29740" x="2062163" y="4286250"/>
          <p14:tracePt t="29756" x="2143125" y="4286250"/>
          <p14:tracePt t="29773" x="2224088" y="4286250"/>
          <p14:tracePt t="29790" x="2322513" y="4286250"/>
          <p14:tracePt t="29806" x="2411413" y="4286250"/>
          <p14:tracePt t="29823" x="2419350" y="4286250"/>
          <p14:tracePt t="29856" x="2428875" y="4286250"/>
          <p14:tracePt t="30146" x="2438400" y="4286250"/>
          <p14:tracePt t="30170" x="2446338" y="4286250"/>
          <p14:tracePt t="30183" x="2455863" y="4286250"/>
          <p14:tracePt t="30196" x="2473325" y="4286250"/>
          <p14:tracePt t="30209" x="2490788" y="4286250"/>
          <p14:tracePt t="30223" x="2527300" y="4286250"/>
          <p14:tracePt t="30240" x="2581275" y="4286250"/>
          <p14:tracePt t="30257" x="2724150" y="4276725"/>
          <p14:tracePt t="30274" x="2803525" y="4276725"/>
          <p14:tracePt t="30290" x="2894013" y="4276725"/>
          <p14:tracePt t="30308" x="2965450" y="4276725"/>
          <p14:tracePt t="30323" x="2990850" y="4276725"/>
          <p14:tracePt t="30340" x="3009900" y="4276725"/>
          <p14:tracePt t="30357" x="3044825" y="4276725"/>
          <p14:tracePt t="30374" x="3054350" y="4276725"/>
          <p14:tracePt t="30408" x="3062288" y="4276725"/>
          <p14:tracePt t="30760" x="3054350" y="4276725"/>
          <p14:tracePt t="30772" x="3044825" y="4276725"/>
          <p14:tracePt t="30785" x="3036888" y="4276725"/>
          <p14:tracePt t="30798" x="3000375" y="4286250"/>
          <p14:tracePt t="30810" x="2874963" y="4295775"/>
          <p14:tracePt t="30824" x="2643188" y="4322763"/>
          <p14:tracePt t="30840" x="2214563" y="4367213"/>
          <p14:tracePt t="30857" x="2044700" y="4384675"/>
          <p14:tracePt t="30874" x="1839913" y="4429125"/>
          <p14:tracePt t="30890" x="1758950" y="4446588"/>
          <p14:tracePt t="30907" x="1679575" y="4465638"/>
          <p14:tracePt t="30912" x="1536700" y="4510088"/>
          <p14:tracePt t="30924" x="1428750" y="4537075"/>
          <p14:tracePt t="30940" x="1339850" y="4581525"/>
          <p14:tracePt t="30957" x="1276350" y="4608513"/>
          <p14:tracePt t="30974" x="1196975" y="4633913"/>
          <p14:tracePt t="30990" x="1179513" y="4643438"/>
          <p14:tracePt t="31007" x="1160463" y="4652963"/>
          <p14:tracePt t="31024" x="1125538" y="4670425"/>
          <p14:tracePt t="31040" x="1116013" y="4679950"/>
          <p14:tracePt t="31057" x="1098550" y="4679950"/>
          <p14:tracePt t="31074" x="1081088" y="4697413"/>
          <p14:tracePt t="31112" x="1081088" y="4705350"/>
          <p14:tracePt t="31162" x="1081088" y="4714875"/>
          <p14:tracePt t="31199" x="1081088" y="4724400"/>
          <p14:tracePt t="31213" x="1108075" y="4724400"/>
          <p14:tracePt t="31224" x="1179513" y="4724400"/>
          <p14:tracePt t="31237" x="1374775" y="4724400"/>
          <p14:tracePt t="31250" x="1714500" y="4724400"/>
          <p14:tracePt t="31262" x="1812925" y="4724400"/>
          <p14:tracePt t="31275" x="1874838" y="4724400"/>
          <p14:tracePt t="31291" x="1901825" y="4724400"/>
          <p14:tracePt t="31307" x="1911350" y="4724400"/>
          <p14:tracePt t="31324" x="1919288" y="4714875"/>
          <p14:tracePt t="31341" x="1928813" y="4714875"/>
          <p14:tracePt t="32190" x="1919288" y="4714875"/>
          <p14:tracePt t="32228" x="1911350" y="4714875"/>
          <p14:tracePt t="32277" x="1901825" y="4714875"/>
          <p14:tracePt t="32290" x="1893888" y="4714875"/>
          <p14:tracePt t="32303" x="1884363" y="4714875"/>
          <p14:tracePt t="32315" x="1857375" y="4714875"/>
          <p14:tracePt t="32327" x="1830388" y="4714875"/>
          <p14:tracePt t="32341" x="1785938" y="4714875"/>
          <p14:tracePt t="32358" x="1741488" y="4714875"/>
          <p14:tracePt t="32375" x="1714500" y="4714875"/>
          <p14:tracePt t="32391" x="1625600" y="4714875"/>
          <p14:tracePt t="32408" x="1589088" y="4714875"/>
          <p14:tracePt t="32425" x="1544638" y="4714875"/>
          <p14:tracePt t="32430" x="1509713" y="4714875"/>
          <p14:tracePt t="32441" x="1465263" y="4714875"/>
          <p14:tracePt t="32458" x="1446213" y="4714875"/>
          <p14:tracePt t="32474" x="1438275" y="4714875"/>
          <p14:tracePt t="32491" x="1428750" y="4714875"/>
          <p14:tracePt t="32980" x="1438275" y="4714875"/>
          <p14:tracePt t="37116" x="1446213" y="4714875"/>
          <p14:tracePt t="37129" x="1500188" y="4714875"/>
          <p14:tracePt t="37141" x="1643063" y="4714875"/>
          <p14:tracePt t="37154" x="2054225" y="4714875"/>
          <p14:tracePt t="37167" x="2224088" y="4714875"/>
          <p14:tracePt t="37179" x="2330450" y="4714875"/>
          <p14:tracePt t="37193" x="2401888" y="4714875"/>
          <p14:tracePt t="37210" x="2428875" y="4714875"/>
          <p14:tracePt t="37228" x="2473325" y="4714875"/>
          <p14:tracePt t="37244" x="2500313" y="4714875"/>
          <p14:tracePt t="37260" x="2527300" y="4714875"/>
          <p14:tracePt t="37277" x="2554288" y="4714875"/>
          <p14:tracePt t="37294" x="2625725" y="4714875"/>
          <p14:tracePt t="37310" x="2652713" y="4714875"/>
          <p14:tracePt t="37328" x="2705100" y="4714875"/>
          <p14:tracePt t="37360" x="2714625" y="4714875"/>
          <p14:tracePt t="37618" x="2687638" y="4714875"/>
          <p14:tracePt t="37630" x="2679700" y="4714875"/>
          <p14:tracePt t="37644" x="2670175" y="4714875"/>
          <p14:tracePt t="37655" x="2652713" y="4714875"/>
          <p14:tracePt t="37668" x="2633663" y="4714875"/>
          <p14:tracePt t="37680" x="2616200" y="4705350"/>
          <p14:tracePt t="37694" x="2589213" y="4697413"/>
          <p14:tracePt t="37711" x="2562225" y="4697413"/>
          <p14:tracePt t="37727" x="2544763" y="4687888"/>
          <p14:tracePt t="37744" x="2527300" y="4687888"/>
          <p14:tracePt t="37906" x="2536825" y="4687888"/>
          <p14:tracePt t="37919" x="2544763" y="4679950"/>
          <p14:tracePt t="37945" x="2554288" y="4679950"/>
          <p14:tracePt t="37968" x="2562225" y="4679950"/>
          <p14:tracePt t="45432" x="2571750" y="4679950"/>
          <p14:tracePt t="45445" x="2598738" y="4679950"/>
          <p14:tracePt t="45457" x="2643188" y="4679950"/>
          <p14:tracePt t="45469" x="2687638" y="4679950"/>
          <p14:tracePt t="45483" x="2697163" y="4679950"/>
          <p14:tracePt t="45507" x="2705100" y="4679950"/>
          <p14:tracePt t="45533" x="2714625" y="4679950"/>
          <p14:tracePt t="45733" x="2705100" y="4679950"/>
          <p14:tracePt t="45745" x="2697163" y="4679950"/>
          <p14:tracePt t="45759" x="2687638" y="4679950"/>
          <p14:tracePt t="45770" x="2670175" y="4679950"/>
          <p14:tracePt t="45783" x="2643188" y="4679950"/>
          <p14:tracePt t="45798" x="2616200" y="4679950"/>
          <p14:tracePt t="45814" x="2571750" y="4679950"/>
          <p14:tracePt t="45832" x="2517775" y="4679950"/>
          <p14:tracePt t="45848" x="2490788" y="4679950"/>
          <p14:tracePt t="45881" x="2482850" y="4679950"/>
          <p14:tracePt t="46096" x="2465388" y="4660900"/>
          <p14:tracePt t="46109" x="2411413" y="4643438"/>
          <p14:tracePt t="46121" x="2268538" y="4581525"/>
          <p14:tracePt t="46134" x="2027238" y="4500563"/>
          <p14:tracePt t="46148" x="1874838" y="4456113"/>
          <p14:tracePt t="46165" x="1812925" y="4438650"/>
          <p14:tracePt t="46183" x="1731963" y="4402138"/>
          <p14:tracePt t="46198" x="1687513" y="4394200"/>
          <p14:tracePt t="46215" x="1660525" y="4375150"/>
          <p14:tracePt t="46231" x="1652588" y="4375150"/>
          <p14:tracePt t="46248" x="1625600" y="4357688"/>
          <p14:tracePt t="46265" x="1616075" y="4348163"/>
          <p14:tracePt t="46281" x="1598613" y="4340225"/>
          <p14:tracePt t="46298" x="1589088" y="4330700"/>
          <p14:tracePt t="46331" x="1589088" y="4322763"/>
          <p14:tracePt t="46610" x="1608138" y="4322763"/>
          <p14:tracePt t="46622" x="1616075" y="4322763"/>
          <p14:tracePt t="46635" x="1643063" y="4322763"/>
          <p14:tracePt t="46648" x="1679575" y="4322763"/>
          <p14:tracePt t="46665" x="1724025" y="4322763"/>
          <p14:tracePt t="46681" x="1776413" y="4322763"/>
          <p14:tracePt t="46698" x="1857375" y="4322763"/>
          <p14:tracePt t="46715" x="1884363" y="4322763"/>
          <p14:tracePt t="46732" x="1919288" y="4322763"/>
          <p14:tracePt t="46748" x="1982788" y="4322763"/>
          <p14:tracePt t="46765" x="2009775" y="4322763"/>
          <p14:tracePt t="46782" x="2044700" y="4322763"/>
          <p14:tracePt t="46798" x="2125663" y="4322763"/>
          <p14:tracePt t="46815" x="2160588" y="4322763"/>
          <p14:tracePt t="46832" x="2187575" y="4322763"/>
          <p14:tracePt t="46848" x="2214563" y="4322763"/>
          <p14:tracePt t="46865" x="2224088" y="4322763"/>
          <p14:tracePt t="46882" x="2241550" y="4322763"/>
          <p14:tracePt t="46898" x="2259013" y="4322763"/>
          <p14:tracePt t="46915" x="2268538" y="4322763"/>
          <p14:tracePt t="46932" x="2295525" y="4322763"/>
          <p14:tracePt t="46948" x="2312988" y="4322763"/>
          <p14:tracePt t="46965" x="2322513" y="4322763"/>
          <p14:tracePt t="47137" x="2322513" y="4330700"/>
          <p14:tracePt t="47525" x="2330450" y="4330700"/>
          <p14:tracePt t="47538" x="2339975" y="4330700"/>
          <p14:tracePt t="47551" x="2366963" y="4330700"/>
          <p14:tracePt t="47564" x="2384425" y="4330700"/>
          <p14:tracePt t="47575" x="2401888" y="4330700"/>
          <p14:tracePt t="47588" x="2419350" y="4330700"/>
          <p14:tracePt t="47602" x="2428875" y="4330700"/>
          <p14:tracePt t="47615" x="2438400" y="4330700"/>
          <p14:tracePt t="47632" x="2455863" y="4330700"/>
          <p14:tracePt t="47649" x="2500313" y="4330700"/>
          <p14:tracePt t="47665" x="2527300" y="4330700"/>
          <p14:tracePt t="47682" x="2544763" y="4330700"/>
          <p14:tracePt t="47700" x="2581275" y="4330700"/>
          <p14:tracePt t="47715" x="2589213" y="4330700"/>
          <p14:tracePt t="47732" x="2616200" y="4330700"/>
          <p14:tracePt t="47750" x="2633663" y="4330700"/>
          <p14:tracePt t="47765" x="2643188" y="4330700"/>
          <p14:tracePt t="47782" x="2660650" y="4330700"/>
          <p14:tracePt t="47800" x="2679700" y="4330700"/>
          <p14:tracePt t="47832" x="2687638" y="4330700"/>
          <p14:tracePt t="48390" x="2697163" y="4322763"/>
          <p14:tracePt t="48403" x="2705100" y="4322763"/>
          <p14:tracePt t="48415" x="2724150" y="4322763"/>
          <p14:tracePt t="48427" x="2751138" y="4313238"/>
          <p14:tracePt t="48440" x="2786063" y="4286250"/>
          <p14:tracePt t="48452" x="2830513" y="4276725"/>
          <p14:tracePt t="48466" x="2874963" y="4268788"/>
          <p14:tracePt t="48482" x="2901950" y="4268788"/>
          <p14:tracePt t="48499" x="2919413" y="4268788"/>
          <p14:tracePt t="48516" x="2946400" y="4268788"/>
          <p14:tracePt t="48532" x="2965450" y="4268788"/>
          <p14:tracePt t="48566" x="2973388" y="4268788"/>
          <p14:tracePt t="48628" x="2965450" y="4268788"/>
          <p14:tracePt t="48640" x="2955925" y="4268788"/>
          <p14:tracePt t="48653" x="2938463" y="4268788"/>
          <p14:tracePt t="48666" x="2919413" y="4268788"/>
          <p14:tracePt t="48683" x="2884488" y="4268788"/>
          <p14:tracePt t="48699" x="2840038" y="4268788"/>
          <p14:tracePt t="48716" x="2705100" y="4268788"/>
          <p14:tracePt t="48732" x="2643188" y="4268788"/>
          <p14:tracePt t="48749" x="2608263" y="4268788"/>
          <p14:tracePt t="48766" x="2571750" y="4268788"/>
          <p14:tracePt t="48783" x="2554288" y="4268788"/>
          <p14:tracePt t="48799" x="2544763" y="4268788"/>
          <p14:tracePt t="49041" x="2527300" y="4276725"/>
          <p14:tracePt t="49054" x="2473325" y="4286250"/>
          <p14:tracePt t="49067" x="2286000" y="4313238"/>
          <p14:tracePt t="49079" x="1938338" y="4348163"/>
          <p14:tracePt t="49093" x="1822450" y="4357688"/>
          <p14:tracePt t="49104" x="1751013" y="4357688"/>
          <p14:tracePt t="49117" x="1714500" y="4357688"/>
          <p14:tracePt t="49133" x="1687513" y="4357688"/>
          <p14:tracePt t="49149" x="1643063" y="4357688"/>
          <p14:tracePt t="49166" x="1544638" y="4357688"/>
          <p14:tracePt t="49183" x="1527175" y="4357688"/>
          <p14:tracePt t="49199" x="1500188" y="4357688"/>
          <p14:tracePt t="49216" x="1490663" y="4357688"/>
          <p14:tracePt t="49342" x="1500188" y="4357688"/>
          <p14:tracePt t="49367" x="1517650" y="4357688"/>
          <p14:tracePt t="49379" x="1527175" y="4357688"/>
          <p14:tracePt t="49392" x="1571625" y="4357688"/>
          <p14:tracePt t="49404" x="1679575" y="4357688"/>
          <p14:tracePt t="49417" x="1874838" y="4348163"/>
          <p14:tracePt t="49433" x="1982788" y="4348163"/>
          <p14:tracePt t="49449" x="2036763" y="4348163"/>
          <p14:tracePt t="49466" x="2081213" y="4348163"/>
          <p14:tracePt t="49483" x="2098675" y="4348163"/>
          <p14:tracePt t="49500" x="2116138" y="4340225"/>
          <p14:tracePt t="49504" x="2152650" y="4340225"/>
          <p14:tracePt t="49518" x="2205038" y="4340225"/>
          <p14:tracePt t="49533" x="2276475" y="4330700"/>
          <p14:tracePt t="49550" x="2357438" y="4330700"/>
          <p14:tracePt t="49566" x="2517775" y="4313238"/>
          <p14:tracePt t="49584" x="2589213" y="4303713"/>
          <p14:tracePt t="49600" x="2660650" y="4295775"/>
          <p14:tracePt t="49616" x="2813050" y="4268788"/>
          <p14:tracePt t="49633" x="2867025" y="4268788"/>
          <p14:tracePt t="49650" x="2938463" y="4268788"/>
          <p14:tracePt t="49666" x="3133725" y="4268788"/>
          <p14:tracePt t="49683" x="3224213" y="4268788"/>
          <p14:tracePt t="49700" x="3259138" y="4268788"/>
          <p14:tracePt t="49716" x="3313113" y="4268788"/>
          <p14:tracePt t="49818" x="3303588" y="4268788"/>
          <p14:tracePt t="49830" x="3286125" y="4268788"/>
          <p14:tracePt t="49843" x="3251200" y="4276725"/>
          <p14:tracePt t="49856" x="3205163" y="4286250"/>
          <p14:tracePt t="49868" x="3108325" y="4313238"/>
          <p14:tracePt t="49883" x="2955925" y="4348163"/>
          <p14:tracePt t="49900" x="2589213" y="4446588"/>
          <p14:tracePt t="49917" x="2170113" y="4537075"/>
          <p14:tracePt t="49933" x="1973263" y="4589463"/>
          <p14:tracePt t="49950" x="1776413" y="4652963"/>
          <p14:tracePt t="49967" x="1554163" y="4714875"/>
          <p14:tracePt t="49984" x="1490663" y="4732338"/>
          <p14:tracePt t="50000" x="1455738" y="4741863"/>
          <p14:tracePt t="50017" x="1393825" y="4759325"/>
          <p14:tracePt t="50050" x="1384300" y="4759325"/>
          <p14:tracePt t="50067" x="1374775" y="4759325"/>
          <p14:tracePt t="50181" x="1384300" y="4759325"/>
          <p14:tracePt t="50194" x="1393825" y="4759325"/>
          <p14:tracePt t="50206" x="1411288" y="4759325"/>
          <p14:tracePt t="50219" x="1428750" y="4759325"/>
          <p14:tracePt t="50233" x="1446213" y="4759325"/>
          <p14:tracePt t="50250" x="1490663" y="4759325"/>
          <p14:tracePt t="50268" x="1768475" y="4714875"/>
          <p14:tracePt t="50284" x="2330450" y="4660900"/>
          <p14:tracePt t="50300" x="2803525" y="4608513"/>
          <p14:tracePt t="50318" x="3224213" y="4581525"/>
          <p14:tracePt t="50333" x="3384550" y="4572000"/>
          <p14:tracePt t="50350" x="3438525" y="4572000"/>
          <p14:tracePt t="50368" x="3490913" y="4572000"/>
          <p14:tracePt t="50457" x="3482975" y="4572000"/>
          <p14:tracePt t="50469" x="3465513" y="4572000"/>
          <p14:tracePt t="50485" x="3419475" y="4572000"/>
          <p14:tracePt t="50494" x="3340100" y="4572000"/>
          <p14:tracePt t="50507" x="3133725" y="4608513"/>
          <p14:tracePt t="50519" x="2679700" y="4714875"/>
          <p14:tracePt t="50533" x="2347913" y="4795838"/>
          <p14:tracePt t="50550" x="2224088" y="4840288"/>
          <p14:tracePt t="50567" x="2125663" y="4867275"/>
          <p14:tracePt t="50583" x="1973263" y="4911725"/>
          <p14:tracePt t="50600" x="1911350" y="4929188"/>
          <p14:tracePt t="50617" x="1847850" y="4956175"/>
          <p14:tracePt t="50633" x="1785938" y="4983163"/>
          <p14:tracePt t="50650" x="1768475" y="4991100"/>
          <p14:tracePt t="50667" x="1758950" y="4991100"/>
          <p14:tracePt t="51047" x="1812925" y="4991100"/>
          <p14:tracePt t="51060" x="2133600" y="4991100"/>
          <p14:tracePt t="51072" x="2598738" y="4991100"/>
          <p14:tracePt t="51085" x="2705100" y="4991100"/>
          <p14:tracePt t="51100" x="2751138" y="4991100"/>
          <p14:tracePt t="51117" x="2776538" y="4991100"/>
          <p14:tracePt t="51134" x="2857500" y="4991100"/>
          <p14:tracePt t="51150" x="2946400" y="4991100"/>
          <p14:tracePt t="51167" x="3054350" y="4991100"/>
          <p14:tracePt t="51184" x="3313113" y="4991100"/>
          <p14:tracePt t="51200" x="3384550" y="5000625"/>
          <p14:tracePt t="51217" x="3438525" y="5000625"/>
          <p14:tracePt t="51234" x="3482975" y="5010150"/>
          <p14:tracePt t="51250" x="3500438" y="5010150"/>
          <p14:tracePt t="51267" x="3509963" y="5010150"/>
          <p14:tracePt t="51284" x="3562350" y="5018088"/>
          <p14:tracePt t="51300" x="3589338" y="5018088"/>
          <p14:tracePt t="51317" x="3608388" y="5027613"/>
          <p14:tracePt t="51334" x="3633788" y="5027613"/>
          <p14:tracePt t="51367" x="3643313" y="5027613"/>
          <p14:tracePt t="51423" x="3652838" y="5037138"/>
          <p14:tracePt t="51435" x="3660775" y="5037138"/>
          <p14:tracePt t="51448" x="3670300" y="5037138"/>
          <p14:tracePt t="51460" x="3670300" y="5045075"/>
          <p14:tracePt t="51473" x="3679825" y="5045075"/>
          <p14:tracePt t="51786" x="3679825" y="5054600"/>
          <p14:tracePt t="51836" x="3660775" y="5062538"/>
          <p14:tracePt t="51849" x="3652838" y="5062538"/>
          <p14:tracePt t="51861" x="3633788" y="5062538"/>
          <p14:tracePt t="51873" x="3598863" y="5062538"/>
          <p14:tracePt t="51887" x="3527425" y="5081588"/>
          <p14:tracePt t="51901" x="3357563" y="5108575"/>
          <p14:tracePt t="51917" x="3062288" y="5180013"/>
          <p14:tracePt t="51935" x="2465388" y="5340350"/>
          <p14:tracePt t="51951" x="2295525" y="5384800"/>
          <p14:tracePt t="51967" x="2152650" y="5419725"/>
          <p14:tracePt t="51985" x="1990725" y="5473700"/>
          <p14:tracePt t="52001" x="1928813" y="5483225"/>
          <p14:tracePt t="52017" x="1866900" y="5500688"/>
          <p14:tracePt t="52035" x="1822450" y="5510213"/>
          <p14:tracePt t="52051" x="1751013" y="5527675"/>
          <p14:tracePt t="52067" x="1724025" y="5537200"/>
          <p14:tracePt t="52085" x="1643063" y="5545138"/>
          <p14:tracePt t="52101" x="1608138" y="5554663"/>
          <p14:tracePt t="52117" x="1562100" y="5562600"/>
          <p14:tracePt t="52135" x="1536700" y="5572125"/>
          <p14:tracePt t="52151" x="1482725" y="5581650"/>
          <p14:tracePt t="52167" x="1465263" y="5581650"/>
          <p14:tracePt t="52184" x="1438275" y="5581650"/>
          <p14:tracePt t="52201" x="1411288" y="5581650"/>
          <p14:tracePt t="52218" x="1401763" y="5581650"/>
          <p14:tracePt t="52235" x="1393825" y="5581650"/>
          <p14:tracePt t="52325" x="1401763" y="5581650"/>
          <p14:tracePt t="52337" x="1411288" y="5581650"/>
          <p14:tracePt t="52350" x="1438275" y="5581650"/>
          <p14:tracePt t="52362" x="1509713" y="5581650"/>
          <p14:tracePt t="52375" x="1581150" y="5581650"/>
          <p14:tracePt t="52387" x="1679575" y="5562600"/>
          <p14:tracePt t="52401" x="1795463" y="5554663"/>
          <p14:tracePt t="52418" x="1874838" y="5545138"/>
          <p14:tracePt t="52434" x="1919288" y="5545138"/>
          <p14:tracePt t="52451" x="1965325" y="5545138"/>
          <p14:tracePt t="52468" x="1973263" y="5545138"/>
          <p14:tracePt t="52484" x="1982788" y="5545138"/>
          <p14:tracePt t="52502" x="1990725" y="5545138"/>
          <p14:tracePt t="52525" x="2000250" y="5545138"/>
          <p14:tracePt t="52537" x="2009775" y="5545138"/>
          <p14:tracePt t="54932" x="2017713" y="5545138"/>
          <p14:tracePt t="54945" x="2036763" y="5545138"/>
          <p14:tracePt t="54957" x="2071688" y="5545138"/>
          <p14:tracePt t="54970" x="2160588" y="5545138"/>
          <p14:tracePt t="54986" x="2224088" y="5545138"/>
          <p14:tracePt t="55002" x="2259013" y="5545138"/>
          <p14:tracePt t="55019" x="2303463" y="5545138"/>
          <p14:tracePt t="55036" x="2330450" y="5545138"/>
          <p14:tracePt t="55052" x="2347913" y="5545138"/>
          <p14:tracePt t="55069" x="2419350" y="5545138"/>
          <p14:tracePt t="55086" x="2465388" y="5545138"/>
          <p14:tracePt t="55102" x="2527300" y="5545138"/>
          <p14:tracePt t="55119" x="2616200" y="5545138"/>
          <p14:tracePt t="55136" x="2625725" y="5545138"/>
          <p14:tracePt t="55152" x="2643188" y="5545138"/>
          <p14:tracePt t="55169" x="2652713" y="5545138"/>
          <p14:tracePt t="55186" x="2652713" y="5554663"/>
          <p14:tracePt t="55233" x="2660650" y="5554663"/>
          <p14:tracePt t="55772" x="2679700" y="5554663"/>
          <p14:tracePt t="55785" x="2687638" y="5554663"/>
          <p14:tracePt t="55798" x="2705100" y="5554663"/>
          <p14:tracePt t="55810" x="2714625" y="5554663"/>
          <p14:tracePt t="55822" x="2732088" y="5554663"/>
          <p14:tracePt t="55836" x="2741613" y="5554663"/>
          <p14:tracePt t="55853" x="2751138" y="5554663"/>
          <p14:tracePt t="55869" x="2768600" y="5554663"/>
          <p14:tracePt t="55886" x="2813050" y="5554663"/>
          <p14:tracePt t="55903" x="2840038" y="5554663"/>
          <p14:tracePt t="55921" x="2847975" y="5554663"/>
          <p14:tracePt t="55936" x="2894013" y="5554663"/>
          <p14:tracePt t="55953" x="2911475" y="5554663"/>
          <p14:tracePt t="55970" x="2928938" y="5554663"/>
          <p14:tracePt t="55986" x="2938463" y="5554663"/>
          <p14:tracePt t="56362" x="2946400" y="5554663"/>
          <p14:tracePt t="56374" x="2973388" y="5554663"/>
          <p14:tracePt t="56386" x="3036888" y="5554663"/>
          <p14:tracePt t="56400" x="3143250" y="5554663"/>
          <p14:tracePt t="56411" x="3205163" y="5554663"/>
          <p14:tracePt t="56424" x="3232150" y="5554663"/>
          <p14:tracePt t="56438" x="3241675" y="5554663"/>
          <p14:tracePt t="56453" x="3251200" y="5554663"/>
          <p14:tracePt t="56470" x="3268663" y="5554663"/>
          <p14:tracePt t="56486" x="3322638" y="5554663"/>
          <p14:tracePt t="56503" x="3348038" y="5554663"/>
          <p14:tracePt t="56520" x="3367088" y="5554663"/>
          <p14:tracePt t="56537" x="3375025" y="5554663"/>
          <p14:tracePt t="56553" x="3384550" y="5554663"/>
          <p14:tracePt t="56851" x="3375025" y="5554663"/>
          <p14:tracePt t="56875" x="3367088" y="5554663"/>
          <p14:tracePt t="56900" x="3357563" y="5554663"/>
          <p14:tracePt t="56913" x="3348038" y="5554663"/>
          <p14:tracePt t="56926" x="3340100" y="5554663"/>
          <p14:tracePt t="56939" x="3322638" y="5554663"/>
          <p14:tracePt t="56953" x="3286125" y="5562600"/>
          <p14:tracePt t="56970" x="3224213" y="5572125"/>
          <p14:tracePt t="56987" x="3098800" y="5581650"/>
          <p14:tracePt t="57003" x="2714625" y="5670550"/>
          <p14:tracePt t="57020" x="2608263" y="5697538"/>
          <p14:tracePt t="57038" x="2446338" y="5751513"/>
          <p14:tracePt t="57053" x="2357438" y="5768975"/>
          <p14:tracePt t="57070" x="2276475" y="5786438"/>
          <p14:tracePt t="57087" x="2116138" y="5822950"/>
          <p14:tracePt t="57103" x="2054225" y="5830888"/>
          <p14:tracePt t="57120" x="2017713" y="5840413"/>
          <p14:tracePt t="57138" x="1946275" y="5848350"/>
          <p14:tracePt t="57153" x="1911350" y="5857875"/>
          <p14:tracePt t="57170" x="1884363" y="5867400"/>
          <p14:tracePt t="57188" x="1830388" y="5884863"/>
          <p14:tracePt t="57203" x="1812925" y="5884863"/>
          <p14:tracePt t="57220" x="1803400" y="5884863"/>
          <p14:tracePt t="57238" x="1795463" y="5884863"/>
          <p14:tracePt t="57817" x="1812925" y="5884863"/>
          <p14:tracePt t="57829" x="1938338" y="5884863"/>
          <p14:tracePt t="57842" x="2401888" y="5884863"/>
          <p14:tracePt t="57855" x="3000375" y="5884863"/>
          <p14:tracePt t="57870" x="3170238" y="5884863"/>
          <p14:tracePt t="57887" x="3276600" y="5884863"/>
          <p14:tracePt t="57904" x="3357563" y="5884863"/>
          <p14:tracePt t="57920" x="3375025" y="5884863"/>
          <p14:tracePt t="57937" x="3394075" y="5884863"/>
          <p14:tracePt t="57954" x="3419475" y="5894388"/>
          <p14:tracePt t="57970" x="3429000" y="5894388"/>
          <p14:tracePt t="57987" x="3438525" y="5902325"/>
          <p14:tracePt t="58004" x="3446463" y="5902325"/>
          <p14:tracePt t="60247" x="3455988" y="5902325"/>
          <p14:tracePt t="70828" x="3455988" y="5894388"/>
          <p14:tracePt t="70840" x="3455988" y="5857875"/>
          <p14:tracePt t="70854" x="3455988" y="5803900"/>
          <p14:tracePt t="70865" x="3455988" y="5715000"/>
          <p14:tracePt t="70878" x="3438525" y="5634038"/>
          <p14:tracePt t="70893" x="3394075" y="5581650"/>
          <p14:tracePt t="70910" x="3357563" y="5537200"/>
          <p14:tracePt t="70927" x="3259138" y="5446713"/>
          <p14:tracePt t="70943" x="3205163" y="5394325"/>
          <p14:tracePt t="70960" x="3125788" y="5340350"/>
          <p14:tracePt t="70977" x="2928938" y="5241925"/>
          <p14:tracePt t="70993" x="2830513" y="5197475"/>
          <p14:tracePt t="71010" x="2759075" y="5160963"/>
          <p14:tracePt t="71027" x="2670175" y="5081588"/>
          <p14:tracePt t="71044" x="2633663" y="5054600"/>
          <p14:tracePt t="71060" x="2616200" y="5037138"/>
          <p14:tracePt t="71077" x="2598738" y="5027613"/>
          <p14:tracePt t="71392" x="2598738" y="5018088"/>
          <p14:tracePt t="71404" x="2581275" y="5010150"/>
          <p14:tracePt t="71417" x="2562225" y="4965700"/>
          <p14:tracePt t="71429" x="2490788" y="4894263"/>
          <p14:tracePt t="71444" x="2438400" y="4803775"/>
          <p14:tracePt t="71460" x="2366963" y="4732338"/>
          <p14:tracePt t="71479" x="2268538" y="4616450"/>
          <p14:tracePt t="71494" x="2214563" y="4562475"/>
          <p14:tracePt t="71510" x="2197100" y="4537075"/>
          <p14:tracePt t="71527" x="2179638" y="4518025"/>
          <p14:tracePt t="71544" x="2133600" y="4473575"/>
          <p14:tracePt t="71560" x="2125663" y="4465638"/>
          <p14:tracePt t="71578" x="2108200" y="4456113"/>
          <p14:tracePt t="71594" x="2098675" y="4438650"/>
          <p14:tracePt t="71610" x="2089150" y="4429125"/>
          <p14:tracePt t="71627" x="2081213" y="4419600"/>
          <p14:tracePt t="71644" x="2071688" y="4411663"/>
          <p14:tracePt t="71660" x="2071688" y="4402138"/>
          <p14:tracePt t="71677" x="2062163" y="4394200"/>
          <p14:tracePt t="71694" x="2062163" y="4384675"/>
          <p14:tracePt t="71711" x="2062163" y="4375150"/>
          <p14:tracePt t="71727" x="2054225" y="4375150"/>
          <p14:tracePt t="71744" x="2054225" y="4367213"/>
          <p14:tracePt t="71893" x="2071688" y="4367213"/>
          <p14:tracePt t="71906" x="2089150" y="4357688"/>
          <p14:tracePt t="71918" x="2116138" y="4357688"/>
          <p14:tracePt t="71930" x="2152650" y="4357688"/>
          <p14:tracePt t="71944" x="2197100" y="4357688"/>
          <p14:tracePt t="71961" x="2259013" y="4348163"/>
          <p14:tracePt t="71977" x="2295525" y="4348163"/>
          <p14:tracePt t="71994" x="2384425" y="4340225"/>
          <p14:tracePt t="72011" x="2419350" y="4340225"/>
          <p14:tracePt t="72028" x="2490788" y="4330700"/>
          <p14:tracePt t="72044" x="2705100" y="4330700"/>
          <p14:tracePt t="72061" x="2803525" y="4330700"/>
          <p14:tracePt t="72077" x="2867025" y="4330700"/>
          <p14:tracePt t="72094" x="2919413" y="4330700"/>
          <p14:tracePt t="72111" x="2938463" y="4330700"/>
          <p14:tracePt t="72128" x="2946400" y="4330700"/>
          <p14:tracePt t="72144" x="2973388" y="4330700"/>
          <p14:tracePt t="72161" x="2982913" y="4330700"/>
          <p14:tracePt t="72177" x="2990850" y="4330700"/>
          <p14:tracePt t="72194" x="3009900" y="4330700"/>
          <p14:tracePt t="72432" x="3000375" y="4330700"/>
          <p14:tracePt t="72445" x="2982913" y="4330700"/>
          <p14:tracePt t="72457" x="2965450" y="4330700"/>
          <p14:tracePt t="72483" x="2946400" y="4330700"/>
          <p14:tracePt t="72495" x="2938463" y="4330700"/>
          <p14:tracePt t="72507" x="2901950" y="4330700"/>
          <p14:tracePt t="72520" x="2830513" y="4330700"/>
          <p14:tracePt t="72532" x="2732088" y="4330700"/>
          <p14:tracePt t="72545" x="2633663" y="4330700"/>
          <p14:tracePt t="72561" x="2554288" y="4330700"/>
          <p14:tracePt t="72578" x="2482850" y="4330700"/>
          <p14:tracePt t="72594" x="2438400" y="4330700"/>
          <p14:tracePt t="72611" x="2322513" y="4330700"/>
          <p14:tracePt t="72628" x="2268538" y="4330700"/>
          <p14:tracePt t="72644" x="2170113" y="4330700"/>
          <p14:tracePt t="72661" x="2125663" y="4330700"/>
          <p14:tracePt t="72678" x="2108200" y="4330700"/>
          <p14:tracePt t="72694" x="2081213" y="4348163"/>
          <p14:tracePt t="72711" x="2071688" y="4348163"/>
          <p14:tracePt t="72728" x="2071688" y="4357688"/>
          <p14:tracePt t="72744" x="2062163" y="4367213"/>
          <p14:tracePt t="72761" x="2062163" y="4375150"/>
          <p14:tracePt t="72778" x="2062163" y="4384675"/>
          <p14:tracePt t="72794" x="2062163" y="4419600"/>
          <p14:tracePt t="72811" x="2062163" y="4438650"/>
          <p14:tracePt t="72828" x="2062163" y="4465638"/>
          <p14:tracePt t="72845" x="2081213" y="4510088"/>
          <p14:tracePt t="72861" x="2098675" y="4537075"/>
          <p14:tracePt t="72878" x="2133600" y="4572000"/>
          <p14:tracePt t="72895" x="2197100" y="4608513"/>
          <p14:tracePt t="72911" x="2241550" y="4633913"/>
          <p14:tracePt t="72928" x="2268538" y="4633913"/>
          <p14:tracePt t="72945" x="2303463" y="4643438"/>
          <p14:tracePt t="72961" x="2322513" y="4652963"/>
          <p14:tracePt t="72978" x="2330450" y="4652963"/>
          <p14:tracePt t="72995" x="2384425" y="4652963"/>
          <p14:tracePt t="73011" x="2401888" y="4652963"/>
          <p14:tracePt t="73028" x="2446338" y="4660900"/>
          <p14:tracePt t="73045" x="2500313" y="4670425"/>
          <p14:tracePt t="73061" x="2517775" y="4670425"/>
          <p14:tracePt t="73078" x="2527300" y="4670425"/>
          <p14:tracePt t="73094" x="2544763" y="4670425"/>
          <p14:tracePt t="73128" x="2554288" y="4670425"/>
          <p14:tracePt t="73259" x="2544763" y="4670425"/>
          <p14:tracePt t="73272" x="2527300" y="4670425"/>
          <p14:tracePt t="73284" x="2500313" y="4670425"/>
          <p14:tracePt t="73297" x="2473325" y="4670425"/>
          <p14:tracePt t="73311" x="2428875" y="4670425"/>
          <p14:tracePt t="73328" x="2374900" y="4670425"/>
          <p14:tracePt t="73346" x="2330450" y="4670425"/>
          <p14:tracePt t="73361" x="2322513" y="4670425"/>
          <p14:tracePt t="73378" x="2312988" y="4670425"/>
          <p14:tracePt t="73460" x="2339975" y="4670425"/>
          <p14:tracePt t="73473" x="2347913" y="4670425"/>
          <p14:tracePt t="73484" x="2374900" y="4670425"/>
          <p14:tracePt t="73497" x="2401888" y="4670425"/>
          <p14:tracePt t="73511" x="2438400" y="4670425"/>
          <p14:tracePt t="73528" x="2473325" y="4670425"/>
          <p14:tracePt t="73546" x="2589213" y="4670425"/>
          <p14:tracePt t="73561" x="2652713" y="4670425"/>
          <p14:tracePt t="73578" x="2687638" y="4670425"/>
          <p14:tracePt t="73595" x="2714625" y="4670425"/>
          <p14:tracePt t="73611" x="2759075" y="4670425"/>
          <p14:tracePt t="73628" x="2786063" y="4670425"/>
          <p14:tracePt t="73645" x="2822575" y="4670425"/>
          <p14:tracePt t="73661" x="2894013" y="4679950"/>
          <p14:tracePt t="73678" x="2901950" y="4679950"/>
          <p14:tracePt t="73696" x="2911475" y="4679950"/>
          <p14:tracePt t="73711" x="2919413" y="4679950"/>
          <p14:tracePt t="73873" x="2894013" y="4679950"/>
          <p14:tracePt t="73885" x="2874963" y="4687888"/>
          <p14:tracePt t="73898" x="2847975" y="4687888"/>
          <p14:tracePt t="73912" x="2830513" y="4687888"/>
          <p14:tracePt t="73928" x="2813050" y="4687888"/>
          <p14:tracePt t="73945" x="2795588" y="4687888"/>
          <p14:tracePt t="73962" x="2732088" y="4687888"/>
          <p14:tracePt t="73978" x="2679700" y="4687888"/>
          <p14:tracePt t="73995" x="2625725" y="4687888"/>
          <p14:tracePt t="74012" x="2536825" y="4697413"/>
          <p14:tracePt t="74028" x="2517775" y="4697413"/>
          <p14:tracePt t="74045" x="2500313" y="4697413"/>
          <p14:tracePt t="74062" x="2455863" y="4697413"/>
          <p14:tracePt t="74079" x="2446338" y="4697413"/>
          <p14:tracePt t="74095" x="2438400" y="4697413"/>
          <p14:tracePt t="74236" x="2438400" y="4705350"/>
          <p14:tracePt t="74336" x="2446338" y="4705350"/>
          <p14:tracePt t="74437" x="2455863" y="4705350"/>
          <p14:tracePt t="74462" x="2465388" y="4705350"/>
          <p14:tracePt t="74487" x="2473325" y="4705350"/>
          <p14:tracePt t="74498" x="2482850" y="4705350"/>
          <p14:tracePt t="74511" x="2500313" y="4705350"/>
          <p14:tracePt t="74523" x="2517775" y="4705350"/>
          <p14:tracePt t="74536" x="2536825" y="4705350"/>
          <p14:tracePt t="74549" x="2562225" y="4705350"/>
          <p14:tracePt t="74562" x="2589213" y="4705350"/>
          <p14:tracePt t="74579" x="2608263" y="4705350"/>
          <p14:tracePt t="74595" x="2616200" y="4705350"/>
          <p14:tracePt t="74612" x="2625725" y="4705350"/>
          <p14:tracePt t="74637" x="2633663" y="47053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8" name="Content Placeholder 7"/>
          <p:cNvSpPr>
            <a:spLocks noGrp="1"/>
          </p:cNvSpPr>
          <p:nvPr>
            <p:ph idx="1"/>
          </p:nvPr>
        </p:nvSpPr>
        <p:spPr/>
        <p:txBody>
          <a:bodyPr/>
          <a:lstStyle/>
          <a:p>
            <a:r>
              <a:rPr lang="en-US" dirty="0"/>
              <a:t>In a command-line interface, a user types commands represented by short keywords or abbreviations or presses special keys on the keyboard to enter data and instructions</a:t>
            </a:r>
          </a:p>
        </p:txBody>
      </p:sp>
      <p:sp>
        <p:nvSpPr>
          <p:cNvPr id="6" name="Slide Number Placeholder 5"/>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8</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300" y="3733800"/>
            <a:ext cx="5105400" cy="2438028"/>
          </a:xfrm>
          <a:prstGeom prst="rect">
            <a:avLst/>
          </a:prstGeom>
        </p:spPr>
      </p:pic>
      <p:sp>
        <p:nvSpPr>
          <p:cNvPr id="4" name="Text Placeholder 3"/>
          <p:cNvSpPr>
            <a:spLocks noGrp="1"/>
          </p:cNvSpPr>
          <p:nvPr>
            <p:ph type="body" sz="quarter" idx="13"/>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advTm="113253"/>
    </mc:Choice>
    <mc:Fallback xmlns="">
      <p:transition advTm="113253"/>
    </mc:Fallback>
  </mc:AlternateContent>
  <p:extLst>
    <p:ext uri="{3A86A75C-4F4B-4683-9AE1-C65F6400EC91}">
      <p14:laserTraceLst xmlns:p14="http://schemas.microsoft.com/office/powerpoint/2010/main">
        <p14:tracePtLst>
          <p14:tracePt t="1012" x="2633663" y="4679950"/>
          <p14:tracePt t="1024" x="2633663" y="4643438"/>
          <p14:tracePt t="1037" x="2633663" y="4572000"/>
          <p14:tracePt t="1049" x="2633663" y="4500563"/>
          <p14:tracePt t="1062" x="2633663" y="4384675"/>
          <p14:tracePt t="1075" x="2598738" y="4179888"/>
          <p14:tracePt t="1089" x="2509838" y="3990975"/>
          <p14:tracePt t="1106" x="2419350" y="3830638"/>
          <p14:tracePt t="1123" x="2241550" y="3589338"/>
          <p14:tracePt t="1139" x="2197100" y="3500438"/>
          <p14:tracePt t="1156" x="2160588" y="3429000"/>
          <p14:tracePt t="1174" x="2098675" y="3330575"/>
          <p14:tracePt t="1189" x="2071688" y="3286125"/>
          <p14:tracePt t="1206" x="2036763" y="3232150"/>
          <p14:tracePt t="1529" x="2036763" y="3224213"/>
          <p14:tracePt t="1538" x="2027238" y="3187700"/>
          <p14:tracePt t="1551" x="2027238" y="3108325"/>
          <p14:tracePt t="1563" x="2027238" y="2946400"/>
          <p14:tracePt t="1575" x="2027238" y="2554288"/>
          <p14:tracePt t="1589" x="2071688" y="2366963"/>
          <p14:tracePt t="1606" x="2108200" y="2259013"/>
          <p14:tracePt t="1622" x="2152650" y="2187575"/>
          <p14:tracePt t="1639" x="2197100" y="2089150"/>
          <p14:tracePt t="1656" x="2205038" y="2062163"/>
          <p14:tracePt t="1673" x="2214563" y="2044700"/>
          <p14:tracePt t="1689" x="2224088" y="2036763"/>
          <p14:tracePt t="1706" x="2224088" y="2027238"/>
          <p14:tracePt t="1814" x="2205038" y="2027238"/>
          <p14:tracePt t="1826" x="2170113" y="2027238"/>
          <p14:tracePt t="1838" x="2071688" y="2027238"/>
          <p14:tracePt t="1851" x="1965325" y="2017713"/>
          <p14:tracePt t="1864" x="1874838" y="2017713"/>
          <p14:tracePt t="1876" x="1785938" y="2017713"/>
          <p14:tracePt t="1889" x="1704975" y="2009775"/>
          <p14:tracePt t="1906" x="1660525" y="2009775"/>
          <p14:tracePt t="1923" x="1616075" y="2009775"/>
          <p14:tracePt t="1939" x="1581150" y="2009775"/>
          <p14:tracePt t="1956" x="1571625" y="2009775"/>
          <p14:tracePt t="1973" x="1562100" y="2009775"/>
          <p14:tracePt t="2026" x="1554163" y="2009775"/>
          <p14:tracePt t="2102" x="1544638" y="2009775"/>
          <p14:tracePt t="2139" x="1544638" y="2017713"/>
          <p14:tracePt t="2153" x="1544638" y="2027238"/>
          <p14:tracePt t="2164" x="1544638" y="2036763"/>
          <p14:tracePt t="2177" x="1544638" y="2054225"/>
          <p14:tracePt t="2190" x="1544638" y="2071688"/>
          <p14:tracePt t="2206" x="1544638" y="2081213"/>
          <p14:tracePt t="2223" x="1544638" y="2089150"/>
          <p14:tracePt t="2240" x="1544638" y="2108200"/>
          <p14:tracePt t="2256" x="1544638" y="2116138"/>
          <p14:tracePt t="2290" x="1544638" y="2125663"/>
          <p14:tracePt t="2306" x="1554163" y="2125663"/>
          <p14:tracePt t="2327" x="1554163" y="2133600"/>
          <p14:tracePt t="2490" x="1562100" y="2133600"/>
          <p14:tracePt t="2654" x="1571625" y="2143125"/>
          <p14:tracePt t="2766" x="1581150" y="2143125"/>
          <p14:tracePt t="2791" x="1589088" y="2143125"/>
          <p14:tracePt t="2804" x="1616075" y="2143125"/>
          <p14:tracePt t="2816" x="1660525" y="2143125"/>
          <p14:tracePt t="2829" x="1697038" y="2143125"/>
          <p14:tracePt t="2842" x="1731963" y="2143125"/>
          <p14:tracePt t="2857" x="1776413" y="2143125"/>
          <p14:tracePt t="2873" x="1830388" y="2143125"/>
          <p14:tracePt t="2890" x="1928813" y="2143125"/>
          <p14:tracePt t="2907" x="1955800" y="2143125"/>
          <p14:tracePt t="2923" x="1982788" y="2143125"/>
          <p14:tracePt t="2940" x="2009775" y="2143125"/>
          <p14:tracePt t="2966" x="2017713" y="2143125"/>
          <p14:tracePt t="3116" x="2009775" y="2143125"/>
          <p14:tracePt t="3129" x="2000250" y="2143125"/>
          <p14:tracePt t="3142" x="1990725" y="2143125"/>
          <p14:tracePt t="3154" x="1982788" y="2143125"/>
          <p14:tracePt t="3166" x="1965325" y="2143125"/>
          <p14:tracePt t="3179" x="1955800" y="2143125"/>
          <p14:tracePt t="3192" x="1938338" y="2143125"/>
          <p14:tracePt t="3207" x="1919288" y="2143125"/>
          <p14:tracePt t="3223" x="1901825" y="2143125"/>
          <p14:tracePt t="3240" x="1874838" y="2143125"/>
          <p14:tracePt t="3274" x="1866900" y="2143125"/>
          <p14:tracePt t="3290" x="1857375" y="2143125"/>
          <p14:tracePt t="3417" x="1874838" y="2143125"/>
          <p14:tracePt t="3430" x="1893888" y="2143125"/>
          <p14:tracePt t="3443" x="1911350" y="2143125"/>
          <p14:tracePt t="3457" x="1938338" y="2143125"/>
          <p14:tracePt t="3473" x="1973263" y="2143125"/>
          <p14:tracePt t="3491" x="2179638" y="2143125"/>
          <p14:tracePt t="3507" x="2366963" y="2143125"/>
          <p14:tracePt t="3524" x="2536825" y="2143125"/>
          <p14:tracePt t="3541" x="2705100" y="2143125"/>
          <p14:tracePt t="3557" x="2955925" y="2143125"/>
          <p14:tracePt t="3574" x="3108325" y="2143125"/>
          <p14:tracePt t="3591" x="3313113" y="2143125"/>
          <p14:tracePt t="3607" x="3419475" y="2143125"/>
          <p14:tracePt t="3624" x="3490913" y="2143125"/>
          <p14:tracePt t="3641" x="3581400" y="2143125"/>
          <p14:tracePt t="3657" x="3616325" y="2143125"/>
          <p14:tracePt t="3673" x="3679825" y="2143125"/>
          <p14:tracePt t="3692" x="3741738" y="2133600"/>
          <p14:tracePt t="3707" x="3768725" y="2125663"/>
          <p14:tracePt t="3724" x="3786188" y="2125663"/>
          <p14:tracePt t="3742" x="3803650" y="2116138"/>
          <p14:tracePt t="3774" x="3813175" y="2116138"/>
          <p14:tracePt t="4344" x="3803650" y="2116138"/>
          <p14:tracePt t="5861" x="3786188" y="2116138"/>
          <p14:tracePt t="5873" x="3768725" y="2116138"/>
          <p14:tracePt t="5886" x="3687763" y="2116138"/>
          <p14:tracePt t="5898" x="3259138" y="2116138"/>
          <p14:tracePt t="5911" x="2633663" y="2116138"/>
          <p14:tracePt t="5925" x="2509838" y="2116138"/>
          <p14:tracePt t="5941" x="2446338" y="2125663"/>
          <p14:tracePt t="5958" x="2374900" y="2152650"/>
          <p14:tracePt t="5975" x="2232025" y="2152650"/>
          <p14:tracePt t="5992" x="2187575" y="2152650"/>
          <p14:tracePt t="6008" x="2125663" y="2152650"/>
          <p14:tracePt t="6025" x="1990725" y="2152650"/>
          <p14:tracePt t="6042" x="1928813" y="2152650"/>
          <p14:tracePt t="6058" x="1901825" y="2152650"/>
          <p14:tracePt t="6075" x="1839913" y="2152650"/>
          <p14:tracePt t="6091" x="1803400" y="2152650"/>
          <p14:tracePt t="6108" x="1751013" y="2152650"/>
          <p14:tracePt t="6125" x="1633538" y="2152650"/>
          <p14:tracePt t="6142" x="1598613" y="2152650"/>
          <p14:tracePt t="6158" x="1571625" y="2152650"/>
          <p14:tracePt t="6175" x="1536700" y="2152650"/>
          <p14:tracePt t="6191" x="1527175" y="2152650"/>
          <p14:tracePt t="6208" x="1517650" y="2152650"/>
          <p14:tracePt t="6225" x="1482725" y="2152650"/>
          <p14:tracePt t="6241" x="1473200" y="2152650"/>
          <p14:tracePt t="6258" x="1465263" y="2152650"/>
          <p14:tracePt t="6275" x="1455738" y="2152650"/>
          <p14:tracePt t="6612" x="1473200" y="2152650"/>
          <p14:tracePt t="6637" x="1490663" y="2152650"/>
          <p14:tracePt t="6650" x="1527175" y="2143125"/>
          <p14:tracePt t="6662" x="1598613" y="2133600"/>
          <p14:tracePt t="6675" x="1822450" y="2125663"/>
          <p14:tracePt t="6692" x="2232025" y="2125663"/>
          <p14:tracePt t="6709" x="2643188" y="2125663"/>
          <p14:tracePt t="6725" x="3394075" y="2125663"/>
          <p14:tracePt t="6742" x="3562350" y="2125663"/>
          <p14:tracePt t="6759" x="3732213" y="2125663"/>
          <p14:tracePt t="6775" x="4081463" y="2125663"/>
          <p14:tracePt t="6792" x="4224338" y="2125663"/>
          <p14:tracePt t="6808" x="4322763" y="2125663"/>
          <p14:tracePt t="6825" x="4465638" y="2125663"/>
          <p14:tracePt t="6842" x="4527550" y="2125663"/>
          <p14:tracePt t="6858" x="4554538" y="2125663"/>
          <p14:tracePt t="6875" x="4581525" y="2125663"/>
          <p14:tracePt t="6892" x="4589463" y="2125663"/>
          <p14:tracePt t="6909" x="4598988" y="2125663"/>
          <p14:tracePt t="7640" x="4616450" y="2125663"/>
          <p14:tracePt t="7653" x="4652963" y="2125663"/>
          <p14:tracePt t="7665" x="4751388" y="2125663"/>
          <p14:tracePt t="7678" x="4911725" y="2125663"/>
          <p14:tracePt t="7692" x="5081588" y="2125663"/>
          <p14:tracePt t="7709" x="5180013" y="2125663"/>
          <p14:tracePt t="7727" x="5276850" y="2143125"/>
          <p14:tracePt t="7742" x="5295900" y="2143125"/>
          <p14:tracePt t="7916" x="5286375" y="2152650"/>
          <p14:tracePt t="7941" x="5268913" y="2152650"/>
          <p14:tracePt t="7954" x="5259388" y="2152650"/>
          <p14:tracePt t="7967" x="5232400" y="2152650"/>
          <p14:tracePt t="7978" x="5170488" y="2170113"/>
          <p14:tracePt t="7992" x="5062538" y="2179638"/>
          <p14:tracePt t="8009" x="4965700" y="2205038"/>
          <p14:tracePt t="8026" x="4867275" y="2224088"/>
          <p14:tracePt t="8042" x="4616450" y="2251075"/>
          <p14:tracePt t="8059" x="4429125" y="2276475"/>
          <p14:tracePt t="8076" x="4313238" y="2295525"/>
          <p14:tracePt t="8092" x="4081463" y="2339975"/>
          <p14:tracePt t="8109" x="3983038" y="2357438"/>
          <p14:tracePt t="8126" x="3894138" y="2366963"/>
          <p14:tracePt t="8142" x="3697288" y="2393950"/>
          <p14:tracePt t="8159" x="3598863" y="2401888"/>
          <p14:tracePt t="8176" x="3527425" y="2411413"/>
          <p14:tracePt t="8193" x="3411538" y="2438400"/>
          <p14:tracePt t="8209" x="3375025" y="2455863"/>
          <p14:tracePt t="8226" x="3348038" y="2465388"/>
          <p14:tracePt t="8243" x="3303588" y="2473325"/>
          <p14:tracePt t="8259" x="3286125" y="2482850"/>
          <p14:tracePt t="8276" x="3268663" y="2490788"/>
          <p14:tracePt t="8568" x="3259138" y="2490788"/>
          <p14:tracePt t="8580" x="3241675" y="2500313"/>
          <p14:tracePt t="8594" x="3224213" y="2509838"/>
          <p14:tracePt t="8605" x="3197225" y="2544763"/>
          <p14:tracePt t="8618" x="3160713" y="2562225"/>
          <p14:tracePt t="8630" x="3143250" y="2589213"/>
          <p14:tracePt t="8643" x="3108325" y="2608263"/>
          <p14:tracePt t="8659" x="3089275" y="2625725"/>
          <p14:tracePt t="8676" x="3081338" y="2633663"/>
          <p14:tracePt t="8693" x="3027363" y="2660650"/>
          <p14:tracePt t="8709" x="3017838" y="2660650"/>
          <p14:tracePt t="8726" x="3009900" y="2670175"/>
          <p14:tracePt t="8743" x="2990850" y="2679700"/>
          <p14:tracePt t="8776" x="2982913" y="2679700"/>
          <p14:tracePt t="8894" x="2973388" y="2679700"/>
          <p14:tracePt t="9858" x="2982913" y="2679700"/>
          <p14:tracePt t="9883" x="3000375" y="2679700"/>
          <p14:tracePt t="9895" x="3027363" y="2679700"/>
          <p14:tracePt t="9908" x="3098800" y="2679700"/>
          <p14:tracePt t="9920" x="3251200" y="2670175"/>
          <p14:tracePt t="9933" x="3340100" y="2652713"/>
          <p14:tracePt t="9948" x="3429000" y="2633663"/>
          <p14:tracePt t="9961" x="3473450" y="2633663"/>
          <p14:tracePt t="9977" x="3536950" y="2625725"/>
          <p14:tracePt t="9994" x="3670300" y="2616200"/>
          <p14:tracePt t="10010" x="3776663" y="2616200"/>
          <p14:tracePt t="10027" x="3946525" y="2598738"/>
          <p14:tracePt t="10045" x="4187825" y="2598738"/>
          <p14:tracePt t="10060" x="4276725" y="2598738"/>
          <p14:tracePt t="10077" x="4330700" y="2598738"/>
          <p14:tracePt t="10095" x="4375150" y="2598738"/>
          <p14:tracePt t="10110" x="4465638" y="2598738"/>
          <p14:tracePt t="10127" x="4510088" y="2598738"/>
          <p14:tracePt t="10145" x="4608513" y="2598738"/>
          <p14:tracePt t="10160" x="4633913" y="2598738"/>
          <p14:tracePt t="10177" x="4670425" y="2598738"/>
          <p14:tracePt t="10194" x="4697413" y="2598738"/>
          <p14:tracePt t="10210" x="4741863" y="2598738"/>
          <p14:tracePt t="10227" x="4751388" y="2598738"/>
          <p14:tracePt t="10260" x="4759325" y="2598738"/>
          <p14:tracePt t="10572" x="4768850" y="2598738"/>
          <p14:tracePt t="10585" x="4786313" y="2598738"/>
          <p14:tracePt t="10597" x="4830763" y="2598738"/>
          <p14:tracePt t="10610" x="4929188" y="2598738"/>
          <p14:tracePt t="10627" x="5000625" y="2598738"/>
          <p14:tracePt t="10644" x="5072063" y="2598738"/>
          <p14:tracePt t="10660" x="5197475" y="2589213"/>
          <p14:tracePt t="10677" x="5276850" y="2589213"/>
          <p14:tracePt t="10694" x="5357813" y="2589213"/>
          <p14:tracePt t="10710" x="5527675" y="2589213"/>
          <p14:tracePt t="10727" x="5599113" y="2589213"/>
          <p14:tracePt t="10744" x="5680075" y="2589213"/>
          <p14:tracePt t="10760" x="5786438" y="2589213"/>
          <p14:tracePt t="10777" x="5830888" y="2589213"/>
          <p14:tracePt t="10794" x="5875338" y="2589213"/>
          <p14:tracePt t="10810" x="6010275" y="2589213"/>
          <p14:tracePt t="10827" x="6062663" y="2589213"/>
          <p14:tracePt t="10844" x="6108700" y="2589213"/>
          <p14:tracePt t="10860" x="6180138" y="2589213"/>
          <p14:tracePt t="10877" x="6197600" y="2589213"/>
          <p14:tracePt t="10894" x="6215063" y="2589213"/>
          <p14:tracePt t="10910" x="6224588" y="2589213"/>
          <p14:tracePt t="10935" x="6232525" y="2589213"/>
          <p14:tracePt t="11337" x="6215063" y="2589213"/>
          <p14:tracePt t="11351" x="6188075" y="2589213"/>
          <p14:tracePt t="11362" x="6143625" y="2589213"/>
          <p14:tracePt t="11375" x="6018213" y="2589213"/>
          <p14:tracePt t="11387" x="5697538" y="2589213"/>
          <p14:tracePt t="11400" x="5089525" y="2598738"/>
          <p14:tracePt t="11414" x="4616450" y="2670175"/>
          <p14:tracePt t="11427" x="4411663" y="2697163"/>
          <p14:tracePt t="11444" x="4205288" y="2724150"/>
          <p14:tracePt t="11461" x="3509963" y="2803525"/>
          <p14:tracePt t="11477" x="3330575" y="2813050"/>
          <p14:tracePt t="11494" x="3160713" y="2847975"/>
          <p14:tracePt t="11511" x="2928938" y="2901950"/>
          <p14:tracePt t="11527" x="2840038" y="2911475"/>
          <p14:tracePt t="11544" x="2768600" y="2928938"/>
          <p14:tracePt t="11562" x="2633663" y="2955925"/>
          <p14:tracePt t="11577" x="2581275" y="2965450"/>
          <p14:tracePt t="11594" x="2554288" y="2973388"/>
          <p14:tracePt t="11612" x="2500313" y="2982913"/>
          <p14:tracePt t="11628" x="2490788" y="2982913"/>
          <p14:tracePt t="11644" x="2482850" y="2982913"/>
          <p14:tracePt t="12479" x="2490788" y="2982913"/>
          <p14:tracePt t="12491" x="2536825" y="2982913"/>
          <p14:tracePt t="12504" x="2625725" y="2982913"/>
          <p14:tracePt t="12516" x="2724150" y="2982913"/>
          <p14:tracePt t="12529" x="2786063" y="2990850"/>
          <p14:tracePt t="12545" x="2822575" y="2990850"/>
          <p14:tracePt t="12561" x="2840038" y="2990850"/>
          <p14:tracePt t="12578" x="2884488" y="3000375"/>
          <p14:tracePt t="12595" x="2919413" y="3009900"/>
          <p14:tracePt t="12612" x="2965450" y="3017838"/>
          <p14:tracePt t="12628" x="3044825" y="3036888"/>
          <p14:tracePt t="12645" x="3197225" y="3071813"/>
          <p14:tracePt t="12661" x="3241675" y="3089275"/>
          <p14:tracePt t="12678" x="3268663" y="3098800"/>
          <p14:tracePt t="12711" x="3276600" y="3098800"/>
          <p14:tracePt t="12728" x="3286125" y="3108325"/>
          <p14:tracePt t="12830" x="3295650" y="3108325"/>
          <p14:tracePt t="12880" x="3303588" y="3108325"/>
          <p14:tracePt t="12892" x="3313113" y="3108325"/>
          <p14:tracePt t="12905" x="3322638" y="3108325"/>
          <p14:tracePt t="12918" x="3348038" y="3116263"/>
          <p14:tracePt t="12930" x="3394075" y="3125788"/>
          <p14:tracePt t="12945" x="3438525" y="3125788"/>
          <p14:tracePt t="12962" x="3490913" y="3125788"/>
          <p14:tracePt t="12979" x="3581400" y="3125788"/>
          <p14:tracePt t="12995" x="3608388" y="3125788"/>
          <p14:tracePt t="13012" x="3633788" y="3125788"/>
          <p14:tracePt t="13029" x="3660775" y="3125788"/>
          <p14:tracePt t="13045" x="3670300" y="3125788"/>
          <p14:tracePt t="13062" x="3679825" y="3125788"/>
          <p14:tracePt t="13343" x="3687763" y="3125788"/>
          <p14:tracePt t="13356" x="3741738" y="3125788"/>
          <p14:tracePt t="13368" x="3956050" y="3125788"/>
          <p14:tracePt t="13381" x="4660900" y="3125788"/>
          <p14:tracePt t="13395" x="5018088" y="3125788"/>
          <p14:tracePt t="13412" x="5170488" y="3125788"/>
          <p14:tracePt t="13429" x="5268913" y="3125788"/>
          <p14:tracePt t="13445" x="5411788" y="3108325"/>
          <p14:tracePt t="13462" x="5465763" y="3098800"/>
          <p14:tracePt t="13478" x="5510213" y="3098800"/>
          <p14:tracePt t="13495" x="5589588" y="3089275"/>
          <p14:tracePt t="13512" x="5616575" y="3089275"/>
          <p14:tracePt t="13528" x="5653088" y="3089275"/>
          <p14:tracePt t="13545" x="5697538" y="3089275"/>
          <p14:tracePt t="13562" x="5715000" y="3089275"/>
          <p14:tracePt t="13578" x="5724525" y="3089275"/>
          <p14:tracePt t="13595" x="5759450" y="3089275"/>
          <p14:tracePt t="13629" x="5768975" y="3089275"/>
          <p14:tracePt t="13694" x="5768975" y="3098800"/>
          <p14:tracePt t="13933" x="5768975" y="3108325"/>
          <p14:tracePt t="13945" x="5776913" y="3108325"/>
          <p14:tracePt t="13970" x="5795963" y="3108325"/>
          <p14:tracePt t="13982" x="5813425" y="3116263"/>
          <p14:tracePt t="13995" x="5848350" y="3125788"/>
          <p14:tracePt t="14008" x="5894388" y="3133725"/>
          <p14:tracePt t="14020" x="5946775" y="3133725"/>
          <p14:tracePt t="14033" x="5983288" y="3133725"/>
          <p14:tracePt t="14045" x="6018213" y="3133725"/>
          <p14:tracePt t="14062" x="6062663" y="3143250"/>
          <p14:tracePt t="14079" x="6081713" y="3143250"/>
          <p14:tracePt t="14095" x="6108700" y="3152775"/>
          <p14:tracePt t="14112" x="6126163" y="3152775"/>
          <p14:tracePt t="14597" x="6116638" y="3152775"/>
          <p14:tracePt t="14610" x="6089650" y="3152775"/>
          <p14:tracePt t="14622" x="6027738" y="3152775"/>
          <p14:tracePt t="14635" x="5867400" y="3152775"/>
          <p14:tracePt t="14648" x="5697538" y="3152775"/>
          <p14:tracePt t="14662" x="5599113" y="3152775"/>
          <p14:tracePt t="14679" x="5473700" y="3152775"/>
          <p14:tracePt t="14696" x="4795838" y="3152775"/>
          <p14:tracePt t="14712" x="4375150" y="3187700"/>
          <p14:tracePt t="14729" x="4000500" y="3251200"/>
          <p14:tracePt t="14747" x="3527425" y="3330575"/>
          <p14:tracePt t="14762" x="3268663" y="3375025"/>
          <p14:tracePt t="14779" x="2919413" y="3438525"/>
          <p14:tracePt t="14797" x="2465388" y="3536950"/>
          <p14:tracePt t="14813" x="2357438" y="3562350"/>
          <p14:tracePt t="14830" x="2286000" y="3581400"/>
          <p14:tracePt t="14847" x="2170113" y="3598863"/>
          <p14:tracePt t="14862" x="2108200" y="3598863"/>
          <p14:tracePt t="14879" x="2071688" y="3608388"/>
          <p14:tracePt t="14896" x="2027238" y="3616325"/>
          <p14:tracePt t="14912" x="1946275" y="3616325"/>
          <p14:tracePt t="14929" x="1911350" y="3616325"/>
          <p14:tracePt t="14946" x="1874838" y="3616325"/>
          <p14:tracePt t="14951" x="1847850" y="3616325"/>
          <p14:tracePt t="14963" x="1822450" y="3616325"/>
          <p14:tracePt t="14979" x="1812925" y="3616325"/>
          <p14:tracePt t="14996" x="1795463" y="3616325"/>
          <p14:tracePt t="15012" x="1785938" y="3616325"/>
          <p14:tracePt t="15174" x="1785938" y="3625850"/>
          <p14:tracePt t="15249" x="1795463" y="3625850"/>
          <p14:tracePt t="15262" x="1803400" y="3625850"/>
          <p14:tracePt t="15287" x="1812925" y="3625850"/>
          <p14:tracePt t="15299" x="1839913" y="3625850"/>
          <p14:tracePt t="15312" x="1866900" y="3625850"/>
          <p14:tracePt t="15325" x="1911350" y="3625850"/>
          <p14:tracePt t="15337" x="1982788" y="3625850"/>
          <p14:tracePt t="15349" x="2089150" y="3625850"/>
          <p14:tracePt t="15363" x="2197100" y="3625850"/>
          <p14:tracePt t="15379" x="2286000" y="3616325"/>
          <p14:tracePt t="15396" x="2357438" y="3616325"/>
          <p14:tracePt t="15413" x="2446338" y="3616325"/>
          <p14:tracePt t="15429" x="2473325" y="3616325"/>
          <p14:tracePt t="15446" x="2509838" y="3616325"/>
          <p14:tracePt t="15450" x="2544763" y="3616325"/>
          <p14:tracePt t="15464" x="2581275" y="3608388"/>
          <p14:tracePt t="15479" x="2616200" y="3608388"/>
          <p14:tracePt t="15496" x="2660650" y="3608388"/>
          <p14:tracePt t="15513" x="2724150" y="3608388"/>
          <p14:tracePt t="15529" x="2751138" y="3608388"/>
          <p14:tracePt t="15546" x="2759075" y="3608388"/>
          <p14:tracePt t="15563" x="2795588" y="3608388"/>
          <p14:tracePt t="15579" x="2813050" y="3608388"/>
          <p14:tracePt t="15596" x="2847975" y="3598863"/>
          <p14:tracePt t="15613" x="2955925" y="3598863"/>
          <p14:tracePt t="15629" x="3009900" y="3598863"/>
          <p14:tracePt t="15646" x="3081338" y="3598863"/>
          <p14:tracePt t="15663" x="3259138" y="3598863"/>
          <p14:tracePt t="15679" x="3348038" y="3589338"/>
          <p14:tracePt t="15696" x="3411538" y="3589338"/>
          <p14:tracePt t="15713" x="3536950" y="3581400"/>
          <p14:tracePt t="15730" x="3608388" y="3581400"/>
          <p14:tracePt t="15746" x="3687763" y="3571875"/>
          <p14:tracePt t="15763" x="3776663" y="3571875"/>
          <p14:tracePt t="15779" x="3822700" y="3571875"/>
          <p14:tracePt t="15796" x="3867150" y="3571875"/>
          <p14:tracePt t="15813" x="3929063" y="3571875"/>
          <p14:tracePt t="15830" x="3946525" y="3571875"/>
          <p14:tracePt t="15846" x="3965575" y="3562350"/>
          <p14:tracePt t="15863" x="3973513" y="3562350"/>
          <p14:tracePt t="16190" x="3990975" y="3562350"/>
          <p14:tracePt t="16202" x="4027488" y="3562350"/>
          <p14:tracePt t="16215" x="4152900" y="3554413"/>
          <p14:tracePt t="16227" x="4473575" y="3554413"/>
          <p14:tracePt t="16240" x="4884738" y="3554413"/>
          <p14:tracePt t="16252" x="5037138" y="3554413"/>
          <p14:tracePt t="16266" x="5160963" y="3554413"/>
          <p14:tracePt t="16280" x="5286375" y="3554413"/>
          <p14:tracePt t="16296" x="5357813" y="3554413"/>
          <p14:tracePt t="16314" x="5465763" y="3554413"/>
          <p14:tracePt t="16330" x="5510213" y="3554413"/>
          <p14:tracePt t="16346" x="5545138" y="3554413"/>
          <p14:tracePt t="16365" x="5616575" y="3554413"/>
          <p14:tracePt t="16380" x="5634038" y="3554413"/>
          <p14:tracePt t="16397" x="5643563" y="3554413"/>
          <p14:tracePt t="16414" x="5670550" y="3554413"/>
          <p14:tracePt t="16430" x="5680075" y="3554413"/>
          <p14:tracePt t="16446" x="5688013" y="3554413"/>
          <p14:tracePt t="16803" x="5670550" y="3554413"/>
          <p14:tracePt t="16830" x="5661025" y="3554413"/>
          <p14:tracePt t="16841" x="5653088" y="3554413"/>
          <p14:tracePt t="16854" x="5643563" y="3554413"/>
          <p14:tracePt t="16879" x="5634038" y="3554413"/>
          <p14:tracePt t="18344" x="5626100" y="3554413"/>
          <p14:tracePt t="18357" x="5616575" y="3554413"/>
          <p14:tracePt t="18369" x="5599113" y="3544888"/>
          <p14:tracePt t="18382" x="5562600" y="3527425"/>
          <p14:tracePt t="18397" x="5473700" y="3465513"/>
          <p14:tracePt t="18414" x="5348288" y="3384550"/>
          <p14:tracePt t="18431" x="4902200" y="3143250"/>
          <p14:tracePt t="18448" x="4679950" y="3071813"/>
          <p14:tracePt t="18464" x="4456113" y="3000375"/>
          <p14:tracePt t="18469" x="4187825" y="2928938"/>
          <p14:tracePt t="18481" x="3990975" y="2847975"/>
          <p14:tracePt t="18498" x="3830638" y="2786063"/>
          <p14:tracePt t="18514" x="3732213" y="2751138"/>
          <p14:tracePt t="18531" x="3697288" y="2732088"/>
          <p14:tracePt t="18548" x="3652838" y="2724150"/>
          <p14:tracePt t="18564" x="3643313" y="2724150"/>
          <p14:tracePt t="18581" x="3643313" y="2714625"/>
          <p14:tracePt t="19261" x="3633788" y="2714625"/>
          <p14:tracePt t="19272" x="3608388" y="2697163"/>
          <p14:tracePt t="19284" x="3554413" y="2660650"/>
          <p14:tracePt t="19298" x="3419475" y="2589213"/>
          <p14:tracePt t="19315" x="3232150" y="2490788"/>
          <p14:tracePt t="19331" x="3133725" y="2446338"/>
          <p14:tracePt t="19348" x="2955925" y="2357438"/>
          <p14:tracePt t="19365" x="2874963" y="2330450"/>
          <p14:tracePt t="19381" x="2795588" y="2303463"/>
          <p14:tracePt t="19398" x="2589213" y="2232025"/>
          <p14:tracePt t="19415" x="2517775" y="2214563"/>
          <p14:tracePt t="19431" x="2465388" y="2197100"/>
          <p14:tracePt t="19448" x="2384425" y="2170113"/>
          <p14:tracePt t="19465" x="2357438" y="2160588"/>
          <p14:tracePt t="19481" x="2330450" y="2160588"/>
          <p14:tracePt t="19498" x="2268538" y="2143125"/>
          <p14:tracePt t="19515" x="2232025" y="2125663"/>
          <p14:tracePt t="19531" x="2205038" y="2125663"/>
          <p14:tracePt t="19548" x="2179638" y="2116138"/>
          <p14:tracePt t="19565" x="2160588" y="2108200"/>
          <p14:tracePt t="19581" x="2152650" y="2108200"/>
          <p14:tracePt t="19598" x="2143125" y="2108200"/>
          <p14:tracePt t="19615" x="2133600" y="2098675"/>
          <p14:tracePt t="19649" x="2133600" y="2089150"/>
          <p14:tracePt t="20024" x="2133600" y="2098675"/>
          <p14:tracePt t="20062" x="2143125" y="2098675"/>
          <p14:tracePt t="20087" x="2143125" y="2108200"/>
          <p14:tracePt t="20137" x="2143125" y="2116138"/>
          <p14:tracePt t="20362" x="2143125" y="2125663"/>
          <p14:tracePt t="20475" x="2152650" y="2125663"/>
          <p14:tracePt t="20575" x="2160588" y="2125663"/>
          <p14:tracePt t="20612" x="2179638" y="2125663"/>
          <p14:tracePt t="20625" x="2205038" y="2125663"/>
          <p14:tracePt t="20637" x="2251075" y="2125663"/>
          <p14:tracePt t="20650" x="2366963" y="2125663"/>
          <p14:tracePt t="20665" x="2517775" y="2116138"/>
          <p14:tracePt t="20682" x="2616200" y="2116138"/>
          <p14:tracePt t="20699" x="2786063" y="2098675"/>
          <p14:tracePt t="20715" x="2911475" y="2098675"/>
          <p14:tracePt t="20732" x="3027363" y="2098675"/>
          <p14:tracePt t="20749" x="3286125" y="2098675"/>
          <p14:tracePt t="20765" x="3375025" y="2098675"/>
          <p14:tracePt t="20782" x="3446463" y="2098675"/>
          <p14:tracePt t="20799" x="3598863" y="2098675"/>
          <p14:tracePt t="20815" x="3643313" y="2098675"/>
          <p14:tracePt t="20832" x="3679825" y="2098675"/>
          <p14:tracePt t="20849" x="3751263" y="2098675"/>
          <p14:tracePt t="20866" x="3786188" y="2098675"/>
          <p14:tracePt t="20882" x="3813175" y="2098675"/>
          <p14:tracePt t="20899" x="3857625" y="2098675"/>
          <p14:tracePt t="20932" x="3867150" y="2098675"/>
          <p14:tracePt t="21866" x="3857625" y="2098675"/>
          <p14:tracePt t="38571" x="3830638" y="2116138"/>
          <p14:tracePt t="38581" x="3759200" y="2232025"/>
          <p14:tracePt t="38593" x="3562350" y="2652713"/>
          <p14:tracePt t="38608" x="3500438" y="3054350"/>
          <p14:tracePt t="38624" x="3500438" y="3295650"/>
          <p14:tracePt t="38642" x="3500438" y="3402013"/>
          <p14:tracePt t="38657" x="3875088" y="3795713"/>
          <p14:tracePt t="38674" x="4446588" y="4160838"/>
          <p14:tracePt t="38691" x="5554663" y="4759325"/>
          <p14:tracePt t="38707" x="6840538" y="5276850"/>
          <p14:tracePt t="38724" x="7089775" y="5367338"/>
          <p14:tracePt t="38741" x="7161213" y="5384800"/>
          <p14:tracePt t="38757" x="7205663" y="5384800"/>
          <p14:tracePt t="38774" x="7215188" y="5384800"/>
          <p14:tracePt t="38791" x="7242175" y="5367338"/>
          <p14:tracePt t="38808" x="7296150" y="5313363"/>
          <p14:tracePt t="38824" x="7313613" y="5313363"/>
          <p14:tracePt t="38841" x="7313613" y="5303838"/>
          <p14:tracePt t="39170" x="7304088" y="5303838"/>
          <p14:tracePt t="39183" x="7277100" y="5303838"/>
          <p14:tracePt t="39195" x="7215188" y="5303838"/>
          <p14:tracePt t="39207" x="7054850" y="5313363"/>
          <p14:tracePt t="39220" x="6804025" y="5313363"/>
          <p14:tracePt t="39233" x="6465888" y="5313363"/>
          <p14:tracePt t="39245" x="6153150" y="5303838"/>
          <p14:tracePt t="39258" x="5929313" y="5251450"/>
          <p14:tracePt t="39274" x="5643563" y="5187950"/>
          <p14:tracePt t="39291" x="5438775" y="5153025"/>
          <p14:tracePt t="39308" x="5054600" y="5072063"/>
          <p14:tracePt t="39325" x="4911725" y="5072063"/>
          <p14:tracePt t="39341" x="4660900" y="5062538"/>
          <p14:tracePt t="39358" x="4367213" y="5045075"/>
          <p14:tracePt t="39374" x="4303713" y="5045075"/>
          <p14:tracePt t="39391" x="4268788" y="5045075"/>
          <p14:tracePt t="39408" x="4232275" y="5045075"/>
          <p14:tracePt t="39424" x="4224338" y="5045075"/>
          <p14:tracePt t="39787" x="4214813" y="5045075"/>
          <p14:tracePt t="39798" x="4187825" y="5045075"/>
          <p14:tracePt t="39810" x="4152900" y="5045075"/>
          <p14:tracePt t="39825" x="4081463" y="5045075"/>
          <p14:tracePt t="39841" x="3990975" y="5045075"/>
          <p14:tracePt t="39859" x="3830638" y="5037138"/>
          <p14:tracePt t="39875" x="3776663" y="5037138"/>
          <p14:tracePt t="39891" x="3741738" y="5037138"/>
          <p14:tracePt t="39909" x="3705225" y="5037138"/>
          <p14:tracePt t="39925" x="3697288" y="5037138"/>
          <p14:tracePt t="39941" x="3687763" y="5027613"/>
          <p14:tracePt t="39959" x="3670300" y="5027613"/>
          <p14:tracePt t="39991" x="3660775" y="5027613"/>
          <p14:tracePt t="40011" x="3660775" y="5018088"/>
          <p14:tracePt t="40060" x="3652838" y="5018088"/>
          <p14:tracePt t="40073" x="3652838" y="5010150"/>
          <p14:tracePt t="40123" x="3652838" y="5000625"/>
          <p14:tracePt t="40136" x="3643313" y="5000625"/>
          <p14:tracePt t="40148" x="3633788" y="4991100"/>
          <p14:tracePt t="40161" x="3633788" y="4983163"/>
          <p14:tracePt t="40185" x="3625850" y="4983163"/>
          <p14:tracePt t="40198" x="3625850" y="4973638"/>
          <p14:tracePt t="40236" x="3616325" y="4973638"/>
          <p14:tracePt t="41452" x="3625850" y="4973638"/>
          <p14:tracePt t="41514" x="3625850" y="4983163"/>
          <p14:tracePt t="48462" x="3633788" y="4965700"/>
          <p14:tracePt t="48473" x="3652838" y="4938713"/>
          <p14:tracePt t="48486" x="3687763" y="4840288"/>
          <p14:tracePt t="48499" x="3714750" y="4687888"/>
          <p14:tracePt t="48512" x="3724275" y="4295775"/>
          <p14:tracePt t="48529" x="3724275" y="4010025"/>
          <p14:tracePt t="48547" x="3724275" y="3803650"/>
          <p14:tracePt t="48562" x="3598863" y="3455988"/>
          <p14:tracePt t="48579" x="3509963" y="3268663"/>
          <p14:tracePt t="48596" x="3455988" y="3160713"/>
          <p14:tracePt t="48612" x="3384550" y="3017838"/>
          <p14:tracePt t="48629" x="3367088" y="2965450"/>
          <p14:tracePt t="48646" x="3330575" y="2946400"/>
          <p14:tracePt t="48901" x="3313113" y="2928938"/>
          <p14:tracePt t="48913" x="3286125" y="2884488"/>
          <p14:tracePt t="48925" x="3179763" y="2776538"/>
          <p14:tracePt t="48938" x="3036888" y="2643188"/>
          <p14:tracePt t="48950" x="2919413" y="2509838"/>
          <p14:tracePt t="48964" x="2822575" y="2393950"/>
          <p14:tracePt t="48979" x="2751138" y="2330450"/>
          <p14:tracePt t="48996" x="2670175" y="2268538"/>
          <p14:tracePt t="49013" x="2598738" y="2214563"/>
          <p14:tracePt t="49029" x="2571750" y="2205038"/>
          <p14:tracePt t="49063" x="2554288" y="2205038"/>
          <p14:tracePt t="49088" x="2544763" y="2197100"/>
          <p14:tracePt t="49115" x="2527300" y="2187575"/>
          <p14:tracePt t="49138" x="2517775" y="2187575"/>
          <p14:tracePt t="49150" x="2490788" y="2187575"/>
          <p14:tracePt t="49163" x="2465388" y="2179638"/>
          <p14:tracePt t="49176" x="2428875" y="2170113"/>
          <p14:tracePt t="49188" x="2401888" y="2152650"/>
          <p14:tracePt t="49201" x="2374900" y="2152650"/>
          <p14:tracePt t="49214" x="2366963" y="2143125"/>
          <p14:tracePt t="49229" x="2357438" y="2133600"/>
          <p14:tracePt t="49246" x="2347913" y="2133600"/>
          <p14:tracePt t="49263" x="2339975" y="2125663"/>
          <p14:tracePt t="49279" x="2330450" y="2125663"/>
          <p14:tracePt t="49296" x="2330450" y="2116138"/>
          <p14:tracePt t="49439" x="2339975" y="2116138"/>
          <p14:tracePt t="49451" x="2357438" y="2116138"/>
          <p14:tracePt t="49465" x="2401888" y="2116138"/>
          <p14:tracePt t="49476" x="2509838" y="2116138"/>
          <p14:tracePt t="49489" x="2705100" y="2116138"/>
          <p14:tracePt t="49501" x="2884488" y="2143125"/>
          <p14:tracePt t="49515" x="2946400" y="2143125"/>
          <p14:tracePt t="49529" x="2982913" y="2143125"/>
          <p14:tracePt t="49546" x="3000375" y="2143125"/>
          <p14:tracePt t="49563" x="3044825" y="2143125"/>
          <p14:tracePt t="49580" x="3071813" y="2143125"/>
          <p14:tracePt t="49596" x="3116263" y="2143125"/>
          <p14:tracePt t="49613" x="3251200" y="2143125"/>
          <p14:tracePt t="49630" x="3295650" y="2143125"/>
          <p14:tracePt t="49646" x="3330575" y="2143125"/>
          <p14:tracePt t="49663" x="3384550" y="2143125"/>
          <p14:tracePt t="49680" x="3419475" y="2143125"/>
          <p14:tracePt t="49696" x="3446463" y="2143125"/>
          <p14:tracePt t="49713" x="3509963" y="2143125"/>
          <p14:tracePt t="49730" x="3544888" y="2143125"/>
          <p14:tracePt t="49746" x="3598863" y="2143125"/>
          <p14:tracePt t="49763" x="3724275" y="2125663"/>
          <p14:tracePt t="49780" x="3768725" y="2116138"/>
          <p14:tracePt t="49796" x="3795713" y="2108200"/>
          <p14:tracePt t="49814" x="3840163" y="2108200"/>
          <p14:tracePt t="49830" x="3857625" y="2108200"/>
          <p14:tracePt t="49846" x="3867150" y="2098675"/>
          <p14:tracePt t="49863" x="3919538" y="2098675"/>
          <p14:tracePt t="49880" x="3938588" y="2098675"/>
          <p14:tracePt t="49897" x="3965575" y="2098675"/>
          <p14:tracePt t="49914" x="4000500" y="2098675"/>
          <p14:tracePt t="50003" x="3990975" y="2098675"/>
          <p14:tracePt t="50027" x="3973513" y="2098675"/>
          <p14:tracePt t="50040" x="3965575" y="2098675"/>
          <p14:tracePt t="50052" x="3938588" y="2098675"/>
          <p14:tracePt t="50066" x="3902075" y="2098675"/>
          <p14:tracePt t="50080" x="3840163" y="2098675"/>
          <p14:tracePt t="50097" x="3732213" y="2098675"/>
          <p14:tracePt t="50114" x="3517900" y="2098675"/>
          <p14:tracePt t="50130" x="3357563" y="2098675"/>
          <p14:tracePt t="50146" x="3241675" y="2098675"/>
          <p14:tracePt t="50164" x="3071813" y="2098675"/>
          <p14:tracePt t="50180" x="2990850" y="2098675"/>
          <p14:tracePt t="50197" x="2928938" y="2098675"/>
          <p14:tracePt t="50214" x="2867025" y="2098675"/>
          <p14:tracePt t="50230" x="2813050" y="2089150"/>
          <p14:tracePt t="50246" x="2795588" y="2089150"/>
          <p14:tracePt t="50263" x="2786063" y="2089150"/>
          <p14:tracePt t="50280" x="2776538" y="2089150"/>
          <p14:tracePt t="50296" x="2776538" y="2081213"/>
          <p14:tracePt t="50441" x="2795588" y="2081213"/>
          <p14:tracePt t="50453" x="2813050" y="2081213"/>
          <p14:tracePt t="50466" x="2840038" y="2081213"/>
          <p14:tracePt t="50480" x="2874963" y="2081213"/>
          <p14:tracePt t="50497" x="2928938" y="2081213"/>
          <p14:tracePt t="50514" x="3000375" y="2081213"/>
          <p14:tracePt t="50530" x="3251200" y="2081213"/>
          <p14:tracePt t="50547" x="3394075" y="2081213"/>
          <p14:tracePt t="50563" x="3500438" y="2081213"/>
          <p14:tracePt t="50580" x="3625850" y="2081213"/>
          <p14:tracePt t="50597" x="3652838" y="2081213"/>
          <p14:tracePt t="50630" x="3670300" y="2081213"/>
          <p14:tracePt t="51256" x="3660775" y="2081213"/>
          <p14:tracePt t="52096" x="3652838" y="2081213"/>
          <p14:tracePt t="52133" x="3652838" y="2089150"/>
          <p14:tracePt t="63829" x="3643313" y="2089150"/>
          <p14:tracePt t="63841" x="3616325" y="2089150"/>
          <p14:tracePt t="63854" x="3554413" y="2089150"/>
          <p14:tracePt t="63867" x="3411538" y="2081213"/>
          <p14:tracePt t="63880" x="3276600" y="2081213"/>
          <p14:tracePt t="63892" x="3160713" y="2081213"/>
          <p14:tracePt t="63905" x="3089275" y="2081213"/>
          <p14:tracePt t="63920" x="3044825" y="2081213"/>
          <p14:tracePt t="63937" x="3017838" y="2081213"/>
          <p14:tracePt t="63953" x="2928938" y="2081213"/>
          <p14:tracePt t="63970" x="2884488" y="2081213"/>
          <p14:tracePt t="63987" x="2847975" y="2081213"/>
          <p14:tracePt t="64003" x="2776538" y="2081213"/>
          <p14:tracePt t="64020" x="2759075" y="2081213"/>
          <p14:tracePt t="64036" x="2751138" y="2081213"/>
          <p14:tracePt t="64053" x="2732088" y="2081213"/>
          <p14:tracePt t="64305" x="2741613" y="2081213"/>
          <p14:tracePt t="64330" x="2751138" y="2081213"/>
          <p14:tracePt t="64356" x="2759075" y="2081213"/>
          <p14:tracePt t="64381" x="2768600" y="2081213"/>
          <p14:tracePt t="64393" x="2776538" y="2081213"/>
          <p14:tracePt t="64406" x="2795588" y="2081213"/>
          <p14:tracePt t="64420" x="2813050" y="2081213"/>
          <p14:tracePt t="64437" x="2840038" y="2081213"/>
          <p14:tracePt t="64455" x="2894013" y="2081213"/>
          <p14:tracePt t="64470" x="2919413" y="2081213"/>
          <p14:tracePt t="64487" x="2938463" y="2081213"/>
          <p14:tracePt t="64504" x="2955925" y="2081213"/>
          <p14:tracePt t="64520" x="2990850" y="2081213"/>
          <p14:tracePt t="64537" x="3000375" y="2081213"/>
          <p14:tracePt t="64555" x="3017838" y="2081213"/>
          <p14:tracePt t="64570" x="3027363" y="2081213"/>
          <p14:tracePt t="64619" x="3036888" y="2081213"/>
          <p14:tracePt t="64794" x="3027363" y="2081213"/>
          <p14:tracePt t="64807" x="3017838" y="2081213"/>
          <p14:tracePt t="64819" x="3009900" y="2081213"/>
          <p14:tracePt t="64845" x="3000375" y="2081213"/>
          <p14:tracePt t="64857" x="2982913" y="2081213"/>
          <p14:tracePt t="64870" x="2973388" y="2081213"/>
          <p14:tracePt t="64884" x="2938463" y="2081213"/>
          <p14:tracePt t="64894" x="2847975" y="2089150"/>
          <p14:tracePt t="64907" x="2714625" y="2125663"/>
          <p14:tracePt t="64920" x="2608263" y="2152650"/>
          <p14:tracePt t="64938" x="2544763" y="2160588"/>
          <p14:tracePt t="64954" x="2517775" y="2170113"/>
          <p14:tracePt t="64970" x="2490788" y="2170113"/>
          <p14:tracePt t="71377" x="2517775" y="2170113"/>
          <p14:tracePt t="71389" x="2562225" y="2179638"/>
          <p14:tracePt t="71402" x="2776538" y="2268538"/>
          <p14:tracePt t="71414" x="3241675" y="2446338"/>
          <p14:tracePt t="71427" x="3500438" y="2544763"/>
          <p14:tracePt t="71440" x="3679825" y="2625725"/>
          <p14:tracePt t="71457" x="3768725" y="2660650"/>
          <p14:tracePt t="71473" x="3803650" y="2679700"/>
          <p14:tracePt t="71490" x="3848100" y="2697163"/>
          <p14:tracePt t="71507" x="3867150" y="2697163"/>
          <p14:tracePt t="71540" x="3875088" y="2697163"/>
          <p14:tracePt t="71791" x="3857625" y="2697163"/>
          <p14:tracePt t="71803" x="3840163" y="2697163"/>
          <p14:tracePt t="71815" x="3786188" y="2670175"/>
          <p14:tracePt t="71828" x="3490913" y="2517775"/>
          <p14:tracePt t="71841" x="2955925" y="2330450"/>
          <p14:tracePt t="71857" x="2759075" y="2251075"/>
          <p14:tracePt t="71874" x="2679700" y="2224088"/>
          <p14:tracePt t="71890" x="2589213" y="2170113"/>
          <p14:tracePt t="71907" x="2536825" y="2133600"/>
          <p14:tracePt t="71924" x="2509838" y="2116138"/>
          <p14:tracePt t="71941" x="2490788" y="2098675"/>
          <p14:tracePt t="71957" x="2482850" y="2089150"/>
          <p14:tracePt t="74519" x="2473325" y="2089150"/>
          <p14:tracePt t="74532" x="2455863" y="2089150"/>
          <p14:tracePt t="74544" x="2419350" y="2089150"/>
          <p14:tracePt t="74557" x="2357438" y="2089150"/>
          <p14:tracePt t="74570" x="2286000" y="2089150"/>
          <p14:tracePt t="74582" x="2214563" y="2098675"/>
          <p14:tracePt t="74595" x="2152650" y="2108200"/>
          <p14:tracePt t="74608" x="2116138" y="2116138"/>
          <p14:tracePt t="74625" x="2089150" y="2116138"/>
          <p14:tracePt t="74642" x="2062163" y="2125663"/>
          <p14:tracePt t="74658" x="2017713" y="2125663"/>
          <p14:tracePt t="74675" x="2000250" y="2125663"/>
          <p14:tracePt t="74708" x="1965325" y="2125663"/>
          <p14:tracePt t="74725" x="1946275" y="2125663"/>
          <p14:tracePt t="74742" x="1928813" y="2125663"/>
          <p14:tracePt t="74746" x="1901825" y="2125663"/>
          <p14:tracePt t="74758" x="1893888" y="2125663"/>
          <p14:tracePt t="74775" x="1884363" y="2125663"/>
          <p14:tracePt t="74792" x="1874838" y="2125663"/>
          <p14:tracePt t="74809" x="1866900" y="2125663"/>
          <p14:tracePt t="74996" x="1874838" y="2125663"/>
          <p14:tracePt t="75008" x="1884363" y="2125663"/>
          <p14:tracePt t="75020" x="1901825" y="2125663"/>
          <p14:tracePt t="75033" x="1928813" y="2125663"/>
          <p14:tracePt t="75045" x="1973263" y="2125663"/>
          <p14:tracePt t="75059" x="2054225" y="2125663"/>
          <p14:tracePt t="75075" x="2170113" y="2125663"/>
          <p14:tracePt t="75092" x="2303463" y="2125663"/>
          <p14:tracePt t="75109" x="2616200" y="2125663"/>
          <p14:tracePt t="75125" x="2705100" y="2125663"/>
          <p14:tracePt t="75142" x="2813050" y="2125663"/>
          <p14:tracePt t="75159" x="2955925" y="2125663"/>
          <p14:tracePt t="75176" x="2990850" y="2125663"/>
          <p14:tracePt t="75192" x="3044825" y="2125663"/>
          <p14:tracePt t="75209" x="3116263" y="2125663"/>
          <p14:tracePt t="75226" x="3160713" y="2125663"/>
          <p14:tracePt t="75242" x="3197225" y="2125663"/>
          <p14:tracePt t="75247" x="3224213" y="2125663"/>
          <p14:tracePt t="75259" x="3251200" y="2125663"/>
          <p14:tracePt t="75275" x="3268663" y="2125663"/>
          <p14:tracePt t="75292" x="3276600" y="2125663"/>
          <p14:tracePt t="75309" x="3295650" y="2125663"/>
          <p14:tracePt t="75484" x="3276600" y="2125663"/>
          <p14:tracePt t="75497" x="3259138" y="2125663"/>
          <p14:tracePt t="75509" x="3232150" y="2125663"/>
          <p14:tracePt t="75522" x="3179763" y="2125663"/>
          <p14:tracePt t="75534" x="3108325" y="2125663"/>
          <p14:tracePt t="75547" x="3027363" y="2125663"/>
          <p14:tracePt t="75559" x="2965450" y="2125663"/>
          <p14:tracePt t="75575" x="2928938" y="2125663"/>
          <p14:tracePt t="75592" x="2901950" y="2125663"/>
          <p14:tracePt t="75609" x="2874963" y="2125663"/>
          <p14:tracePt t="75626" x="2857500" y="2125663"/>
          <p14:tracePt t="75642" x="2847975" y="2125663"/>
          <p14:tracePt t="75659" x="2840038" y="2125663"/>
          <p14:tracePt t="75747" x="2847975" y="2125663"/>
          <p14:tracePt t="75760" x="2857500" y="2125663"/>
          <p14:tracePt t="75773" x="2874963" y="2125663"/>
          <p14:tracePt t="75785" x="2901950" y="2125663"/>
          <p14:tracePt t="75798" x="2938463" y="2125663"/>
          <p14:tracePt t="75810" x="3036888" y="2125663"/>
          <p14:tracePt t="75826" x="3143250" y="2125663"/>
          <p14:tracePt t="75842" x="3259138" y="2125663"/>
          <p14:tracePt t="75859" x="3455988" y="2125663"/>
          <p14:tracePt t="75876" x="3517900" y="2125663"/>
          <p14:tracePt t="75892" x="3562350" y="2125663"/>
          <p14:tracePt t="75909" x="3608388" y="2125663"/>
          <p14:tracePt t="75926" x="3652838" y="2125663"/>
          <p14:tracePt t="75943" x="3660775" y="2125663"/>
          <p14:tracePt t="75959" x="3670300" y="212566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Functions</a:t>
            </a:r>
          </a:p>
        </p:txBody>
      </p:sp>
      <p:sp>
        <p:nvSpPr>
          <p:cNvPr id="3" name="Content Placeholder 2"/>
          <p:cNvSpPr>
            <a:spLocks noGrp="1"/>
          </p:cNvSpPr>
          <p:nvPr>
            <p:ph idx="1"/>
          </p:nvPr>
        </p:nvSpPr>
        <p:spPr/>
        <p:txBody>
          <a:bodyPr/>
          <a:lstStyle/>
          <a:p>
            <a:r>
              <a:rPr lang="en-US" dirty="0"/>
              <a:t>How an operating system handles programs directly affects your productivity</a:t>
            </a:r>
          </a:p>
        </p:txBody>
      </p:sp>
      <p:sp>
        <p:nvSpPr>
          <p:cNvPr id="5" name="Slide Number Placeholder 4"/>
          <p:cNvSpPr>
            <a:spLocks noGrp="1"/>
          </p:cNvSpPr>
          <p:nvPr>
            <p:ph type="sldNum" sz="quarter" idx="4"/>
          </p:nvPr>
        </p:nvSpPr>
        <p:spPr>
          <a:xfrm>
            <a:off x="8534400" y="6248400"/>
            <a:ext cx="609600" cy="609600"/>
          </a:xfrm>
          <a:prstGeom prst="rect">
            <a:avLst/>
          </a:prstGeom>
        </p:spPr>
        <p:txBody>
          <a:bodyPr/>
          <a:lstStyle/>
          <a:p>
            <a:fld id="{E1920792-1FFE-4123-96E7-9B6DC9FF0B06}" type="slidenum">
              <a:rPr lang="en-US" smtClean="0"/>
              <a:pPr/>
              <a:t>9</a:t>
            </a:fld>
            <a:endParaRPr lang="en-US"/>
          </a:p>
        </p:txBody>
      </p:sp>
      <p:sp>
        <p:nvSpPr>
          <p:cNvPr id="6" name="Text Placeholder 5"/>
          <p:cNvSpPr>
            <a:spLocks noGrp="1"/>
          </p:cNvSpPr>
          <p:nvPr>
            <p:ph type="body" sz="quarter" idx="13"/>
          </p:nvPr>
        </p:nvSpPr>
        <p:spPr/>
        <p:txBody>
          <a:bodyPr/>
          <a:lstStyle/>
          <a:p>
            <a:r>
              <a:rPr lang="en-US" dirty="0"/>
              <a:t>Pages 415 - 416</a:t>
            </a:r>
          </a:p>
        </p:txBody>
      </p:sp>
      <p:graphicFrame>
        <p:nvGraphicFramePr>
          <p:cNvPr id="8" name="Diagram 7"/>
          <p:cNvGraphicFramePr/>
          <p:nvPr>
            <p:extLst>
              <p:ext uri="{D42A27DB-BD31-4B8C-83A1-F6EECF244321}">
                <p14:modId xmlns:p14="http://schemas.microsoft.com/office/powerpoint/2010/main" val="3066739121"/>
              </p:ext>
            </p:extLst>
          </p:nvPr>
        </p:nvGraphicFramePr>
        <p:xfrm>
          <a:off x="152400" y="2743200"/>
          <a:ext cx="87630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advTm="32863"/>
    </mc:Choice>
    <mc:Fallback xmlns="">
      <p:transition advTm="32863"/>
    </mc:Fallback>
  </mc:AlternateContent>
  <p:extLst>
    <p:ext uri="{3A86A75C-4F4B-4683-9AE1-C65F6400EC91}">
      <p14:laserTraceLst xmlns:p14="http://schemas.microsoft.com/office/powerpoint/2010/main">
        <p14:tracePtLst>
          <p14:tracePt t="2548" x="3660775" y="2125663"/>
          <p14:tracePt t="2560" x="3633788" y="2125663"/>
          <p14:tracePt t="2573" x="3562350" y="2125663"/>
          <p14:tracePt t="2586" x="3367088" y="2125663"/>
          <p14:tracePt t="2598" x="3081338" y="2187575"/>
          <p14:tracePt t="2610" x="2955925" y="2197100"/>
          <p14:tracePt t="2626" x="2884488" y="2205038"/>
          <p14:tracePt t="2642" x="2822575" y="2214563"/>
          <p14:tracePt t="2659" x="2714625" y="2232025"/>
          <p14:tracePt t="2676" x="2679700" y="2232025"/>
          <p14:tracePt t="2692" x="2633663" y="2241550"/>
          <p14:tracePt t="2710" x="2589213" y="2241550"/>
          <p14:tracePt t="2726" x="2571750" y="2241550"/>
          <p14:tracePt t="2742" x="2554288" y="2241550"/>
          <p14:tracePt t="2759" x="2500313" y="2241550"/>
          <p14:tracePt t="2776" x="2490788" y="2241550"/>
          <p14:tracePt t="2792" x="2473325" y="2241550"/>
          <p14:tracePt t="2809" x="2446338" y="2241550"/>
          <p14:tracePt t="2826" x="2438400" y="2241550"/>
          <p14:tracePt t="2842" x="2428875" y="2241550"/>
          <p14:tracePt t="2860" x="2411413" y="2232025"/>
          <p14:tracePt t="2876" x="2384425" y="2232025"/>
          <p14:tracePt t="2910" x="2366963" y="2232025"/>
          <p14:tracePt t="2926" x="2357438" y="2232025"/>
          <p14:tracePt t="3237" x="2366963" y="2232025"/>
          <p14:tracePt t="3249" x="2374900" y="2232025"/>
          <p14:tracePt t="3262" x="2428875" y="2232025"/>
          <p14:tracePt t="3276" x="2714625" y="2232025"/>
          <p14:tracePt t="3293" x="3367088" y="2232025"/>
          <p14:tracePt t="3309" x="3562350" y="2232025"/>
          <p14:tracePt t="3326" x="3741738" y="2232025"/>
          <p14:tracePt t="3343" x="3776663" y="2232025"/>
          <p14:tracePt t="3359" x="3813175" y="2232025"/>
          <p14:tracePt t="3376" x="3848100" y="2224088"/>
          <p14:tracePt t="3393" x="3857625" y="2214563"/>
          <p14:tracePt t="3426" x="3867150" y="2214563"/>
          <p14:tracePt t="3443" x="3875088" y="2205038"/>
          <p14:tracePt t="3459" x="3902075" y="2197100"/>
          <p14:tracePt t="3476" x="3919538" y="2197100"/>
          <p14:tracePt t="4316" x="3911600" y="2197100"/>
          <p14:tracePt t="4329" x="3884613" y="2197100"/>
          <p14:tracePt t="4341" x="3840163" y="2187575"/>
          <p14:tracePt t="4354" x="3741738" y="2179638"/>
          <p14:tracePt t="4366" x="3625850" y="2179638"/>
          <p14:tracePt t="4380" x="3517900" y="2179638"/>
          <p14:tracePt t="4393" x="3419475" y="2179638"/>
          <p14:tracePt t="4410" x="3348038" y="2179638"/>
          <p14:tracePt t="4428" x="3197225" y="2179638"/>
          <p14:tracePt t="4443" x="3133725" y="2179638"/>
          <p14:tracePt t="4460" x="3098800" y="2179638"/>
          <p14:tracePt t="4477" x="3062288" y="2179638"/>
          <p14:tracePt t="4493" x="3000375" y="2179638"/>
          <p14:tracePt t="4510" x="2955925" y="2187575"/>
          <p14:tracePt t="4528" x="2919413" y="2187575"/>
          <p14:tracePt t="4543" x="2867025" y="2197100"/>
          <p14:tracePt t="4560" x="2847975" y="2197100"/>
          <p14:tracePt t="4577" x="2840038" y="2197100"/>
          <p14:tracePt t="4593" x="2813050" y="2197100"/>
          <p14:tracePt t="4610" x="2803525" y="2197100"/>
          <p14:tracePt t="4627" x="2786063" y="2197100"/>
          <p14:tracePt t="4643" x="2741613" y="2197100"/>
          <p14:tracePt t="4660" x="2714625" y="2197100"/>
          <p14:tracePt t="4677" x="2687638" y="2197100"/>
          <p14:tracePt t="4693" x="2633663" y="2197100"/>
          <p14:tracePt t="4710" x="2608263" y="2197100"/>
          <p14:tracePt t="4728" x="2581275" y="2197100"/>
          <p14:tracePt t="4743" x="2509838" y="2197100"/>
          <p14:tracePt t="4760" x="2465388" y="2197100"/>
          <p14:tracePt t="4777" x="2438400" y="2197100"/>
          <p14:tracePt t="4793" x="2401888" y="2197100"/>
          <p14:tracePt t="4810" x="2384425" y="2197100"/>
          <p14:tracePt t="4827" x="2366963" y="2197100"/>
          <p14:tracePt t="4832" x="2357438" y="2197100"/>
          <p14:tracePt t="4844" x="2347913" y="2205038"/>
          <p14:tracePt t="4860" x="2330450" y="2205038"/>
          <p14:tracePt t="4877" x="2312988" y="2205038"/>
          <p14:tracePt t="4893" x="2303463" y="2205038"/>
          <p14:tracePt t="5220" x="2286000" y="2205038"/>
          <p14:tracePt t="5232" x="2251075" y="2205038"/>
          <p14:tracePt t="5244" x="2187575" y="2205038"/>
          <p14:tracePt t="5260" x="2098675" y="2197100"/>
          <p14:tracePt t="5277" x="1911350" y="2170113"/>
          <p14:tracePt t="5294" x="1581150" y="2108200"/>
          <p14:tracePt t="5310" x="1490663" y="2089150"/>
          <p14:tracePt t="5327" x="1419225" y="2071688"/>
          <p14:tracePt t="5344" x="1339850" y="2054225"/>
          <p14:tracePt t="5361" x="1276350" y="2044700"/>
          <p14:tracePt t="5377" x="1214438" y="2027238"/>
          <p14:tracePt t="5394" x="1133475" y="2009775"/>
          <p14:tracePt t="5410" x="1116013" y="2000250"/>
          <p14:tracePt t="5444" x="1108075" y="1990725"/>
          <p14:tracePt t="7111" x="1089025" y="1990725"/>
          <p14:tracePt t="7124" x="1062038" y="1990725"/>
          <p14:tracePt t="7136" x="1017588" y="1990725"/>
          <p14:tracePt t="7149" x="928688" y="1990725"/>
          <p14:tracePt t="7162" x="839788" y="1990725"/>
          <p14:tracePt t="7178" x="795338" y="1990725"/>
          <p14:tracePt t="7195" x="768350" y="1990725"/>
          <p14:tracePt t="7211" x="731838" y="2000250"/>
          <p14:tracePt t="7228" x="714375" y="2000250"/>
          <p14:tracePt t="7245" x="704850" y="2009775"/>
          <p14:tracePt t="7261" x="696913" y="2017713"/>
          <p14:tracePt t="7278" x="687388" y="2027238"/>
          <p14:tracePt t="7326" x="687388" y="2036763"/>
          <p14:tracePt t="7375" x="687388" y="2044700"/>
          <p14:tracePt t="7399" x="687388" y="2054225"/>
          <p14:tracePt t="7437" x="704850" y="2071688"/>
          <p14:tracePt t="7450" x="723900" y="2071688"/>
          <p14:tracePt t="7462" x="731838" y="2089150"/>
          <p14:tracePt t="7475" x="750888" y="2089150"/>
          <p14:tracePt t="7488" x="758825" y="2098675"/>
          <p14:tracePt t="7500" x="776288" y="2108200"/>
          <p14:tracePt t="7513" x="803275" y="2116138"/>
          <p14:tracePt t="7528" x="839788" y="2116138"/>
          <p14:tracePt t="7545" x="857250" y="2116138"/>
          <p14:tracePt t="7562" x="884238" y="2125663"/>
          <p14:tracePt t="7579" x="893763" y="2125663"/>
          <p14:tracePt t="7625" x="901700" y="2125663"/>
          <p14:tracePt t="9172" x="919163" y="2125663"/>
          <p14:tracePt t="9184" x="973138" y="2125663"/>
          <p14:tracePt t="9197" x="1089025" y="2125663"/>
          <p14:tracePt t="9209" x="1223963" y="2125663"/>
          <p14:tracePt t="9222" x="1295400" y="2125663"/>
          <p14:tracePt t="9234" x="1339850" y="2125663"/>
          <p14:tracePt t="9248" x="1366838" y="2125663"/>
          <p14:tracePt t="9263" x="1384300" y="2125663"/>
          <p14:tracePt t="9279" x="1393825" y="2125663"/>
          <p14:tracePt t="9296" x="1438275" y="2125663"/>
          <p14:tracePt t="9312" x="1465263" y="2125663"/>
          <p14:tracePt t="9329" x="1473200" y="2125663"/>
          <p14:tracePt t="9346" x="1490663" y="2125663"/>
          <p14:tracePt t="9385" x="1500188" y="2125663"/>
          <p14:tracePt t="9398" x="1509713" y="2125663"/>
          <p14:tracePt t="9410" x="1517650" y="2125663"/>
          <p14:tracePt t="9422" x="1536700" y="2125663"/>
          <p14:tracePt t="9435" x="1554163" y="2125663"/>
          <p14:tracePt t="9449" x="1571625" y="2125663"/>
          <p14:tracePt t="9463" x="1581150" y="2125663"/>
          <p14:tracePt t="9479" x="1598613" y="2125663"/>
          <p14:tracePt t="9548" x="1608138" y="2125663"/>
          <p14:tracePt t="9799" x="1633538" y="2125663"/>
          <p14:tracePt t="9812" x="1714500" y="2125663"/>
          <p14:tracePt t="9824" x="2197100" y="2125663"/>
          <p14:tracePt t="9837" x="2965450" y="2125663"/>
          <p14:tracePt t="9850" x="3214688" y="2125663"/>
          <p14:tracePt t="9863" x="3384550" y="2125663"/>
          <p14:tracePt t="9880" x="3527425" y="2125663"/>
          <p14:tracePt t="9896" x="3643313" y="2125663"/>
          <p14:tracePt t="9913" x="3946525" y="2125663"/>
          <p14:tracePt t="9929" x="4116388" y="2125663"/>
          <p14:tracePt t="9946" x="4286250" y="2125663"/>
          <p14:tracePt t="9963" x="4491038" y="2125663"/>
          <p14:tracePt t="9979" x="4545013" y="2125663"/>
          <p14:tracePt t="9996" x="4608513" y="2125663"/>
          <p14:tracePt t="10013" x="4660900" y="2125663"/>
          <p14:tracePt t="10029" x="4679950" y="2125663"/>
          <p14:tracePt t="10046" x="4697413" y="2125663"/>
          <p14:tracePt t="10063" x="4732338" y="2125663"/>
          <p14:tracePt t="10096" x="4751388" y="2125663"/>
          <p14:tracePt t="10589" x="4741863" y="2125663"/>
          <p14:tracePt t="10602" x="4732338" y="2125663"/>
          <p14:tracePt t="10615" x="4724400" y="2125663"/>
          <p14:tracePt t="10627" x="4705350" y="2125663"/>
          <p14:tracePt t="10639" x="4643438" y="2125663"/>
          <p14:tracePt t="10654" x="4367213" y="2160588"/>
          <p14:tracePt t="10665" x="3608388" y="2295525"/>
          <p14:tracePt t="10680" x="3340100" y="2357438"/>
          <p14:tracePt t="10696" x="3197225" y="2384425"/>
          <p14:tracePt t="10714" x="2919413" y="2446338"/>
          <p14:tracePt t="10730" x="2795588" y="2465388"/>
          <p14:tracePt t="10746" x="2643188" y="2490788"/>
          <p14:tracePt t="10764" x="2224088" y="2562225"/>
          <p14:tracePt t="10780" x="2108200" y="2589213"/>
          <p14:tracePt t="10796" x="2044700" y="2608263"/>
          <p14:tracePt t="10814" x="1938338" y="2633663"/>
          <p14:tracePt t="10830" x="1901825" y="2643188"/>
          <p14:tracePt t="10846" x="1847850" y="2652713"/>
          <p14:tracePt t="10852" x="1812925" y="2660650"/>
          <p14:tracePt t="10864" x="1785938" y="2660650"/>
          <p14:tracePt t="10880" x="1758950" y="2660650"/>
          <p14:tracePt t="10897" x="1741488" y="2670175"/>
          <p14:tracePt t="10914" x="1714500" y="2679700"/>
          <p14:tracePt t="10946" x="1704975" y="2679700"/>
          <p14:tracePt t="11467" x="1714500" y="2679700"/>
          <p14:tracePt t="11480" x="1758950" y="2679700"/>
          <p14:tracePt t="11492" x="1874838" y="2679700"/>
          <p14:tracePt t="11505" x="1965325" y="2679700"/>
          <p14:tracePt t="11518" x="1990725" y="2679700"/>
          <p14:tracePt t="11530" x="2000250" y="2679700"/>
          <p14:tracePt t="11555" x="2009775" y="2679700"/>
          <p14:tracePt t="11567" x="2017713" y="2679700"/>
          <p14:tracePt t="11592" x="2027238" y="2679700"/>
          <p14:tracePt t="11605" x="2044700" y="2679700"/>
          <p14:tracePt t="11617" x="2071688" y="2679700"/>
          <p14:tracePt t="11630" x="2098675" y="2679700"/>
          <p14:tracePt t="11647" x="2125663" y="2679700"/>
          <p14:tracePt t="11663" x="2143125" y="2679700"/>
          <p14:tracePt t="11692" x="2152650" y="2679700"/>
          <p14:tracePt t="11818" x="2160588" y="2679700"/>
          <p14:tracePt t="11830" x="2170113" y="2679700"/>
          <p14:tracePt t="11843" x="2187575" y="2679700"/>
          <p14:tracePt t="11856" x="2205038" y="2679700"/>
          <p14:tracePt t="11868" x="2259013" y="2679700"/>
          <p14:tracePt t="11880" x="2312988" y="2679700"/>
          <p14:tracePt t="11897" x="2384425" y="2679700"/>
          <p14:tracePt t="11914" x="2482850" y="2679700"/>
          <p14:tracePt t="11930" x="2652713" y="2679700"/>
          <p14:tracePt t="11947" x="2741613" y="2679700"/>
          <p14:tracePt t="11964" x="2847975" y="2679700"/>
          <p14:tracePt t="11980" x="3108325" y="2670175"/>
          <p14:tracePt t="11997" x="3268663" y="2633663"/>
          <p14:tracePt t="12014" x="3384550" y="2625725"/>
          <p14:tracePt t="12030" x="3527425" y="2616200"/>
          <p14:tracePt t="12047" x="3581400" y="2616200"/>
          <p14:tracePt t="12064" x="3652838" y="2608263"/>
          <p14:tracePt t="12080" x="3803650" y="2598738"/>
          <p14:tracePt t="12097" x="3857625" y="2598738"/>
          <p14:tracePt t="12114" x="3884613" y="2598738"/>
          <p14:tracePt t="12130" x="3911600" y="2598738"/>
          <p14:tracePt t="12147" x="3919538" y="2598738"/>
          <p14:tracePt t="12164" x="3938588" y="2598738"/>
          <p14:tracePt t="12180" x="3946525" y="2598738"/>
          <p14:tracePt t="12197" x="3956050" y="2598738"/>
          <p14:tracePt t="12214" x="3965575" y="2598738"/>
          <p14:tracePt t="13288" x="3956050" y="2598738"/>
          <p14:tracePt t="13298" x="3884613" y="2598738"/>
          <p14:tracePt t="13311" x="3705225" y="2652713"/>
          <p14:tracePt t="13324" x="3473450" y="2768600"/>
          <p14:tracePt t="13337" x="3313113" y="2840038"/>
          <p14:tracePt t="13350" x="3224213" y="2894013"/>
          <p14:tracePt t="13365" x="3160713" y="2928938"/>
          <p14:tracePt t="13381" x="3081338" y="2973388"/>
          <p14:tracePt t="13398" x="2911475" y="3071813"/>
          <p14:tracePt t="13414" x="2813050" y="3125788"/>
          <p14:tracePt t="13431" x="2705100" y="3187700"/>
          <p14:tracePt t="13448" x="2554288" y="3268663"/>
          <p14:tracePt t="13465" x="2490788" y="3330575"/>
          <p14:tracePt t="13481" x="2411413" y="3419475"/>
          <p14:tracePt t="13498" x="2214563" y="3589338"/>
          <p14:tracePt t="13514" x="2133600" y="3679825"/>
          <p14:tracePt t="13531" x="2081213" y="3751263"/>
          <p14:tracePt t="13549" x="2017713" y="3830638"/>
          <p14:tracePt t="13564" x="2000250" y="3867150"/>
          <p14:tracePt t="13581" x="1990725" y="3902075"/>
          <p14:tracePt t="13598" x="1982788" y="3938588"/>
          <p14:tracePt t="13614" x="1982788" y="4027488"/>
          <p14:tracePt t="13631" x="1982788" y="4054475"/>
          <p14:tracePt t="13991" x="1973263" y="4054475"/>
          <p14:tracePt t="14003" x="1965325" y="4062413"/>
          <p14:tracePt t="14015" x="1946275" y="4081463"/>
          <p14:tracePt t="14031" x="1919288" y="4125913"/>
          <p14:tracePt t="14048" x="1893888" y="4170363"/>
          <p14:tracePt t="14065" x="1839913" y="4286250"/>
          <p14:tracePt t="14081" x="1822450" y="4322763"/>
          <p14:tracePt t="14098" x="1803400" y="4367213"/>
          <p14:tracePt t="14116" x="1785938" y="4438650"/>
          <p14:tracePt t="14131" x="1776413" y="4473575"/>
          <p14:tracePt t="14148" x="1768475" y="4500563"/>
          <p14:tracePt t="14164" x="1758950" y="4537075"/>
          <p14:tracePt t="14181" x="1751013" y="4562475"/>
          <p14:tracePt t="14198" x="1741488" y="4581525"/>
          <p14:tracePt t="14214" x="1670050" y="4633913"/>
          <p14:tracePt t="14231" x="1616075" y="4670425"/>
          <p14:tracePt t="14248" x="1554163" y="4705350"/>
          <p14:tracePt t="14265" x="1455738" y="4732338"/>
          <p14:tracePt t="14281" x="1401763" y="4741863"/>
          <p14:tracePt t="14298" x="1357313" y="4741863"/>
          <p14:tracePt t="14315" x="1276350" y="4741863"/>
          <p14:tracePt t="14331" x="1241425" y="4741863"/>
          <p14:tracePt t="14348" x="1214438" y="4714875"/>
          <p14:tracePt t="14352" x="1179513" y="4687888"/>
          <p14:tracePt t="14364" x="1143000" y="4633913"/>
          <p14:tracePt t="14381" x="1116013" y="4589463"/>
          <p14:tracePt t="14398" x="1108075" y="4562475"/>
          <p14:tracePt t="14415" x="1089025" y="4483100"/>
          <p14:tracePt t="14432" x="1089025" y="4438650"/>
          <p14:tracePt t="14448" x="1089025" y="4402138"/>
          <p14:tracePt t="14465" x="1089025" y="4340225"/>
          <p14:tracePt t="14481" x="1089025" y="4322763"/>
          <p14:tracePt t="14498" x="1098550" y="4313238"/>
          <p14:tracePt t="14515" x="1133475" y="4295775"/>
          <p14:tracePt t="14531" x="1160463" y="4286250"/>
          <p14:tracePt t="14548" x="1187450" y="4276725"/>
          <p14:tracePt t="14565" x="1258888" y="4276725"/>
          <p14:tracePt t="14581" x="1276350" y="4276725"/>
          <p14:tracePt t="14598" x="1285875" y="4276725"/>
          <p14:tracePt t="14640" x="1295400" y="4276725"/>
          <p14:tracePt t="14765" x="1295400" y="4286250"/>
          <p14:tracePt t="14790" x="1295400" y="4303713"/>
          <p14:tracePt t="14803" x="1231900" y="4357688"/>
          <p14:tracePt t="14815" x="1027113" y="4473575"/>
          <p14:tracePt t="14831" x="812800" y="4598988"/>
          <p14:tracePt t="14848" x="750888" y="4625975"/>
          <p14:tracePt t="14865" x="696913" y="4643438"/>
          <p14:tracePt t="14881" x="679450" y="4643438"/>
          <p14:tracePt t="14898" x="652463" y="4643438"/>
          <p14:tracePt t="14915" x="598488" y="4643438"/>
          <p14:tracePt t="14933" x="588963" y="4643438"/>
          <p14:tracePt t="14948" x="581025" y="4625975"/>
          <p14:tracePt t="14965" x="581025" y="4581525"/>
          <p14:tracePt t="14982" x="581025" y="4518025"/>
          <p14:tracePt t="14998" x="625475" y="4446588"/>
          <p14:tracePt t="15015" x="822325" y="4303713"/>
          <p14:tracePt t="15032" x="1223963" y="4152900"/>
          <p14:tracePt t="15048" x="1731963" y="3983038"/>
          <p14:tracePt t="15065" x="2660650" y="3776663"/>
          <p14:tracePt t="15082" x="2894013" y="3751263"/>
          <p14:tracePt t="15098" x="3125788" y="3724275"/>
          <p14:tracePt t="15115" x="3813175" y="3660775"/>
          <p14:tracePt t="15132" x="4660900" y="3660775"/>
          <p14:tracePt t="15148" x="5286375" y="3660775"/>
          <p14:tracePt t="15165" x="6037263" y="3741738"/>
          <p14:tracePt t="15182" x="6153150" y="3776663"/>
          <p14:tracePt t="15198" x="6224588" y="3803650"/>
          <p14:tracePt t="15215" x="6348413" y="3857625"/>
          <p14:tracePt t="15232" x="6419850" y="3884613"/>
          <p14:tracePt t="15248" x="6491288" y="3911600"/>
          <p14:tracePt t="15265" x="6608763" y="3965575"/>
          <p14:tracePt t="15282" x="6634163" y="3983038"/>
          <p14:tracePt t="15298" x="6670675" y="4000500"/>
          <p14:tracePt t="15316" x="6751638" y="4037013"/>
          <p14:tracePt t="15332" x="6796088" y="4062413"/>
          <p14:tracePt t="15348" x="6823075" y="4081463"/>
          <p14:tracePt t="15365" x="6884988" y="4125913"/>
          <p14:tracePt t="15382" x="6902450" y="4143375"/>
          <p14:tracePt t="15398" x="6911975" y="4160838"/>
          <p14:tracePt t="15416" x="6929438" y="4179888"/>
          <p14:tracePt t="15433" x="6929438" y="4187825"/>
          <p14:tracePt t="15448" x="6929438" y="4205288"/>
          <p14:tracePt t="15467" x="6938963" y="4232275"/>
          <p14:tracePt t="15482" x="6946900" y="4251325"/>
          <p14:tracePt t="15498" x="6946900" y="4259263"/>
          <p14:tracePt t="15516" x="6946900" y="4295775"/>
          <p14:tracePt t="15532" x="6946900" y="4303713"/>
          <p14:tracePt t="15549" x="6946900" y="4322763"/>
          <p14:tracePt t="15566" x="6911975" y="4394200"/>
          <p14:tracePt t="15582" x="6848475" y="4473575"/>
          <p14:tracePt t="15599" x="6724650" y="4572000"/>
          <p14:tracePt t="15617" x="4946650" y="5661025"/>
          <p14:tracePt t="15634" x="4894263" y="5724525"/>
          <p14:tracePt t="15652" x="4759325" y="5803900"/>
          <p14:tracePt t="15667" x="4608513" y="5867400"/>
          <p14:tracePt t="15682" x="4572000" y="5875338"/>
          <p14:tracePt t="15699" x="4491038" y="5875338"/>
          <p14:tracePt t="15717" x="4340225" y="5822950"/>
          <p14:tracePt t="15732" x="4268788" y="5643563"/>
          <p14:tracePt t="16097" x="4251325" y="5626100"/>
          <p14:tracePt t="16108" x="4205288" y="5599113"/>
          <p14:tracePt t="16120" x="4017963" y="5500688"/>
          <p14:tracePt t="16133" x="3527425" y="5295900"/>
          <p14:tracePt t="16149" x="2990850" y="5072063"/>
          <p14:tracePt t="16169" x="2339975" y="4795838"/>
          <p14:tracePt t="16189" x="2187575" y="4741863"/>
          <p14:tracePt t="16203" x="2062163" y="4697413"/>
          <p14:tracePt t="16215" x="1990725" y="4660900"/>
          <p14:tracePt t="16232" x="1795463" y="4545013"/>
          <p14:tracePt t="16249" x="1697038" y="4510088"/>
          <p14:tracePt t="16266" x="1571625" y="4465638"/>
          <p14:tracePt t="16282" x="1401763" y="4438650"/>
          <p14:tracePt t="16299" x="1330325" y="4429125"/>
          <p14:tracePt t="16316" x="1258888" y="4419600"/>
          <p14:tracePt t="16332" x="1196975" y="4419600"/>
          <p14:tracePt t="16349" x="1169988" y="4419600"/>
          <p14:tracePt t="16366" x="1152525" y="4419600"/>
          <p14:tracePt t="16382" x="1133475" y="4419600"/>
          <p14:tracePt t="16399" x="1108075" y="4419600"/>
          <p14:tracePt t="16416" x="1062038" y="4419600"/>
          <p14:tracePt t="16432" x="911225" y="4402138"/>
          <p14:tracePt t="16449" x="874713" y="4394200"/>
          <p14:tracePt t="16466" x="857250" y="4375150"/>
          <p14:tracePt t="16482" x="822325" y="4357688"/>
          <p14:tracePt t="16499" x="812800" y="4340225"/>
          <p14:tracePt t="16516" x="785813" y="4313238"/>
          <p14:tracePt t="16532" x="768350" y="4303713"/>
          <p14:tracePt t="16549" x="741363" y="4295775"/>
          <p14:tracePt t="16848" x="731838" y="4295775"/>
          <p14:tracePt t="16860" x="731838" y="4286250"/>
          <p14:tracePt t="16872" x="731838" y="4276725"/>
          <p14:tracePt t="16922" x="731838" y="4268788"/>
          <p14:tracePt t="16935" x="776288" y="4268788"/>
          <p14:tracePt t="16947" x="990600" y="4268788"/>
          <p14:tracePt t="16959" x="1214438" y="4268788"/>
          <p14:tracePt t="16973" x="1276350" y="4268788"/>
          <p14:tracePt t="16985" x="1330325" y="4276725"/>
          <p14:tracePt t="16999" x="1374775" y="4286250"/>
          <p14:tracePt t="17016" x="1455738" y="4295775"/>
          <p14:tracePt t="17034" x="1679575" y="4303713"/>
          <p14:tracePt t="17049" x="1785938" y="4303713"/>
          <p14:tracePt t="17066" x="1857375" y="4303713"/>
          <p14:tracePt t="17084" x="1928813" y="4303713"/>
          <p14:tracePt t="17099" x="1946275" y="4303713"/>
          <p14:tracePt t="17116" x="1955800" y="4303713"/>
          <p14:tracePt t="17134" x="1965325" y="4303713"/>
          <p14:tracePt t="17150" x="1973263" y="4303713"/>
          <p14:tracePt t="17166" x="1982788" y="4303713"/>
          <p14:tracePt t="17184" x="1990725" y="4303713"/>
          <p14:tracePt t="17385" x="1982788" y="4303713"/>
          <p14:tracePt t="17398" x="1973263" y="4303713"/>
          <p14:tracePt t="17411" x="1946275" y="4303713"/>
          <p14:tracePt t="17424" x="1893888" y="4303713"/>
          <p14:tracePt t="17436" x="1768475" y="4303713"/>
          <p14:tracePt t="17449" x="1679575" y="4303713"/>
          <p14:tracePt t="17466" x="1581150" y="4303713"/>
          <p14:tracePt t="17483" x="1509713" y="4303713"/>
          <p14:tracePt t="17499" x="1393825" y="4303713"/>
          <p14:tracePt t="17516" x="1322388" y="4303713"/>
          <p14:tracePt t="17534" x="1258888" y="4303713"/>
          <p14:tracePt t="17549" x="1196975" y="4303713"/>
          <p14:tracePt t="17566" x="1169988" y="4303713"/>
          <p14:tracePt t="17583" x="1152525" y="4303713"/>
          <p14:tracePt t="17599" x="1133475" y="4303713"/>
          <p14:tracePt t="17616" x="1125538" y="4303713"/>
          <p14:tracePt t="17633" x="1116013" y="4303713"/>
          <p14:tracePt t="17649" x="1108075" y="4303713"/>
          <p14:tracePt t="17836" x="1116013" y="4303713"/>
          <p14:tracePt t="17849" x="1133475" y="4303713"/>
          <p14:tracePt t="17862" x="1179513" y="4303713"/>
          <p14:tracePt t="17874" x="1241425" y="4303713"/>
          <p14:tracePt t="17887" x="1330325" y="4303713"/>
          <p14:tracePt t="17900" x="1438275" y="4303713"/>
          <p14:tracePt t="17916" x="1527175" y="4303713"/>
          <p14:tracePt t="17933" x="1633538" y="4303713"/>
          <p14:tracePt t="17950" x="1803400" y="4303713"/>
          <p14:tracePt t="17966" x="1884363" y="4303713"/>
          <p14:tracePt t="17983" x="1946275" y="4303713"/>
          <p14:tracePt t="18000" x="2009775" y="4303713"/>
          <p14:tracePt t="18016" x="2027238" y="4303713"/>
          <p14:tracePt t="18033" x="2036763" y="4303713"/>
          <p14:tracePt t="18050" x="2054225" y="4303713"/>
          <p14:tracePt t="18066" x="2062163" y="4303713"/>
          <p14:tracePt t="18476" x="2009775" y="4313238"/>
          <p14:tracePt t="18488" x="1911350" y="4375150"/>
          <p14:tracePt t="18501" x="1785938" y="4419600"/>
          <p14:tracePt t="18517" x="1670050" y="4491038"/>
          <p14:tracePt t="18534" x="1608138" y="4510088"/>
          <p14:tracePt t="18550" x="1509713" y="4545013"/>
          <p14:tracePt t="18567" x="1465263" y="4554538"/>
          <p14:tracePt t="18583" x="1446213" y="4562475"/>
          <p14:tracePt t="18600" x="1357313" y="4572000"/>
          <p14:tracePt t="18617" x="1312863" y="4581525"/>
          <p14:tracePt t="18633" x="1268413" y="4589463"/>
          <p14:tracePt t="18650" x="1223963" y="4589463"/>
          <p14:tracePt t="18667" x="1204913" y="4589463"/>
          <p14:tracePt t="18683" x="1196975" y="4589463"/>
          <p14:tracePt t="18700" x="1187450" y="4589463"/>
          <p14:tracePt t="18801" x="1204913" y="4589463"/>
          <p14:tracePt t="18814" x="1250950" y="4589463"/>
          <p14:tracePt t="18826" x="1339850" y="4589463"/>
          <p14:tracePt t="18839" x="1446213" y="4608513"/>
          <p14:tracePt t="18853" x="1554163" y="4616450"/>
          <p14:tracePt t="18867" x="1643063" y="4616450"/>
          <p14:tracePt t="18883" x="1731963" y="4633913"/>
          <p14:tracePt t="18900" x="1911350" y="4679950"/>
          <p14:tracePt t="18917" x="1990725" y="4705350"/>
          <p14:tracePt t="18933" x="2098675" y="4751388"/>
          <p14:tracePt t="18950" x="2214563" y="4786313"/>
          <p14:tracePt t="18967" x="2241550" y="4795838"/>
          <p14:tracePt t="18983" x="2251075" y="4795838"/>
          <p14:tracePt t="19017" x="2259013" y="4795838"/>
          <p14:tracePt t="19779" x="2251075" y="4795838"/>
          <p14:tracePt t="19792" x="2241550" y="4795838"/>
          <p14:tracePt t="19805" x="2232025" y="4795838"/>
          <p14:tracePt t="19818" x="2214563" y="4768850"/>
          <p14:tracePt t="19834" x="2170113" y="4714875"/>
          <p14:tracePt t="19851" x="2081213" y="4598988"/>
          <p14:tracePt t="19867" x="1911350" y="4375150"/>
          <p14:tracePt t="19884" x="1884363" y="4330700"/>
          <p14:tracePt t="19901" x="1866900" y="4303713"/>
          <p14:tracePt t="19918" x="1847850" y="4286250"/>
          <p14:tracePt t="19934" x="1839913" y="4286250"/>
          <p14:tracePt t="19968" x="1830388" y="4276725"/>
          <p14:tracePt t="19984" x="1822450" y="4276725"/>
          <p14:tracePt t="20005" x="1822450" y="4268788"/>
          <p14:tracePt t="20017" x="1812925" y="4268788"/>
          <p14:tracePt t="20042" x="1803400" y="4268788"/>
          <p14:tracePt t="20056" x="1795463" y="4259263"/>
          <p14:tracePt t="20079" x="1785938" y="4259263"/>
          <p14:tracePt t="20092" x="1776413" y="4251325"/>
          <p14:tracePt t="20104" x="1768475" y="4251325"/>
          <p14:tracePt t="20117" x="1758950" y="4241800"/>
          <p14:tracePt t="20134" x="1751013" y="4241800"/>
          <p14:tracePt t="20151" x="1741488" y="4232275"/>
          <p14:tracePt t="20167" x="1724025" y="4232275"/>
          <p14:tracePt t="20184" x="1714500" y="4224338"/>
          <p14:tracePt t="20243" x="1714500" y="4214813"/>
          <p14:tracePt t="20456" x="1731963" y="4214813"/>
          <p14:tracePt t="20469" x="1751013" y="4214813"/>
          <p14:tracePt t="20481" x="1803400" y="4214813"/>
          <p14:tracePt t="20493" x="1919288" y="4214813"/>
          <p14:tracePt t="20506" x="2054225" y="4214813"/>
          <p14:tracePt t="20518" x="2152650" y="4224338"/>
          <p14:tracePt t="20534" x="2224088" y="4232275"/>
          <p14:tracePt t="20551" x="2286000" y="4251325"/>
          <p14:tracePt t="20568" x="2384425" y="4268788"/>
          <p14:tracePt t="20585" x="2419350" y="4268788"/>
          <p14:tracePt t="20601" x="2455863" y="4276725"/>
          <p14:tracePt t="20618" x="2500313" y="4276725"/>
          <p14:tracePt t="20634" x="2509838" y="4276725"/>
          <p14:tracePt t="20651" x="2517775" y="4276725"/>
          <p14:tracePt t="20781" x="2517775" y="4286250"/>
          <p14:tracePt t="20794" x="2509838" y="4286250"/>
          <p14:tracePt t="20832" x="2500313" y="4286250"/>
          <p14:tracePt t="20844" x="2490788" y="4286250"/>
          <p14:tracePt t="20857" x="2482850" y="4286250"/>
          <p14:tracePt t="20870" x="2473325" y="4286250"/>
          <p14:tracePt t="20894" x="2446338" y="4286250"/>
          <p14:tracePt t="20907" x="2411413" y="4286250"/>
          <p14:tracePt t="20921" x="2312988" y="4286250"/>
          <p14:tracePt t="20935" x="2214563" y="4286250"/>
          <p14:tracePt t="20951" x="2116138" y="4286250"/>
          <p14:tracePt t="20968" x="2009775" y="4286250"/>
          <p14:tracePt t="20984" x="1946275" y="4286250"/>
          <p14:tracePt t="21001" x="1884363" y="4286250"/>
          <p14:tracePt t="21018" x="1839913" y="4286250"/>
          <p14:tracePt t="21035" x="1803400" y="4286250"/>
          <p14:tracePt t="21051" x="1785938" y="4286250"/>
          <p14:tracePt t="21068" x="1776413" y="4286250"/>
          <p14:tracePt t="21345" x="1795463" y="4286250"/>
          <p14:tracePt t="21358" x="1812925" y="4286250"/>
          <p14:tracePt t="21371" x="1822450" y="4276725"/>
          <p14:tracePt t="21385" x="1839913" y="4268788"/>
          <p14:tracePt t="21408" x="1857375" y="4268788"/>
          <p14:tracePt t="21421" x="1866900" y="4268788"/>
          <p14:tracePt t="21435" x="1893888" y="4268788"/>
          <p14:tracePt t="21451" x="1919288" y="4268788"/>
          <p14:tracePt t="21469" x="1982788" y="4268788"/>
          <p14:tracePt t="21485" x="2000250" y="4268788"/>
          <p14:tracePt t="21501" x="2027238" y="4268788"/>
          <p14:tracePt t="21518" x="2054225" y="4268788"/>
          <p14:tracePt t="21535" x="2089150" y="4268788"/>
          <p14:tracePt t="21551" x="2116138" y="4268788"/>
          <p14:tracePt t="21570" x="2133600" y="4268788"/>
          <p14:tracePt t="21585" x="2152650" y="4268788"/>
          <p14:tracePt t="21619" x="2160588" y="4268788"/>
          <p14:tracePt t="22774" x="2152650" y="4268788"/>
          <p14:tracePt t="22887" x="2143125" y="4268788"/>
          <p14:tracePt t="23402" x="2133600" y="4268788"/>
          <p14:tracePt t="23439" x="2125663" y="4268788"/>
          <p14:tracePt t="23452" x="2116138" y="4268788"/>
          <p14:tracePt t="23464" x="2098675" y="4268788"/>
          <p14:tracePt t="23477" x="2081213" y="4268788"/>
          <p14:tracePt t="23490" x="2027238" y="4268788"/>
          <p14:tracePt t="23503" x="1928813" y="4268788"/>
          <p14:tracePt t="23519" x="1839913" y="4268788"/>
          <p14:tracePt t="23536" x="1714500" y="4268788"/>
          <p14:tracePt t="23552" x="1536700" y="4268788"/>
          <p14:tracePt t="23569" x="1455738" y="4268788"/>
          <p14:tracePt t="23586" x="1411288" y="4276725"/>
          <p14:tracePt t="23602" x="1347788" y="4276725"/>
          <p14:tracePt t="23619" x="1330325" y="4276725"/>
          <p14:tracePt t="23652" x="1322388" y="4276725"/>
          <p14:tracePt t="23978" x="1312863" y="4276725"/>
          <p14:tracePt t="23990" x="1303338" y="4276725"/>
          <p14:tracePt t="24003" x="1295400" y="4276725"/>
          <p14:tracePt t="24020" x="1276350" y="4276725"/>
          <p14:tracePt t="24036" x="1258888" y="4276725"/>
          <p14:tracePt t="24053" x="1160463" y="4276725"/>
          <p14:tracePt t="24069" x="1108075" y="4276725"/>
          <p14:tracePt t="24086" x="1062038" y="4276725"/>
          <p14:tracePt t="24103" x="990600" y="4276725"/>
          <p14:tracePt t="24120" x="955675" y="4276725"/>
          <p14:tracePt t="24136" x="928688" y="4276725"/>
          <p14:tracePt t="24153" x="874713" y="4276725"/>
          <p14:tracePt t="24170" x="857250" y="4276725"/>
          <p14:tracePt t="24186" x="847725" y="4276725"/>
          <p14:tracePt t="24203" x="839788" y="4276725"/>
          <p14:tracePt t="24219" x="830263" y="4276725"/>
          <p14:tracePt t="24240" x="822325" y="4276725"/>
          <p14:tracePt t="24416" x="830263" y="4276725"/>
          <p14:tracePt t="24429" x="847725" y="4276725"/>
          <p14:tracePt t="24441" x="866775" y="4276725"/>
          <p14:tracePt t="24455" x="893763" y="4276725"/>
          <p14:tracePt t="24470" x="955675" y="4276725"/>
          <p14:tracePt t="24486" x="1054100" y="4276725"/>
          <p14:tracePt t="24503" x="1473200" y="4286250"/>
          <p14:tracePt t="24520" x="1652588" y="4295775"/>
          <p14:tracePt t="24536" x="1751013" y="4303713"/>
          <p14:tracePt t="24553" x="1822450" y="4322763"/>
          <p14:tracePt t="24570" x="1839913" y="4322763"/>
          <p14:tracePt t="24955" x="1830388" y="4322763"/>
          <p14:tracePt t="24968" x="1812925" y="4322763"/>
          <p14:tracePt t="24981" x="1795463" y="4322763"/>
          <p14:tracePt t="24993" x="1751013" y="4322763"/>
          <p14:tracePt t="25006" x="1652588" y="4340225"/>
          <p14:tracePt t="25020" x="1554163" y="4394200"/>
          <p14:tracePt t="25037" x="1482725" y="4429125"/>
          <p14:tracePt t="25055" x="1374775" y="4518025"/>
          <p14:tracePt t="25070" x="1330325" y="4545013"/>
          <p14:tracePt t="25088" x="1285875" y="4581525"/>
          <p14:tracePt t="25105" x="1196975" y="4652963"/>
          <p14:tracePt t="25120" x="1169988" y="4697413"/>
          <p14:tracePt t="25137" x="1143000" y="4724400"/>
          <p14:tracePt t="25154" x="1116013" y="4786313"/>
          <p14:tracePt t="25170" x="1116013" y="4813300"/>
          <p14:tracePt t="25187" x="1116013" y="4840288"/>
          <p14:tracePt t="25204" x="1116013" y="4867275"/>
          <p14:tracePt t="25220" x="1116013" y="4919663"/>
          <p14:tracePt t="25237" x="1116013" y="4938713"/>
          <p14:tracePt t="25254" x="1133475" y="4983163"/>
          <p14:tracePt t="25270" x="1152525" y="5000625"/>
          <p14:tracePt t="25287" x="1214438" y="5027613"/>
          <p14:tracePt t="25303" x="1339850" y="5054600"/>
          <p14:tracePt t="25320" x="2143125" y="5099050"/>
          <p14:tracePt t="25337" x="2643188" y="5099050"/>
          <p14:tracePt t="25353" x="2751138" y="5099050"/>
          <p14:tracePt t="25370" x="2840038" y="5099050"/>
          <p14:tracePt t="25387" x="2847975" y="5099050"/>
          <p14:tracePt t="25420" x="2857500" y="5099050"/>
          <p14:tracePt t="25695" x="2867025" y="5099050"/>
          <p14:tracePt t="25707" x="2884488" y="5081588"/>
          <p14:tracePt t="25720" x="2919413" y="5027613"/>
          <p14:tracePt t="25737" x="3098800" y="4875213"/>
          <p14:tracePt t="25754" x="3517900" y="4510088"/>
          <p14:tracePt t="25776" x="4017963" y="4081463"/>
          <p14:tracePt t="25797" x="4205288" y="3973513"/>
          <p14:tracePt t="25809" x="4241800" y="3946525"/>
          <p14:tracePt t="25820" x="4268788" y="3938588"/>
          <p14:tracePt t="25837" x="4276725" y="3929063"/>
          <p14:tracePt t="25854" x="4286250" y="3919538"/>
          <p14:tracePt t="26309" x="4276725" y="3929063"/>
          <p14:tracePt t="26322" x="4259263" y="3956050"/>
          <p14:tracePt t="26334" x="4232275" y="4017963"/>
          <p14:tracePt t="26347" x="4205288" y="4089400"/>
          <p14:tracePt t="26360" x="4179888" y="4160838"/>
          <p14:tracePt t="26373" x="4170363" y="4187825"/>
          <p14:tracePt t="26387" x="4160838" y="4214813"/>
          <p14:tracePt t="26404" x="4160838" y="4224338"/>
          <p14:tracePt t="26420" x="4160838" y="4232275"/>
          <p14:tracePt t="26437" x="4160838" y="4241800"/>
          <p14:tracePt t="26534" x="4160838" y="4251325"/>
          <p14:tracePt t="26585" x="4152900" y="4251325"/>
          <p14:tracePt t="26622" x="4143375" y="4251325"/>
          <p14:tracePt t="26647" x="4133850" y="4251325"/>
          <p14:tracePt t="26660" x="4125913" y="4251325"/>
          <p14:tracePt t="26674" x="4116388" y="4251325"/>
          <p14:tracePt t="26698" x="4098925" y="4251325"/>
          <p14:tracePt t="26710" x="4081463" y="4251325"/>
          <p14:tracePt t="26723" x="4071938" y="4251325"/>
          <p14:tracePt t="26737" x="4062413" y="4251325"/>
          <p14:tracePt t="26754" x="4044950" y="4251325"/>
          <p14:tracePt t="26773" x="4037013" y="4251325"/>
          <p14:tracePt t="26948" x="4054475" y="4251325"/>
          <p14:tracePt t="26959" x="4071938" y="4241800"/>
          <p14:tracePt t="26973" x="4089400" y="4241800"/>
          <p14:tracePt t="26987" x="4133850" y="4241800"/>
          <p14:tracePt t="27004" x="4197350" y="4241800"/>
          <p14:tracePt t="27021" x="4384675" y="4241800"/>
          <p14:tracePt t="27037" x="4545013" y="4241800"/>
          <p14:tracePt t="27054" x="4697413" y="4241800"/>
          <p14:tracePt t="27072" x="4884738" y="4241800"/>
          <p14:tracePt t="27087" x="4919663" y="4241800"/>
          <p14:tracePt t="27104" x="4938713" y="4241800"/>
          <p14:tracePt t="27121" x="4956175" y="4241800"/>
          <p14:tracePt t="27137" x="4983163" y="4241800"/>
          <p14:tracePt t="27154" x="5000625" y="4241800"/>
          <p14:tracePt t="27171" x="5018088" y="4241800"/>
          <p14:tracePt t="27399" x="5010150" y="4241800"/>
          <p14:tracePt t="27412" x="5000625" y="4241800"/>
          <p14:tracePt t="27437" x="4991100" y="4241800"/>
          <p14:tracePt t="27449" x="4983163" y="4241800"/>
          <p14:tracePt t="27463" x="4965700" y="4241800"/>
          <p14:tracePt t="27475" x="4938713" y="4251325"/>
          <p14:tracePt t="27488" x="4884738" y="4259263"/>
          <p14:tracePt t="27505" x="4840288" y="4268788"/>
          <p14:tracePt t="27521" x="4795838" y="4286250"/>
          <p14:tracePt t="27538" x="4741863" y="4303713"/>
          <p14:tracePt t="27554" x="4687888" y="4322763"/>
          <p14:tracePt t="27571" x="4633913" y="4340225"/>
          <p14:tracePt t="27588" x="4537075" y="4375150"/>
          <p14:tracePt t="27605" x="4500563" y="4384675"/>
          <p14:tracePt t="27621" x="4473575" y="4402138"/>
          <p14:tracePt t="27638" x="4438650" y="4419600"/>
          <p14:tracePt t="27654" x="4429125" y="4419600"/>
          <p14:tracePt t="27926" x="4411663" y="4429125"/>
          <p14:tracePt t="27939" x="4367213" y="4456113"/>
          <p14:tracePt t="27955" x="4303713" y="4518025"/>
          <p14:tracePt t="27971" x="4224338" y="4581525"/>
          <p14:tracePt t="27988" x="4125913" y="4687888"/>
          <p14:tracePt t="28005" x="4089400" y="4732338"/>
          <p14:tracePt t="28022" x="4071938" y="4751388"/>
          <p14:tracePt t="28038" x="4044950" y="4786313"/>
          <p14:tracePt t="28071" x="4044950" y="4795838"/>
          <p14:tracePt t="28088" x="4044950" y="4813300"/>
          <p14:tracePt t="28121" x="4044950" y="4822825"/>
          <p14:tracePt t="28138" x="4170363" y="4884738"/>
          <p14:tracePt t="28155" x="4402138" y="4956175"/>
          <p14:tracePt t="28171" x="4786313" y="5054600"/>
          <p14:tracePt t="28188" x="5599113" y="5126038"/>
          <p14:tracePt t="28205" x="5715000" y="5126038"/>
          <p14:tracePt t="28221" x="5776913" y="5126038"/>
          <p14:tracePt t="28238" x="5830888" y="5126038"/>
          <p14:tracePt t="28255" x="5840413" y="5126038"/>
          <p14:tracePt t="28271" x="5848350" y="5126038"/>
          <p14:tracePt t="28628" x="5867400" y="5108575"/>
          <p14:tracePt t="28640" x="5946775" y="5045075"/>
          <p14:tracePt t="28655" x="6188075" y="4884738"/>
          <p14:tracePt t="28672" x="6599238" y="4616450"/>
          <p14:tracePt t="28690" x="6840538" y="4473575"/>
          <p14:tracePt t="28705" x="6894513" y="4446588"/>
          <p14:tracePt t="28722" x="6919913" y="4446588"/>
          <p14:tracePt t="28740" x="6946900" y="4429125"/>
          <p14:tracePt t="28772" x="6956425" y="4429125"/>
          <p14:tracePt t="29279" x="6965950" y="4429125"/>
          <p14:tracePt t="29292" x="6973888" y="4429125"/>
          <p14:tracePt t="29305" x="6983413" y="4429125"/>
          <p14:tracePt t="29322" x="7000875" y="4429125"/>
          <p14:tracePt t="29339" x="7054850" y="4429125"/>
          <p14:tracePt t="29356" x="7215188" y="4429125"/>
          <p14:tracePt t="29372" x="7269163" y="4429125"/>
          <p14:tracePt t="29389" x="7313613" y="4429125"/>
          <p14:tracePt t="29405" x="7375525" y="4429125"/>
          <p14:tracePt t="29423" x="7394575" y="4429125"/>
          <p14:tracePt t="29439" x="7419975" y="4429125"/>
          <p14:tracePt t="29455" x="7510463" y="4429125"/>
          <p14:tracePt t="29472" x="7599363" y="4429125"/>
          <p14:tracePt t="29489" x="7653338" y="4429125"/>
          <p14:tracePt t="29505" x="7724775" y="4429125"/>
          <p14:tracePt t="29522" x="7742238" y="4429125"/>
          <p14:tracePt t="29539" x="7769225" y="4429125"/>
          <p14:tracePt t="29555" x="7804150" y="4429125"/>
          <p14:tracePt t="29572" x="7831138" y="4429125"/>
          <p14:tracePt t="29589" x="7858125" y="4429125"/>
          <p14:tracePt t="29605" x="7885113" y="4429125"/>
          <p14:tracePt t="29622" x="7902575" y="4429125"/>
          <p14:tracePt t="29655" x="7912100" y="4429125"/>
          <p14:tracePt t="29672" x="7920038" y="4429125"/>
          <p14:tracePt t="29689" x="7929563" y="4429125"/>
          <p14:tracePt t="30006" x="7920038" y="4429125"/>
          <p14:tracePt t="30031" x="7912100" y="4429125"/>
          <p14:tracePt t="30043" x="7885113" y="4438650"/>
          <p14:tracePt t="30056" x="7848600" y="4456113"/>
          <p14:tracePt t="30072" x="7751763" y="4518025"/>
          <p14:tracePt t="30089" x="7572375" y="4598988"/>
          <p14:tracePt t="30106" x="7323138" y="4714875"/>
          <p14:tracePt t="30122" x="7296150" y="4724400"/>
          <p14:tracePt t="30139" x="7277100" y="4724400"/>
          <p14:tracePt t="30156" x="7269163" y="4732338"/>
          <p14:tracePt t="30457" x="7251700" y="4732338"/>
          <p14:tracePt t="30482" x="7232650" y="4732338"/>
          <p14:tracePt t="30494" x="7215188" y="4751388"/>
          <p14:tracePt t="30508" x="7170738" y="4776788"/>
          <p14:tracePt t="30523" x="7143750" y="4803775"/>
          <p14:tracePt t="30539" x="7108825" y="4822825"/>
          <p14:tracePt t="30556" x="7089775" y="4840288"/>
          <p14:tracePt t="30573" x="7062788" y="4848225"/>
          <p14:tracePt t="30589" x="7062788" y="4857750"/>
          <p14:tracePt t="30657" x="7062788" y="4867275"/>
          <p14:tracePt t="30695" x="7081838" y="4875213"/>
          <p14:tracePt t="30707" x="7153275" y="4875213"/>
          <p14:tracePt t="30720" x="7269163" y="4884738"/>
          <p14:tracePt t="30732" x="7419975" y="4894263"/>
          <p14:tracePt t="30745" x="7537450" y="4894263"/>
          <p14:tracePt t="30759" x="7653338" y="4894263"/>
          <p14:tracePt t="30773" x="7732713" y="4894263"/>
          <p14:tracePt t="30789" x="7796213" y="4894263"/>
          <p14:tracePt t="30806" x="7831138" y="4894263"/>
          <p14:tracePt t="30823" x="7848600" y="4894263"/>
          <p14:tracePt t="30839" x="7858125" y="4894263"/>
          <p14:tracePt t="30873" x="7867650" y="4894263"/>
          <p14:tracePt t="31045" x="7858125" y="4894263"/>
        </p14:tracePtLst>
      </p14:laserTrace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3615</TotalTime>
  <Words>1259</Words>
  <Application>Microsoft Office PowerPoint</Application>
  <PresentationFormat>On-screen Show (4:3)</PresentationFormat>
  <Paragraphs>226</Paragraphs>
  <Slides>33</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Arial Black</vt:lpstr>
      <vt:lpstr>Calibri</vt:lpstr>
      <vt:lpstr>Office Theme</vt:lpstr>
      <vt:lpstr>PowerPoint Presentation</vt:lpstr>
      <vt:lpstr>Objectives</vt:lpstr>
      <vt:lpstr>Operating Systems</vt:lpstr>
      <vt:lpstr>Operating Systems</vt:lpstr>
      <vt:lpstr>Operating System Functions</vt:lpstr>
      <vt:lpstr>Operating System Functions</vt:lpstr>
      <vt:lpstr>Operating System Functions</vt:lpstr>
      <vt:lpstr>Operating System Functions</vt:lpstr>
      <vt:lpstr>Operating System Functions</vt:lpstr>
      <vt:lpstr>Single/multi tasking OS</vt:lpstr>
      <vt:lpstr>Foreground and background programs</vt:lpstr>
      <vt:lpstr>Single user and multiusers </vt:lpstr>
      <vt:lpstr>Operating System Functions</vt:lpstr>
      <vt:lpstr>Operating System Functions</vt:lpstr>
      <vt:lpstr>Operating System Functions</vt:lpstr>
      <vt:lpstr>Operating System Functions</vt:lpstr>
      <vt:lpstr>Operating System Functions</vt:lpstr>
      <vt:lpstr>Operating System Functions</vt:lpstr>
      <vt:lpstr>Operating System Functions</vt:lpstr>
      <vt:lpstr>Operating System Functions</vt:lpstr>
      <vt:lpstr>Operating System Functions</vt:lpstr>
      <vt:lpstr>Types of Operating Systems</vt:lpstr>
      <vt:lpstr>Desktop Operating Systems</vt:lpstr>
      <vt:lpstr>Desktop Operating Systems</vt:lpstr>
      <vt:lpstr>Desktop Operating Systems</vt:lpstr>
      <vt:lpstr>Desktop Operating Systems</vt:lpstr>
      <vt:lpstr>Desktop Operating Systems</vt:lpstr>
      <vt:lpstr>Desktop Operating Systems</vt:lpstr>
      <vt:lpstr>Server Operating Systems</vt:lpstr>
      <vt:lpstr>Mobile Operating Systems</vt:lpstr>
      <vt:lpstr>Mobile Operating Systems</vt:lpstr>
      <vt:lpstr>Mobile Operating Systems</vt:lpstr>
      <vt:lpstr>Mobile Operating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dc:creator>
  <cp:lastModifiedBy>Humair Shoukat</cp:lastModifiedBy>
  <cp:revision>276</cp:revision>
  <dcterms:created xsi:type="dcterms:W3CDTF">2008-12-18T17:11:12Z</dcterms:created>
  <dcterms:modified xsi:type="dcterms:W3CDTF">2023-02-03T05:06:35Z</dcterms:modified>
</cp:coreProperties>
</file>