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18" r:id="rId2"/>
    <p:sldId id="259" r:id="rId3"/>
    <p:sldId id="260" r:id="rId4"/>
    <p:sldId id="309" r:id="rId5"/>
    <p:sldId id="310" r:id="rId6"/>
    <p:sldId id="311" r:id="rId7"/>
    <p:sldId id="312" r:id="rId8"/>
    <p:sldId id="265" r:id="rId9"/>
    <p:sldId id="266" r:id="rId10"/>
    <p:sldId id="267" r:id="rId11"/>
    <p:sldId id="268" r:id="rId12"/>
    <p:sldId id="271" r:id="rId13"/>
    <p:sldId id="319" r:id="rId14"/>
    <p:sldId id="320" r:id="rId15"/>
    <p:sldId id="257" r:id="rId16"/>
    <p:sldId id="321" r:id="rId17"/>
    <p:sldId id="290" r:id="rId18"/>
    <p:sldId id="291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46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9EA5B-AFCF-4670-AD43-8C8D0BF3E278}" type="doc">
      <dgm:prSet loTypeId="urn:microsoft.com/office/officeart/2005/8/layout/default#14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ECEA7E-6EA1-40AE-941D-F33D475E6736}">
      <dgm:prSet phldrT="[Text]"/>
      <dgm:spPr/>
      <dgm:t>
        <a:bodyPr/>
        <a:lstStyle/>
        <a:p>
          <a:r>
            <a:rPr lang="en-US" dirty="0"/>
            <a:t>Allow scientists at different physical locations to share information and work together</a:t>
          </a:r>
        </a:p>
      </dgm:t>
    </dgm:pt>
    <dgm:pt modelId="{D5DE24F7-1CFC-402A-857A-45520FD06C43}" type="parTrans" cxnId="{BDB2D09C-EEBF-459D-91D2-6F4CCF6D52BB}">
      <dgm:prSet/>
      <dgm:spPr/>
      <dgm:t>
        <a:bodyPr/>
        <a:lstStyle/>
        <a:p>
          <a:endParaRPr lang="en-US"/>
        </a:p>
      </dgm:t>
    </dgm:pt>
    <dgm:pt modelId="{F20C3DC4-5F58-49F9-AAA8-EC9158BEE7DD}" type="sibTrans" cxnId="{BDB2D09C-EEBF-459D-91D2-6F4CCF6D52BB}">
      <dgm:prSet/>
      <dgm:spPr/>
      <dgm:t>
        <a:bodyPr/>
        <a:lstStyle/>
        <a:p>
          <a:endParaRPr lang="en-US"/>
        </a:p>
      </dgm:t>
    </dgm:pt>
    <dgm:pt modelId="{1BB796E6-A079-4143-938E-7A9136FEFAB4}">
      <dgm:prSet phldrT="[Text]"/>
      <dgm:spPr/>
      <dgm:t>
        <a:bodyPr/>
        <a:lstStyle/>
        <a:p>
          <a:r>
            <a:rPr lang="en-US" dirty="0"/>
            <a:t>Function even if part of the network were disabled or destroyed by a disaster</a:t>
          </a:r>
        </a:p>
      </dgm:t>
    </dgm:pt>
    <dgm:pt modelId="{66BA3D47-4081-4295-B74E-F0E06CC25589}" type="parTrans" cxnId="{0A701F32-4E03-441F-8680-D626A9AF5E59}">
      <dgm:prSet/>
      <dgm:spPr/>
      <dgm:t>
        <a:bodyPr/>
        <a:lstStyle/>
        <a:p>
          <a:endParaRPr lang="en-US"/>
        </a:p>
      </dgm:t>
    </dgm:pt>
    <dgm:pt modelId="{615BF828-0464-43BA-B177-0BA2C25894FA}" type="sibTrans" cxnId="{0A701F32-4E03-441F-8680-D626A9AF5E59}">
      <dgm:prSet/>
      <dgm:spPr/>
      <dgm:t>
        <a:bodyPr/>
        <a:lstStyle/>
        <a:p>
          <a:endParaRPr lang="en-US"/>
        </a:p>
      </dgm:t>
    </dgm:pt>
    <dgm:pt modelId="{431B7803-CEDA-4710-A40E-6006114BDE03}" type="pres">
      <dgm:prSet presAssocID="{FC29EA5B-AFCF-4670-AD43-8C8D0BF3E278}" presName="diagram" presStyleCnt="0">
        <dgm:presLayoutVars>
          <dgm:dir/>
          <dgm:resizeHandles val="exact"/>
        </dgm:presLayoutVars>
      </dgm:prSet>
      <dgm:spPr/>
    </dgm:pt>
    <dgm:pt modelId="{8CD95873-1087-43EF-BBED-83526C5EABFE}" type="pres">
      <dgm:prSet presAssocID="{E0ECEA7E-6EA1-40AE-941D-F33D475E6736}" presName="node" presStyleLbl="node1" presStyleIdx="0" presStyleCnt="2">
        <dgm:presLayoutVars>
          <dgm:bulletEnabled val="1"/>
        </dgm:presLayoutVars>
      </dgm:prSet>
      <dgm:spPr/>
    </dgm:pt>
    <dgm:pt modelId="{730A356A-7DC2-4C05-A5EA-81D5A6FD9134}" type="pres">
      <dgm:prSet presAssocID="{F20C3DC4-5F58-49F9-AAA8-EC9158BEE7DD}" presName="sibTrans" presStyleCnt="0"/>
      <dgm:spPr/>
    </dgm:pt>
    <dgm:pt modelId="{513CBBF7-51A9-4BB2-8E68-BAEDEEAEDD95}" type="pres">
      <dgm:prSet presAssocID="{1BB796E6-A079-4143-938E-7A9136FEFAB4}" presName="node" presStyleLbl="node1" presStyleIdx="1" presStyleCnt="2">
        <dgm:presLayoutVars>
          <dgm:bulletEnabled val="1"/>
        </dgm:presLayoutVars>
      </dgm:prSet>
      <dgm:spPr/>
    </dgm:pt>
  </dgm:ptLst>
  <dgm:cxnLst>
    <dgm:cxn modelId="{0A701F32-4E03-441F-8680-D626A9AF5E59}" srcId="{FC29EA5B-AFCF-4670-AD43-8C8D0BF3E278}" destId="{1BB796E6-A079-4143-938E-7A9136FEFAB4}" srcOrd="1" destOrd="0" parTransId="{66BA3D47-4081-4295-B74E-F0E06CC25589}" sibTransId="{615BF828-0464-43BA-B177-0BA2C25894FA}"/>
    <dgm:cxn modelId="{7511A93B-074C-4BA9-8BD6-ECBE17A941FA}" type="presOf" srcId="{E0ECEA7E-6EA1-40AE-941D-F33D475E6736}" destId="{8CD95873-1087-43EF-BBED-83526C5EABFE}" srcOrd="0" destOrd="0" presId="urn:microsoft.com/office/officeart/2005/8/layout/default#14"/>
    <dgm:cxn modelId="{BDB2D09C-EEBF-459D-91D2-6F4CCF6D52BB}" srcId="{FC29EA5B-AFCF-4670-AD43-8C8D0BF3E278}" destId="{E0ECEA7E-6EA1-40AE-941D-F33D475E6736}" srcOrd="0" destOrd="0" parTransId="{D5DE24F7-1CFC-402A-857A-45520FD06C43}" sibTransId="{F20C3DC4-5F58-49F9-AAA8-EC9158BEE7DD}"/>
    <dgm:cxn modelId="{1F37E6AE-EED2-457D-B25E-13ECBDFBB297}" type="presOf" srcId="{1BB796E6-A079-4143-938E-7A9136FEFAB4}" destId="{513CBBF7-51A9-4BB2-8E68-BAEDEEAEDD95}" srcOrd="0" destOrd="0" presId="urn:microsoft.com/office/officeart/2005/8/layout/default#14"/>
    <dgm:cxn modelId="{9901B2BC-68F0-4A70-80C5-5411C08A3AB2}" type="presOf" srcId="{FC29EA5B-AFCF-4670-AD43-8C8D0BF3E278}" destId="{431B7803-CEDA-4710-A40E-6006114BDE03}" srcOrd="0" destOrd="0" presId="urn:microsoft.com/office/officeart/2005/8/layout/default#14"/>
    <dgm:cxn modelId="{9DDBDA95-6A22-468E-B5D9-0A1857040302}" type="presParOf" srcId="{431B7803-CEDA-4710-A40E-6006114BDE03}" destId="{8CD95873-1087-43EF-BBED-83526C5EABFE}" srcOrd="0" destOrd="0" presId="urn:microsoft.com/office/officeart/2005/8/layout/default#14"/>
    <dgm:cxn modelId="{AB871D5D-3907-44CF-A654-4A23D5DA3083}" type="presParOf" srcId="{431B7803-CEDA-4710-A40E-6006114BDE03}" destId="{730A356A-7DC2-4C05-A5EA-81D5A6FD9134}" srcOrd="1" destOrd="0" presId="urn:microsoft.com/office/officeart/2005/8/layout/default#14"/>
    <dgm:cxn modelId="{81F0E491-F6C5-480C-822F-C49ACA36C203}" type="presParOf" srcId="{431B7803-CEDA-4710-A40E-6006114BDE03}" destId="{513CBBF7-51A9-4BB2-8E68-BAEDEEAEDD95}" srcOrd="2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B83E3-F70C-4231-AD20-3712F403B382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2593F4-6AA3-4634-A319-0F0661D47EDC}">
      <dgm:prSet phldrT="[Text]"/>
      <dgm:spPr/>
      <dgm:t>
        <a:bodyPr/>
        <a:lstStyle/>
        <a:p>
          <a:r>
            <a:rPr lang="en-US" dirty="0"/>
            <a:t>Wired</a:t>
          </a:r>
        </a:p>
      </dgm:t>
    </dgm:pt>
    <dgm:pt modelId="{3A227256-1AD8-4A99-871E-BACF80E673AF}" type="parTrans" cxnId="{08751607-15D5-4C93-A5DF-349C4A961395}">
      <dgm:prSet/>
      <dgm:spPr/>
      <dgm:t>
        <a:bodyPr/>
        <a:lstStyle/>
        <a:p>
          <a:endParaRPr lang="en-US"/>
        </a:p>
      </dgm:t>
    </dgm:pt>
    <dgm:pt modelId="{4D0F54C9-3B80-4155-A885-8CA4A3260124}" type="sibTrans" cxnId="{08751607-15D5-4C93-A5DF-349C4A961395}">
      <dgm:prSet/>
      <dgm:spPr/>
      <dgm:t>
        <a:bodyPr/>
        <a:lstStyle/>
        <a:p>
          <a:endParaRPr lang="en-US"/>
        </a:p>
      </dgm:t>
    </dgm:pt>
    <dgm:pt modelId="{F4848411-B9B5-4F78-B0D6-CB8FD9EDC56E}">
      <dgm:prSet phldrT="[Text]"/>
      <dgm:spPr/>
      <dgm:t>
        <a:bodyPr/>
        <a:lstStyle/>
        <a:p>
          <a:r>
            <a:rPr lang="en-US" dirty="0"/>
            <a:t>Wireless</a:t>
          </a:r>
        </a:p>
      </dgm:t>
    </dgm:pt>
    <dgm:pt modelId="{D040C117-12F1-4C56-A55D-6B55ADBAFA20}" type="parTrans" cxnId="{A4F1CB6F-2D9D-4FF7-8117-0BC7C43D8E3A}">
      <dgm:prSet/>
      <dgm:spPr/>
      <dgm:t>
        <a:bodyPr/>
        <a:lstStyle/>
        <a:p>
          <a:endParaRPr lang="en-US"/>
        </a:p>
      </dgm:t>
    </dgm:pt>
    <dgm:pt modelId="{8C92E6F0-F8F1-4C4F-9D20-8927A8312A6A}" type="sibTrans" cxnId="{A4F1CB6F-2D9D-4FF7-8117-0BC7C43D8E3A}">
      <dgm:prSet/>
      <dgm:spPr/>
      <dgm:t>
        <a:bodyPr/>
        <a:lstStyle/>
        <a:p>
          <a:endParaRPr lang="en-US"/>
        </a:p>
      </dgm:t>
    </dgm:pt>
    <dgm:pt modelId="{3B2F432F-19BF-4D16-8F6C-77D299B1C188}">
      <dgm:prSet phldrT="[Text]"/>
      <dgm:spPr/>
      <dgm:t>
        <a:bodyPr/>
        <a:lstStyle/>
        <a:p>
          <a:r>
            <a:rPr lang="en-US" dirty="0"/>
            <a:t>Cable Internet service</a:t>
          </a:r>
        </a:p>
      </dgm:t>
    </dgm:pt>
    <dgm:pt modelId="{DAADE704-ABE8-4537-9A8E-2BEDB66CD5EE}" type="parTrans" cxnId="{A7CE9D6D-31C0-4D53-B875-46BABD1B4BF0}">
      <dgm:prSet/>
      <dgm:spPr/>
      <dgm:t>
        <a:bodyPr/>
        <a:lstStyle/>
        <a:p>
          <a:endParaRPr lang="en-US"/>
        </a:p>
      </dgm:t>
    </dgm:pt>
    <dgm:pt modelId="{988DB3B4-0BA3-403A-AEA9-78A2F09AD322}" type="sibTrans" cxnId="{A7CE9D6D-31C0-4D53-B875-46BABD1B4BF0}">
      <dgm:prSet/>
      <dgm:spPr/>
      <dgm:t>
        <a:bodyPr/>
        <a:lstStyle/>
        <a:p>
          <a:endParaRPr lang="en-US"/>
        </a:p>
      </dgm:t>
    </dgm:pt>
    <dgm:pt modelId="{64E457DE-8B91-42F5-A375-A70D4E23135A}">
      <dgm:prSet phldrT="[Text]"/>
      <dgm:spPr/>
      <dgm:t>
        <a:bodyPr/>
        <a:lstStyle/>
        <a:p>
          <a:r>
            <a:rPr lang="en-US" dirty="0"/>
            <a:t>DSL (digital subscriber line)</a:t>
          </a:r>
        </a:p>
      </dgm:t>
    </dgm:pt>
    <dgm:pt modelId="{372B3421-85C8-4B84-8B55-A7A3166780CC}" type="parTrans" cxnId="{73F50AE2-A5C1-4991-9FCC-CBECDB8633E8}">
      <dgm:prSet/>
      <dgm:spPr/>
      <dgm:t>
        <a:bodyPr/>
        <a:lstStyle/>
        <a:p>
          <a:endParaRPr lang="en-US"/>
        </a:p>
      </dgm:t>
    </dgm:pt>
    <dgm:pt modelId="{ADA71F49-0C0A-4F3E-BEDA-2ED2694C50F9}" type="sibTrans" cxnId="{73F50AE2-A5C1-4991-9FCC-CBECDB8633E8}">
      <dgm:prSet/>
      <dgm:spPr/>
      <dgm:t>
        <a:bodyPr/>
        <a:lstStyle/>
        <a:p>
          <a:endParaRPr lang="en-US"/>
        </a:p>
      </dgm:t>
    </dgm:pt>
    <dgm:pt modelId="{CE9A8FE5-66EF-489F-9200-B9E7653E2EC5}">
      <dgm:prSet phldrT="[Text]"/>
      <dgm:spPr/>
      <dgm:t>
        <a:bodyPr/>
        <a:lstStyle/>
        <a:p>
          <a:r>
            <a:rPr lang="en-US" dirty="0"/>
            <a:t>Fiber to the Premises (FTTP)</a:t>
          </a:r>
        </a:p>
      </dgm:t>
    </dgm:pt>
    <dgm:pt modelId="{8DF2F3BA-E9C9-49FC-A09B-04589EAB33B2}" type="parTrans" cxnId="{D43A6543-FC00-464D-A74F-3616E82C4EBA}">
      <dgm:prSet/>
      <dgm:spPr/>
      <dgm:t>
        <a:bodyPr/>
        <a:lstStyle/>
        <a:p>
          <a:endParaRPr lang="en-US"/>
        </a:p>
      </dgm:t>
    </dgm:pt>
    <dgm:pt modelId="{95785D17-C716-4D84-9ED1-7CB4D4E90EFC}" type="sibTrans" cxnId="{D43A6543-FC00-464D-A74F-3616E82C4EBA}">
      <dgm:prSet/>
      <dgm:spPr/>
      <dgm:t>
        <a:bodyPr/>
        <a:lstStyle/>
        <a:p>
          <a:endParaRPr lang="en-US"/>
        </a:p>
      </dgm:t>
    </dgm:pt>
    <dgm:pt modelId="{AF1817A8-6737-47DC-B70B-6697C630FC16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Wi-Fi</a:t>
          </a:r>
          <a:r>
            <a:rPr lang="en-US" dirty="0"/>
            <a:t> (wireless fidelity)</a:t>
          </a:r>
        </a:p>
      </dgm:t>
    </dgm:pt>
    <dgm:pt modelId="{1AC1DA61-BD92-49B1-BD9C-BFF94BF401BE}" type="parTrans" cxnId="{B1BACAA6-DF63-42A8-BE66-47EB3289C698}">
      <dgm:prSet/>
      <dgm:spPr/>
      <dgm:t>
        <a:bodyPr/>
        <a:lstStyle/>
        <a:p>
          <a:endParaRPr lang="en-US"/>
        </a:p>
      </dgm:t>
    </dgm:pt>
    <dgm:pt modelId="{B96036E0-A915-4B2E-ACEF-D5441E3576D8}" type="sibTrans" cxnId="{B1BACAA6-DF63-42A8-BE66-47EB3289C698}">
      <dgm:prSet/>
      <dgm:spPr/>
      <dgm:t>
        <a:bodyPr/>
        <a:lstStyle/>
        <a:p>
          <a:endParaRPr lang="en-US"/>
        </a:p>
      </dgm:t>
    </dgm:pt>
    <dgm:pt modelId="{8136062B-0672-4243-A5DF-5EE5CFB22A5B}">
      <dgm:prSet phldrT="[Text]"/>
      <dgm:spPr/>
      <dgm:t>
        <a:bodyPr/>
        <a:lstStyle/>
        <a:p>
          <a:r>
            <a:rPr lang="en-US" dirty="0"/>
            <a:t>Mobile broadband</a:t>
          </a:r>
        </a:p>
      </dgm:t>
    </dgm:pt>
    <dgm:pt modelId="{B0C2CA9C-4E59-45D0-BEC9-A5148C504728}" type="parTrans" cxnId="{6907263D-D286-4EE8-A50D-6BFAA385B2A5}">
      <dgm:prSet/>
      <dgm:spPr/>
      <dgm:t>
        <a:bodyPr/>
        <a:lstStyle/>
        <a:p>
          <a:endParaRPr lang="en-US"/>
        </a:p>
      </dgm:t>
    </dgm:pt>
    <dgm:pt modelId="{1B262FC6-8036-4912-A6A1-1694681B962D}" type="sibTrans" cxnId="{6907263D-D286-4EE8-A50D-6BFAA385B2A5}">
      <dgm:prSet/>
      <dgm:spPr/>
      <dgm:t>
        <a:bodyPr/>
        <a:lstStyle/>
        <a:p>
          <a:endParaRPr lang="en-US"/>
        </a:p>
      </dgm:t>
    </dgm:pt>
    <dgm:pt modelId="{54E866A3-D307-4A53-8271-EC4B63DBD2EB}">
      <dgm:prSet phldrT="[Text]"/>
      <dgm:spPr/>
      <dgm:t>
        <a:bodyPr/>
        <a:lstStyle/>
        <a:p>
          <a:r>
            <a:rPr lang="en-US" dirty="0"/>
            <a:t>Fixed wireless</a:t>
          </a:r>
        </a:p>
      </dgm:t>
    </dgm:pt>
    <dgm:pt modelId="{C9351B3A-BB24-4A2E-906A-21C624F37C05}" type="parTrans" cxnId="{596532AF-5E57-4F30-958E-AEF309A148BB}">
      <dgm:prSet/>
      <dgm:spPr/>
      <dgm:t>
        <a:bodyPr/>
        <a:lstStyle/>
        <a:p>
          <a:endParaRPr lang="en-US"/>
        </a:p>
      </dgm:t>
    </dgm:pt>
    <dgm:pt modelId="{65FB570E-8D20-497C-8D18-178B5E0655C3}" type="sibTrans" cxnId="{596532AF-5E57-4F30-958E-AEF309A148BB}">
      <dgm:prSet/>
      <dgm:spPr/>
      <dgm:t>
        <a:bodyPr/>
        <a:lstStyle/>
        <a:p>
          <a:endParaRPr lang="en-US"/>
        </a:p>
      </dgm:t>
    </dgm:pt>
    <dgm:pt modelId="{46D1E93C-8172-4EB8-B509-6577E6D6C777}">
      <dgm:prSet phldrT="[Text]"/>
      <dgm:spPr/>
      <dgm:t>
        <a:bodyPr/>
        <a:lstStyle/>
        <a:p>
          <a:r>
            <a:rPr lang="en-US" dirty="0"/>
            <a:t>Satellite Internet Service</a:t>
          </a:r>
        </a:p>
      </dgm:t>
    </dgm:pt>
    <dgm:pt modelId="{0A46F5F4-274B-468A-9C1C-8116A3A22E7D}" type="parTrans" cxnId="{B02E19B6-62B3-4527-8FB9-37BDFEFEB2AC}">
      <dgm:prSet/>
      <dgm:spPr/>
      <dgm:t>
        <a:bodyPr/>
        <a:lstStyle/>
        <a:p>
          <a:endParaRPr lang="en-US"/>
        </a:p>
      </dgm:t>
    </dgm:pt>
    <dgm:pt modelId="{CA144FA2-95F7-4B54-8A5F-624D4ED7E5D1}" type="sibTrans" cxnId="{B02E19B6-62B3-4527-8FB9-37BDFEFEB2AC}">
      <dgm:prSet/>
      <dgm:spPr/>
      <dgm:t>
        <a:bodyPr/>
        <a:lstStyle/>
        <a:p>
          <a:endParaRPr lang="en-US"/>
        </a:p>
      </dgm:t>
    </dgm:pt>
    <dgm:pt modelId="{DD03345D-E374-49E6-B94D-770172BE2C67}" type="pres">
      <dgm:prSet presAssocID="{687B83E3-F70C-4231-AD20-3712F403B382}" presName="Name0" presStyleCnt="0">
        <dgm:presLayoutVars>
          <dgm:dir/>
          <dgm:animLvl val="lvl"/>
          <dgm:resizeHandles val="exact"/>
        </dgm:presLayoutVars>
      </dgm:prSet>
      <dgm:spPr/>
    </dgm:pt>
    <dgm:pt modelId="{4F3A09FE-2047-42C1-AA3E-EE915C563871}" type="pres">
      <dgm:prSet presAssocID="{E02593F4-6AA3-4634-A319-0F0661D47EDC}" presName="composite" presStyleCnt="0"/>
      <dgm:spPr/>
    </dgm:pt>
    <dgm:pt modelId="{DDF7420A-EE60-4649-A83A-6394A4CA51E6}" type="pres">
      <dgm:prSet presAssocID="{E02593F4-6AA3-4634-A319-0F0661D47ED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3C317A4-A53C-425F-9AEC-37DDEBE57097}" type="pres">
      <dgm:prSet presAssocID="{E02593F4-6AA3-4634-A319-0F0661D47EDC}" presName="desTx" presStyleLbl="alignAccFollowNode1" presStyleIdx="0" presStyleCnt="2">
        <dgm:presLayoutVars>
          <dgm:bulletEnabled val="1"/>
        </dgm:presLayoutVars>
      </dgm:prSet>
      <dgm:spPr/>
    </dgm:pt>
    <dgm:pt modelId="{074176B1-C7D4-4FE6-82ED-32777620FAF2}" type="pres">
      <dgm:prSet presAssocID="{4D0F54C9-3B80-4155-A885-8CA4A3260124}" presName="space" presStyleCnt="0"/>
      <dgm:spPr/>
    </dgm:pt>
    <dgm:pt modelId="{AED1D535-9660-4FB0-9BBC-B11CCF9BABF5}" type="pres">
      <dgm:prSet presAssocID="{F4848411-B9B5-4F78-B0D6-CB8FD9EDC56E}" presName="composite" presStyleCnt="0"/>
      <dgm:spPr/>
    </dgm:pt>
    <dgm:pt modelId="{204A8280-996A-4DCA-BECE-34221B09D29E}" type="pres">
      <dgm:prSet presAssocID="{F4848411-B9B5-4F78-B0D6-CB8FD9EDC56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830DDF5-B010-4EE5-9726-4386A4A8E317}" type="pres">
      <dgm:prSet presAssocID="{F4848411-B9B5-4F78-B0D6-CB8FD9EDC56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1E73101-580B-4545-8A18-FFB67DFCC7EF}" type="presOf" srcId="{3B2F432F-19BF-4D16-8F6C-77D299B1C188}" destId="{93C317A4-A53C-425F-9AEC-37DDEBE57097}" srcOrd="0" destOrd="0" presId="urn:microsoft.com/office/officeart/2005/8/layout/hList1"/>
    <dgm:cxn modelId="{08751607-15D5-4C93-A5DF-349C4A961395}" srcId="{687B83E3-F70C-4231-AD20-3712F403B382}" destId="{E02593F4-6AA3-4634-A319-0F0661D47EDC}" srcOrd="0" destOrd="0" parTransId="{3A227256-1AD8-4A99-871E-BACF80E673AF}" sibTransId="{4D0F54C9-3B80-4155-A885-8CA4A3260124}"/>
    <dgm:cxn modelId="{A0D18C08-44E9-45A8-B6D7-BF8674E6E275}" type="presOf" srcId="{64E457DE-8B91-42F5-A375-A70D4E23135A}" destId="{93C317A4-A53C-425F-9AEC-37DDEBE57097}" srcOrd="0" destOrd="1" presId="urn:microsoft.com/office/officeart/2005/8/layout/hList1"/>
    <dgm:cxn modelId="{3D03A32A-2F3F-47BB-88D5-0103F25549A9}" type="presOf" srcId="{46D1E93C-8172-4EB8-B509-6577E6D6C777}" destId="{3830DDF5-B010-4EE5-9726-4386A4A8E317}" srcOrd="0" destOrd="3" presId="urn:microsoft.com/office/officeart/2005/8/layout/hList1"/>
    <dgm:cxn modelId="{6907263D-D286-4EE8-A50D-6BFAA385B2A5}" srcId="{F4848411-B9B5-4F78-B0D6-CB8FD9EDC56E}" destId="{8136062B-0672-4243-A5DF-5EE5CFB22A5B}" srcOrd="1" destOrd="0" parTransId="{B0C2CA9C-4E59-45D0-BEC9-A5148C504728}" sibTransId="{1B262FC6-8036-4912-A6A1-1694681B962D}"/>
    <dgm:cxn modelId="{D43A6543-FC00-464D-A74F-3616E82C4EBA}" srcId="{E02593F4-6AA3-4634-A319-0F0661D47EDC}" destId="{CE9A8FE5-66EF-489F-9200-B9E7653E2EC5}" srcOrd="2" destOrd="0" parTransId="{8DF2F3BA-E9C9-49FC-A09B-04589EAB33B2}" sibTransId="{95785D17-C716-4D84-9ED1-7CB4D4E90EFC}"/>
    <dgm:cxn modelId="{4883646B-4E64-4A26-BC4C-1E5F1FB7773E}" type="presOf" srcId="{54E866A3-D307-4A53-8271-EC4B63DBD2EB}" destId="{3830DDF5-B010-4EE5-9726-4386A4A8E317}" srcOrd="0" destOrd="2" presId="urn:microsoft.com/office/officeart/2005/8/layout/hList1"/>
    <dgm:cxn modelId="{A7CE9D6D-31C0-4D53-B875-46BABD1B4BF0}" srcId="{E02593F4-6AA3-4634-A319-0F0661D47EDC}" destId="{3B2F432F-19BF-4D16-8F6C-77D299B1C188}" srcOrd="0" destOrd="0" parTransId="{DAADE704-ABE8-4537-9A8E-2BEDB66CD5EE}" sibTransId="{988DB3B4-0BA3-403A-AEA9-78A2F09AD322}"/>
    <dgm:cxn modelId="{A4F1CB6F-2D9D-4FF7-8117-0BC7C43D8E3A}" srcId="{687B83E3-F70C-4231-AD20-3712F403B382}" destId="{F4848411-B9B5-4F78-B0D6-CB8FD9EDC56E}" srcOrd="1" destOrd="0" parTransId="{D040C117-12F1-4C56-A55D-6B55ADBAFA20}" sibTransId="{8C92E6F0-F8F1-4C4F-9D20-8927A8312A6A}"/>
    <dgm:cxn modelId="{04C45186-3AF4-4E15-9AC6-0DE8213E171D}" type="presOf" srcId="{AF1817A8-6737-47DC-B70B-6697C630FC16}" destId="{3830DDF5-B010-4EE5-9726-4386A4A8E317}" srcOrd="0" destOrd="0" presId="urn:microsoft.com/office/officeart/2005/8/layout/hList1"/>
    <dgm:cxn modelId="{912F0C89-7D77-4E42-B263-9FC8CDD2789E}" type="presOf" srcId="{CE9A8FE5-66EF-489F-9200-B9E7653E2EC5}" destId="{93C317A4-A53C-425F-9AEC-37DDEBE57097}" srcOrd="0" destOrd="2" presId="urn:microsoft.com/office/officeart/2005/8/layout/hList1"/>
    <dgm:cxn modelId="{1D5EEC93-97F0-4B8F-8C20-9EEC30AE6ACC}" type="presOf" srcId="{F4848411-B9B5-4F78-B0D6-CB8FD9EDC56E}" destId="{204A8280-996A-4DCA-BECE-34221B09D29E}" srcOrd="0" destOrd="0" presId="urn:microsoft.com/office/officeart/2005/8/layout/hList1"/>
    <dgm:cxn modelId="{B1BACAA6-DF63-42A8-BE66-47EB3289C698}" srcId="{F4848411-B9B5-4F78-B0D6-CB8FD9EDC56E}" destId="{AF1817A8-6737-47DC-B70B-6697C630FC16}" srcOrd="0" destOrd="0" parTransId="{1AC1DA61-BD92-49B1-BD9C-BFF94BF401BE}" sibTransId="{B96036E0-A915-4B2E-ACEF-D5441E3576D8}"/>
    <dgm:cxn modelId="{596532AF-5E57-4F30-958E-AEF309A148BB}" srcId="{F4848411-B9B5-4F78-B0D6-CB8FD9EDC56E}" destId="{54E866A3-D307-4A53-8271-EC4B63DBD2EB}" srcOrd="2" destOrd="0" parTransId="{C9351B3A-BB24-4A2E-906A-21C624F37C05}" sibTransId="{65FB570E-8D20-497C-8D18-178B5E0655C3}"/>
    <dgm:cxn modelId="{B02E19B6-62B3-4527-8FB9-37BDFEFEB2AC}" srcId="{F4848411-B9B5-4F78-B0D6-CB8FD9EDC56E}" destId="{46D1E93C-8172-4EB8-B509-6577E6D6C777}" srcOrd="3" destOrd="0" parTransId="{0A46F5F4-274B-468A-9C1C-8116A3A22E7D}" sibTransId="{CA144FA2-95F7-4B54-8A5F-624D4ED7E5D1}"/>
    <dgm:cxn modelId="{AD8835BE-E278-4DD1-8376-9A6DB4FCE022}" type="presOf" srcId="{8136062B-0672-4243-A5DF-5EE5CFB22A5B}" destId="{3830DDF5-B010-4EE5-9726-4386A4A8E317}" srcOrd="0" destOrd="1" presId="urn:microsoft.com/office/officeart/2005/8/layout/hList1"/>
    <dgm:cxn modelId="{9D0B41D8-2878-4C2E-AE4C-DC56159E9AFF}" type="presOf" srcId="{E02593F4-6AA3-4634-A319-0F0661D47EDC}" destId="{DDF7420A-EE60-4649-A83A-6394A4CA51E6}" srcOrd="0" destOrd="0" presId="urn:microsoft.com/office/officeart/2005/8/layout/hList1"/>
    <dgm:cxn modelId="{73F50AE2-A5C1-4991-9FCC-CBECDB8633E8}" srcId="{E02593F4-6AA3-4634-A319-0F0661D47EDC}" destId="{64E457DE-8B91-42F5-A375-A70D4E23135A}" srcOrd="1" destOrd="0" parTransId="{372B3421-85C8-4B84-8B55-A7A3166780CC}" sibTransId="{ADA71F49-0C0A-4F3E-BEDA-2ED2694C50F9}"/>
    <dgm:cxn modelId="{01AD27EF-0EEE-4A3E-9CF1-0367EBF38E43}" type="presOf" srcId="{687B83E3-F70C-4231-AD20-3712F403B382}" destId="{DD03345D-E374-49E6-B94D-770172BE2C67}" srcOrd="0" destOrd="0" presId="urn:microsoft.com/office/officeart/2005/8/layout/hList1"/>
    <dgm:cxn modelId="{5479780A-2C2A-49E9-B8C4-46822CB86BA2}" type="presParOf" srcId="{DD03345D-E374-49E6-B94D-770172BE2C67}" destId="{4F3A09FE-2047-42C1-AA3E-EE915C563871}" srcOrd="0" destOrd="0" presId="urn:microsoft.com/office/officeart/2005/8/layout/hList1"/>
    <dgm:cxn modelId="{C8CB73ED-60A0-46EA-B856-76E457EC41B7}" type="presParOf" srcId="{4F3A09FE-2047-42C1-AA3E-EE915C563871}" destId="{DDF7420A-EE60-4649-A83A-6394A4CA51E6}" srcOrd="0" destOrd="0" presId="urn:microsoft.com/office/officeart/2005/8/layout/hList1"/>
    <dgm:cxn modelId="{D5767767-8A51-4B04-8C2B-4E6DD242418A}" type="presParOf" srcId="{4F3A09FE-2047-42C1-AA3E-EE915C563871}" destId="{93C317A4-A53C-425F-9AEC-37DDEBE57097}" srcOrd="1" destOrd="0" presId="urn:microsoft.com/office/officeart/2005/8/layout/hList1"/>
    <dgm:cxn modelId="{6255AA09-4E4D-440F-A905-B60F388E87A5}" type="presParOf" srcId="{DD03345D-E374-49E6-B94D-770172BE2C67}" destId="{074176B1-C7D4-4FE6-82ED-32777620FAF2}" srcOrd="1" destOrd="0" presId="urn:microsoft.com/office/officeart/2005/8/layout/hList1"/>
    <dgm:cxn modelId="{EB85C860-B5B2-4C00-9F0F-64A5FF06DF2C}" type="presParOf" srcId="{DD03345D-E374-49E6-B94D-770172BE2C67}" destId="{AED1D535-9660-4FB0-9BBC-B11CCF9BABF5}" srcOrd="2" destOrd="0" presId="urn:microsoft.com/office/officeart/2005/8/layout/hList1"/>
    <dgm:cxn modelId="{6234D101-6E96-4C45-9878-132F5228594B}" type="presParOf" srcId="{AED1D535-9660-4FB0-9BBC-B11CCF9BABF5}" destId="{204A8280-996A-4DCA-BECE-34221B09D29E}" srcOrd="0" destOrd="0" presId="urn:microsoft.com/office/officeart/2005/8/layout/hList1"/>
    <dgm:cxn modelId="{4F66B0CF-E8BB-4F05-BEC1-12553087C334}" type="presParOf" srcId="{AED1D535-9660-4FB0-9BBC-B11CCF9BABF5}" destId="{3830DDF5-B010-4EE5-9726-4386A4A8E3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5873-1087-43EF-BBED-83526C5EABFE}">
      <dsp:nvSpPr>
        <dsp:cNvPr id="0" name=""/>
        <dsp:cNvSpPr/>
      </dsp:nvSpPr>
      <dsp:spPr>
        <a:xfrm>
          <a:off x="892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Allow scientists at different physical locations to share information and work together</a:t>
          </a:r>
        </a:p>
      </dsp:txBody>
      <dsp:txXfrm>
        <a:off x="892" y="174426"/>
        <a:ext cx="3482578" cy="2089546"/>
      </dsp:txXfrm>
    </dsp:sp>
    <dsp:sp modelId="{513CBBF7-51A9-4BB2-8E68-BAEDEEAEDD95}">
      <dsp:nvSpPr>
        <dsp:cNvPr id="0" name=""/>
        <dsp:cNvSpPr/>
      </dsp:nvSpPr>
      <dsp:spPr>
        <a:xfrm>
          <a:off x="3831728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Function even if part of the network were disabled or destroyed by a disaster</a:t>
          </a:r>
        </a:p>
      </dsp:txBody>
      <dsp:txXfrm>
        <a:off x="3831728" y="174426"/>
        <a:ext cx="3482578" cy="208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7420A-EE60-4649-A83A-6394A4CA51E6}">
      <dsp:nvSpPr>
        <dsp:cNvPr id="0" name=""/>
        <dsp:cNvSpPr/>
      </dsp:nvSpPr>
      <dsp:spPr>
        <a:xfrm>
          <a:off x="43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Wired</a:t>
          </a:r>
        </a:p>
      </dsp:txBody>
      <dsp:txXfrm>
        <a:off x="43" y="61230"/>
        <a:ext cx="4130426" cy="979200"/>
      </dsp:txXfrm>
    </dsp:sp>
    <dsp:sp modelId="{93C317A4-A53C-425F-9AEC-37DDEBE57097}">
      <dsp:nvSpPr>
        <dsp:cNvPr id="0" name=""/>
        <dsp:cNvSpPr/>
      </dsp:nvSpPr>
      <dsp:spPr>
        <a:xfrm>
          <a:off x="43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Cable Internet service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DSL (digital subscriber line)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Fiber to the Premises (FTTP)</a:t>
          </a:r>
        </a:p>
      </dsp:txBody>
      <dsp:txXfrm>
        <a:off x="43" y="1040430"/>
        <a:ext cx="4130426" cy="3546540"/>
      </dsp:txXfrm>
    </dsp:sp>
    <dsp:sp modelId="{204A8280-996A-4DCA-BECE-34221B09D29E}">
      <dsp:nvSpPr>
        <dsp:cNvPr id="0" name=""/>
        <dsp:cNvSpPr/>
      </dsp:nvSpPr>
      <dsp:spPr>
        <a:xfrm>
          <a:off x="4708729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Wireless</a:t>
          </a:r>
        </a:p>
      </dsp:txBody>
      <dsp:txXfrm>
        <a:off x="4708729" y="61230"/>
        <a:ext cx="4130426" cy="979200"/>
      </dsp:txXfrm>
    </dsp:sp>
    <dsp:sp modelId="{3830DDF5-B010-4EE5-9726-4386A4A8E317}">
      <dsp:nvSpPr>
        <dsp:cNvPr id="0" name=""/>
        <dsp:cNvSpPr/>
      </dsp:nvSpPr>
      <dsp:spPr>
        <a:xfrm>
          <a:off x="4708729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solidFill>
                <a:srgbClr val="5E8B46"/>
              </a:solidFill>
            </a:rPr>
            <a:t>Wi-Fi</a:t>
          </a:r>
          <a:r>
            <a:rPr lang="en-US" sz="3400" kern="1200" dirty="0"/>
            <a:t> (wireless fidelity)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Mobile broadband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Fixed wireless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Satellite Internet Service</a:t>
          </a:r>
        </a:p>
      </dsp:txBody>
      <dsp:txXfrm>
        <a:off x="4708729" y="1040430"/>
        <a:ext cx="4130426" cy="354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660560-0A50-4744-B5EF-74197B738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847F9-0F73-4D77-B69E-378E7FBF9CE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19BB5D62-8B16-4E24-B807-A7545EAB9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6413EDE-D399-4B78-8453-62FF4E06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321EC7-AB9A-42F1-8A40-8049BD06F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B5A1E-E3F1-4A85-8EC2-575111BB02D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6F26FCB-5F44-4F47-A834-0C2E71B79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CB37A2-51C7-47E7-B1FD-D69E1F6AF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321EC7-AB9A-42F1-8A40-8049BD06F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B5A1E-E3F1-4A85-8EC2-575111BB02D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6F26FCB-5F44-4F47-A834-0C2E71B79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CB37A2-51C7-47E7-B1FD-D69E1F6AF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63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DC2A33-ADFA-4542-BDD4-7ADC0BFB2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6509D-F477-4E39-9FA7-54098A3B3E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F35861D6-B05A-4231-88A5-E008A3022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6B884DC-C8E0-4B8E-9389-582D71770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-4878" y="3962400"/>
            <a:ext cx="460613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Connecting and Communicating Online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6200" y="954396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 2016</a:t>
            </a:r>
          </a:p>
          <a:p>
            <a:pPr algn="ctr"/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97" y="3674640"/>
            <a:ext cx="4901303" cy="2709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9858-C30C-4321-9362-45ED54D3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BC0D-B8E5-4348-A0A6-A4F0F3F5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A34D-02A4-4B2B-8983-495E103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BDD5-0D77-48B6-BB06-C29ED2B1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4B38-075E-4F4D-BDB0-09B4D54A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DE03A-90A8-43A1-B2F5-438955378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4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9243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0717C-4680-473E-88FD-338EE246C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E9399-A8F7-4306-9C6E-3E30E3F0A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E73DE-DA7D-4A7F-9882-F4909E555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205478FC-8472-45E7-B7E9-20EEEAF28E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8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086600" cy="1143000"/>
          </a:xfrm>
        </p:spPr>
        <p:txBody>
          <a:bodyPr/>
          <a:lstStyle/>
          <a:p>
            <a:r>
              <a:rPr lang="en-US" dirty="0"/>
              <a:t>The Internet and IP addressing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5E8B46"/>
                </a:solidFill>
              </a:rPr>
              <a:t>IP address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is a sequence of numbers that uniquely identifies each computer or device connected to the Internet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5E8B46"/>
                </a:solidFill>
              </a:rPr>
              <a:t>domain name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is a text-based name that corresponds to the IP address</a:t>
            </a:r>
            <a:endParaRPr lang="en-US" sz="2400" dirty="0"/>
          </a:p>
          <a:p>
            <a:r>
              <a:rPr lang="en-US" sz="2800" dirty="0"/>
              <a:t>A DNS server translates the domain name into its associated IP address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62 - 64 </a:t>
            </a:r>
          </a:p>
          <a:p>
            <a:r>
              <a:rPr lang="en-US" dirty="0"/>
              <a:t>Figure 2-5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3" y="4444341"/>
            <a:ext cx="4703118" cy="17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63 </a:t>
            </a:r>
          </a:p>
          <a:p>
            <a:r>
              <a:rPr lang="en-US" dirty="0"/>
              <a:t>Table 2-3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9" y="1600200"/>
            <a:ext cx="7946922" cy="4648200"/>
          </a:xfrm>
        </p:spPr>
      </p:pic>
    </p:spTree>
    <p:extLst>
      <p:ext uri="{BB962C8B-B14F-4D97-AF65-F5344CB8AC3E}">
        <p14:creationId xmlns:p14="http://schemas.microsoft.com/office/powerpoint/2010/main" val="187612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64 </a:t>
            </a:r>
          </a:p>
          <a:p>
            <a:r>
              <a:rPr lang="en-US" dirty="0"/>
              <a:t>Figure 2-6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7236"/>
            <a:ext cx="8839200" cy="4454128"/>
          </a:xfrm>
        </p:spPr>
      </p:pic>
    </p:spTree>
    <p:extLst>
      <p:ext uri="{BB962C8B-B14F-4D97-AF65-F5344CB8AC3E}">
        <p14:creationId xmlns:p14="http://schemas.microsoft.com/office/powerpoint/2010/main" val="238942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7972F53C-7E04-4C07-8E58-63BE3BB07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IP Address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F27306F-2781-4352-8B23-3BFD312B1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162800" cy="4530725"/>
          </a:xfrm>
        </p:spPr>
        <p:txBody>
          <a:bodyPr/>
          <a:lstStyle/>
          <a:p>
            <a:r>
              <a:rPr lang="en-US" altLang="en-US"/>
              <a:t>Unique Identifier </a:t>
            </a:r>
          </a:p>
          <a:p>
            <a:r>
              <a:rPr lang="en-US" altLang="en-US"/>
              <a:t>32 bit binary number</a:t>
            </a:r>
          </a:p>
          <a:p>
            <a:pPr lvl="1"/>
            <a:r>
              <a:rPr lang="en-US" altLang="en-US"/>
              <a:t>Represented as 4 decimal values</a:t>
            </a:r>
          </a:p>
          <a:p>
            <a:r>
              <a:rPr lang="en-US" altLang="en-US"/>
              <a:t>Representing 8 bits, in the range 0 – 255 (known as Octets)</a:t>
            </a:r>
          </a:p>
          <a:p>
            <a:pPr lvl="1"/>
            <a:r>
              <a:rPr lang="en-US" altLang="en-US"/>
              <a:t>Example: 		140.179.220.200</a:t>
            </a:r>
          </a:p>
          <a:p>
            <a:pPr lvl="1"/>
            <a:r>
              <a:rPr lang="en-US" altLang="en-US"/>
              <a:t>Binary form: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10001100.10110011.11011100.11001000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FE4A595-2BE8-40B6-B24E-CFD1728C6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Address Classes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6181F85-263A-459D-840C-93E3C2FF0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b="1"/>
              <a:t>Class A</a:t>
            </a:r>
            <a:r>
              <a:rPr lang="en-US" altLang="en-US" sz="2200"/>
              <a:t> addresses begin with </a:t>
            </a:r>
            <a:r>
              <a:rPr lang="en-US" altLang="en-US" sz="2200" b="1"/>
              <a:t>0xxx</a:t>
            </a:r>
            <a:r>
              <a:rPr lang="en-US" altLang="en-US" sz="2200"/>
              <a:t>, or </a:t>
            </a:r>
            <a:r>
              <a:rPr lang="en-US" altLang="en-US" sz="2200" b="1"/>
              <a:t>1 to 126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B</a:t>
            </a:r>
            <a:r>
              <a:rPr lang="en-US" altLang="en-US" sz="2200"/>
              <a:t> addresses begin with </a:t>
            </a:r>
            <a:r>
              <a:rPr lang="en-US" altLang="en-US" sz="2200" b="1"/>
              <a:t>10xx</a:t>
            </a:r>
            <a:r>
              <a:rPr lang="en-US" altLang="en-US" sz="2200"/>
              <a:t>, or </a:t>
            </a:r>
            <a:r>
              <a:rPr lang="en-US" altLang="en-US" sz="2200" b="1"/>
              <a:t>128 to 191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C</a:t>
            </a:r>
            <a:r>
              <a:rPr lang="en-US" altLang="en-US" sz="2200"/>
              <a:t> addresses begin with </a:t>
            </a:r>
            <a:r>
              <a:rPr lang="en-US" altLang="en-US" sz="2200" b="1"/>
              <a:t>110x</a:t>
            </a:r>
            <a:r>
              <a:rPr lang="en-US" altLang="en-US" sz="2200"/>
              <a:t>, or </a:t>
            </a:r>
            <a:r>
              <a:rPr lang="en-US" altLang="en-US" sz="2200" b="1"/>
              <a:t>192 to 223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D</a:t>
            </a:r>
            <a:r>
              <a:rPr lang="en-US" altLang="en-US" sz="2200"/>
              <a:t> addresses begin with </a:t>
            </a:r>
            <a:r>
              <a:rPr lang="en-US" altLang="en-US" sz="2200" b="1"/>
              <a:t>1110</a:t>
            </a:r>
            <a:r>
              <a:rPr lang="en-US" altLang="en-US" sz="2200"/>
              <a:t>, or </a:t>
            </a:r>
            <a:r>
              <a:rPr lang="en-US" altLang="en-US" sz="2200" b="1"/>
              <a:t>224 to 239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E</a:t>
            </a:r>
            <a:r>
              <a:rPr lang="en-US" altLang="en-US" sz="2200"/>
              <a:t> addresses begin with </a:t>
            </a:r>
            <a:r>
              <a:rPr lang="en-US" altLang="en-US" sz="2200" b="1"/>
              <a:t>1111</a:t>
            </a:r>
            <a:r>
              <a:rPr lang="en-US" altLang="en-US" sz="2200"/>
              <a:t>, or </a:t>
            </a:r>
            <a:r>
              <a:rPr lang="en-US" altLang="en-US" sz="2200" b="1"/>
              <a:t>240 to 254</a:t>
            </a:r>
            <a:r>
              <a:rPr lang="en-US" altLang="en-US" sz="2200"/>
              <a:t> decimal. 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84F4FCE8-924A-4437-AB7E-6CE3D859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86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b="1"/>
              <a:t>Class A</a:t>
            </a:r>
            <a:r>
              <a:rPr lang="en-US" altLang="en-US" sz="1800"/>
              <a:t> - 255.0.0.0 - 11111111.00000000.00000000.00000000 </a:t>
            </a:r>
          </a:p>
          <a:p>
            <a:pPr>
              <a:lnSpc>
                <a:spcPct val="90000"/>
              </a:lnSpc>
            </a:pPr>
            <a:r>
              <a:rPr lang="en-US" altLang="en-US" sz="1800" b="1"/>
              <a:t>Class B</a:t>
            </a:r>
            <a:r>
              <a:rPr lang="en-US" altLang="en-US" sz="1800"/>
              <a:t> - 255.255.0.0 - 11111111.11111111.00000000.00000000 </a:t>
            </a:r>
          </a:p>
          <a:p>
            <a:pPr>
              <a:lnSpc>
                <a:spcPct val="90000"/>
              </a:lnSpc>
            </a:pPr>
            <a:r>
              <a:rPr lang="en-US" altLang="en-US" sz="1800" b="1"/>
              <a:t>Class C</a:t>
            </a:r>
            <a:r>
              <a:rPr lang="en-US" altLang="en-US" sz="1800"/>
              <a:t> - 255.255.255.0 - 11111111.11111111.11111111.00000000 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C6D6F05F-0E21-4559-BFC5-18F00C6B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u="sng"/>
              <a:t>DEFAULT SUBNET MASK</a:t>
            </a:r>
            <a:r>
              <a:rPr lang="en-US" altLang="en-US" sz="1800" u="sng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126980" grpId="0" build="p"/>
      <p:bldP spid="1269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8F38ED-75EE-4D59-8A2D-85A1ACF11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Why Subnet?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E5A0D8E-472C-4E17-96A7-8747D81D2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break the network down into pieces, each of which can be addressed separately.</a:t>
            </a:r>
          </a:p>
          <a:p>
            <a:pPr lvl="1"/>
            <a:r>
              <a:rPr lang="en-US" altLang="en-US"/>
              <a:t>Controls network traffic</a:t>
            </a:r>
          </a:p>
          <a:p>
            <a:pPr lvl="1"/>
            <a:r>
              <a:rPr lang="en-US" altLang="en-US"/>
              <a:t>Reduces broadcasts</a:t>
            </a:r>
          </a:p>
          <a:p>
            <a:pPr lvl="1"/>
            <a:r>
              <a:rPr lang="en-US" altLang="en-US"/>
              <a:t>Can provide low level security with access lists on the router</a:t>
            </a:r>
          </a:p>
          <a:p>
            <a:pPr lvl="1"/>
            <a:r>
              <a:rPr lang="en-US" altLang="en-US"/>
              <a:t>Organization of IP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8F38ED-75EE-4D59-8A2D-85A1ACF11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Transmission Modes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E5A0D8E-472C-4E17-96A7-8747D81D2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Transmission mode</a:t>
            </a:r>
            <a:r>
              <a:rPr lang="en-US" dirty="0"/>
              <a:t> refers to the mechanism of transferring of data between two devices connected over a </a:t>
            </a:r>
            <a:r>
              <a:rPr lang="en-US" b="1" dirty="0"/>
              <a:t>network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also called Communication </a:t>
            </a:r>
            <a:r>
              <a:rPr lang="en-US" b="1" dirty="0"/>
              <a:t>Mode</a:t>
            </a:r>
            <a:r>
              <a:rPr lang="en-US" dirty="0"/>
              <a:t>. These </a:t>
            </a:r>
            <a:r>
              <a:rPr lang="en-US" b="1" dirty="0"/>
              <a:t>modes</a:t>
            </a:r>
            <a:r>
              <a:rPr lang="en-US" dirty="0"/>
              <a:t> direct the direction of flow of information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three modes of transmission, namely: </a:t>
            </a:r>
            <a:r>
              <a:rPr lang="en-US" b="1" dirty="0"/>
              <a:t>simplex</a:t>
            </a:r>
            <a:r>
              <a:rPr lang="en-US" dirty="0"/>
              <a:t>, half duplex, and full duplex.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52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77AA3304-3178-4EE4-8DB9-C30A29BD6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1-</a:t>
            </a:r>
            <a:fld id="{3AFB786C-FE2E-4102-9238-4BF4FCF52D70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0C8ABAE-C43F-48A9-972E-22EF1607F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Transmission Modes</a:t>
            </a:r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B648C2D0-3DA2-4359-B10D-988EF54E7E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4756" y="1595523"/>
            <a:ext cx="6694487" cy="5079597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375FF6A9-679E-4B7F-AD85-319D8E66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1-</a:t>
            </a:r>
            <a:fld id="{555336AC-6511-43C5-B267-0FC081F583A5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7C37D6C-4B3E-448F-8673-C860A72A2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dirty="0"/>
              <a:t>Data Flow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33F7D8D-C45E-41F4-AB33-0917DA5C065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4212" y="1600200"/>
            <a:ext cx="8002587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5E8B46"/>
                </a:solidFill>
              </a:rPr>
              <a:t>Simplex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Unidirectional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As on a one-way street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5E8B46"/>
                </a:solidFill>
              </a:rPr>
              <a:t>Half-duplex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ko-KR" sz="2400" dirty="0">
                <a:ea typeface="바탕체" panose="02030609000101010101" pitchFamily="49" charset="-127"/>
              </a:rPr>
              <a:t>Both transmit and receive possible, but not at the same time</a:t>
            </a: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Like a one-lane road with two-directional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Walkie-talkie, CB radio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5E8B46"/>
                </a:solidFill>
              </a:rPr>
              <a:t>Full-duplex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ko-KR" sz="2400" dirty="0">
                <a:ea typeface="바탕체" panose="02030609000101010101" pitchFamily="49" charset="-127"/>
              </a:rPr>
              <a:t>Transmit and receive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ko-KR" sz="2400" dirty="0">
                <a:ea typeface="바탕체" panose="02030609000101010101" pitchFamily="49" charset="-127"/>
              </a:rPr>
              <a:t>Like a two-way street, telephone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ea typeface="바탕체" panose="02030609000101010101" pitchFamily="49" charset="-127"/>
              </a:rPr>
              <a:t>Channel capacity must be divided between two directions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375FF6A9-679E-4B7F-AD85-319D8E66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1-</a:t>
            </a:r>
            <a:fld id="{555336AC-6511-43C5-B267-0FC081F583A5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7C37D6C-4B3E-448F-8673-C860A72A2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200400"/>
            <a:ext cx="7772400" cy="9144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157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8B46"/>
                </a:solidFill>
              </a:rPr>
              <a:t>Internet</a:t>
            </a:r>
            <a:r>
              <a:rPr lang="en-US" dirty="0"/>
              <a:t> is a worldwide collection of networks that connects millions of businesses, government agencies, educational institutions, and individuals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Pages 56 - 57 </a:t>
            </a:r>
          </a:p>
          <a:p>
            <a:r>
              <a:rPr lang="en-US" dirty="0"/>
              <a:t>Figure 2-1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5" y="1600200"/>
            <a:ext cx="4001469" cy="4525963"/>
          </a:xfrm>
        </p:spPr>
      </p:pic>
    </p:spTree>
    <p:extLst>
      <p:ext uri="{BB962C8B-B14F-4D97-AF65-F5344CB8AC3E}">
        <p14:creationId xmlns:p14="http://schemas.microsoft.com/office/powerpoint/2010/main" val="8859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1143000"/>
          </a:xfrm>
        </p:spPr>
        <p:txBody>
          <a:bodyPr/>
          <a:lstStyle/>
          <a:p>
            <a:r>
              <a:rPr lang="en-US" dirty="0"/>
              <a:t>The Internet originated as ARPANET in September 1969 and had two main goals: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56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066800" y="2743200"/>
          <a:ext cx="7315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07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wired connections, a computer or device physically attaches via a cable or wire to a communications device</a:t>
            </a:r>
          </a:p>
          <a:p>
            <a:r>
              <a:rPr lang="en-US" dirty="0"/>
              <a:t>Computers without a communications device can use a wireless modem or other communications device that enables wireless connectivity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7A948-A976-42FE-AB6B-4F8819C32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58</a:t>
            </a:r>
          </a:p>
          <a:p>
            <a:r>
              <a:rPr lang="en-US" dirty="0"/>
              <a:t>Figure 2-2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2" y="1600200"/>
            <a:ext cx="7356656" cy="4648200"/>
          </a:xfrm>
        </p:spPr>
      </p:pic>
    </p:spTree>
    <p:extLst>
      <p:ext uri="{BB962C8B-B14F-4D97-AF65-F5344CB8AC3E}">
        <p14:creationId xmlns:p14="http://schemas.microsoft.com/office/powerpoint/2010/main" val="78279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70887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59</a:t>
            </a:r>
          </a:p>
        </p:txBody>
      </p:sp>
    </p:spTree>
    <p:extLst>
      <p:ext uri="{BB962C8B-B14F-4D97-AF65-F5344CB8AC3E}">
        <p14:creationId xmlns:p14="http://schemas.microsoft.com/office/powerpoint/2010/main" val="27650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5E8B46"/>
                </a:solidFill>
              </a:rPr>
              <a:t>hot spot </a:t>
            </a:r>
            <a:r>
              <a:rPr lang="en-US" sz="2800" dirty="0"/>
              <a:t>is a wireless network that provides Internet connections to mobile computers and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59 - 60</a:t>
            </a:r>
          </a:p>
          <a:p>
            <a:r>
              <a:rPr lang="en-US" dirty="0"/>
              <a:t>Figure 2-3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8" y="2660154"/>
            <a:ext cx="5804683" cy="35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Internet service provider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ISP</a:t>
            </a:r>
            <a:r>
              <a:rPr lang="en-US" dirty="0"/>
              <a:t>) is a business that provides individuals and organizations access to the Internet free or for a fee</a:t>
            </a:r>
          </a:p>
          <a:p>
            <a:r>
              <a:rPr lang="en-US" dirty="0"/>
              <a:t>Bandwidth represents the amount of data that travels over a network</a:t>
            </a:r>
          </a:p>
          <a:p>
            <a:pPr lvl="1"/>
            <a:r>
              <a:rPr lang="en-US" dirty="0"/>
              <a:t>Megabyte (MB)</a:t>
            </a:r>
          </a:p>
          <a:p>
            <a:pPr lvl="1"/>
            <a:r>
              <a:rPr lang="en-US" dirty="0"/>
              <a:t>Gigabyte (GB)</a:t>
            </a:r>
          </a:p>
        </p:txBody>
      </p:sp>
    </p:spTree>
    <p:extLst>
      <p:ext uri="{BB962C8B-B14F-4D97-AF65-F5344CB8AC3E}">
        <p14:creationId xmlns:p14="http://schemas.microsoft.com/office/powerpoint/2010/main" val="206279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62 </a:t>
            </a:r>
          </a:p>
          <a:p>
            <a:r>
              <a:rPr lang="en-US" dirty="0"/>
              <a:t>Figure 2-4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15" y="1600200"/>
            <a:ext cx="5992770" cy="4648200"/>
          </a:xfrm>
        </p:spPr>
      </p:pic>
    </p:spTree>
    <p:extLst>
      <p:ext uri="{BB962C8B-B14F-4D97-AF65-F5344CB8AC3E}">
        <p14:creationId xmlns:p14="http://schemas.microsoft.com/office/powerpoint/2010/main" val="126886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621</Words>
  <Application>Microsoft Office PowerPoint</Application>
  <PresentationFormat>On-screen Show (4:3)</PresentationFormat>
  <Paragraphs>123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굴림</vt:lpstr>
      <vt:lpstr>Arial</vt:lpstr>
      <vt:lpstr>Arial Black</vt:lpstr>
      <vt:lpstr>Calibri</vt:lpstr>
      <vt:lpstr>Wingdings</vt:lpstr>
      <vt:lpstr>Office Theme</vt:lpstr>
      <vt:lpstr>The Internet and IP addressing</vt:lpstr>
      <vt:lpstr>The Internet</vt:lpstr>
      <vt:lpstr>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IP Address</vt:lpstr>
      <vt:lpstr>Address Classes</vt:lpstr>
      <vt:lpstr>Why Subnet?</vt:lpstr>
      <vt:lpstr>Transmission Modes</vt:lpstr>
      <vt:lpstr>Transmission Modes</vt:lpstr>
      <vt:lpstr>Data 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Humair Shoukat</cp:lastModifiedBy>
  <cp:revision>145</cp:revision>
  <dcterms:created xsi:type="dcterms:W3CDTF">2008-12-18T17:11:12Z</dcterms:created>
  <dcterms:modified xsi:type="dcterms:W3CDTF">2023-02-03T05:04:55Z</dcterms:modified>
</cp:coreProperties>
</file>