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76" r:id="rId3"/>
    <p:sldId id="257" r:id="rId4"/>
    <p:sldId id="258" r:id="rId5"/>
    <p:sldId id="259" r:id="rId6"/>
    <p:sldId id="27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  <p:sldId id="271" r:id="rId19"/>
    <p:sldId id="273" r:id="rId20"/>
    <p:sldId id="274" r:id="rId21"/>
    <p:sldId id="275" r:id="rId22"/>
    <p:sldId id="27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60"/>
  </p:normalViewPr>
  <p:slideViewPr>
    <p:cSldViewPr>
      <p:cViewPr varScale="1">
        <p:scale>
          <a:sx n="59" d="100"/>
          <a:sy n="59" d="100"/>
        </p:scale>
        <p:origin x="146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DC8CD58-A6E8-4F71-9DD4-0C9CBD418519}" type="datetimeFigureOut">
              <a:rPr lang="en-US"/>
              <a:pPr>
                <a:defRPr/>
              </a:pPr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3E9D35B-8B40-4CAC-A968-BCC733D5A2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9A542F-6E40-435A-B5FC-9CC27334F071}" type="datetime1">
              <a:rPr lang="en-US"/>
              <a:pPr>
                <a:defRPr/>
              </a:pPr>
              <a:t>2/3/2023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8A900-38A5-4860-9774-339A87762D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5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782EF-210C-4AF1-9304-9D6714B587F4}" type="datetime1">
              <a:rPr lang="en-US"/>
              <a:pPr>
                <a:defRPr/>
              </a:pPr>
              <a:t>2/3/2023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83F45-CD46-4943-A728-30E65DB9F0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7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CE756-A432-4E80-8554-D706878DB3FA}" type="datetime1">
              <a:rPr lang="en-US"/>
              <a:pPr>
                <a:defRPr/>
              </a:pPr>
              <a:t>2/3/2023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DDC9C-99D1-4766-A31B-76E392F250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690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77724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924300"/>
            <a:ext cx="77724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sp>
        <p:nvSpPr>
          <p:cNvPr id="7" name="Slide Number Placeholder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1-</a:t>
            </a:r>
            <a:fld id="{70DFC63C-BD54-4317-A385-1AD576FA14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705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sp>
        <p:nvSpPr>
          <p:cNvPr id="7" name="Slide Number Placeholder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1-</a:t>
            </a:r>
            <a:fld id="{D716E175-FA9E-4A67-B5D1-0AF079EED7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790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D020E-E730-42EC-9429-CB08A40E0E4F}" type="datetime1">
              <a:rPr lang="en-US"/>
              <a:pPr>
                <a:defRPr/>
              </a:pPr>
              <a:t>2/3/2023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F5EAB-4642-47CF-B730-3730F8017B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7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700F20-7584-405F-B046-2597AAA0845C}" type="datetime1">
              <a:rPr lang="en-US"/>
              <a:pPr>
                <a:defRPr/>
              </a:pPr>
              <a:t>2/3/2023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59594-356F-44EB-933D-6B23B97F6F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60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64D3A-41A6-4034-9F5F-BF5E246C5253}" type="datetime1">
              <a:rPr lang="en-US"/>
              <a:pPr>
                <a:defRPr/>
              </a:pPr>
              <a:t>2/3/2023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52769-7BD2-408D-BC10-8AF2F56E21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34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63E003-0F43-45FF-928A-9949F38B36DD}" type="datetime1">
              <a:rPr lang="en-US"/>
              <a:pPr>
                <a:defRPr/>
              </a:pPr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7F798-7B82-4932-94CA-6D784DF785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22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A2B6D-C5EE-4A93-89B0-512D5D8CAF3A}" type="datetime1">
              <a:rPr lang="en-US"/>
              <a:pPr>
                <a:defRPr/>
              </a:pPr>
              <a:t>2/3/2023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2C1FA-299C-476C-91C5-1D71DC430E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43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4892E6-5984-4FFB-AB32-F6C123FBB14C}" type="datetime1">
              <a:rPr lang="en-US"/>
              <a:pPr>
                <a:defRPr/>
              </a:pPr>
              <a:t>2/3/2023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F5855-596D-4A3B-9430-777190C145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87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2FF3CDF-D3A5-418C-81F9-8FFE92D65046}" type="datetime1">
              <a:rPr lang="en-US"/>
              <a:pPr>
                <a:defRPr/>
              </a:pPr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B422A-38A1-4ACA-B845-D8F087C70F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66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4C7EBA-F4C1-495F-A4A0-BB916B31CCF5}" type="datetime1">
              <a:rPr lang="en-US"/>
              <a:pPr>
                <a:defRPr/>
              </a:pPr>
              <a:t>2/3/2023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61AF8-A0D3-40B8-8096-B31F135032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51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4E0D6F71-54FD-4958-A1B9-DE6F76F01F3C}" type="datetime1">
              <a:rPr lang="en-US"/>
              <a:pPr>
                <a:defRPr/>
              </a:pPr>
              <a:t>2/3/2023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25388438-6CF5-4813-8068-1BEEE9FCB4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56" r:id="rId3"/>
    <p:sldLayoutId id="2147483751" r:id="rId4"/>
    <p:sldLayoutId id="2147483757" r:id="rId5"/>
    <p:sldLayoutId id="2147483752" r:id="rId6"/>
    <p:sldLayoutId id="2147483758" r:id="rId7"/>
    <p:sldLayoutId id="2147483759" r:id="rId8"/>
    <p:sldLayoutId id="2147483760" r:id="rId9"/>
    <p:sldLayoutId id="2147483753" r:id="rId10"/>
    <p:sldLayoutId id="2147483754" r:id="rId11"/>
    <p:sldLayoutId id="2147483761" r:id="rId12"/>
    <p:sldLayoutId id="2147483762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5045075" cy="7651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Network Topologies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94"/>
    </mc:Choice>
    <mc:Fallback xmlns="">
      <p:transition spd="slow" advTm="13394"/>
    </mc:Fallback>
  </mc:AlternateContent>
  <p:extLst>
    <p:ext uri="{3A86A75C-4F4B-4683-9AE1-C65F6400EC91}">
      <p14:laserTraceLst xmlns:p14="http://schemas.microsoft.com/office/powerpoint/2010/main">
        <p14:tracePtLst>
          <p14:tracePt t="12625" x="509588" y="494665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Token Passing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Token passing: It is a network access method in which token is passed from one node to another node.</a:t>
            </a:r>
          </a:p>
          <a:p>
            <a:pPr eaLnBrk="1" hangingPunct="1"/>
            <a:r>
              <a:rPr lang="en-US" altLang="en-US" dirty="0"/>
              <a:t> Token: It is a frame that circulates around the network.</a:t>
            </a:r>
          </a:p>
          <a:p>
            <a:pPr eaLnBrk="1" hangingPunct="1"/>
            <a:r>
              <a:rPr lang="en-US" altLang="en-US" dirty="0"/>
              <a:t>Token contains a piece of information which along with data is sent by the source computer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32340B-3265-4067-B06A-2589D64FFB48}" type="slidenum">
              <a:rPr lang="en-US" altLang="en-US" sz="1200" smtClean="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37"/>
    </mc:Choice>
    <mc:Fallback xmlns="">
      <p:transition spd="slow" advTm="40137"/>
    </mc:Fallback>
  </mc:AlternateContent>
  <p:extLst>
    <p:ext uri="{3A86A75C-4F4B-4683-9AE1-C65F6400EC91}">
      <p14:laserTraceLst xmlns:p14="http://schemas.microsoft.com/office/powerpoint/2010/main">
        <p14:tracePtLst>
          <p14:tracePt t="1355" x="6911975" y="5857875"/>
          <p14:tracePt t="1368" x="6884988" y="5803900"/>
          <p14:tracePt t="1379" x="6742113" y="5616575"/>
          <p14:tracePt t="1391" x="6286500" y="5099050"/>
          <p14:tracePt t="1404" x="5911850" y="4608513"/>
          <p14:tracePt t="1418" x="5786438" y="4473575"/>
          <p14:tracePt t="1433" x="5643563" y="4197350"/>
          <p14:tracePt t="1450" x="5562600" y="4054475"/>
          <p14:tracePt t="1466" x="5483225" y="3848100"/>
          <p14:tracePt t="1467" x="5419725" y="3679825"/>
          <p14:tracePt t="1483" x="5375275" y="3581400"/>
          <p14:tracePt t="1499" x="5348288" y="3438525"/>
          <p14:tracePt t="1517" x="5295900" y="3322638"/>
          <p14:tracePt t="1533" x="5276850" y="3313113"/>
          <p14:tracePt t="2511" x="5259388" y="3313113"/>
          <p14:tracePt t="2522" x="5224463" y="3303588"/>
          <p14:tracePt t="2535" x="5160963" y="3286125"/>
          <p14:tracePt t="2550" x="5054600" y="3232150"/>
          <p14:tracePt t="2566" x="4732338" y="3081338"/>
          <p14:tracePt t="2584" x="4044950" y="2751138"/>
          <p14:tracePt t="2600" x="3830638" y="2598738"/>
          <p14:tracePt t="2616" x="3616325" y="2455863"/>
          <p14:tracePt t="2634" x="3455988" y="2347913"/>
          <p14:tracePt t="2650" x="3402013" y="2322513"/>
          <p14:tracePt t="2667" x="3367088" y="2286000"/>
          <p14:tracePt t="2684" x="3286125" y="2232025"/>
          <p14:tracePt t="2700" x="3268663" y="2214563"/>
          <p14:tracePt t="2717" x="3259138" y="2205038"/>
          <p14:tracePt t="2735" x="3241675" y="2197100"/>
          <p14:tracePt t="3199" x="3232150" y="2197100"/>
          <p14:tracePt t="3211" x="3214688" y="2197100"/>
          <p14:tracePt t="3224" x="3197225" y="2197100"/>
          <p14:tracePt t="3236" x="3160713" y="2187575"/>
          <p14:tracePt t="3250" x="3098800" y="2187575"/>
          <p14:tracePt t="3267" x="3027363" y="2187575"/>
          <p14:tracePt t="3283" x="2955925" y="2187575"/>
          <p14:tracePt t="3301" x="2822575" y="2187575"/>
          <p14:tracePt t="3317" x="2786063" y="2187575"/>
          <p14:tracePt t="3334" x="2759075" y="2187575"/>
          <p14:tracePt t="3350" x="2732088" y="2187575"/>
          <p14:tracePt t="3367" x="2724150" y="2187575"/>
          <p14:tracePt t="3384" x="2714625" y="2187575"/>
          <p14:tracePt t="3400" x="2705100" y="2187575"/>
          <p14:tracePt t="3536" x="2705100" y="2179638"/>
          <p14:tracePt t="3763" x="2705100" y="2170113"/>
          <p14:tracePt t="3775" x="2697163" y="2170113"/>
          <p14:tracePt t="3788" x="2697163" y="2152650"/>
          <p14:tracePt t="3801" x="2687638" y="2143125"/>
          <p14:tracePt t="3817" x="2679700" y="2125663"/>
          <p14:tracePt t="3834" x="2679700" y="2108200"/>
          <p14:tracePt t="3851" x="2660650" y="2089150"/>
          <p14:tracePt t="3867" x="2652713" y="2071688"/>
          <p14:tracePt t="3884" x="2643188" y="2071688"/>
          <p14:tracePt t="3901" x="2643188" y="2062163"/>
          <p14:tracePt t="5783" x="2625725" y="2062163"/>
          <p14:tracePt t="5796" x="2598738" y="2062163"/>
          <p14:tracePt t="5808" x="2554288" y="2062163"/>
          <p14:tracePt t="5821" x="2465388" y="2062163"/>
          <p14:tracePt t="5835" x="2411413" y="2062163"/>
          <p14:tracePt t="5851" x="2366963" y="2062163"/>
          <p14:tracePt t="5868" x="2330450" y="2062163"/>
          <p14:tracePt t="5885" x="2276475" y="2062163"/>
          <p14:tracePt t="5902" x="2251075" y="2062163"/>
          <p14:tracePt t="5918" x="2232025" y="2062163"/>
          <p14:tracePt t="5935" x="2187575" y="2062163"/>
          <p14:tracePt t="5951" x="2170113" y="2062163"/>
          <p14:tracePt t="5968" x="2152650" y="2062163"/>
          <p14:tracePt t="5985" x="2133600" y="2062163"/>
          <p14:tracePt t="6001" x="2125663" y="2062163"/>
          <p14:tracePt t="7913" x="2133600" y="2062163"/>
          <p14:tracePt t="7963" x="2143125" y="2062163"/>
          <p14:tracePt t="7988" x="2152650" y="2062163"/>
          <p14:tracePt t="8002" x="2179638" y="2062163"/>
          <p14:tracePt t="8013" x="2251075" y="2062163"/>
          <p14:tracePt t="8026" x="2330450" y="2062163"/>
          <p14:tracePt t="8039" x="2411413" y="2062163"/>
          <p14:tracePt t="8052" x="2482850" y="2062163"/>
          <p14:tracePt t="8069" x="2571750" y="2062163"/>
          <p14:tracePt t="8086" x="2652713" y="2062163"/>
          <p14:tracePt t="8103" x="2786063" y="2062163"/>
          <p14:tracePt t="8119" x="2830513" y="2054225"/>
          <p14:tracePt t="8136" x="2894013" y="2054225"/>
          <p14:tracePt t="8153" x="2990850" y="2044700"/>
          <p14:tracePt t="8169" x="3044825" y="2044700"/>
          <p14:tracePt t="8186" x="3081338" y="2036763"/>
          <p14:tracePt t="8203" x="3160713" y="2036763"/>
          <p14:tracePt t="8219" x="3205163" y="2036763"/>
          <p14:tracePt t="8236" x="3241675" y="2036763"/>
          <p14:tracePt t="8253" x="3295650" y="2036763"/>
          <p14:tracePt t="8270" x="3313113" y="2036763"/>
          <p14:tracePt t="8286" x="3330575" y="2036763"/>
          <p14:tracePt t="8303" x="3375025" y="2036763"/>
          <p14:tracePt t="8320" x="3394075" y="2036763"/>
          <p14:tracePt t="8336" x="3419475" y="2036763"/>
          <p14:tracePt t="8353" x="3446463" y="2036763"/>
          <p14:tracePt t="8389" x="3455988" y="2036763"/>
          <p14:tracePt t="8841" x="3446463" y="2036763"/>
          <p14:tracePt t="8867" x="3429000" y="2036763"/>
          <p14:tracePt t="8891" x="3419475" y="2036763"/>
          <p14:tracePt t="8904" x="3402013" y="2036763"/>
          <p14:tracePt t="8916" x="3384550" y="2036763"/>
          <p14:tracePt t="8929" x="3367088" y="2036763"/>
          <p14:tracePt t="8942" x="3348038" y="2036763"/>
          <p14:tracePt t="8954" x="3322638" y="2036763"/>
          <p14:tracePt t="8970" x="3276600" y="2036763"/>
          <p14:tracePt t="8986" x="3241675" y="2036763"/>
          <p14:tracePt t="9004" x="3152775" y="2036763"/>
          <p14:tracePt t="9020" x="3108325" y="2036763"/>
          <p14:tracePt t="9036" x="3054350" y="2036763"/>
          <p14:tracePt t="9054" x="2938463" y="2036763"/>
          <p14:tracePt t="9070" x="2874963" y="2036763"/>
          <p14:tracePt t="9087" x="2813050" y="2036763"/>
          <p14:tracePt t="9104" x="2705100" y="2036763"/>
          <p14:tracePt t="9120" x="2679700" y="2036763"/>
          <p14:tracePt t="9137" x="2652713" y="2036763"/>
          <p14:tracePt t="9155" x="2608263" y="2036763"/>
          <p14:tracePt t="9170" x="2581275" y="2036763"/>
          <p14:tracePt t="9187" x="2554288" y="2036763"/>
          <p14:tracePt t="9204" x="2536825" y="2036763"/>
          <p14:tracePt t="9220" x="2490788" y="2036763"/>
          <p14:tracePt t="9236" x="2482850" y="2036763"/>
          <p14:tracePt t="9255" x="2465388" y="2036763"/>
          <p14:tracePt t="9270" x="2455863" y="2036763"/>
          <p14:tracePt t="9287" x="2455863" y="2044700"/>
          <p14:tracePt t="9668" x="2465388" y="2044700"/>
          <p14:tracePt t="9819" x="2473325" y="2044700"/>
          <p14:tracePt t="9869" x="2482850" y="2044700"/>
          <p14:tracePt t="9894" x="2490788" y="2044700"/>
          <p14:tracePt t="9907" x="2500313" y="2044700"/>
          <p14:tracePt t="9920" x="2517775" y="2044700"/>
          <p14:tracePt t="9932" x="2562225" y="2044700"/>
          <p14:tracePt t="9944" x="2625725" y="2044700"/>
          <p14:tracePt t="9957" x="2670175" y="2044700"/>
          <p14:tracePt t="9970" x="2705100" y="2044700"/>
          <p14:tracePt t="9987" x="2732088" y="2044700"/>
          <p14:tracePt t="10004" x="2768600" y="2044700"/>
          <p14:tracePt t="10020" x="2884488" y="2044700"/>
          <p14:tracePt t="10037" x="2919413" y="2044700"/>
          <p14:tracePt t="10054" x="2946400" y="2044700"/>
          <p14:tracePt t="10070" x="2990850" y="2044700"/>
          <p14:tracePt t="10087" x="3009900" y="2044700"/>
          <p14:tracePt t="10104" x="3036888" y="2044700"/>
          <p14:tracePt t="10121" x="3081338" y="2044700"/>
          <p14:tracePt t="10137" x="3098800" y="2036763"/>
          <p14:tracePt t="10154" x="3116263" y="2036763"/>
          <p14:tracePt t="10170" x="3133725" y="2036763"/>
          <p14:tracePt t="10187" x="3143250" y="2036763"/>
          <p14:tracePt t="11095" x="3152775" y="2027238"/>
          <p14:tracePt t="11107" x="3197225" y="2017713"/>
          <p14:tracePt t="11121" x="3276600" y="2009775"/>
          <p14:tracePt t="11138" x="3367088" y="1990725"/>
          <p14:tracePt t="11154" x="3438525" y="1982788"/>
          <p14:tracePt t="11171" x="3509963" y="1973263"/>
          <p14:tracePt t="11188" x="3536950" y="1973263"/>
          <p14:tracePt t="11204" x="3554413" y="1973263"/>
          <p14:tracePt t="11221" x="3598863" y="1973263"/>
          <p14:tracePt t="11238" x="3608388" y="1973263"/>
          <p14:tracePt t="11254" x="3616325" y="1973263"/>
          <p14:tracePt t="11271" x="3625850" y="1973263"/>
          <p14:tracePt t="11288" x="3643313" y="1973263"/>
          <p14:tracePt t="11320" x="3652838" y="1973263"/>
          <p14:tracePt t="12325" x="3670300" y="1973263"/>
          <p14:tracePt t="12338" x="3697288" y="1965325"/>
          <p14:tracePt t="12350" x="3822700" y="1955800"/>
          <p14:tracePt t="12363" x="3965575" y="1955800"/>
          <p14:tracePt t="12375" x="4089400" y="1955800"/>
          <p14:tracePt t="12388" x="4224338" y="1955800"/>
          <p14:tracePt t="12405" x="4330700" y="1955800"/>
          <p14:tracePt t="12422" x="4419600" y="1955800"/>
          <p14:tracePt t="12438" x="4616450" y="1955800"/>
          <p14:tracePt t="12455" x="4697413" y="1955800"/>
          <p14:tracePt t="12472" x="4732338" y="1955800"/>
          <p14:tracePt t="12488" x="4830763" y="1955800"/>
          <p14:tracePt t="12505" x="4875213" y="1955800"/>
          <p14:tracePt t="12522" x="4938713" y="1955800"/>
          <p14:tracePt t="12538" x="5010150" y="1955800"/>
          <p14:tracePt t="12554" x="5045075" y="1955800"/>
          <p14:tracePt t="12571" x="5081588" y="1955800"/>
          <p14:tracePt t="12588" x="5133975" y="1955800"/>
          <p14:tracePt t="12605" x="5153025" y="1955800"/>
          <p14:tracePt t="12621" x="5170488" y="1955800"/>
          <p14:tracePt t="12638" x="5187950" y="1955800"/>
          <p14:tracePt t="12655" x="5197475" y="1955800"/>
          <p14:tracePt t="12672" x="5205413" y="1955800"/>
          <p14:tracePt t="12700" x="5214938" y="1955800"/>
          <p14:tracePt t="12725" x="5224463" y="1955800"/>
          <p14:tracePt t="12750" x="5232400" y="1955800"/>
          <p14:tracePt t="12762" x="5241925" y="1955800"/>
          <p14:tracePt t="12888" x="5241925" y="1965325"/>
          <p14:tracePt t="12913" x="5232400" y="1965325"/>
          <p14:tracePt t="12926" x="5232400" y="1973263"/>
          <p14:tracePt t="12938" x="5224463" y="1973263"/>
          <p14:tracePt t="12951" x="5214938" y="1973263"/>
          <p14:tracePt t="12963" x="5205413" y="1973263"/>
          <p14:tracePt t="12976" x="5187950" y="1973263"/>
          <p14:tracePt t="12989" x="5160963" y="1973263"/>
          <p14:tracePt t="13005" x="5143500" y="1973263"/>
          <p14:tracePt t="13022" x="5116513" y="1973263"/>
          <p14:tracePt t="13038" x="5062538" y="1973263"/>
          <p14:tracePt t="13055" x="5027613" y="1973263"/>
          <p14:tracePt t="13072" x="4983163" y="1973263"/>
          <p14:tracePt t="13089" x="4884738" y="1973263"/>
          <p14:tracePt t="13105" x="4848225" y="1973263"/>
          <p14:tracePt t="13122" x="4830763" y="1973263"/>
          <p14:tracePt t="13138" x="4813300" y="1973263"/>
          <p14:tracePt t="13155" x="4803775" y="1973263"/>
          <p14:tracePt t="13289" x="4813300" y="1973263"/>
          <p14:tracePt t="13302" x="4822825" y="1973263"/>
          <p14:tracePt t="13340" x="4830763" y="1973263"/>
          <p14:tracePt t="13364" x="4840288" y="1973263"/>
          <p14:tracePt t="13390" x="4848225" y="1973263"/>
          <p14:tracePt t="13527" x="4857750" y="1973263"/>
          <p14:tracePt t="13578" x="4867275" y="1973263"/>
          <p14:tracePt t="13590" x="4875213" y="1973263"/>
          <p14:tracePt t="13603" x="4894263" y="1973263"/>
          <p14:tracePt t="13615" x="4911725" y="1973263"/>
          <p14:tracePt t="13627" x="4983163" y="1973263"/>
          <p14:tracePt t="13640" x="5062538" y="1973263"/>
          <p14:tracePt t="13655" x="5143500" y="1973263"/>
          <p14:tracePt t="13672" x="5214938" y="1973263"/>
          <p14:tracePt t="13690" x="5375275" y="1973263"/>
          <p14:tracePt t="13705" x="5429250" y="1973263"/>
          <p14:tracePt t="13722" x="5465763" y="1973263"/>
          <p14:tracePt t="13739" x="5554663" y="1973263"/>
          <p14:tracePt t="13756" x="5589588" y="1973263"/>
          <p14:tracePt t="13772" x="5626100" y="1973263"/>
          <p14:tracePt t="13789" x="5653088" y="1973263"/>
          <p14:tracePt t="13806" x="5688013" y="1973263"/>
          <p14:tracePt t="13822" x="5705475" y="1973263"/>
          <p14:tracePt t="13839" x="5715000" y="1973263"/>
          <p14:tracePt t="13840" x="5724525" y="1973263"/>
          <p14:tracePt t="14153" x="5715000" y="1973263"/>
          <p14:tracePt t="14191" x="5705475" y="1982788"/>
          <p14:tracePt t="14216" x="5697538" y="1982788"/>
          <p14:tracePt t="14228" x="5688013" y="1982788"/>
          <p14:tracePt t="14241" x="5680075" y="1982788"/>
          <p14:tracePt t="14256" x="5653088" y="1990725"/>
          <p14:tracePt t="14273" x="5634038" y="1990725"/>
          <p14:tracePt t="14291" x="5599113" y="2009775"/>
          <p14:tracePt t="14306" x="5581650" y="2009775"/>
          <p14:tracePt t="14323" x="5562600" y="2009775"/>
          <p14:tracePt t="14340" x="5518150" y="2017713"/>
          <p14:tracePt t="14355" x="5429250" y="2036763"/>
          <p14:tracePt t="14373" x="5394325" y="2044700"/>
          <p14:tracePt t="14391" x="5375275" y="2054225"/>
          <p14:tracePt t="14392" x="5357813" y="2054225"/>
          <p14:tracePt t="14406" x="5340350" y="2062163"/>
          <p14:tracePt t="14681" x="5330825" y="2062163"/>
          <p14:tracePt t="14692" x="5322888" y="2062163"/>
          <p14:tracePt t="14706" x="5295900" y="2062163"/>
          <p14:tracePt t="14723" x="5241925" y="2062163"/>
          <p14:tracePt t="14740" x="5116513" y="2081213"/>
          <p14:tracePt t="14756" x="4795838" y="2160588"/>
          <p14:tracePt t="14773" x="4633913" y="2197100"/>
          <p14:tracePt t="14790" x="4465638" y="2232025"/>
          <p14:tracePt t="14806" x="4071938" y="2295525"/>
          <p14:tracePt t="14823" x="3956050" y="2330450"/>
          <p14:tracePt t="14840" x="3857625" y="2357438"/>
          <p14:tracePt t="14856" x="3670300" y="2393950"/>
          <p14:tracePt t="14873" x="3616325" y="2411413"/>
          <p14:tracePt t="14889" x="3581400" y="2419350"/>
          <p14:tracePt t="14906" x="3482975" y="2446338"/>
          <p14:tracePt t="14923" x="3429000" y="2455863"/>
          <p14:tracePt t="14940" x="3402013" y="2465388"/>
          <p14:tracePt t="14956" x="3367088" y="2473325"/>
          <p14:tracePt t="14973" x="3357563" y="2473325"/>
          <p14:tracePt t="14990" x="3348038" y="2482850"/>
          <p14:tracePt t="15031" x="3340100" y="2482850"/>
          <p14:tracePt t="15068" x="3330575" y="2490788"/>
          <p14:tracePt t="15193" x="3340100" y="2490788"/>
          <p14:tracePt t="15206" x="3348038" y="2490788"/>
          <p14:tracePt t="15218" x="3357563" y="2490788"/>
          <p14:tracePt t="15231" x="3367088" y="2490788"/>
          <p14:tracePt t="15243" x="3384550" y="2490788"/>
          <p14:tracePt t="15257" x="3394075" y="2490788"/>
          <p14:tracePt t="15273" x="3419475" y="2490788"/>
          <p14:tracePt t="15290" x="3455988" y="2490788"/>
          <p14:tracePt t="15306" x="3571875" y="2490788"/>
          <p14:tracePt t="15323" x="3633788" y="2482850"/>
          <p14:tracePt t="15339" x="3705225" y="2473325"/>
          <p14:tracePt t="15356" x="3822700" y="2465388"/>
          <p14:tracePt t="15373" x="3884613" y="2465388"/>
          <p14:tracePt t="15389" x="3946525" y="2465388"/>
          <p14:tracePt t="15406" x="4017963" y="2455863"/>
          <p14:tracePt t="15423" x="4044950" y="2455863"/>
          <p14:tracePt t="15440" x="4071938" y="2455863"/>
          <p14:tracePt t="15456" x="4125913" y="2446338"/>
          <p14:tracePt t="15473" x="4143375" y="2446338"/>
          <p14:tracePt t="15489" x="4160838" y="2446338"/>
          <p14:tracePt t="15506" x="4170363" y="2446338"/>
          <p14:tracePt t="15669" x="4179888" y="2446338"/>
          <p14:tracePt t="15682" x="4187825" y="2446338"/>
          <p14:tracePt t="15694" x="4205288" y="2446338"/>
          <p14:tracePt t="15708" x="4241800" y="2446338"/>
          <p14:tracePt t="15723" x="4303713" y="2446338"/>
          <p14:tracePt t="15740" x="4375150" y="2446338"/>
          <p14:tracePt t="15757" x="4473575" y="2446338"/>
          <p14:tracePt t="15773" x="4491038" y="2446338"/>
          <p14:tracePt t="15790" x="4510088" y="2446338"/>
          <p14:tracePt t="15806" x="4518025" y="2446338"/>
          <p14:tracePt t="15823" x="4545013" y="2446338"/>
          <p14:tracePt t="16784" x="4537075" y="2446338"/>
          <p14:tracePt t="16796" x="4527550" y="2446338"/>
          <p14:tracePt t="16809" x="4510088" y="2446338"/>
          <p14:tracePt t="16821" x="4500563" y="2446338"/>
          <p14:tracePt t="16834" x="4465638" y="2446338"/>
          <p14:tracePt t="16846" x="4402138" y="2446338"/>
          <p14:tracePt t="16859" x="4295775" y="2473325"/>
          <p14:tracePt t="16873" x="4179888" y="2500313"/>
          <p14:tracePt t="16890" x="4098925" y="2544763"/>
          <p14:tracePt t="16907" x="4010025" y="2571750"/>
          <p14:tracePt t="16924" x="3857625" y="2616200"/>
          <p14:tracePt t="16941" x="3768725" y="2652713"/>
          <p14:tracePt t="16957" x="3660775" y="2687638"/>
          <p14:tracePt t="16974" x="3446463" y="2768600"/>
          <p14:tracePt t="16991" x="3367088" y="2795588"/>
          <p14:tracePt t="17007" x="3295650" y="2822575"/>
          <p14:tracePt t="17024" x="3179763" y="2857500"/>
          <p14:tracePt t="17040" x="3143250" y="2874963"/>
          <p14:tracePt t="17057" x="3116263" y="2884488"/>
          <p14:tracePt t="17074" x="3071813" y="2901950"/>
          <p14:tracePt t="17091" x="3054350" y="2911475"/>
          <p14:tracePt t="17107" x="3027363" y="2928938"/>
          <p14:tracePt t="17124" x="3009900" y="2938463"/>
          <p14:tracePt t="17140" x="3000375" y="2938463"/>
          <p14:tracePt t="17157" x="3000375" y="2946400"/>
          <p14:tracePt t="17337" x="3009900" y="2946400"/>
          <p14:tracePt t="17350" x="3017838" y="2946400"/>
          <p14:tracePt t="17363" x="3027363" y="2946400"/>
          <p14:tracePt t="17374" x="3044825" y="2946400"/>
          <p14:tracePt t="17391" x="3062288" y="2946400"/>
          <p14:tracePt t="17407" x="3098800" y="2946400"/>
          <p14:tracePt t="17424" x="3214688" y="2946400"/>
          <p14:tracePt t="17440" x="3276600" y="2938463"/>
          <p14:tracePt t="17457" x="3340100" y="2928938"/>
          <p14:tracePt t="17474" x="3473450" y="2919413"/>
          <p14:tracePt t="17491" x="3536950" y="2911475"/>
          <p14:tracePt t="17507" x="3571875" y="2911475"/>
          <p14:tracePt t="17524" x="3652838" y="2901950"/>
          <p14:tracePt t="17540" x="3679825" y="2901950"/>
          <p14:tracePt t="17557" x="3705225" y="2901950"/>
          <p14:tracePt t="17574" x="3741738" y="2901950"/>
          <p14:tracePt t="17590" x="3751263" y="2901950"/>
          <p14:tracePt t="17607" x="3759200" y="2901950"/>
          <p14:tracePt t="17625" x="3768725" y="2901950"/>
          <p14:tracePt t="18076" x="3776663" y="2901950"/>
          <p14:tracePt t="18088" x="3795713" y="2901950"/>
          <p14:tracePt t="18101" x="3830638" y="2901950"/>
          <p14:tracePt t="18113" x="3929063" y="2901950"/>
          <p14:tracePt t="18127" x="4108450" y="2901950"/>
          <p14:tracePt t="18141" x="4241800" y="2901950"/>
          <p14:tracePt t="18158" x="4322763" y="2901950"/>
          <p14:tracePt t="18175" x="4483100" y="2928938"/>
          <p14:tracePt t="18191" x="4562475" y="2928938"/>
          <p14:tracePt t="18208" x="4625975" y="2928938"/>
          <p14:tracePt t="18226" x="4741863" y="2928938"/>
          <p14:tracePt t="18241" x="4803775" y="2938463"/>
          <p14:tracePt t="18258" x="4857750" y="2938463"/>
          <p14:tracePt t="18276" x="4902200" y="2938463"/>
          <p14:tracePt t="18291" x="4919663" y="2938463"/>
          <p14:tracePt t="18308" x="4938713" y="2938463"/>
          <p14:tracePt t="18327" x="4956175" y="2938463"/>
          <p14:tracePt t="19942" x="4946650" y="2938463"/>
          <p14:tracePt t="19967" x="4938713" y="2938463"/>
          <p14:tracePt t="20005" x="4929188" y="2938463"/>
          <p14:tracePt t="20030" x="4919663" y="2946400"/>
          <p14:tracePt t="20042" x="4911725" y="2946400"/>
          <p14:tracePt t="20055" x="4902200" y="2946400"/>
          <p14:tracePt t="20067" x="4875213" y="2955925"/>
          <p14:tracePt t="20080" x="4813300" y="2955925"/>
          <p14:tracePt t="20094" x="4724400" y="2973388"/>
          <p14:tracePt t="20109" x="4633913" y="2982913"/>
          <p14:tracePt t="20125" x="4554538" y="2990850"/>
          <p14:tracePt t="20142" x="4500563" y="3000375"/>
          <p14:tracePt t="20159" x="4340225" y="3027363"/>
          <p14:tracePt t="20175" x="4241800" y="3044825"/>
          <p14:tracePt t="20192" x="4170363" y="3062288"/>
          <p14:tracePt t="20209" x="4017963" y="3089275"/>
          <p14:tracePt t="20225" x="3938588" y="3108325"/>
          <p14:tracePt t="20242" x="3840163" y="3133725"/>
          <p14:tracePt t="20243" x="3776663" y="3160713"/>
          <p14:tracePt t="20258" x="3724275" y="3179763"/>
          <p14:tracePt t="20276" x="3670300" y="3197225"/>
          <p14:tracePt t="20292" x="3571875" y="3224213"/>
          <p14:tracePt t="20309" x="3527425" y="3232150"/>
          <p14:tracePt t="20325" x="3490913" y="3251200"/>
          <p14:tracePt t="20343" x="3419475" y="3276600"/>
          <p14:tracePt t="20359" x="3367088" y="3295650"/>
          <p14:tracePt t="20376" x="3295650" y="3313113"/>
          <p14:tracePt t="20694" x="3286125" y="3313113"/>
          <p14:tracePt t="20707" x="3268663" y="3313113"/>
          <p14:tracePt t="20719" x="3241675" y="3313113"/>
          <p14:tracePt t="20732" x="3170238" y="3313113"/>
          <p14:tracePt t="20744" x="3062288" y="3330575"/>
          <p14:tracePt t="20759" x="2938463" y="3375025"/>
          <p14:tracePt t="20776" x="2822575" y="3402013"/>
          <p14:tracePt t="20792" x="2732088" y="3419475"/>
          <p14:tracePt t="20809" x="2625725" y="3455988"/>
          <p14:tracePt t="20826" x="2571750" y="3465513"/>
          <p14:tracePt t="20842" x="2509838" y="3482975"/>
          <p14:tracePt t="20859" x="2465388" y="3490913"/>
          <p14:tracePt t="20875" x="2446338" y="3490913"/>
          <p14:tracePt t="20892" x="2428875" y="3500438"/>
          <p14:tracePt t="20909" x="2411413" y="3500438"/>
          <p14:tracePt t="20925" x="2401888" y="3509963"/>
          <p14:tracePt t="20944" x="2393950" y="3509963"/>
          <p14:tracePt t="20970" x="2384425" y="3509963"/>
          <p14:tracePt t="21233" x="2393950" y="3509963"/>
          <p14:tracePt t="21258" x="2401888" y="3509963"/>
          <p14:tracePt t="21283" x="2411413" y="3509963"/>
          <p14:tracePt t="21309" x="2419350" y="3509963"/>
          <p14:tracePt t="21324" x="2428875" y="3509963"/>
          <p14:tracePt t="21334" x="2438400" y="3509963"/>
          <p14:tracePt t="21359" x="2455863" y="3517900"/>
          <p14:tracePt t="21385" x="2465388" y="3517900"/>
          <p14:tracePt t="21398" x="2473325" y="3517900"/>
          <p14:tracePt t="21421" x="2482850" y="3527425"/>
          <p14:tracePt t="21433" x="2490788" y="3527425"/>
          <p14:tracePt t="22597" x="2500313" y="3527425"/>
          <p14:tracePt t="23110" x="2509838" y="3527425"/>
          <p14:tracePt t="23148" x="2517775" y="3527425"/>
          <p14:tracePt t="23160" x="2536825" y="3527425"/>
          <p14:tracePt t="23173" x="2554288" y="3527425"/>
          <p14:tracePt t="23185" x="2598738" y="3527425"/>
          <p14:tracePt t="23197" x="2652713" y="3527425"/>
          <p14:tracePt t="23211" x="2697163" y="3517900"/>
          <p14:tracePt t="23227" x="2751138" y="3517900"/>
          <p14:tracePt t="23244" x="2822575" y="3509963"/>
          <p14:tracePt t="23260" x="2919413" y="3500438"/>
          <p14:tracePt t="23277" x="2965450" y="3500438"/>
          <p14:tracePt t="23294" x="2990850" y="3500438"/>
          <p14:tracePt t="23310" x="3054350" y="3490913"/>
          <p14:tracePt t="23327" x="3081338" y="3490913"/>
          <p14:tracePt t="23343" x="3098800" y="3490913"/>
          <p14:tracePt t="23360" x="3125788" y="3490913"/>
          <p14:tracePt t="23377" x="3143250" y="3490913"/>
          <p14:tracePt t="23398" x="3152775" y="3490913"/>
          <p14:tracePt t="23787" x="3160713" y="3490913"/>
          <p14:tracePt t="23799" x="3197225" y="3490913"/>
          <p14:tracePt t="23812" x="3313113" y="3490913"/>
          <p14:tracePt t="23827" x="3536950" y="3473450"/>
          <p14:tracePt t="23844" x="3705225" y="3473450"/>
          <p14:tracePt t="23861" x="3983038" y="3473450"/>
          <p14:tracePt t="23877" x="4071938" y="3473450"/>
          <p14:tracePt t="23894" x="4143375" y="3473450"/>
          <p14:tracePt t="23911" x="4313238" y="3473450"/>
          <p14:tracePt t="23927" x="4375150" y="3473450"/>
          <p14:tracePt t="23944" x="4411663" y="3473450"/>
          <p14:tracePt t="23962" x="4473575" y="3473450"/>
          <p14:tracePt t="23977" x="4518025" y="3473450"/>
          <p14:tracePt t="23994" x="4554538" y="3473450"/>
          <p14:tracePt t="24012" x="4608513" y="3473450"/>
          <p14:tracePt t="24027" x="4616450" y="3473450"/>
          <p14:tracePt t="24044" x="4633913" y="3473450"/>
          <p14:tracePt t="24061" x="4643438" y="3473450"/>
          <p14:tracePt t="24077" x="4652963" y="3473450"/>
          <p14:tracePt t="24094" x="4660900" y="3473450"/>
          <p14:tracePt t="24112" x="4670425" y="3473450"/>
          <p14:tracePt t="24137" x="4679950" y="3473450"/>
          <p14:tracePt t="24802" x="4697413" y="3473450"/>
          <p14:tracePt t="24814" x="4724400" y="3473450"/>
          <p14:tracePt t="24827" x="4795838" y="3473450"/>
          <p14:tracePt t="24839" x="4875213" y="3473450"/>
          <p14:tracePt t="24852" x="4938713" y="3473450"/>
          <p14:tracePt t="24865" x="4983163" y="3473450"/>
          <p14:tracePt t="24877" x="5045075" y="3473450"/>
          <p14:tracePt t="24894" x="5143500" y="3473450"/>
          <p14:tracePt t="24911" x="5224463" y="3482975"/>
          <p14:tracePt t="24928" x="5402263" y="3509963"/>
          <p14:tracePt t="24944" x="5483225" y="3509963"/>
          <p14:tracePt t="24961" x="5545138" y="3509963"/>
          <p14:tracePt t="24978" x="5653088" y="3509963"/>
          <p14:tracePt t="24995" x="5705475" y="3509963"/>
          <p14:tracePt t="25011" x="5732463" y="3509963"/>
          <p14:tracePt t="25027" x="5759450" y="3517900"/>
          <p14:tracePt t="25044" x="5768975" y="3517900"/>
          <p14:tracePt t="25061" x="5776913" y="3517900"/>
          <p14:tracePt t="25227" x="5768975" y="3517900"/>
          <p14:tracePt t="25252" x="5759450" y="3527425"/>
          <p14:tracePt t="25265" x="5751513" y="3527425"/>
          <p14:tracePt t="25277" x="5741988" y="3527425"/>
          <p14:tracePt t="25290" x="5732463" y="3527425"/>
          <p14:tracePt t="25302" x="5705475" y="3527425"/>
          <p14:tracePt t="25315" x="5670550" y="3536950"/>
          <p14:tracePt t="25329" x="5608638" y="3544888"/>
          <p14:tracePt t="25345" x="5518150" y="3562350"/>
          <p14:tracePt t="25361" x="5419725" y="3598863"/>
          <p14:tracePt t="25378" x="5170488" y="3625850"/>
          <p14:tracePt t="25395" x="5072063" y="3643313"/>
          <p14:tracePt t="25411" x="4929188" y="3679825"/>
          <p14:tracePt t="25428" x="4581525" y="3751263"/>
          <p14:tracePt t="25444" x="4456113" y="3776663"/>
          <p14:tracePt t="25461" x="4348163" y="3822700"/>
          <p14:tracePt t="25478" x="4241800" y="3867150"/>
          <p14:tracePt t="25495" x="4214813" y="3867150"/>
          <p14:tracePt t="25511" x="4197350" y="3875088"/>
          <p14:tracePt t="25528" x="4179888" y="3884613"/>
          <p14:tracePt t="25867" x="4170363" y="3884613"/>
          <p14:tracePt t="25879" x="4160838" y="3884613"/>
          <p14:tracePt t="25892" x="4143375" y="3884613"/>
          <p14:tracePt t="25904" x="4108450" y="3884613"/>
          <p14:tracePt t="25917" x="4027488" y="3902075"/>
          <p14:tracePt t="25931" x="3956050" y="3938588"/>
          <p14:tracePt t="25945" x="3857625" y="3973513"/>
          <p14:tracePt t="25962" x="3768725" y="3990975"/>
          <p14:tracePt t="25979" x="3633788" y="4037013"/>
          <p14:tracePt t="25995" x="3562350" y="4044950"/>
          <p14:tracePt t="26012" x="3500438" y="4054475"/>
          <p14:tracePt t="26028" x="3429000" y="4071938"/>
          <p14:tracePt t="26045" x="3419475" y="4081463"/>
          <p14:tracePt t="26061" x="3411538" y="4081463"/>
          <p14:tracePt t="26155" x="3419475" y="4081463"/>
          <p14:tracePt t="26180" x="3429000" y="4081463"/>
          <p14:tracePt t="26193" x="3446463" y="4081463"/>
          <p14:tracePt t="26205" x="3465513" y="4081463"/>
          <p14:tracePt t="26217" x="3500438" y="4081463"/>
          <p14:tracePt t="26230" x="3544888" y="4081463"/>
          <p14:tracePt t="26245" x="3625850" y="4081463"/>
          <p14:tracePt t="26262" x="3714750" y="4081463"/>
          <p14:tracePt t="26280" x="3848100" y="4081463"/>
          <p14:tracePt t="26295" x="3894138" y="4081463"/>
          <p14:tracePt t="26311" x="3946525" y="4081463"/>
          <p14:tracePt t="26328" x="3973513" y="4071938"/>
          <p14:tracePt t="26345" x="4017963" y="4071938"/>
          <p14:tracePt t="26362" x="4037013" y="4071938"/>
          <p14:tracePt t="26379" x="4054475" y="4071938"/>
          <p14:tracePt t="26395" x="4071938" y="4071938"/>
          <p14:tracePt t="26431" x="4081463" y="4071938"/>
          <p14:tracePt t="26793" x="4081463" y="4062413"/>
          <p14:tracePt t="26806" x="4089400" y="4062413"/>
          <p14:tracePt t="26818" x="4116388" y="4054475"/>
          <p14:tracePt t="26831" x="4232275" y="4027488"/>
          <p14:tracePt t="26845" x="4411663" y="3956050"/>
          <p14:tracePt t="26862" x="4652963" y="3867150"/>
          <p14:tracePt t="26878" x="4830763" y="3803650"/>
          <p14:tracePt t="26895" x="4991100" y="3741738"/>
          <p14:tracePt t="26912" x="5054600" y="3724275"/>
          <p14:tracePt t="26929" x="5081588" y="3714750"/>
          <p14:tracePt t="26945" x="5126038" y="3687763"/>
          <p14:tracePt t="26962" x="5143500" y="3679825"/>
          <p14:tracePt t="27031" x="5143500" y="3670300"/>
          <p14:tracePt t="27094" x="5143500" y="3660775"/>
          <p14:tracePt t="27207" x="5143500" y="3652838"/>
          <p14:tracePt t="27256" x="5133975" y="3652838"/>
          <p14:tracePt t="27282" x="5133975" y="3643313"/>
          <p14:tracePt t="27294" x="5126038" y="3643313"/>
          <p14:tracePt t="27370" x="5116513" y="3643313"/>
          <p14:tracePt t="27744" x="5099050" y="3643313"/>
          <p14:tracePt t="27757" x="5089525" y="3643313"/>
          <p14:tracePt t="27769" x="5072063" y="3643313"/>
          <p14:tracePt t="27782" x="5045075" y="3643313"/>
          <p14:tracePt t="27795" x="5010150" y="3633788"/>
          <p14:tracePt t="27812" x="4973638" y="3625850"/>
          <p14:tracePt t="27829" x="4929188" y="3625850"/>
          <p14:tracePt t="27845" x="4840288" y="3616325"/>
          <p14:tracePt t="27862" x="4786313" y="3608388"/>
          <p14:tracePt t="27879" x="4732338" y="3608388"/>
          <p14:tracePt t="27895" x="4652963" y="3608388"/>
          <p14:tracePt t="27912" x="4616450" y="3598863"/>
          <p14:tracePt t="27929" x="4598988" y="3598863"/>
          <p14:tracePt t="27945" x="4562475" y="3598863"/>
          <p14:tracePt t="27962" x="4554538" y="3598863"/>
          <p14:tracePt t="27982" x="4545013" y="3598863"/>
          <p14:tracePt t="28158" x="4545013" y="3589338"/>
          <p14:tracePt t="28171" x="4554538" y="3589338"/>
          <p14:tracePt t="28184" x="4562475" y="3589338"/>
          <p14:tracePt t="28196" x="4572000" y="3589338"/>
          <p14:tracePt t="28221" x="4589463" y="3589338"/>
          <p14:tracePt t="28233" x="4598988" y="3589338"/>
          <p14:tracePt t="28246" x="4608513" y="3589338"/>
          <p14:tracePt t="28262" x="4625975" y="3589338"/>
          <p14:tracePt t="28279" x="4652963" y="3581400"/>
          <p14:tracePt t="28296" x="4697413" y="3571875"/>
          <p14:tracePt t="28312" x="4724400" y="3571875"/>
          <p14:tracePt t="28330" x="4759325" y="3571875"/>
          <p14:tracePt t="28346" x="4840288" y="3571875"/>
          <p14:tracePt t="28363" x="4884738" y="3571875"/>
          <p14:tracePt t="28379" x="4919663" y="3571875"/>
          <p14:tracePt t="28396" x="4973638" y="3571875"/>
          <p14:tracePt t="28412" x="4991100" y="3571875"/>
          <p14:tracePt t="28429" x="5018088" y="3571875"/>
          <p14:tracePt t="28446" x="5037138" y="3571875"/>
          <p14:tracePt t="28463" x="5054600" y="3571875"/>
          <p14:tracePt t="28485" x="5062538" y="3571875"/>
          <p14:tracePt t="33599" x="5045075" y="3571875"/>
          <p14:tracePt t="33611" x="5018088" y="3571875"/>
          <p14:tracePt t="33623" x="4919663" y="3616325"/>
          <p14:tracePt t="33636" x="4697413" y="3732213"/>
          <p14:tracePt t="33649" x="4303713" y="3911600"/>
          <p14:tracePt t="33665" x="4152900" y="3956050"/>
          <p14:tracePt t="33682" x="4017963" y="4010025"/>
          <p14:tracePt t="33698" x="3822700" y="4108450"/>
          <p14:tracePt t="33715" x="3697288" y="4152900"/>
          <p14:tracePt t="33732" x="3571875" y="4187825"/>
          <p14:tracePt t="33748" x="3375025" y="4241800"/>
          <p14:tracePt t="33765" x="3268663" y="4259263"/>
          <p14:tracePt t="33782" x="3179763" y="4286250"/>
          <p14:tracePt t="33799" x="3116263" y="4295775"/>
          <p14:tracePt t="33815" x="2982913" y="4330700"/>
          <p14:tracePt t="33832" x="2938463" y="4340225"/>
          <p14:tracePt t="33849" x="2830513" y="4367213"/>
          <p14:tracePt t="33866" x="2803525" y="4375150"/>
          <p14:tracePt t="33882" x="2768600" y="4394200"/>
          <p14:tracePt t="33899" x="2732088" y="4402138"/>
          <p14:tracePt t="33900" x="2697163" y="4411663"/>
          <p14:tracePt t="33915" x="2652713" y="4429125"/>
          <p14:tracePt t="33932" x="2633663" y="4446588"/>
          <p14:tracePt t="33949" x="2608263" y="4465638"/>
          <p14:tracePt t="33966" x="2598738" y="4465638"/>
          <p14:tracePt t="33982" x="2589213" y="4473575"/>
          <p14:tracePt t="33999" x="2581275" y="4483100"/>
          <p14:tracePt t="34016" x="2571750" y="4483100"/>
          <p14:tracePt t="34032" x="2562225" y="4483100"/>
          <p14:tracePt t="34049" x="2562225" y="4491038"/>
          <p14:tracePt t="34065" x="2554288" y="4491038"/>
          <p14:tracePt t="34137" x="2554288" y="4500563"/>
          <p14:tracePt t="34339" x="2571750" y="4500563"/>
          <p14:tracePt t="34352" x="2589213" y="4500563"/>
          <p14:tracePt t="34364" x="2616200" y="4510088"/>
          <p14:tracePt t="34377" x="2697163" y="4510088"/>
          <p14:tracePt t="34389" x="2786063" y="4518025"/>
          <p14:tracePt t="34401" x="2901950" y="4527550"/>
          <p14:tracePt t="34415" x="3036888" y="4537075"/>
          <p14:tracePt t="34432" x="3143250" y="4537075"/>
          <p14:tracePt t="34450" x="3224213" y="4537075"/>
          <p14:tracePt t="34452" x="3303588" y="4537075"/>
          <p14:tracePt t="34466" x="3375025" y="4537075"/>
          <p14:tracePt t="34482" x="3438525" y="4537075"/>
          <p14:tracePt t="34499" x="3509963" y="4537075"/>
          <p14:tracePt t="34516" x="3759200" y="4537075"/>
          <p14:tracePt t="34532" x="3875088" y="4545013"/>
          <p14:tracePt t="34549" x="3973513" y="4554538"/>
          <p14:tracePt t="34566" x="4116388" y="4554538"/>
          <p14:tracePt t="34582" x="4152900" y="4562475"/>
          <p14:tracePt t="34599" x="4179888" y="4562475"/>
          <p14:tracePt t="34616" x="4205288" y="4572000"/>
          <p14:tracePt t="34632" x="4214813" y="4572000"/>
          <p14:tracePt t="34939" x="4241800" y="4572000"/>
          <p14:tracePt t="34952" x="4313238" y="4572000"/>
          <p14:tracePt t="34965" x="4616450" y="4572000"/>
          <p14:tracePt t="34977" x="5143500" y="4572000"/>
          <p14:tracePt t="34990" x="5276850" y="4572000"/>
          <p14:tracePt t="35002" x="5367338" y="4572000"/>
          <p14:tracePt t="35016" x="5500688" y="4572000"/>
          <p14:tracePt t="35032" x="5643563" y="4572000"/>
          <p14:tracePt t="35049" x="5795963" y="4572000"/>
          <p14:tracePt t="35066" x="6161088" y="4572000"/>
          <p14:tracePt t="35082" x="6296025" y="4572000"/>
          <p14:tracePt t="35100" x="6394450" y="4572000"/>
          <p14:tracePt t="35116" x="6500813" y="4572000"/>
          <p14:tracePt t="35133" x="6545263" y="4572000"/>
          <p14:tracePt t="35149" x="6581775" y="4572000"/>
          <p14:tracePt t="35166" x="6643688" y="4572000"/>
          <p14:tracePt t="35182" x="6661150" y="4572000"/>
          <p14:tracePt t="35199" x="6670675" y="4572000"/>
          <p14:tracePt t="35216" x="6680200" y="4572000"/>
          <p14:tracePt t="35391" x="6670675" y="4572000"/>
          <p14:tracePt t="35428" x="6661150" y="4572000"/>
          <p14:tracePt t="35454" x="6653213" y="4572000"/>
          <p14:tracePt t="35478" x="6634163" y="4572000"/>
          <p14:tracePt t="35504" x="6626225" y="4572000"/>
          <p14:tracePt t="35529" x="6616700" y="4572000"/>
          <p14:tracePt t="35541" x="6608763" y="4572000"/>
          <p14:tracePt t="35554" x="6599238" y="4572000"/>
          <p14:tracePt t="35579" x="6581775" y="4572000"/>
          <p14:tracePt t="35591" x="6562725" y="4572000"/>
          <p14:tracePt t="35604" x="6500813" y="4572000"/>
          <p14:tracePt t="35616" x="6429375" y="4572000"/>
          <p14:tracePt t="35633" x="6330950" y="4581525"/>
          <p14:tracePt t="35649" x="6215063" y="4608513"/>
          <p14:tracePt t="35666" x="5983288" y="4660900"/>
          <p14:tracePt t="35683" x="5830888" y="4679950"/>
          <p14:tracePt t="35700" x="5670550" y="4714875"/>
          <p14:tracePt t="35716" x="5438775" y="4759325"/>
          <p14:tracePt t="35733" x="5000625" y="4867275"/>
          <p14:tracePt t="35750" x="4813300" y="4902200"/>
          <p14:tracePt t="35766" x="4697413" y="4919663"/>
          <p14:tracePt t="35783" x="4465638" y="4965700"/>
          <p14:tracePt t="35800" x="4402138" y="4983163"/>
          <p14:tracePt t="35817" x="4367213" y="4991100"/>
          <p14:tracePt t="35818" x="4340225" y="5000625"/>
          <p14:tracePt t="35833" x="4313238" y="5000625"/>
          <p14:tracePt t="35849" x="4295775" y="5000625"/>
          <p14:tracePt t="36256" x="4286250" y="5000625"/>
          <p14:tracePt t="36281" x="4268788" y="5000625"/>
          <p14:tracePt t="36294" x="4259263" y="5000625"/>
          <p14:tracePt t="36306" x="4232275" y="5010150"/>
          <p14:tracePt t="36320" x="4179888" y="5027613"/>
          <p14:tracePt t="36333" x="4116388" y="5045075"/>
          <p14:tracePt t="36350" x="4062413" y="5072063"/>
          <p14:tracePt t="36367" x="4037013" y="5081588"/>
          <p14:tracePt t="36383" x="4017963" y="5089525"/>
          <p14:tracePt t="36400" x="4010025" y="5089525"/>
          <p14:tracePt t="36519" x="4027488" y="5089525"/>
          <p14:tracePt t="36532" x="4037013" y="5089525"/>
          <p14:tracePt t="36544" x="4054475" y="5089525"/>
          <p14:tracePt t="36556" x="4081463" y="5089525"/>
          <p14:tracePt t="36569" x="4133850" y="5089525"/>
          <p14:tracePt t="36583" x="4205288" y="5089525"/>
          <p14:tracePt t="36600" x="4322763" y="5089525"/>
          <p14:tracePt t="36617" x="4411663" y="5089525"/>
          <p14:tracePt t="36633" x="4625975" y="5108575"/>
          <p14:tracePt t="36650" x="4714875" y="5108575"/>
          <p14:tracePt t="36667" x="4786313" y="5108575"/>
          <p14:tracePt t="36683" x="4938713" y="5108575"/>
          <p14:tracePt t="36700" x="4991100" y="5108575"/>
          <p14:tracePt t="36717" x="5027613" y="5108575"/>
          <p14:tracePt t="36734" x="5099050" y="5108575"/>
          <p14:tracePt t="36750" x="5133975" y="5108575"/>
          <p14:tracePt t="36767" x="5160963" y="5108575"/>
          <p14:tracePt t="36783" x="5205413" y="5108575"/>
          <p14:tracePt t="36800" x="5214938" y="5108575"/>
          <p14:tracePt t="36817" x="5224463" y="5108575"/>
          <p14:tracePt t="37146" x="5224463" y="5116513"/>
          <p14:tracePt t="37408" x="5232400" y="5116513"/>
          <p14:tracePt t="37421" x="5251450" y="5116513"/>
          <p14:tracePt t="37434" x="5295900" y="5116513"/>
          <p14:tracePt t="37447" x="5465763" y="5116513"/>
          <p14:tracePt t="37459" x="5803900" y="5099050"/>
          <p14:tracePt t="37472" x="5965825" y="5089525"/>
          <p14:tracePt t="37485" x="6089650" y="5089525"/>
          <p14:tracePt t="37500" x="6205538" y="5089525"/>
          <p14:tracePt t="37517" x="6276975" y="5089525"/>
          <p14:tracePt t="37534" x="6411913" y="5089525"/>
          <p14:tracePt t="37550" x="6483350" y="5089525"/>
          <p14:tracePt t="37567" x="6518275" y="5089525"/>
          <p14:tracePt t="37584" x="6545263" y="5089525"/>
          <p14:tracePt t="37585" x="6572250" y="5089525"/>
          <p14:tracePt t="37600" x="6581775" y="5089525"/>
          <p14:tracePt t="37617" x="6599238" y="5089525"/>
          <p14:tracePt t="37634" x="6608763" y="5089525"/>
          <p14:tracePt t="37635" x="6616700" y="5089525"/>
          <p14:tracePt t="37722" x="6608763" y="5089525"/>
          <p14:tracePt t="37735" x="6599238" y="5089525"/>
          <p14:tracePt t="37748" x="6572250" y="5089525"/>
          <p14:tracePt t="37760" x="6537325" y="5089525"/>
          <p14:tracePt t="37773" x="6483350" y="5089525"/>
          <p14:tracePt t="37786" x="6429375" y="5099050"/>
          <p14:tracePt t="37801" x="6303963" y="5108575"/>
          <p14:tracePt t="37817" x="6143625" y="5116513"/>
          <p14:tracePt t="37835" x="5599113" y="5205413"/>
          <p14:tracePt t="37850" x="5411788" y="5241925"/>
          <p14:tracePt t="37867" x="5180013" y="5286375"/>
          <p14:tracePt t="37885" x="4965700" y="5340350"/>
          <p14:tracePt t="37900" x="4857750" y="5348288"/>
          <p14:tracePt t="37917" x="4768850" y="5367338"/>
          <p14:tracePt t="37935" x="4660900" y="5394325"/>
          <p14:tracePt t="37950" x="4608513" y="5402263"/>
          <p14:tracePt t="37967" x="4581525" y="5402263"/>
          <p14:tracePt t="37985" x="4527550" y="5411788"/>
          <p14:tracePt t="38000" x="4510088" y="5411788"/>
          <p14:tracePt t="38017" x="4491038" y="5419725"/>
          <p14:tracePt t="38035" x="4473575" y="5429250"/>
          <p14:tracePt t="38060" x="4465638" y="542925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Ring topology</a:t>
            </a:r>
          </a:p>
        </p:txBody>
      </p:sp>
      <p:pic>
        <p:nvPicPr>
          <p:cNvPr id="21507" name="Picture 2" descr="Ring_topolog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676400"/>
            <a:ext cx="7391400" cy="4648200"/>
          </a:xfrm>
          <a:noFill/>
        </p:spPr>
      </p:pic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C78EDF-B1BB-49F7-A3CD-A3C4C945AF7B}" type="slidenum">
              <a:rPr lang="en-US" altLang="en-US" sz="1200" smtClean="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25"/>
    </mc:Choice>
    <mc:Fallback xmlns="">
      <p:transition spd="slow" advTm="69325"/>
    </mc:Fallback>
  </mc:AlternateContent>
  <p:extLst>
    <p:ext uri="{3A86A75C-4F4B-4683-9AE1-C65F6400EC91}">
      <p14:laserTraceLst xmlns:p14="http://schemas.microsoft.com/office/powerpoint/2010/main">
        <p14:tracePtLst>
          <p14:tracePt t="1708" x="4465638" y="5394325"/>
          <p14:tracePt t="1720" x="4483100" y="5330825"/>
          <p14:tracePt t="1734" x="4537075" y="5205413"/>
          <p14:tracePt t="1745" x="4625975" y="5018088"/>
          <p14:tracePt t="1759" x="4705350" y="4857750"/>
          <p14:tracePt t="1770" x="4759325" y="4768850"/>
          <p14:tracePt t="1784" x="4813300" y="4724400"/>
          <p14:tracePt t="1799" x="4857750" y="4679950"/>
          <p14:tracePt t="1816" x="4902200" y="4643438"/>
          <p14:tracePt t="1833" x="5160963" y="4572000"/>
          <p14:tracePt t="2398" x="5170488" y="4572000"/>
          <p14:tracePt t="2410" x="5214938" y="4581525"/>
          <p14:tracePt t="2423" x="5348288" y="4652963"/>
          <p14:tracePt t="2436" x="5438775" y="4724400"/>
          <p14:tracePt t="2449" x="5483225" y="4776788"/>
          <p14:tracePt t="2466" x="5510213" y="4813300"/>
          <p14:tracePt t="2483" x="5518150" y="4830763"/>
          <p14:tracePt t="2499" x="5527675" y="4857750"/>
          <p14:tracePt t="2516" x="5527675" y="4867275"/>
          <p14:tracePt t="2536" x="5527675" y="4875213"/>
          <p14:tracePt t="2549" x="5537200" y="4884738"/>
          <p14:tracePt t="2566" x="5537200" y="4894263"/>
          <p14:tracePt t="2583" x="5537200" y="4902200"/>
          <p14:tracePt t="2599" x="5537200" y="4919663"/>
          <p14:tracePt t="2616" x="5537200" y="4938713"/>
          <p14:tracePt t="2633" x="5537200" y="4965700"/>
          <p14:tracePt t="2649" x="5545138" y="5000625"/>
          <p14:tracePt t="2666" x="5545138" y="5018088"/>
          <p14:tracePt t="2683" x="5545138" y="5027613"/>
          <p14:tracePt t="2699" x="5545138" y="5045075"/>
          <p14:tracePt t="2736" x="5545138" y="5054600"/>
          <p14:tracePt t="2761" x="5545138" y="5062538"/>
          <p14:tracePt t="2774" x="5545138" y="5072063"/>
          <p14:tracePt t="2798" x="5537200" y="5072063"/>
          <p14:tracePt t="2811" x="5527675" y="5081588"/>
          <p14:tracePt t="2823" x="5510213" y="5081588"/>
          <p14:tracePt t="2837" x="5483225" y="5089525"/>
          <p14:tracePt t="2849" x="5429250" y="5108575"/>
          <p14:tracePt t="2866" x="5367338" y="5126038"/>
          <p14:tracePt t="2883" x="5303838" y="5143500"/>
          <p14:tracePt t="2899" x="5133975" y="5170488"/>
          <p14:tracePt t="2916" x="5072063" y="5180013"/>
          <p14:tracePt t="2933" x="5000625" y="5187950"/>
          <p14:tracePt t="2950" x="4786313" y="5205413"/>
          <p14:tracePt t="2966" x="4697413" y="5205413"/>
          <p14:tracePt t="2983" x="4608513" y="5205413"/>
          <p14:tracePt t="3000" x="4446588" y="5205413"/>
          <p14:tracePt t="3016" x="4375150" y="5187950"/>
          <p14:tracePt t="3033" x="4313238" y="5160963"/>
          <p14:tracePt t="3049" x="4179888" y="5089525"/>
          <p14:tracePt t="3066" x="4133850" y="5054600"/>
          <p14:tracePt t="3083" x="4081463" y="5000625"/>
          <p14:tracePt t="3100" x="4027488" y="4929188"/>
          <p14:tracePt t="3116" x="4010025" y="4894263"/>
          <p14:tracePt t="3133" x="4000500" y="4875213"/>
          <p14:tracePt t="3150" x="3990975" y="4857750"/>
          <p14:tracePt t="4218" x="3983038" y="4848225"/>
          <p14:tracePt t="4231" x="3973513" y="4840288"/>
          <p14:tracePt t="4243" x="3946525" y="4813300"/>
          <p14:tracePt t="4255" x="3902075" y="4768850"/>
          <p14:tracePt t="4268" x="3830638" y="4633913"/>
          <p14:tracePt t="4283" x="3751263" y="4473575"/>
          <p14:tracePt t="4300" x="3714750" y="4375150"/>
          <p14:tracePt t="4317" x="3697288" y="4251325"/>
          <p14:tracePt t="4333" x="3697288" y="4160838"/>
          <p14:tracePt t="4350" x="3697288" y="4089400"/>
          <p14:tracePt t="4367" x="3741738" y="3956050"/>
          <p14:tracePt t="4383" x="3768725" y="3894138"/>
          <p14:tracePt t="4400" x="3813175" y="3840163"/>
          <p14:tracePt t="4417" x="3902075" y="3759200"/>
          <p14:tracePt t="4433" x="3938588" y="3741738"/>
          <p14:tracePt t="4450" x="3956050" y="3724275"/>
          <p14:tracePt t="4467" x="3973513" y="3724275"/>
          <p14:tracePt t="4469" x="3983038" y="3714750"/>
          <p14:tracePt t="4483" x="4000500" y="3714750"/>
          <p14:tracePt t="4505" x="4010025" y="3714750"/>
          <p14:tracePt t="6272" x="4017963" y="3714750"/>
          <p14:tracePt t="6297" x="4044950" y="3714750"/>
          <p14:tracePt t="6310" x="4081463" y="3697288"/>
          <p14:tracePt t="6322" x="4187825" y="3679825"/>
          <p14:tracePt t="6335" x="4348163" y="3643313"/>
          <p14:tracePt t="6351" x="4456113" y="3616325"/>
          <p14:tracePt t="6368" x="4554538" y="3598863"/>
          <p14:tracePt t="6384" x="4660900" y="3589338"/>
          <p14:tracePt t="6401" x="4848225" y="3554413"/>
          <p14:tracePt t="6418" x="4938713" y="3544888"/>
          <p14:tracePt t="6434" x="5072063" y="3544888"/>
          <p14:tracePt t="6452" x="5116513" y="3544888"/>
          <p14:tracePt t="6468" x="5160963" y="3544888"/>
          <p14:tracePt t="6484" x="5224463" y="3544888"/>
          <p14:tracePt t="6501" x="5313363" y="3544888"/>
          <p14:tracePt t="6518" x="5348288" y="3544888"/>
          <p14:tracePt t="6535" x="5375275" y="3544888"/>
          <p14:tracePt t="6536" x="5394325" y="3544888"/>
          <p14:tracePt t="6551" x="5419725" y="3544888"/>
          <p14:tracePt t="6568" x="5446713" y="3554413"/>
          <p14:tracePt t="6585" x="5473700" y="3554413"/>
          <p14:tracePt t="6586" x="5483225" y="3562350"/>
          <p14:tracePt t="6601" x="5510213" y="3562350"/>
          <p14:tracePt t="6618" x="5527675" y="3562350"/>
          <p14:tracePt t="6635" x="5537200" y="3562350"/>
          <p14:tracePt t="6636" x="5554663" y="3571875"/>
          <p14:tracePt t="6651" x="5572125" y="3571875"/>
          <p14:tracePt t="6668" x="5589588" y="3581400"/>
          <p14:tracePt t="6685" x="5626100" y="3581400"/>
          <p14:tracePt t="6701" x="5643563" y="3589338"/>
          <p14:tracePt t="6718" x="5680075" y="3598863"/>
          <p14:tracePt t="6735" x="5751513" y="3625850"/>
          <p14:tracePt t="6751" x="5776913" y="3625850"/>
          <p14:tracePt t="6768" x="5830888" y="3643313"/>
          <p14:tracePt t="7175" x="5848350" y="3633788"/>
          <p14:tracePt t="7187" x="5884863" y="3598863"/>
          <p14:tracePt t="7200" x="5938838" y="3536950"/>
          <p14:tracePt t="7213" x="6018213" y="3473450"/>
          <p14:tracePt t="7225" x="6072188" y="3429000"/>
          <p14:tracePt t="7238" x="6126163" y="3384550"/>
          <p14:tracePt t="7252" x="6170613" y="3340100"/>
          <p14:tracePt t="7269" x="6215063" y="3303588"/>
          <p14:tracePt t="7285" x="6242050" y="3276600"/>
          <p14:tracePt t="7302" x="6303963" y="3187700"/>
          <p14:tracePt t="7318" x="6323013" y="3160713"/>
          <p14:tracePt t="7335" x="6330950" y="3133725"/>
          <p14:tracePt t="7352" x="6340475" y="3098800"/>
          <p14:tracePt t="7368" x="6340475" y="3081338"/>
          <p14:tracePt t="7385" x="6340475" y="3062288"/>
          <p14:tracePt t="7402" x="6323013" y="3017838"/>
          <p14:tracePt t="7418" x="6303963" y="2982913"/>
          <p14:tracePt t="7435" x="6296025" y="2973388"/>
          <p14:tracePt t="7452" x="6251575" y="2938463"/>
          <p14:tracePt t="7468" x="6242050" y="2928938"/>
          <p14:tracePt t="7485" x="6224588" y="2911475"/>
          <p14:tracePt t="7501" x="6170613" y="2867025"/>
          <p14:tracePt t="7518" x="6153150" y="2847975"/>
          <p14:tracePt t="7535" x="6134100" y="2830513"/>
          <p14:tracePt t="7552" x="6099175" y="2786063"/>
          <p14:tracePt t="7568" x="6062663" y="2768600"/>
          <p14:tracePt t="7585" x="6037263" y="2751138"/>
          <p14:tracePt t="7602" x="5973763" y="2732088"/>
          <p14:tracePt t="7618" x="5946775" y="2724150"/>
          <p14:tracePt t="7635" x="5902325" y="2705100"/>
          <p14:tracePt t="7651" x="5751513" y="2697163"/>
          <p14:tracePt t="7669" x="5643563" y="2697163"/>
          <p14:tracePt t="7685" x="5527675" y="2697163"/>
          <p14:tracePt t="7702" x="5330825" y="2687638"/>
          <p14:tracePt t="7718" x="5241925" y="2687638"/>
          <p14:tracePt t="7735" x="5170488" y="2687638"/>
          <p14:tracePt t="7752" x="5099050" y="2687638"/>
          <p14:tracePt t="7769" x="5089525" y="2687638"/>
          <p14:tracePt t="7785" x="5072063" y="2687638"/>
          <p14:tracePt t="8090" x="5062538" y="2687638"/>
          <p14:tracePt t="8102" x="5054600" y="2687638"/>
          <p14:tracePt t="8115" x="5010150" y="2679700"/>
          <p14:tracePt t="8127" x="4902200" y="2652713"/>
          <p14:tracePt t="8140" x="4670425" y="2581275"/>
          <p14:tracePt t="8153" x="4268788" y="2500313"/>
          <p14:tracePt t="8169" x="4062413" y="2490788"/>
          <p14:tracePt t="8186" x="3956050" y="2473325"/>
          <p14:tracePt t="8202" x="3875088" y="2473325"/>
          <p14:tracePt t="8219" x="3732213" y="2473325"/>
          <p14:tracePt t="8235" x="3670300" y="2473325"/>
          <p14:tracePt t="8252" x="3589338" y="2500313"/>
          <p14:tracePt t="8269" x="3554413" y="2527300"/>
          <p14:tracePt t="8286" x="3536950" y="2536825"/>
          <p14:tracePt t="8302" x="3500438" y="2571750"/>
          <p14:tracePt t="8319" x="3490913" y="2581275"/>
          <p14:tracePt t="8336" x="3482975" y="2598738"/>
          <p14:tracePt t="8352" x="3455988" y="2633663"/>
          <p14:tracePt t="8369" x="3455988" y="2660650"/>
          <p14:tracePt t="8386" x="3438525" y="2705100"/>
          <p14:tracePt t="8402" x="3411538" y="2795588"/>
          <p14:tracePt t="8419" x="3402013" y="2857500"/>
          <p14:tracePt t="8436" x="3394075" y="2938463"/>
          <p14:tracePt t="8453" x="3394075" y="3098800"/>
          <p14:tracePt t="8469" x="3384550" y="3170238"/>
          <p14:tracePt t="8485" x="3375025" y="3241675"/>
          <p14:tracePt t="8502" x="3367088" y="3313113"/>
          <p14:tracePt t="8504" x="3357563" y="3367088"/>
          <p14:tracePt t="8519" x="3340100" y="3394075"/>
          <p14:tracePt t="8536" x="3340100" y="3411538"/>
          <p14:tracePt t="8552" x="3340100" y="3419475"/>
          <p14:tracePt t="8569" x="3340100" y="3438525"/>
          <p14:tracePt t="8586" x="3340100" y="3446463"/>
          <p14:tracePt t="8841" x="3330575" y="3446463"/>
          <p14:tracePt t="8854" x="3322638" y="3446463"/>
          <p14:tracePt t="8867" x="3313113" y="3455988"/>
          <p14:tracePt t="8879" x="3286125" y="3482975"/>
          <p14:tracePt t="8891" x="3241675" y="3562350"/>
          <p14:tracePt t="8904" x="3197225" y="3643313"/>
          <p14:tracePt t="8919" x="3170238" y="3732213"/>
          <p14:tracePt t="8936" x="3152775" y="3822700"/>
          <p14:tracePt t="8954" x="3133725" y="3911600"/>
          <p14:tracePt t="8969" x="3133725" y="3938588"/>
          <p14:tracePt t="8986" x="3133725" y="3965575"/>
          <p14:tracePt t="9004" x="3133725" y="4081463"/>
          <p14:tracePt t="9019" x="3133725" y="4125913"/>
          <p14:tracePt t="9036" x="3143250" y="4179888"/>
          <p14:tracePt t="9054" x="3179763" y="4232275"/>
          <p14:tracePt t="9069" x="3197225" y="4259263"/>
          <p14:tracePt t="9086" x="3214688" y="4286250"/>
          <p14:tracePt t="9104" x="3276600" y="4375150"/>
          <p14:tracePt t="9119" x="3313113" y="4402138"/>
          <p14:tracePt t="9136" x="3340100" y="4438650"/>
          <p14:tracePt t="9153" x="3375025" y="4473575"/>
          <p14:tracePt t="9169" x="3419475" y="4510088"/>
          <p14:tracePt t="9186" x="3446463" y="4518025"/>
          <p14:tracePt t="9202" x="3465513" y="4527550"/>
          <p14:tracePt t="9219" x="3517900" y="4554538"/>
          <p14:tracePt t="9236" x="3562350" y="4581525"/>
          <p14:tracePt t="9254" x="3608388" y="4616450"/>
          <p14:tracePt t="9269" x="3697288" y="4643438"/>
          <p14:tracePt t="9286" x="3724275" y="4652963"/>
          <p14:tracePt t="9303" x="3741738" y="4660900"/>
          <p14:tracePt t="9319" x="3803650" y="4679950"/>
          <p14:tracePt t="9336" x="3848100" y="4687888"/>
          <p14:tracePt t="9353" x="3929063" y="4714875"/>
          <p14:tracePt t="9369" x="4089400" y="4741863"/>
          <p14:tracePt t="9386" x="4152900" y="4759325"/>
          <p14:tracePt t="9403" x="4187825" y="4768850"/>
          <p14:tracePt t="9419" x="4295775" y="4776788"/>
          <p14:tracePt t="9436" x="4394200" y="4803775"/>
          <p14:tracePt t="9453" x="4518025" y="4813300"/>
          <p14:tracePt t="9469" x="4714875" y="4813300"/>
          <p14:tracePt t="9486" x="4822825" y="4813300"/>
          <p14:tracePt t="9503" x="5232400" y="4803775"/>
          <p14:tracePt t="9857" x="5251450" y="4803775"/>
          <p14:tracePt t="9869" x="5286375" y="4803775"/>
          <p14:tracePt t="9882" x="5402263" y="4840288"/>
          <p14:tracePt t="9894" x="5572125" y="4884738"/>
          <p14:tracePt t="9907" x="5786438" y="4938713"/>
          <p14:tracePt t="9920" x="6000750" y="4973638"/>
          <p14:tracePt t="9936" x="6170613" y="5010150"/>
          <p14:tracePt t="9953" x="6330950" y="5037138"/>
          <p14:tracePt t="9969" x="6510338" y="5045075"/>
          <p14:tracePt t="9986" x="6581775" y="5045075"/>
          <p14:tracePt t="10003" x="6670675" y="5010150"/>
          <p14:tracePt t="10020" x="6751638" y="4938713"/>
          <p14:tracePt t="10036" x="6777038" y="4894263"/>
          <p14:tracePt t="10053" x="6804025" y="4840288"/>
          <p14:tracePt t="10070" x="6831013" y="4768850"/>
          <p14:tracePt t="10086" x="6875463" y="4598988"/>
          <p14:tracePt t="10103" x="6902450" y="4491038"/>
          <p14:tracePt t="10119" x="6929438" y="4286250"/>
          <p14:tracePt t="10136" x="6946900" y="4187825"/>
          <p14:tracePt t="10153" x="6965950" y="4071938"/>
          <p14:tracePt t="10170" x="6983413" y="3973513"/>
          <p14:tracePt t="10171" x="6991350" y="3919538"/>
          <p14:tracePt t="10187" x="7000875" y="3894138"/>
          <p14:tracePt t="10203" x="7010400" y="3857625"/>
          <p14:tracePt t="10221" x="7018338" y="3803650"/>
          <p14:tracePt t="10236" x="7018338" y="3776663"/>
          <p14:tracePt t="10253" x="7018338" y="3751263"/>
          <p14:tracePt t="10270" x="7018338" y="3732213"/>
          <p14:tracePt t="10287" x="7010400" y="3705225"/>
          <p14:tracePt t="10303" x="7010400" y="3687763"/>
          <p14:tracePt t="10320" x="6991350" y="3652838"/>
          <p14:tracePt t="10336" x="6983413" y="3643313"/>
          <p14:tracePt t="10353" x="6965950" y="3608388"/>
          <p14:tracePt t="10370" x="6956425" y="3581400"/>
          <p14:tracePt t="10387" x="6938963" y="3562350"/>
          <p14:tracePt t="10403" x="6938963" y="3554413"/>
          <p14:tracePt t="10420" x="6938963" y="3544888"/>
          <p14:tracePt t="11023" x="6929438" y="3544888"/>
          <p14:tracePt t="11048" x="6929438" y="3536950"/>
          <p14:tracePt t="11061" x="6919913" y="3527425"/>
          <p14:tracePt t="11073" x="6902450" y="3500438"/>
          <p14:tracePt t="11087" x="6884988" y="3465513"/>
          <p14:tracePt t="11103" x="6867525" y="3419475"/>
          <p14:tracePt t="11120" x="6840538" y="3375025"/>
          <p14:tracePt t="11137" x="6804025" y="3322638"/>
          <p14:tracePt t="11154" x="6786563" y="3295650"/>
          <p14:tracePt t="11170" x="6759575" y="3259138"/>
          <p14:tracePt t="11187" x="6705600" y="3197225"/>
          <p14:tracePt t="11204" x="6670675" y="3179763"/>
          <p14:tracePt t="11220" x="6643688" y="3152775"/>
          <p14:tracePt t="11237" x="6589713" y="3108325"/>
          <p14:tracePt t="11254" x="6562725" y="3098800"/>
          <p14:tracePt t="11270" x="6537325" y="3089275"/>
          <p14:tracePt t="11287" x="6473825" y="3054350"/>
          <p14:tracePt t="11304" x="6429375" y="3036888"/>
          <p14:tracePt t="11320" x="6394450" y="3017838"/>
          <p14:tracePt t="11337" x="6296025" y="2973388"/>
          <p14:tracePt t="11353" x="6259513" y="2946400"/>
          <p14:tracePt t="11370" x="6215063" y="2919413"/>
          <p14:tracePt t="11387" x="6116638" y="2901950"/>
          <p14:tracePt t="11404" x="6054725" y="2884488"/>
          <p14:tracePt t="11420" x="5983288" y="2874963"/>
          <p14:tracePt t="11437" x="5822950" y="2840038"/>
          <p14:tracePt t="11453" x="5732463" y="2830513"/>
          <p14:tracePt t="11470" x="5670550" y="2822575"/>
          <p14:tracePt t="11487" x="5599113" y="2813050"/>
          <p14:tracePt t="11504" x="5572125" y="2803525"/>
          <p14:tracePt t="11520" x="5554663" y="2803525"/>
          <p14:tracePt t="11537" x="5518150" y="2803525"/>
          <p14:tracePt t="11574" x="5510213" y="2803525"/>
          <p14:tracePt t="11851" x="5491163" y="2795588"/>
          <p14:tracePt t="11863" x="5456238" y="2776538"/>
          <p14:tracePt t="11876" x="5357813" y="2732088"/>
          <p14:tracePt t="11889" x="5197475" y="2687638"/>
          <p14:tracePt t="11904" x="5010150" y="2652713"/>
          <p14:tracePt t="11921" x="4822825" y="2616200"/>
          <p14:tracePt t="11939" x="4660900" y="2616200"/>
          <p14:tracePt t="11954" x="4562475" y="2616200"/>
          <p14:tracePt t="11971" x="4456113" y="2616200"/>
          <p14:tracePt t="11988" x="4268788" y="2652713"/>
          <p14:tracePt t="12004" x="4179888" y="2705100"/>
          <p14:tracePt t="12020" x="4089400" y="2759075"/>
          <p14:tracePt t="12038" x="3946525" y="2867025"/>
          <p14:tracePt t="12054" x="3902075" y="2911475"/>
          <p14:tracePt t="12070" x="3848100" y="2965450"/>
          <p14:tracePt t="12088" x="3724275" y="3108325"/>
          <p14:tracePt t="12104" x="3687763" y="3187700"/>
          <p14:tracePt t="12121" x="3670300" y="3241675"/>
          <p14:tracePt t="12138" x="3652838" y="3276600"/>
          <p14:tracePt t="12154" x="3625850" y="3367088"/>
          <p14:tracePt t="12170" x="3608388" y="3419475"/>
          <p14:tracePt t="12189" x="3527425" y="3589338"/>
          <p14:tracePt t="12204" x="3500438" y="3660775"/>
          <p14:tracePt t="12221" x="3465513" y="3724275"/>
          <p14:tracePt t="12238" x="3446463" y="3768725"/>
          <p14:tracePt t="12254" x="3446463" y="3786188"/>
          <p14:tracePt t="12615" x="3438525" y="3786188"/>
          <p14:tracePt t="12640" x="3429000" y="3813175"/>
          <p14:tracePt t="12653" x="3419475" y="3848100"/>
          <p14:tracePt t="12666" x="3411538" y="3919538"/>
          <p14:tracePt t="12678" x="3411538" y="4010025"/>
          <p14:tracePt t="12691" x="3411538" y="4062413"/>
          <p14:tracePt t="12704" x="3411538" y="4143375"/>
          <p14:tracePt t="12721" x="3411538" y="4187825"/>
          <p14:tracePt t="12738" x="3411538" y="4251325"/>
          <p14:tracePt t="12754" x="3419475" y="4357688"/>
          <p14:tracePt t="12771" x="3438525" y="4402138"/>
          <p14:tracePt t="12788" x="3446463" y="4438650"/>
          <p14:tracePt t="12804" x="3482975" y="4562475"/>
          <p14:tracePt t="12821" x="3490913" y="4616450"/>
          <p14:tracePt t="12837" x="3500438" y="4643438"/>
          <p14:tracePt t="12854" x="3544888" y="4705350"/>
          <p14:tracePt t="12871" x="3554413" y="4724400"/>
          <p14:tracePt t="12887" x="3562350" y="4732338"/>
          <p14:tracePt t="12904" x="3571875" y="4741863"/>
          <p14:tracePt t="12942" x="3581400" y="4741863"/>
          <p14:tracePt t="13029" x="3589338" y="4751388"/>
          <p14:tracePt t="13054" x="3598863" y="4751388"/>
          <p14:tracePt t="13079" x="3598863" y="4759325"/>
          <p14:tracePt t="13092" x="3608388" y="4759325"/>
          <p14:tracePt t="13104" x="3616325" y="4768850"/>
          <p14:tracePt t="13142" x="3625850" y="4768850"/>
          <p14:tracePt t="13154" x="3625850" y="4776788"/>
          <p14:tracePt t="13205" x="3633788" y="4776788"/>
          <p14:tracePt t="14435" x="3652838" y="4776788"/>
          <p14:tracePt t="14448" x="3705225" y="4768850"/>
          <p14:tracePt t="14460" x="3857625" y="4732338"/>
          <p14:tracePt t="14473" x="4330700" y="4660900"/>
          <p14:tracePt t="14488" x="4697413" y="4633913"/>
          <p14:tracePt t="14505" x="4902200" y="4616450"/>
          <p14:tracePt t="14522" x="5375275" y="4589463"/>
          <p14:tracePt t="14538" x="5545138" y="4589463"/>
          <p14:tracePt t="14555" x="5697538" y="4589463"/>
          <p14:tracePt t="14573" x="5857875" y="4589463"/>
          <p14:tracePt t="14588" x="5919788" y="4589463"/>
          <p14:tracePt t="14605" x="5956300" y="4589463"/>
          <p14:tracePt t="14623" x="6010275" y="4589463"/>
          <p14:tracePt t="14638" x="6045200" y="4589463"/>
          <p14:tracePt t="14655" x="6116638" y="4589463"/>
          <p14:tracePt t="14672" x="6224588" y="4589463"/>
          <p14:tracePt t="14688" x="6251575" y="4589463"/>
          <p14:tracePt t="14705" x="6269038" y="4589463"/>
          <p14:tracePt t="14722" x="6286500" y="4589463"/>
          <p14:tracePt t="15313" x="6313488" y="4562475"/>
          <p14:tracePt t="15326" x="6348413" y="4518025"/>
          <p14:tracePt t="15338" x="6438900" y="4446588"/>
          <p14:tracePt t="15350" x="6527800" y="4375150"/>
          <p14:tracePt t="15363" x="6599238" y="4313238"/>
          <p14:tracePt t="15376" x="6680200" y="4268788"/>
          <p14:tracePt t="15389" x="6751638" y="4214813"/>
          <p14:tracePt t="15406" x="6804025" y="4152900"/>
          <p14:tracePt t="15422" x="6875463" y="4108450"/>
          <p14:tracePt t="15439" x="6956425" y="4054475"/>
          <p14:tracePt t="15455" x="6973888" y="4044950"/>
          <p14:tracePt t="15472" x="6991350" y="4037013"/>
          <p14:tracePt t="15489" x="7010400" y="4027488"/>
          <p14:tracePt t="15506" x="7010400" y="4017963"/>
          <p14:tracePt t="21751" x="7018338" y="4017963"/>
          <p14:tracePt t="21764" x="7027863" y="4017963"/>
          <p14:tracePt t="21777" x="7037388" y="4017963"/>
          <p14:tracePt t="21789" x="7054850" y="4017963"/>
          <p14:tracePt t="21801" x="7072313" y="4017963"/>
          <p14:tracePt t="21814" x="7081838" y="4017963"/>
          <p14:tracePt t="21827" x="7099300" y="4017963"/>
          <p14:tracePt t="21842" x="7126288" y="4017963"/>
          <p14:tracePt t="21859" x="7153275" y="4017963"/>
          <p14:tracePt t="21876" x="7242175" y="4027488"/>
          <p14:tracePt t="21892" x="7277100" y="4044950"/>
          <p14:tracePt t="21909" x="7323138" y="4054475"/>
          <p14:tracePt t="21928" x="7439025" y="4089400"/>
          <p14:tracePt t="21942" x="7483475" y="4098925"/>
          <p14:tracePt t="21959" x="7510463" y="4098925"/>
          <p14:tracePt t="21976" x="7554913" y="4108450"/>
          <p14:tracePt t="21992" x="7562850" y="4116388"/>
          <p14:tracePt t="22009" x="7572375" y="4116388"/>
          <p14:tracePt t="22026" x="7589838" y="4116388"/>
          <p14:tracePt t="22042" x="7599363" y="4116388"/>
          <p14:tracePt t="22227" x="7599363" y="4125913"/>
          <p14:tracePt t="22352" x="7599363" y="4133850"/>
          <p14:tracePt t="22390" x="7589838" y="4133850"/>
          <p14:tracePt t="22428" x="7581900" y="4143375"/>
          <p14:tracePt t="22440" x="7562850" y="4152900"/>
          <p14:tracePt t="22453" x="7537450" y="4170363"/>
          <p14:tracePt t="22465" x="7466013" y="4214813"/>
          <p14:tracePt t="22481" x="7323138" y="4259263"/>
          <p14:tracePt t="22492" x="7054850" y="4313238"/>
          <p14:tracePt t="22509" x="6884988" y="4313238"/>
          <p14:tracePt t="22525" x="6715125" y="4313238"/>
          <p14:tracePt t="22542" x="6367463" y="4241800"/>
          <p14:tracePt t="22559" x="6143625" y="4160838"/>
          <p14:tracePt t="22577" x="5867400" y="4054475"/>
          <p14:tracePt t="22592" x="5018088" y="3670300"/>
          <p14:tracePt t="22609" x="4660900" y="3429000"/>
          <p14:tracePt t="22626" x="4367213" y="3214688"/>
          <p14:tracePt t="22642" x="3983038" y="2803525"/>
          <p14:tracePt t="22659" x="3830638" y="2581275"/>
          <p14:tracePt t="22676" x="3714750" y="2347913"/>
          <p14:tracePt t="22692" x="3652838" y="2224088"/>
          <p14:tracePt t="22709" x="3633788" y="2160588"/>
          <p14:tracePt t="22726" x="3608388" y="2081213"/>
          <p14:tracePt t="22742" x="3571875" y="2000250"/>
          <p14:tracePt t="22759" x="3562350" y="1982788"/>
          <p14:tracePt t="22776" x="3536950" y="1965325"/>
          <p14:tracePt t="22793" x="3500438" y="1955800"/>
          <p14:tracePt t="22809" x="3482975" y="1946275"/>
          <p14:tracePt t="22826" x="3455988" y="1938338"/>
          <p14:tracePt t="22843" x="3438525" y="1938338"/>
          <p14:tracePt t="22859" x="3429000" y="1938338"/>
          <p14:tracePt t="23444" x="3446463" y="1938338"/>
          <p14:tracePt t="23456" x="3490913" y="1973263"/>
          <p14:tracePt t="23469" x="3652838" y="2081213"/>
          <p14:tracePt t="23481" x="3965575" y="2276475"/>
          <p14:tracePt t="23495" x="4214813" y="2536825"/>
          <p14:tracePt t="23509" x="4402138" y="2705100"/>
          <p14:tracePt t="23526" x="4643438" y="2867025"/>
          <p14:tracePt t="23544" x="5446713" y="3455988"/>
          <p14:tracePt t="23560" x="5929313" y="3795713"/>
          <p14:tracePt t="23576" x="6438900" y="4125913"/>
          <p14:tracePt t="23594" x="7010400" y="4465638"/>
          <p14:tracePt t="23610" x="7143750" y="4581525"/>
          <p14:tracePt t="23627" x="7251700" y="4670425"/>
          <p14:tracePt t="23644" x="7483475" y="4813300"/>
          <p14:tracePt t="23660" x="7562850" y="4867275"/>
          <p14:tracePt t="23676" x="7626350" y="4919663"/>
          <p14:tracePt t="23694" x="7705725" y="4965700"/>
          <p14:tracePt t="23710" x="7724775" y="4983163"/>
          <p14:tracePt t="23727" x="7742238" y="4983163"/>
          <p14:tracePt t="23744" x="7751763" y="4991100"/>
          <p14:tracePt t="23759" x="7759700" y="4991100"/>
          <p14:tracePt t="23819" x="7769225" y="4991100"/>
          <p14:tracePt t="23844" x="7777163" y="4991100"/>
          <p14:tracePt t="23869" x="7786688" y="4965700"/>
          <p14:tracePt t="23882" x="7786688" y="4938713"/>
          <p14:tracePt t="23894" x="7786688" y="4911725"/>
          <p14:tracePt t="23907" x="7786688" y="4884738"/>
          <p14:tracePt t="23920" x="7786688" y="4857750"/>
          <p14:tracePt t="23932" x="7786688" y="4813300"/>
          <p14:tracePt t="23945" x="7759700" y="4751388"/>
          <p14:tracePt t="23959" x="7715250" y="4687888"/>
          <p14:tracePt t="23976" x="7697788" y="4643438"/>
          <p14:tracePt t="23994" x="7670800" y="4598988"/>
          <p14:tracePt t="24010" x="7634288" y="4545013"/>
          <p14:tracePt t="24026" x="7608888" y="4500563"/>
          <p14:tracePt t="24044" x="7537450" y="4402138"/>
          <p14:tracePt t="24060" x="7491413" y="4357688"/>
          <p14:tracePt t="24077" x="7446963" y="4340225"/>
          <p14:tracePt t="24093" x="7429500" y="4303713"/>
          <p14:tracePt t="24110" x="7402513" y="4276725"/>
          <p14:tracePt t="24127" x="7394575" y="4268788"/>
          <p14:tracePt t="24143" x="7385050" y="4259263"/>
          <p14:tracePt t="24160" x="7375525" y="4232275"/>
          <p14:tracePt t="24177" x="7375525" y="4224338"/>
          <p14:tracePt t="24195" x="7367588" y="4214813"/>
          <p14:tracePt t="24295" x="7367588" y="4205288"/>
          <p14:tracePt t="24345" x="7358063" y="4197350"/>
          <p14:tracePt t="24358" x="7348538" y="4187825"/>
          <p14:tracePt t="24371" x="7331075" y="4179888"/>
          <p14:tracePt t="24383" x="7323138" y="4160838"/>
          <p14:tracePt t="24396" x="7304088" y="4133850"/>
          <p14:tracePt t="24410" x="7277100" y="4108450"/>
          <p14:tracePt t="24427" x="7259638" y="4081463"/>
          <p14:tracePt t="24444" x="7251700" y="4054475"/>
          <p14:tracePt t="24460" x="7242175" y="4044950"/>
          <p14:tracePt t="24483" x="7242175" y="4037013"/>
          <p14:tracePt t="24732" x="7242175" y="4044950"/>
          <p14:tracePt t="24746" x="7242175" y="4062413"/>
          <p14:tracePt t="24759" x="7242175" y="4081463"/>
          <p14:tracePt t="24772" x="7232650" y="4108450"/>
          <p14:tracePt t="24784" x="7215188" y="4133850"/>
          <p14:tracePt t="24796" x="7215188" y="4160838"/>
          <p14:tracePt t="24810" x="7205663" y="4179888"/>
          <p14:tracePt t="24828" x="7188200" y="4205288"/>
          <p14:tracePt t="24844" x="7161213" y="4259263"/>
          <p14:tracePt t="24860" x="7108825" y="4375150"/>
          <p14:tracePt t="24877" x="7072313" y="4429125"/>
          <p14:tracePt t="24894" x="7045325" y="4491038"/>
          <p14:tracePt t="24910" x="6973888" y="4608513"/>
          <p14:tracePt t="24927" x="6938963" y="4643438"/>
          <p14:tracePt t="24944" x="6902450" y="4679950"/>
          <p14:tracePt t="24960" x="6804025" y="4732338"/>
          <p14:tracePt t="24977" x="6759575" y="4759325"/>
          <p14:tracePt t="24994" x="6697663" y="4813300"/>
          <p14:tracePt t="25011" x="6589713" y="4884738"/>
          <p14:tracePt t="25027" x="6537325" y="4919663"/>
          <p14:tracePt t="25044" x="6465888" y="4956175"/>
          <p14:tracePt t="25061" x="6303963" y="5027613"/>
          <p14:tracePt t="25077" x="6215063" y="5072063"/>
          <p14:tracePt t="25094" x="6153150" y="5108575"/>
          <p14:tracePt t="25111" x="5956300" y="5197475"/>
          <p14:tracePt t="25127" x="5875338" y="5224463"/>
          <p14:tracePt t="25144" x="5795963" y="5251450"/>
          <p14:tracePt t="25161" x="5599113" y="5286375"/>
          <p14:tracePt t="25177" x="5518150" y="5286375"/>
          <p14:tracePt t="25194" x="5402263" y="5286375"/>
          <p14:tracePt t="25211" x="5232400" y="5286375"/>
          <p14:tracePt t="25227" x="5160963" y="5286375"/>
          <p14:tracePt t="25244" x="5099050" y="5286375"/>
          <p14:tracePt t="25260" x="4956175" y="5276850"/>
          <p14:tracePt t="25277" x="4894263" y="5276850"/>
          <p14:tracePt t="25294" x="4822825" y="5268913"/>
          <p14:tracePt t="25310" x="4625975" y="5232400"/>
          <p14:tracePt t="25327" x="4545013" y="5214938"/>
          <p14:tracePt t="25344" x="4456113" y="5205413"/>
          <p14:tracePt t="25360" x="4268788" y="5153025"/>
          <p14:tracePt t="25377" x="4179888" y="5133975"/>
          <p14:tracePt t="25394" x="4108450" y="5099050"/>
          <p14:tracePt t="25410" x="3946525" y="5054600"/>
          <p14:tracePt t="25427" x="3875088" y="5027613"/>
          <p14:tracePt t="25444" x="3840163" y="5010150"/>
          <p14:tracePt t="25461" x="3776663" y="4973638"/>
          <p14:tracePt t="25477" x="3759200" y="4956175"/>
          <p14:tracePt t="25494" x="3741738" y="4929188"/>
          <p14:tracePt t="25511" x="3687763" y="4848225"/>
          <p14:tracePt t="25528" x="3660775" y="4803775"/>
          <p14:tracePt t="25937" x="3643313" y="4795838"/>
          <p14:tracePt t="25951" x="3616325" y="4759325"/>
          <p14:tracePt t="25963" x="3571875" y="4670425"/>
          <p14:tracePt t="25978" x="3509963" y="4554538"/>
          <p14:tracePt t="25994" x="3446463" y="4375150"/>
          <p14:tracePt t="26012" x="3411538" y="4224338"/>
          <p14:tracePt t="26028" x="3394075" y="4125913"/>
          <p14:tracePt t="26044" x="3394075" y="4027488"/>
          <p14:tracePt t="26062" x="3394075" y="3946525"/>
          <p14:tracePt t="26063" x="3394075" y="3867150"/>
          <p14:tracePt t="26077" x="3394075" y="3776663"/>
          <p14:tracePt t="26095" x="3429000" y="3679825"/>
          <p14:tracePt t="26113" x="3527425" y="3482975"/>
          <p14:tracePt t="26128" x="3562350" y="3411538"/>
          <p14:tracePt t="26144" x="3598863" y="3330575"/>
          <p14:tracePt t="26161" x="3660775" y="3251200"/>
          <p14:tracePt t="26178" x="3848100" y="3017838"/>
          <p14:tracePt t="26194" x="3965575" y="2884488"/>
          <p14:tracePt t="26211" x="4054475" y="2830513"/>
          <p14:tracePt t="26228" x="4205288" y="2751138"/>
          <p14:tracePt t="26244" x="4251325" y="2714625"/>
          <p14:tracePt t="26261" x="4303713" y="2697163"/>
          <p14:tracePt t="26277" x="4402138" y="2660650"/>
          <p14:tracePt t="26294" x="4483100" y="2633663"/>
          <p14:tracePt t="26311" x="4562475" y="2616200"/>
          <p14:tracePt t="26328" x="4724400" y="2571750"/>
          <p14:tracePt t="26345" x="4776788" y="2562225"/>
          <p14:tracePt t="26361" x="4813300" y="2544763"/>
          <p14:tracePt t="26378" x="4929188" y="2536825"/>
          <p14:tracePt t="26394" x="5010150" y="2536825"/>
          <p14:tracePt t="26411" x="5089525" y="2536825"/>
          <p14:tracePt t="26428" x="5510213" y="2536825"/>
          <p14:tracePt t="26444" x="5670550" y="2562225"/>
          <p14:tracePt t="26461" x="5776913" y="2589213"/>
          <p14:tracePt t="26478" x="5919788" y="2660650"/>
          <p14:tracePt t="26494" x="5983288" y="2697163"/>
          <p14:tracePt t="26511" x="6037263" y="2732088"/>
          <p14:tracePt t="26528" x="6153150" y="2786063"/>
          <p14:tracePt t="26544" x="6205538" y="2813050"/>
          <p14:tracePt t="26561" x="6259513" y="2867025"/>
          <p14:tracePt t="26578" x="6375400" y="2990850"/>
          <p14:tracePt t="26594" x="6419850" y="3036888"/>
          <p14:tracePt t="26611" x="6465888" y="3081338"/>
          <p14:tracePt t="26628" x="6510338" y="3125788"/>
          <p14:tracePt t="26644" x="6518275" y="3143250"/>
          <p14:tracePt t="26661" x="6537325" y="3152775"/>
          <p14:tracePt t="26678" x="6554788" y="3179763"/>
          <p14:tracePt t="26695" x="6562725" y="3187700"/>
          <p14:tracePt t="26711" x="6581775" y="3205163"/>
          <p14:tracePt t="26728" x="6616700" y="3241675"/>
          <p14:tracePt t="26744" x="6634163" y="3251200"/>
          <p14:tracePt t="26761" x="6643688" y="3259138"/>
          <p14:tracePt t="26778" x="6661150" y="3286125"/>
          <p14:tracePt t="26795" x="6670675" y="3303588"/>
          <p14:tracePt t="26811" x="6688138" y="3330575"/>
          <p14:tracePt t="26828" x="6742113" y="3446463"/>
          <p14:tracePt t="26844" x="6777038" y="3517900"/>
          <p14:tracePt t="26861" x="6796088" y="3571875"/>
          <p14:tracePt t="26878" x="6804025" y="3660775"/>
          <p14:tracePt t="26895" x="6804025" y="3724275"/>
          <p14:tracePt t="26911" x="6804025" y="3776663"/>
          <p14:tracePt t="26928" x="6804025" y="3867150"/>
          <p14:tracePt t="26945" x="6804025" y="3919538"/>
          <p14:tracePt t="26961" x="6796088" y="3965575"/>
          <p14:tracePt t="26978" x="6769100" y="4044950"/>
          <p14:tracePt t="26995" x="6751638" y="4071938"/>
          <p14:tracePt t="27011" x="6724650" y="4108450"/>
          <p14:tracePt t="27028" x="6670675" y="4179888"/>
          <p14:tracePt t="27045" x="6626225" y="4232275"/>
          <p14:tracePt t="27061" x="6562725" y="4303713"/>
          <p14:tracePt t="27078" x="6456363" y="4411663"/>
          <p14:tracePt t="27094" x="6411913" y="4446588"/>
          <p14:tracePt t="27111" x="6367463" y="4483100"/>
          <p14:tracePt t="27128" x="6286500" y="4510088"/>
          <p14:tracePt t="27144" x="6232525" y="4510088"/>
          <p14:tracePt t="27161" x="6170613" y="4510088"/>
          <p14:tracePt t="27178" x="6027738" y="4510088"/>
          <p14:tracePt t="27195" x="5956300" y="4527550"/>
          <p14:tracePt t="27211" x="5894388" y="4527550"/>
          <p14:tracePt t="27228" x="5759450" y="4527550"/>
          <p14:tracePt t="27245" x="5634038" y="4527550"/>
          <p14:tracePt t="27261" x="5446713" y="4527550"/>
          <p14:tracePt t="27278" x="4991100" y="4527550"/>
          <p14:tracePt t="27295" x="4857750" y="4527550"/>
          <p14:tracePt t="27311" x="4732338" y="4527550"/>
          <p14:tracePt t="27328" x="4483100" y="4518025"/>
          <p14:tracePt t="27344" x="4330700" y="4500563"/>
          <p14:tracePt t="27361" x="4108450" y="4446588"/>
          <p14:tracePt t="27378" x="3786188" y="4384675"/>
          <p14:tracePt t="27394" x="3660775" y="4357688"/>
          <p14:tracePt t="27411" x="3581400" y="4340225"/>
          <p14:tracePt t="27428" x="3465513" y="4303713"/>
          <p14:tracePt t="27445" x="3402013" y="4286250"/>
          <p14:tracePt t="27461" x="3348038" y="4259263"/>
          <p14:tracePt t="27478" x="3241675" y="4197350"/>
          <p14:tracePt t="27494" x="3197225" y="4143375"/>
          <p14:tracePt t="27511" x="3143250" y="4071938"/>
          <p14:tracePt t="27528" x="3017838" y="3776663"/>
          <p14:tracePt t="27544" x="2982913" y="3687763"/>
          <p14:tracePt t="27561" x="2973388" y="3562350"/>
          <p14:tracePt t="27578" x="2973388" y="3375025"/>
          <p14:tracePt t="27594" x="2973388" y="3286125"/>
          <p14:tracePt t="27611" x="3009900" y="3143250"/>
          <p14:tracePt t="27628" x="3170238" y="2955925"/>
          <p14:tracePt t="27644" x="3232150" y="2901950"/>
          <p14:tracePt t="27661" x="3286125" y="2857500"/>
          <p14:tracePt t="27678" x="3429000" y="2768600"/>
          <p14:tracePt t="27695" x="3500438" y="2741613"/>
          <p14:tracePt t="27711" x="3589338" y="2705100"/>
          <p14:tracePt t="27728" x="3786188" y="2625725"/>
          <p14:tracePt t="27745" x="3875088" y="2608263"/>
          <p14:tracePt t="27761" x="3938588" y="2589213"/>
          <p14:tracePt t="27779" x="4071938" y="2571750"/>
          <p14:tracePt t="27795" x="4179888" y="2554288"/>
          <p14:tracePt t="27812" x="4322763" y="2536825"/>
          <p14:tracePt t="27830" x="4527550" y="2536825"/>
          <p14:tracePt t="27846" x="4625975" y="2536825"/>
          <p14:tracePt t="27862" x="4705350" y="2536825"/>
          <p14:tracePt t="27879" x="4946650" y="2536825"/>
          <p14:tracePt t="27895" x="5089525" y="2536825"/>
          <p14:tracePt t="27912" x="5286375" y="2536825"/>
          <p14:tracePt t="27929" x="5554663" y="2554288"/>
          <p14:tracePt t="27945" x="5670550" y="2562225"/>
          <p14:tracePt t="27962" x="5768975" y="2581275"/>
          <p14:tracePt t="27980" x="5911850" y="2643188"/>
          <p14:tracePt t="27995" x="5965825" y="2660650"/>
          <p14:tracePt t="28012" x="6027738" y="2670175"/>
          <p14:tracePt t="28030" x="6116638" y="2724150"/>
          <p14:tracePt t="28045" x="6161088" y="2751138"/>
          <p14:tracePt t="28062" x="6215063" y="2786063"/>
          <p14:tracePt t="28080" x="6330950" y="2867025"/>
          <p14:tracePt t="28095" x="6384925" y="2911475"/>
          <p14:tracePt t="28112" x="6438900" y="2990850"/>
          <p14:tracePt t="28130" x="6473825" y="3027363"/>
          <p14:tracePt t="28131" x="6491288" y="3054350"/>
          <p14:tracePt t="28145" x="6500813" y="3071813"/>
          <p14:tracePt t="28162" x="6527800" y="3089275"/>
          <p14:tracePt t="28180" x="6554788" y="3143250"/>
          <p14:tracePt t="28195" x="6562725" y="3160713"/>
          <p14:tracePt t="28212" x="6589713" y="3241675"/>
          <p14:tracePt t="28229" x="6608763" y="3303588"/>
          <p14:tracePt t="28245" x="6653213" y="3384550"/>
          <p14:tracePt t="28262" x="6661150" y="3411538"/>
          <p14:tracePt t="28279" x="6688138" y="3455988"/>
          <p14:tracePt t="28295" x="6742113" y="3616325"/>
          <p14:tracePt t="28312" x="6751638" y="3687763"/>
          <p14:tracePt t="28328" x="6751638" y="3732213"/>
          <p14:tracePt t="28345" x="6751638" y="3822700"/>
          <p14:tracePt t="28361" x="6751638" y="3848100"/>
          <p14:tracePt t="28379" x="6751638" y="3867150"/>
          <p14:tracePt t="28395" x="6751638" y="3911600"/>
          <p14:tracePt t="28412" x="6732588" y="3946525"/>
          <p14:tracePt t="28719" x="6724650" y="3946525"/>
          <p14:tracePt t="28732" x="6724650" y="3956050"/>
          <p14:tracePt t="28744" x="6705600" y="3973513"/>
          <p14:tracePt t="28757" x="6688138" y="4017963"/>
          <p14:tracePt t="28769" x="6634163" y="4125913"/>
          <p14:tracePt t="28782" x="6572250" y="4259263"/>
          <p14:tracePt t="28795" x="6527800" y="4330700"/>
          <p14:tracePt t="28812" x="6491288" y="4419600"/>
          <p14:tracePt t="28829" x="6446838" y="4491038"/>
          <p14:tracePt t="28846" x="6330950" y="4643438"/>
          <p14:tracePt t="28862" x="6259513" y="4697413"/>
          <p14:tracePt t="28879" x="6205538" y="4741863"/>
          <p14:tracePt t="28896" x="6116638" y="4813300"/>
          <p14:tracePt t="28912" x="6062663" y="4840288"/>
          <p14:tracePt t="28929" x="5983288" y="4867275"/>
          <p14:tracePt t="28946" x="5732463" y="4938713"/>
          <p14:tracePt t="28962" x="5518150" y="4991100"/>
          <p14:tracePt t="28979" x="5232400" y="5037138"/>
          <p14:tracePt t="28996" x="4929188" y="5054600"/>
          <p14:tracePt t="29012" x="4518025" y="5054600"/>
          <p14:tracePt t="29029" x="4179888" y="5054600"/>
          <p14:tracePt t="29046" x="3679825" y="4965700"/>
          <p14:tracePt t="29062" x="3446463" y="4867275"/>
          <p14:tracePt t="29079" x="3276600" y="4751388"/>
          <p14:tracePt t="29096" x="2955925" y="4384675"/>
          <p14:tracePt t="29112" x="2857500" y="4214813"/>
          <p14:tracePt t="29129" x="2786063" y="4116388"/>
          <p14:tracePt t="29146" x="2697163" y="3894138"/>
          <p14:tracePt t="29162" x="2679700" y="3813175"/>
          <p14:tracePt t="29179" x="2652713" y="3724275"/>
          <p14:tracePt t="29196" x="2633663" y="3544888"/>
          <p14:tracePt t="29212" x="2633663" y="3465513"/>
          <p14:tracePt t="29229" x="2633663" y="3357563"/>
          <p14:tracePt t="29246" x="2714625" y="3125788"/>
          <p14:tracePt t="29262" x="2813050" y="3044825"/>
          <p14:tracePt t="29279" x="2911475" y="2946400"/>
          <p14:tracePt t="29296" x="3152775" y="2795588"/>
          <p14:tracePt t="29312" x="3251200" y="2751138"/>
          <p14:tracePt t="29329" x="3357563" y="2732088"/>
          <p14:tracePt t="29346" x="3571875" y="2714625"/>
          <p14:tracePt t="29362" x="3724275" y="2714625"/>
          <p14:tracePt t="29379" x="3919538" y="2714625"/>
          <p14:tracePt t="29395" x="4286250" y="2714625"/>
          <p14:tracePt t="29413" x="4394200" y="2714625"/>
          <p14:tracePt t="29429" x="4537075" y="2714625"/>
          <p14:tracePt t="29446" x="4795838" y="2714625"/>
          <p14:tracePt t="29462" x="4983163" y="2714625"/>
          <p14:tracePt t="29479" x="5224463" y="2714625"/>
          <p14:tracePt t="29496" x="5545138" y="2751138"/>
          <p14:tracePt t="29512" x="5643563" y="2786063"/>
          <p14:tracePt t="29529" x="5741988" y="2830513"/>
          <p14:tracePt t="29546" x="5894388" y="2901950"/>
          <p14:tracePt t="29562" x="5946775" y="2928938"/>
          <p14:tracePt t="29579" x="5991225" y="2955925"/>
          <p14:tracePt t="29596" x="6062663" y="2990850"/>
          <p14:tracePt t="29613" x="6197600" y="3143250"/>
          <p14:tracePt t="29629" x="6259513" y="3251200"/>
          <p14:tracePt t="29646" x="6303963" y="3384550"/>
          <p14:tracePt t="29662" x="6313488" y="3438525"/>
          <p14:tracePt t="29679" x="6323013" y="3500438"/>
          <p14:tracePt t="29696" x="6340475" y="3581400"/>
          <p14:tracePt t="29713" x="6402388" y="3813175"/>
          <p14:tracePt t="29729" x="6438900" y="3973513"/>
          <p14:tracePt t="29746" x="6446838" y="4322763"/>
          <p14:tracePt t="29763" x="6446838" y="4419600"/>
          <p14:tracePt t="29779" x="6446838" y="4483100"/>
          <p14:tracePt t="29796" x="6438900" y="4545013"/>
          <p14:tracePt t="29813" x="6429375" y="4562475"/>
          <p14:tracePt t="29829" x="6419850" y="4589463"/>
          <p14:tracePt t="29847" x="6402388" y="4625975"/>
          <p14:tracePt t="29863" x="6394450" y="4633913"/>
          <p14:tracePt t="29879" x="6375400" y="4660900"/>
          <p14:tracePt t="29897" x="6340475" y="4705350"/>
          <p14:tracePt t="29912" x="6330950" y="4724400"/>
          <p14:tracePt t="29929" x="6313488" y="4732338"/>
          <p14:tracePt t="29947" x="6286500" y="4759325"/>
          <p14:tracePt t="29963" x="6276975" y="4768850"/>
          <p14:tracePt t="29980" x="6269038" y="4786313"/>
          <p14:tracePt t="29997" x="6170613" y="4822825"/>
          <p14:tracePt t="30013" x="6072188" y="4867275"/>
          <p14:tracePt t="30029" x="5991225" y="4884738"/>
          <p14:tracePt t="30047" x="5857875" y="4902200"/>
          <p14:tracePt t="30063" x="5822950" y="4911725"/>
          <p14:tracePt t="30079" x="5776913" y="4911725"/>
          <p14:tracePt t="30097" x="5715000" y="4929188"/>
          <p14:tracePt t="30113" x="5661025" y="4929188"/>
          <p14:tracePt t="30129" x="5634038" y="4938713"/>
          <p14:tracePt t="30147" x="5599113" y="4946650"/>
          <p14:tracePt t="30163" x="5589588" y="4946650"/>
          <p14:tracePt t="30179" x="5581650" y="4946650"/>
          <p14:tracePt t="32522" x="5589588" y="4946650"/>
          <p14:tracePt t="32534" x="5680075" y="4911725"/>
          <p14:tracePt t="32547" x="6242050" y="4732338"/>
          <p14:tracePt t="32559" x="7562850" y="4429125"/>
          <p14:tracePt t="32572" x="7920038" y="4348163"/>
          <p14:tracePt t="32584" x="8269288" y="4303713"/>
          <p14:tracePt t="32597" x="8634413" y="4286250"/>
          <p14:tracePt t="32614" x="8885238" y="4286250"/>
          <p14:tracePt t="33449" x="9055100" y="4357688"/>
          <p14:tracePt t="33461" x="8966200" y="4357688"/>
          <p14:tracePt t="33474" x="8894763" y="4357688"/>
          <p14:tracePt t="33486" x="8840788" y="4340225"/>
          <p14:tracePt t="33499" x="8813800" y="4330700"/>
          <p14:tracePt t="33515" x="8786813" y="4322763"/>
          <p14:tracePt t="33531" x="8769350" y="4313238"/>
          <p14:tracePt t="33549" x="8751888" y="4313238"/>
          <p14:tracePt t="33564" x="8751888" y="4303713"/>
          <p14:tracePt t="33787" x="8742363" y="4303713"/>
          <p14:tracePt t="33800" x="8732838" y="4303713"/>
          <p14:tracePt t="33813" x="8705850" y="4295775"/>
          <p14:tracePt t="33825" x="8643938" y="4286250"/>
          <p14:tracePt t="33837" x="8528050" y="4251325"/>
          <p14:tracePt t="33850" x="8429625" y="4232275"/>
          <p14:tracePt t="33864" x="8367713" y="4214813"/>
          <p14:tracePt t="33881" x="8323263" y="4205288"/>
          <p14:tracePt t="33898" x="8304213" y="4197350"/>
          <p14:tracePt t="33915" x="8269288" y="4179888"/>
          <p14:tracePt t="33931" x="8259763" y="4179888"/>
          <p14:tracePt t="33948" x="8251825" y="4179888"/>
          <p14:tracePt t="33952" x="8242300" y="4179888"/>
          <p14:tracePt t="33975" x="8232775" y="4179888"/>
          <p14:tracePt t="44537" x="8224838" y="4179888"/>
          <p14:tracePt t="44549" x="8215313" y="4179888"/>
          <p14:tracePt t="44562" x="8188325" y="4170363"/>
          <p14:tracePt t="44575" x="8116888" y="4152900"/>
          <p14:tracePt t="44588" x="7912100" y="4116388"/>
          <p14:tracePt t="44603" x="7537450" y="4037013"/>
          <p14:tracePt t="44619" x="7269163" y="3973513"/>
          <p14:tracePt t="44637" x="7072313" y="3902075"/>
          <p14:tracePt t="44653" x="7027863" y="3894138"/>
          <p14:tracePt t="44670" x="6973888" y="3875088"/>
          <p14:tracePt t="44688" x="6911975" y="3857625"/>
          <p14:tracePt t="44704" x="6884988" y="3857625"/>
          <p14:tracePt t="44720" x="6867525" y="3848100"/>
          <p14:tracePt t="44738" x="6848475" y="3848100"/>
          <p14:tracePt t="44754" x="6831013" y="3848100"/>
          <p14:tracePt t="44776" x="6823075" y="3848100"/>
          <p14:tracePt t="44789" x="6813550" y="3848100"/>
          <p14:tracePt t="44816" x="6796088" y="3848100"/>
          <p14:tracePt t="45064" x="6804025" y="3848100"/>
          <p14:tracePt t="45077" x="6813550" y="3848100"/>
          <p14:tracePt t="45089" x="6823075" y="3848100"/>
          <p14:tracePt t="45103" x="6840538" y="3857625"/>
          <p14:tracePt t="45120" x="6858000" y="3867150"/>
          <p14:tracePt t="45138" x="6884988" y="3884613"/>
          <p14:tracePt t="45153" x="6911975" y="3911600"/>
          <p14:tracePt t="45170" x="6929438" y="3911600"/>
          <p14:tracePt t="45187" x="6938963" y="3919538"/>
          <p14:tracePt t="45204" x="6946900" y="3929063"/>
          <p14:tracePt t="45227" x="6946900" y="3938588"/>
          <p14:tracePt t="45239" x="6956425" y="3938588"/>
          <p14:tracePt t="45653" x="6956425" y="3956050"/>
          <p14:tracePt t="45666" x="6956425" y="3983038"/>
          <p14:tracePt t="45679" x="6956425" y="4044950"/>
          <p14:tracePt t="45691" x="6956425" y="4125913"/>
          <p14:tracePt t="45704" x="6956425" y="4214813"/>
          <p14:tracePt t="45720" x="6956425" y="4286250"/>
          <p14:tracePt t="45737" x="6938963" y="4357688"/>
          <p14:tracePt t="45754" x="6875463" y="4483100"/>
          <p14:tracePt t="45771" x="6848475" y="4562475"/>
          <p14:tracePt t="45787" x="6804025" y="4633913"/>
          <p14:tracePt t="45804" x="6705600" y="4732338"/>
          <p14:tracePt t="45821" x="6653213" y="4795838"/>
          <p14:tracePt t="45837" x="6572250" y="4840288"/>
          <p14:tracePt t="45854" x="6367463" y="4991100"/>
          <p14:tracePt t="45870" x="6269038" y="5045075"/>
          <p14:tracePt t="45887" x="6153150" y="5108575"/>
          <p14:tracePt t="45904" x="5956300" y="5170488"/>
          <p14:tracePt t="45921" x="5894388" y="5187950"/>
          <p14:tracePt t="45937" x="5830888" y="5197475"/>
          <p14:tracePt t="45954" x="5732463" y="5224463"/>
          <p14:tracePt t="45970" x="5697538" y="5224463"/>
          <p14:tracePt t="45988" x="5643563" y="5232400"/>
          <p14:tracePt t="46004" x="5545138" y="5251450"/>
          <p14:tracePt t="46021" x="5500688" y="5251450"/>
          <p14:tracePt t="46038" x="5456238" y="5259388"/>
          <p14:tracePt t="46054" x="5402263" y="5259388"/>
          <p14:tracePt t="46071" x="5384800" y="5268913"/>
          <p14:tracePt t="46088" x="5367338" y="5268913"/>
          <p14:tracePt t="46104" x="5322888" y="5268913"/>
          <p14:tracePt t="46121" x="5295900" y="5268913"/>
          <p14:tracePt t="46138" x="5268913" y="5276850"/>
          <p14:tracePt t="46154" x="5232400" y="5276850"/>
          <p14:tracePt t="46171" x="5214938" y="5276850"/>
          <p14:tracePt t="46188" x="5205413" y="5276850"/>
          <p14:tracePt t="46205" x="5180013" y="5276850"/>
          <p14:tracePt t="46221" x="5170488" y="5276850"/>
          <p14:tracePt t="50550" x="5153025" y="5286375"/>
          <p14:tracePt t="50563" x="5081588" y="5322888"/>
          <p14:tracePt t="50576" x="4991100" y="5357813"/>
          <p14:tracePt t="50588" x="4919663" y="5402263"/>
          <p14:tracePt t="50601" x="4884738" y="5438775"/>
          <p14:tracePt t="50613" x="4857750" y="5465763"/>
          <p14:tracePt t="50626" x="4830763" y="5491163"/>
          <p14:tracePt t="50639" x="4822825" y="5510213"/>
          <p14:tracePt t="50656" x="4813300" y="5527675"/>
          <p14:tracePt t="50672" x="4803775" y="5545138"/>
          <p14:tracePt t="50689" x="4803775" y="5554663"/>
          <p14:tracePt t="50713" x="4803775" y="5562600"/>
          <p14:tracePt t="50764" x="4803775" y="5572125"/>
          <p14:tracePt t="50790" x="4803775" y="5581650"/>
          <p14:tracePt t="50828" x="4803775" y="5589588"/>
          <p14:tracePt t="50840" x="4803775" y="5599113"/>
          <p14:tracePt t="50865" x="4813300" y="5608638"/>
          <p14:tracePt t="50878" x="4830763" y="5608638"/>
          <p14:tracePt t="50890" x="4848225" y="5616575"/>
          <p14:tracePt t="50903" x="4875213" y="5634038"/>
          <p14:tracePt t="50915" x="4929188" y="5661025"/>
          <p14:tracePt t="50927" x="4965700" y="5670550"/>
          <p14:tracePt t="50940" x="4973638" y="5680075"/>
          <p14:tracePt t="50991" x="4983163" y="5680075"/>
          <p14:tracePt t="55513" x="4983163" y="5661025"/>
          <p14:tracePt t="55526" x="4991100" y="5643563"/>
          <p14:tracePt t="55538" x="5010150" y="5599113"/>
          <p14:tracePt t="55551" x="5027613" y="5572125"/>
          <p14:tracePt t="55563" x="5045075" y="5554663"/>
          <p14:tracePt t="55576" x="5062538" y="5527675"/>
          <p14:tracePt t="55592" x="5072063" y="5527675"/>
          <p14:tracePt t="55608" x="5081588" y="5518150"/>
          <p14:tracePt t="55625" x="5099050" y="5518150"/>
          <p14:tracePt t="55642" x="5108575" y="5510213"/>
          <p14:tracePt t="55676" x="5116513" y="5510213"/>
          <p14:tracePt t="55727" x="5126038" y="5510213"/>
          <p14:tracePt t="55752" x="5133975" y="5510213"/>
          <p14:tracePt t="55765" x="5143500" y="5510213"/>
          <p14:tracePt t="55777" x="5153025" y="5510213"/>
          <p14:tracePt t="55792" x="5170488" y="5527675"/>
          <p14:tracePt t="55815" x="5180013" y="5537200"/>
          <p14:tracePt t="55828" x="5187950" y="5537200"/>
          <p14:tracePt t="55842" x="5197475" y="5554663"/>
          <p14:tracePt t="55859" x="5214938" y="5572125"/>
          <p14:tracePt t="55876" x="5232400" y="5589588"/>
          <p14:tracePt t="55892" x="5268913" y="5616575"/>
          <p14:tracePt t="55909" x="5268913" y="5634038"/>
          <p14:tracePt t="55928" x="5268913" y="5643563"/>
          <p14:tracePt t="55942" x="5276850" y="5653088"/>
          <p14:tracePt t="55959" x="5276850" y="5661025"/>
          <p14:tracePt t="55977" x="5276850" y="5705475"/>
          <p14:tracePt t="55992" x="5276850" y="5732463"/>
          <p14:tracePt t="56009" x="5276850" y="5751513"/>
          <p14:tracePt t="56026" x="5276850" y="5759450"/>
          <p14:tracePt t="56042" x="5276850" y="5786438"/>
          <p14:tracePt t="56059" x="5276850" y="5795963"/>
          <p14:tracePt t="56076" x="5276850" y="5803900"/>
          <p14:tracePt t="56092" x="5251450" y="5822950"/>
          <p14:tracePt t="56109" x="5232400" y="5840413"/>
          <p14:tracePt t="56126" x="5214938" y="5857875"/>
          <p14:tracePt t="56143" x="5143500" y="5884863"/>
          <p14:tracePt t="56159" x="5099050" y="5894388"/>
          <p14:tracePt t="56176" x="5045075" y="5894388"/>
          <p14:tracePt t="56193" x="4965700" y="5894388"/>
          <p14:tracePt t="56209" x="4938713" y="5894388"/>
          <p14:tracePt t="56226" x="4894263" y="5875338"/>
          <p14:tracePt t="56242" x="4830763" y="5830888"/>
          <p14:tracePt t="56259" x="4813300" y="5803900"/>
          <p14:tracePt t="56276" x="4795838" y="5776913"/>
          <p14:tracePt t="56292" x="4776788" y="5724525"/>
          <p14:tracePt t="56309" x="4776788" y="5697538"/>
          <p14:tracePt t="56326" x="4776788" y="5670550"/>
          <p14:tracePt t="56343" x="4776788" y="5608638"/>
          <p14:tracePt t="56359" x="4795838" y="5572125"/>
          <p14:tracePt t="56376" x="4822825" y="5554663"/>
          <p14:tracePt t="56393" x="4875213" y="5527675"/>
          <p14:tracePt t="56409" x="4919663" y="5500688"/>
          <p14:tracePt t="56426" x="4983163" y="5491163"/>
          <p14:tracePt t="56442" x="5062538" y="5473700"/>
          <p14:tracePt t="56459" x="5099050" y="5473700"/>
          <p14:tracePt t="56476" x="5126038" y="5473700"/>
          <p14:tracePt t="56479" x="5153025" y="5473700"/>
          <p14:tracePt t="56492" x="5187950" y="5473700"/>
          <p14:tracePt t="56509" x="5232400" y="5473700"/>
          <p14:tracePt t="56526" x="5268913" y="5473700"/>
          <p14:tracePt t="56542" x="5322888" y="5483225"/>
          <p14:tracePt t="56559" x="5340350" y="5491163"/>
          <p14:tracePt t="56576" x="5357813" y="5510213"/>
          <p14:tracePt t="56593" x="5384800" y="5545138"/>
          <p14:tracePt t="56609" x="5411788" y="5581650"/>
          <p14:tracePt t="56626" x="5429250" y="5643563"/>
          <p14:tracePt t="56643" x="5438775" y="5724525"/>
          <p14:tracePt t="56659" x="5438775" y="5751513"/>
          <p14:tracePt t="56676" x="5438775" y="5776913"/>
          <p14:tracePt t="56693" x="5419725" y="5884863"/>
          <p14:tracePt t="56709" x="5394325" y="5938838"/>
          <p14:tracePt t="56726" x="5367338" y="5956300"/>
          <p14:tracePt t="56743" x="5330825" y="5983288"/>
          <p14:tracePt t="56759" x="5276850" y="6000750"/>
          <p14:tracePt t="56776" x="5224463" y="6010275"/>
          <p14:tracePt t="56793" x="5089525" y="6027738"/>
          <p14:tracePt t="56809" x="5037138" y="6027738"/>
          <p14:tracePt t="56826" x="4983163" y="6027738"/>
          <p14:tracePt t="56843" x="4911725" y="6027738"/>
          <p14:tracePt t="56859" x="4884738" y="6027738"/>
          <p14:tracePt t="56876" x="4848225" y="6018213"/>
          <p14:tracePt t="56893" x="4813300" y="5946775"/>
          <p14:tracePt t="56909" x="4803775" y="5894388"/>
          <p14:tracePt t="56926" x="4803775" y="5848350"/>
          <p14:tracePt t="56942" x="4803775" y="5724525"/>
          <p14:tracePt t="56959" x="4803775" y="5643563"/>
          <p14:tracePt t="56976" x="4830763" y="5562600"/>
          <p14:tracePt t="56992" x="4911725" y="5465763"/>
          <p14:tracePt t="57009" x="4956175" y="5438775"/>
          <p14:tracePt t="57026" x="5000625" y="5402263"/>
          <p14:tracePt t="57042" x="5062538" y="5367338"/>
          <p14:tracePt t="57059" x="5081588" y="5367338"/>
          <p14:tracePt t="57076" x="5089525" y="5357813"/>
          <p14:tracePt t="57093" x="5108575" y="5357813"/>
          <p14:tracePt t="57094" x="5126038" y="5357813"/>
          <p14:tracePt t="57109" x="5153025" y="5357813"/>
          <p14:tracePt t="57126" x="5160963" y="5357813"/>
          <p14:tracePt t="57143" x="5170488" y="5357813"/>
          <p14:tracePt t="57160" x="5180013" y="5357813"/>
          <p14:tracePt t="57176" x="5180013" y="5367338"/>
          <p14:tracePt t="57193" x="5180013" y="5375275"/>
          <p14:tracePt t="57210" x="5180013" y="5402263"/>
          <p14:tracePt t="57226" x="5187950" y="5402263"/>
          <p14:tracePt t="57243" x="5187950" y="5411788"/>
          <p14:tracePt t="57259" x="5187950" y="5419725"/>
          <p14:tracePt t="57682" x="5187950" y="5402263"/>
          <p14:tracePt t="57695" x="5187950" y="5394325"/>
          <p14:tracePt t="57720" x="5187950" y="5375275"/>
          <p14:tracePt t="57745" x="5187950" y="5367338"/>
          <p14:tracePt t="58095" x="5180013" y="5367338"/>
          <p14:tracePt t="58333" x="5180013" y="5375275"/>
          <p14:tracePt t="58345" x="5170488" y="5384800"/>
          <p14:tracePt t="58358" x="5160963" y="5419725"/>
          <p14:tracePt t="58371" x="5143500" y="5518150"/>
          <p14:tracePt t="58383" x="5133975" y="5616575"/>
          <p14:tracePt t="58396" x="5116513" y="5680075"/>
          <p14:tracePt t="58410" x="5108575" y="5715000"/>
          <p14:tracePt t="58427" x="5108575" y="5732463"/>
          <p14:tracePt t="58444" x="5099050" y="5751513"/>
          <p14:tracePt t="59725" x="5099050" y="5724525"/>
          <p14:tracePt t="59737" x="5099050" y="5697538"/>
          <p14:tracePt t="59750" x="5099050" y="5643563"/>
          <p14:tracePt t="59763" x="5099050" y="5599113"/>
          <p14:tracePt t="59778" x="5099050" y="5537200"/>
          <p14:tracePt t="59794" x="5099050" y="5483225"/>
          <p14:tracePt t="59812" x="5099050" y="5357813"/>
          <p14:tracePt t="59828" x="5099050" y="5330825"/>
          <p14:tracePt t="59844" x="5099050" y="5322888"/>
          <p14:tracePt t="59862" x="5099050" y="5295900"/>
          <p14:tracePt t="59878" x="5099050" y="5286375"/>
          <p14:tracePt t="59894" x="5099050" y="5276850"/>
          <p14:tracePt t="59925" x="5099050" y="5268913"/>
          <p14:tracePt t="59951" x="5099050" y="5259388"/>
          <p14:tracePt t="59988" x="5099050" y="5251450"/>
          <p14:tracePt t="60001" x="5099050" y="5241925"/>
          <p14:tracePt t="60967" x="5089525" y="5241925"/>
          <p14:tracePt t="61029" x="5081588" y="5241925"/>
          <p14:tracePt t="61042" x="5072063" y="5241925"/>
          <p14:tracePt t="61054" x="5062538" y="5241925"/>
          <p14:tracePt t="61067" x="5054600" y="5241925"/>
          <p14:tracePt t="61080" x="5037138" y="5241925"/>
          <p14:tracePt t="61095" x="5000625" y="5241925"/>
          <p14:tracePt t="61112" x="4946650" y="5241925"/>
          <p14:tracePt t="61129" x="4867275" y="5241925"/>
          <p14:tracePt t="61145" x="4813300" y="5241925"/>
          <p14:tracePt t="61162" x="4741863" y="5241925"/>
          <p14:tracePt t="61179" x="4616450" y="5241925"/>
          <p14:tracePt t="61195" x="4537075" y="5232400"/>
          <p14:tracePt t="61211" x="4456113" y="5205413"/>
          <p14:tracePt t="61230" x="4286250" y="5126038"/>
          <p14:tracePt t="61245" x="4205288" y="5099050"/>
          <p14:tracePt t="61261" x="4116388" y="5072063"/>
          <p14:tracePt t="61279" x="3929063" y="4991100"/>
          <p14:tracePt t="61295" x="3848100" y="4965700"/>
          <p14:tracePt t="61312" x="3776663" y="4929188"/>
          <p14:tracePt t="61330" x="3652838" y="4848225"/>
          <p14:tracePt t="61345" x="3598863" y="4813300"/>
          <p14:tracePt t="61362" x="3562350" y="4786313"/>
          <p14:tracePt t="61379" x="3536950" y="4759325"/>
          <p14:tracePt t="61395" x="3500438" y="4732338"/>
          <p14:tracePt t="61412" x="3490913" y="4724400"/>
          <p14:tracePt t="61430" x="3482975" y="470535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Advantages of Ring topology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943850" cy="5486400"/>
          </a:xfrm>
        </p:spPr>
        <p:txBody>
          <a:bodyPr/>
          <a:lstStyle/>
          <a:p>
            <a:pPr marL="596900" indent="-514350" eaLnBrk="1" hangingPunct="1">
              <a:buFont typeface="Gill Sans MT" pitchFamily="34" charset="0"/>
              <a:buAutoNum type="arabicParenR"/>
            </a:pPr>
            <a:r>
              <a:rPr lang="en-US" altLang="en-US"/>
              <a:t>This type of network topology is very organized</a:t>
            </a:r>
          </a:p>
          <a:p>
            <a:pPr marL="596900" indent="-514350" eaLnBrk="1" hangingPunct="1">
              <a:buFont typeface="Gill Sans MT" pitchFamily="34" charset="0"/>
              <a:buAutoNum type="arabicParenR"/>
            </a:pPr>
            <a:r>
              <a:rPr lang="en-US" altLang="en-US"/>
              <a:t>Performance is better than that of Bus topology</a:t>
            </a:r>
          </a:p>
          <a:p>
            <a:pPr marL="596900" indent="-514350" eaLnBrk="1" hangingPunct="1">
              <a:buFont typeface="Gill Sans MT" pitchFamily="34" charset="0"/>
              <a:buAutoNum type="arabicParenR"/>
            </a:pPr>
            <a:r>
              <a:rPr lang="en-US" altLang="en-US"/>
              <a:t>No need for network server to control the connectivity between workstations</a:t>
            </a:r>
          </a:p>
          <a:p>
            <a:pPr marL="596900" indent="-514350" eaLnBrk="1" hangingPunct="1">
              <a:buFont typeface="Gill Sans MT" pitchFamily="34" charset="0"/>
              <a:buAutoNum type="arabicParenR"/>
            </a:pPr>
            <a:r>
              <a:rPr lang="en-US" altLang="en-US"/>
              <a:t>Additional components do not affect the performance of network</a:t>
            </a:r>
          </a:p>
          <a:p>
            <a:pPr marL="596900" indent="-514350" eaLnBrk="1" hangingPunct="1">
              <a:buFont typeface="Gill Sans MT" pitchFamily="34" charset="0"/>
              <a:buAutoNum type="arabicParenR"/>
            </a:pPr>
            <a:r>
              <a:rPr lang="en-US" altLang="en-US"/>
              <a:t>Each computer has equal access to resources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E2BCDC-F101-4951-B6E2-F201549F24F9}" type="slidenum">
              <a:rPr lang="en-US" altLang="en-US" sz="1200" smtClean="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36"/>
    </mc:Choice>
    <mc:Fallback xmlns="">
      <p:transition spd="slow" advTm="56536"/>
    </mc:Fallback>
  </mc:AlternateContent>
  <p:extLst>
    <p:ext uri="{3A86A75C-4F4B-4683-9AE1-C65F6400EC91}">
      <p14:laserTraceLst xmlns:p14="http://schemas.microsoft.com/office/powerpoint/2010/main">
        <p14:tracePtLst>
          <p14:tracePt t="1726" x="3482975" y="4679950"/>
          <p14:tracePt t="1738" x="3517900" y="4581525"/>
          <p14:tracePt t="1751" x="3679825" y="4276725"/>
          <p14:tracePt t="1764" x="3938588" y="3687763"/>
          <p14:tracePt t="1777" x="4108450" y="3357563"/>
          <p14:tracePt t="1791" x="4375150" y="2919413"/>
          <p14:tracePt t="1808" x="4687888" y="2490788"/>
          <p14:tracePt t="1826" x="5340350" y="1500188"/>
          <p14:tracePt t="1841" x="5518150" y="1169988"/>
          <p14:tracePt t="1858" x="5599113" y="1089025"/>
          <p14:tracePt t="1876" x="5768975" y="965200"/>
          <p14:tracePt t="1891" x="5875338" y="928688"/>
          <p14:tracePt t="2491" x="5867400" y="928688"/>
          <p14:tracePt t="2503" x="5822950" y="938213"/>
          <p14:tracePt t="2516" x="5724525" y="990600"/>
          <p14:tracePt t="2529" x="5473700" y="1081088"/>
          <p14:tracePt t="2542" x="5081588" y="1214438"/>
          <p14:tracePt t="2558" x="4884738" y="1285875"/>
          <p14:tracePt t="2575" x="4616450" y="1357313"/>
          <p14:tracePt t="2592" x="4179888" y="1428750"/>
          <p14:tracePt t="2608" x="4017963" y="1438275"/>
          <p14:tracePt t="2625" x="3894138" y="1438275"/>
          <p14:tracePt t="2642" x="3679825" y="1438275"/>
          <p14:tracePt t="2659" x="3608388" y="1438275"/>
          <p14:tracePt t="2675" x="3544888" y="1438275"/>
          <p14:tracePt t="2692" x="3446463" y="1419225"/>
          <p14:tracePt t="2708" x="3419475" y="1419225"/>
          <p14:tracePt t="2725" x="3394075" y="1411288"/>
          <p14:tracePt t="2742" x="3357563" y="1411288"/>
          <p14:tracePt t="2758" x="3340100" y="1411288"/>
          <p14:tracePt t="2775" x="3330575" y="1411288"/>
          <p14:tracePt t="2792" x="3313113" y="1401763"/>
          <p14:tracePt t="2808" x="3303588" y="1393825"/>
          <p14:tracePt t="2825" x="3295650" y="1393825"/>
          <p14:tracePt t="2842" x="3276600" y="1393825"/>
          <p14:tracePt t="2867" x="3268663" y="1393825"/>
          <p14:tracePt t="2941" x="3251200" y="1393825"/>
          <p14:tracePt t="2954" x="3241675" y="1393825"/>
          <p14:tracePt t="2966" x="3232150" y="1384300"/>
          <p14:tracePt t="2980" x="3214688" y="1374775"/>
          <p14:tracePt t="2992" x="3187700" y="1366838"/>
          <p14:tracePt t="3017" x="3179763" y="1366838"/>
          <p14:tracePt t="3030" x="3170238" y="1366838"/>
          <p14:tracePt t="3042" x="3160713" y="1366838"/>
          <p14:tracePt t="3059" x="3152775" y="1366838"/>
          <p14:tracePt t="3079" x="3143250" y="1366838"/>
          <p14:tracePt t="3179" x="3160713" y="1366838"/>
          <p14:tracePt t="3194" x="3286125" y="1366838"/>
          <p14:tracePt t="3205" x="3724275" y="1473200"/>
          <p14:tracePt t="3217" x="4187825" y="1652588"/>
          <p14:tracePt t="3230" x="4295775" y="1697038"/>
          <p14:tracePt t="3242" x="4357688" y="1731963"/>
          <p14:tracePt t="3258" x="4411663" y="1758950"/>
          <p14:tracePt t="3275" x="4429125" y="1768475"/>
          <p14:tracePt t="3292" x="4446588" y="1768475"/>
          <p14:tracePt t="3355" x="4438650" y="1768475"/>
          <p14:tracePt t="3367" x="4411663" y="1768475"/>
          <p14:tracePt t="3380" x="4348163" y="1768475"/>
          <p14:tracePt t="3393" x="4197350" y="1758950"/>
          <p14:tracePt t="3409" x="3813175" y="1687513"/>
          <p14:tracePt t="3425" x="3438525" y="1643063"/>
          <p14:tracePt t="3442" x="3152775" y="1616075"/>
          <p14:tracePt t="3458" x="3081338" y="1616075"/>
          <p14:tracePt t="3475" x="3027363" y="1616075"/>
          <p14:tracePt t="3493" x="2919413" y="1616075"/>
          <p14:tracePt t="3509" x="2847975" y="1616075"/>
          <p14:tracePt t="3525" x="2786063" y="1616075"/>
          <p14:tracePt t="3542" x="2751138" y="1616075"/>
          <p14:tracePt t="3543" x="2724150" y="1616075"/>
          <p14:tracePt t="3559" x="2697163" y="1616075"/>
          <p14:tracePt t="3576" x="2679700" y="1616075"/>
          <p14:tracePt t="3594" x="2670175" y="1616075"/>
          <p14:tracePt t="4220" x="2652713" y="1616075"/>
          <p14:tracePt t="4233" x="2608263" y="1608138"/>
          <p14:tracePt t="4245" x="2500313" y="1598613"/>
          <p14:tracePt t="4259" x="2312988" y="1581150"/>
          <p14:tracePt t="4276" x="2160588" y="1571625"/>
          <p14:tracePt t="4293" x="2071688" y="1544638"/>
          <p14:tracePt t="4311" x="1938338" y="1536700"/>
          <p14:tracePt t="4329" x="1911350" y="1536700"/>
          <p14:tracePt t="4343" x="1884363" y="1536700"/>
          <p14:tracePt t="4359" x="1866900" y="1536700"/>
          <p14:tracePt t="5072" x="1874838" y="1536700"/>
          <p14:tracePt t="5310" x="1884363" y="1536700"/>
          <p14:tracePt t="5461" x="1893888" y="1536700"/>
          <p14:tracePt t="5498" x="1901825" y="1536700"/>
          <p14:tracePt t="5515" x="1919288" y="1536700"/>
          <p14:tracePt t="5531" x="1938338" y="1536700"/>
          <p14:tracePt t="5549" x="2000250" y="1554163"/>
          <p14:tracePt t="5567" x="2027238" y="1554163"/>
          <p14:tracePt t="5585" x="2054225" y="1562100"/>
          <p14:tracePt t="5586" x="2071688" y="1562100"/>
          <p14:tracePt t="5602" x="2071688" y="1571625"/>
          <p14:tracePt t="5618" x="2089150" y="1571625"/>
          <p14:tracePt t="5649" x="2098675" y="1571625"/>
          <p14:tracePt t="5686" x="2108200" y="1571625"/>
          <p14:tracePt t="5723" x="2116138" y="1571625"/>
          <p14:tracePt t="5748" x="2125663" y="1571625"/>
          <p14:tracePt t="5773" x="2125663" y="1581150"/>
          <p14:tracePt t="7959" x="2116138" y="1581150"/>
          <p14:tracePt t="7972" x="2108200" y="1581150"/>
          <p14:tracePt t="7997" x="2089150" y="1581150"/>
          <p14:tracePt t="8010" x="2071688" y="1581150"/>
          <p14:tracePt t="8024" x="2054225" y="1581150"/>
          <p14:tracePt t="8038" x="2044700" y="1581150"/>
          <p14:tracePt t="8053" x="2036763" y="1581150"/>
          <p14:tracePt t="8066" x="2027238" y="1581150"/>
          <p14:tracePt t="8109" x="2017713" y="1581150"/>
          <p14:tracePt t="8411" x="2027238" y="1581150"/>
          <p14:tracePt t="8460" x="2036763" y="1581150"/>
          <p14:tracePt t="8498" x="2044700" y="1581150"/>
          <p14:tracePt t="8512" x="2054225" y="1581150"/>
          <p14:tracePt t="8528" x="2062163" y="1581150"/>
          <p14:tracePt t="8545" x="2071688" y="1581150"/>
          <p14:tracePt t="8561" x="2133600" y="1581150"/>
          <p14:tracePt t="8578" x="2197100" y="1581150"/>
          <p14:tracePt t="8595" x="2312988" y="1581150"/>
          <p14:tracePt t="8611" x="2517775" y="1581150"/>
          <p14:tracePt t="8628" x="2598738" y="1581150"/>
          <p14:tracePt t="8645" x="2633663" y="1581150"/>
          <p14:tracePt t="8661" x="2687638" y="1581150"/>
          <p14:tracePt t="8678" x="2705100" y="1581150"/>
          <p14:tracePt t="8695" x="2724150" y="1581150"/>
          <p14:tracePt t="8711" x="2732088" y="1581150"/>
          <p14:tracePt t="9075" x="2741613" y="1581150"/>
          <p14:tracePt t="9087" x="2751138" y="1581150"/>
          <p14:tracePt t="9100" x="2776538" y="1581150"/>
          <p14:tracePt t="9114" x="2884488" y="1554163"/>
          <p14:tracePt t="9128" x="3036888" y="1544638"/>
          <p14:tracePt t="9145" x="3232150" y="1544638"/>
          <p14:tracePt t="9162" x="3509963" y="1544638"/>
          <p14:tracePt t="9178" x="3670300" y="1544638"/>
          <p14:tracePt t="9195" x="3894138" y="1554163"/>
          <p14:tracePt t="9212" x="4170363" y="1581150"/>
          <p14:tracePt t="9229" x="4268788" y="1589088"/>
          <p14:tracePt t="9245" x="4330700" y="1598613"/>
          <p14:tracePt t="9262" x="4465638" y="1608138"/>
          <p14:tracePt t="9278" x="4510088" y="1608138"/>
          <p14:tracePt t="9295" x="4562475" y="1616075"/>
          <p14:tracePt t="9312" x="4633913" y="1616075"/>
          <p14:tracePt t="9328" x="4670425" y="1616075"/>
          <p14:tracePt t="9345" x="4697413" y="1616075"/>
          <p14:tracePt t="9362" x="4714875" y="1616075"/>
          <p14:tracePt t="9363" x="4741863" y="1616075"/>
          <p14:tracePt t="9378" x="4751388" y="1616075"/>
          <p14:tracePt t="9400" x="4759325" y="1616075"/>
          <p14:tracePt t="9413" x="4768850" y="1616075"/>
          <p14:tracePt t="9450" x="4776788" y="1616075"/>
          <p14:tracePt t="9488" x="4786313" y="1616075"/>
          <p14:tracePt t="9688" x="4776788" y="1616075"/>
          <p14:tracePt t="9701" x="4759325" y="1616075"/>
          <p14:tracePt t="9715" x="4751388" y="1616075"/>
          <p14:tracePt t="9729" x="4732338" y="1616075"/>
          <p14:tracePt t="9745" x="4714875" y="1616075"/>
          <p14:tracePt t="9763" x="4633913" y="1616075"/>
          <p14:tracePt t="9779" x="4510088" y="1616075"/>
          <p14:tracePt t="9795" x="4303713" y="1616075"/>
          <p14:tracePt t="9813" x="3867150" y="1616075"/>
          <p14:tracePt t="9829" x="3732213" y="1616075"/>
          <p14:tracePt t="9845" x="3571875" y="1633538"/>
          <p14:tracePt t="9863" x="3330575" y="1652588"/>
          <p14:tracePt t="9879" x="3197225" y="1670050"/>
          <p14:tracePt t="9895" x="3098800" y="1687513"/>
          <p14:tracePt t="9913" x="2919413" y="1731963"/>
          <p14:tracePt t="9929" x="2857500" y="1751013"/>
          <p14:tracePt t="9945" x="2803525" y="1751013"/>
          <p14:tracePt t="9963" x="2751138" y="1776413"/>
          <p14:tracePt t="9978" x="2724150" y="1785938"/>
          <p14:tracePt t="9995" x="2697163" y="1785938"/>
          <p14:tracePt t="10013" x="2643188" y="1822450"/>
          <p14:tracePt t="10028" x="2625725" y="1822450"/>
          <p14:tracePt t="10045" x="2608263" y="1830388"/>
          <p14:tracePt t="10063" x="2589213" y="1847850"/>
          <p14:tracePt t="10078" x="2571750" y="1857375"/>
          <p14:tracePt t="10095" x="2562225" y="1866900"/>
          <p14:tracePt t="10114" x="2544763" y="1884363"/>
          <p14:tracePt t="10129" x="2527300" y="1884363"/>
          <p14:tracePt t="10146" x="2509838" y="1901825"/>
          <p14:tracePt t="10162" x="2500313" y="1901825"/>
          <p14:tracePt t="10179" x="2482850" y="1928813"/>
          <p14:tracePt t="10195" x="2473325" y="1938338"/>
          <p14:tracePt t="10213" x="2465388" y="1946275"/>
          <p14:tracePt t="10251" x="2465388" y="1955800"/>
          <p14:tracePt t="10276" x="2465388" y="1965325"/>
          <p14:tracePt t="11406" x="2455863" y="1965325"/>
          <p14:tracePt t="11431" x="2438400" y="1965325"/>
          <p14:tracePt t="11444" x="2411413" y="1965325"/>
          <p14:tracePt t="11456" x="2374900" y="1965325"/>
          <p14:tracePt t="11469" x="2268538" y="1982788"/>
          <p14:tracePt t="11482" x="2098675" y="2009775"/>
          <p14:tracePt t="11496" x="1884363" y="2036763"/>
          <p14:tracePt t="11513" x="1812925" y="2044700"/>
          <p14:tracePt t="11531" x="1724025" y="2062163"/>
          <p14:tracePt t="11546" x="1714500" y="2071688"/>
          <p14:tracePt t="11563" x="1704975" y="2071688"/>
          <p14:tracePt t="11580" x="1697038" y="2071688"/>
          <p14:tracePt t="11682" x="1714500" y="2071688"/>
          <p14:tracePt t="11695" x="1724025" y="2071688"/>
          <p14:tracePt t="11707" x="1758950" y="2071688"/>
          <p14:tracePt t="11719" x="1812925" y="2071688"/>
          <p14:tracePt t="11732" x="1884363" y="2071688"/>
          <p14:tracePt t="11746" x="1955800" y="2071688"/>
          <p14:tracePt t="11763" x="2044700" y="2071688"/>
          <p14:tracePt t="11779" x="2179638" y="2071688"/>
          <p14:tracePt t="11796" x="2401888" y="2071688"/>
          <p14:tracePt t="11813" x="2482850" y="2071688"/>
          <p14:tracePt t="11830" x="2554288" y="2071688"/>
          <p14:tracePt t="11846" x="2625725" y="2071688"/>
          <p14:tracePt t="11863" x="2652713" y="2071688"/>
          <p14:tracePt t="11880" x="2660650" y="2071688"/>
          <p14:tracePt t="11896" x="2679700" y="2071688"/>
          <p14:tracePt t="12071" x="2670175" y="2071688"/>
          <p14:tracePt t="12095" x="2660650" y="2071688"/>
          <p14:tracePt t="12121" x="2660650" y="2081213"/>
          <p14:tracePt t="12133" x="2652713" y="2081213"/>
          <p14:tracePt t="12158" x="2643188" y="2081213"/>
          <p14:tracePt t="12171" x="2633663" y="2081213"/>
          <p14:tracePt t="12183" x="2625725" y="2089150"/>
          <p14:tracePt t="12196" x="2616200" y="2098675"/>
          <p14:tracePt t="12213" x="2598738" y="2116138"/>
          <p14:tracePt t="12230" x="2571750" y="2143125"/>
          <p14:tracePt t="12247" x="2527300" y="2214563"/>
          <p14:tracePt t="12263" x="2509838" y="2241550"/>
          <p14:tracePt t="12280" x="2500313" y="2259013"/>
          <p14:tracePt t="12296" x="2500313" y="2303463"/>
          <p14:tracePt t="12313" x="2500313" y="2330450"/>
          <p14:tracePt t="12330" x="2500313" y="2374900"/>
          <p14:tracePt t="12347" x="2500313" y="2455863"/>
          <p14:tracePt t="12363" x="2500313" y="2482850"/>
          <p14:tracePt t="12380" x="2500313" y="2500313"/>
          <p14:tracePt t="12396" x="2500313" y="2527300"/>
          <p14:tracePt t="12822" x="2527300" y="2527300"/>
          <p14:tracePt t="12835" x="2616200" y="2527300"/>
          <p14:tracePt t="12848" x="3125788" y="2517775"/>
          <p14:tracePt t="12864" x="3822700" y="2517775"/>
          <p14:tracePt t="12880" x="4133850" y="2517775"/>
          <p14:tracePt t="12897" x="4394200" y="2517775"/>
          <p14:tracePt t="12913" x="4518025" y="2527300"/>
          <p14:tracePt t="12930" x="4625975" y="2536825"/>
          <p14:tracePt t="12947" x="4803775" y="2554288"/>
          <p14:tracePt t="12964" x="4884738" y="2571750"/>
          <p14:tracePt t="12980" x="4946650" y="2571750"/>
          <p14:tracePt t="12997" x="5054600" y="2571750"/>
          <p14:tracePt t="13014" x="5081588" y="2571750"/>
          <p14:tracePt t="13030" x="5108575" y="2571750"/>
          <p14:tracePt t="13047" x="5153025" y="2571750"/>
          <p14:tracePt t="13064" x="5170488" y="2571750"/>
          <p14:tracePt t="13080" x="5187950" y="2571750"/>
          <p14:tracePt t="13098" x="5241925" y="2571750"/>
          <p14:tracePt t="13114" x="5268913" y="2571750"/>
          <p14:tracePt t="13130" x="5286375" y="2571750"/>
          <p14:tracePt t="13147" x="5295900" y="2571750"/>
          <p14:tracePt t="13148" x="5313363" y="2571750"/>
          <p14:tracePt t="13336" x="5303838" y="2571750"/>
          <p14:tracePt t="13349" x="5295900" y="2571750"/>
          <p14:tracePt t="13373" x="5286375" y="2571750"/>
          <p14:tracePt t="13386" x="5276850" y="2571750"/>
          <p14:tracePt t="13411" x="5268913" y="2571750"/>
          <p14:tracePt t="13499" x="5259388" y="2571750"/>
          <p14:tracePt t="13562" x="5251450" y="2571750"/>
          <p14:tracePt t="13586" x="5232400" y="2571750"/>
          <p14:tracePt t="13598" x="5214938" y="2571750"/>
          <p14:tracePt t="13611" x="5187950" y="2571750"/>
          <p14:tracePt t="13624" x="5126038" y="2571750"/>
          <p14:tracePt t="13636" x="5045075" y="2571750"/>
          <p14:tracePt t="13649" x="4884738" y="2608263"/>
          <p14:tracePt t="13664" x="4679950" y="2633663"/>
          <p14:tracePt t="13681" x="4465638" y="2670175"/>
          <p14:tracePt t="13699" x="4062413" y="2759075"/>
          <p14:tracePt t="13714" x="3875088" y="2795588"/>
          <p14:tracePt t="13730" x="3714750" y="2822575"/>
          <p14:tracePt t="13748" x="3455988" y="2894013"/>
          <p14:tracePt t="13764" x="3330575" y="2928938"/>
          <p14:tracePt t="13781" x="3232150" y="2946400"/>
          <p14:tracePt t="13798" x="3125788" y="2965450"/>
          <p14:tracePt t="13814" x="3027363" y="2982913"/>
          <p14:tracePt t="13831" x="3009900" y="2990850"/>
          <p14:tracePt t="13847" x="3000375" y="2990850"/>
          <p14:tracePt t="13864" x="2982913" y="2990850"/>
          <p14:tracePt t="13881" x="2973388" y="2990850"/>
          <p14:tracePt t="13898" x="2973388" y="3000375"/>
          <p14:tracePt t="13914" x="2965450" y="3000375"/>
          <p14:tracePt t="15519" x="2955925" y="3000375"/>
          <p14:tracePt t="15544" x="2946400" y="3000375"/>
          <p14:tracePt t="15556" x="2928938" y="3017838"/>
          <p14:tracePt t="15569" x="2911475" y="3036888"/>
          <p14:tracePt t="15582" x="2874963" y="3071813"/>
          <p14:tracePt t="15598" x="2857500" y="3098800"/>
          <p14:tracePt t="15615" x="2830513" y="3133725"/>
          <p14:tracePt t="15631" x="2786063" y="3170238"/>
          <p14:tracePt t="15648" x="2768600" y="3205163"/>
          <p14:tracePt t="15665" x="2751138" y="3224213"/>
          <p14:tracePt t="15681" x="2732088" y="3241675"/>
          <p14:tracePt t="15698" x="2697163" y="3322638"/>
          <p14:tracePt t="15715" x="2687638" y="3367088"/>
          <p14:tracePt t="15731" x="2679700" y="3402013"/>
          <p14:tracePt t="15748" x="2679700" y="3419475"/>
          <p14:tracePt t="15765" x="2679700" y="3429000"/>
          <p14:tracePt t="15782" x="2679700" y="3473450"/>
          <p14:tracePt t="15798" x="2679700" y="3500438"/>
          <p14:tracePt t="15815" x="2679700" y="3517900"/>
          <p14:tracePt t="15831" x="2679700" y="3544888"/>
          <p14:tracePt t="15848" x="2679700" y="3554413"/>
          <p14:tracePt t="16485" x="2697163" y="3554413"/>
          <p14:tracePt t="16497" x="2732088" y="3581400"/>
          <p14:tracePt t="16510" x="2795588" y="3616325"/>
          <p14:tracePt t="16523" x="2874963" y="3679825"/>
          <p14:tracePt t="16535" x="2965450" y="3714750"/>
          <p14:tracePt t="16548" x="3027363" y="3759200"/>
          <p14:tracePt t="16565" x="3116263" y="3795713"/>
          <p14:tracePt t="16582" x="3179763" y="3840163"/>
          <p14:tracePt t="16599" x="3205163" y="3848100"/>
          <p14:tracePt t="16615" x="3205163" y="3857625"/>
          <p14:tracePt t="16635" x="3214688" y="3857625"/>
          <p14:tracePt t="17237" x="3224213" y="3857625"/>
          <p14:tracePt t="17262" x="3232150" y="3857625"/>
          <p14:tracePt t="17274" x="3241675" y="3857625"/>
          <p14:tracePt t="17287" x="3259138" y="3857625"/>
          <p14:tracePt t="17300" x="3303588" y="3840163"/>
          <p14:tracePt t="17316" x="3367088" y="3830638"/>
          <p14:tracePt t="17332" x="3429000" y="3813175"/>
          <p14:tracePt t="17349" x="3562350" y="3803650"/>
          <p14:tracePt t="17366" x="3633788" y="3803650"/>
          <p14:tracePt t="17382" x="3697288" y="3795713"/>
          <p14:tracePt t="17399" x="3768725" y="3786188"/>
          <p14:tracePt t="17415" x="3795713" y="3786188"/>
          <p14:tracePt t="17432" x="3813175" y="3786188"/>
          <p14:tracePt t="17449" x="3848100" y="3786188"/>
          <p14:tracePt t="17465" x="3857625" y="3786188"/>
          <p14:tracePt t="17876" x="3875088" y="3786188"/>
          <p14:tracePt t="17888" x="3919538" y="3786188"/>
          <p14:tracePt t="17901" x="4081463" y="3786188"/>
          <p14:tracePt t="17916" x="4303713" y="3786188"/>
          <p14:tracePt t="17933" x="4500563" y="3786188"/>
          <p14:tracePt t="17950" x="4643438" y="3786188"/>
          <p14:tracePt t="17966" x="4822825" y="3786188"/>
          <p14:tracePt t="17982" x="4894263" y="3786188"/>
          <p14:tracePt t="18000" x="4973638" y="3786188"/>
          <p14:tracePt t="18016" x="4991100" y="3786188"/>
          <p14:tracePt t="18033" x="5010150" y="3786188"/>
          <p14:tracePt t="18051" x="5037138" y="3786188"/>
          <p14:tracePt t="18076" x="5045075" y="3786188"/>
          <p14:tracePt t="18515" x="5037138" y="3786188"/>
          <p14:tracePt t="18528" x="5027613" y="3786188"/>
          <p14:tracePt t="18552" x="5018088" y="3786188"/>
          <p14:tracePt t="18577" x="5000625" y="3786188"/>
          <p14:tracePt t="18590" x="4991100" y="3786188"/>
          <p14:tracePt t="18602" x="4983163" y="3786188"/>
          <p14:tracePt t="18616" x="4956175" y="3786188"/>
          <p14:tracePt t="18633" x="4919663" y="3786188"/>
          <p14:tracePt t="18650" x="4857750" y="3795713"/>
          <p14:tracePt t="18666" x="4660900" y="3830638"/>
          <p14:tracePt t="18683" x="4554538" y="3867150"/>
          <p14:tracePt t="18700" x="4456113" y="3894138"/>
          <p14:tracePt t="18716" x="4276725" y="3938588"/>
          <p14:tracePt t="18733" x="4205288" y="3973513"/>
          <p14:tracePt t="18750" x="4160838" y="3983038"/>
          <p14:tracePt t="18766" x="4017963" y="4027488"/>
          <p14:tracePt t="18783" x="3983038" y="4027488"/>
          <p14:tracePt t="18799" x="3946525" y="4037013"/>
          <p14:tracePt t="18816" x="3911600" y="4044950"/>
          <p14:tracePt t="18833" x="3902075" y="4054475"/>
          <p14:tracePt t="18850" x="3894138" y="4054475"/>
          <p14:tracePt t="19192" x="3875088" y="4054475"/>
          <p14:tracePt t="19205" x="3867150" y="4054475"/>
          <p14:tracePt t="19218" x="3848100" y="4054475"/>
          <p14:tracePt t="19233" x="3822700" y="4054475"/>
          <p14:tracePt t="19250" x="3776663" y="4071938"/>
          <p14:tracePt t="19267" x="3670300" y="4116388"/>
          <p14:tracePt t="19283" x="3616325" y="4133850"/>
          <p14:tracePt t="19300" x="3581400" y="4152900"/>
          <p14:tracePt t="19317" x="3536950" y="4160838"/>
          <p14:tracePt t="19333" x="3509963" y="4187825"/>
          <p14:tracePt t="19350" x="3500438" y="4187825"/>
          <p14:tracePt t="19368" x="3500438" y="4197350"/>
          <p14:tracePt t="19469" x="3517900" y="4197350"/>
          <p14:tracePt t="19480" x="3544888" y="4197350"/>
          <p14:tracePt t="19493" x="3571875" y="4197350"/>
          <p14:tracePt t="19505" x="3608388" y="4197350"/>
          <p14:tracePt t="19518" x="3660775" y="4197350"/>
          <p14:tracePt t="19534" x="3724275" y="4197350"/>
          <p14:tracePt t="19550" x="3803650" y="4197350"/>
          <p14:tracePt t="19568" x="4000500" y="4205288"/>
          <p14:tracePt t="19583" x="4081463" y="4205288"/>
          <p14:tracePt t="19600" x="4143375" y="4205288"/>
          <p14:tracePt t="19618" x="4295775" y="4214813"/>
          <p14:tracePt t="19633" x="4367213" y="4214813"/>
          <p14:tracePt t="19650" x="4419600" y="4214813"/>
          <p14:tracePt t="19668" x="4581525" y="4224338"/>
          <p14:tracePt t="19683" x="4670425" y="4224338"/>
          <p14:tracePt t="19700" x="4732338" y="4224338"/>
          <p14:tracePt t="19717" x="4803775" y="4224338"/>
          <p14:tracePt t="19733" x="4894263" y="4224338"/>
          <p14:tracePt t="19750" x="4919663" y="4224338"/>
          <p14:tracePt t="19767" x="4965700" y="4224338"/>
          <p14:tracePt t="19783" x="4983163" y="4224338"/>
          <p14:tracePt t="19806" x="4991100" y="4224338"/>
          <p14:tracePt t="21992" x="4991100" y="4214813"/>
          <p14:tracePt t="22004" x="5000625" y="4205288"/>
          <p14:tracePt t="22017" x="5010150" y="4187825"/>
          <p14:tracePt t="22029" x="5018088" y="4160838"/>
          <p14:tracePt t="22042" x="5037138" y="4133850"/>
          <p14:tracePt t="22055" x="5045075" y="4116388"/>
          <p14:tracePt t="22068" x="5054600" y="4098925"/>
          <p14:tracePt t="22085" x="5054600" y="4081463"/>
          <p14:tracePt t="22102" x="5054600" y="4071938"/>
          <p14:tracePt t="22118" x="5054600" y="4044950"/>
          <p14:tracePt t="22135" x="5045075" y="4044950"/>
          <p14:tracePt t="22152" x="5027613" y="4037013"/>
          <p14:tracePt t="22168" x="5000625" y="4017963"/>
          <p14:tracePt t="22185" x="4965700" y="4000500"/>
          <p14:tracePt t="22202" x="4875213" y="3973513"/>
          <p14:tracePt t="22218" x="4705350" y="3919538"/>
          <p14:tracePt t="22235" x="4652963" y="3902075"/>
          <p14:tracePt t="22252" x="4608513" y="3884613"/>
          <p14:tracePt t="22268" x="4510088" y="3857625"/>
          <p14:tracePt t="22285" x="4456113" y="3840163"/>
          <p14:tracePt t="22302" x="4411663" y="3840163"/>
          <p14:tracePt t="22318" x="4357688" y="3830638"/>
          <p14:tracePt t="22335" x="4330700" y="3830638"/>
          <p14:tracePt t="22351" x="4322763" y="3830638"/>
          <p14:tracePt t="22368" x="4303713" y="3830638"/>
          <p14:tracePt t="22385" x="4295775" y="3830638"/>
          <p14:tracePt t="22401" x="4286250" y="3830638"/>
          <p14:tracePt t="22418" x="4268788" y="3830638"/>
          <p14:tracePt t="22435" x="4259263" y="3830638"/>
          <p14:tracePt t="22452" x="4251325" y="3830638"/>
          <p14:tracePt t="22468" x="4241800" y="3830638"/>
          <p14:tracePt t="28160" x="4259263" y="3830638"/>
          <p14:tracePt t="28172" x="4295775" y="3822700"/>
          <p14:tracePt t="28185" x="4394200" y="3822700"/>
          <p14:tracePt t="28197" x="4537075" y="3813175"/>
          <p14:tracePt t="28210" x="4741863" y="3795713"/>
          <p14:tracePt t="28223" x="4848225" y="3795713"/>
          <p14:tracePt t="28238" x="4946650" y="3795713"/>
          <p14:tracePt t="28254" x="5037138" y="3795713"/>
          <p14:tracePt t="28272" x="5180013" y="3795713"/>
          <p14:tracePt t="28288" x="5232400" y="3795713"/>
          <p14:tracePt t="28305" x="5259388" y="3795713"/>
          <p14:tracePt t="28322" x="5303838" y="3795713"/>
          <p14:tracePt t="28338" x="5322888" y="3795713"/>
          <p14:tracePt t="28354" x="5340350" y="3795713"/>
          <p14:tracePt t="28372" x="5367338" y="3795713"/>
          <p14:tracePt t="28387" x="5375275" y="3795713"/>
          <p14:tracePt t="28404" x="5384800" y="3795713"/>
          <p14:tracePt t="28435" x="5394325" y="3795713"/>
          <p14:tracePt t="28749" x="5402263" y="3795713"/>
          <p14:tracePt t="28761" x="5419725" y="3795713"/>
          <p14:tracePt t="28774" x="5438775" y="3795713"/>
          <p14:tracePt t="28788" x="5465763" y="3786188"/>
          <p14:tracePt t="28805" x="5483225" y="3786188"/>
          <p14:tracePt t="28824" x="5491163" y="3786188"/>
          <p14:tracePt t="28924" x="5483225" y="3786188"/>
          <p14:tracePt t="28937" x="5465763" y="3786188"/>
          <p14:tracePt t="28950" x="5446713" y="3776663"/>
          <p14:tracePt t="28960" x="5419725" y="3776663"/>
          <p14:tracePt t="28974" x="5402263" y="3776663"/>
          <p14:tracePt t="28988" x="5375275" y="3768725"/>
          <p14:tracePt t="29004" x="5357813" y="3768725"/>
          <p14:tracePt t="29021" x="5340350" y="3768725"/>
          <p14:tracePt t="29038" x="5295900" y="3759200"/>
          <p14:tracePt t="29055" x="5286375" y="3759200"/>
          <p14:tracePt t="29071" x="5268913" y="3759200"/>
          <p14:tracePt t="29088" x="5259388" y="3759200"/>
          <p14:tracePt t="29105" x="5251450" y="3759200"/>
          <p14:tracePt t="29187" x="5251450" y="3751263"/>
          <p14:tracePt t="29199" x="5259388" y="3751263"/>
          <p14:tracePt t="29212" x="5286375" y="3751263"/>
          <p14:tracePt t="29224" x="5303838" y="3751263"/>
          <p14:tracePt t="29238" x="5322888" y="3751263"/>
          <p14:tracePt t="29255" x="5357813" y="3741738"/>
          <p14:tracePt t="29272" x="5419725" y="3732213"/>
          <p14:tracePt t="29288" x="5562600" y="3724275"/>
          <p14:tracePt t="29305" x="5616575" y="3724275"/>
          <p14:tracePt t="29321" x="5643563" y="3724275"/>
          <p14:tracePt t="29338" x="5670550" y="3724275"/>
          <p14:tracePt t="29355" x="5680075" y="3724275"/>
          <p14:tracePt t="29371" x="5688013" y="3724275"/>
          <p14:tracePt t="29475" x="5670550" y="3724275"/>
          <p14:tracePt t="29487" x="5653088" y="3724275"/>
          <p14:tracePt t="29500" x="5626100" y="3724275"/>
          <p14:tracePt t="29513" x="5589588" y="3724275"/>
          <p14:tracePt t="29525" x="5527675" y="3724275"/>
          <p14:tracePt t="29538" x="5438775" y="3714750"/>
          <p14:tracePt t="29555" x="5340350" y="3705225"/>
          <p14:tracePt t="29572" x="5259388" y="3705225"/>
          <p14:tracePt t="29588" x="5170488" y="3697288"/>
          <p14:tracePt t="29605" x="5143500" y="3697288"/>
          <p14:tracePt t="29622" x="5099050" y="3687763"/>
          <p14:tracePt t="29638" x="5045075" y="3687763"/>
          <p14:tracePt t="29655" x="5027613" y="3679825"/>
          <p14:tracePt t="29671" x="5010150" y="3679825"/>
          <p14:tracePt t="29689" x="4991100" y="3679825"/>
          <p14:tracePt t="29800" x="5000625" y="3679825"/>
          <p14:tracePt t="29814" x="5010150" y="3679825"/>
          <p14:tracePt t="29826" x="5027613" y="3679825"/>
          <p14:tracePt t="29839" x="5045075" y="3679825"/>
          <p14:tracePt t="29855" x="5072063" y="3670300"/>
          <p14:tracePt t="29872" x="5126038" y="3670300"/>
          <p14:tracePt t="29889" x="5205413" y="3670300"/>
          <p14:tracePt t="29890" x="5322888" y="3670300"/>
          <p14:tracePt t="29905" x="5456238" y="3670300"/>
          <p14:tracePt t="29922" x="5572125" y="3670300"/>
          <p14:tracePt t="29938" x="5741988" y="3687763"/>
          <p14:tracePt t="29955" x="5768975" y="3697288"/>
          <p14:tracePt t="29972" x="5786438" y="3697288"/>
          <p14:tracePt t="29988" x="5803900" y="3705225"/>
          <p14:tracePt t="30005" x="5813425" y="3705225"/>
          <p14:tracePt t="30088" x="5795963" y="3705225"/>
          <p14:tracePt t="30101" x="5776913" y="3705225"/>
          <p14:tracePt t="30114" x="5768975" y="3705225"/>
          <p14:tracePt t="30126" x="5741988" y="3705225"/>
          <p14:tracePt t="30139" x="5724525" y="3705225"/>
          <p14:tracePt t="30155" x="5697538" y="3705225"/>
          <p14:tracePt t="30172" x="5643563" y="3705225"/>
          <p14:tracePt t="30189" x="5483225" y="3705225"/>
          <p14:tracePt t="30205" x="5429250" y="3705225"/>
          <p14:tracePt t="30222" x="5367338" y="3705225"/>
          <p14:tracePt t="30238" x="5224463" y="3705225"/>
          <p14:tracePt t="30255" x="5160963" y="3705225"/>
          <p14:tracePt t="30272" x="5099050" y="3705225"/>
          <p14:tracePt t="30288" x="5037138" y="3705225"/>
          <p14:tracePt t="30305" x="5018088" y="3705225"/>
          <p14:tracePt t="30322" x="5000625" y="3705225"/>
          <p14:tracePt t="30338" x="4973638" y="3705225"/>
          <p14:tracePt t="30425" x="4983163" y="3705225"/>
          <p14:tracePt t="30438" x="5000625" y="3705225"/>
          <p14:tracePt t="30451" x="5010150" y="3705225"/>
          <p14:tracePt t="30463" x="5027613" y="3705225"/>
          <p14:tracePt t="30476" x="5054600" y="3705225"/>
          <p14:tracePt t="30489" x="5089525" y="3705225"/>
          <p14:tracePt t="30505" x="5153025" y="3705225"/>
          <p14:tracePt t="30522" x="5214938" y="3705225"/>
          <p14:tracePt t="30538" x="5330825" y="3705225"/>
          <p14:tracePt t="30555" x="5411788" y="3705225"/>
          <p14:tracePt t="30572" x="5483225" y="3705225"/>
          <p14:tracePt t="30588" x="5562600" y="3705225"/>
          <p14:tracePt t="30605" x="5589588" y="3705225"/>
          <p14:tracePt t="30622" x="5608638" y="3705225"/>
          <p14:tracePt t="30638" x="5626100" y="3705225"/>
          <p14:tracePt t="30827" x="5616575" y="3705225"/>
          <p14:tracePt t="32005" x="5608638" y="3705225"/>
          <p14:tracePt t="32934" x="5589588" y="3705225"/>
          <p14:tracePt t="32946" x="5572125" y="3705225"/>
          <p14:tracePt t="32959" x="5500688" y="3705225"/>
          <p14:tracePt t="32974" x="5303838" y="3705225"/>
          <p14:tracePt t="32990" x="4776788" y="3705225"/>
          <p14:tracePt t="33009" x="4429125" y="3705225"/>
          <p14:tracePt t="33023" x="4268788" y="3705225"/>
          <p14:tracePt t="33040" x="4160838" y="3705225"/>
          <p14:tracePt t="33058" x="3946525" y="3705225"/>
          <p14:tracePt t="33074" x="3875088" y="3705225"/>
          <p14:tracePt t="33090" x="3822700" y="3705225"/>
          <p14:tracePt t="33108" x="3768725" y="3705225"/>
          <p14:tracePt t="33124" x="3751263" y="3705225"/>
          <p14:tracePt t="33140" x="3741738" y="3705225"/>
          <p14:tracePt t="33157" x="3732213" y="3705225"/>
          <p14:tracePt t="33848" x="3697288" y="3705225"/>
          <p14:tracePt t="33861" x="3625850" y="3705225"/>
          <p14:tracePt t="33874" x="3455988" y="3724275"/>
          <p14:tracePt t="33887" x="3125788" y="3786188"/>
          <p14:tracePt t="33900" x="2965450" y="3840163"/>
          <p14:tracePt t="33913" x="2786063" y="3919538"/>
          <p14:tracePt t="33925" x="2625725" y="3990975"/>
          <p14:tracePt t="33940" x="2536825" y="4044950"/>
          <p14:tracePt t="33957" x="2473325" y="4081463"/>
          <p14:tracePt t="33973" x="2312988" y="4179888"/>
          <p14:tracePt t="33990" x="2251075" y="4241800"/>
          <p14:tracePt t="34007" x="2197100" y="4286250"/>
          <p14:tracePt t="34023" x="2143125" y="4375150"/>
          <p14:tracePt t="34040" x="2116138" y="4402138"/>
          <p14:tracePt t="34057" x="2098675" y="4446588"/>
          <p14:tracePt t="34074" x="2089150" y="4518025"/>
          <p14:tracePt t="34090" x="2089150" y="4572000"/>
          <p14:tracePt t="34107" x="2089150" y="4616450"/>
          <p14:tracePt t="34124" x="2089150" y="4759325"/>
          <p14:tracePt t="34140" x="2108200" y="4822825"/>
          <p14:tracePt t="34157" x="2116138" y="4857750"/>
          <p14:tracePt t="34174" x="2125663" y="4875213"/>
          <p14:tracePt t="34191" x="2133600" y="4875213"/>
          <p14:tracePt t="34208" x="2133600" y="4884738"/>
          <p14:tracePt t="35075" x="2143125" y="4884738"/>
          <p14:tracePt t="35087" x="2143125" y="4875213"/>
          <p14:tracePt t="35100" x="2152650" y="4875213"/>
          <p14:tracePt t="35113" x="2179638" y="4875213"/>
          <p14:tracePt t="35125" x="2224088" y="4875213"/>
          <p14:tracePt t="35141" x="2330450" y="4848225"/>
          <p14:tracePt t="35157" x="2517775" y="4840288"/>
          <p14:tracePt t="35174" x="2714625" y="4830763"/>
          <p14:tracePt t="35191" x="3009900" y="4795838"/>
          <p14:tracePt t="35207" x="3116263" y="4786313"/>
          <p14:tracePt t="35224" x="3197225" y="4776788"/>
          <p14:tracePt t="35241" x="3438525" y="4768850"/>
          <p14:tracePt t="35257" x="3509963" y="4768850"/>
          <p14:tracePt t="35275" x="3562350" y="4768850"/>
          <p14:tracePt t="35276" x="3608388" y="4768850"/>
          <p14:tracePt t="35291" x="3633788" y="4768850"/>
          <p14:tracePt t="35307" x="3660775" y="4768850"/>
          <p14:tracePt t="35324" x="3679825" y="4768850"/>
          <p14:tracePt t="35341" x="3687763" y="4768850"/>
          <p14:tracePt t="35357" x="3697288" y="4768850"/>
          <p14:tracePt t="35741" x="3705225" y="4768850"/>
          <p14:tracePt t="35753" x="3741738" y="4768850"/>
          <p14:tracePt t="35766" x="3894138" y="4759325"/>
          <p14:tracePt t="35778" x="4276725" y="4759325"/>
          <p14:tracePt t="35791" x="4643438" y="4759325"/>
          <p14:tracePt t="35808" x="4884738" y="4759325"/>
          <p14:tracePt t="35825" x="4991100" y="4759325"/>
          <p14:tracePt t="35842" x="5375275" y="4759325"/>
          <p14:tracePt t="35858" x="5510213" y="4759325"/>
          <p14:tracePt t="35875" x="5688013" y="4759325"/>
          <p14:tracePt t="35891" x="5894388" y="4768850"/>
          <p14:tracePt t="35908" x="5965825" y="4768850"/>
          <p14:tracePt t="35925" x="6037263" y="4768850"/>
          <p14:tracePt t="35941" x="6108700" y="4768850"/>
          <p14:tracePt t="35958" x="6126163" y="4768850"/>
          <p14:tracePt t="35974" x="6153150" y="4768850"/>
          <p14:tracePt t="35991" x="6180138" y="4768850"/>
          <p14:tracePt t="36008" x="6188075" y="4768850"/>
          <p14:tracePt t="36024" x="6197600" y="4768850"/>
          <p14:tracePt t="36404" x="6188075" y="4768850"/>
          <p14:tracePt t="36430" x="6170613" y="4768850"/>
          <p14:tracePt t="36455" x="6161088" y="4768850"/>
          <p14:tracePt t="36467" x="6153150" y="4776788"/>
          <p14:tracePt t="36479" x="6134100" y="4776788"/>
          <p14:tracePt t="36492" x="6099175" y="4776788"/>
          <p14:tracePt t="36509" x="6037263" y="4776788"/>
          <p14:tracePt t="36525" x="5938838" y="4795838"/>
          <p14:tracePt t="36542" x="5776913" y="4803775"/>
          <p14:tracePt t="36559" x="5491163" y="4830763"/>
          <p14:tracePt t="36575" x="5330825" y="4857750"/>
          <p14:tracePt t="36592" x="5072063" y="4884738"/>
          <p14:tracePt t="36609" x="4894263" y="4902200"/>
          <p14:tracePt t="36625" x="4751388" y="4919663"/>
          <p14:tracePt t="36642" x="4518025" y="4946650"/>
          <p14:tracePt t="36659" x="4429125" y="4965700"/>
          <p14:tracePt t="36675" x="4348163" y="4991100"/>
          <p14:tracePt t="36692" x="4160838" y="5018088"/>
          <p14:tracePt t="36708" x="4089400" y="5027613"/>
          <p14:tracePt t="36725" x="4054475" y="5037138"/>
          <p14:tracePt t="36742" x="3973513" y="5054600"/>
          <p14:tracePt t="36758" x="3929063" y="5062538"/>
          <p14:tracePt t="36775" x="3911600" y="5062538"/>
          <p14:tracePt t="36792" x="3884613" y="5072063"/>
          <p14:tracePt t="36793" x="3884613" y="5081588"/>
          <p14:tracePt t="36808" x="3875088" y="5081588"/>
          <p14:tracePt t="37231" x="3911600" y="5081588"/>
          <p14:tracePt t="37244" x="4062413" y="5081588"/>
          <p14:tracePt t="37258" x="4402138" y="5081588"/>
          <p14:tracePt t="37269" x="4768850" y="5116513"/>
          <p14:tracePt t="37282" x="5000625" y="5153025"/>
          <p14:tracePt t="37294" x="5116513" y="5180013"/>
          <p14:tracePt t="37309" x="5197475" y="5187950"/>
          <p14:tracePt t="37325" x="5268913" y="5197475"/>
          <p14:tracePt t="37343" x="5330825" y="5205413"/>
          <p14:tracePt t="37345" x="5367338" y="5205413"/>
          <p14:tracePt t="37359" x="5394325" y="5205413"/>
          <p14:tracePt t="37376" x="5411788" y="5205413"/>
          <p14:tracePt t="37393" x="5429250" y="5205413"/>
          <p14:tracePt t="37409" x="5446713" y="5205413"/>
          <p14:tracePt t="37444" x="5446713" y="5214938"/>
          <p14:tracePt t="37695" x="5438775" y="5214938"/>
          <p14:tracePt t="41777" x="5429250" y="5214938"/>
          <p14:tracePt t="41802" x="5419725" y="5214938"/>
          <p14:tracePt t="41827" x="5402263" y="5214938"/>
          <p14:tracePt t="41840" x="5375275" y="5214938"/>
          <p14:tracePt t="41852" x="5330825" y="5205413"/>
          <p14:tracePt t="41865" x="5180013" y="5160963"/>
          <p14:tracePt t="41877" x="5000625" y="5116513"/>
          <p14:tracePt t="41894" x="4830763" y="5062538"/>
          <p14:tracePt t="41911" x="4724400" y="5045075"/>
          <p14:tracePt t="41927" x="4537075" y="5018088"/>
          <p14:tracePt t="41945" x="4446588" y="5010150"/>
          <p14:tracePt t="41961" x="4375150" y="5010150"/>
          <p14:tracePt t="41977" x="4259263" y="5000625"/>
          <p14:tracePt t="41994" x="4232275" y="5000625"/>
          <p14:tracePt t="42011" x="4197350" y="4991100"/>
          <p14:tracePt t="42028" x="4170363" y="4991100"/>
          <p14:tracePt t="42045" x="4152900" y="4983163"/>
          <p14:tracePt t="42061" x="4143375" y="4983163"/>
          <p14:tracePt t="42090" x="4133850" y="4983163"/>
          <p14:tracePt t="42228" x="4116388" y="4983163"/>
          <p14:tracePt t="42240" x="4108450" y="4973638"/>
          <p14:tracePt t="42253" x="4089400" y="4965700"/>
          <p14:tracePt t="42266" x="4071938" y="4965700"/>
          <p14:tracePt t="42278" x="4044950" y="4956175"/>
          <p14:tracePt t="42295" x="4010025" y="4946650"/>
          <p14:tracePt t="42311" x="3973513" y="4938713"/>
          <p14:tracePt t="42328" x="3919538" y="4929188"/>
          <p14:tracePt t="42345" x="3894138" y="4929188"/>
          <p14:tracePt t="42362" x="3875088" y="4929188"/>
          <p14:tracePt t="42378" x="3857625" y="4929188"/>
          <p14:tracePt t="42731" x="3848100" y="4929188"/>
          <p14:tracePt t="42742" x="3840163" y="4929188"/>
          <p14:tracePt t="42755" x="3822700" y="4929188"/>
          <p14:tracePt t="42768" x="3776663" y="4929188"/>
          <p14:tracePt t="42780" x="3679825" y="4902200"/>
          <p14:tracePt t="42795" x="3544888" y="4894263"/>
          <p14:tracePt t="42812" x="3438525" y="4884738"/>
          <p14:tracePt t="42830" x="3367088" y="4875213"/>
          <p14:tracePt t="42831" x="3322638" y="4875213"/>
          <p14:tracePt t="42845" x="3268663" y="4875213"/>
          <p14:tracePt t="42862" x="3232150" y="4875213"/>
          <p14:tracePt t="42879" x="3197225" y="4875213"/>
          <p14:tracePt t="42881" x="3160713" y="4875213"/>
          <p14:tracePt t="42895" x="3143250" y="4875213"/>
          <p14:tracePt t="42911" x="3125788" y="4875213"/>
          <p14:tracePt t="42928" x="3098800" y="4875213"/>
          <p14:tracePt t="42945" x="3089275" y="4875213"/>
          <p14:tracePt t="43169" x="3098800" y="4875213"/>
          <p14:tracePt t="43181" x="3108325" y="4875213"/>
          <p14:tracePt t="43194" x="3116263" y="4875213"/>
          <p14:tracePt t="43206" x="3125788" y="4875213"/>
          <p14:tracePt t="43218" x="3143250" y="4875213"/>
          <p14:tracePt t="43232" x="3160713" y="4875213"/>
          <p14:tracePt t="43245" x="3179763" y="4875213"/>
          <p14:tracePt t="43262" x="3214688" y="4867275"/>
          <p14:tracePt t="43279" x="3251200" y="4867275"/>
          <p14:tracePt t="43295" x="3375025" y="4857750"/>
          <p14:tracePt t="43312" x="3419475" y="4848225"/>
          <p14:tracePt t="43329" x="3446463" y="4848225"/>
          <p14:tracePt t="43345" x="3482975" y="4848225"/>
          <p14:tracePt t="43362" x="3490913" y="4848225"/>
          <p14:tracePt t="43379" x="3500438" y="4848225"/>
          <p14:tracePt t="43695" x="3500438" y="4840288"/>
          <p14:tracePt t="43707" x="3517900" y="4840288"/>
          <p14:tracePt t="43720" x="3571875" y="4830763"/>
          <p14:tracePt t="43732" x="3679825" y="4813300"/>
          <p14:tracePt t="43745" x="3830638" y="4786313"/>
          <p14:tracePt t="43762" x="3990975" y="4776788"/>
          <p14:tracePt t="43778" x="4098925" y="4776788"/>
          <p14:tracePt t="43796" x="4286250" y="4776788"/>
          <p14:tracePt t="43812" x="4394200" y="4776788"/>
          <p14:tracePt t="43828" x="4438650" y="4776788"/>
          <p14:tracePt t="43845" x="4500563" y="4776788"/>
          <p14:tracePt t="43862" x="4518025" y="4776788"/>
          <p14:tracePt t="43879" x="4545013" y="4776788"/>
          <p14:tracePt t="43895" x="4572000" y="4768850"/>
          <p14:tracePt t="43912" x="4581525" y="4768850"/>
          <p14:tracePt t="43934" x="4589463" y="4768850"/>
          <p14:tracePt t="44371" x="4572000" y="4768850"/>
          <p14:tracePt t="44384" x="4537075" y="4768850"/>
          <p14:tracePt t="44397" x="4419600" y="4768850"/>
          <p14:tracePt t="44412" x="4125913" y="4768850"/>
          <p14:tracePt t="44429" x="3768725" y="4768850"/>
          <p14:tracePt t="44446" x="3375025" y="4768850"/>
          <p14:tracePt t="44462" x="3251200" y="4768850"/>
          <p14:tracePt t="44479" x="3081338" y="4768850"/>
          <p14:tracePt t="44495" x="2803525" y="4768850"/>
          <p14:tracePt t="44512" x="2697163" y="4768850"/>
          <p14:tracePt t="44529" x="2625725" y="4768850"/>
          <p14:tracePt t="44546" x="2554288" y="4768850"/>
          <p14:tracePt t="44563" x="2446338" y="4768850"/>
          <p14:tracePt t="44579" x="2401888" y="4768850"/>
          <p14:tracePt t="44596" x="2374900" y="4768850"/>
          <p14:tracePt t="44597" x="2357438" y="4768850"/>
          <p14:tracePt t="44613" x="2339975" y="4768850"/>
          <p14:tracePt t="44634" x="2330450" y="4768850"/>
          <p14:tracePt t="44784" x="2339975" y="4768850"/>
          <p14:tracePt t="44809" x="2357438" y="4768850"/>
          <p14:tracePt t="44822" x="2366963" y="4768850"/>
          <p14:tracePt t="44834" x="2393950" y="4768850"/>
          <p14:tracePt t="44847" x="2428875" y="4768850"/>
          <p14:tracePt t="44863" x="2500313" y="4768850"/>
          <p14:tracePt t="44879" x="2598738" y="4768850"/>
          <p14:tracePt t="44897" x="2786063" y="4759325"/>
          <p14:tracePt t="44913" x="2919413" y="4751388"/>
          <p14:tracePt t="44929" x="3036888" y="4751388"/>
          <p14:tracePt t="44947" x="3295650" y="4751388"/>
          <p14:tracePt t="44962" x="3411538" y="4751388"/>
          <p14:tracePt t="44979" x="3562350" y="4751388"/>
          <p14:tracePt t="44997" x="3911600" y="4751388"/>
          <p14:tracePt t="45012" x="4027488" y="4759325"/>
          <p14:tracePt t="45029" x="4125913" y="4759325"/>
          <p14:tracePt t="45046" x="4179888" y="4759325"/>
          <p14:tracePt t="45062" x="4232275" y="4759325"/>
          <p14:tracePt t="45079" x="4251325" y="4759325"/>
          <p14:tracePt t="45096" x="4259263" y="4759325"/>
          <p14:tracePt t="45272" x="4259263" y="4768850"/>
          <p14:tracePt t="49396" x="4241800" y="4768850"/>
          <p14:tracePt t="49408" x="4205288" y="4776788"/>
          <p14:tracePt t="49421" x="4081463" y="4803775"/>
          <p14:tracePt t="49433" x="3803650" y="4875213"/>
          <p14:tracePt t="49448" x="3544888" y="4929188"/>
          <p14:tracePt t="49465" x="3375025" y="4965700"/>
          <p14:tracePt t="49483" x="3187700" y="5037138"/>
          <p14:tracePt t="49498" x="3108325" y="5062538"/>
          <p14:tracePt t="49515" x="3036888" y="5081588"/>
          <p14:tracePt t="49532" x="2965450" y="5108575"/>
          <p14:tracePt t="49548" x="2857500" y="5153025"/>
          <p14:tracePt t="49565" x="2795588" y="5170488"/>
          <p14:tracePt t="49582" x="2714625" y="5197475"/>
          <p14:tracePt t="49598" x="2598738" y="5251450"/>
          <p14:tracePt t="49615" x="2554288" y="5276850"/>
          <p14:tracePt t="49632" x="2500313" y="5303838"/>
          <p14:tracePt t="49648" x="2411413" y="5367338"/>
          <p14:tracePt t="49665" x="2384425" y="5375275"/>
          <p14:tracePt t="49682" x="2347913" y="5402263"/>
          <p14:tracePt t="49698" x="2276475" y="5456238"/>
          <p14:tracePt t="49715" x="2232025" y="5491163"/>
          <p14:tracePt t="49731" x="2187575" y="5537200"/>
          <p14:tracePt t="49748" x="2133600" y="5608638"/>
          <p14:tracePt t="49765" x="2116138" y="5643563"/>
          <p14:tracePt t="49781" x="2116138" y="5653088"/>
          <p14:tracePt t="49798" x="2108200" y="5661025"/>
          <p14:tracePt t="49815" x="2108200" y="5670550"/>
          <p14:tracePt t="49834" x="2108200" y="5680075"/>
          <p14:tracePt t="49848" x="2108200" y="5688013"/>
          <p14:tracePt t="49872" x="2108200" y="5697538"/>
          <p14:tracePt t="49898" x="2108200" y="5715000"/>
          <p14:tracePt t="49910" x="2108200" y="5741988"/>
          <p14:tracePt t="49923" x="2170113" y="5813425"/>
          <p14:tracePt t="50361" x="2187575" y="5813425"/>
          <p14:tracePt t="50373" x="2214563" y="5813425"/>
          <p14:tracePt t="50386" x="2286000" y="5822950"/>
          <p14:tracePt t="50399" x="2393950" y="5848350"/>
          <p14:tracePt t="50415" x="2473325" y="5857875"/>
          <p14:tracePt t="50432" x="2544763" y="5857875"/>
          <p14:tracePt t="50449" x="2670175" y="5857875"/>
          <p14:tracePt t="50465" x="2768600" y="5857875"/>
          <p14:tracePt t="50482" x="2884488" y="5857875"/>
          <p14:tracePt t="50499" x="3197225" y="5857875"/>
          <p14:tracePt t="50515" x="3330575" y="5857875"/>
          <p14:tracePt t="50532" x="3419475" y="5857875"/>
          <p14:tracePt t="50549" x="3589338" y="5857875"/>
          <p14:tracePt t="50565" x="3652838" y="5857875"/>
          <p14:tracePt t="50582" x="3705225" y="5857875"/>
          <p14:tracePt t="50598" x="3875088" y="5857875"/>
          <p14:tracePt t="50615" x="3973513" y="5857875"/>
          <p14:tracePt t="50632" x="4054475" y="5857875"/>
          <p14:tracePt t="50648" x="4125913" y="5857875"/>
          <p14:tracePt t="50665" x="4241800" y="5857875"/>
          <p14:tracePt t="50682" x="4286250" y="5867400"/>
          <p14:tracePt t="50699" x="4313238" y="5867400"/>
          <p14:tracePt t="50715" x="4348163" y="5875338"/>
          <p14:tracePt t="50732" x="4375150" y="5875338"/>
          <p14:tracePt t="50749" x="4429125" y="5875338"/>
          <p14:tracePt t="50766" x="4446588" y="5875338"/>
          <p14:tracePt t="50782" x="4473575" y="5875338"/>
          <p14:tracePt t="50799" x="4500563" y="5875338"/>
          <p14:tracePt t="50825" x="4510088" y="5875338"/>
          <p14:tracePt t="51288" x="4500563" y="5875338"/>
          <p14:tracePt t="51313" x="4483100" y="5875338"/>
          <p14:tracePt t="51326" x="4473575" y="5875338"/>
          <p14:tracePt t="51338" x="4456113" y="5875338"/>
          <p14:tracePt t="51351" x="4446588" y="5875338"/>
          <p14:tracePt t="51366" x="4429125" y="5875338"/>
          <p14:tracePt t="51383" x="4411663" y="5875338"/>
          <p14:tracePt t="51401" x="4367213" y="5875338"/>
          <p14:tracePt t="51416" x="4303713" y="5875338"/>
          <p14:tracePt t="51432" x="4224338" y="5875338"/>
          <p14:tracePt t="51451" x="4125913" y="5875338"/>
          <p14:tracePt t="51452" x="4017963" y="5875338"/>
          <p14:tracePt t="51465" x="3919538" y="5875338"/>
          <p14:tracePt t="51482" x="3848100" y="5875338"/>
          <p14:tracePt t="51499" x="3759200" y="5875338"/>
          <p14:tracePt t="51516" x="3562350" y="5884863"/>
          <p14:tracePt t="51532" x="3509963" y="5894388"/>
          <p14:tracePt t="51549" x="3438525" y="5911850"/>
          <p14:tracePt t="51566" x="3295650" y="5946775"/>
          <p14:tracePt t="51582" x="3224213" y="5973763"/>
          <p14:tracePt t="51599" x="3170238" y="5991225"/>
          <p14:tracePt t="51616" x="3062288" y="6037263"/>
          <p14:tracePt t="51632" x="3027363" y="6045200"/>
          <p14:tracePt t="51649" x="2990850" y="6054725"/>
          <p14:tracePt t="51666" x="2928938" y="6081713"/>
          <p14:tracePt t="51682" x="2901950" y="6089650"/>
          <p14:tracePt t="51699" x="2884488" y="6089650"/>
          <p14:tracePt t="51716" x="2847975" y="6108700"/>
          <p14:tracePt t="51732" x="2840038" y="6108700"/>
          <p14:tracePt t="51749" x="2822575" y="6116638"/>
          <p14:tracePt t="51766" x="2795588" y="6116638"/>
          <p14:tracePt t="51782" x="2786063" y="6116638"/>
          <p14:tracePt t="51799" x="2768600" y="6126163"/>
          <p14:tracePt t="51816" x="2741613" y="6134100"/>
          <p14:tracePt t="51832" x="2732088" y="6134100"/>
          <p14:tracePt t="51849" x="2732088" y="6143625"/>
          <p14:tracePt t="51866" x="2714625" y="6143625"/>
          <p14:tracePt t="51882" x="2705100" y="6153150"/>
          <p14:tracePt t="51899" x="2697163" y="6161088"/>
          <p14:tracePt t="51916" x="2679700" y="6170613"/>
          <p14:tracePt t="51940" x="2660650" y="6170613"/>
          <p14:tracePt t="51952" x="2660650" y="6180138"/>
          <p14:tracePt t="51977" x="2660650" y="6188075"/>
          <p14:tracePt t="51989" x="2652713" y="6188075"/>
          <p14:tracePt t="52316" x="2670175" y="6188075"/>
          <p14:tracePt t="52328" x="2697163" y="6188075"/>
          <p14:tracePt t="52341" x="2732088" y="6188075"/>
          <p14:tracePt t="52353" x="2813050" y="6188075"/>
          <p14:tracePt t="52366" x="2911475" y="6188075"/>
          <p14:tracePt t="52383" x="3009900" y="6188075"/>
          <p14:tracePt t="52400" x="3133725" y="6188075"/>
          <p14:tracePt t="52403" x="3205163" y="6188075"/>
          <p14:tracePt t="52417" x="3251200" y="6188075"/>
          <p14:tracePt t="52433" x="3303588" y="6188075"/>
          <p14:tracePt t="52450" x="3322638" y="6188075"/>
          <p14:tracePt t="52466" x="3340100" y="6188075"/>
          <p14:tracePt t="52483" x="3348038" y="6188075"/>
          <p14:tracePt t="52503" x="3357563" y="6188075"/>
          <p14:tracePt t="52616" x="3367088" y="6188075"/>
          <p14:tracePt t="53203" x="3367088" y="61976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Disadvantages of Ring topology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Gill Sans MT" pitchFamily="34" charset="0"/>
              <a:buAutoNum type="arabicParenR"/>
            </a:pPr>
            <a:r>
              <a:rPr lang="en-US" altLang="en-US"/>
              <a:t>Each packet of data must pass through all the computers between source and destination, slower than star topology</a:t>
            </a:r>
          </a:p>
          <a:p>
            <a:pPr marL="596900" indent="-514350" eaLnBrk="1" hangingPunct="1">
              <a:buFont typeface="Gill Sans MT" pitchFamily="34" charset="0"/>
              <a:buAutoNum type="arabicParenR"/>
            </a:pPr>
            <a:r>
              <a:rPr lang="en-US" altLang="en-US"/>
              <a:t>If one workstation or port goes down, the entire network gets affected</a:t>
            </a:r>
          </a:p>
          <a:p>
            <a:pPr marL="596900" indent="-514350" eaLnBrk="1" hangingPunct="1">
              <a:buFont typeface="Gill Sans MT" pitchFamily="34" charset="0"/>
              <a:buAutoNum type="arabicParenR"/>
            </a:pPr>
            <a:r>
              <a:rPr lang="en-US" altLang="en-US"/>
              <a:t>Network is highly dependent on the wire which connects different components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481A7E-8D87-4DF5-833C-6DDBB6B930A5}" type="slidenum">
              <a:rPr lang="en-US" altLang="en-US" sz="1200" smtClean="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00"/>
    </mc:Choice>
    <mc:Fallback xmlns="">
      <p:transition spd="slow" advTm="68800"/>
    </mc:Fallback>
  </mc:AlternateContent>
  <p:extLst>
    <p:ext uri="{3A86A75C-4F4B-4683-9AE1-C65F6400EC91}">
      <p14:laserTraceLst xmlns:p14="http://schemas.microsoft.com/office/powerpoint/2010/main">
        <p14:tracePtLst>
          <p14:tracePt t="964" x="3367088" y="6180138"/>
          <p14:tracePt t="977" x="3357563" y="6099175"/>
          <p14:tracePt t="989" x="3313113" y="5732463"/>
          <p14:tracePt t="1002" x="3197225" y="4848225"/>
          <p14:tracePt t="1016" x="3054350" y="4089400"/>
          <p14:tracePt t="1033" x="3009900" y="3687763"/>
          <p14:tracePt t="1049" x="2955925" y="3295650"/>
          <p14:tracePt t="1066" x="2938463" y="2786063"/>
          <p14:tracePt t="1083" x="2938463" y="2714625"/>
          <p14:tracePt t="1100" x="2938463" y="2652713"/>
          <p14:tracePt t="1116" x="2938463" y="2633663"/>
          <p14:tracePt t="1516" x="2938463" y="2625725"/>
          <p14:tracePt t="1528" x="2928938" y="2616200"/>
          <p14:tracePt t="1541" x="2919413" y="2598738"/>
          <p14:tracePt t="1553" x="2894013" y="2536825"/>
          <p14:tracePt t="1566" x="2840038" y="2428875"/>
          <p14:tracePt t="1583" x="2795588" y="2330450"/>
          <p14:tracePt t="1599" x="2732088" y="2232025"/>
          <p14:tracePt t="1616" x="2652713" y="2116138"/>
          <p14:tracePt t="1633" x="2643188" y="2098675"/>
          <p14:tracePt t="1650" x="2625725" y="2089150"/>
          <p14:tracePt t="1666" x="2616200" y="2089150"/>
          <p14:tracePt t="1683" x="2608263" y="2081213"/>
          <p14:tracePt t="2104" x="2616200" y="2081213"/>
          <p14:tracePt t="2116" x="2625725" y="2081213"/>
          <p14:tracePt t="2129" x="2660650" y="2081213"/>
          <p14:tracePt t="2142" x="2776538" y="2081213"/>
          <p14:tracePt t="2154" x="3081338" y="2081213"/>
          <p14:tracePt t="2167" x="3660775" y="2081213"/>
          <p14:tracePt t="2183" x="4027488" y="2081213"/>
          <p14:tracePt t="2200" x="4241800" y="2081213"/>
          <p14:tracePt t="2217" x="4330700" y="2081213"/>
          <p14:tracePt t="2218" x="4384675" y="2081213"/>
          <p14:tracePt t="2233" x="4429125" y="2071688"/>
          <p14:tracePt t="2250" x="4446588" y="2071688"/>
          <p14:tracePt t="2266" x="4456113" y="2071688"/>
          <p14:tracePt t="2284" x="4465638" y="2071688"/>
          <p14:tracePt t="2380" x="4456113" y="2071688"/>
          <p14:tracePt t="3433" x="4446588" y="2071688"/>
          <p14:tracePt t="3446" x="4429125" y="2071688"/>
          <p14:tracePt t="3460" x="4394200" y="2071688"/>
          <p14:tracePt t="3474" x="4276725" y="2062163"/>
          <p14:tracePt t="3486" x="4098925" y="2062163"/>
          <p14:tracePt t="3501" x="3902075" y="2062163"/>
          <p14:tracePt t="3517" x="3751263" y="2062163"/>
          <p14:tracePt t="3534" x="3670300" y="2062163"/>
          <p14:tracePt t="3551" x="3517900" y="2062163"/>
          <p14:tracePt t="3568" x="3446463" y="2062163"/>
          <p14:tracePt t="3584" x="3348038" y="2062163"/>
          <p14:tracePt t="3601" x="3313113" y="2062163"/>
          <p14:tracePt t="3617" x="3286125" y="2062163"/>
          <p14:tracePt t="3634" x="3259138" y="2062163"/>
          <p14:tracePt t="3651" x="3205163" y="2062163"/>
          <p14:tracePt t="3667" x="3197225" y="2071688"/>
          <p14:tracePt t="3685" x="3187700" y="2071688"/>
          <p14:tracePt t="3710" x="3179763" y="2071688"/>
          <p14:tracePt t="4023" x="3187700" y="2071688"/>
          <p14:tracePt t="4035" x="3197225" y="2071688"/>
          <p14:tracePt t="4072" x="3205163" y="2071688"/>
          <p14:tracePt t="4097" x="3214688" y="2071688"/>
          <p14:tracePt t="4148" x="3224213" y="2071688"/>
          <p14:tracePt t="4323" x="3232150" y="2071688"/>
          <p14:tracePt t="4335" x="3241675" y="2071688"/>
          <p14:tracePt t="4348" x="3276600" y="2071688"/>
          <p14:tracePt t="4361" x="3394075" y="2071688"/>
          <p14:tracePt t="4375" x="3554413" y="2071688"/>
          <p14:tracePt t="4387" x="3803650" y="2071688"/>
          <p14:tracePt t="4401" x="3929063" y="2071688"/>
          <p14:tracePt t="4418" x="4044950" y="2071688"/>
          <p14:tracePt t="4436" x="4286250" y="2071688"/>
          <p14:tracePt t="4451" x="4348163" y="2071688"/>
          <p14:tracePt t="4468" x="4394200" y="2071688"/>
          <p14:tracePt t="4486" x="4473575" y="2071688"/>
          <p14:tracePt t="4501" x="4500563" y="2071688"/>
          <p14:tracePt t="4518" x="4510088" y="2071688"/>
          <p14:tracePt t="4949" x="4500563" y="2071688"/>
          <p14:tracePt t="4962" x="4491038" y="2071688"/>
          <p14:tracePt t="4974" x="4465638" y="2071688"/>
          <p14:tracePt t="4987" x="4446588" y="2071688"/>
          <p14:tracePt t="5002" x="4402138" y="2071688"/>
          <p14:tracePt t="5018" x="4348163" y="2089150"/>
          <p14:tracePt t="5035" x="4268788" y="2108200"/>
          <p14:tracePt t="5052" x="4081463" y="2170113"/>
          <p14:tracePt t="5068" x="4000500" y="2197100"/>
          <p14:tracePt t="5085" x="3875088" y="2224088"/>
          <p14:tracePt t="5102" x="3732213" y="2268538"/>
          <p14:tracePt t="5118" x="3679825" y="2286000"/>
          <p14:tracePt t="5135" x="3625850" y="2295525"/>
          <p14:tracePt t="5151" x="3517900" y="2339975"/>
          <p14:tracePt t="5168" x="3482975" y="2357438"/>
          <p14:tracePt t="5185" x="3455988" y="2374900"/>
          <p14:tracePt t="5201" x="3419475" y="2393950"/>
          <p14:tracePt t="5218" x="3411538" y="2401888"/>
          <p14:tracePt t="5250" x="3402013" y="2411413"/>
          <p14:tracePt t="5300" x="3402013" y="2419350"/>
          <p14:tracePt t="5388" x="3411538" y="2428875"/>
          <p14:tracePt t="5401" x="3429000" y="2438400"/>
          <p14:tracePt t="5414" x="3455988" y="2446338"/>
          <p14:tracePt t="5426" x="3482975" y="2446338"/>
          <p14:tracePt t="5438" x="3517900" y="2446338"/>
          <p14:tracePt t="5451" x="3562350" y="2446338"/>
          <p14:tracePt t="5469" x="3633788" y="2446338"/>
          <p14:tracePt t="5485" x="3751263" y="2455863"/>
          <p14:tracePt t="5502" x="3956050" y="2465388"/>
          <p14:tracePt t="5518" x="4108450" y="2482850"/>
          <p14:tracePt t="5535" x="4259263" y="2482850"/>
          <p14:tracePt t="5552" x="4438650" y="2490788"/>
          <p14:tracePt t="5569" x="4510088" y="2490788"/>
          <p14:tracePt t="5585" x="4562475" y="2490788"/>
          <p14:tracePt t="5602" x="4660900" y="2490788"/>
          <p14:tracePt t="5619" x="4724400" y="2490788"/>
          <p14:tracePt t="5635" x="4768850" y="2490788"/>
          <p14:tracePt t="5652" x="4822825" y="2490788"/>
          <p14:tracePt t="5668" x="4830763" y="2490788"/>
          <p14:tracePt t="5688" x="4840288" y="2490788"/>
          <p14:tracePt t="6428" x="4830763" y="2490788"/>
          <p14:tracePt t="6441" x="4822825" y="2490788"/>
          <p14:tracePt t="6454" x="4813300" y="2490788"/>
          <p14:tracePt t="6469" x="4795838" y="2490788"/>
          <p14:tracePt t="6485" x="4751388" y="2490788"/>
          <p14:tracePt t="6503" x="4562475" y="2527300"/>
          <p14:tracePt t="6519" x="4465638" y="2554288"/>
          <p14:tracePt t="6535" x="4384675" y="2589213"/>
          <p14:tracePt t="6553" x="4205288" y="2633663"/>
          <p14:tracePt t="6569" x="4098925" y="2660650"/>
          <p14:tracePt t="6586" x="4017963" y="2697163"/>
          <p14:tracePt t="6604" x="3875088" y="2741613"/>
          <p14:tracePt t="6619" x="3803650" y="2768600"/>
          <p14:tracePt t="6636" x="3741738" y="2795588"/>
          <p14:tracePt t="6653" x="3687763" y="2822575"/>
          <p14:tracePt t="6669" x="3625850" y="2847975"/>
          <p14:tracePt t="6686" x="3598863" y="2867025"/>
          <p14:tracePt t="6704" x="3536950" y="2894013"/>
          <p14:tracePt t="6719" x="3509963" y="2919413"/>
          <p14:tracePt t="6736" x="3473450" y="2928938"/>
          <p14:tracePt t="6753" x="3455988" y="2938463"/>
          <p14:tracePt t="6769" x="3429000" y="2955925"/>
          <p14:tracePt t="6786" x="3419475" y="2965450"/>
          <p14:tracePt t="6805" x="3411538" y="2965450"/>
          <p14:tracePt t="6829" x="3402013" y="2973388"/>
          <p14:tracePt t="6880" x="3402013" y="2982913"/>
          <p14:tracePt t="7030" x="3411538" y="2982913"/>
          <p14:tracePt t="7043" x="3419475" y="2982913"/>
          <p14:tracePt t="7055" x="3429000" y="2982913"/>
          <p14:tracePt t="7069" x="3455988" y="2982913"/>
          <p14:tracePt t="7086" x="3500438" y="2982913"/>
          <p14:tracePt t="7103" x="3562350" y="2982913"/>
          <p14:tracePt t="7119" x="3803650" y="2982913"/>
          <p14:tracePt t="7136" x="3919538" y="2982913"/>
          <p14:tracePt t="7152" x="4044950" y="2982913"/>
          <p14:tracePt t="7169" x="4313238" y="2982913"/>
          <p14:tracePt t="7186" x="4411663" y="2982913"/>
          <p14:tracePt t="7202" x="4518025" y="2982913"/>
          <p14:tracePt t="7219" x="4633913" y="2982913"/>
          <p14:tracePt t="7236" x="4697413" y="2982913"/>
          <p14:tracePt t="7253" x="4732338" y="2982913"/>
          <p14:tracePt t="7269" x="4795838" y="2982913"/>
          <p14:tracePt t="7286" x="4822825" y="2982913"/>
          <p14:tracePt t="7306" x="4830763" y="2982913"/>
          <p14:tracePt t="9148" x="4822825" y="2982913"/>
          <p14:tracePt t="9161" x="4813300" y="2982913"/>
          <p14:tracePt t="9174" x="4803775" y="2982913"/>
          <p14:tracePt t="9187" x="4795838" y="2982913"/>
          <p14:tracePt t="9204" x="4751388" y="2982913"/>
          <p14:tracePt t="9220" x="4670425" y="3009900"/>
          <p14:tracePt t="9237" x="4537075" y="3054350"/>
          <p14:tracePt t="9254" x="4483100" y="3062288"/>
          <p14:tracePt t="9270" x="4402138" y="3081338"/>
          <p14:tracePt t="9287" x="4232275" y="3125788"/>
          <p14:tracePt t="9304" x="4133850" y="3133725"/>
          <p14:tracePt t="9320" x="4027488" y="3160713"/>
          <p14:tracePt t="9337" x="3840163" y="3205163"/>
          <p14:tracePt t="9353" x="3759200" y="3224213"/>
          <p14:tracePt t="9370" x="3679825" y="3241675"/>
          <p14:tracePt t="9387" x="3544888" y="3276600"/>
          <p14:tracePt t="9404" x="3490913" y="3286125"/>
          <p14:tracePt t="9420" x="3446463" y="3303588"/>
          <p14:tracePt t="9437" x="3367088" y="3322638"/>
          <p14:tracePt t="9453" x="3330575" y="3330575"/>
          <p14:tracePt t="9470" x="3295650" y="3330575"/>
          <p14:tracePt t="9487" x="3224213" y="3340100"/>
          <p14:tracePt t="9503" x="3197225" y="3340100"/>
          <p14:tracePt t="9520" x="3170238" y="3340100"/>
          <p14:tracePt t="9537" x="3125788" y="3340100"/>
          <p14:tracePt t="9553" x="3108325" y="3340100"/>
          <p14:tracePt t="9570" x="3098800" y="3340100"/>
          <p14:tracePt t="9587" x="3071813" y="3340100"/>
          <p14:tracePt t="9603" x="3062288" y="3340100"/>
          <p14:tracePt t="9620" x="3054350" y="3340100"/>
          <p14:tracePt t="9637" x="3044825" y="3348038"/>
          <p14:tracePt t="9653" x="3036888" y="3348038"/>
          <p14:tracePt t="9670" x="3027363" y="3348038"/>
          <p14:tracePt t="9687" x="3017838" y="3348038"/>
          <p14:tracePt t="9914" x="3036888" y="3348038"/>
          <p14:tracePt t="9925" x="3054350" y="3348038"/>
          <p14:tracePt t="9938" x="3089275" y="3348038"/>
          <p14:tracePt t="9954" x="3143250" y="3348038"/>
          <p14:tracePt t="9971" x="3232150" y="3348038"/>
          <p14:tracePt t="9987" x="3411538" y="3348038"/>
          <p14:tracePt t="10004" x="3517900" y="3348038"/>
          <p14:tracePt t="10021" x="3608388" y="3348038"/>
          <p14:tracePt t="10037" x="3670300" y="3348038"/>
          <p14:tracePt t="10054" x="3803650" y="3367088"/>
          <p14:tracePt t="10070" x="3840163" y="3375025"/>
          <p14:tracePt t="10087" x="3894138" y="3375025"/>
          <p14:tracePt t="10104" x="3894138" y="3384550"/>
          <p14:tracePt t="10121" x="3902075" y="3384550"/>
          <p14:tracePt t="10151" x="3911600" y="3384550"/>
          <p14:tracePt t="11040" x="3929063" y="3384550"/>
          <p14:tracePt t="11054" x="3946525" y="3384550"/>
          <p14:tracePt t="11071" x="3983038" y="3340100"/>
          <p14:tracePt t="11088" x="4054475" y="3276600"/>
          <p14:tracePt t="11104" x="4214813" y="3027363"/>
          <p14:tracePt t="11121" x="4241800" y="2965450"/>
          <p14:tracePt t="11138" x="4268788" y="2911475"/>
          <p14:tracePt t="11155" x="4295775" y="2867025"/>
          <p14:tracePt t="11171" x="4303713" y="2830513"/>
          <p14:tracePt t="11188" x="4313238" y="2803525"/>
          <p14:tracePt t="11205" x="4330700" y="2759075"/>
          <p14:tracePt t="11221" x="4330700" y="2751138"/>
          <p14:tracePt t="11241" x="4330700" y="2741613"/>
          <p14:tracePt t="11743" x="4322763" y="2741613"/>
          <p14:tracePt t="11756" x="4313238" y="2741613"/>
          <p14:tracePt t="11768" x="4303713" y="2732088"/>
          <p14:tracePt t="11781" x="4286250" y="2732088"/>
          <p14:tracePt t="11793" x="4276725" y="2724150"/>
          <p14:tracePt t="11806" x="4268788" y="2724150"/>
          <p14:tracePt t="11822" x="4259263" y="2724150"/>
          <p14:tracePt t="11838" x="4251325" y="2724150"/>
          <p14:tracePt t="11855" x="4232275" y="2724150"/>
          <p14:tracePt t="11872" x="4224338" y="2724150"/>
          <p14:tracePt t="11888" x="4214813" y="2724150"/>
          <p14:tracePt t="11906" x="4205288" y="2724150"/>
          <p14:tracePt t="12269" x="4205288" y="2714625"/>
          <p14:tracePt t="12670" x="4214813" y="2714625"/>
          <p14:tracePt t="14178" x="4205288" y="2714625"/>
          <p14:tracePt t="14202" x="4187825" y="2714625"/>
          <p14:tracePt t="14215" x="4160838" y="2705100"/>
          <p14:tracePt t="14228" x="4116388" y="2697163"/>
          <p14:tracePt t="14241" x="4037013" y="2697163"/>
          <p14:tracePt t="14256" x="3929063" y="2697163"/>
          <p14:tracePt t="14273" x="3822700" y="2697163"/>
          <p14:tracePt t="14290" x="3670300" y="2697163"/>
          <p14:tracePt t="14306" x="3616325" y="2697163"/>
          <p14:tracePt t="14323" x="3589338" y="2697163"/>
          <p14:tracePt t="14340" x="3571875" y="2697163"/>
          <p14:tracePt t="14341" x="3554413" y="2697163"/>
          <p14:tracePt t="14366" x="3544888" y="2697163"/>
          <p14:tracePt t="14516" x="3554413" y="2697163"/>
          <p14:tracePt t="14528" x="3562350" y="2697163"/>
          <p14:tracePt t="14541" x="3571875" y="2687638"/>
          <p14:tracePt t="14556" x="3598863" y="2687638"/>
          <p14:tracePt t="14573" x="3625850" y="2687638"/>
          <p14:tracePt t="14590" x="3714750" y="2687638"/>
          <p14:tracePt t="14606" x="3803650" y="2670175"/>
          <p14:tracePt t="14623" x="3902075" y="2660650"/>
          <p14:tracePt t="14640" x="4098925" y="2643188"/>
          <p14:tracePt t="14656" x="4187825" y="2633663"/>
          <p14:tracePt t="14673" x="4276725" y="2633663"/>
          <p14:tracePt t="14691" x="4438650" y="2625725"/>
          <p14:tracePt t="14706" x="4500563" y="2616200"/>
          <p14:tracePt t="14723" x="4545013" y="2616200"/>
          <p14:tracePt t="14741" x="4633913" y="2608263"/>
          <p14:tracePt t="14756" x="4652963" y="2608263"/>
          <p14:tracePt t="14773" x="4670425" y="2608263"/>
          <p14:tracePt t="14791" x="4679950" y="2608263"/>
          <p14:tracePt t="15118" x="4697413" y="2608263"/>
          <p14:tracePt t="15130" x="4724400" y="2608263"/>
          <p14:tracePt t="15143" x="4776788" y="2608263"/>
          <p14:tracePt t="15156" x="4848225" y="2625725"/>
          <p14:tracePt t="15173" x="4902200" y="2652713"/>
          <p14:tracePt t="15190" x="4911725" y="2670175"/>
          <p14:tracePt t="15206" x="4929188" y="2687638"/>
          <p14:tracePt t="15223" x="4929188" y="2705100"/>
          <p14:tracePt t="15240" x="4929188" y="2724150"/>
          <p14:tracePt t="15256" x="4929188" y="2768600"/>
          <p14:tracePt t="15273" x="4929188" y="2795588"/>
          <p14:tracePt t="15290" x="4902200" y="2822575"/>
          <p14:tracePt t="15306" x="4741863" y="3000375"/>
          <p14:tracePt t="15323" x="4589463" y="3108325"/>
          <p14:tracePt t="15340" x="4500563" y="3160713"/>
          <p14:tracePt t="15357" x="4348163" y="3241675"/>
          <p14:tracePt t="15373" x="4286250" y="3259138"/>
          <p14:tracePt t="15390" x="4232275" y="3276600"/>
          <p14:tracePt t="15406" x="4098925" y="3295650"/>
          <p14:tracePt t="15423" x="4044950" y="3303588"/>
          <p14:tracePt t="15440" x="3983038" y="3303588"/>
          <p14:tracePt t="15456" x="3911600" y="3303588"/>
          <p14:tracePt t="15473" x="3867150" y="3303588"/>
          <p14:tracePt t="15490" x="3822700" y="3303588"/>
          <p14:tracePt t="15506" x="3776663" y="3303588"/>
          <p14:tracePt t="15523" x="3759200" y="3303588"/>
          <p14:tracePt t="15540" x="3741738" y="3303588"/>
          <p14:tracePt t="15556" x="3705225" y="3303588"/>
          <p14:tracePt t="15573" x="3687763" y="3303588"/>
          <p14:tracePt t="15590" x="3679825" y="3303588"/>
          <p14:tracePt t="15606" x="3643313" y="3303588"/>
          <p14:tracePt t="15623" x="3616325" y="3303588"/>
          <p14:tracePt t="15640" x="3598863" y="3303588"/>
          <p14:tracePt t="15895" x="3581400" y="3303588"/>
          <p14:tracePt t="15908" x="3527425" y="3303588"/>
          <p14:tracePt t="15920" x="3348038" y="3303588"/>
          <p14:tracePt t="15935" x="2911475" y="3322638"/>
          <p14:tracePt t="15946" x="2652713" y="3367088"/>
          <p14:tracePt t="15958" x="2527300" y="3375025"/>
          <p14:tracePt t="15973" x="2473325" y="3384550"/>
          <p14:tracePt t="15990" x="2411413" y="3384550"/>
          <p14:tracePt t="16008" x="2276475" y="3384550"/>
          <p14:tracePt t="16023" x="2205038" y="3384550"/>
          <p14:tracePt t="16040" x="2143125" y="3384550"/>
          <p14:tracePt t="16058" x="2089150" y="3384550"/>
          <p14:tracePt t="16074" x="2071688" y="3384550"/>
          <p14:tracePt t="16090" x="2062163" y="3384550"/>
          <p14:tracePt t="16108" x="2044700" y="3384550"/>
          <p14:tracePt t="16133" x="2036763" y="3384550"/>
          <p14:tracePt t="16258" x="2044700" y="3384550"/>
          <p14:tracePt t="16271" x="2054225" y="3384550"/>
          <p14:tracePt t="16284" x="2062163" y="3384550"/>
          <p14:tracePt t="16296" x="2098675" y="3384550"/>
          <p14:tracePt t="16309" x="2170113" y="3384550"/>
          <p14:tracePt t="16323" x="2276475" y="3384550"/>
          <p14:tracePt t="16340" x="2455863" y="3384550"/>
          <p14:tracePt t="16359" x="2652713" y="3384550"/>
          <p14:tracePt t="16360" x="2795588" y="3384550"/>
          <p14:tracePt t="16373" x="2955925" y="3394075"/>
          <p14:tracePt t="16390" x="3044825" y="3394075"/>
          <p14:tracePt t="16408" x="3259138" y="3394075"/>
          <p14:tracePt t="16423" x="3340100" y="3394075"/>
          <p14:tracePt t="16440" x="3411538" y="3394075"/>
          <p14:tracePt t="16457" x="3482975" y="3394075"/>
          <p14:tracePt t="16474" x="3608388" y="3394075"/>
          <p14:tracePt t="16490" x="3643313" y="3384550"/>
          <p14:tracePt t="16507" x="3670300" y="3384550"/>
          <p14:tracePt t="16524" x="3697288" y="3375025"/>
          <p14:tracePt t="16546" x="3705225" y="3375025"/>
          <p14:tracePt t="16810" x="3697288" y="3375025"/>
          <p14:tracePt t="16822" x="3687763" y="3375025"/>
          <p14:tracePt t="16835" x="3679825" y="3375025"/>
          <p14:tracePt t="16847" x="3670300" y="3375025"/>
          <p14:tracePt t="16859" x="3643313" y="3375025"/>
          <p14:tracePt t="16874" x="3608388" y="3375025"/>
          <p14:tracePt t="16891" x="3482975" y="3384550"/>
          <p14:tracePt t="16908" x="3276600" y="3419475"/>
          <p14:tracePt t="16924" x="2901950" y="3446463"/>
          <p14:tracePt t="16940" x="2813050" y="3455988"/>
          <p14:tracePt t="16957" x="2741613" y="3465513"/>
          <p14:tracePt t="16974" x="2598738" y="3465513"/>
          <p14:tracePt t="16990" x="2562225" y="3465513"/>
          <p14:tracePt t="17007" x="2536825" y="3465513"/>
          <p14:tracePt t="17024" x="2509838" y="3465513"/>
          <p14:tracePt t="17040" x="2500313" y="3465513"/>
          <p14:tracePt t="17286" x="2517775" y="3465513"/>
          <p14:tracePt t="17298" x="2554288" y="3455988"/>
          <p14:tracePt t="17310" x="2643188" y="3446463"/>
          <p14:tracePt t="17324" x="2795588" y="3429000"/>
          <p14:tracePt t="17341" x="3009900" y="3429000"/>
          <p14:tracePt t="17358" x="3187700" y="3419475"/>
          <p14:tracePt t="17374" x="3581400" y="3419475"/>
          <p14:tracePt t="17391" x="3705225" y="3419475"/>
          <p14:tracePt t="17407" x="3822700" y="3419475"/>
          <p14:tracePt t="17424" x="3919538" y="3419475"/>
          <p14:tracePt t="17441" x="3929063" y="3419475"/>
          <p14:tracePt t="17457" x="3946525" y="3419475"/>
          <p14:tracePt t="17474" x="3956050" y="3429000"/>
          <p14:tracePt t="17573" x="3946525" y="3429000"/>
          <p14:tracePt t="17585" x="3929063" y="3429000"/>
          <p14:tracePt t="17598" x="3911600" y="3429000"/>
          <p14:tracePt t="17611" x="3875088" y="3429000"/>
          <p14:tracePt t="17624" x="3795713" y="3429000"/>
          <p14:tracePt t="17641" x="3643313" y="3429000"/>
          <p14:tracePt t="17658" x="3286125" y="3429000"/>
          <p14:tracePt t="17674" x="2847975" y="3429000"/>
          <p14:tracePt t="17691" x="2741613" y="3429000"/>
          <p14:tracePt t="17708" x="2652713" y="3429000"/>
          <p14:tracePt t="17724" x="2536825" y="3429000"/>
          <p14:tracePt t="17741" x="2509838" y="3429000"/>
          <p14:tracePt t="17758" x="2490788" y="3429000"/>
          <p14:tracePt t="17774" x="2465388" y="3419475"/>
          <p14:tracePt t="17791" x="2455863" y="3419475"/>
          <p14:tracePt t="18098" x="2465388" y="3419475"/>
          <p14:tracePt t="18112" x="2482850" y="3411538"/>
          <p14:tracePt t="18124" x="2509838" y="3411538"/>
          <p14:tracePt t="18136" x="2571750" y="3402013"/>
          <p14:tracePt t="18149" x="2679700" y="3402013"/>
          <p14:tracePt t="18161" x="2911475" y="3402013"/>
          <p14:tracePt t="18175" x="3224213" y="3402013"/>
          <p14:tracePt t="18191" x="3562350" y="3402013"/>
          <p14:tracePt t="18208" x="3679825" y="3402013"/>
          <p14:tracePt t="18225" x="3830638" y="3411538"/>
          <p14:tracePt t="18241" x="3857625" y="3411538"/>
          <p14:tracePt t="18258" x="3867150" y="3411538"/>
          <p14:tracePt t="18274" x="3867150" y="3419475"/>
          <p14:tracePt t="18349" x="3857625" y="3419475"/>
          <p14:tracePt t="18362" x="3830638" y="3419475"/>
          <p14:tracePt t="18374" x="3803650" y="3419475"/>
          <p14:tracePt t="18387" x="3751263" y="3419475"/>
          <p14:tracePt t="18399" x="3660775" y="3429000"/>
          <p14:tracePt t="18413" x="3527425" y="3429000"/>
          <p14:tracePt t="18427" x="3348038" y="3429000"/>
          <p14:tracePt t="18441" x="3179763" y="3429000"/>
          <p14:tracePt t="18458" x="3071813" y="3429000"/>
          <p14:tracePt t="18474" x="2894013" y="3429000"/>
          <p14:tracePt t="18491" x="2840038" y="3429000"/>
          <p14:tracePt t="18508" x="2768600" y="3429000"/>
          <p14:tracePt t="18524" x="2660650" y="3429000"/>
          <p14:tracePt t="18541" x="2625725" y="3429000"/>
          <p14:tracePt t="18558" x="2608263" y="3429000"/>
          <p14:tracePt t="18574" x="2581275" y="3429000"/>
          <p14:tracePt t="18611" x="2571750" y="3429000"/>
          <p14:tracePt t="18736" x="2581275" y="3429000"/>
          <p14:tracePt t="18750" x="2598738" y="3429000"/>
          <p14:tracePt t="18773" x="2616200" y="3429000"/>
          <p14:tracePt t="18785" x="2652713" y="3419475"/>
          <p14:tracePt t="18798" x="2732088" y="3411538"/>
          <p14:tracePt t="18811" x="2894013" y="3394075"/>
          <p14:tracePt t="18824" x="3241675" y="3375025"/>
          <p14:tracePt t="18841" x="3633788" y="3357563"/>
          <p14:tracePt t="18858" x="3803650" y="3357563"/>
          <p14:tracePt t="18874" x="4081463" y="3357563"/>
          <p14:tracePt t="18891" x="4143375" y="3357563"/>
          <p14:tracePt t="18908" x="4197350" y="3357563"/>
          <p14:tracePt t="18924" x="4268788" y="3357563"/>
          <p14:tracePt t="18941" x="4286250" y="3357563"/>
          <p14:tracePt t="18958" x="4295775" y="3357563"/>
          <p14:tracePt t="19125" x="4295775" y="3367088"/>
          <p14:tracePt t="19637" x="4286250" y="3367088"/>
          <p14:tracePt t="19650" x="4259263" y="3367088"/>
          <p14:tracePt t="19663" x="4170363" y="3375025"/>
          <p14:tracePt t="19676" x="3830638" y="3490913"/>
          <p14:tracePt t="19692" x="3419475" y="3643313"/>
          <p14:tracePt t="19708" x="3303588" y="3697288"/>
          <p14:tracePt t="19726" x="3187700" y="3741738"/>
          <p14:tracePt t="19742" x="3143250" y="3759200"/>
          <p14:tracePt t="19759" x="3081338" y="3776663"/>
          <p14:tracePt t="19776" x="2982913" y="3803650"/>
          <p14:tracePt t="19792" x="2946400" y="3830638"/>
          <p14:tracePt t="19809" x="2919413" y="3848100"/>
          <p14:tracePt t="19826" x="2884488" y="3875088"/>
          <p14:tracePt t="19842" x="2857500" y="3894138"/>
          <p14:tracePt t="19859" x="2830513" y="3911600"/>
          <p14:tracePt t="19876" x="2813050" y="3919538"/>
          <p14:tracePt t="19892" x="2786063" y="3946525"/>
          <p14:tracePt t="19909" x="2768600" y="3956050"/>
          <p14:tracePt t="19927" x="2751138" y="3973513"/>
          <p14:tracePt t="19952" x="2732088" y="3983038"/>
          <p14:tracePt t="19965" x="2724150" y="3990975"/>
          <p14:tracePt t="19978" x="2714625" y="3990975"/>
          <p14:tracePt t="19992" x="2714625" y="4000500"/>
          <p14:tracePt t="20009" x="2705100" y="4000500"/>
          <p14:tracePt t="20869" x="2724150" y="4000500"/>
          <p14:tracePt t="20881" x="2741613" y="4000500"/>
          <p14:tracePt t="20894" x="2786063" y="4000500"/>
          <p14:tracePt t="20909" x="2847975" y="4000500"/>
          <p14:tracePt t="20926" x="2894013" y="4000500"/>
          <p14:tracePt t="20944" x="3009900" y="4017963"/>
          <p14:tracePt t="20959" x="3062288" y="4027488"/>
          <p14:tracePt t="20976" x="3116263" y="4027488"/>
          <p14:tracePt t="20993" x="3187700" y="4044950"/>
          <p14:tracePt t="21009" x="3205163" y="4054475"/>
          <p14:tracePt t="21026" x="3224213" y="4054475"/>
          <p14:tracePt t="21044" x="3251200" y="4054475"/>
          <p14:tracePt t="21059" x="3259138" y="4054475"/>
          <p14:tracePt t="21076" x="3286125" y="4054475"/>
          <p14:tracePt t="21094" x="3330575" y="4062413"/>
          <p14:tracePt t="21109" x="3357563" y="4062413"/>
          <p14:tracePt t="21126" x="3394075" y="4062413"/>
          <p14:tracePt t="21144" x="3554413" y="4062413"/>
          <p14:tracePt t="21159" x="3633788" y="4062413"/>
          <p14:tracePt t="21176" x="3705225" y="4062413"/>
          <p14:tracePt t="21194" x="3857625" y="4062413"/>
          <p14:tracePt t="21209" x="3956050" y="4062413"/>
          <p14:tracePt t="21226" x="4017963" y="4062413"/>
          <p14:tracePt t="21244" x="4044950" y="4062413"/>
          <p14:tracePt t="21246" x="4071938" y="4062413"/>
          <p14:tracePt t="21259" x="4081463" y="4062413"/>
          <p14:tracePt t="21276" x="4089400" y="4062413"/>
          <p14:tracePt t="22148" x="4098925" y="4054475"/>
          <p14:tracePt t="22160" x="4108450" y="4054475"/>
          <p14:tracePt t="22173" x="4143375" y="4044950"/>
          <p14:tracePt t="22185" x="4276725" y="4017963"/>
          <p14:tracePt t="22197" x="4724400" y="3990975"/>
          <p14:tracePt t="22211" x="5108575" y="3973513"/>
          <p14:tracePt t="22227" x="5518150" y="3973513"/>
          <p14:tracePt t="22243" x="5697538" y="3973513"/>
          <p14:tracePt t="22260" x="5911850" y="3973513"/>
          <p14:tracePt t="22261" x="6062663" y="3973513"/>
          <p14:tracePt t="22276" x="6170613" y="3973513"/>
          <p14:tracePt t="22293" x="6259513" y="3973513"/>
          <p14:tracePt t="22310" x="6419850" y="3983038"/>
          <p14:tracePt t="22326" x="6446838" y="3983038"/>
          <p14:tracePt t="22343" x="6473825" y="3990975"/>
          <p14:tracePt t="22360" x="6527800" y="3990975"/>
          <p14:tracePt t="22377" x="6545263" y="3990975"/>
          <p14:tracePt t="22393" x="6562725" y="3990975"/>
          <p14:tracePt t="22410" x="6581775" y="3990975"/>
          <p14:tracePt t="22435" x="6589713" y="3990975"/>
          <p14:tracePt t="22473" x="6589713" y="4000500"/>
          <p14:tracePt t="22511" x="6589713" y="4010025"/>
          <p14:tracePt t="22887" x="6599238" y="4010025"/>
          <p14:tracePt t="22899" x="6608763" y="4010025"/>
          <p14:tracePt t="22912" x="6626225" y="4010025"/>
          <p14:tracePt t="22927" x="6643688" y="4010025"/>
          <p14:tracePt t="22944" x="6661150" y="4010025"/>
          <p14:tracePt t="22961" x="6670675" y="4010025"/>
          <p14:tracePt t="22977" x="6697663" y="4010025"/>
          <p14:tracePt t="22993" x="6724650" y="4010025"/>
          <p14:tracePt t="23010" x="6769100" y="4010025"/>
          <p14:tracePt t="23027" x="6867525" y="4010025"/>
          <p14:tracePt t="23043" x="6929438" y="4010025"/>
          <p14:tracePt t="23061" x="7000875" y="4010025"/>
          <p14:tracePt t="23077" x="7170738" y="4017963"/>
          <p14:tracePt t="23094" x="7251700" y="4017963"/>
          <p14:tracePt t="23111" x="7340600" y="4027488"/>
          <p14:tracePt t="23127" x="7446963" y="4027488"/>
          <p14:tracePt t="23144" x="7473950" y="4027488"/>
          <p14:tracePt t="23160" x="7491413" y="4027488"/>
          <p14:tracePt t="23177" x="7518400" y="4027488"/>
          <p14:tracePt t="23194" x="7527925" y="4027488"/>
          <p14:tracePt t="23212" x="7537450" y="4027488"/>
          <p14:tracePt t="23576" x="7527925" y="4027488"/>
          <p14:tracePt t="23589" x="7518400" y="4027488"/>
          <p14:tracePt t="23601" x="7510463" y="4027488"/>
          <p14:tracePt t="23614" x="7500938" y="4027488"/>
          <p14:tracePt t="23627" x="7473950" y="4027488"/>
          <p14:tracePt t="23644" x="7439025" y="4027488"/>
          <p14:tracePt t="23660" x="7394575" y="4027488"/>
          <p14:tracePt t="23677" x="7134225" y="4037013"/>
          <p14:tracePt t="23694" x="6875463" y="4062413"/>
          <p14:tracePt t="23711" x="6510338" y="4098925"/>
          <p14:tracePt t="23727" x="6072188" y="4152900"/>
          <p14:tracePt t="23744" x="5840413" y="4187825"/>
          <p14:tracePt t="23761" x="5626100" y="4232275"/>
          <p14:tracePt t="23777" x="5197475" y="4322763"/>
          <p14:tracePt t="23794" x="5072063" y="4367213"/>
          <p14:tracePt t="23811" x="5000625" y="4384675"/>
          <p14:tracePt t="23827" x="4884738" y="4419600"/>
          <p14:tracePt t="23844" x="4840288" y="4419600"/>
          <p14:tracePt t="23861" x="4803775" y="4429125"/>
          <p14:tracePt t="23877" x="4759325" y="4446588"/>
          <p14:tracePt t="23894" x="4751388" y="4446588"/>
          <p14:tracePt t="24554" x="4795838" y="4446588"/>
          <p14:tracePt t="24567" x="4911725" y="4429125"/>
          <p14:tracePt t="24580" x="5099050" y="4411663"/>
          <p14:tracePt t="24594" x="5465763" y="4394200"/>
          <p14:tracePt t="24611" x="5643563" y="4384675"/>
          <p14:tracePt t="24628" x="5776913" y="4384675"/>
          <p14:tracePt t="24644" x="5938838" y="4384675"/>
          <p14:tracePt t="24661" x="6000750" y="4384675"/>
          <p14:tracePt t="24678" x="6072188" y="4384675"/>
          <p14:tracePt t="24695" x="6134100" y="4384675"/>
          <p14:tracePt t="24711" x="6161088" y="4384675"/>
          <p14:tracePt t="24727" x="6170613" y="4384675"/>
          <p14:tracePt t="24855" x="6180138" y="4384675"/>
          <p14:tracePt t="24867" x="6188075" y="4384675"/>
          <p14:tracePt t="24881" x="6205538" y="4384675"/>
          <p14:tracePt t="24894" x="6269038" y="4384675"/>
          <p14:tracePt t="24911" x="6367463" y="4384675"/>
          <p14:tracePt t="24928" x="6473825" y="4384675"/>
          <p14:tracePt t="24944" x="6634163" y="4384675"/>
          <p14:tracePt t="24961" x="6680200" y="4394200"/>
          <p14:tracePt t="24978" x="6715125" y="4394200"/>
          <p14:tracePt t="24994" x="6769100" y="4402138"/>
          <p14:tracePt t="25011" x="6786563" y="4402138"/>
          <p14:tracePt t="25028" x="6796088" y="4402138"/>
          <p14:tracePt t="25045" x="6813550" y="4402138"/>
          <p14:tracePt t="25068" x="6823075" y="4402138"/>
          <p14:tracePt t="25757" x="6823075" y="4411663"/>
          <p14:tracePt t="26410" x="6813550" y="4411663"/>
          <p14:tracePt t="26435" x="6804025" y="4411663"/>
          <p14:tracePt t="26447" x="6769100" y="4402138"/>
          <p14:tracePt t="26460" x="6724650" y="4384675"/>
          <p14:tracePt t="26473" x="6599238" y="4375150"/>
          <p14:tracePt t="26485" x="6483350" y="4357688"/>
          <p14:tracePt t="26497" x="6348413" y="4340225"/>
          <p14:tracePt t="26512" x="6232525" y="4330700"/>
          <p14:tracePt t="26529" x="6108700" y="4322763"/>
          <p14:tracePt t="26545" x="5965825" y="4322763"/>
          <p14:tracePt t="26562" x="5589588" y="4295775"/>
          <p14:tracePt t="26578" x="5367338" y="4276725"/>
          <p14:tracePt t="26595" x="5214938" y="4276725"/>
          <p14:tracePt t="26612" x="4929188" y="4251325"/>
          <p14:tracePt t="26629" x="4830763" y="4251325"/>
          <p14:tracePt t="26645" x="4714875" y="4224338"/>
          <p14:tracePt t="26662" x="4518025" y="4205288"/>
          <p14:tracePt t="26678" x="4419600" y="4187825"/>
          <p14:tracePt t="26695" x="4330700" y="4179888"/>
          <p14:tracePt t="26712" x="4160838" y="4160838"/>
          <p14:tracePt t="26728" x="4098925" y="4160838"/>
          <p14:tracePt t="26745" x="4037013" y="4152900"/>
          <p14:tracePt t="26762" x="3911600" y="4133850"/>
          <p14:tracePt t="26778" x="3875088" y="4125913"/>
          <p14:tracePt t="26795" x="3840163" y="4125913"/>
          <p14:tracePt t="26812" x="3786188" y="4108450"/>
          <p14:tracePt t="27302" x="3776663" y="4108450"/>
          <p14:tracePt t="27314" x="3768725" y="4108450"/>
          <p14:tracePt t="27329" x="3714750" y="4108450"/>
          <p14:tracePt t="27345" x="3554413" y="4098925"/>
          <p14:tracePt t="27363" x="3187700" y="4081463"/>
          <p14:tracePt t="27364" x="2919413" y="4081463"/>
          <p14:tracePt t="27379" x="2786063" y="4081463"/>
          <p14:tracePt t="27396" x="2679700" y="4081463"/>
          <p14:tracePt t="27414" x="2554288" y="4081463"/>
          <p14:tracePt t="27429" x="2490788" y="4081463"/>
          <p14:tracePt t="27446" x="2438400" y="4081463"/>
          <p14:tracePt t="27463" x="2384425" y="4081463"/>
          <p14:tracePt t="27479" x="2312988" y="4071938"/>
          <p14:tracePt t="27495" x="2303463" y="4071938"/>
          <p14:tracePt t="27513" x="2295525" y="4071938"/>
          <p14:tracePt t="27538" x="2286000" y="4071938"/>
          <p14:tracePt t="27702" x="2295525" y="4071938"/>
          <p14:tracePt t="27714" x="2312988" y="4062413"/>
          <p14:tracePt t="27727" x="2322513" y="4062413"/>
          <p14:tracePt t="27740" x="2339975" y="4054475"/>
          <p14:tracePt t="27752" x="2357438" y="4054475"/>
          <p14:tracePt t="27765" x="2384425" y="4044950"/>
          <p14:tracePt t="27779" x="2438400" y="4044950"/>
          <p14:tracePt t="27796" x="2500313" y="4037013"/>
          <p14:tracePt t="27814" x="2687638" y="4027488"/>
          <p14:tracePt t="27829" x="2786063" y="4027488"/>
          <p14:tracePt t="27846" x="2901950" y="4027488"/>
          <p14:tracePt t="27863" x="2973388" y="4027488"/>
          <p14:tracePt t="27879" x="3116263" y="4027488"/>
          <p14:tracePt t="27896" x="3205163" y="4027488"/>
          <p14:tracePt t="27913" x="3303588" y="4027488"/>
          <p14:tracePt t="27929" x="3411538" y="4027488"/>
          <p14:tracePt t="27946" x="3473450" y="4027488"/>
          <p14:tracePt t="27963" x="3517900" y="4027488"/>
          <p14:tracePt t="27979" x="3633788" y="4027488"/>
          <p14:tracePt t="27996" x="3670300" y="4027488"/>
          <p14:tracePt t="28013" x="3705225" y="4027488"/>
          <p14:tracePt t="28029" x="3776663" y="4027488"/>
          <p14:tracePt t="28046" x="3803650" y="4027488"/>
          <p14:tracePt t="28063" x="3822700" y="4027488"/>
          <p14:tracePt t="28079" x="3840163" y="4027488"/>
          <p14:tracePt t="28366" x="3830638" y="4027488"/>
          <p14:tracePt t="28578" x="3822700" y="4027488"/>
          <p14:tracePt t="28641" x="3813175" y="4027488"/>
          <p14:tracePt t="28665" x="3803650" y="4027488"/>
          <p14:tracePt t="28678" x="3795713" y="4027488"/>
          <p14:tracePt t="28703" x="3776663" y="4027488"/>
          <p14:tracePt t="28716" x="3768725" y="4027488"/>
          <p14:tracePt t="28728" x="3732213" y="4027488"/>
          <p14:tracePt t="28741" x="3643313" y="4027488"/>
          <p14:tracePt t="28753" x="3562350" y="4017963"/>
          <p14:tracePt t="28766" x="3482975" y="4017963"/>
          <p14:tracePt t="28780" x="3402013" y="4010025"/>
          <p14:tracePt t="28797" x="3348038" y="4010025"/>
          <p14:tracePt t="28813" x="3295650" y="4010025"/>
          <p14:tracePt t="28830" x="3232150" y="4010025"/>
          <p14:tracePt t="28847" x="3197225" y="4010025"/>
          <p14:tracePt t="28863" x="3160713" y="4010025"/>
          <p14:tracePt t="28880" x="3108325" y="4010025"/>
          <p14:tracePt t="28897" x="3081338" y="4010025"/>
          <p14:tracePt t="28913" x="3062288" y="4010025"/>
          <p14:tracePt t="28930" x="3027363" y="4010025"/>
          <p14:tracePt t="28954" x="3017838" y="4010025"/>
          <p14:tracePt t="29016" x="3009900" y="4010025"/>
          <p14:tracePt t="29029" x="2990850" y="4010025"/>
          <p14:tracePt t="29041" x="2982913" y="4010025"/>
          <p14:tracePt t="29054" x="2973388" y="4010025"/>
          <p14:tracePt t="29068" x="2955925" y="4010025"/>
          <p14:tracePt t="29080" x="2946400" y="4010025"/>
          <p14:tracePt t="29104" x="2938463" y="4010025"/>
          <p14:tracePt t="29141" x="2928938" y="4010025"/>
          <p14:tracePt t="29304" x="2938463" y="4010025"/>
          <p14:tracePt t="29330" x="2946400" y="4010025"/>
          <p14:tracePt t="29380" x="2955925" y="4010025"/>
          <p14:tracePt t="29667" x="2965450" y="4010025"/>
          <p14:tracePt t="30368" x="2973388" y="4010025"/>
          <p14:tracePt t="30957" x="2982913" y="4010025"/>
          <p14:tracePt t="30969" x="2990850" y="4010025"/>
          <p14:tracePt t="30983" x="3009900" y="4010025"/>
          <p14:tracePt t="30997" x="3054350" y="4010025"/>
          <p14:tracePt t="31014" x="3205163" y="4000500"/>
          <p14:tracePt t="31031" x="3822700" y="3973513"/>
          <p14:tracePt t="31047" x="4089400" y="3973513"/>
          <p14:tracePt t="31064" x="4303713" y="3973513"/>
          <p14:tracePt t="31082" x="4652963" y="3973513"/>
          <p14:tracePt t="31097" x="4724400" y="3973513"/>
          <p14:tracePt t="31114" x="4768850" y="3973513"/>
          <p14:tracePt t="31132" x="4830763" y="3973513"/>
          <p14:tracePt t="31147" x="4840288" y="3973513"/>
          <p14:tracePt t="31164" x="4848225" y="3973513"/>
          <p14:tracePt t="31396" x="4830763" y="3973513"/>
          <p14:tracePt t="31408" x="4822825" y="3973513"/>
          <p14:tracePt t="31421" x="4795838" y="3973513"/>
          <p14:tracePt t="31434" x="4768850" y="3973513"/>
          <p14:tracePt t="31447" x="4751388" y="3973513"/>
          <p14:tracePt t="31465" x="4732338" y="3973513"/>
          <p14:tracePt t="31482" x="4714875" y="3973513"/>
          <p14:tracePt t="31484" x="4687888" y="3973513"/>
          <p14:tracePt t="31498" x="4652963" y="3973513"/>
          <p14:tracePt t="31515" x="4608513" y="3973513"/>
          <p14:tracePt t="31531" x="4572000" y="3973513"/>
          <p14:tracePt t="31548" x="4518025" y="3973513"/>
          <p14:tracePt t="31565" x="4500563" y="3973513"/>
          <p14:tracePt t="31582" x="4491038" y="3973513"/>
          <p14:tracePt t="31598" x="4483100" y="3973513"/>
          <p14:tracePt t="31734" x="4491038" y="3973513"/>
          <p14:tracePt t="31746" x="4500563" y="3973513"/>
          <p14:tracePt t="34636" x="4473575" y="3973513"/>
          <p14:tracePt t="34649" x="4446588" y="3973513"/>
          <p14:tracePt t="34661" x="4384675" y="3973513"/>
          <p14:tracePt t="34674" x="4303713" y="3983038"/>
          <p14:tracePt t="34687" x="4214813" y="4000500"/>
          <p14:tracePt t="34700" x="4143375" y="4017963"/>
          <p14:tracePt t="34716" x="4081463" y="4037013"/>
          <p14:tracePt t="34732" x="4000500" y="4054475"/>
          <p14:tracePt t="34749" x="3884613" y="4081463"/>
          <p14:tracePt t="34766" x="3822700" y="4098925"/>
          <p14:tracePt t="34783" x="3741738" y="4125913"/>
          <p14:tracePt t="34799" x="3608388" y="4179888"/>
          <p14:tracePt t="34816" x="3562350" y="4179888"/>
          <p14:tracePt t="34833" x="3527425" y="4187825"/>
          <p14:tracePt t="34849" x="3482975" y="4214813"/>
          <p14:tracePt t="34866" x="3446463" y="4214813"/>
          <p14:tracePt t="34883" x="3429000" y="4224338"/>
          <p14:tracePt t="34899" x="3402013" y="4232275"/>
          <p14:tracePt t="34916" x="3384550" y="4232275"/>
          <p14:tracePt t="34933" x="3357563" y="4241800"/>
          <p14:tracePt t="34949" x="3330575" y="4251325"/>
          <p14:tracePt t="34966" x="3313113" y="4259263"/>
          <p14:tracePt t="34983" x="3286125" y="4268788"/>
          <p14:tracePt t="34999" x="3241675" y="4295775"/>
          <p14:tracePt t="35016" x="3224213" y="4295775"/>
          <p14:tracePt t="35033" x="3197225" y="4313238"/>
          <p14:tracePt t="35050" x="3160713" y="4322763"/>
          <p14:tracePt t="35066" x="3152775" y="4340225"/>
          <p14:tracePt t="35083" x="3143250" y="4340225"/>
          <p14:tracePt t="35099" x="3133725" y="4357688"/>
          <p14:tracePt t="35101" x="3125788" y="4357688"/>
          <p14:tracePt t="35116" x="3116263" y="4367213"/>
          <p14:tracePt t="35133" x="3108325" y="4367213"/>
          <p14:tracePt t="35150" x="3089275" y="4394200"/>
          <p14:tracePt t="35166" x="3081338" y="4402138"/>
          <p14:tracePt t="35188" x="3071813" y="4411663"/>
          <p14:tracePt t="35225" x="3071813" y="4419600"/>
          <p14:tracePt t="35351" x="3071813" y="4429125"/>
          <p14:tracePt t="35363" x="3071813" y="4438650"/>
          <p14:tracePt t="35491" x="3081338" y="4438650"/>
          <p14:tracePt t="35501" x="3089275" y="4446588"/>
          <p14:tracePt t="35513" x="3098800" y="4446588"/>
          <p14:tracePt t="35526" x="3108325" y="4446588"/>
          <p14:tracePt t="35552" x="3116263" y="4446588"/>
          <p14:tracePt t="35576" x="3125788" y="4446588"/>
          <p14:tracePt t="35589" x="3133725" y="4446588"/>
          <p14:tracePt t="35601" x="3152775" y="4446588"/>
          <p14:tracePt t="35616" x="3179763" y="4446588"/>
          <p14:tracePt t="35633" x="3205163" y="4456113"/>
          <p14:tracePt t="35651" x="3268663" y="4465638"/>
          <p14:tracePt t="35666" x="3295650" y="4473575"/>
          <p14:tracePt t="35683" x="3313113" y="4473575"/>
          <p14:tracePt t="35701" x="3348038" y="4473575"/>
          <p14:tracePt t="35716" x="3367088" y="4473575"/>
          <p14:tracePt t="35733" x="3394075" y="4473575"/>
          <p14:tracePt t="35751" x="3446463" y="4473575"/>
          <p14:tracePt t="35766" x="3482975" y="4473575"/>
          <p14:tracePt t="35783" x="3544888" y="4473575"/>
          <p14:tracePt t="35800" x="3598863" y="4473575"/>
          <p14:tracePt t="35816" x="3697288" y="4473575"/>
          <p14:tracePt t="35833" x="3724275" y="4473575"/>
          <p14:tracePt t="35851" x="3795713" y="4473575"/>
          <p14:tracePt t="35867" x="3830638" y="4473575"/>
          <p14:tracePt t="35883" x="3884613" y="4473575"/>
          <p14:tracePt t="35900" x="3911600" y="4473575"/>
          <p14:tracePt t="35916" x="3956050" y="4473575"/>
          <p14:tracePt t="35933" x="3973513" y="4473575"/>
          <p14:tracePt t="35950" x="3990975" y="4473575"/>
          <p14:tracePt t="35966" x="4062413" y="4473575"/>
          <p14:tracePt t="35983" x="4116388" y="4473575"/>
          <p14:tracePt t="36000" x="4143375" y="4473575"/>
          <p14:tracePt t="36003" x="4170363" y="4473575"/>
          <p14:tracePt t="36016" x="4197350" y="4473575"/>
          <p14:tracePt t="36033" x="4224338" y="4473575"/>
          <p14:tracePt t="36050" x="4251325" y="4473575"/>
          <p14:tracePt t="36066" x="4286250" y="4473575"/>
          <p14:tracePt t="36083" x="4295775" y="4473575"/>
          <p14:tracePt t="36100" x="4303713" y="4473575"/>
          <p14:tracePt t="36478" x="4322763" y="4473575"/>
          <p14:tracePt t="36490" x="4394200" y="4473575"/>
          <p14:tracePt t="36503" x="4554538" y="4473575"/>
          <p14:tracePt t="36517" x="4867275" y="4473575"/>
          <p14:tracePt t="36533" x="5018088" y="4473575"/>
          <p14:tracePt t="36550" x="5108575" y="4473575"/>
          <p14:tracePt t="36566" x="5286375" y="4473575"/>
          <p14:tracePt t="36583" x="5384800" y="4473575"/>
          <p14:tracePt t="36600" x="5456238" y="4473575"/>
          <p14:tracePt t="36616" x="5599113" y="4500563"/>
          <p14:tracePt t="36633" x="5680075" y="4518025"/>
          <p14:tracePt t="36650" x="5732463" y="4527550"/>
          <p14:tracePt t="36666" x="5813425" y="4527550"/>
          <p14:tracePt t="36683" x="5867400" y="4537075"/>
          <p14:tracePt t="36700" x="5902325" y="4545013"/>
          <p14:tracePt t="36716" x="5956300" y="4545013"/>
          <p14:tracePt t="36733" x="5965825" y="4545013"/>
          <p14:tracePt t="36750" x="5973763" y="4545013"/>
          <p14:tracePt t="36766" x="6000750" y="4545013"/>
          <p14:tracePt t="36783" x="6010275" y="4545013"/>
          <p14:tracePt t="36800" x="6018213" y="4545013"/>
          <p14:tracePt t="36816" x="6037263" y="4545013"/>
          <p14:tracePt t="36833" x="6037263" y="4554538"/>
          <p14:tracePt t="37104" x="6045200" y="4554538"/>
          <p14:tracePt t="39730" x="6018213" y="4554538"/>
          <p14:tracePt t="39743" x="5983288" y="4554538"/>
          <p14:tracePt t="39756" x="5867400" y="4545013"/>
          <p14:tracePt t="39768" x="5572125" y="4510088"/>
          <p14:tracePt t="39785" x="5322888" y="4483100"/>
          <p14:tracePt t="39802" x="5180013" y="4456113"/>
          <p14:tracePt t="39819" x="4965700" y="4402138"/>
          <p14:tracePt t="39835" x="4884738" y="4394200"/>
          <p14:tracePt t="39852" x="4786313" y="4367213"/>
          <p14:tracePt t="39869" x="4589463" y="4322763"/>
          <p14:tracePt t="39885" x="4500563" y="4295775"/>
          <p14:tracePt t="39902" x="4429125" y="4286250"/>
          <p14:tracePt t="39919" x="4340225" y="4268788"/>
          <p14:tracePt t="39935" x="4303713" y="4259263"/>
          <p14:tracePt t="39952" x="4286250" y="4251325"/>
          <p14:tracePt t="39969" x="4276725" y="4251325"/>
          <p14:tracePt t="39985" x="4268788" y="4251325"/>
          <p14:tracePt t="40295" x="4268788" y="4241800"/>
          <p14:tracePt t="40307" x="4259263" y="4241800"/>
          <p14:tracePt t="40332" x="4251325" y="4241800"/>
          <p14:tracePt t="40345" x="4251325" y="4232275"/>
          <p14:tracePt t="40358" x="4241800" y="4232275"/>
          <p14:tracePt t="40396" x="4241800" y="4224338"/>
          <p14:tracePt t="40947" x="4232275" y="4224338"/>
          <p14:tracePt t="40960" x="4214813" y="4214813"/>
          <p14:tracePt t="40972" x="4205288" y="4214813"/>
          <p14:tracePt t="40985" x="4179888" y="4197350"/>
          <p14:tracePt t="41003" x="4125913" y="4179888"/>
          <p14:tracePt t="41019" x="4081463" y="4170363"/>
          <p14:tracePt t="41036" x="3983038" y="4143375"/>
          <p14:tracePt t="41052" x="3919538" y="4125913"/>
          <p14:tracePt t="41069" x="3857625" y="4108450"/>
          <p14:tracePt t="41086" x="3759200" y="4098925"/>
          <p14:tracePt t="41103" x="3732213" y="4089400"/>
          <p14:tracePt t="41119" x="3714750" y="4081463"/>
          <p14:tracePt t="41135" x="3679825" y="4081463"/>
          <p14:tracePt t="41160" x="3670300" y="4081463"/>
          <p14:tracePt t="41173" x="3660775" y="4081463"/>
          <p14:tracePt t="41411" x="3670300" y="4081463"/>
          <p14:tracePt t="41423" x="3679825" y="4081463"/>
          <p14:tracePt t="41448" x="3687763" y="4081463"/>
          <p14:tracePt t="41473" x="3697288" y="4081463"/>
          <p14:tracePt t="41498" x="3705225" y="4081463"/>
          <p14:tracePt t="45817" x="3697288" y="4081463"/>
          <p14:tracePt t="45829" x="3679825" y="4081463"/>
          <p14:tracePt t="45842" x="3652838" y="4081463"/>
          <p14:tracePt t="45855" x="3581400" y="4125913"/>
          <p14:tracePt t="45871" x="3517900" y="4179888"/>
          <p14:tracePt t="45888" x="3465513" y="4232275"/>
          <p14:tracePt t="45905" x="3375025" y="4322763"/>
          <p14:tracePt t="45922" x="3322638" y="4367213"/>
          <p14:tracePt t="45938" x="3276600" y="4429125"/>
          <p14:tracePt t="45955" x="3179763" y="4572000"/>
          <p14:tracePt t="45972" x="3152775" y="4616450"/>
          <p14:tracePt t="45988" x="3133725" y="4643438"/>
          <p14:tracePt t="46005" x="3089275" y="4732338"/>
          <p14:tracePt t="46022" x="3081338" y="4768850"/>
          <p14:tracePt t="46038" x="3062288" y="4822825"/>
          <p14:tracePt t="46055" x="3054350" y="4875213"/>
          <p14:tracePt t="46072" x="3054350" y="4902200"/>
          <p14:tracePt t="46088" x="3054350" y="4929188"/>
          <p14:tracePt t="46105" x="3054350" y="5000625"/>
          <p14:tracePt t="46122" x="3062288" y="5045075"/>
          <p14:tracePt t="46138" x="3071813" y="5062538"/>
          <p14:tracePt t="46155" x="3089275" y="5089525"/>
          <p14:tracePt t="46172" x="3108325" y="5089525"/>
          <p14:tracePt t="46188" x="3108325" y="5099050"/>
          <p14:tracePt t="46997" x="3098800" y="5099050"/>
          <p14:tracePt t="47022" x="3089275" y="5099050"/>
          <p14:tracePt t="47034" x="3071813" y="5099050"/>
          <p14:tracePt t="47047" x="3062288" y="5099050"/>
          <p14:tracePt t="47060" x="3044825" y="5099050"/>
          <p14:tracePt t="47072" x="3027363" y="5099050"/>
          <p14:tracePt t="47089" x="3009900" y="5099050"/>
          <p14:tracePt t="47106" x="2990850" y="5099050"/>
          <p14:tracePt t="47122" x="2965450" y="5099050"/>
          <p14:tracePt t="47139" x="2955925" y="5099050"/>
          <p14:tracePt t="47156" x="2938463" y="5099050"/>
          <p14:tracePt t="47174" x="2928938" y="5099050"/>
          <p14:tracePt t="47574" x="2938463" y="5099050"/>
          <p14:tracePt t="47699" x="2946400" y="5099050"/>
          <p14:tracePt t="47925" x="2955925" y="5099050"/>
          <p14:tracePt t="47963" x="2965450" y="5099050"/>
          <p14:tracePt t="47975" x="2982913" y="5099050"/>
          <p14:tracePt t="47987" x="3017838" y="5099050"/>
          <p14:tracePt t="48000" x="3081338" y="5089525"/>
          <p14:tracePt t="48012" x="3197225" y="5081588"/>
          <p14:tracePt t="48025" x="3313113" y="5072063"/>
          <p14:tracePt t="48039" x="3402013" y="5072063"/>
          <p14:tracePt t="48056" x="3473450" y="5062538"/>
          <p14:tracePt t="48073" x="3509963" y="5062538"/>
          <p14:tracePt t="48089" x="3581400" y="5062538"/>
          <p14:tracePt t="48106" x="3598863" y="5062538"/>
          <p14:tracePt t="48122" x="3616325" y="5062538"/>
          <p14:tracePt t="48150" x="3616325" y="5054600"/>
          <p14:tracePt t="48512" x="3625850" y="5054600"/>
          <p14:tracePt t="48526" x="3643313" y="5054600"/>
          <p14:tracePt t="48537" x="3687763" y="5054600"/>
          <p14:tracePt t="48550" x="3830638" y="5054600"/>
          <p14:tracePt t="48563" x="4098925" y="5054600"/>
          <p14:tracePt t="48575" x="4251325" y="5054600"/>
          <p14:tracePt t="48589" x="4375150" y="5054600"/>
          <p14:tracePt t="48606" x="4473575" y="5054600"/>
          <p14:tracePt t="48622" x="4581525" y="5054600"/>
          <p14:tracePt t="48639" x="4840288" y="5054600"/>
          <p14:tracePt t="48656" x="4919663" y="5054600"/>
          <p14:tracePt t="48672" x="5018088" y="5054600"/>
          <p14:tracePt t="48689" x="5197475" y="5054600"/>
          <p14:tracePt t="48706" x="5259388" y="5054600"/>
          <p14:tracePt t="48722" x="5295900" y="5054600"/>
          <p14:tracePt t="48739" x="5348288" y="5054600"/>
          <p14:tracePt t="48756" x="5367338" y="5054600"/>
          <p14:tracePt t="48772" x="5384800" y="5054600"/>
          <p14:tracePt t="48789" x="5394325" y="5054600"/>
          <p14:tracePt t="49002" x="5402263" y="5054600"/>
          <p14:tracePt t="49040" x="5411788" y="5054600"/>
          <p14:tracePt t="49065" x="5419725" y="5062538"/>
          <p14:tracePt t="49077" x="5429250" y="5062538"/>
          <p14:tracePt t="49102" x="5438775" y="5062538"/>
          <p14:tracePt t="49128" x="5446713" y="5062538"/>
          <p14:tracePt t="49315" x="5438775" y="5072063"/>
          <p14:tracePt t="49340" x="5419725" y="5072063"/>
          <p14:tracePt t="49354" x="5402263" y="5072063"/>
          <p14:tracePt t="49365" x="5394325" y="5081588"/>
          <p14:tracePt t="49379" x="5367338" y="5081588"/>
          <p14:tracePt t="49391" x="5340350" y="5081588"/>
          <p14:tracePt t="49406" x="5286375" y="5089525"/>
          <p14:tracePt t="49423" x="5143500" y="5116513"/>
          <p14:tracePt t="49440" x="4687888" y="5224463"/>
          <p14:tracePt t="49456" x="4456113" y="5268913"/>
          <p14:tracePt t="49473" x="4286250" y="5322888"/>
          <p14:tracePt t="49490" x="3867150" y="5402263"/>
          <p14:tracePt t="49506" x="3724275" y="5429250"/>
          <p14:tracePt t="49523" x="3581400" y="5456238"/>
          <p14:tracePt t="49540" x="3509963" y="5473700"/>
          <p14:tracePt t="49556" x="3394075" y="5500688"/>
          <p14:tracePt t="49573" x="3367088" y="5500688"/>
          <p14:tracePt t="49590" x="3313113" y="5510213"/>
          <p14:tracePt t="49607" x="3295650" y="5518150"/>
          <p14:tracePt t="49623" x="3286125" y="5518150"/>
          <p14:tracePt t="49641" x="3268663" y="5527675"/>
          <p14:tracePt t="50432" x="3276600" y="5527675"/>
          <p14:tracePt t="50444" x="3303588" y="5527675"/>
          <p14:tracePt t="50456" x="3367088" y="5527675"/>
          <p14:tracePt t="50469" x="3465513" y="5527675"/>
          <p14:tracePt t="50482" x="3554413" y="5527675"/>
          <p14:tracePt t="50494" x="3652838" y="5527675"/>
          <p14:tracePt t="50507" x="3732213" y="5527675"/>
          <p14:tracePt t="50524" x="3822700" y="5527675"/>
          <p14:tracePt t="50541" x="3902075" y="5527675"/>
          <p14:tracePt t="50557" x="4027488" y="5527675"/>
          <p14:tracePt t="50574" x="4062413" y="5527675"/>
          <p14:tracePt t="50590" x="4089400" y="5527675"/>
          <p14:tracePt t="50607" x="4143375" y="5537200"/>
          <p14:tracePt t="50624" x="4160838" y="5537200"/>
          <p14:tracePt t="50640" x="4187825" y="5545138"/>
          <p14:tracePt t="50657" x="4224338" y="5545138"/>
          <p14:tracePt t="50674" x="4241800" y="5545138"/>
          <p14:tracePt t="50691" x="4259263" y="5545138"/>
          <p14:tracePt t="50707" x="4268788" y="5545138"/>
          <p14:tracePt t="50724" x="4276725" y="5554663"/>
          <p14:tracePt t="50740" x="4286250" y="5554663"/>
          <p14:tracePt t="50757" x="4286250" y="5562600"/>
          <p14:tracePt t="50782" x="4295775" y="5562600"/>
          <p14:tracePt t="50945" x="4303713" y="5562600"/>
          <p14:tracePt t="50958" x="4313238" y="5562600"/>
          <p14:tracePt t="50970" x="4330700" y="5562600"/>
          <p14:tracePt t="50982" x="4348163" y="5562600"/>
          <p14:tracePt t="50995" x="4384675" y="5562600"/>
          <p14:tracePt t="51008" x="4429125" y="5562600"/>
          <p14:tracePt t="51024" x="4465638" y="5572125"/>
          <p14:tracePt t="51041" x="4491038" y="5572125"/>
          <p14:tracePt t="51057" x="4527550" y="5572125"/>
          <p14:tracePt t="51074" x="4545013" y="5581650"/>
          <p14:tracePt t="51091" x="4554538" y="5581650"/>
          <p14:tracePt t="51107" x="4562475" y="5581650"/>
          <p14:tracePt t="51110" x="4572000" y="5581650"/>
          <p14:tracePt t="51124" x="4572000" y="5589588"/>
          <p14:tracePt t="51246" x="4572000" y="5599113"/>
          <p14:tracePt t="51612" x="4562475" y="5599113"/>
          <p14:tracePt t="51621" x="4554538" y="5599113"/>
          <p14:tracePt t="51635" x="4537075" y="5599113"/>
          <p14:tracePt t="51647" x="4510088" y="5599113"/>
          <p14:tracePt t="51659" x="4465638" y="5608638"/>
          <p14:tracePt t="51674" x="4411663" y="5616575"/>
          <p14:tracePt t="51691" x="4357688" y="5643563"/>
          <p14:tracePt t="51709" x="4214813" y="5697538"/>
          <p14:tracePt t="51725" x="4133850" y="5724525"/>
          <p14:tracePt t="51741" x="3956050" y="5768975"/>
          <p14:tracePt t="51758" x="3830638" y="5813425"/>
          <p14:tracePt t="51774" x="3616325" y="5867400"/>
          <p14:tracePt t="51791" x="3536950" y="5884863"/>
          <p14:tracePt t="51808" x="3490913" y="5894388"/>
          <p14:tracePt t="51825" x="3375025" y="5919788"/>
          <p14:tracePt t="51841" x="3313113" y="5929313"/>
          <p14:tracePt t="51858" x="3268663" y="5938838"/>
          <p14:tracePt t="51875" x="3224213" y="5956300"/>
          <p14:tracePt t="51891" x="3205163" y="5956300"/>
          <p14:tracePt t="51908" x="3197225" y="5956300"/>
          <p14:tracePt t="51924" x="3187700" y="5965825"/>
          <p14:tracePt t="51941" x="3179763" y="5965825"/>
          <p14:tracePt t="51960" x="3170238" y="5965825"/>
          <p14:tracePt t="51974" x="3160713" y="5973763"/>
          <p14:tracePt t="51991" x="3152775" y="5973763"/>
          <p14:tracePt t="52249" x="3170238" y="5973763"/>
          <p14:tracePt t="52261" x="3179763" y="5973763"/>
          <p14:tracePt t="52274" x="3197225" y="5973763"/>
          <p14:tracePt t="52286" x="3241675" y="5973763"/>
          <p14:tracePt t="52298" x="3303588" y="5973763"/>
          <p14:tracePt t="52311" x="3357563" y="5973763"/>
          <p14:tracePt t="52324" x="3411538" y="5973763"/>
          <p14:tracePt t="52341" x="3473450" y="5973763"/>
          <p14:tracePt t="52358" x="3544888" y="5973763"/>
          <p14:tracePt t="52375" x="3633788" y="5973763"/>
          <p14:tracePt t="52392" x="3679825" y="5973763"/>
          <p14:tracePt t="52408" x="3705225" y="5983288"/>
          <p14:tracePt t="52425" x="3759200" y="5983288"/>
          <p14:tracePt t="52442" x="3776663" y="5983288"/>
          <p14:tracePt t="52458" x="3795713" y="5983288"/>
          <p14:tracePt t="52475" x="3822700" y="5983288"/>
          <p14:tracePt t="52492" x="3830638" y="5983288"/>
          <p14:tracePt t="52508" x="3840163" y="5983288"/>
          <p14:tracePt t="52524" x="3848100" y="5983288"/>
          <p14:tracePt t="52561" x="3857625" y="5983288"/>
          <p14:tracePt t="54759" x="3840163" y="5983288"/>
          <p14:tracePt t="54772" x="3813175" y="5965825"/>
          <p14:tracePt t="54784" x="3741738" y="5929313"/>
          <p14:tracePt t="54797" x="3571875" y="5830888"/>
          <p14:tracePt t="54810" x="3357563" y="5724525"/>
          <p14:tracePt t="54826" x="3268663" y="5661025"/>
          <p14:tracePt t="54842" x="3205163" y="5616575"/>
          <p14:tracePt t="54859" x="3108325" y="5537200"/>
          <p14:tracePt t="54876" x="3062288" y="5500688"/>
          <p14:tracePt t="54893" x="3017838" y="5465763"/>
          <p14:tracePt t="54909" x="2982913" y="5438775"/>
          <p14:tracePt t="54926" x="2928938" y="5394325"/>
          <p14:tracePt t="54942" x="2911475" y="5384800"/>
          <p14:tracePt t="54959" x="2874963" y="5367338"/>
          <p14:tracePt t="54976" x="2874963" y="5357813"/>
          <p14:tracePt t="54993" x="2867025" y="5357813"/>
          <p14:tracePt t="55009" x="2857500" y="5357813"/>
          <p14:tracePt t="55047" x="2857500" y="5348288"/>
          <p14:tracePt t="55084" x="2857500" y="5340350"/>
          <p14:tracePt t="55097" x="2847975" y="5340350"/>
          <p14:tracePt t="55122" x="2840038" y="5330825"/>
          <p14:tracePt t="55135" x="2830513" y="5330825"/>
          <p14:tracePt t="55148" x="2822575" y="5322888"/>
          <p14:tracePt t="55161" x="2813050" y="5322888"/>
          <p14:tracePt t="55176" x="2803525" y="5303838"/>
          <p14:tracePt t="55193" x="2803525" y="5295900"/>
          <p14:tracePt t="55210" x="2795588" y="5268913"/>
          <p14:tracePt t="55226" x="2795588" y="5251450"/>
          <p14:tracePt t="55243" x="2786063" y="5232400"/>
          <p14:tracePt t="55260" x="2786063" y="5205413"/>
          <p14:tracePt t="55285" x="2786063" y="5187950"/>
          <p14:tracePt t="55311" x="2786063" y="5180013"/>
          <p14:tracePt t="55336" x="2786063" y="5170488"/>
          <p14:tracePt t="55649" x="2795588" y="5170488"/>
          <p14:tracePt t="55662" x="2803525" y="5170488"/>
          <p14:tracePt t="55674" x="2813050" y="5170488"/>
          <p14:tracePt t="55686" x="2857500" y="5170488"/>
          <p14:tracePt t="55699" x="2973388" y="5170488"/>
          <p14:tracePt t="55712" x="3108325" y="5160963"/>
          <p14:tracePt t="55726" x="3214688" y="5160963"/>
          <p14:tracePt t="55743" x="3303588" y="5160963"/>
          <p14:tracePt t="55760" x="3367088" y="5153025"/>
          <p14:tracePt t="55776" x="3429000" y="5153025"/>
          <p14:tracePt t="55793" x="3446463" y="5153025"/>
          <p14:tracePt t="55810" x="3465513" y="5153025"/>
          <p14:tracePt t="55827" x="3482975" y="5153025"/>
          <p14:tracePt t="55843" x="3490913" y="5153025"/>
          <p14:tracePt t="55860" x="3500438" y="5153025"/>
          <p14:tracePt t="55876" x="3509963" y="5153025"/>
          <p14:tracePt t="55893" x="3517900" y="5153025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Star topology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5250" cy="5181600"/>
          </a:xfrm>
        </p:spPr>
        <p:txBody>
          <a:bodyPr/>
          <a:lstStyle/>
          <a:p>
            <a:pPr eaLnBrk="1" hangingPunct="1"/>
            <a:r>
              <a:rPr lang="en-US" sz="3000" dirty="0"/>
              <a:t>In a star topology all nodes are individually connected to a central connection point, like a hub or a switch.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sz="3000" dirty="0"/>
              <a:t>A </a:t>
            </a:r>
            <a:r>
              <a:rPr lang="en-US" sz="3000" i="1" dirty="0"/>
              <a:t>star topology</a:t>
            </a:r>
            <a:r>
              <a:rPr lang="en-US" sz="3000" dirty="0"/>
              <a:t> is designed with each node (like workstations, printers, laptops, servers etc.) connected directly to a central device (i.e. switch)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altLang="en-US" sz="3000" dirty="0"/>
              <a:t>Stars have made buses and rings obsolete in LAN topologies 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0EAF7C-1CB7-436C-B77A-62898DC08AA3}" type="slidenum">
              <a:rPr lang="en-US" altLang="en-US" sz="1200" smtClean="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478"/>
    </mc:Choice>
    <mc:Fallback xmlns="">
      <p:transition spd="slow" advTm="71478"/>
    </mc:Fallback>
  </mc:AlternateContent>
  <p:extLst>
    <p:ext uri="{3A86A75C-4F4B-4683-9AE1-C65F6400EC91}">
      <p14:laserTraceLst xmlns:p14="http://schemas.microsoft.com/office/powerpoint/2010/main">
        <p14:tracePtLst>
          <p14:tracePt t="2008" x="3517900" y="5143500"/>
          <p14:tracePt t="2020" x="3527425" y="5126038"/>
          <p14:tracePt t="2033" x="3554413" y="5081588"/>
          <p14:tracePt t="2045" x="3633788" y="4983163"/>
          <p14:tracePt t="2058" x="3822700" y="4732338"/>
          <p14:tracePt t="2070" x="4000500" y="4419600"/>
          <p14:tracePt t="2083" x="4081463" y="4241800"/>
          <p14:tracePt t="2101" x="4143375" y="4125913"/>
          <p14:tracePt t="2117" x="4205288" y="3929063"/>
          <p14:tracePt t="2134" x="4276725" y="3697288"/>
          <p14:tracePt t="2150" x="4295775" y="3562350"/>
          <p14:tracePt t="2167" x="4313238" y="3490913"/>
          <p14:tracePt t="2184" x="4330700" y="3367088"/>
          <p14:tracePt t="2201" x="4340225" y="3322638"/>
          <p14:tracePt t="2217" x="4348163" y="3295650"/>
          <p14:tracePt t="2660" x="4340225" y="3276600"/>
          <p14:tracePt t="2672" x="4322763" y="3251200"/>
          <p14:tracePt t="2686" x="4232275" y="3133725"/>
          <p14:tracePt t="2700" x="3983038" y="2830513"/>
          <p14:tracePt t="2717" x="3822700" y="2670175"/>
          <p14:tracePt t="2734" x="3562350" y="2473325"/>
          <p14:tracePt t="2750" x="3411538" y="2347913"/>
          <p14:tracePt t="2767" x="3286125" y="2251075"/>
          <p14:tracePt t="2784" x="3197225" y="2205038"/>
          <p14:tracePt t="2801" x="3044825" y="2116138"/>
          <p14:tracePt t="2817" x="2982913" y="2081213"/>
          <p14:tracePt t="2835" x="2884488" y="2027238"/>
          <p14:tracePt t="2851" x="2857500" y="2009775"/>
          <p14:tracePt t="2867" x="2822575" y="1990725"/>
          <p14:tracePt t="2885" x="2768600" y="1955800"/>
          <p14:tracePt t="2901" x="2732088" y="1938338"/>
          <p14:tracePt t="2917" x="2714625" y="1928813"/>
          <p14:tracePt t="2935" x="2705100" y="1919288"/>
          <p14:tracePt t="2951" x="2697163" y="1911350"/>
          <p14:tracePt t="3337" x="2687638" y="1911350"/>
          <p14:tracePt t="3350" x="2670175" y="1911350"/>
          <p14:tracePt t="3362" x="2652713" y="1893888"/>
          <p14:tracePt t="3375" x="2608263" y="1866900"/>
          <p14:tracePt t="3387" x="2500313" y="1785938"/>
          <p14:tracePt t="3401" x="2411413" y="1704975"/>
          <p14:tracePt t="3418" x="2330450" y="1643063"/>
          <p14:tracePt t="3434" x="2268538" y="1598613"/>
          <p14:tracePt t="3451" x="2187575" y="1536700"/>
          <p14:tracePt t="3468" x="2152650" y="1517650"/>
          <p14:tracePt t="3485" x="2143125" y="1490663"/>
          <p14:tracePt t="3501" x="2098675" y="1465263"/>
          <p14:tracePt t="3518" x="2089150" y="1446213"/>
          <p14:tracePt t="3535" x="2081213" y="1446213"/>
          <p14:tracePt t="3551" x="2054225" y="1419225"/>
          <p14:tracePt t="3568" x="2044700" y="1411288"/>
          <p14:tracePt t="3584" x="2036763" y="1401763"/>
          <p14:tracePt t="3603" x="2027238" y="1393825"/>
          <p14:tracePt t="3619" x="2017713" y="1384300"/>
          <p14:tracePt t="3634" x="2009775" y="1374775"/>
          <p14:tracePt t="3651" x="2000250" y="1366838"/>
          <p14:tracePt t="3667" x="1990725" y="1357313"/>
          <p14:tracePt t="3684" x="1982788" y="1347788"/>
          <p14:tracePt t="3701" x="1973263" y="1339850"/>
          <p14:tracePt t="3738" x="1973263" y="1330325"/>
          <p14:tracePt t="4177" x="1973263" y="1322388"/>
          <p14:tracePt t="4190" x="1990725" y="1322388"/>
          <p14:tracePt t="4204" x="2017713" y="1322388"/>
          <p14:tracePt t="4218" x="2098675" y="1312863"/>
          <p14:tracePt t="4235" x="2455863" y="1312863"/>
          <p14:tracePt t="4251" x="3108325" y="1312863"/>
          <p14:tracePt t="4268" x="3643313" y="1312863"/>
          <p14:tracePt t="4285" x="3840163" y="1312863"/>
          <p14:tracePt t="4301" x="4010025" y="1312863"/>
          <p14:tracePt t="4318" x="4152900" y="1312863"/>
          <p14:tracePt t="4335" x="4187825" y="1312863"/>
          <p14:tracePt t="4352" x="4241800" y="1322388"/>
          <p14:tracePt t="4368" x="4251325" y="1322388"/>
          <p14:tracePt t="4778" x="4241800" y="1322388"/>
          <p14:tracePt t="4791" x="4232275" y="1322388"/>
          <p14:tracePt t="4804" x="4224338" y="1322388"/>
          <p14:tracePt t="4819" x="4205288" y="1322388"/>
          <p14:tracePt t="4835" x="4197350" y="1322388"/>
          <p14:tracePt t="4853" x="4116388" y="1322388"/>
          <p14:tracePt t="4868" x="4010025" y="1322388"/>
          <p14:tracePt t="4885" x="3830638" y="1322388"/>
          <p14:tracePt t="4903" x="3268663" y="1322388"/>
          <p14:tracePt t="4918" x="3089275" y="1347788"/>
          <p14:tracePt t="4935" x="2973388" y="1347788"/>
          <p14:tracePt t="4953" x="2813050" y="1366838"/>
          <p14:tracePt t="4969" x="2741613" y="1366838"/>
          <p14:tracePt t="4985" x="2687638" y="1374775"/>
          <p14:tracePt t="5003" x="2643188" y="1384300"/>
          <p14:tracePt t="5019" x="2633663" y="1384300"/>
          <p14:tracePt t="5035" x="2625725" y="1384300"/>
          <p14:tracePt t="5052" x="2616200" y="1384300"/>
          <p14:tracePt t="5480" x="2608263" y="1384300"/>
          <p14:tracePt t="5493" x="2598738" y="1384300"/>
          <p14:tracePt t="5518" x="2581275" y="1384300"/>
          <p14:tracePt t="5530" x="2554288" y="1384300"/>
          <p14:tracePt t="5543" x="2490788" y="1374775"/>
          <p14:tracePt t="5556" x="2428875" y="1366838"/>
          <p14:tracePt t="5572" x="2357438" y="1366838"/>
          <p14:tracePt t="5587" x="2286000" y="1357313"/>
          <p14:tracePt t="5602" x="2214563" y="1357313"/>
          <p14:tracePt t="5619" x="2036763" y="1347788"/>
          <p14:tracePt t="5636" x="1946275" y="1339850"/>
          <p14:tracePt t="5652" x="1884363" y="1339850"/>
          <p14:tracePt t="5669" x="1822450" y="1330325"/>
          <p14:tracePt t="5685" x="1795463" y="1330325"/>
          <p14:tracePt t="5702" x="1785938" y="1330325"/>
          <p14:tracePt t="5719" x="1768475" y="1330325"/>
          <p14:tracePt t="5736" x="1758950" y="1330325"/>
          <p14:tracePt t="5868" x="1768475" y="1330325"/>
          <p14:tracePt t="5881" x="1776413" y="1330325"/>
          <p14:tracePt t="5895" x="1785938" y="1322388"/>
          <p14:tracePt t="5909" x="1812925" y="1322388"/>
          <p14:tracePt t="5922" x="1857375" y="1322388"/>
          <p14:tracePt t="5936" x="1965325" y="1312863"/>
          <p14:tracePt t="5952" x="2295525" y="1285875"/>
          <p14:tracePt t="5969" x="3384550" y="1250950"/>
          <p14:tracePt t="5985" x="3776663" y="1250950"/>
          <p14:tracePt t="6002" x="4116388" y="1250950"/>
          <p14:tracePt t="6019" x="4375150" y="1250950"/>
          <p14:tracePt t="6035" x="4438650" y="1250950"/>
          <p14:tracePt t="6052" x="4465638" y="1250950"/>
          <p14:tracePt t="6069" x="4510088" y="1250950"/>
          <p14:tracePt t="6093" x="4518025" y="1250950"/>
          <p14:tracePt t="6181" x="4518025" y="1258888"/>
          <p14:tracePt t="8620" x="4510088" y="1258888"/>
          <p14:tracePt t="8634" x="4456113" y="1276350"/>
          <p14:tracePt t="8648" x="4224338" y="1366838"/>
          <p14:tracePt t="8662" x="3465513" y="1724025"/>
          <p14:tracePt t="8678" x="3125788" y="1946275"/>
          <p14:tracePt t="8696" x="2795588" y="2133600"/>
          <p14:tracePt t="8707" x="2724150" y="2179638"/>
          <p14:tracePt t="8720" x="2660650" y="2214563"/>
          <p14:tracePt t="8737" x="2598738" y="2232025"/>
          <p14:tracePt t="8753" x="2554288" y="2259013"/>
          <p14:tracePt t="8770" x="2500313" y="2286000"/>
          <p14:tracePt t="8787" x="2482850" y="2286000"/>
          <p14:tracePt t="8803" x="2482850" y="2295525"/>
          <p14:tracePt t="8820" x="2455863" y="2295525"/>
          <p14:tracePt t="8837" x="2446338" y="2303463"/>
          <p14:tracePt t="8853" x="2438400" y="2303463"/>
          <p14:tracePt t="8870" x="2411413" y="2303463"/>
          <p14:tracePt t="8887" x="2401888" y="2303463"/>
          <p14:tracePt t="8903" x="2374900" y="2303463"/>
          <p14:tracePt t="8920" x="2366963" y="2303463"/>
          <p14:tracePt t="8937" x="2357438" y="2303463"/>
          <p14:tracePt t="9046" x="2366963" y="2295525"/>
          <p14:tracePt t="9058" x="2384425" y="2276475"/>
          <p14:tracePt t="9071" x="2401888" y="2268538"/>
          <p14:tracePt t="9087" x="2428875" y="2251075"/>
          <p14:tracePt t="9104" x="2473325" y="2232025"/>
          <p14:tracePt t="9121" x="2509838" y="2224088"/>
          <p14:tracePt t="9122" x="2562225" y="2214563"/>
          <p14:tracePt t="9137" x="2598738" y="2205038"/>
          <p14:tracePt t="9154" x="2625725" y="2197100"/>
          <p14:tracePt t="9171" x="2660650" y="2187575"/>
          <p14:tracePt t="9187" x="2670175" y="2187575"/>
          <p14:tracePt t="9204" x="2679700" y="2187575"/>
          <p14:tracePt t="9220" x="2687638" y="2187575"/>
          <p14:tracePt t="9384" x="2705100" y="2187575"/>
          <p14:tracePt t="9397" x="2732088" y="2187575"/>
          <p14:tracePt t="9409" x="2776538" y="2187575"/>
          <p14:tracePt t="9422" x="2884488" y="2179638"/>
          <p14:tracePt t="9437" x="3000375" y="2170113"/>
          <p14:tracePt t="9454" x="3108325" y="2170113"/>
          <p14:tracePt t="9472" x="3241675" y="2160588"/>
          <p14:tracePt t="9487" x="3286125" y="2160588"/>
          <p14:tracePt t="9504" x="3340100" y="2160588"/>
          <p14:tracePt t="9522" x="3429000" y="2160588"/>
          <p14:tracePt t="9538" x="3455988" y="2160588"/>
          <p14:tracePt t="9555" x="3473450" y="2160588"/>
          <p14:tracePt t="9571" x="3482975" y="2160588"/>
          <p14:tracePt t="10036" x="3490913" y="2152650"/>
          <p14:tracePt t="10048" x="3500438" y="2152650"/>
          <p14:tracePt t="10061" x="3517900" y="2152650"/>
          <p14:tracePt t="10074" x="3544888" y="2133600"/>
          <p14:tracePt t="10087" x="3616325" y="2116138"/>
          <p14:tracePt t="10104" x="3697288" y="2108200"/>
          <p14:tracePt t="10120" x="3732213" y="2098675"/>
          <p14:tracePt t="10138" x="3768725" y="2098675"/>
          <p14:tracePt t="10155" x="3776663" y="2098675"/>
          <p14:tracePt t="10539" x="3786188" y="2098675"/>
          <p14:tracePt t="10565" x="3803650" y="2098675"/>
          <p14:tracePt t="10577" x="3830638" y="2098675"/>
          <p14:tracePt t="10590" x="3867150" y="2098675"/>
          <p14:tracePt t="10605" x="3946525" y="2089150"/>
          <p14:tracePt t="10622" x="4017963" y="2089150"/>
          <p14:tracePt t="10639" x="4224338" y="2089150"/>
          <p14:tracePt t="10654" x="4303713" y="2089150"/>
          <p14:tracePt t="10671" x="4367213" y="2089150"/>
          <p14:tracePt t="10688" x="4419600" y="2089150"/>
          <p14:tracePt t="10705" x="4518025" y="2089150"/>
          <p14:tracePt t="10722" x="4545013" y="2089150"/>
          <p14:tracePt t="10740" x="4572000" y="2089150"/>
          <p14:tracePt t="11141" x="4581525" y="2089150"/>
          <p14:tracePt t="11153" x="4589463" y="2089150"/>
          <p14:tracePt t="11166" x="4633913" y="2089150"/>
          <p14:tracePt t="11178" x="4776788" y="2089150"/>
          <p14:tracePt t="11191" x="5045075" y="2089150"/>
          <p14:tracePt t="11205" x="5160963" y="2089150"/>
          <p14:tracePt t="11222" x="5251450" y="2098675"/>
          <p14:tracePt t="11238" x="5322888" y="2108200"/>
          <p14:tracePt t="11255" x="5473700" y="2125663"/>
          <p14:tracePt t="11272" x="5562600" y="2125663"/>
          <p14:tracePt t="11288" x="5697538" y="2133600"/>
          <p14:tracePt t="11305" x="5830888" y="2152650"/>
          <p14:tracePt t="11321" x="5867400" y="2152650"/>
          <p14:tracePt t="11338" x="5884863" y="2152650"/>
          <p14:tracePt t="11355" x="5919788" y="2160588"/>
          <p14:tracePt t="11371" x="5929313" y="2160588"/>
          <p14:tracePt t="11743" x="5919788" y="2160588"/>
          <p14:tracePt t="11767" x="5911850" y="2160588"/>
          <p14:tracePt t="11780" x="5902325" y="2160588"/>
          <p14:tracePt t="11792" x="5884863" y="2160588"/>
          <p14:tracePt t="11805" x="5875338" y="2170113"/>
          <p14:tracePt t="11822" x="5848350" y="2170113"/>
          <p14:tracePt t="11839" x="5813425" y="2179638"/>
          <p14:tracePt t="11855" x="5643563" y="2197100"/>
          <p14:tracePt t="11872" x="5456238" y="2232025"/>
          <p14:tracePt t="11888" x="5099050" y="2312988"/>
          <p14:tracePt t="11905" x="4286250" y="2500313"/>
          <p14:tracePt t="11922" x="4000500" y="2544763"/>
          <p14:tracePt t="11938" x="3857625" y="2571750"/>
          <p14:tracePt t="11955" x="3652838" y="2598738"/>
          <p14:tracePt t="11972" x="3581400" y="2608263"/>
          <p14:tracePt t="11988" x="3536950" y="2608263"/>
          <p14:tracePt t="12005" x="3482975" y="2608263"/>
          <p14:tracePt t="12022" x="3465513" y="2608263"/>
          <p14:tracePt t="12596" x="3482975" y="2608263"/>
          <p14:tracePt t="12609" x="3500438" y="2598738"/>
          <p14:tracePt t="12622" x="3554413" y="2589213"/>
          <p14:tracePt t="12639" x="3598863" y="2589213"/>
          <p14:tracePt t="12656" x="3660775" y="2581275"/>
          <p14:tracePt t="12672" x="3732213" y="2581275"/>
          <p14:tracePt t="12689" x="3751263" y="2581275"/>
          <p14:tracePt t="12706" x="3776663" y="2581275"/>
          <p14:tracePt t="12722" x="3786188" y="2581275"/>
          <p14:tracePt t="12746" x="3795713" y="2581275"/>
          <p14:tracePt t="12996" x="3803650" y="2581275"/>
          <p14:tracePt t="13009" x="3813175" y="2581275"/>
          <p14:tracePt t="13022" x="3840163" y="2581275"/>
          <p14:tracePt t="13039" x="3867150" y="2581275"/>
          <p14:tracePt t="13056" x="3919538" y="2581275"/>
          <p14:tracePt t="13072" x="4037013" y="2571750"/>
          <p14:tracePt t="13089" x="4116388" y="2571750"/>
          <p14:tracePt t="13106" x="4187825" y="2562225"/>
          <p14:tracePt t="13122" x="4313238" y="2562225"/>
          <p14:tracePt t="13139" x="4357688" y="2562225"/>
          <p14:tracePt t="13156" x="4419600" y="2562225"/>
          <p14:tracePt t="13173" x="4491038" y="2562225"/>
          <p14:tracePt t="13189" x="4510088" y="2562225"/>
          <p14:tracePt t="13206" x="4527550" y="2562225"/>
          <p14:tracePt t="13223" x="4545013" y="2562225"/>
          <p14:tracePt t="13239" x="4554538" y="2562225"/>
          <p14:tracePt t="13624" x="4572000" y="2562225"/>
          <p14:tracePt t="13636" x="4616450" y="2562225"/>
          <p14:tracePt t="13649" x="4741863" y="2562225"/>
          <p14:tracePt t="13661" x="4902200" y="2562225"/>
          <p14:tracePt t="13674" x="5072063" y="2562225"/>
          <p14:tracePt t="13690" x="5170488" y="2562225"/>
          <p14:tracePt t="13706" x="5241925" y="2562225"/>
          <p14:tracePt t="13724" x="5510213" y="2562225"/>
          <p14:tracePt t="13740" x="5634038" y="2562225"/>
          <p14:tracePt t="13757" x="5776913" y="2562225"/>
          <p14:tracePt t="13774" x="5902325" y="2562225"/>
          <p14:tracePt t="13789" x="5946775" y="2562225"/>
          <p14:tracePt t="13806" x="5991225" y="2562225"/>
          <p14:tracePt t="13824" x="6072188" y="2571750"/>
          <p14:tracePt t="13839" x="6116638" y="2581275"/>
          <p14:tracePt t="13856" x="6143625" y="2581275"/>
          <p14:tracePt t="13873" x="6153150" y="2581275"/>
          <p14:tracePt t="13889" x="6180138" y="2581275"/>
          <p14:tracePt t="13925" x="6180138" y="2589213"/>
          <p14:tracePt t="14338" x="6161088" y="2589213"/>
          <p14:tracePt t="14351" x="6143625" y="2589213"/>
          <p14:tracePt t="14364" x="6134100" y="2589213"/>
          <p14:tracePt t="14376" x="6116638" y="2589213"/>
          <p14:tracePt t="14389" x="6099175" y="2589213"/>
          <p14:tracePt t="14407" x="6072188" y="2589213"/>
          <p14:tracePt t="14423" x="6010275" y="2589213"/>
          <p14:tracePt t="14440" x="5813425" y="2589213"/>
          <p14:tracePt t="14457" x="5634038" y="2589213"/>
          <p14:tracePt t="14473" x="5313363" y="2589213"/>
          <p14:tracePt t="14490" x="4875213" y="2589213"/>
          <p14:tracePt t="14506" x="4724400" y="2598738"/>
          <p14:tracePt t="14523" x="4491038" y="2643188"/>
          <p14:tracePt t="14540" x="4143375" y="2679700"/>
          <p14:tracePt t="14556" x="4037013" y="2687638"/>
          <p14:tracePt t="14573" x="3965575" y="2705100"/>
          <p14:tracePt t="14590" x="3857625" y="2714625"/>
          <p14:tracePt t="14606" x="3795713" y="2724150"/>
          <p14:tracePt t="14623" x="3732213" y="2732088"/>
          <p14:tracePt t="14640" x="3652838" y="2741613"/>
          <p14:tracePt t="14657" x="3625850" y="2741613"/>
          <p14:tracePt t="14673" x="3608388" y="2741613"/>
          <p14:tracePt t="14690" x="3589338" y="2741613"/>
          <p14:tracePt t="14738" x="3589338" y="2751138"/>
          <p14:tracePt t="15102" x="3571875" y="2751138"/>
          <p14:tracePt t="15115" x="3554413" y="2751138"/>
          <p14:tracePt t="15127" x="3527425" y="2751138"/>
          <p14:tracePt t="15140" x="3482975" y="2751138"/>
          <p14:tracePt t="15156" x="3384550" y="2751138"/>
          <p14:tracePt t="15173" x="3241675" y="2751138"/>
          <p14:tracePt t="15190" x="3098800" y="2751138"/>
          <p14:tracePt t="15207" x="2884488" y="2786063"/>
          <p14:tracePt t="15223" x="2803525" y="2803525"/>
          <p14:tracePt t="15241" x="2687638" y="2813050"/>
          <p14:tracePt t="15257" x="2633663" y="2822575"/>
          <p14:tracePt t="15274" x="2589213" y="2822575"/>
          <p14:tracePt t="15291" x="2536825" y="2830513"/>
          <p14:tracePt t="15307" x="2517775" y="2830513"/>
          <p14:tracePt t="15329" x="2509838" y="2830513"/>
          <p14:tracePt t="15342" x="2500313" y="2830513"/>
          <p14:tracePt t="15366" x="2490788" y="2830513"/>
          <p14:tracePt t="15504" x="2500313" y="2830513"/>
          <p14:tracePt t="15529" x="2509838" y="2830513"/>
          <p14:tracePt t="15555" x="2517775" y="2830513"/>
          <p14:tracePt t="15567" x="2527300" y="2830513"/>
          <p14:tracePt t="15580" x="2536825" y="2830513"/>
          <p14:tracePt t="15592" x="2554288" y="2830513"/>
          <p14:tracePt t="15607" x="2571750" y="2830513"/>
          <p14:tracePt t="15624" x="2589213" y="2830513"/>
          <p14:tracePt t="15641" x="2616200" y="2830513"/>
          <p14:tracePt t="15657" x="2643188" y="2830513"/>
          <p14:tracePt t="15673" x="2670175" y="2830513"/>
          <p14:tracePt t="15690" x="2751138" y="2830513"/>
          <p14:tracePt t="15707" x="2803525" y="2830513"/>
          <p14:tracePt t="15724" x="2847975" y="2830513"/>
          <p14:tracePt t="15741" x="2911475" y="2840038"/>
          <p14:tracePt t="15743" x="2973388" y="2840038"/>
          <p14:tracePt t="15757" x="3017838" y="2840038"/>
          <p14:tracePt t="15774" x="3071813" y="2847975"/>
          <p14:tracePt t="15790" x="3116263" y="2847975"/>
          <p14:tracePt t="15807" x="3214688" y="2857500"/>
          <p14:tracePt t="15824" x="3259138" y="2867025"/>
          <p14:tracePt t="15841" x="3268663" y="2867025"/>
          <p14:tracePt t="16293" x="3276600" y="2867025"/>
          <p14:tracePt t="16306" x="3286125" y="2867025"/>
          <p14:tracePt t="16319" x="3322638" y="2867025"/>
          <p14:tracePt t="16331" x="3375025" y="2867025"/>
          <p14:tracePt t="16344" x="3473450" y="2884488"/>
          <p14:tracePt t="16358" x="3608388" y="2901950"/>
          <p14:tracePt t="16374" x="3687763" y="2928938"/>
          <p14:tracePt t="16391" x="3732213" y="2928938"/>
          <p14:tracePt t="16408" x="3803650" y="2928938"/>
          <p14:tracePt t="16424" x="3830638" y="2928938"/>
          <p14:tracePt t="16441" x="3884613" y="2928938"/>
          <p14:tracePt t="16458" x="4017963" y="2928938"/>
          <p14:tracePt t="16474" x="4108450" y="2928938"/>
          <p14:tracePt t="16491" x="4197350" y="2928938"/>
          <p14:tracePt t="16507" x="4286250" y="2928938"/>
          <p14:tracePt t="16524" x="4313238" y="2928938"/>
          <p14:tracePt t="16544" x="4330700" y="2928938"/>
          <p14:tracePt t="16569" x="4340225" y="2928938"/>
          <p14:tracePt t="16595" x="4348163" y="2928938"/>
          <p14:tracePt t="16620" x="4357688" y="2928938"/>
          <p14:tracePt t="16632" x="4367213" y="2928938"/>
          <p14:tracePt t="16669" x="4384675" y="2928938"/>
          <p14:tracePt t="16695" x="4394200" y="2928938"/>
          <p14:tracePt t="16720" x="4402138" y="2928938"/>
          <p14:tracePt t="16745" x="4419600" y="2928938"/>
          <p14:tracePt t="16883" x="4411663" y="2928938"/>
          <p14:tracePt t="16895" x="4394200" y="2928938"/>
          <p14:tracePt t="16908" x="4384675" y="2928938"/>
          <p14:tracePt t="16924" x="4367213" y="2928938"/>
          <p14:tracePt t="16941" x="4348163" y="2928938"/>
          <p14:tracePt t="16957" x="4295775" y="2928938"/>
          <p14:tracePt t="16974" x="4241800" y="2928938"/>
          <p14:tracePt t="16991" x="4187825" y="2928938"/>
          <p14:tracePt t="17008" x="4062413" y="2901950"/>
          <p14:tracePt t="17025" x="3983038" y="2901950"/>
          <p14:tracePt t="17041" x="3848100" y="2884488"/>
          <p14:tracePt t="17057" x="3633788" y="2884488"/>
          <p14:tracePt t="17074" x="3554413" y="2884488"/>
          <p14:tracePt t="17091" x="3482975" y="2884488"/>
          <p14:tracePt t="17108" x="3394075" y="2884488"/>
          <p14:tracePt t="17124" x="3357563" y="2884488"/>
          <p14:tracePt t="17141" x="3322638" y="2884488"/>
          <p14:tracePt t="17157" x="3259138" y="2884488"/>
          <p14:tracePt t="17175" x="3232150" y="2884488"/>
          <p14:tracePt t="17191" x="3205163" y="2884488"/>
          <p14:tracePt t="17208" x="3170238" y="2884488"/>
          <p14:tracePt t="17209" x="3143250" y="2884488"/>
          <p14:tracePt t="17224" x="3098800" y="2884488"/>
          <p14:tracePt t="17241" x="3062288" y="2884488"/>
          <p14:tracePt t="17258" x="2973388" y="2884488"/>
          <p14:tracePt t="17274" x="2955925" y="2884488"/>
          <p14:tracePt t="17291" x="2946400" y="2884488"/>
          <p14:tracePt t="17308" x="2919413" y="2874963"/>
          <p14:tracePt t="17324" x="2911475" y="2874963"/>
          <p14:tracePt t="20603" x="2911475" y="2867025"/>
          <p14:tracePt t="20616" x="2911475" y="2857500"/>
          <p14:tracePt t="20629" x="2938463" y="2840038"/>
          <p14:tracePt t="20643" x="3027363" y="2803525"/>
          <p14:tracePt t="20660" x="3152775" y="2751138"/>
          <p14:tracePt t="20677" x="3446463" y="2625725"/>
          <p14:tracePt t="20693" x="3562350" y="2589213"/>
          <p14:tracePt t="20709" x="3625850" y="2571750"/>
          <p14:tracePt t="20727" x="3732213" y="2562225"/>
          <p14:tracePt t="20743" x="3759200" y="2562225"/>
          <p14:tracePt t="20759" x="3786188" y="2562225"/>
          <p14:tracePt t="20777" x="3822700" y="2562225"/>
          <p14:tracePt t="20792" x="3830638" y="2562225"/>
          <p14:tracePt t="20809" x="3840163" y="2562225"/>
          <p14:tracePt t="20827" x="3875088" y="2562225"/>
          <p14:tracePt t="20843" x="3894138" y="2581275"/>
          <p14:tracePt t="20859" x="3911600" y="2589213"/>
          <p14:tracePt t="20876" x="3938588" y="2608263"/>
          <p14:tracePt t="20893" x="3973513" y="2625725"/>
          <p14:tracePt t="20909" x="3990975" y="2625725"/>
          <p14:tracePt t="20927" x="4044950" y="2643188"/>
          <p14:tracePt t="20943" x="4062413" y="2643188"/>
          <p14:tracePt t="20959" x="4081463" y="2643188"/>
          <p14:tracePt t="20977" x="4108450" y="2643188"/>
          <p14:tracePt t="21140" x="4108450" y="2633663"/>
          <p14:tracePt t="21152" x="4098925" y="2625725"/>
          <p14:tracePt t="21165" x="4071938" y="2608263"/>
          <p14:tracePt t="21178" x="4062413" y="2589213"/>
          <p14:tracePt t="21193" x="4044950" y="2571750"/>
          <p14:tracePt t="21209" x="4017963" y="2554288"/>
          <p14:tracePt t="21226" x="4010025" y="2527300"/>
          <p14:tracePt t="21243" x="3990975" y="2490788"/>
          <p14:tracePt t="21260" x="3990975" y="2473325"/>
          <p14:tracePt t="21277" x="3983038" y="2446338"/>
          <p14:tracePt t="21293" x="3973513" y="2438400"/>
          <p14:tracePt t="21310" x="3973513" y="2428875"/>
          <p14:tracePt t="21680" x="3973513" y="2419350"/>
          <p14:tracePt t="21693" x="3990975" y="2419350"/>
          <p14:tracePt t="21705" x="4037013" y="2401888"/>
          <p14:tracePt t="21718" x="4152900" y="2384425"/>
          <p14:tracePt t="21730" x="4251325" y="2384425"/>
          <p14:tracePt t="21743" x="4313238" y="2384425"/>
          <p14:tracePt t="21760" x="4394200" y="2384425"/>
          <p14:tracePt t="21777" x="4473575" y="2384425"/>
          <p14:tracePt t="21794" x="4608513" y="2384425"/>
          <p14:tracePt t="21810" x="4652963" y="2384425"/>
          <p14:tracePt t="21827" x="4697413" y="2384425"/>
          <p14:tracePt t="21844" x="4751388" y="2384425"/>
          <p14:tracePt t="21860" x="4759325" y="2384425"/>
          <p14:tracePt t="21905" x="4768850" y="2384425"/>
          <p14:tracePt t="25239" x="4759325" y="2384425"/>
          <p14:tracePt t="25263" x="4751388" y="2384425"/>
          <p14:tracePt t="25289" x="4732338" y="2384425"/>
          <p14:tracePt t="25301" x="4732338" y="2393950"/>
          <p14:tracePt t="25314" x="4724400" y="2401888"/>
          <p14:tracePt t="25329" x="4724400" y="2411413"/>
          <p14:tracePt t="25345" x="4714875" y="2428875"/>
          <p14:tracePt t="25364" x="4705350" y="2482850"/>
          <p14:tracePt t="25378" x="4705350" y="2509838"/>
          <p14:tracePt t="25395" x="4705350" y="2536825"/>
          <p14:tracePt t="25412" x="4705350" y="2562225"/>
          <p14:tracePt t="25428" x="4705350" y="2598738"/>
          <p14:tracePt t="25445" x="4705350" y="2616200"/>
          <p14:tracePt t="25462" x="4705350" y="2633663"/>
          <p14:tracePt t="25465" x="4705350" y="2652713"/>
          <p14:tracePt t="25478" x="4705350" y="2660650"/>
          <p14:tracePt t="25527" x="4705350" y="2670175"/>
          <p14:tracePt t="25564" x="4714875" y="2679700"/>
          <p14:tracePt t="25664" x="4714875" y="2687638"/>
          <p14:tracePt t="28967" x="4714875" y="2697163"/>
          <p14:tracePt t="28992" x="4714875" y="2705100"/>
          <p14:tracePt t="29005" x="4714875" y="2714625"/>
          <p14:tracePt t="29029" x="4714875" y="2724150"/>
          <p14:tracePt t="29042" x="4714875" y="2732088"/>
          <p14:tracePt t="29067" x="4714875" y="2741613"/>
          <p14:tracePt t="30863" x="4697413" y="2741613"/>
          <p14:tracePt t="30874" x="4679950" y="2741613"/>
          <p14:tracePt t="30886" x="4643438" y="2741613"/>
          <p14:tracePt t="30899" x="4554538" y="2741613"/>
          <p14:tracePt t="30914" x="4402138" y="2751138"/>
          <p14:tracePt t="30931" x="4214813" y="2786063"/>
          <p14:tracePt t="30949" x="3884613" y="2884488"/>
          <p14:tracePt t="30964" x="3803650" y="2919413"/>
          <p14:tracePt t="30981" x="3687763" y="2973388"/>
          <p14:tracePt t="30998" x="3562350" y="3036888"/>
          <p14:tracePt t="31014" x="3384550" y="3125788"/>
          <p14:tracePt t="31031" x="3322638" y="3152775"/>
          <p14:tracePt t="31050" x="3232150" y="3197225"/>
          <p14:tracePt t="31065" x="3197225" y="3214688"/>
          <p14:tracePt t="31082" x="3170238" y="3232150"/>
          <p14:tracePt t="31099" x="3133725" y="3259138"/>
          <p14:tracePt t="31115" x="3054350" y="3303588"/>
          <p14:tracePt t="31131" x="3027363" y="3330575"/>
          <p14:tracePt t="31148" x="2990850" y="3348038"/>
          <p14:tracePt t="31165" x="2965450" y="3375025"/>
          <p14:tracePt t="31181" x="2946400" y="3375025"/>
          <p14:tracePt t="31198" x="2938463" y="3384550"/>
          <p14:tracePt t="31214" x="2919413" y="3394075"/>
          <p14:tracePt t="31479" x="2911475" y="3394075"/>
          <p14:tracePt t="31489" x="2894013" y="3394075"/>
          <p14:tracePt t="31501" x="2857500" y="3394075"/>
          <p14:tracePt t="31515" x="2786063" y="3419475"/>
          <p14:tracePt t="31532" x="2670175" y="3465513"/>
          <p14:tracePt t="31548" x="2598738" y="3500438"/>
          <p14:tracePt t="31566" x="2527300" y="3544888"/>
          <p14:tracePt t="31582" x="2509838" y="3554413"/>
          <p14:tracePt t="31598" x="2482850" y="3571875"/>
          <p14:tracePt t="31615" x="2455863" y="3589338"/>
          <p14:tracePt t="31632" x="2438400" y="3598863"/>
          <p14:tracePt t="31648" x="2419350" y="3608388"/>
          <p14:tracePt t="31665" x="2419350" y="3616325"/>
          <p14:tracePt t="31682" x="2411413" y="3616325"/>
          <p14:tracePt t="31702" x="2411413" y="3625850"/>
          <p14:tracePt t="31789" x="2411413" y="3633788"/>
          <p14:tracePt t="31864" x="2411413" y="3643313"/>
          <p14:tracePt t="31876" x="2428875" y="3643313"/>
          <p14:tracePt t="31889" x="2455863" y="3652838"/>
          <p14:tracePt t="31902" x="2482850" y="3652838"/>
          <p14:tracePt t="31915" x="2517775" y="3660775"/>
          <p14:tracePt t="31932" x="2571750" y="3670300"/>
          <p14:tracePt t="31949" x="2633663" y="3679825"/>
          <p14:tracePt t="31965" x="2813050" y="3687763"/>
          <p14:tracePt t="31982" x="2928938" y="3687763"/>
          <p14:tracePt t="31999" x="3044825" y="3687763"/>
          <p14:tracePt t="32015" x="3251200" y="3687763"/>
          <p14:tracePt t="32032" x="3375025" y="3687763"/>
          <p14:tracePt t="32048" x="3455988" y="3687763"/>
          <p14:tracePt t="32065" x="3670300" y="3687763"/>
          <p14:tracePt t="32082" x="3768725" y="3687763"/>
          <p14:tracePt t="32098" x="3840163" y="3687763"/>
          <p14:tracePt t="32115" x="3946525" y="3687763"/>
          <p14:tracePt t="32132" x="3983038" y="3687763"/>
          <p14:tracePt t="32148" x="4010025" y="3687763"/>
          <p14:tracePt t="32165" x="4037013" y="3687763"/>
          <p14:tracePt t="32189" x="4044950" y="3687763"/>
          <p14:tracePt t="32641" x="4037013" y="3687763"/>
          <p14:tracePt t="32654" x="4027488" y="3687763"/>
          <p14:tracePt t="32666" x="4017963" y="3687763"/>
          <p14:tracePt t="32682" x="4010025" y="3687763"/>
          <p14:tracePt t="32699" x="4000500" y="3687763"/>
          <p14:tracePt t="32790" x="4010025" y="3687763"/>
          <p14:tracePt t="32803" x="4027488" y="3687763"/>
          <p14:tracePt t="32815" x="4037013" y="3687763"/>
          <p14:tracePt t="32828" x="4054475" y="3687763"/>
          <p14:tracePt t="32840" x="4081463" y="3687763"/>
          <p14:tracePt t="32853" x="4125913" y="3687763"/>
          <p14:tracePt t="32866" x="4197350" y="3687763"/>
          <p14:tracePt t="32882" x="4286250" y="3697288"/>
          <p14:tracePt t="32898" x="4367213" y="3705225"/>
          <p14:tracePt t="32915" x="4465638" y="3705225"/>
          <p14:tracePt t="32932" x="4732338" y="3732213"/>
          <p14:tracePt t="32948" x="4822825" y="3741738"/>
          <p14:tracePt t="32965" x="4919663" y="3751263"/>
          <p14:tracePt t="32982" x="5027613" y="3759200"/>
          <p14:tracePt t="32998" x="5054600" y="3759200"/>
          <p14:tracePt t="33016" x="5072063" y="3759200"/>
          <p14:tracePt t="33041" x="5081588" y="3759200"/>
          <p14:tracePt t="33607" x="5089525" y="3759200"/>
          <p14:tracePt t="33620" x="5126038" y="3759200"/>
          <p14:tracePt t="33632" x="5232400" y="3759200"/>
          <p14:tracePt t="33645" x="5375275" y="3759200"/>
          <p14:tracePt t="33658" x="5616575" y="3759200"/>
          <p14:tracePt t="33670" x="5741988" y="3759200"/>
          <p14:tracePt t="33683" x="5813425" y="3759200"/>
          <p14:tracePt t="33699" x="5894388" y="3759200"/>
          <p14:tracePt t="33716" x="5991225" y="3759200"/>
          <p14:tracePt t="33733" x="6143625" y="3776663"/>
          <p14:tracePt t="33749" x="6232525" y="3786188"/>
          <p14:tracePt t="33766" x="6303963" y="3786188"/>
          <p14:tracePt t="33782" x="6411913" y="3795713"/>
          <p14:tracePt t="33799" x="6438900" y="3803650"/>
          <p14:tracePt t="33816" x="6465888" y="3803650"/>
          <p14:tracePt t="33832" x="6510338" y="3803650"/>
          <p14:tracePt t="33849" x="6537325" y="3813175"/>
          <p14:tracePt t="33866" x="6554788" y="3813175"/>
          <p14:tracePt t="33882" x="6599238" y="3813175"/>
          <p14:tracePt t="33899" x="6608763" y="3813175"/>
          <p14:tracePt t="33916" x="6616700" y="3813175"/>
          <p14:tracePt t="34146" x="6608763" y="3813175"/>
          <p14:tracePt t="34159" x="6599238" y="3813175"/>
          <p14:tracePt t="34171" x="6589713" y="3813175"/>
          <p14:tracePt t="34184" x="6572250" y="3813175"/>
          <p14:tracePt t="34200" x="6562725" y="3813175"/>
          <p14:tracePt t="34216" x="6537325" y="3813175"/>
          <p14:tracePt t="34233" x="6384925" y="3822700"/>
          <p14:tracePt t="34250" x="6269038" y="3830638"/>
          <p14:tracePt t="34266" x="6099175" y="3848100"/>
          <p14:tracePt t="34283" x="5759450" y="3875088"/>
          <p14:tracePt t="34299" x="5599113" y="3911600"/>
          <p14:tracePt t="34316" x="5411788" y="3956050"/>
          <p14:tracePt t="34334" x="5072063" y="4037013"/>
          <p14:tracePt t="34350" x="4965700" y="4054475"/>
          <p14:tracePt t="34366" x="4867275" y="4071938"/>
          <p14:tracePt t="34384" x="4687888" y="4116388"/>
          <p14:tracePt t="34400" x="4608513" y="4125913"/>
          <p14:tracePt t="34416" x="4572000" y="4133850"/>
          <p14:tracePt t="34434" x="4527550" y="4143375"/>
          <p14:tracePt t="34450" x="4518025" y="4152900"/>
          <p14:tracePt t="34810" x="4500563" y="4152900"/>
          <p14:tracePt t="34823" x="4465638" y="4152900"/>
          <p14:tracePt t="34836" x="4340225" y="4152900"/>
          <p14:tracePt t="34850" x="4017963" y="4143375"/>
          <p14:tracePt t="34867" x="3751263" y="4143375"/>
          <p14:tracePt t="34884" x="3598863" y="4133850"/>
          <p14:tracePt t="34900" x="3429000" y="4133850"/>
          <p14:tracePt t="34916" x="3375025" y="4133850"/>
          <p14:tracePt t="34933" x="3322638" y="4133850"/>
          <p14:tracePt t="34950" x="3268663" y="4133850"/>
          <p14:tracePt t="34967" x="3259138" y="4133850"/>
          <p14:tracePt t="34983" x="3241675" y="4133850"/>
          <p14:tracePt t="35000" x="3232150" y="4133850"/>
          <p14:tracePt t="35312" x="3241675" y="4133850"/>
          <p14:tracePt t="35337" x="3259138" y="4133850"/>
          <p14:tracePt t="35349" x="3268663" y="4133850"/>
          <p14:tracePt t="35362" x="3286125" y="4133850"/>
          <p14:tracePt t="35374" x="3303588" y="4133850"/>
          <p14:tracePt t="35387" x="3340100" y="4133850"/>
          <p14:tracePt t="35400" x="3402013" y="4133850"/>
          <p14:tracePt t="35417" x="3446463" y="4133850"/>
          <p14:tracePt t="35434" x="3500438" y="4133850"/>
          <p14:tracePt t="35450" x="3616325" y="4133850"/>
          <p14:tracePt t="35467" x="3687763" y="4133850"/>
          <p14:tracePt t="35483" x="3776663" y="4133850"/>
          <p14:tracePt t="35500" x="3840163" y="4133850"/>
          <p14:tracePt t="35517" x="3857625" y="4133850"/>
          <p14:tracePt t="35534" x="3875088" y="4133850"/>
          <p14:tracePt t="35550" x="3894138" y="4133850"/>
          <p14:tracePt t="35687" x="3875088" y="4133850"/>
          <p14:tracePt t="35700" x="3867150" y="4133850"/>
          <p14:tracePt t="35725" x="3848100" y="4133850"/>
          <p14:tracePt t="35751" x="3840163" y="4133850"/>
          <p14:tracePt t="35775" x="3830638" y="4133850"/>
          <p14:tracePt t="35888" x="3840163" y="4133850"/>
          <p14:tracePt t="35900" x="3848100" y="4133850"/>
          <p14:tracePt t="35913" x="3867150" y="4133850"/>
          <p14:tracePt t="35926" x="3884613" y="4133850"/>
          <p14:tracePt t="35938" x="3938588" y="4133850"/>
          <p14:tracePt t="35951" x="4010025" y="4133850"/>
          <p14:tracePt t="35967" x="4089400" y="4133850"/>
          <p14:tracePt t="35984" x="4170363" y="4143375"/>
          <p14:tracePt t="36000" x="4340225" y="4152900"/>
          <p14:tracePt t="36017" x="4402138" y="4160838"/>
          <p14:tracePt t="36034" x="4438650" y="4160838"/>
          <p14:tracePt t="36050" x="4491038" y="4170363"/>
          <p14:tracePt t="36067" x="4518025" y="4170363"/>
          <p14:tracePt t="36084" x="4537075" y="4170363"/>
          <p14:tracePt t="36100" x="4562475" y="4179888"/>
          <p14:tracePt t="36117" x="4572000" y="4179888"/>
          <p14:tracePt t="36477" x="4581525" y="4179888"/>
          <p14:tracePt t="36489" x="4616450" y="4179888"/>
          <p14:tracePt t="36502" x="4732338" y="4179888"/>
          <p14:tracePt t="36518" x="4894263" y="4179888"/>
          <p14:tracePt t="36534" x="5116513" y="4179888"/>
          <p14:tracePt t="36551" x="5295900" y="4179888"/>
          <p14:tracePt t="36568" x="5375275" y="4179888"/>
          <p14:tracePt t="36584" x="5473700" y="4179888"/>
          <p14:tracePt t="36602" x="5616575" y="4179888"/>
          <p14:tracePt t="36617" x="5661025" y="4179888"/>
          <p14:tracePt t="36634" x="5724525" y="4179888"/>
          <p14:tracePt t="36651" x="5795963" y="4179888"/>
          <p14:tracePt t="36667" x="5867400" y="4187825"/>
          <p14:tracePt t="36684" x="5894388" y="4197350"/>
          <p14:tracePt t="36702" x="5911850" y="4197350"/>
          <p14:tracePt t="36717" x="5929313" y="4197350"/>
          <p14:tracePt t="36734" x="5946775" y="4197350"/>
          <p14:tracePt t="36751" x="5991225" y="4205288"/>
          <p14:tracePt t="36767" x="6018213" y="4205288"/>
          <p14:tracePt t="36784" x="6054725" y="4205288"/>
          <p14:tracePt t="36802" x="6143625" y="4214813"/>
          <p14:tracePt t="36817" x="6232525" y="4224338"/>
          <p14:tracePt t="36834" x="6348413" y="4241800"/>
          <p14:tracePt t="36851" x="6500813" y="4251325"/>
          <p14:tracePt t="36867" x="6554788" y="4251325"/>
          <p14:tracePt t="36884" x="6599238" y="4259263"/>
          <p14:tracePt t="36901" x="6626225" y="4259263"/>
          <p14:tracePt t="36917" x="6661150" y="4268788"/>
          <p14:tracePt t="36934" x="6680200" y="4268788"/>
          <p14:tracePt t="36952" x="6697663" y="4268788"/>
          <p14:tracePt t="37077" x="6688138" y="4268788"/>
          <p14:tracePt t="37090" x="6661150" y="4268788"/>
          <p14:tracePt t="37103" x="6616700" y="4268788"/>
          <p14:tracePt t="37117" x="6545263" y="4268788"/>
          <p14:tracePt t="37134" x="6438900" y="4268788"/>
          <p14:tracePt t="37152" x="6143625" y="4268788"/>
          <p14:tracePt t="37167" x="5902325" y="4268788"/>
          <p14:tracePt t="37185" x="5680075" y="4268788"/>
          <p14:tracePt t="37202" x="5313363" y="4268788"/>
          <p14:tracePt t="37218" x="4598988" y="4348163"/>
          <p14:tracePt t="37234" x="4313238" y="4394200"/>
          <p14:tracePt t="37253" x="3724275" y="4500563"/>
          <p14:tracePt t="37268" x="3500438" y="4572000"/>
          <p14:tracePt t="37284" x="3340100" y="4608513"/>
          <p14:tracePt t="37302" x="3170238" y="4652963"/>
          <p14:tracePt t="37318" x="3081338" y="4670425"/>
          <p14:tracePt t="37335" x="3017838" y="4687888"/>
          <p14:tracePt t="37351" x="2982913" y="4705350"/>
          <p14:tracePt t="37368" x="2938463" y="4724400"/>
          <p14:tracePt t="37385" x="2928938" y="4724400"/>
          <p14:tracePt t="37402" x="2919413" y="4724400"/>
          <p14:tracePt t="37404" x="2911475" y="4724400"/>
          <p14:tracePt t="37829" x="2901950" y="4724400"/>
          <p14:tracePt t="37841" x="2894013" y="4724400"/>
          <p14:tracePt t="37854" x="2874963" y="4724400"/>
          <p14:tracePt t="37866" x="2857500" y="4705350"/>
          <p14:tracePt t="37879" x="2830513" y="4687888"/>
          <p14:tracePt t="37891" x="2776538" y="4660900"/>
          <p14:tracePt t="37904" x="2741613" y="4625975"/>
          <p14:tracePt t="37917" x="2724150" y="4616450"/>
          <p14:tracePt t="37934" x="2714625" y="4598988"/>
          <p14:tracePt t="37951" x="2697163" y="4589463"/>
          <p14:tracePt t="37967" x="2687638" y="4581525"/>
          <p14:tracePt t="37984" x="2679700" y="4581525"/>
          <p14:tracePt t="38001" x="2679700" y="4572000"/>
          <p14:tracePt t="38244" x="2687638" y="4572000"/>
          <p14:tracePt t="38344" x="2697163" y="4572000"/>
          <p14:tracePt t="38432" x="2705100" y="4572000"/>
          <p14:tracePt t="38469" x="2714625" y="4572000"/>
          <p14:tracePt t="38482" x="2724150" y="4572000"/>
          <p14:tracePt t="38494" x="2751138" y="4572000"/>
          <p14:tracePt t="38507" x="2786063" y="4572000"/>
          <p14:tracePt t="38520" x="2847975" y="4572000"/>
          <p14:tracePt t="38535" x="2928938" y="4572000"/>
          <p14:tracePt t="38552" x="2982913" y="4572000"/>
          <p14:tracePt t="38569" x="3017838" y="4572000"/>
          <p14:tracePt t="38570" x="3044825" y="4572000"/>
          <p14:tracePt t="38585" x="3062288" y="4572000"/>
          <p14:tracePt t="38601" x="3081338" y="4572000"/>
          <p14:tracePt t="38619" x="3108325" y="4572000"/>
          <p14:tracePt t="38635" x="3125788" y="4572000"/>
          <p14:tracePt t="38656" x="3143250" y="4572000"/>
          <p14:tracePt t="38681" x="3152775" y="4572000"/>
          <p14:tracePt t="38896" x="3160713" y="4572000"/>
          <p14:tracePt t="38908" x="3170238" y="4572000"/>
          <p14:tracePt t="38921" x="3179763" y="4572000"/>
          <p14:tracePt t="38935" x="3197225" y="4562475"/>
          <p14:tracePt t="38952" x="3232150" y="4562475"/>
          <p14:tracePt t="38968" x="3276600" y="4562475"/>
          <p14:tracePt t="38985" x="3375025" y="4554538"/>
          <p14:tracePt t="39002" x="3402013" y="4554538"/>
          <p14:tracePt t="39018" x="3419475" y="4554538"/>
          <p14:tracePt t="39035" x="3438525" y="4554538"/>
          <p14:tracePt t="39648" x="3446463" y="4554538"/>
          <p14:tracePt t="39660" x="3473450" y="4554538"/>
          <p14:tracePt t="39673" x="3536950" y="4554538"/>
          <p14:tracePt t="39686" x="3732213" y="4554538"/>
          <p14:tracePt t="39702" x="4071938" y="4554538"/>
          <p14:tracePt t="39719" x="4197350" y="4554538"/>
          <p14:tracePt t="39736" x="4375150" y="4562475"/>
          <p14:tracePt t="39753" x="4411663" y="4562475"/>
          <p14:tracePt t="39769" x="4438650" y="4562475"/>
          <p14:tracePt t="39785" x="4483100" y="4581525"/>
          <p14:tracePt t="39802" x="4500563" y="4581525"/>
          <p14:tracePt t="39819" x="4527550" y="4589463"/>
          <p14:tracePt t="39835" x="4554538" y="4589463"/>
          <p14:tracePt t="39852" x="4562475" y="4598988"/>
          <p14:tracePt t="39869" x="4572000" y="4598988"/>
          <p14:tracePt t="39886" x="4598988" y="4608513"/>
          <p14:tracePt t="39902" x="4608513" y="4608513"/>
          <p14:tracePt t="39923" x="4625975" y="4608513"/>
          <p14:tracePt t="39948" x="4633913" y="4608513"/>
          <p14:tracePt t="39960" x="4643438" y="4608513"/>
          <p14:tracePt t="39986" x="4652963" y="4608513"/>
          <p14:tracePt t="40023" x="4660900" y="4608513"/>
          <p14:tracePt t="40099" x="4660900" y="4616450"/>
          <p14:tracePt t="40663" x="4670425" y="4616450"/>
          <p14:tracePt t="40675" x="4697413" y="4616450"/>
          <p14:tracePt t="40688" x="4751388" y="4616450"/>
          <p14:tracePt t="40702" x="4840288" y="4616450"/>
          <p14:tracePt t="40719" x="4946650" y="4616450"/>
          <p14:tracePt t="40737" x="5027613" y="4616450"/>
          <p14:tracePt t="40739" x="5099050" y="4616450"/>
          <p14:tracePt t="40753" x="5160963" y="4616450"/>
          <p14:tracePt t="40770" x="5197475" y="4616450"/>
          <p14:tracePt t="40788" x="5251450" y="4616450"/>
          <p14:tracePt t="40803" x="5268913" y="4616450"/>
          <p14:tracePt t="40820" x="5295900" y="4616450"/>
          <p14:tracePt t="40837" x="5322888" y="4616450"/>
          <p14:tracePt t="40839" x="5330825" y="4616450"/>
          <p14:tracePt t="40853" x="5340350" y="4616450"/>
          <p14:tracePt t="40870" x="5348288" y="4616450"/>
          <p14:tracePt t="41051" x="5357813" y="4616450"/>
          <p14:tracePt t="41064" x="5375275" y="4616450"/>
          <p14:tracePt t="41076" x="5402263" y="4616450"/>
          <p14:tracePt t="41088" x="5446713" y="4616450"/>
          <p14:tracePt t="41103" x="5527675" y="4616450"/>
          <p14:tracePt t="41120" x="5626100" y="4616450"/>
          <p14:tracePt t="41136" x="5697538" y="4616450"/>
          <p14:tracePt t="41153" x="5803900" y="4616450"/>
          <p14:tracePt t="41169" x="5875338" y="4616450"/>
          <p14:tracePt t="41187" x="5919788" y="4616450"/>
          <p14:tracePt t="41203" x="6000750" y="4616450"/>
          <p14:tracePt t="41220" x="6018213" y="4616450"/>
          <p14:tracePt t="41237" x="6037263" y="4616450"/>
          <p14:tracePt t="41253" x="6062663" y="4616450"/>
          <p14:tracePt t="41270" x="6081713" y="4616450"/>
          <p14:tracePt t="41286" x="6089650" y="4616450"/>
          <p14:tracePt t="41303" x="6116638" y="4616450"/>
          <p14:tracePt t="41319" x="6126163" y="4616450"/>
          <p14:tracePt t="41336" x="6143625" y="4625975"/>
          <p14:tracePt t="41353" x="6170613" y="4625975"/>
          <p14:tracePt t="41369" x="6180138" y="4625975"/>
          <p14:tracePt t="41386" x="6197600" y="4633913"/>
          <p14:tracePt t="41403" x="6232525" y="4643438"/>
          <p14:tracePt t="41419" x="6242050" y="4643438"/>
          <p14:tracePt t="41436" x="6259513" y="4652963"/>
          <p14:tracePt t="41453" x="6269038" y="4652963"/>
          <p14:tracePt t="41470" x="6276975" y="4652963"/>
          <p14:tracePt t="41941" x="6296025" y="4652963"/>
          <p14:tracePt t="41954" x="6303963" y="4652963"/>
          <p14:tracePt t="41966" x="6330950" y="4652963"/>
          <p14:tracePt t="41979" x="6367463" y="4652963"/>
          <p14:tracePt t="41991" x="6446838" y="4660900"/>
          <p14:tracePt t="42005" x="6537325" y="4687888"/>
          <p14:tracePt t="42020" x="6608763" y="4705350"/>
          <p14:tracePt t="42037" x="6661150" y="4714875"/>
          <p14:tracePt t="42054" x="6715125" y="4741863"/>
          <p14:tracePt t="42070" x="6732588" y="4751388"/>
          <p14:tracePt t="42087" x="6759575" y="4751388"/>
          <p14:tracePt t="42104" x="6796088" y="4759325"/>
          <p14:tracePt t="42120" x="6804025" y="4759325"/>
          <p14:tracePt t="42192" x="6796088" y="4759325"/>
          <p14:tracePt t="42205" x="6786563" y="4759325"/>
          <p14:tracePt t="42217" x="6777038" y="4759325"/>
          <p14:tracePt t="42229" x="6759575" y="4759325"/>
          <p14:tracePt t="42242" x="6732588" y="4759325"/>
          <p14:tracePt t="42255" x="6680200" y="4759325"/>
          <p14:tracePt t="42270" x="6581775" y="4759325"/>
          <p14:tracePt t="42287" x="6375400" y="4732338"/>
          <p14:tracePt t="42305" x="5705475" y="4687888"/>
          <p14:tracePt t="42320" x="5394325" y="4687888"/>
          <p14:tracePt t="42337" x="5197475" y="4687888"/>
          <p14:tracePt t="42355" x="4732338" y="4687888"/>
          <p14:tracePt t="42370" x="4367213" y="4687888"/>
          <p14:tracePt t="42387" x="4187825" y="4705350"/>
          <p14:tracePt t="42405" x="3795713" y="4768850"/>
          <p14:tracePt t="42420" x="3697288" y="4803775"/>
          <p14:tracePt t="42437" x="3581400" y="4822825"/>
          <p14:tracePt t="42455" x="3438525" y="4848225"/>
          <p14:tracePt t="42470" x="3394075" y="4857750"/>
          <p14:tracePt t="42487" x="3367088" y="4867275"/>
          <p14:tracePt t="42504" x="3330575" y="4875213"/>
          <p14:tracePt t="42520" x="3268663" y="4902200"/>
          <p14:tracePt t="42537" x="3251200" y="4902200"/>
          <p14:tracePt t="42554" x="3241675" y="4902200"/>
          <p14:tracePt t="42570" x="3224213" y="4911725"/>
          <p14:tracePt t="42619" x="3224213" y="4919663"/>
          <p14:tracePt t="42994" x="3251200" y="4919663"/>
          <p14:tracePt t="43006" x="3330575" y="4919663"/>
          <p14:tracePt t="43019" x="3429000" y="4919663"/>
          <p14:tracePt t="43032" x="3500438" y="4929188"/>
          <p14:tracePt t="43044" x="3554413" y="4938713"/>
          <p14:tracePt t="43057" x="3581400" y="4938713"/>
          <p14:tracePt t="43070" x="3598863" y="4946650"/>
          <p14:tracePt t="43087" x="3625850" y="4946650"/>
          <p14:tracePt t="43104" x="3643313" y="4956175"/>
          <p14:tracePt t="43121" x="3687763" y="4956175"/>
          <p14:tracePt t="43137" x="3714750" y="4965700"/>
          <p14:tracePt t="43154" x="3732213" y="4965700"/>
          <p14:tracePt t="43171" x="3759200" y="4965700"/>
          <p14:tracePt t="43188" x="3776663" y="4965700"/>
          <p14:tracePt t="43204" x="3795713" y="4965700"/>
          <p14:tracePt t="43221" x="3813175" y="4965700"/>
          <p14:tracePt t="43237" x="3822700" y="4965700"/>
          <p14:tracePt t="43254" x="3830638" y="4965700"/>
          <p14:tracePt t="43270" x="3840163" y="4973638"/>
          <p14:tracePt t="43608" x="3848100" y="4973638"/>
          <p14:tracePt t="43622" x="3875088" y="4973638"/>
          <p14:tracePt t="43634" x="3929063" y="4973638"/>
          <p14:tracePt t="43646" x="4044950" y="4973638"/>
          <p14:tracePt t="43659" x="4143375" y="4983163"/>
          <p14:tracePt t="43671" x="4224338" y="4983163"/>
          <p14:tracePt t="43687" x="4259263" y="4983163"/>
          <p14:tracePt t="43704" x="4322763" y="4983163"/>
          <p14:tracePt t="43721" x="4429125" y="4983163"/>
          <p14:tracePt t="43737" x="4465638" y="4991100"/>
          <p14:tracePt t="43754" x="4491038" y="4991100"/>
          <p14:tracePt t="43771" x="4527550" y="4991100"/>
          <p14:tracePt t="43796" x="4537075" y="4991100"/>
          <p14:tracePt t="43809" x="4545013" y="4991100"/>
          <p14:tracePt t="43897" x="4554538" y="4991100"/>
          <p14:tracePt t="43923" x="4572000" y="4991100"/>
          <p14:tracePt t="43934" x="4598988" y="5000625"/>
          <p14:tracePt t="43947" x="4652963" y="5010150"/>
          <p14:tracePt t="43959" x="4732338" y="5018088"/>
          <p14:tracePt t="43973" x="4902200" y="5045075"/>
          <p14:tracePt t="43987" x="5018088" y="5054600"/>
          <p14:tracePt t="44004" x="5116513" y="5062538"/>
          <p14:tracePt t="44021" x="5205413" y="5072063"/>
          <p14:tracePt t="44038" x="5286375" y="5072063"/>
          <p14:tracePt t="44054" x="5313363" y="5072063"/>
          <p14:tracePt t="44071" x="5330825" y="5072063"/>
          <p14:tracePt t="44087" x="5384800" y="5072063"/>
          <p14:tracePt t="44104" x="5402263" y="5072063"/>
          <p14:tracePt t="44121" x="5429250" y="5072063"/>
          <p14:tracePt t="44137" x="5456238" y="5081588"/>
          <p14:tracePt t="44154" x="5465763" y="5081588"/>
          <p14:tracePt t="44372" x="5456238" y="5081588"/>
          <p14:tracePt t="44385" x="5438775" y="5081588"/>
          <p14:tracePt t="44397" x="5411788" y="5081588"/>
          <p14:tracePt t="44411" x="5375275" y="5081588"/>
          <p14:tracePt t="44423" x="5313363" y="5081588"/>
          <p14:tracePt t="44438" x="5232400" y="5081588"/>
          <p14:tracePt t="44454" x="5133975" y="5072063"/>
          <p14:tracePt t="44472" x="4795838" y="5045075"/>
          <p14:tracePt t="44488" x="4724400" y="5045075"/>
          <p14:tracePt t="44505" x="4670425" y="5045075"/>
          <p14:tracePt t="44522" x="4598988" y="5045075"/>
          <p14:tracePt t="44538" x="4581525" y="5045075"/>
          <p14:tracePt t="44554" x="4572000" y="5045075"/>
          <p14:tracePt t="44573" x="4562475" y="5045075"/>
          <p14:tracePt t="44723" x="4572000" y="5045075"/>
          <p14:tracePt t="44736" x="4581525" y="5045075"/>
          <p14:tracePt t="44748" x="4608513" y="5045075"/>
          <p14:tracePt t="44761" x="4633913" y="5045075"/>
          <p14:tracePt t="44773" x="4679950" y="5045075"/>
          <p14:tracePt t="44788" x="4786313" y="5037138"/>
          <p14:tracePt t="44805" x="5000625" y="5037138"/>
          <p14:tracePt t="44822" x="5367338" y="5037138"/>
          <p14:tracePt t="44838" x="5626100" y="5037138"/>
          <p14:tracePt t="44855" x="5759450" y="5037138"/>
          <p14:tracePt t="44872" x="5822950" y="5045075"/>
          <p14:tracePt t="44888" x="5867400" y="5062538"/>
          <p14:tracePt t="44912" x="5875338" y="5062538"/>
          <p14:tracePt t="44987" x="5867400" y="5062538"/>
          <p14:tracePt t="44999" x="5857875" y="5062538"/>
          <p14:tracePt t="45015" x="5840413" y="5062538"/>
          <p14:tracePt t="45027" x="5822950" y="5062538"/>
          <p14:tracePt t="45038" x="5795963" y="5062538"/>
          <p14:tracePt t="45055" x="5759450" y="5062538"/>
          <p14:tracePt t="45071" x="5715000" y="5062538"/>
          <p14:tracePt t="45088" x="5554663" y="5054600"/>
          <p14:tracePt t="45105" x="5446713" y="5054600"/>
          <p14:tracePt t="45122" x="5340350" y="5037138"/>
          <p14:tracePt t="45138" x="5089525" y="5037138"/>
          <p14:tracePt t="45155" x="4946650" y="5037138"/>
          <p14:tracePt t="45171" x="4830763" y="5037138"/>
          <p14:tracePt t="45188" x="4724400" y="5037138"/>
          <p14:tracePt t="45205" x="4697413" y="5037138"/>
          <p14:tracePt t="45221" x="4679950" y="5037138"/>
          <p14:tracePt t="45325" x="4687888" y="5037138"/>
          <p14:tracePt t="45338" x="4697413" y="5037138"/>
          <p14:tracePt t="45350" x="4714875" y="5037138"/>
          <p14:tracePt t="45363" x="4732338" y="5037138"/>
          <p14:tracePt t="45375" x="4759325" y="5037138"/>
          <p14:tracePt t="45388" x="4795838" y="5037138"/>
          <p14:tracePt t="45405" x="4848225" y="5037138"/>
          <p14:tracePt t="45422" x="4919663" y="5037138"/>
          <p14:tracePt t="45439" x="5133975" y="5037138"/>
          <p14:tracePt t="45455" x="5251450" y="5037138"/>
          <p14:tracePt t="45472" x="5340350" y="5037138"/>
          <p14:tracePt t="45489" x="5411788" y="5037138"/>
          <p14:tracePt t="45505" x="5438775" y="5037138"/>
          <p14:tracePt t="45522" x="5446713" y="5037138"/>
          <p14:tracePt t="45538" x="5456238" y="5037138"/>
          <p14:tracePt t="46680" x="5446713" y="5037138"/>
          <p14:tracePt t="46692" x="5429250" y="5037138"/>
          <p14:tracePt t="46705" x="5411788" y="5027613"/>
          <p14:tracePt t="46718" x="5367338" y="5018088"/>
          <p14:tracePt t="46730" x="5268913" y="4991100"/>
          <p14:tracePt t="46742" x="5089525" y="4946650"/>
          <p14:tracePt t="46755" x="4894263" y="4875213"/>
          <p14:tracePt t="46773" x="4759325" y="4822825"/>
          <p14:tracePt t="46789" x="4697413" y="4813300"/>
          <p14:tracePt t="46806" x="4562475" y="4776788"/>
          <p14:tracePt t="46822" x="4500563" y="4768850"/>
          <p14:tracePt t="46839" x="4465638" y="4759325"/>
          <p14:tracePt t="46856" x="4384675" y="4732338"/>
          <p14:tracePt t="46872" x="4357688" y="4732338"/>
          <p14:tracePt t="46889" x="4340225" y="4724400"/>
          <p14:tracePt t="46906" x="4313238" y="4714875"/>
          <p14:tracePt t="46922" x="4303713" y="4714875"/>
          <p14:tracePt t="47169" x="4313238" y="4714875"/>
          <p14:tracePt t="47181" x="4322763" y="4714875"/>
          <p14:tracePt t="47206" x="4330700" y="4714875"/>
          <p14:tracePt t="47231" x="4340225" y="4714875"/>
          <p14:tracePt t="47244" x="4348163" y="4714875"/>
          <p14:tracePt t="47269" x="4357688" y="4714875"/>
          <p14:tracePt t="47294" x="4367213" y="4714875"/>
          <p14:tracePt t="47306" x="4384675" y="4714875"/>
          <p14:tracePt t="47319" x="4394200" y="4714875"/>
          <p14:tracePt t="47331" x="4402138" y="4714875"/>
          <p14:tracePt t="47344" x="4419600" y="4714875"/>
          <p14:tracePt t="47357" x="4456113" y="4714875"/>
          <p14:tracePt t="47372" x="4473575" y="4724400"/>
          <p14:tracePt t="47389" x="4491038" y="4724400"/>
          <p14:tracePt t="47407" x="4510088" y="4724400"/>
          <p14:tracePt t="47423" x="4510088" y="4732338"/>
          <p14:tracePt t="47632" x="4510088" y="4741863"/>
          <p14:tracePt t="48121" x="4518025" y="4741863"/>
          <p14:tracePt t="48146" x="4537075" y="4741863"/>
          <p14:tracePt t="48158" x="4545013" y="4732338"/>
          <p14:tracePt t="48171" x="4554538" y="4732338"/>
          <p14:tracePt t="48184" x="4572000" y="4732338"/>
          <p14:tracePt t="48196" x="4598988" y="4732338"/>
          <p14:tracePt t="48209" x="4608513" y="4732338"/>
          <p14:tracePt t="48223" x="4616450" y="4732338"/>
          <p14:tracePt t="48240" x="4625975" y="4732338"/>
          <p14:tracePt t="48257" x="4633913" y="4732338"/>
          <p14:tracePt t="48273" x="4643438" y="4732338"/>
          <p14:tracePt t="48290" x="4652963" y="4732338"/>
          <p14:tracePt t="49351" x="4633913" y="4732338"/>
          <p14:tracePt t="49363" x="4616450" y="4732338"/>
          <p14:tracePt t="49376" x="4581525" y="4732338"/>
          <p14:tracePt t="49390" x="4527550" y="4724400"/>
          <p14:tracePt t="49407" x="4500563" y="4714875"/>
          <p14:tracePt t="49424" x="4465638" y="4714875"/>
          <p14:tracePt t="49440" x="4429125" y="4714875"/>
          <p14:tracePt t="49457" x="4411663" y="4714875"/>
          <p14:tracePt t="49475" x="4394200" y="4714875"/>
          <p14:tracePt t="49490" x="4384675" y="4714875"/>
          <p14:tracePt t="49576" x="4375150" y="4714875"/>
          <p14:tracePt t="49701" x="4394200" y="4714875"/>
          <p14:tracePt t="49714" x="4411663" y="4714875"/>
          <p14:tracePt t="49727" x="4456113" y="4714875"/>
          <p14:tracePt t="49740" x="4518025" y="4714875"/>
          <p14:tracePt t="49757" x="4598988" y="4714875"/>
          <p14:tracePt t="49774" x="4741863" y="4670425"/>
          <p14:tracePt t="49790" x="4965700" y="4633913"/>
          <p14:tracePt t="49807" x="5062538" y="4608513"/>
          <p14:tracePt t="49823" x="5133975" y="4598988"/>
          <p14:tracePt t="49840" x="5268913" y="4589463"/>
          <p14:tracePt t="49857" x="5357813" y="4589463"/>
          <p14:tracePt t="49873" x="5438775" y="4589463"/>
          <p14:tracePt t="49890" x="5581650" y="4589463"/>
          <p14:tracePt t="49907" x="5653088" y="4589463"/>
          <p14:tracePt t="49923" x="5724525" y="4589463"/>
          <p14:tracePt t="49940" x="5803900" y="4589463"/>
          <p14:tracePt t="49957" x="5848350" y="4589463"/>
          <p14:tracePt t="49973" x="5911850" y="4598988"/>
          <p14:tracePt t="49990" x="6054725" y="4625975"/>
          <p14:tracePt t="50007" x="6116638" y="4633913"/>
          <p14:tracePt t="50024" x="6188075" y="4652963"/>
          <p14:tracePt t="50040" x="6313488" y="4660900"/>
          <p14:tracePt t="50057" x="6340475" y="4670425"/>
          <p14:tracePt t="50073" x="6348413" y="4670425"/>
          <p14:tracePt t="50090" x="6375400" y="4670425"/>
          <p14:tracePt t="50107" x="6384925" y="4670425"/>
          <p14:tracePt t="50123" x="6394450" y="4670425"/>
          <p14:tracePt t="50240" x="6384925" y="4670425"/>
          <p14:tracePt t="50253" x="6357938" y="4670425"/>
          <p14:tracePt t="50265" x="6303963" y="4670425"/>
          <p14:tracePt t="50278" x="6205538" y="4670425"/>
          <p14:tracePt t="50291" x="6089650" y="4670425"/>
          <p14:tracePt t="50308" x="5973763" y="4670425"/>
          <p14:tracePt t="50324" x="5875338" y="4670425"/>
          <p14:tracePt t="50341" x="5697538" y="4660900"/>
          <p14:tracePt t="50357" x="5626100" y="4652963"/>
          <p14:tracePt t="50374" x="5537200" y="4643438"/>
          <p14:tracePt t="50391" x="5384800" y="4625975"/>
          <p14:tracePt t="50407" x="5295900" y="4616450"/>
          <p14:tracePt t="50424" x="5232400" y="4608513"/>
          <p14:tracePt t="50441" x="5133975" y="4608513"/>
          <p14:tracePt t="50457" x="5089525" y="4608513"/>
          <p14:tracePt t="50474" x="5062538" y="4608513"/>
          <p14:tracePt t="50491" x="5018088" y="4608513"/>
          <p14:tracePt t="50507" x="5010150" y="4608513"/>
          <p14:tracePt t="50524" x="4991100" y="4608513"/>
          <p14:tracePt t="50629" x="5010150" y="4608513"/>
          <p14:tracePt t="50641" x="5027613" y="4608513"/>
          <p14:tracePt t="50653" x="5054600" y="4608513"/>
          <p14:tracePt t="50666" x="5081588" y="4608513"/>
          <p14:tracePt t="50680" x="5108575" y="4608513"/>
          <p14:tracePt t="50693" x="5143500" y="4608513"/>
          <p14:tracePt t="50708" x="5205413" y="4608513"/>
          <p14:tracePt t="50724" x="5276850" y="4608513"/>
          <p14:tracePt t="50741" x="5357813" y="4608513"/>
          <p14:tracePt t="50758" x="5402263" y="4608513"/>
          <p14:tracePt t="50774" x="5429250" y="4608513"/>
          <p14:tracePt t="50791" x="5456238" y="4608513"/>
          <p14:tracePt t="50807" x="5465763" y="4608513"/>
          <p14:tracePt t="50829" x="5473700" y="4608513"/>
          <p14:tracePt t="51255" x="5465763" y="4608513"/>
          <p14:tracePt t="53642" x="5456238" y="4608513"/>
          <p14:tracePt t="53667" x="5438775" y="4608513"/>
          <p14:tracePt t="53679" x="5402263" y="4625975"/>
          <p14:tracePt t="53692" x="5322888" y="4660900"/>
          <p14:tracePt t="53704" x="5232400" y="4732338"/>
          <p14:tracePt t="53717" x="5153025" y="4795838"/>
          <p14:tracePt t="53729" x="5081588" y="4848225"/>
          <p14:tracePt t="53743" x="4991100" y="4894263"/>
          <p14:tracePt t="53759" x="4911725" y="4929188"/>
          <p14:tracePt t="53776" x="4830763" y="4973638"/>
          <p14:tracePt t="53793" x="4616450" y="5081588"/>
          <p14:tracePt t="53809" x="4545013" y="5116513"/>
          <p14:tracePt t="53826" x="4473575" y="5153025"/>
          <p14:tracePt t="53843" x="4313238" y="5205413"/>
          <p14:tracePt t="53859" x="4251325" y="5224463"/>
          <p14:tracePt t="53876" x="4205288" y="5241925"/>
          <p14:tracePt t="53893" x="4089400" y="5268913"/>
          <p14:tracePt t="53909" x="4027488" y="5286375"/>
          <p14:tracePt t="53926" x="3983038" y="5303838"/>
          <p14:tracePt t="53943" x="3919538" y="5322888"/>
          <p14:tracePt t="53959" x="3894138" y="5330825"/>
          <p14:tracePt t="53976" x="3867150" y="5340350"/>
          <p14:tracePt t="53992" x="3741738" y="5394325"/>
          <p14:tracePt t="54009" x="3679825" y="5419725"/>
          <p14:tracePt t="54344" x="3670300" y="5419725"/>
          <p14:tracePt t="54357" x="3643313" y="5419725"/>
          <p14:tracePt t="54369" x="3598863" y="5429250"/>
          <p14:tracePt t="54382" x="3517900" y="5473700"/>
          <p14:tracePt t="54394" x="3419475" y="5510213"/>
          <p14:tracePt t="54410" x="3322638" y="5545138"/>
          <p14:tracePt t="54426" x="3241675" y="5581650"/>
          <p14:tracePt t="54444" x="3143250" y="5616575"/>
          <p14:tracePt t="54460" x="3081338" y="5634038"/>
          <p14:tracePt t="54476" x="3027363" y="5653088"/>
          <p14:tracePt t="54494" x="2946400" y="5680075"/>
          <p14:tracePt t="54510" x="2901950" y="5705475"/>
          <p14:tracePt t="54526" x="2884488" y="5715000"/>
          <p14:tracePt t="54545" x="2847975" y="5741988"/>
          <p14:tracePt t="54560" x="2822575" y="5751513"/>
          <p14:tracePt t="54576" x="2803525" y="5759450"/>
          <p14:tracePt t="54595" x="2776538" y="5776913"/>
          <p14:tracePt t="54609" x="2751138" y="5786438"/>
          <p14:tracePt t="54626" x="2741613" y="5795963"/>
          <p14:tracePt t="54644" x="2732088" y="5803900"/>
          <p14:tracePt t="54660" x="2705100" y="5830888"/>
          <p14:tracePt t="54682" x="2697163" y="5840413"/>
          <p14:tracePt t="54707" x="2687638" y="5848350"/>
          <p14:tracePt t="54746" x="2679700" y="5857875"/>
          <p14:tracePt t="54770" x="2670175" y="5867400"/>
          <p14:tracePt t="55121" x="2679700" y="5867400"/>
          <p14:tracePt t="55133" x="2687638" y="5867400"/>
          <p14:tracePt t="55147" x="2705100" y="5867400"/>
          <p14:tracePt t="55160" x="2732088" y="5867400"/>
          <p14:tracePt t="55176" x="2768600" y="5867400"/>
          <p14:tracePt t="55193" x="2813050" y="5867400"/>
          <p14:tracePt t="55209" x="2938463" y="5867400"/>
          <p14:tracePt t="55226" x="3000375" y="5867400"/>
          <p14:tracePt t="55243" x="3081338" y="5867400"/>
          <p14:tracePt t="55260" x="3179763" y="5867400"/>
          <p14:tracePt t="55277" x="3251200" y="5867400"/>
          <p14:tracePt t="55293" x="3330575" y="5867400"/>
          <p14:tracePt t="55310" x="3473450" y="5867400"/>
          <p14:tracePt t="55327" x="3527425" y="5867400"/>
          <p14:tracePt t="55343" x="3571875" y="5867400"/>
          <p14:tracePt t="55360" x="3625850" y="5867400"/>
          <p14:tracePt t="55377" x="3643313" y="5867400"/>
          <p14:tracePt t="55394" x="3652838" y="5867400"/>
          <p14:tracePt t="55735" x="3670300" y="5867400"/>
          <p14:tracePt t="55748" x="3705225" y="5867400"/>
          <p14:tracePt t="55760" x="3830638" y="5867400"/>
          <p14:tracePt t="55772" x="4116388" y="5867400"/>
          <p14:tracePt t="55785" x="4330700" y="5867400"/>
          <p14:tracePt t="55798" x="4438650" y="5867400"/>
          <p14:tracePt t="55811" x="4545013" y="5867400"/>
          <p14:tracePt t="55827" x="4643438" y="5867400"/>
          <p14:tracePt t="55843" x="4714875" y="5867400"/>
          <p14:tracePt t="55860" x="4894263" y="5894388"/>
          <p14:tracePt t="55877" x="4965700" y="5902325"/>
          <p14:tracePt t="55893" x="5000625" y="5902325"/>
          <p14:tracePt t="55910" x="5072063" y="5919788"/>
          <p14:tracePt t="55926" x="5108575" y="5919788"/>
          <p14:tracePt t="55943" x="5143500" y="5919788"/>
          <p14:tracePt t="55960" x="5205413" y="5919788"/>
          <p14:tracePt t="55976" x="5224463" y="5929313"/>
          <p14:tracePt t="55993" x="5241925" y="5929313"/>
          <p14:tracePt t="56010" x="5286375" y="5929313"/>
          <p14:tracePt t="56026" x="5322888" y="5938838"/>
          <p14:tracePt t="56043" x="5384800" y="5946775"/>
          <p14:tracePt t="56060" x="5483225" y="5946775"/>
          <p14:tracePt t="56076" x="5527675" y="5956300"/>
          <p14:tracePt t="56093" x="5616575" y="5956300"/>
          <p14:tracePt t="56110" x="5759450" y="5965825"/>
          <p14:tracePt t="56127" x="5795963" y="5973763"/>
          <p14:tracePt t="56143" x="5822950" y="5973763"/>
          <p14:tracePt t="56160" x="5840413" y="5983288"/>
          <p14:tracePt t="56177" x="5884863" y="5983288"/>
          <p14:tracePt t="56193" x="5894388" y="5983288"/>
          <p14:tracePt t="56211" x="5902325" y="5983288"/>
          <p14:tracePt t="56349" x="5894388" y="5983288"/>
          <p14:tracePt t="56361" x="5884863" y="5983288"/>
          <p14:tracePt t="56374" x="5867400" y="5983288"/>
          <p14:tracePt t="56387" x="5857875" y="5983288"/>
          <p14:tracePt t="56399" x="5830888" y="5983288"/>
          <p14:tracePt t="56412" x="5795963" y="5983288"/>
          <p14:tracePt t="56427" x="5732463" y="5983288"/>
          <p14:tracePt t="56444" x="5634038" y="5983288"/>
          <p14:tracePt t="56462" x="5232400" y="6018213"/>
          <p14:tracePt t="56477" x="5000625" y="6045200"/>
          <p14:tracePt t="56494" x="4803775" y="6062663"/>
          <p14:tracePt t="56512" x="4491038" y="6081713"/>
          <p14:tracePt t="56527" x="4268788" y="6108700"/>
          <p14:tracePt t="56543" x="4062413" y="6126163"/>
          <p14:tracePt t="56562" x="3840163" y="6153150"/>
          <p14:tracePt t="56577" x="3751263" y="6170613"/>
          <p14:tracePt t="56594" x="3670300" y="6180138"/>
          <p14:tracePt t="56611" x="3608388" y="6188075"/>
          <p14:tracePt t="56627" x="3536950" y="6215063"/>
          <p14:tracePt t="56644" x="3517900" y="6224588"/>
          <p14:tracePt t="56661" x="3500438" y="6224588"/>
          <p14:tracePt t="56677" x="3465513" y="6242050"/>
          <p14:tracePt t="56738" x="3465513" y="6251575"/>
          <p14:tracePt t="58105" x="3455988" y="6251575"/>
          <p14:tracePt t="58118" x="3429000" y="6251575"/>
          <p14:tracePt t="58130" x="3375025" y="6251575"/>
          <p14:tracePt t="58145" x="3259138" y="6251575"/>
          <p14:tracePt t="58161" x="3108325" y="6251575"/>
          <p14:tracePt t="58178" x="3017838" y="6251575"/>
          <p14:tracePt t="58195" x="2901950" y="6251575"/>
          <p14:tracePt t="58211" x="2857500" y="6251575"/>
          <p14:tracePt t="58228" x="2822575" y="6251575"/>
          <p14:tracePt t="58245" x="2751138" y="6251575"/>
          <p14:tracePt t="58262" x="2724150" y="6251575"/>
          <p14:tracePt t="58278" x="2697163" y="6251575"/>
          <p14:tracePt t="58295" x="2670175" y="6251575"/>
          <p14:tracePt t="58311" x="2652713" y="6251575"/>
          <p14:tracePt t="58328" x="2643188" y="6251575"/>
          <p14:tracePt t="58345" x="2608263" y="6259513"/>
          <p14:tracePt t="58361" x="2598738" y="6259513"/>
          <p14:tracePt t="58378" x="2581275" y="6269038"/>
          <p14:tracePt t="58418" x="2571750" y="6269038"/>
          <p14:tracePt t="58556" x="2581275" y="6269038"/>
          <p14:tracePt t="58569" x="2589213" y="6269038"/>
          <p14:tracePt t="58607" x="2598738" y="6269038"/>
          <p14:tracePt t="58632" x="2608263" y="6269038"/>
          <p14:tracePt t="58644" x="2616200" y="6269038"/>
          <p14:tracePt t="58657" x="2625725" y="6269038"/>
          <p14:tracePt t="58669" x="2643188" y="6269038"/>
          <p14:tracePt t="58682" x="2679700" y="6269038"/>
          <p14:tracePt t="58695" x="2724150" y="6269038"/>
          <p14:tracePt t="58712" x="2751138" y="6269038"/>
          <p14:tracePt t="58728" x="2776538" y="6269038"/>
          <p14:tracePt t="58745" x="2840038" y="6269038"/>
          <p14:tracePt t="58762" x="2874963" y="6269038"/>
          <p14:tracePt t="58778" x="2938463" y="6276975"/>
          <p14:tracePt t="58795" x="3027363" y="6276975"/>
          <p14:tracePt t="58811" x="3054350" y="6276975"/>
          <p14:tracePt t="58828" x="3081338" y="6276975"/>
          <p14:tracePt t="58845" x="3108325" y="6286500"/>
          <p14:tracePt t="58861" x="3116263" y="6286500"/>
          <p14:tracePt t="58878" x="3133725" y="6286500"/>
          <p14:tracePt t="58932" x="3133725" y="6296025"/>
          <p14:tracePt t="59259" x="3152775" y="6296025"/>
          <p14:tracePt t="59271" x="3197225" y="6296025"/>
          <p14:tracePt t="59284" x="3330575" y="6296025"/>
          <p14:tracePt t="59297" x="3490913" y="6296025"/>
          <p14:tracePt t="59312" x="3598863" y="6296025"/>
          <p14:tracePt t="59328" x="3679825" y="6296025"/>
          <p14:tracePt t="59346" x="3813175" y="6296025"/>
          <p14:tracePt t="59362" x="3884613" y="6296025"/>
          <p14:tracePt t="59379" x="4062413" y="6296025"/>
          <p14:tracePt t="59396" x="4357688" y="6296025"/>
          <p14:tracePt t="59412" x="4473575" y="6296025"/>
          <p14:tracePt t="59428" x="4537075" y="6296025"/>
          <p14:tracePt t="59446" x="4562475" y="6296025"/>
          <p14:tracePt t="59447" x="4581525" y="6296025"/>
          <p14:tracePt t="59462" x="4589463" y="6296025"/>
          <p14:tracePt t="59479" x="4608513" y="6296025"/>
          <p14:tracePt t="59585" x="4616450" y="6296025"/>
          <p14:tracePt t="59597" x="4633913" y="6296025"/>
          <p14:tracePt t="59610" x="4670425" y="6296025"/>
          <p14:tracePt t="59622" x="4741863" y="6303963"/>
          <p14:tracePt t="59634" x="4840288" y="6303963"/>
          <p14:tracePt t="59647" x="4919663" y="6313488"/>
          <p14:tracePt t="59662" x="5010150" y="6330950"/>
          <p14:tracePt t="59679" x="5081588" y="6330950"/>
          <p14:tracePt t="59697" x="5170488" y="6348413"/>
          <p14:tracePt t="59712" x="5197475" y="6348413"/>
          <p14:tracePt t="59729" x="5224463" y="6348413"/>
          <p14:tracePt t="59747" x="5268913" y="6367463"/>
          <p14:tracePt t="61141" x="5268913" y="6348413"/>
          <p14:tracePt t="61154" x="5268913" y="6313488"/>
          <p14:tracePt t="61167" x="5259388" y="6251575"/>
          <p14:tracePt t="61179" x="5259388" y="6143625"/>
          <p14:tracePt t="61196" x="5259388" y="5965825"/>
          <p14:tracePt t="61213" x="5259388" y="5813425"/>
          <p14:tracePt t="61230" x="5313363" y="5510213"/>
          <p14:tracePt t="61246" x="5330825" y="5411788"/>
          <p14:tracePt t="61263" x="5357813" y="5348288"/>
          <p14:tracePt t="61280" x="5394325" y="5214938"/>
          <p14:tracePt t="61296" x="5411788" y="5160963"/>
          <p14:tracePt t="61313" x="5429250" y="5108575"/>
          <p14:tracePt t="61330" x="5491163" y="5000625"/>
          <p14:tracePt t="61346" x="5537200" y="4956175"/>
          <p14:tracePt t="62222" x="5527675" y="4938713"/>
          <p14:tracePt t="62234" x="5473700" y="4894263"/>
          <p14:tracePt t="62248" x="5348288" y="4768850"/>
          <p14:tracePt t="62263" x="5099050" y="4465638"/>
          <p14:tracePt t="62280" x="4813300" y="4160838"/>
          <p14:tracePt t="62297" x="4581525" y="3965575"/>
          <p14:tracePt t="62313" x="4054475" y="3402013"/>
          <p14:tracePt t="62330" x="3848100" y="3214688"/>
          <p14:tracePt t="62348" x="3482975" y="2874963"/>
          <p14:tracePt t="62363" x="3303588" y="2670175"/>
          <p14:tracePt t="62380" x="3214688" y="2544763"/>
          <p14:tracePt t="62397" x="3108325" y="2473325"/>
          <p14:tracePt t="62413" x="3081338" y="2446338"/>
          <p14:tracePt t="62430" x="3071813" y="2438400"/>
          <p14:tracePt t="62787" x="3071813" y="2428875"/>
          <p14:tracePt t="62799" x="3062288" y="2401888"/>
          <p14:tracePt t="62811" x="3044825" y="2357438"/>
          <p14:tracePt t="62824" x="3009900" y="2268538"/>
          <p14:tracePt t="62836" x="2973388" y="2160588"/>
          <p14:tracePt t="62849" x="2884488" y="1982788"/>
          <p14:tracePt t="62863" x="2795588" y="1812925"/>
          <p14:tracePt t="62880" x="2687638" y="1687513"/>
          <p14:tracePt t="62897" x="2598738" y="1562100"/>
          <p14:tracePt t="62913" x="2446338" y="1419225"/>
          <p14:tracePt t="62931" x="2374900" y="1374775"/>
          <p14:tracePt t="62947" x="2312988" y="1347788"/>
          <p14:tracePt t="62964" x="2205038" y="1295400"/>
          <p14:tracePt t="62980" x="2152650" y="1268413"/>
          <p14:tracePt t="62997" x="2116138" y="1250950"/>
          <p14:tracePt t="63014" x="2071688" y="1231900"/>
          <p14:tracePt t="63030" x="2062163" y="1223963"/>
          <p14:tracePt t="63047" x="2044700" y="1214438"/>
          <p14:tracePt t="63064" x="2044700" y="1204913"/>
          <p14:tracePt t="63080" x="2036763" y="1196975"/>
          <p14:tracePt t="63137" x="2036763" y="1187450"/>
          <p14:tracePt t="63162" x="2027238" y="1187450"/>
          <p14:tracePt t="63263" x="2017713" y="1187450"/>
          <p14:tracePt t="63451" x="2027238" y="1187450"/>
          <p14:tracePt t="63464" x="2044700" y="1187450"/>
          <p14:tracePt t="63477" x="2054225" y="1196975"/>
          <p14:tracePt t="63491" x="2081213" y="1214438"/>
          <p14:tracePt t="63505" x="2108200" y="1223963"/>
          <p14:tracePt t="63520" x="2125663" y="1231900"/>
          <p14:tracePt t="63534" x="2143125" y="1241425"/>
          <p14:tracePt t="63547" x="2160588" y="1250950"/>
          <p14:tracePt t="63564" x="2197100" y="1268413"/>
          <p14:tracePt t="63581" x="2224088" y="1285875"/>
          <p14:tracePt t="63597" x="2259013" y="1295400"/>
          <p14:tracePt t="63614" x="2366963" y="1312863"/>
          <p14:tracePt t="63631" x="2411413" y="1312863"/>
          <p14:tracePt t="63647" x="2438400" y="1312863"/>
          <p14:tracePt t="63664" x="2465388" y="1312863"/>
          <p14:tracePt t="63801" x="2446338" y="1312863"/>
          <p14:tracePt t="63814" x="2438400" y="1312863"/>
          <p14:tracePt t="63826" x="2419350" y="1312863"/>
          <p14:tracePt t="63839" x="2374900" y="1312863"/>
          <p14:tracePt t="63852" x="2322513" y="1312863"/>
          <p14:tracePt t="63864" x="2268538" y="1312863"/>
          <p14:tracePt t="63880" x="2205038" y="1312863"/>
          <p14:tracePt t="63897" x="2152650" y="1312863"/>
          <p14:tracePt t="63914" x="2089150" y="1312863"/>
          <p14:tracePt t="63931" x="2062163" y="1312863"/>
          <p14:tracePt t="63947" x="2036763" y="1312863"/>
          <p14:tracePt t="63964" x="2009775" y="1312863"/>
          <p14:tracePt t="63980" x="1990725" y="1312863"/>
          <p14:tracePt t="63997" x="1982788" y="1312863"/>
          <p14:tracePt t="64027" x="1973263" y="1312863"/>
          <p14:tracePt t="64052" x="1965325" y="1312863"/>
          <p14:tracePt t="64189" x="1965325" y="1303338"/>
          <p14:tracePt t="64215" x="1973263" y="1303338"/>
          <p14:tracePt t="64240" x="1982788" y="1303338"/>
          <p14:tracePt t="64253" x="1990725" y="1303338"/>
          <p14:tracePt t="64266" x="2017713" y="1295400"/>
          <p14:tracePt t="64281" x="2062163" y="1295400"/>
          <p14:tracePt t="64298" x="2143125" y="1285875"/>
          <p14:tracePt t="64315" x="2411413" y="1285875"/>
          <p14:tracePt t="64331" x="2554288" y="1285875"/>
          <p14:tracePt t="64348" x="2705100" y="1285875"/>
          <p14:tracePt t="64365" x="2901950" y="1285875"/>
          <p14:tracePt t="64381" x="3197225" y="1285875"/>
          <p14:tracePt t="64397" x="3402013" y="1303338"/>
          <p14:tracePt t="64414" x="3660775" y="1330325"/>
          <p14:tracePt t="64431" x="3840163" y="1357313"/>
          <p14:tracePt t="64448" x="3938588" y="1366838"/>
          <p14:tracePt t="64464" x="4000500" y="1366838"/>
          <p14:tracePt t="64481" x="4071938" y="1374775"/>
          <p14:tracePt t="64498" x="4098925" y="1374775"/>
          <p14:tracePt t="64515" x="4116388" y="1374775"/>
          <p14:tracePt t="64766" x="4108450" y="1374775"/>
          <p14:tracePt t="65016" x="4108450" y="1384300"/>
          <p14:tracePt t="65304" x="4089400" y="1384300"/>
          <p14:tracePt t="65317" x="4054475" y="1384300"/>
          <p14:tracePt t="65329" x="3965575" y="1401763"/>
          <p14:tracePt t="65342" x="3652838" y="1544638"/>
          <p14:tracePt t="65354" x="3224213" y="1830388"/>
          <p14:tracePt t="65368" x="2813050" y="2098675"/>
          <p14:tracePt t="65383" x="2517775" y="2312988"/>
          <p14:tracePt t="65398" x="2384425" y="2428875"/>
          <p14:tracePt t="65415" x="2251075" y="2536825"/>
          <p14:tracePt t="65431" x="2044700" y="2759075"/>
          <p14:tracePt t="65449" x="1938338" y="2911475"/>
          <p14:tracePt t="65465" x="1830388" y="3071813"/>
          <p14:tracePt t="65482" x="1724025" y="3482975"/>
          <p14:tracePt t="65498" x="1704975" y="3625850"/>
          <p14:tracePt t="65515" x="1704975" y="3751263"/>
          <p14:tracePt t="65532" x="1714500" y="3929063"/>
          <p14:tracePt t="65548" x="1795463" y="4098925"/>
          <p14:tracePt t="65565" x="1839913" y="4170363"/>
          <p14:tracePt t="65582" x="1874838" y="4232275"/>
          <p14:tracePt t="65598" x="1874838" y="4241800"/>
          <p14:tracePt t="66209" x="1857375" y="4268788"/>
          <p14:tracePt t="66221" x="1822450" y="4322763"/>
          <p14:tracePt t="66234" x="1795463" y="4394200"/>
          <p14:tracePt t="66249" x="1741488" y="4473575"/>
          <p14:tracePt t="66265" x="1704975" y="4562475"/>
          <p14:tracePt t="66282" x="1679575" y="4643438"/>
          <p14:tracePt t="66299" x="1643063" y="4840288"/>
          <p14:tracePt t="66316" x="1643063" y="4983163"/>
          <p14:tracePt t="66334" x="1643063" y="5375275"/>
          <p14:tracePt t="66349" x="1643063" y="5527675"/>
          <p14:tracePt t="66365" x="1670050" y="5634038"/>
          <p14:tracePt t="66384" x="1830388" y="5956300"/>
          <p14:tracePt t="66399" x="1884363" y="6010275"/>
          <p14:tracePt t="66415" x="1938338" y="6062663"/>
          <p14:tracePt t="66433" x="2000250" y="6116638"/>
          <p14:tracePt t="66449" x="2081213" y="6180138"/>
          <p14:tracePt t="67099" x="2071688" y="6180138"/>
          <p14:tracePt t="67111" x="2062163" y="6188075"/>
          <p14:tracePt t="67123" x="2044700" y="6205538"/>
          <p14:tracePt t="67136" x="2027238" y="6232525"/>
          <p14:tracePt t="67149" x="1990725" y="6259513"/>
          <p14:tracePt t="67166" x="1965325" y="6286500"/>
          <p14:tracePt t="67182" x="1928813" y="6313488"/>
          <p14:tracePt t="67199" x="1893888" y="6340475"/>
          <p14:tracePt t="67216" x="1874838" y="6348413"/>
          <p14:tracePt t="67233" x="1874838" y="6357938"/>
          <p14:tracePt t="67249" x="1857375" y="6357938"/>
          <p14:tracePt t="67287" x="1847850" y="6367463"/>
          <p14:tracePt t="67487" x="1857375" y="6367463"/>
          <p14:tracePt t="67500" x="1874838" y="6367463"/>
          <p14:tracePt t="67512" x="1901825" y="6367463"/>
          <p14:tracePt t="67525" x="1965325" y="6367463"/>
          <p14:tracePt t="67537" x="2054225" y="6367463"/>
          <p14:tracePt t="67550" x="2143125" y="6367463"/>
          <p14:tracePt t="67566" x="2224088" y="6367463"/>
          <p14:tracePt t="67583" x="2295525" y="6367463"/>
          <p14:tracePt t="67600" x="2330450" y="6357938"/>
          <p14:tracePt t="67601" x="2357438" y="6357938"/>
          <p14:tracePt t="67616" x="2384425" y="6357938"/>
          <p14:tracePt t="67632" x="2419350" y="6357938"/>
          <p14:tracePt t="67650" x="2490788" y="6357938"/>
          <p14:tracePt t="67666" x="2517775" y="6357938"/>
          <p14:tracePt t="67682" x="2554288" y="6357938"/>
          <p14:tracePt t="67700" x="2598738" y="6357938"/>
          <p14:tracePt t="67716" x="2616200" y="6357938"/>
          <p14:tracePt t="67732" x="2643188" y="6357938"/>
          <p14:tracePt t="67749" x="2679700" y="6357938"/>
          <p14:tracePt t="67765" x="2741613" y="6357938"/>
          <p14:tracePt t="67782" x="2768600" y="6357938"/>
          <p14:tracePt t="67799" x="2776538" y="6357938"/>
          <p14:tracePt t="67816" x="2786063" y="6357938"/>
          <p14:tracePt t="67913" x="2776538" y="6357938"/>
          <p14:tracePt t="67926" x="2768600" y="6357938"/>
          <p14:tracePt t="67938" x="2751138" y="6357938"/>
          <p14:tracePt t="67951" x="2724150" y="6357938"/>
          <p14:tracePt t="67966" x="2705100" y="6357938"/>
          <p14:tracePt t="67983" x="2679700" y="6357938"/>
          <p14:tracePt t="68000" x="2598738" y="6348413"/>
          <p14:tracePt t="68016" x="2544763" y="6348413"/>
          <p14:tracePt t="68033" x="2465388" y="6340475"/>
          <p14:tracePt t="68050" x="2357438" y="6330950"/>
          <p14:tracePt t="68066" x="2295525" y="6323013"/>
          <p14:tracePt t="68083" x="2259013" y="6323013"/>
          <p14:tracePt t="68100" x="2232025" y="6313488"/>
          <p14:tracePt t="68101" x="2214563" y="6313488"/>
          <p14:tracePt t="68116" x="2197100" y="6303963"/>
          <p14:tracePt t="68133" x="2187575" y="6303963"/>
          <p14:tracePt t="68149" x="2187575" y="6296025"/>
          <p14:tracePt t="68175" x="2187575" y="6286500"/>
          <p14:tracePt t="68188" x="2197100" y="6286500"/>
          <p14:tracePt t="68201" x="2232025" y="6276975"/>
          <p14:tracePt t="68216" x="2295525" y="6259513"/>
          <p14:tracePt t="68233" x="2366963" y="6251575"/>
          <p14:tracePt t="68250" x="2500313" y="6232525"/>
          <p14:tracePt t="68266" x="2732088" y="6180138"/>
          <p14:tracePt t="68283" x="2847975" y="6170613"/>
          <p14:tracePt t="68301" x="2990850" y="6161088"/>
          <p14:tracePt t="68316" x="3036888" y="6161088"/>
          <p14:tracePt t="68333" x="3062288" y="6161088"/>
          <p14:tracePt t="68350" x="3081338" y="6161088"/>
          <p14:tracePt t="68366" x="3098800" y="6161088"/>
          <p14:tracePt t="68879" x="3125788" y="6161088"/>
          <p14:tracePt t="68891" x="3197225" y="6153150"/>
          <p14:tracePt t="68904" x="3544888" y="6089650"/>
          <p14:tracePt t="68916" x="4187825" y="6018213"/>
          <p14:tracePt t="68933" x="4633913" y="5965825"/>
          <p14:tracePt t="68950" x="4751388" y="5956300"/>
          <p14:tracePt t="68967" x="5018088" y="5938838"/>
          <p14:tracePt t="68984" x="5099050" y="5938838"/>
          <p14:tracePt t="69000" x="5170488" y="5938838"/>
          <p14:tracePt t="69017" x="5286375" y="5938838"/>
          <p14:tracePt t="69033" x="5330825" y="5938838"/>
          <p14:tracePt t="69050" x="5357813" y="5938838"/>
          <p14:tracePt t="69067" x="5375275" y="5938838"/>
          <p14:tracePt t="69083" x="5384800" y="5938838"/>
          <p14:tracePt t="69317" x="5375275" y="5938838"/>
          <p14:tracePt t="69330" x="5367338" y="5938838"/>
          <p14:tracePt t="69342" x="5357813" y="5938838"/>
          <p14:tracePt t="69355" x="5348288" y="5938838"/>
          <p14:tracePt t="69368" x="5340350" y="5938838"/>
          <p14:tracePt t="69392" x="5322888" y="5938838"/>
          <p14:tracePt t="69467" x="5322888" y="5929313"/>
          <p14:tracePt t="69543" x="5330825" y="5929313"/>
          <p14:tracePt t="69555" x="5348288" y="5929313"/>
          <p14:tracePt t="69568" x="5357813" y="5929313"/>
          <p14:tracePt t="69584" x="5375275" y="5919788"/>
          <p14:tracePt t="69601" x="5402263" y="5919788"/>
          <p14:tracePt t="69618" x="5616575" y="5902325"/>
          <p14:tracePt t="69634" x="5840413" y="5894388"/>
          <p14:tracePt t="69650" x="6081713" y="5894388"/>
          <p14:tracePt t="69668" x="6251575" y="5894388"/>
          <p14:tracePt t="69684" x="6340475" y="5894388"/>
          <p14:tracePt t="69700" x="6465888" y="5894388"/>
          <p14:tracePt t="69718" x="6581775" y="5894388"/>
          <p14:tracePt t="69734" x="6616700" y="5894388"/>
          <p14:tracePt t="69750" x="6643688" y="5894388"/>
          <p14:tracePt t="69768" x="6670675" y="5894388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1"/>
            <a:r>
              <a:rPr kumimoji="1" lang="en-US" altLang="ko-KR" sz="1400">
                <a:latin typeface="굴림" pitchFamily="50" charset="-128"/>
                <a:ea typeface="굴림" pitchFamily="50" charset="-128"/>
              </a:rPr>
              <a:t>1-</a:t>
            </a:r>
            <a:fld id="{364783BF-CE8E-4A03-99DF-EB4A31DF89F2}" type="slidenum">
              <a:rPr kumimoji="1" lang="en-US" altLang="ko-KR" sz="1400" smtClean="0">
                <a:latin typeface="굴림" pitchFamily="50" charset="-128"/>
                <a:ea typeface="굴림" pitchFamily="50" charset="-128"/>
              </a:rPr>
              <a:pPr latinLnBrk="1"/>
              <a:t>15</a:t>
            </a:fld>
            <a:endParaRPr kumimoji="1" lang="en-US" altLang="ko-KR" sz="1400">
              <a:latin typeface="굴림" pitchFamily="50" charset="-128"/>
              <a:ea typeface="굴림" pitchFamily="50" charset="-128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238" y="76200"/>
            <a:ext cx="64770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Star Topology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952500"/>
            <a:ext cx="7772400" cy="2095500"/>
          </a:xfrm>
        </p:spPr>
        <p:txBody>
          <a:bodyPr/>
          <a:lstStyle/>
          <a:p>
            <a:pPr eaLnBrk="1" hangingPunct="1"/>
            <a:r>
              <a:rPr lang="en-AU" altLang="ko-KR" sz="2800">
                <a:ea typeface="바탕체" pitchFamily="17" charset="-128"/>
              </a:rPr>
              <a:t>Dedicated point-to-point link </a:t>
            </a:r>
            <a:r>
              <a:rPr lang="en-AU" altLang="ko-KR" sz="2800" i="1">
                <a:ea typeface="바탕체" pitchFamily="17" charset="-128"/>
              </a:rPr>
              <a:t>only to</a:t>
            </a:r>
            <a:r>
              <a:rPr lang="en-AU" altLang="ko-KR" sz="2800">
                <a:ea typeface="바탕체" pitchFamily="17" charset="-128"/>
              </a:rPr>
              <a:t> a central controller, called a </a:t>
            </a:r>
            <a:r>
              <a:rPr lang="en-AU" altLang="ko-KR" sz="2800" b="1" i="1">
                <a:ea typeface="바탕체" pitchFamily="17" charset="-128"/>
              </a:rPr>
              <a:t>hub</a:t>
            </a:r>
            <a:r>
              <a:rPr lang="en-US" altLang="ko-KR" sz="2800">
                <a:cs typeface="HY엽서L"/>
              </a:rPr>
              <a:t> </a:t>
            </a:r>
          </a:p>
          <a:p>
            <a:pPr eaLnBrk="1" hangingPunct="1"/>
            <a:r>
              <a:rPr lang="en-US" altLang="ko-KR" sz="2800">
                <a:cs typeface="HY엽서L"/>
              </a:rPr>
              <a:t>Hub acts as an exchange: No direct traffic between devices</a:t>
            </a:r>
          </a:p>
          <a:p>
            <a:pPr eaLnBrk="1" hangingPunct="1"/>
            <a:r>
              <a:rPr lang="en-AU" altLang="ko-KR" sz="2800">
                <a:ea typeface="바탕체" pitchFamily="17" charset="-128"/>
              </a:rPr>
              <a:t>Advantages: Less expensive, robust</a:t>
            </a:r>
            <a:r>
              <a:rPr lang="en-US" altLang="ko-KR" sz="2800">
                <a:cs typeface="HY엽서L"/>
              </a:rPr>
              <a:t> </a:t>
            </a:r>
          </a:p>
          <a:p>
            <a:pPr eaLnBrk="1" hangingPunct="1"/>
            <a:r>
              <a:rPr lang="en-US" altLang="ko-KR" sz="2800">
                <a:cs typeface="HY엽서L"/>
              </a:rPr>
              <a:t>Disadvantages: dependency of the whole on one single point, the hub </a:t>
            </a:r>
          </a:p>
        </p:txBody>
      </p:sp>
      <p:pic>
        <p:nvPicPr>
          <p:cNvPr id="25605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413" y="4305300"/>
            <a:ext cx="3930650" cy="2095500"/>
          </a:xfr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363"/>
    </mc:Choice>
    <mc:Fallback xmlns="">
      <p:transition spd="slow" advTm="84363"/>
    </mc:Fallback>
  </mc:AlternateContent>
  <p:extLst>
    <p:ext uri="{3A86A75C-4F4B-4683-9AE1-C65F6400EC91}">
      <p14:laserTraceLst xmlns:p14="http://schemas.microsoft.com/office/powerpoint/2010/main">
        <p14:tracePtLst>
          <p14:tracePt t="1670" x="6653213" y="5884863"/>
          <p14:tracePt t="1682" x="6599238" y="5857875"/>
          <p14:tracePt t="1695" x="6429375" y="5822950"/>
          <p14:tracePt t="1708" x="6081713" y="5795963"/>
          <p14:tracePt t="1723" x="5875338" y="5776913"/>
          <p14:tracePt t="1740" x="5759450" y="5776913"/>
          <p14:tracePt t="1757" x="5643563" y="5776913"/>
          <p14:tracePt t="1773" x="5589588" y="5776913"/>
          <p14:tracePt t="1790" x="5562600" y="5776913"/>
          <p14:tracePt t="1808" x="5518150" y="5786438"/>
          <p14:tracePt t="1823" x="5500688" y="5795963"/>
          <p14:tracePt t="1840" x="5483225" y="5813425"/>
          <p14:tracePt t="1857" x="5465763" y="5840413"/>
          <p14:tracePt t="1873" x="5456238" y="5848350"/>
          <p14:tracePt t="1890" x="5446713" y="5857875"/>
          <p14:tracePt t="1908" x="5429250" y="5875338"/>
          <p14:tracePt t="1923" x="5419725" y="5875338"/>
          <p14:tracePt t="1940" x="5411788" y="5884863"/>
          <p14:tracePt t="1960" x="5394325" y="5884863"/>
          <p14:tracePt t="1973" x="5384800" y="5884863"/>
          <p14:tracePt t="1996" x="5367338" y="5884863"/>
          <p14:tracePt t="2008" x="5340350" y="5857875"/>
          <p14:tracePt t="2023" x="5286375" y="5822950"/>
          <p14:tracePt t="2040" x="5205413" y="5768975"/>
          <p14:tracePt t="2057" x="5108575" y="5697538"/>
          <p14:tracePt t="2073" x="4956175" y="5572125"/>
          <p14:tracePt t="2090" x="4911725" y="5527675"/>
          <p14:tracePt t="2107" x="4894263" y="5500688"/>
          <p14:tracePt t="2123" x="4867275" y="5483225"/>
          <p14:tracePt t="2140" x="4857750" y="5473700"/>
          <p14:tracePt t="2157" x="4857750" y="5465763"/>
          <p14:tracePt t="2183" x="4857750" y="5456238"/>
          <p14:tracePt t="3502" x="4848225" y="5456238"/>
          <p14:tracePt t="3514" x="4840288" y="5438775"/>
          <p14:tracePt t="3526" x="4822825" y="5429250"/>
          <p14:tracePt t="3540" x="4813300" y="5419725"/>
          <p14:tracePt t="3557" x="4803775" y="5402263"/>
          <p14:tracePt t="3574" x="4776788" y="5384800"/>
          <p14:tracePt t="3591" x="4724400" y="5340350"/>
          <p14:tracePt t="3607" x="4705350" y="5303838"/>
          <p14:tracePt t="3624" x="4670425" y="5286375"/>
          <p14:tracePt t="3641" x="4633913" y="5259388"/>
          <p14:tracePt t="3657" x="4616450" y="5241925"/>
          <p14:tracePt t="3674" x="4608513" y="5241925"/>
          <p14:tracePt t="3691" x="4598988" y="5232400"/>
          <p14:tracePt t="3827" x="4598988" y="5224463"/>
          <p14:tracePt t="3852" x="4598988" y="5214938"/>
          <p14:tracePt t="3878" x="4589463" y="5205413"/>
          <p14:tracePt t="3890" x="4581525" y="5170488"/>
          <p14:tracePt t="3903" x="4527550" y="5089525"/>
          <p14:tracePt t="3915" x="4367213" y="4830763"/>
          <p14:tracePt t="3928" x="4071938" y="4367213"/>
          <p14:tracePt t="3940" x="3830638" y="3983038"/>
          <p14:tracePt t="3957" x="3643313" y="3741738"/>
          <p14:tracePt t="3974" x="3367088" y="3394075"/>
          <p14:tracePt t="3991" x="3044825" y="2867025"/>
          <p14:tracePt t="4007" x="3000375" y="2813050"/>
          <p14:tracePt t="4024" x="2965450" y="2759075"/>
          <p14:tracePt t="4041" x="2884488" y="2633663"/>
          <p14:tracePt t="4555" x="2874963" y="2625725"/>
          <p14:tracePt t="4567" x="2874963" y="2616200"/>
          <p14:tracePt t="4579" x="2874963" y="2589213"/>
          <p14:tracePt t="4592" x="2867025" y="2554288"/>
          <p14:tracePt t="4608" x="2867025" y="2482850"/>
          <p14:tracePt t="4625" x="2867025" y="2419350"/>
          <p14:tracePt t="4642" x="2867025" y="2251075"/>
          <p14:tracePt t="4658" x="2874963" y="2205038"/>
          <p14:tracePt t="4674" x="2884488" y="2179638"/>
          <p14:tracePt t="4692" x="2901950" y="2133600"/>
          <p14:tracePt t="4717" x="2901950" y="2125663"/>
          <p14:tracePt t="4755" x="2911475" y="2125663"/>
          <p14:tracePt t="4968" x="2919413" y="2125663"/>
          <p14:tracePt t="5006" x="2928938" y="2125663"/>
          <p14:tracePt t="5018" x="2938463" y="2125663"/>
          <p14:tracePt t="5031" x="2946400" y="2125663"/>
          <p14:tracePt t="5043" x="2965450" y="2116138"/>
          <p14:tracePt t="5058" x="2990850" y="2116138"/>
          <p14:tracePt t="5075" x="3062288" y="2116138"/>
          <p14:tracePt t="5093" x="3276600" y="2116138"/>
          <p14:tracePt t="5108" x="3384550" y="2116138"/>
          <p14:tracePt t="5125" x="3490913" y="2116138"/>
          <p14:tracePt t="5143" x="3554413" y="2116138"/>
          <p14:tracePt t="5145" x="3581400" y="2116138"/>
          <p14:tracePt t="5158" x="3598863" y="2116138"/>
          <p14:tracePt t="5175" x="3616325" y="2116138"/>
          <p14:tracePt t="5192" x="3625850" y="2116138"/>
          <p14:tracePt t="5208" x="3643313" y="2116138"/>
          <p14:tracePt t="5256" x="3643313" y="2108200"/>
          <p14:tracePt t="5269" x="3643313" y="2098675"/>
          <p14:tracePt t="5281" x="3616325" y="2081213"/>
          <p14:tracePt t="5294" x="3536950" y="2027238"/>
          <p14:tracePt t="5308" x="3419475" y="1955800"/>
          <p14:tracePt t="5325" x="3303588" y="1874838"/>
          <p14:tracePt t="5342" x="3214688" y="1839913"/>
          <p14:tracePt t="5358" x="3027363" y="1768475"/>
          <p14:tracePt t="5375" x="2955925" y="1741488"/>
          <p14:tracePt t="5392" x="2884488" y="1724025"/>
          <p14:tracePt t="5408" x="2741613" y="1679575"/>
          <p14:tracePt t="5424" x="2670175" y="1660525"/>
          <p14:tracePt t="5441" x="2608263" y="1652588"/>
          <p14:tracePt t="5458" x="2500313" y="1633538"/>
          <p14:tracePt t="5475" x="2455863" y="1625600"/>
          <p14:tracePt t="5491" x="2419350" y="1616075"/>
          <p14:tracePt t="5508" x="2357438" y="1616075"/>
          <p14:tracePt t="5525" x="2330450" y="1608138"/>
          <p14:tracePt t="5541" x="2303463" y="1608138"/>
          <p14:tracePt t="5558" x="2268538" y="1608138"/>
          <p14:tracePt t="5575" x="2259013" y="1608138"/>
          <p14:tracePt t="5595" x="2251075" y="1608138"/>
          <p14:tracePt t="5608" x="2241550" y="1608138"/>
          <p14:tracePt t="5625" x="2232025" y="1608138"/>
          <p14:tracePt t="5641" x="2224088" y="1608138"/>
          <p14:tracePt t="5658" x="2197100" y="1608138"/>
          <p14:tracePt t="5675" x="2179638" y="1608138"/>
          <p14:tracePt t="5691" x="2170113" y="1608138"/>
          <p14:tracePt t="5708" x="2160588" y="1608138"/>
          <p14:tracePt t="5732" x="2152650" y="1608138"/>
          <p14:tracePt t="5770" x="2143125" y="1598613"/>
          <p14:tracePt t="5807" x="2143125" y="1589088"/>
          <p14:tracePt t="6596" x="2152650" y="1589088"/>
          <p14:tracePt t="6609" x="2160588" y="1589088"/>
          <p14:tracePt t="6621" x="2170113" y="1598613"/>
          <p14:tracePt t="6633" x="2179638" y="1608138"/>
          <p14:tracePt t="6646" x="2187575" y="1608138"/>
          <p14:tracePt t="6659" x="2197100" y="1608138"/>
          <p14:tracePt t="6684" x="2197100" y="1616075"/>
          <p14:tracePt t="6934" x="2197100" y="1625600"/>
          <p14:tracePt t="6959" x="2205038" y="1625600"/>
          <p14:tracePt t="7009" x="2205038" y="1633538"/>
          <p14:tracePt t="7347" x="2205038" y="1625600"/>
          <p14:tracePt t="7361" x="2205038" y="1616075"/>
          <p14:tracePt t="7385" x="2205038" y="1608138"/>
          <p14:tracePt t="7410" x="2205038" y="1598613"/>
          <p14:tracePt t="7447" x="2205038" y="1589088"/>
          <p14:tracePt t="7924" x="2197100" y="1581150"/>
          <p14:tracePt t="7937" x="2187575" y="1581150"/>
          <p14:tracePt t="7949" x="2179638" y="1581150"/>
          <p14:tracePt t="7962" x="2152650" y="1581150"/>
          <p14:tracePt t="7976" x="2125663" y="1571625"/>
          <p14:tracePt t="7993" x="2108200" y="1571625"/>
          <p14:tracePt t="8010" x="2071688" y="1571625"/>
          <p14:tracePt t="8026" x="1982788" y="1562100"/>
          <p14:tracePt t="8043" x="1938338" y="1562100"/>
          <p14:tracePt t="8059" x="1901825" y="1562100"/>
          <p14:tracePt t="8076" x="1866900" y="1554163"/>
          <p14:tracePt t="8100" x="1857375" y="1554163"/>
          <p14:tracePt t="8163" x="1857375" y="1544638"/>
          <p14:tracePt t="8275" x="1866900" y="1544638"/>
          <p14:tracePt t="8287" x="1884363" y="1544638"/>
          <p14:tracePt t="8300" x="1911350" y="1544638"/>
          <p14:tracePt t="8313" x="1955800" y="1544638"/>
          <p14:tracePt t="8326" x="2009775" y="1544638"/>
          <p14:tracePt t="8343" x="2098675" y="1544638"/>
          <p14:tracePt t="8360" x="2214563" y="1536700"/>
          <p14:tracePt t="8376" x="2366963" y="1536700"/>
          <p14:tracePt t="8393" x="2419350" y="1536700"/>
          <p14:tracePt t="8410" x="2446338" y="1536700"/>
          <p14:tracePt t="8427" x="2465388" y="1536700"/>
          <p14:tracePt t="8443" x="2473325" y="1536700"/>
          <p14:tracePt t="8626" x="2465388" y="1536700"/>
          <p14:tracePt t="8651" x="2455863" y="1536700"/>
          <p14:tracePt t="8676" x="2446338" y="1536700"/>
          <p14:tracePt t="8689" x="2438400" y="1536700"/>
          <p14:tracePt t="8701" x="2419350" y="1536700"/>
          <p14:tracePt t="8726" x="2411413" y="1536700"/>
          <p14:tracePt t="8739" x="2393950" y="1544638"/>
          <p14:tracePt t="8751" x="2374900" y="1544638"/>
          <p14:tracePt t="8764" x="2347913" y="1544638"/>
          <p14:tracePt t="8777" x="2322513" y="1544638"/>
          <p14:tracePt t="8793" x="2295525" y="1554163"/>
          <p14:tracePt t="8810" x="2259013" y="1554163"/>
          <p14:tracePt t="8826" x="2197100" y="1562100"/>
          <p14:tracePt t="8843" x="2170113" y="1562100"/>
          <p14:tracePt t="8860" x="2152650" y="1562100"/>
          <p14:tracePt t="8876" x="2116138" y="1571625"/>
          <p14:tracePt t="8893" x="2108200" y="1581150"/>
          <p14:tracePt t="8910" x="2098675" y="1581150"/>
          <p14:tracePt t="9440" x="2108200" y="1581150"/>
          <p14:tracePt t="9452" x="2133600" y="1571625"/>
          <p14:tracePt t="9465" x="2232025" y="1562100"/>
          <p14:tracePt t="9478" x="2357438" y="1562100"/>
          <p14:tracePt t="9494" x="2544763" y="1544638"/>
          <p14:tracePt t="9510" x="2768600" y="1544638"/>
          <p14:tracePt t="9527" x="2894013" y="1544638"/>
          <p14:tracePt t="9528" x="3044825" y="1544638"/>
          <p14:tracePt t="9543" x="3160713" y="1544638"/>
          <p14:tracePt t="9560" x="3232150" y="1544638"/>
          <p14:tracePt t="9577" x="3303588" y="1544638"/>
          <p14:tracePt t="9579" x="3348038" y="1544638"/>
          <p14:tracePt t="9593" x="3402013" y="1544638"/>
          <p14:tracePt t="9610" x="3446463" y="1544638"/>
          <p14:tracePt t="9627" x="3509963" y="1544638"/>
          <p14:tracePt t="9643" x="3536950" y="1544638"/>
          <p14:tracePt t="9660" x="3562350" y="1544638"/>
          <p14:tracePt t="9677" x="3581400" y="1544638"/>
          <p14:tracePt t="9694" x="3598863" y="1544638"/>
          <p14:tracePt t="9791" x="3608388" y="1544638"/>
          <p14:tracePt t="9816" x="3625850" y="1544638"/>
          <p14:tracePt t="9828" x="3643313" y="1544638"/>
          <p14:tracePt t="9841" x="3679825" y="1544638"/>
          <p14:tracePt t="9853" x="3795713" y="1544638"/>
          <p14:tracePt t="9866" x="3911600" y="1544638"/>
          <p14:tracePt t="9879" x="4010025" y="1544638"/>
          <p14:tracePt t="9894" x="4089400" y="1544638"/>
          <p14:tracePt t="9910" x="4170363" y="1544638"/>
          <p14:tracePt t="9928" x="4268788" y="1544638"/>
          <p14:tracePt t="9944" x="4295775" y="1544638"/>
          <p14:tracePt t="9960" x="4313238" y="1544638"/>
          <p14:tracePt t="9978" x="4340225" y="1544638"/>
          <p14:tracePt t="9994" x="4348163" y="1544638"/>
          <p14:tracePt t="10042" x="4348163" y="1554163"/>
          <p14:tracePt t="10054" x="4348163" y="1562100"/>
          <p14:tracePt t="10330" x="4357688" y="1562100"/>
          <p14:tracePt t="10342" x="4394200" y="1562100"/>
          <p14:tracePt t="10355" x="4527550" y="1536700"/>
          <p14:tracePt t="10368" x="4867275" y="1536700"/>
          <p14:tracePt t="10381" x="5133975" y="1536700"/>
          <p14:tracePt t="10394" x="5259388" y="1527175"/>
          <p14:tracePt t="10411" x="5411788" y="1527175"/>
          <p14:tracePt t="10427" x="5500688" y="1527175"/>
          <p14:tracePt t="10444" x="5670550" y="1527175"/>
          <p14:tracePt t="10461" x="5776913" y="1527175"/>
          <p14:tracePt t="10477" x="5840413" y="1527175"/>
          <p14:tracePt t="10494" x="5902325" y="1527175"/>
          <p14:tracePt t="10510" x="5919788" y="1527175"/>
          <p14:tracePt t="10528" x="5929313" y="1527175"/>
          <p14:tracePt t="10544" x="5938838" y="1527175"/>
          <p14:tracePt t="10919" x="5956300" y="1527175"/>
          <p14:tracePt t="10931" x="5983288" y="1527175"/>
          <p14:tracePt t="10944" x="6045200" y="1536700"/>
          <p14:tracePt t="10956" x="6108700" y="1544638"/>
          <p14:tracePt t="10968" x="6170613" y="1544638"/>
          <p14:tracePt t="10981" x="6242050" y="1554163"/>
          <p14:tracePt t="10994" x="6303963" y="1554163"/>
          <p14:tracePt t="11011" x="6340475" y="1554163"/>
          <p14:tracePt t="11028" x="6375400" y="1554163"/>
          <p14:tracePt t="11044" x="6446838" y="1554163"/>
          <p14:tracePt t="11061" x="6473825" y="1554163"/>
          <p14:tracePt t="11077" x="6510338" y="1554163"/>
          <p14:tracePt t="11094" x="6545263" y="1562100"/>
          <p14:tracePt t="11111" x="6562725" y="1562100"/>
          <p14:tracePt t="11133" x="6572250" y="1562100"/>
          <p14:tracePt t="11407" x="6589713" y="1562100"/>
          <p14:tracePt t="11420" x="6599238" y="1562100"/>
          <p14:tracePt t="11433" x="6626225" y="1562100"/>
          <p14:tracePt t="11445" x="6653213" y="1571625"/>
          <p14:tracePt t="11461" x="6697663" y="1589088"/>
          <p14:tracePt t="11478" x="6732588" y="1598613"/>
          <p14:tracePt t="11494" x="6759575" y="1608138"/>
          <p14:tracePt t="11511" x="6777038" y="1608138"/>
          <p14:tracePt t="11594" x="6769100" y="1608138"/>
          <p14:tracePt t="11620" x="6759575" y="1608138"/>
          <p14:tracePt t="11632" x="6751638" y="1608138"/>
          <p14:tracePt t="11646" x="6742113" y="1608138"/>
          <p14:tracePt t="11658" x="6732588" y="1608138"/>
          <p14:tracePt t="11670" x="6715125" y="1608138"/>
          <p14:tracePt t="11683" x="6697663" y="1608138"/>
          <p14:tracePt t="11696" x="6670675" y="1608138"/>
          <p14:tracePt t="11711" x="6634163" y="1608138"/>
          <p14:tracePt t="11728" x="6572250" y="1608138"/>
          <p14:tracePt t="11744" x="6491288" y="1608138"/>
          <p14:tracePt t="11761" x="6143625" y="1608138"/>
          <p14:tracePt t="11778" x="5894388" y="1608138"/>
          <p14:tracePt t="11795" x="5313363" y="1608138"/>
          <p14:tracePt t="11811" x="5116513" y="1608138"/>
          <p14:tracePt t="11828" x="4965700" y="1608138"/>
          <p14:tracePt t="11845" x="4830763" y="1616075"/>
          <p14:tracePt t="11861" x="4473575" y="1643063"/>
          <p14:tracePt t="11878" x="4268788" y="1660525"/>
          <p14:tracePt t="11894" x="4010025" y="1687513"/>
          <p14:tracePt t="11911" x="3857625" y="1697038"/>
          <p14:tracePt t="11928" x="3751263" y="1704975"/>
          <p14:tracePt t="11945" x="3581400" y="1714500"/>
          <p14:tracePt t="11961" x="3490913" y="1724025"/>
          <p14:tracePt t="11978" x="3402013" y="1731963"/>
          <p14:tracePt t="11995" x="3295650" y="1731963"/>
          <p14:tracePt t="12011" x="3268663" y="1741488"/>
          <p14:tracePt t="12028" x="3241675" y="1741488"/>
          <p14:tracePt t="12045" x="3214688" y="1751013"/>
          <p14:tracePt t="12046" x="3205163" y="1751013"/>
          <p14:tracePt t="12061" x="3187700" y="1751013"/>
          <p14:tracePt t="12083" x="3179763" y="1751013"/>
          <p14:tracePt t="12122" x="3170238" y="1758950"/>
          <p14:tracePt t="12622" x="3160713" y="1758950"/>
          <p14:tracePt t="12685" x="3160713" y="1768475"/>
          <p14:tracePt t="12697" x="3160713" y="1776413"/>
          <p14:tracePt t="12710" x="3160713" y="1785938"/>
          <p14:tracePt t="12723" x="3160713" y="1795463"/>
          <p14:tracePt t="12735" x="3160713" y="1803400"/>
          <p14:tracePt t="12748" x="3160713" y="1830388"/>
          <p14:tracePt t="12762" x="3160713" y="1839913"/>
          <p14:tracePt t="12779" x="3170238" y="1857375"/>
          <p14:tracePt t="12795" x="3187700" y="1874838"/>
          <p14:tracePt t="12812" x="3232150" y="1901825"/>
          <p14:tracePt t="12829" x="3241675" y="1911350"/>
          <p14:tracePt t="12845" x="3251200" y="1919288"/>
          <p14:tracePt t="12862" x="3268663" y="1919288"/>
          <p14:tracePt t="12879" x="3286125" y="1919288"/>
          <p14:tracePt t="12895" x="3303588" y="1919288"/>
          <p14:tracePt t="12912" x="3367088" y="1919288"/>
          <p14:tracePt t="12928" x="3402013" y="1919288"/>
          <p14:tracePt t="12945" x="3429000" y="1919288"/>
          <p14:tracePt t="12962" x="3455988" y="1919288"/>
          <p14:tracePt t="12978" x="3465513" y="1919288"/>
          <p14:tracePt t="13060" x="3473450" y="1919288"/>
          <p14:tracePt t="13073" x="3482975" y="1919288"/>
          <p14:tracePt t="13086" x="3490913" y="1919288"/>
          <p14:tracePt t="13099" x="3517900" y="1919288"/>
          <p14:tracePt t="13112" x="3571875" y="1919288"/>
          <p14:tracePt t="13128" x="3670300" y="1919288"/>
          <p14:tracePt t="13145" x="3768725" y="1919288"/>
          <p14:tracePt t="13162" x="3956050" y="1919288"/>
          <p14:tracePt t="13178" x="4037013" y="1919288"/>
          <p14:tracePt t="13195" x="4098925" y="1919288"/>
          <p14:tracePt t="13212" x="4179888" y="1919288"/>
          <p14:tracePt t="13228" x="4205288" y="1919288"/>
          <p14:tracePt t="13245" x="4241800" y="1919288"/>
          <p14:tracePt t="13262" x="4322763" y="1919288"/>
          <p14:tracePt t="13278" x="4348163" y="1919288"/>
          <p14:tracePt t="13295" x="4375150" y="1919288"/>
          <p14:tracePt t="13311" x="4411663" y="1919288"/>
          <p14:tracePt t="13328" x="4429125" y="1919288"/>
          <p14:tracePt t="13345" x="4438650" y="1919288"/>
          <p14:tracePt t="14101" x="4438650" y="1946275"/>
          <p14:tracePt t="14114" x="4429125" y="1982788"/>
          <p14:tracePt t="14129" x="4419600" y="2062163"/>
          <p14:tracePt t="14146" x="4419600" y="2143125"/>
          <p14:tracePt t="14164" x="4411663" y="2322513"/>
          <p14:tracePt t="14179" x="4411663" y="2428875"/>
          <p14:tracePt t="14195" x="4411663" y="2571750"/>
          <p14:tracePt t="14214" x="4419600" y="2795588"/>
          <p14:tracePt t="14215" x="4473575" y="3081338"/>
          <p14:tracePt t="14233" x="4518025" y="3340100"/>
          <p14:tracePt t="14246" x="4537075" y="3429000"/>
          <p14:tracePt t="14264" x="4545013" y="3643313"/>
          <p14:tracePt t="14279" x="4554538" y="3697288"/>
          <p14:tracePt t="14296" x="4562475" y="3751263"/>
          <p14:tracePt t="14313" x="4572000" y="3822700"/>
          <p14:tracePt t="14329" x="4608513" y="4037013"/>
          <p14:tracePt t="14346" x="4625975" y="4116388"/>
          <p14:tracePt t="14363" x="4633913" y="4170363"/>
          <p14:tracePt t="14379" x="4633913" y="4214813"/>
          <p14:tracePt t="14396" x="4633913" y="4224338"/>
          <p14:tracePt t="14767" x="4625975" y="4224338"/>
          <p14:tracePt t="14779" x="4616450" y="4224338"/>
          <p14:tracePt t="14791" x="4598988" y="4232275"/>
          <p14:tracePt t="14804" x="4581525" y="4259263"/>
          <p14:tracePt t="14817" x="4545013" y="4286250"/>
          <p14:tracePt t="14830" x="4500563" y="4330700"/>
          <p14:tracePt t="14846" x="4465638" y="4367213"/>
          <p14:tracePt t="14863" x="4429125" y="4402138"/>
          <p14:tracePt t="14879" x="4357688" y="4438650"/>
          <p14:tracePt t="14896" x="4322763" y="4473575"/>
          <p14:tracePt t="14913" x="4286250" y="4491038"/>
          <p14:tracePt t="14929" x="4214813" y="4537075"/>
          <p14:tracePt t="14946" x="4170363" y="4554538"/>
          <p14:tracePt t="14963" x="4143375" y="4572000"/>
          <p14:tracePt t="14980" x="4071938" y="4616450"/>
          <p14:tracePt t="14996" x="4017963" y="4643438"/>
          <p14:tracePt t="15013" x="3965575" y="4670425"/>
          <p14:tracePt t="15030" x="3884613" y="4697413"/>
          <p14:tracePt t="15046" x="3857625" y="4705350"/>
          <p14:tracePt t="15063" x="3848100" y="4714875"/>
          <p14:tracePt t="15079" x="3803650" y="4714875"/>
          <p14:tracePt t="15096" x="3786188" y="4724400"/>
          <p14:tracePt t="15113" x="3776663" y="4724400"/>
          <p14:tracePt t="15129" x="3759200" y="4732338"/>
          <p14:tracePt t="15146" x="3751263" y="4732338"/>
          <p14:tracePt t="15181" x="3741738" y="4732338"/>
          <p14:tracePt t="15306" x="3759200" y="4732338"/>
          <p14:tracePt t="15318" x="3803650" y="4714875"/>
          <p14:tracePt t="15331" x="3875088" y="4697413"/>
          <p14:tracePt t="15344" x="3973513" y="4660900"/>
          <p14:tracePt t="15355" x="4081463" y="4625975"/>
          <p14:tracePt t="15368" x="4170363" y="4608513"/>
          <p14:tracePt t="15381" x="4251325" y="4598988"/>
          <p14:tracePt t="15396" x="4322763" y="4598988"/>
          <p14:tracePt t="15413" x="4357688" y="4598988"/>
          <p14:tracePt t="15430" x="4419600" y="4598988"/>
          <p14:tracePt t="15431" x="4483100" y="4598988"/>
          <p14:tracePt t="15446" x="4554538" y="4598988"/>
          <p14:tracePt t="15463" x="4625975" y="4598988"/>
          <p14:tracePt t="15480" x="4687888" y="4598988"/>
          <p14:tracePt t="15496" x="4714875" y="4598988"/>
          <p14:tracePt t="15513" x="4724400" y="4608513"/>
          <p14:tracePt t="15531" x="4795838" y="4616450"/>
          <p14:tracePt t="15546" x="4840288" y="4616450"/>
          <p14:tracePt t="15563" x="4875213" y="4625975"/>
          <p14:tracePt t="15580" x="4938713" y="4643438"/>
          <p14:tracePt t="15597" x="4946650" y="4652963"/>
          <p14:tracePt t="15613" x="4956175" y="4652963"/>
          <p14:tracePt t="15631" x="4965700" y="4660900"/>
          <p14:tracePt t="15659" x="4965700" y="4670425"/>
          <p14:tracePt t="15669" x="4965700" y="4679950"/>
          <p14:tracePt t="15682" x="4965700" y="4687888"/>
          <p14:tracePt t="15707" x="4965700" y="4697413"/>
          <p14:tracePt t="15731" x="4965700" y="4714875"/>
          <p14:tracePt t="15744" x="4965700" y="4724400"/>
          <p14:tracePt t="15757" x="4965700" y="4741863"/>
          <p14:tracePt t="15769" x="4965700" y="4759325"/>
          <p14:tracePt t="15782" x="4965700" y="4776788"/>
          <p14:tracePt t="15796" x="4965700" y="4795838"/>
          <p14:tracePt t="15814" x="4965700" y="4822825"/>
          <p14:tracePt t="15831" x="4946650" y="4830763"/>
          <p14:tracePt t="15847" x="4911725" y="4857750"/>
          <p14:tracePt t="15863" x="4894263" y="4875213"/>
          <p14:tracePt t="15880" x="4875213" y="4875213"/>
          <p14:tracePt t="15897" x="4813300" y="4911725"/>
          <p14:tracePt t="15913" x="4776788" y="4919663"/>
          <p14:tracePt t="15930" x="4751388" y="4938713"/>
          <p14:tracePt t="15946" x="4633913" y="4965700"/>
          <p14:tracePt t="15963" x="4562475" y="4973638"/>
          <p14:tracePt t="15980" x="4491038" y="4973638"/>
          <p14:tracePt t="15997" x="4322763" y="4983163"/>
          <p14:tracePt t="16013" x="4205288" y="4991100"/>
          <p14:tracePt t="16030" x="4108450" y="5000625"/>
          <p14:tracePt t="16047" x="3946525" y="5010150"/>
          <p14:tracePt t="16063" x="3894138" y="5010150"/>
          <p14:tracePt t="16080" x="3840163" y="5010150"/>
          <p14:tracePt t="16097" x="3741738" y="5010150"/>
          <p14:tracePt t="16113" x="3697288" y="5010150"/>
          <p14:tracePt t="16130" x="3670300" y="5010150"/>
          <p14:tracePt t="16147" x="3608388" y="4983163"/>
          <p14:tracePt t="16163" x="3589338" y="4965700"/>
          <p14:tracePt t="16180" x="3581400" y="4938713"/>
          <p14:tracePt t="16197" x="3554413" y="4902200"/>
          <p14:tracePt t="16213" x="3554413" y="4884738"/>
          <p14:tracePt t="16230" x="3554413" y="4857750"/>
          <p14:tracePt t="16247" x="3554413" y="4759325"/>
          <p14:tracePt t="16263" x="3554413" y="4724400"/>
          <p14:tracePt t="16280" x="3589338" y="4679950"/>
          <p14:tracePt t="16297" x="3652838" y="4616450"/>
          <p14:tracePt t="16313" x="3687763" y="4581525"/>
          <p14:tracePt t="16330" x="3724275" y="4554538"/>
          <p14:tracePt t="16347" x="3803650" y="4527550"/>
          <p14:tracePt t="16363" x="3848100" y="4510088"/>
          <p14:tracePt t="16380" x="3902075" y="4510088"/>
          <p14:tracePt t="16397" x="4010025" y="4510088"/>
          <p14:tracePt t="16413" x="4054475" y="4510088"/>
          <p14:tracePt t="16430" x="4116388" y="4510088"/>
          <p14:tracePt t="16447" x="4241800" y="4527550"/>
          <p14:tracePt t="16463" x="4295775" y="4545013"/>
          <p14:tracePt t="16480" x="4348163" y="4562475"/>
          <p14:tracePt t="16497" x="4491038" y="4616450"/>
          <p14:tracePt t="16513" x="4572000" y="4652963"/>
          <p14:tracePt t="16530" x="4625975" y="4679950"/>
          <p14:tracePt t="16547" x="4670425" y="4705350"/>
          <p14:tracePt t="16563" x="4679950" y="4714875"/>
          <p14:tracePt t="16580" x="4679950" y="4724400"/>
          <p14:tracePt t="16609" x="4679950" y="4732338"/>
          <p14:tracePt t="16622" x="4679950" y="4741863"/>
          <p14:tracePt t="16634" x="4679950" y="4751388"/>
          <p14:tracePt t="16647" x="4679950" y="4759325"/>
          <p14:tracePt t="16663" x="4679950" y="4768850"/>
          <p14:tracePt t="16680" x="4679950" y="4776788"/>
          <p14:tracePt t="16697" x="4670425" y="4813300"/>
          <p14:tracePt t="16713" x="4652963" y="4822825"/>
          <p14:tracePt t="16730" x="4643438" y="4840288"/>
          <p14:tracePt t="16747" x="4598988" y="4857750"/>
          <p14:tracePt t="16763" x="4572000" y="4875213"/>
          <p14:tracePt t="16780" x="4537075" y="4894263"/>
          <p14:tracePt t="16797" x="4446588" y="4938713"/>
          <p14:tracePt t="16814" x="4402138" y="4946650"/>
          <p14:tracePt t="16830" x="4357688" y="4956175"/>
          <p14:tracePt t="16847" x="4313238" y="4956175"/>
          <p14:tracePt t="16863" x="4295775" y="4956175"/>
          <p14:tracePt t="16880" x="4286250" y="4956175"/>
          <p14:tracePt t="16897" x="4259263" y="4956175"/>
          <p14:tracePt t="16913" x="4251325" y="4956175"/>
          <p14:tracePt t="16930" x="4241800" y="4956175"/>
          <p14:tracePt t="16949" x="4232275" y="4956175"/>
          <p14:tracePt t="16964" x="4197350" y="4946650"/>
          <p14:tracePt t="16980" x="4170363" y="4919663"/>
          <p14:tracePt t="16997" x="4143375" y="4911725"/>
          <p14:tracePt t="16998" x="4108450" y="4894263"/>
          <p14:tracePt t="17014" x="4098925" y="4894263"/>
          <p14:tracePt t="17030" x="4081463" y="4875213"/>
          <p14:tracePt t="17047" x="4071938" y="4875213"/>
          <p14:tracePt t="17064" x="4062413" y="4875213"/>
          <p14:tracePt t="17080" x="4062413" y="4867275"/>
          <p14:tracePt t="17173" x="4062413" y="4857750"/>
          <p14:tracePt t="17198" x="4089400" y="4848225"/>
          <p14:tracePt t="17211" x="4116388" y="4848225"/>
          <p14:tracePt t="17224" x="4160838" y="4840288"/>
          <p14:tracePt t="17236" x="4224338" y="4822825"/>
          <p14:tracePt t="17249" x="4313238" y="4795838"/>
          <p14:tracePt t="17264" x="4429125" y="4768850"/>
          <p14:tracePt t="17280" x="4527550" y="4741863"/>
          <p14:tracePt t="17298" x="4687888" y="4714875"/>
          <p14:tracePt t="17314" x="4768850" y="4705350"/>
          <p14:tracePt t="17330" x="4830763" y="4705350"/>
          <p14:tracePt t="17348" x="4911725" y="4705350"/>
          <p14:tracePt t="17364" x="4946650" y="4705350"/>
          <p14:tracePt t="17381" x="4965700" y="4705350"/>
          <p14:tracePt t="17399" x="5027613" y="4724400"/>
          <p14:tracePt t="17414" x="5045075" y="4732338"/>
          <p14:tracePt t="17431" x="5054600" y="4732338"/>
          <p14:tracePt t="17462" x="5054600" y="4741863"/>
          <p14:tracePt t="17499" x="5045075" y="4741863"/>
          <p14:tracePt t="17512" x="5037138" y="4751388"/>
          <p14:tracePt t="17525" x="5018088" y="4751388"/>
          <p14:tracePt t="17537" x="5000625" y="4759325"/>
          <p14:tracePt t="17549" x="4983163" y="4759325"/>
          <p14:tracePt t="17564" x="4956175" y="4759325"/>
          <p14:tracePt t="17581" x="4911725" y="4759325"/>
          <p14:tracePt t="17598" x="4840288" y="4759325"/>
          <p14:tracePt t="17614" x="4633913" y="4768850"/>
          <p14:tracePt t="17631" x="4491038" y="4768850"/>
          <p14:tracePt t="17649" x="4214813" y="4768850"/>
          <p14:tracePt t="17666" x="4108450" y="4768850"/>
          <p14:tracePt t="17681" x="4000500" y="4768850"/>
          <p14:tracePt t="17699" x="3840163" y="4768850"/>
          <p14:tracePt t="17714" x="3786188" y="4768850"/>
          <p14:tracePt t="17731" x="3759200" y="4768850"/>
          <p14:tracePt t="17748" x="3751263" y="4768850"/>
          <p14:tracePt t="17764" x="3732213" y="4768850"/>
          <p14:tracePt t="17800" x="3724275" y="4768850"/>
          <p14:tracePt t="17938" x="3732213" y="4768850"/>
          <p14:tracePt t="17950" x="3751263" y="4768850"/>
          <p14:tracePt t="17963" x="3776663" y="4768850"/>
          <p14:tracePt t="17976" x="3813175" y="4768850"/>
          <p14:tracePt t="17987" x="3867150" y="4768850"/>
          <p14:tracePt t="18000" x="3938588" y="4768850"/>
          <p14:tracePt t="18014" x="4027488" y="4768850"/>
          <p14:tracePt t="18031" x="4143375" y="4768850"/>
          <p14:tracePt t="18048" x="4224338" y="4768850"/>
          <p14:tracePt t="18064" x="4367213" y="4776788"/>
          <p14:tracePt t="18081" x="4402138" y="4795838"/>
          <p14:tracePt t="18098" x="4419600" y="4795838"/>
          <p14:tracePt t="18114" x="4465638" y="4803775"/>
          <p14:tracePt t="18131" x="4473575" y="4803775"/>
          <p14:tracePt t="18148" x="4491038" y="4803775"/>
          <p14:tracePt t="18164" x="4527550" y="4813300"/>
          <p14:tracePt t="18188" x="4537075" y="4813300"/>
          <p14:tracePt t="19279" x="4527550" y="4813300"/>
          <p14:tracePt t="19291" x="4518025" y="4813300"/>
          <p14:tracePt t="19303" x="4491038" y="4813300"/>
          <p14:tracePt t="19317" x="4438650" y="4830763"/>
          <p14:tracePt t="19332" x="4303713" y="4884738"/>
          <p14:tracePt t="19348" x="4062413" y="4965700"/>
          <p14:tracePt t="19365" x="3714750" y="5153025"/>
          <p14:tracePt t="19382" x="3625850" y="5214938"/>
          <p14:tracePt t="19399" x="3544888" y="5268913"/>
          <p14:tracePt t="19415" x="3465513" y="5322888"/>
          <p14:tracePt t="19432" x="3313113" y="5438775"/>
          <p14:tracePt t="19448" x="3259138" y="5518150"/>
          <p14:tracePt t="19466" x="3170238" y="5634038"/>
          <p14:tracePt t="19482" x="3143250" y="5680075"/>
          <p14:tracePt t="19499" x="3116263" y="5724525"/>
          <p14:tracePt t="19516" x="3081338" y="5813425"/>
          <p14:tracePt t="19532" x="3071813" y="5840413"/>
          <p14:tracePt t="19549" x="3071813" y="5857875"/>
          <p14:tracePt t="19566" x="3071813" y="5875338"/>
          <p14:tracePt t="19582" x="3071813" y="5884863"/>
          <p14:tracePt t="19599" x="3071813" y="5894388"/>
          <p14:tracePt t="19616" x="3062288" y="5894388"/>
          <p14:tracePt t="19617" x="3062288" y="5902325"/>
          <p14:tracePt t="19632" x="3062288" y="5911850"/>
          <p14:tracePt t="19649" x="3062288" y="5919788"/>
          <p14:tracePt t="19670" x="3062288" y="5929313"/>
          <p14:tracePt t="19682" x="3054350" y="5938838"/>
          <p14:tracePt t="19698" x="3044825" y="5956300"/>
          <p14:tracePt t="19717" x="3036888" y="5983288"/>
          <p14:tracePt t="19732" x="3017838" y="6000750"/>
          <p14:tracePt t="19748" x="3009900" y="6010275"/>
          <p14:tracePt t="19766" x="3000375" y="6018213"/>
          <p14:tracePt t="19782" x="2990850" y="6027738"/>
          <p14:tracePt t="19817" x="2982913" y="6037263"/>
          <p14:tracePt t="19879" x="2973388" y="6037263"/>
          <p14:tracePt t="20243" x="2973388" y="6027738"/>
          <p14:tracePt t="20268" x="2973388" y="6010275"/>
          <p14:tracePt t="20280" x="2973388" y="6000750"/>
          <p14:tracePt t="20293" x="2990850" y="5983288"/>
          <p14:tracePt t="20305" x="3000375" y="5965825"/>
          <p14:tracePt t="20318" x="3044825" y="5929313"/>
          <p14:tracePt t="20332" x="3108325" y="5857875"/>
          <p14:tracePt t="20348" x="3187700" y="5768975"/>
          <p14:tracePt t="20367" x="3348038" y="5616575"/>
          <p14:tracePt t="20382" x="3402013" y="5554663"/>
          <p14:tracePt t="20398" x="3482975" y="5491163"/>
          <p14:tracePt t="20415" x="3571875" y="5419725"/>
          <p14:tracePt t="20432" x="3705225" y="5276850"/>
          <p14:tracePt t="20449" x="3759200" y="5214938"/>
          <p14:tracePt t="20465" x="3795713" y="5187950"/>
          <p14:tracePt t="20482" x="3857625" y="5126038"/>
          <p14:tracePt t="20499" x="3884613" y="5081588"/>
          <p14:tracePt t="20515" x="3911600" y="5037138"/>
          <p14:tracePt t="20532" x="3938588" y="5000625"/>
          <p14:tracePt t="20549" x="3956050" y="4991100"/>
          <p14:tracePt t="20565" x="3956050" y="4983163"/>
          <p14:tracePt t="20582" x="3965575" y="4973638"/>
          <p14:tracePt t="20599" x="3973513" y="4973638"/>
          <p14:tracePt t="20615" x="3973513" y="4965700"/>
          <p14:tracePt t="20632" x="3973513" y="4956175"/>
          <p14:tracePt t="21108" x="3973513" y="4946650"/>
          <p14:tracePt t="21120" x="3965575" y="4946650"/>
          <p14:tracePt t="21145" x="3956050" y="4938713"/>
          <p14:tracePt t="21157" x="3946525" y="4938713"/>
          <p14:tracePt t="21208" x="3938588" y="4938713"/>
          <p14:tracePt t="21234" x="3929063" y="4938713"/>
          <p14:tracePt t="21283" x="3919538" y="4938713"/>
          <p14:tracePt t="21358" x="3911600" y="4938713"/>
          <p14:tracePt t="21608" x="3919538" y="4938713"/>
          <p14:tracePt t="21646" x="3919538" y="4929188"/>
          <p14:tracePt t="21659" x="3929063" y="4929188"/>
          <p14:tracePt t="21709" x="3938588" y="4929188"/>
          <p14:tracePt t="21734" x="3938588" y="4919663"/>
          <p14:tracePt t="21772" x="3946525" y="4911725"/>
          <p14:tracePt t="21809" x="3956050" y="4902200"/>
          <p14:tracePt t="21834" x="3965575" y="4884738"/>
          <p14:tracePt t="21846" x="3973513" y="4884738"/>
          <p14:tracePt t="21859" x="3973513" y="4875213"/>
          <p14:tracePt t="21872" x="3983038" y="4867275"/>
          <p14:tracePt t="21885" x="3983038" y="4857750"/>
          <p14:tracePt t="21909" x="3983038" y="4848225"/>
          <p14:tracePt t="22235" x="3973513" y="4848225"/>
          <p14:tracePt t="22247" x="3965575" y="4848225"/>
          <p14:tracePt t="22260" x="3946525" y="4848225"/>
          <p14:tracePt t="22272" x="3929063" y="4848225"/>
          <p14:tracePt t="22285" x="3902075" y="4848225"/>
          <p14:tracePt t="22300" x="3884613" y="4848225"/>
          <p14:tracePt t="22316" x="3875088" y="4848225"/>
          <p14:tracePt t="22335" x="3867150" y="4848225"/>
          <p14:tracePt t="22410" x="3875088" y="4848225"/>
          <p14:tracePt t="22422" x="3902075" y="4848225"/>
          <p14:tracePt t="22435" x="3938588" y="4848225"/>
          <p14:tracePt t="22450" x="3983038" y="4848225"/>
          <p14:tracePt t="22467" x="4062413" y="4848225"/>
          <p14:tracePt t="22484" x="4152900" y="4848225"/>
          <p14:tracePt t="22500" x="4419600" y="4848225"/>
          <p14:tracePt t="22516" x="4527550" y="4848225"/>
          <p14:tracePt t="22535" x="4697413" y="4867275"/>
          <p14:tracePt t="22550" x="4776788" y="4875213"/>
          <p14:tracePt t="22567" x="4813300" y="4884738"/>
          <p14:tracePt t="22585" x="4848225" y="4884738"/>
          <p14:tracePt t="22600" x="4867275" y="4894263"/>
          <p14:tracePt t="22623" x="4875213" y="4894263"/>
          <p14:tracePt t="22723" x="4875213" y="4902200"/>
          <p14:tracePt t="22748" x="4848225" y="4902200"/>
          <p14:tracePt t="22760" x="4822825" y="4902200"/>
          <p14:tracePt t="22773" x="4776788" y="4902200"/>
          <p14:tracePt t="22786" x="4732338" y="4902200"/>
          <p14:tracePt t="22800" x="4660900" y="4902200"/>
          <p14:tracePt t="22817" x="4589463" y="4902200"/>
          <p14:tracePt t="22835" x="4465638" y="4894263"/>
          <p14:tracePt t="22850" x="4411663" y="4884738"/>
          <p14:tracePt t="22867" x="4367213" y="4875213"/>
          <p14:tracePt t="22884" x="4340225" y="4875213"/>
          <p14:tracePt t="22900" x="4286250" y="4875213"/>
          <p14:tracePt t="22916" x="4268788" y="4875213"/>
          <p14:tracePt t="22933" x="4251325" y="4875213"/>
          <p14:tracePt t="22950" x="4241800" y="4875213"/>
          <p14:tracePt t="22967" x="4232275" y="4875213"/>
          <p14:tracePt t="23036" x="4241800" y="4875213"/>
          <p14:tracePt t="23049" x="4251325" y="4875213"/>
          <p14:tracePt t="23061" x="4259263" y="4875213"/>
          <p14:tracePt t="23086" x="4268788" y="4875213"/>
          <p14:tracePt t="23125" x="4276725" y="4875213"/>
          <p14:tracePt t="23287" x="4286250" y="4875213"/>
          <p14:tracePt t="23312" x="4295775" y="4875213"/>
          <p14:tracePt t="23350" x="4303713" y="4875213"/>
          <p14:tracePt t="23362" x="4322763" y="4875213"/>
          <p14:tracePt t="23374" x="4348163" y="4875213"/>
          <p14:tracePt t="23387" x="4384675" y="4875213"/>
          <p14:tracePt t="23400" x="4419600" y="4875213"/>
          <p14:tracePt t="23417" x="4446588" y="4875213"/>
          <p14:tracePt t="23434" x="4465638" y="4875213"/>
          <p14:tracePt t="23450" x="4483100" y="4875213"/>
          <p14:tracePt t="23467" x="4491038" y="4875213"/>
          <p14:tracePt t="23484" x="4500563" y="4875213"/>
          <p14:tracePt t="23512" x="4510088" y="4875213"/>
          <p14:tracePt t="24629" x="4510088" y="4867275"/>
          <p14:tracePt t="24641" x="4491038" y="4848225"/>
          <p14:tracePt t="24654" x="4483100" y="4822825"/>
          <p14:tracePt t="24668" x="4429125" y="4768850"/>
          <p14:tracePt t="24685" x="4313238" y="4625975"/>
          <p14:tracePt t="24701" x="4133850" y="4473575"/>
          <p14:tracePt t="24718" x="3867150" y="4179888"/>
          <p14:tracePt t="24734" x="3795713" y="4098925"/>
          <p14:tracePt t="24751" x="3714750" y="4017963"/>
          <p14:tracePt t="24767" x="3490913" y="3759200"/>
          <p14:tracePt t="24784" x="3438525" y="3679825"/>
          <p14:tracePt t="24801" x="3367088" y="3589338"/>
          <p14:tracePt t="24817" x="3241675" y="3394075"/>
          <p14:tracePt t="24834" x="3205163" y="3348038"/>
          <p14:tracePt t="24851" x="3187700" y="3303588"/>
          <p14:tracePt t="24867" x="3098800" y="3205163"/>
          <p14:tracePt t="24884" x="3054350" y="3143250"/>
          <p14:tracePt t="24901" x="3054350" y="3108325"/>
          <p14:tracePt t="25280" x="3036888" y="3108325"/>
          <p14:tracePt t="25293" x="3017838" y="3108325"/>
          <p14:tracePt t="25306" x="3000375" y="3108325"/>
          <p14:tracePt t="25318" x="2973388" y="3098800"/>
          <p14:tracePt t="25335" x="2911475" y="3081338"/>
          <p14:tracePt t="25351" x="2822575" y="3044825"/>
          <p14:tracePt t="25368" x="2660650" y="2955925"/>
          <p14:tracePt t="25385" x="2589213" y="2894013"/>
          <p14:tracePt t="25401" x="2536825" y="2840038"/>
          <p14:tracePt t="25418" x="2482850" y="2795588"/>
          <p14:tracePt t="25434" x="2374900" y="2687638"/>
          <p14:tracePt t="25451" x="2330450" y="2643188"/>
          <p14:tracePt t="25468" x="2295525" y="2589213"/>
          <p14:tracePt t="25469" x="2268538" y="2554288"/>
          <p14:tracePt t="25485" x="2251075" y="2527300"/>
          <p14:tracePt t="25501" x="2251075" y="2509838"/>
          <p14:tracePt t="25518" x="2232025" y="2473325"/>
          <p14:tracePt t="25535" x="2224088" y="2465388"/>
          <p14:tracePt t="25552" x="2224088" y="2446338"/>
          <p14:tracePt t="25569" x="2224088" y="2411413"/>
          <p14:tracePt t="25585" x="2214563" y="2401888"/>
          <p14:tracePt t="25602" x="2214563" y="2393950"/>
          <p14:tracePt t="25618" x="2214563" y="2384425"/>
          <p14:tracePt t="25635" x="2214563" y="2374900"/>
          <p14:tracePt t="25820" x="2224088" y="2374900"/>
          <p14:tracePt t="25832" x="2232025" y="2374900"/>
          <p14:tracePt t="25844" x="2251075" y="2374900"/>
          <p14:tracePt t="25857" x="2268538" y="2374900"/>
          <p14:tracePt t="25870" x="2295525" y="2374900"/>
          <p14:tracePt t="25885" x="2312988" y="2374900"/>
          <p14:tracePt t="25902" x="2330450" y="2374900"/>
          <p14:tracePt t="25920" x="2347913" y="2374900"/>
          <p14:tracePt t="25935" x="2357438" y="2384425"/>
          <p14:tracePt t="25952" x="2366963" y="2384425"/>
          <p14:tracePt t="25971" x="2374900" y="2384425"/>
          <p14:tracePt t="26020" x="2374900" y="2393950"/>
          <p14:tracePt t="26032" x="2384425" y="2393950"/>
          <p14:tracePt t="26070" x="2401888" y="2393950"/>
          <p14:tracePt t="26083" x="2419350" y="2393950"/>
          <p14:tracePt t="26095" x="2446338" y="2393950"/>
          <p14:tracePt t="26108" x="2500313" y="2393950"/>
          <p14:tracePt t="26121" x="2562225" y="2393950"/>
          <p14:tracePt t="26135" x="2633663" y="2393950"/>
          <p14:tracePt t="26152" x="2705100" y="2401888"/>
          <p14:tracePt t="26170" x="2803525" y="2411413"/>
          <p14:tracePt t="26171" x="2874963" y="2419350"/>
          <p14:tracePt t="26185" x="2946400" y="2419350"/>
          <p14:tracePt t="26201" x="2990850" y="2428875"/>
          <p14:tracePt t="26218" x="3054350" y="2428875"/>
          <p14:tracePt t="26221" x="3108325" y="2438400"/>
          <p14:tracePt t="26235" x="3133725" y="2438400"/>
          <p14:tracePt t="26251" x="3179763" y="2438400"/>
          <p14:tracePt t="26268" x="3214688" y="2438400"/>
          <p14:tracePt t="26285" x="3286125" y="2438400"/>
          <p14:tracePt t="26301" x="3313113" y="2438400"/>
          <p14:tracePt t="26318" x="3330575" y="2438400"/>
          <p14:tracePt t="26335" x="3348038" y="2438400"/>
          <p14:tracePt t="26696" x="3357563" y="2438400"/>
          <p14:tracePt t="26709" x="3394075" y="2438400"/>
          <p14:tracePt t="26721" x="3482975" y="2438400"/>
          <p14:tracePt t="26736" x="3625850" y="2438400"/>
          <p14:tracePt t="26752" x="3840163" y="2438400"/>
          <p14:tracePt t="26769" x="3990975" y="2438400"/>
          <p14:tracePt t="26785" x="4160838" y="2438400"/>
          <p14:tracePt t="26802" x="4232275" y="2438400"/>
          <p14:tracePt t="26819" x="4303713" y="2438400"/>
          <p14:tracePt t="26835" x="4367213" y="2446338"/>
          <p14:tracePt t="26852" x="4402138" y="2446338"/>
          <p14:tracePt t="26869" x="4429125" y="2455863"/>
          <p14:tracePt t="26886" x="4491038" y="2465388"/>
          <p14:tracePt t="26902" x="4510088" y="2465388"/>
          <p14:tracePt t="26922" x="4518025" y="2465388"/>
          <p14:tracePt t="27611" x="4537075" y="2465388"/>
          <p14:tracePt t="27624" x="4545013" y="2465388"/>
          <p14:tracePt t="27635" x="4562475" y="2465388"/>
          <p14:tracePt t="27652" x="4581525" y="2465388"/>
          <p14:tracePt t="27669" x="4608513" y="2465388"/>
          <p14:tracePt t="27685" x="4652963" y="2465388"/>
          <p14:tracePt t="27702" x="4670425" y="2465388"/>
          <p14:tracePt t="27719" x="4687888" y="2465388"/>
          <p14:tracePt t="28576" x="4705350" y="2465388"/>
          <p14:tracePt t="28588" x="4741863" y="2465388"/>
          <p14:tracePt t="28601" x="4867275" y="2465388"/>
          <p14:tracePt t="28614" x="4983163" y="2465388"/>
          <p14:tracePt t="28626" x="5108575" y="2465388"/>
          <p14:tracePt t="28639" x="5259388" y="2465388"/>
          <p14:tracePt t="28653" x="5367338" y="2473325"/>
          <p14:tracePt t="28669" x="5429250" y="2482850"/>
          <p14:tracePt t="28687" x="5473700" y="2490788"/>
          <p14:tracePt t="28703" x="5599113" y="2500313"/>
          <p14:tracePt t="28719" x="5643563" y="2500313"/>
          <p14:tracePt t="28736" x="5697538" y="2500313"/>
          <p14:tracePt t="28753" x="5759450" y="2500313"/>
          <p14:tracePt t="28770" x="5786438" y="2500313"/>
          <p14:tracePt t="28787" x="5803900" y="2500313"/>
          <p14:tracePt t="28803" x="5840413" y="2500313"/>
          <p14:tracePt t="28819" x="5848350" y="2500313"/>
          <p14:tracePt t="29103" x="5840413" y="2500313"/>
          <p14:tracePt t="29115" x="5830888" y="2500313"/>
          <p14:tracePt t="29128" x="5822950" y="2500313"/>
          <p14:tracePt t="29153" x="5813425" y="2500313"/>
          <p14:tracePt t="29164" x="5803900" y="2500313"/>
          <p14:tracePt t="29176" x="5786438" y="2500313"/>
          <p14:tracePt t="29189" x="5776913" y="2500313"/>
          <p14:tracePt t="29203" x="5732463" y="2500313"/>
          <p14:tracePt t="29220" x="5643563" y="2500313"/>
          <p14:tracePt t="29236" x="5562600" y="2500313"/>
          <p14:tracePt t="29253" x="5268913" y="2517775"/>
          <p14:tracePt t="29270" x="5143500" y="2527300"/>
          <p14:tracePt t="29286" x="5018088" y="2536825"/>
          <p14:tracePt t="29303" x="4795838" y="2554288"/>
          <p14:tracePt t="29320" x="4687888" y="2571750"/>
          <p14:tracePt t="29336" x="4581525" y="2581275"/>
          <p14:tracePt t="29353" x="4375150" y="2598738"/>
          <p14:tracePt t="29370" x="4268788" y="2616200"/>
          <p14:tracePt t="29387" x="4197350" y="2625725"/>
          <p14:tracePt t="29403" x="4098925" y="2633663"/>
          <p14:tracePt t="29420" x="4071938" y="2643188"/>
          <p14:tracePt t="29437" x="4027488" y="2652713"/>
          <p14:tracePt t="29453" x="3973513" y="2660650"/>
          <p14:tracePt t="29470" x="3956050" y="2670175"/>
          <p14:tracePt t="29490" x="3946525" y="2670175"/>
          <p14:tracePt t="29804" x="3929063" y="2670175"/>
          <p14:tracePt t="29816" x="3919538" y="2670175"/>
          <p14:tracePt t="29829" x="3884613" y="2670175"/>
          <p14:tracePt t="29842" x="3822700" y="2670175"/>
          <p14:tracePt t="29855" x="3697288" y="2670175"/>
          <p14:tracePt t="29870" x="3509963" y="2687638"/>
          <p14:tracePt t="29887" x="3402013" y="2697163"/>
          <p14:tracePt t="29903" x="3348038" y="2697163"/>
          <p14:tracePt t="29905" x="3295650" y="2697163"/>
          <p14:tracePt t="29920" x="3268663" y="2697163"/>
          <p14:tracePt t="29937" x="3224213" y="2697163"/>
          <p14:tracePt t="29954" x="3205163" y="2697163"/>
          <p14:tracePt t="29970" x="3187700" y="2697163"/>
          <p14:tracePt t="29987" x="3179763" y="2697163"/>
          <p14:tracePt t="30092" x="3187700" y="2697163"/>
          <p14:tracePt t="30105" x="3197225" y="2697163"/>
          <p14:tracePt t="30118" x="3205163" y="2697163"/>
          <p14:tracePt t="30131" x="3232150" y="2697163"/>
          <p14:tracePt t="30144" x="3259138" y="2697163"/>
          <p14:tracePt t="30157" x="3295650" y="2697163"/>
          <p14:tracePt t="30170" x="3367088" y="2697163"/>
          <p14:tracePt t="30187" x="3419475" y="2697163"/>
          <p14:tracePt t="30204" x="3527425" y="2697163"/>
          <p14:tracePt t="30221" x="3581400" y="2697163"/>
          <p14:tracePt t="30237" x="3598863" y="2697163"/>
          <p14:tracePt t="30254" x="3625850" y="2697163"/>
          <p14:tracePt t="30531" x="3616325" y="2705100"/>
          <p14:tracePt t="30568" x="3616325" y="2714625"/>
          <p14:tracePt t="30593" x="3616325" y="2724150"/>
          <p14:tracePt t="30606" x="3616325" y="2741613"/>
          <p14:tracePt t="30618" x="3616325" y="2768600"/>
          <p14:tracePt t="30631" x="3608388" y="2840038"/>
          <p14:tracePt t="30643" x="3598863" y="2946400"/>
          <p14:tracePt t="30657" x="3571875" y="3152775"/>
          <p14:tracePt t="30671" x="3562350" y="3375025"/>
          <p14:tracePt t="30687" x="3517900" y="3589338"/>
          <p14:tracePt t="30704" x="3482975" y="4054475"/>
          <p14:tracePt t="30721" x="3465513" y="4251325"/>
          <p14:tracePt t="31107" x="3455988" y="4251325"/>
          <p14:tracePt t="31120" x="3446463" y="4259263"/>
          <p14:tracePt t="31133" x="3411538" y="4286250"/>
          <p14:tracePt t="31145" x="3367088" y="4375150"/>
          <p14:tracePt t="31158" x="3303588" y="4465638"/>
          <p14:tracePt t="31171" x="3251200" y="4581525"/>
          <p14:tracePt t="31187" x="3214688" y="4687888"/>
          <p14:tracePt t="31204" x="3197225" y="4759325"/>
          <p14:tracePt t="31221" x="3160713" y="4956175"/>
          <p14:tracePt t="31238" x="3152775" y="5027613"/>
          <p14:tracePt t="31254" x="3133725" y="5133975"/>
          <p14:tracePt t="31271" x="3108325" y="5330825"/>
          <p14:tracePt t="31288" x="3108325" y="5419725"/>
          <p14:tracePt t="31304" x="3098800" y="5572125"/>
          <p14:tracePt t="31321" x="3089275" y="5724525"/>
          <p14:tracePt t="31338" x="3089275" y="5786438"/>
          <p14:tracePt t="31354" x="3089275" y="5867400"/>
          <p14:tracePt t="31371" x="3089275" y="5991225"/>
          <p14:tracePt t="31388" x="3089275" y="6018213"/>
          <p14:tracePt t="31404" x="3081338" y="6027738"/>
          <p14:tracePt t="31421" x="3081338" y="6045200"/>
          <p14:tracePt t="31458" x="3081338" y="6054725"/>
          <p14:tracePt t="31471" x="3071813" y="6062663"/>
          <p14:tracePt t="31496" x="3071813" y="6072188"/>
          <p14:tracePt t="31834" x="3062288" y="6072188"/>
          <p14:tracePt t="31859" x="3044825" y="6072188"/>
          <p14:tracePt t="31872" x="3036888" y="6072188"/>
          <p14:tracePt t="31884" x="3017838" y="6062663"/>
          <p14:tracePt t="31897" x="2990850" y="6054725"/>
          <p14:tracePt t="31909" x="2965450" y="6045200"/>
          <p14:tracePt t="31922" x="2938463" y="6037263"/>
          <p14:tracePt t="31938" x="2911475" y="6037263"/>
          <p14:tracePt t="31955" x="2894013" y="6037263"/>
          <p14:tracePt t="31971" x="2867025" y="6037263"/>
          <p14:tracePt t="31988" x="2830513" y="6037263"/>
          <p14:tracePt t="32005" x="2822575" y="6037263"/>
          <p14:tracePt t="32022" x="2786063" y="6037263"/>
          <p14:tracePt t="32047" x="2776538" y="6037263"/>
          <p14:tracePt t="33037" x="2786063" y="6037263"/>
          <p14:tracePt t="33062" x="2795588" y="6037263"/>
          <p14:tracePt t="33087" x="2803525" y="6037263"/>
          <p14:tracePt t="33112" x="2813050" y="6037263"/>
          <p14:tracePt t="33125" x="2822575" y="6037263"/>
          <p14:tracePt t="33138" x="2840038" y="6037263"/>
          <p14:tracePt t="33149" x="2874963" y="6037263"/>
          <p14:tracePt t="33162" x="2911475" y="6037263"/>
          <p14:tracePt t="33174" x="2938463" y="6037263"/>
          <p14:tracePt t="33188" x="2965450" y="6037263"/>
          <p14:tracePt t="33205" x="2982913" y="6027738"/>
          <p14:tracePt t="33222" x="3000375" y="6027738"/>
          <p14:tracePt t="33238" x="3044825" y="6027738"/>
          <p14:tracePt t="33255" x="3071813" y="6027738"/>
          <p14:tracePt t="33271" x="3108325" y="6027738"/>
          <p14:tracePt t="33288" x="3187700" y="6027738"/>
          <p14:tracePt t="33305" x="3214688" y="6027738"/>
          <p14:tracePt t="33322" x="3224213" y="6027738"/>
          <p14:tracePt t="33339" x="3259138" y="6027738"/>
          <p14:tracePt t="33355" x="3276600" y="6027738"/>
          <p14:tracePt t="33372" x="3295650" y="6027738"/>
          <p14:tracePt t="33389" x="3357563" y="6027738"/>
          <p14:tracePt t="33405" x="3384550" y="6027738"/>
          <p14:tracePt t="33422" x="3402013" y="6027738"/>
          <p14:tracePt t="33439" x="3429000" y="6027738"/>
          <p14:tracePt t="33455" x="3438525" y="6027738"/>
          <p14:tracePt t="33472" x="3446463" y="6027738"/>
          <p14:tracePt t="33489" x="3500438" y="6027738"/>
          <p14:tracePt t="33505" x="3544888" y="6027738"/>
          <p14:tracePt t="33522" x="3589338" y="6027738"/>
          <p14:tracePt t="33539" x="3660775" y="6027738"/>
          <p14:tracePt t="33555" x="3679825" y="6027738"/>
          <p14:tracePt t="33572" x="3714750" y="6037263"/>
          <p14:tracePt t="33589" x="3786188" y="6037263"/>
          <p14:tracePt t="33605" x="3830638" y="6045200"/>
          <p14:tracePt t="33622" x="3848100" y="6045200"/>
          <p14:tracePt t="33639" x="3875088" y="6054725"/>
          <p14:tracePt t="33655" x="3894138" y="6054725"/>
          <p14:tracePt t="33672" x="3902075" y="6054725"/>
          <p14:tracePt t="33688" x="3911600" y="6054725"/>
          <p14:tracePt t="33706" x="3919538" y="6054725"/>
          <p14:tracePt t="34064" x="3919538" y="6062663"/>
          <p14:tracePt t="34089" x="3911600" y="6062663"/>
          <p14:tracePt t="34102" x="3902075" y="6062663"/>
          <p14:tracePt t="34115" x="3902075" y="6072188"/>
          <p14:tracePt t="34140" x="3894138" y="6072188"/>
          <p14:tracePt t="34176" x="3894138" y="6081713"/>
          <p14:tracePt t="34189" x="3884613" y="6081713"/>
          <p14:tracePt t="34201" x="3884613" y="6089650"/>
          <p14:tracePt t="34213" x="3875088" y="6116638"/>
          <p14:tracePt t="34226" x="3875088" y="6134100"/>
          <p14:tracePt t="34238" x="3867150" y="6170613"/>
          <p14:tracePt t="34255" x="3848100" y="6215063"/>
          <p14:tracePt t="34272" x="3840163" y="6259513"/>
          <p14:tracePt t="34290" x="3822700" y="6375400"/>
          <p14:tracePt t="34306" x="3822700" y="6394450"/>
          <p14:tracePt t="34322" x="3822700" y="6402388"/>
          <p14:tracePt t="34339" x="3813175" y="6411913"/>
          <p14:tracePt t="34356" x="3803650" y="6411913"/>
          <p14:tracePt t="34465" x="3795713" y="6411913"/>
          <p14:tracePt t="34516" x="3795713" y="6402388"/>
          <p14:tracePt t="34528" x="3795713" y="6375400"/>
          <p14:tracePt t="34541" x="3795713" y="6357938"/>
          <p14:tracePt t="34556" x="3795713" y="6323013"/>
          <p14:tracePt t="34573" x="3813175" y="6276975"/>
          <p14:tracePt t="34590" x="3830638" y="6242050"/>
          <p14:tracePt t="34606" x="3848100" y="6232525"/>
          <p14:tracePt t="34628" x="3848100" y="6224588"/>
          <p14:tracePt t="35054" x="3840163" y="6224588"/>
          <p14:tracePt t="35066" x="3830638" y="6224588"/>
          <p14:tracePt t="35078" x="3803650" y="6224588"/>
          <p14:tracePt t="35091" x="3759200" y="6224588"/>
          <p14:tracePt t="35106" x="3598863" y="6224588"/>
          <p14:tracePt t="35123" x="3197225" y="6197600"/>
          <p14:tracePt t="35140" x="2938463" y="6153150"/>
          <p14:tracePt t="35141" x="2847975" y="6134100"/>
          <p14:tracePt t="35156" x="2768600" y="6116638"/>
          <p14:tracePt t="35173" x="2697163" y="6099175"/>
          <p14:tracePt t="35190" x="2616200" y="6081713"/>
          <p14:tracePt t="35206" x="2598738" y="6081713"/>
          <p14:tracePt t="35223" x="2589213" y="6072188"/>
          <p14:tracePt t="35240" x="2581275" y="6072188"/>
          <p14:tracePt t="35266" x="2571750" y="6072188"/>
          <p14:tracePt t="35428" x="2562225" y="6072188"/>
          <p14:tracePt t="35654" x="2571750" y="6072188"/>
          <p14:tracePt t="35691" x="2581275" y="6072188"/>
          <p14:tracePt t="35717" x="2598738" y="6072188"/>
          <p14:tracePt t="35729" x="2625725" y="6072188"/>
          <p14:tracePt t="35743" x="2660650" y="6099175"/>
          <p14:tracePt t="35754" x="2679700" y="6116638"/>
          <p14:tracePt t="35766" x="2687638" y="6116638"/>
          <p14:tracePt t="35779" x="2687638" y="6126163"/>
          <p14:tracePt t="35816" x="2697163" y="6134100"/>
          <p14:tracePt t="36444" x="2705100" y="6134100"/>
          <p14:tracePt t="36681" x="2714625" y="6134100"/>
          <p14:tracePt t="36707" x="2724150" y="6134100"/>
          <p14:tracePt t="36719" x="2741613" y="6143625"/>
          <p14:tracePt t="36731" x="2751138" y="6153150"/>
          <p14:tracePt t="36744" x="2768600" y="6170613"/>
          <p14:tracePt t="36757" x="2795588" y="6180138"/>
          <p14:tracePt t="36774" x="2795588" y="6188075"/>
          <p14:tracePt t="36807" x="2803525" y="6188075"/>
          <p14:tracePt t="38776" x="2803525" y="6180138"/>
          <p14:tracePt t="38801" x="2803525" y="6161088"/>
          <p14:tracePt t="38814" x="2822575" y="6143625"/>
          <p14:tracePt t="38826" x="2847975" y="6108700"/>
          <p14:tracePt t="38839" x="2911475" y="6054725"/>
          <p14:tracePt t="38851" x="2982913" y="5991225"/>
          <p14:tracePt t="38864" x="3054350" y="5946775"/>
          <p14:tracePt t="38877" x="3108325" y="5919788"/>
          <p14:tracePt t="38891" x="3170238" y="5894388"/>
          <p14:tracePt t="38908" x="3232150" y="5875338"/>
          <p14:tracePt t="38926" x="3340100" y="5840413"/>
          <p14:tracePt t="38941" x="3384550" y="5840413"/>
          <p14:tracePt t="38958" x="3429000" y="5840413"/>
          <p14:tracePt t="38975" x="3490913" y="5840413"/>
          <p14:tracePt t="38991" x="3562350" y="5840413"/>
          <p14:tracePt t="39008" x="3589338" y="5840413"/>
          <p14:tracePt t="39024" x="3633788" y="5840413"/>
          <p14:tracePt t="39041" x="3724275" y="5894388"/>
          <p14:tracePt t="39058" x="3759200" y="5911850"/>
          <p14:tracePt t="39075" x="3786188" y="5929313"/>
          <p14:tracePt t="39091" x="3830638" y="5965825"/>
          <p14:tracePt t="39108" x="3840163" y="5973763"/>
          <p14:tracePt t="39124" x="3848100" y="5983288"/>
          <p14:tracePt t="39141" x="3857625" y="6000750"/>
          <p14:tracePt t="39158" x="3867150" y="6000750"/>
          <p14:tracePt t="39174" x="3867150" y="6018213"/>
          <p14:tracePt t="39191" x="3884613" y="6045200"/>
          <p14:tracePt t="39208" x="3894138" y="6062663"/>
          <p14:tracePt t="39224" x="3902075" y="6072188"/>
          <p14:tracePt t="39241" x="3919538" y="6099175"/>
          <p14:tracePt t="39263" x="3929063" y="6108700"/>
          <p14:tracePt t="39290" x="3929063" y="6116638"/>
          <p14:tracePt t="39315" x="3938588" y="6126163"/>
          <p14:tracePt t="39328" x="3938588" y="6134100"/>
          <p14:tracePt t="39390" x="3938588" y="6143625"/>
          <p14:tracePt t="39528" x="3946525" y="6143625"/>
          <p14:tracePt t="40316" x="3929063" y="6143625"/>
          <p14:tracePt t="40329" x="3911600" y="6143625"/>
          <p14:tracePt t="40342" x="3840163" y="6143625"/>
          <p14:tracePt t="40354" x="3670300" y="6108700"/>
          <p14:tracePt t="40367" x="3455988" y="6054725"/>
          <p14:tracePt t="40379" x="3330575" y="6018213"/>
          <p14:tracePt t="40392" x="3251200" y="6000750"/>
          <p14:tracePt t="40409" x="3170238" y="5991225"/>
          <p14:tracePt t="40426" x="3116263" y="5983288"/>
          <p14:tracePt t="40442" x="3054350" y="5983288"/>
          <p14:tracePt t="40459" x="3009900" y="5973763"/>
          <p14:tracePt t="40475" x="2982913" y="5973763"/>
          <p14:tracePt t="40492" x="2955925" y="5973763"/>
          <p14:tracePt t="40509" x="2946400" y="5973763"/>
          <p14:tracePt t="40530" x="2938463" y="5973763"/>
          <p14:tracePt t="40555" x="2928938" y="5973763"/>
          <p14:tracePt t="40568" x="2919413" y="5973763"/>
          <p14:tracePt t="40580" x="2911475" y="5973763"/>
          <p14:tracePt t="40593" x="2901950" y="5973763"/>
          <p14:tracePt t="40644" x="2901950" y="5983288"/>
          <p14:tracePt t="40655" x="2894013" y="5983288"/>
          <p14:tracePt t="40692" x="2884488" y="5983288"/>
          <p14:tracePt t="40718" x="2874963" y="5991225"/>
          <p14:tracePt t="40743" x="2867025" y="5991225"/>
          <p14:tracePt t="40818" x="2857500" y="5991225"/>
          <p14:tracePt t="41619" x="2867025" y="5991225"/>
          <p14:tracePt t="41631" x="2884488" y="5983288"/>
          <p14:tracePt t="41644" x="2901950" y="5965825"/>
          <p14:tracePt t="41656" x="2928938" y="5919788"/>
          <p14:tracePt t="41669" x="2973388" y="5875338"/>
          <p14:tracePt t="41681" x="3017838" y="5813425"/>
          <p14:tracePt t="41695" x="3081338" y="5768975"/>
          <p14:tracePt t="41709" x="3116263" y="5724525"/>
          <p14:tracePt t="41726" x="3179763" y="5670550"/>
          <p14:tracePt t="41743" x="3268663" y="5554663"/>
          <p14:tracePt t="41759" x="3322638" y="5510213"/>
          <p14:tracePt t="41776" x="3367088" y="5483225"/>
          <p14:tracePt t="41794" x="3455988" y="5402263"/>
          <p14:tracePt t="41809" x="3490913" y="5357813"/>
          <p14:tracePt t="41826" x="3536950" y="5313363"/>
          <p14:tracePt t="41844" x="3625850" y="5232400"/>
          <p14:tracePt t="41859" x="3670300" y="5197475"/>
          <p14:tracePt t="41876" x="3697288" y="5180013"/>
          <p14:tracePt t="41893" x="3732213" y="5153025"/>
          <p14:tracePt t="41909" x="3768725" y="5116513"/>
          <p14:tracePt t="41926" x="3786188" y="5108575"/>
          <p14:tracePt t="41943" x="3795713" y="5089525"/>
          <p14:tracePt t="41959" x="3840163" y="5062538"/>
          <p14:tracePt t="41976" x="3857625" y="5037138"/>
          <p14:tracePt t="41993" x="3875088" y="5027613"/>
          <p14:tracePt t="42009" x="3902075" y="5000625"/>
          <p14:tracePt t="42026" x="3929063" y="4983163"/>
          <p14:tracePt t="42044" x="3973513" y="4919663"/>
          <p14:tracePt t="42059" x="4000500" y="4875213"/>
          <p14:tracePt t="42076" x="4017963" y="4857750"/>
          <p14:tracePt t="42093" x="4017963" y="4848225"/>
          <p14:tracePt t="43112" x="4010025" y="4848225"/>
          <p14:tracePt t="43387" x="4017963" y="4848225"/>
          <p14:tracePt t="43462" x="4027488" y="4848225"/>
          <p14:tracePt t="43901" x="4037013" y="4848225"/>
          <p14:tracePt t="43951" x="4044950" y="4848225"/>
          <p14:tracePt t="43976" x="4062413" y="4840288"/>
          <p14:tracePt t="43988" x="4071938" y="4840288"/>
          <p14:tracePt t="44001" x="4098925" y="4830763"/>
          <p14:tracePt t="44013" x="4160838" y="4830763"/>
          <p14:tracePt t="44027" x="4232275" y="4830763"/>
          <p14:tracePt t="44044" x="4276725" y="4830763"/>
          <p14:tracePt t="44061" x="4313238" y="4830763"/>
          <p14:tracePt t="44077" x="4357688" y="4830763"/>
          <p14:tracePt t="44094" x="4367213" y="4830763"/>
          <p14:tracePt t="44111" x="4375150" y="4830763"/>
          <p14:tracePt t="44127" x="4394200" y="4830763"/>
          <p14:tracePt t="44144" x="4402138" y="4830763"/>
          <p14:tracePt t="44276" x="4384675" y="4830763"/>
          <p14:tracePt t="44289" x="4367213" y="4830763"/>
          <p14:tracePt t="44301" x="4340225" y="4822825"/>
          <p14:tracePt t="44314" x="4313238" y="4822825"/>
          <p14:tracePt t="44327" x="4295775" y="4822825"/>
          <p14:tracePt t="44344" x="4276725" y="4822825"/>
          <p14:tracePt t="44361" x="4259263" y="4822825"/>
          <p14:tracePt t="44377" x="4241800" y="4822825"/>
          <p14:tracePt t="44394" x="4224338" y="4822825"/>
          <p14:tracePt t="44614" x="4232275" y="4822825"/>
          <p14:tracePt t="44627" x="4251325" y="4822825"/>
          <p14:tracePt t="44639" x="4268788" y="4822825"/>
          <p14:tracePt t="44652" x="4295775" y="4822825"/>
          <p14:tracePt t="44664" x="4322763" y="4822825"/>
          <p14:tracePt t="44677" x="4357688" y="4822825"/>
          <p14:tracePt t="44694" x="4394200" y="4822825"/>
          <p14:tracePt t="44711" x="4438650" y="4822825"/>
          <p14:tracePt t="44727" x="4518025" y="4822825"/>
          <p14:tracePt t="44744" x="4537075" y="4822825"/>
          <p14:tracePt t="44764" x="4545013" y="4822825"/>
          <p14:tracePt t="44852" x="4527550" y="4822825"/>
          <p14:tracePt t="44865" x="4510088" y="4822825"/>
          <p14:tracePt t="44877" x="4491038" y="4822825"/>
          <p14:tracePt t="44890" x="4473575" y="4822825"/>
          <p14:tracePt t="44903" x="4465638" y="4822825"/>
          <p14:tracePt t="44915" x="4446588" y="4822825"/>
          <p14:tracePt t="44928" x="4429125" y="4822825"/>
          <p14:tracePt t="44944" x="4402138" y="4813300"/>
          <p14:tracePt t="44961" x="4367213" y="4813300"/>
          <p14:tracePt t="44978" x="4295775" y="4803775"/>
          <p14:tracePt t="44994" x="4268788" y="4803775"/>
          <p14:tracePt t="45011" x="4241800" y="4803775"/>
          <p14:tracePt t="45027" x="4224338" y="4803775"/>
          <p14:tracePt t="45044" x="4214813" y="4803775"/>
          <p14:tracePt t="45061" x="4197350" y="4803775"/>
          <p14:tracePt t="45078" x="4170363" y="4803775"/>
          <p14:tracePt t="45094" x="4160838" y="4803775"/>
          <p14:tracePt t="45111" x="4143375" y="4803775"/>
          <p14:tracePt t="45128" x="4133850" y="4803775"/>
          <p14:tracePt t="45190" x="4125913" y="4803775"/>
          <p14:tracePt t="45202" x="4116388" y="4803775"/>
          <p14:tracePt t="45215" x="4108450" y="4803775"/>
          <p14:tracePt t="45228" x="4089400" y="4803775"/>
          <p14:tracePt t="45244" x="4081463" y="4803775"/>
          <p14:tracePt t="45261" x="4071938" y="4803775"/>
          <p14:tracePt t="45404" x="4081463" y="4803775"/>
          <p14:tracePt t="45416" x="4089400" y="4803775"/>
          <p14:tracePt t="45428" x="4098925" y="4803775"/>
          <p14:tracePt t="45441" x="4116388" y="4803775"/>
          <p14:tracePt t="45453" x="4133850" y="4803775"/>
          <p14:tracePt t="45465" x="4160838" y="4803775"/>
          <p14:tracePt t="45479" x="4187825" y="4795838"/>
          <p14:tracePt t="45494" x="4224338" y="4795838"/>
          <p14:tracePt t="45511" x="4268788" y="4795838"/>
          <p14:tracePt t="45528" x="4402138" y="4795838"/>
          <p14:tracePt t="45545" x="4465638" y="4795838"/>
          <p14:tracePt t="45561" x="4500563" y="4795838"/>
          <p14:tracePt t="45578" x="4554538" y="4795838"/>
          <p14:tracePt t="45595" x="4572000" y="4795838"/>
          <p14:tracePt t="45611" x="4598988" y="4795838"/>
          <p14:tracePt t="45628" x="4633913" y="4795838"/>
          <p14:tracePt t="45629" x="4660900" y="4795838"/>
          <p14:tracePt t="45645" x="4687888" y="4795838"/>
          <p14:tracePt t="45661" x="4697413" y="4795838"/>
          <p14:tracePt t="45678" x="4714875" y="4795838"/>
          <p14:tracePt t="45694" x="4724400" y="4795838"/>
          <p14:tracePt t="45803" x="4705350" y="4795838"/>
          <p14:tracePt t="45816" x="4687888" y="4795838"/>
          <p14:tracePt t="45829" x="4670425" y="4795838"/>
          <p14:tracePt t="45841" x="4652963" y="4795838"/>
          <p14:tracePt t="45854" x="4633913" y="4795838"/>
          <p14:tracePt t="45866" x="4616450" y="4795838"/>
          <p14:tracePt t="45879" x="4581525" y="4795838"/>
          <p14:tracePt t="45895" x="4518025" y="4795838"/>
          <p14:tracePt t="45912" x="4446588" y="4795838"/>
          <p14:tracePt t="45928" x="4375150" y="4795838"/>
          <p14:tracePt t="45945" x="4268788" y="4795838"/>
          <p14:tracePt t="45961" x="4205288" y="4795838"/>
          <p14:tracePt t="45978" x="4116388" y="4795838"/>
          <p14:tracePt t="45995" x="4089400" y="4795838"/>
          <p14:tracePt t="46011" x="4062413" y="4795838"/>
          <p14:tracePt t="46028" x="4037013" y="4795838"/>
          <p14:tracePt t="46029" x="4010025" y="4795838"/>
          <p14:tracePt t="46045" x="3983038" y="4795838"/>
          <p14:tracePt t="46062" x="3965575" y="4795838"/>
          <p14:tracePt t="46078" x="3956050" y="4795838"/>
          <p14:tracePt t="46094" x="3946525" y="4795838"/>
          <p14:tracePt t="46242" x="3956050" y="4795838"/>
          <p14:tracePt t="46254" x="3983038" y="4795838"/>
          <p14:tracePt t="46267" x="4000500" y="4795838"/>
          <p14:tracePt t="46280" x="4027488" y="4795838"/>
          <p14:tracePt t="46295" x="4062413" y="4786313"/>
          <p14:tracePt t="46311" x="4108450" y="4776788"/>
          <p14:tracePt t="46329" x="4224338" y="4768850"/>
          <p14:tracePt t="46345" x="4268788" y="4768850"/>
          <p14:tracePt t="46362" x="4330700" y="4759325"/>
          <p14:tracePt t="46379" x="4419600" y="4759325"/>
          <p14:tracePt t="46395" x="4438650" y="4759325"/>
          <p14:tracePt t="46412" x="4446588" y="4759325"/>
          <p14:tracePt t="46429" x="4456113" y="4759325"/>
          <p14:tracePt t="46794" x="4446588" y="4759325"/>
          <p14:tracePt t="46806" x="4429125" y="4759325"/>
          <p14:tracePt t="46818" x="4402138" y="4759325"/>
          <p14:tracePt t="46831" x="4394200" y="4759325"/>
          <p14:tracePt t="46845" x="4384675" y="4759325"/>
          <p14:tracePt t="46862" x="4375150" y="4759325"/>
          <p14:tracePt t="46878" x="4357688" y="4759325"/>
          <p14:tracePt t="46895" x="4313238" y="4776788"/>
          <p14:tracePt t="46912" x="4268788" y="4786313"/>
          <p14:tracePt t="46929" x="4241800" y="4795838"/>
          <p14:tracePt t="46945" x="4197350" y="4813300"/>
          <p14:tracePt t="46962" x="4179888" y="4822825"/>
          <p14:tracePt t="46993" x="4170363" y="4822825"/>
          <p14:tracePt t="47344" x="4170363" y="4830763"/>
          <p14:tracePt t="47357" x="4179888" y="4830763"/>
          <p14:tracePt t="47370" x="4187825" y="4830763"/>
          <p14:tracePt t="47382" x="4205288" y="4840288"/>
          <p14:tracePt t="47395" x="4224338" y="4848225"/>
          <p14:tracePt t="47419" x="4232275" y="4867275"/>
          <p14:tracePt t="47432" x="4241800" y="4867275"/>
          <p14:tracePt t="47457" x="4241800" y="4875213"/>
          <p14:tracePt t="47821" x="4232275" y="4875213"/>
          <p14:tracePt t="48360" x="4232275" y="4857750"/>
          <p14:tracePt t="48385" x="4232275" y="4848225"/>
          <p14:tracePt t="48397" x="4232275" y="4830763"/>
          <p14:tracePt t="48410" x="4232275" y="4822825"/>
          <p14:tracePt t="48423" x="4232275" y="4813300"/>
          <p14:tracePt t="48460" x="4232275" y="4803775"/>
          <p14:tracePt t="48598" x="4224338" y="4803775"/>
          <p14:tracePt t="48648" x="4224338" y="4813300"/>
          <p14:tracePt t="48673" x="4214813" y="4822825"/>
          <p14:tracePt t="48686" x="4214813" y="4830763"/>
          <p14:tracePt t="48710" x="4205288" y="4848225"/>
          <p14:tracePt t="48735" x="4205288" y="4857750"/>
          <p14:tracePt t="48748" x="4205288" y="4867275"/>
          <p14:tracePt t="48761" x="4205288" y="4875213"/>
          <p14:tracePt t="48773" x="4197350" y="4894263"/>
          <p14:tracePt t="48798" x="4187825" y="4902200"/>
          <p14:tracePt t="48810" x="4187825" y="4911725"/>
          <p14:tracePt t="48823" x="4179888" y="4919663"/>
          <p14:tracePt t="48836" x="4179888" y="4929188"/>
          <p14:tracePt t="48861" x="4170363" y="4938713"/>
          <p14:tracePt t="48886" x="4170363" y="4946650"/>
          <p14:tracePt t="49249" x="4170363" y="4956175"/>
          <p14:tracePt t="49262" x="4152900" y="4973638"/>
          <p14:tracePt t="49274" x="4143375" y="4991100"/>
          <p14:tracePt t="49287" x="4125913" y="5027613"/>
          <p14:tracePt t="49299" x="4098925" y="5089525"/>
          <p14:tracePt t="49313" x="4071938" y="5170488"/>
          <p14:tracePt t="49330" x="4054475" y="5232400"/>
          <p14:tracePt t="49346" x="4037013" y="5286375"/>
          <p14:tracePt t="49363" x="4017963" y="5419725"/>
          <p14:tracePt t="49380" x="4000500" y="5510213"/>
          <p14:tracePt t="49396" x="3990975" y="5589588"/>
          <p14:tracePt t="49413" x="3956050" y="5732463"/>
          <p14:tracePt t="49430" x="3929063" y="5830888"/>
          <p14:tracePt t="49447" x="3902075" y="5902325"/>
          <p14:tracePt t="49463" x="3875088" y="6000750"/>
          <p14:tracePt t="49480" x="3857625" y="6062663"/>
          <p14:tracePt t="49496" x="3840163" y="6108700"/>
          <p14:tracePt t="49513" x="3822700" y="6188075"/>
          <p14:tracePt t="49530" x="3813175" y="6205538"/>
          <p14:tracePt t="49546" x="3813175" y="6224588"/>
          <p14:tracePt t="49563" x="3803650" y="6251575"/>
          <p14:tracePt t="49579" x="3803650" y="6259513"/>
          <p14:tracePt t="49596" x="3803650" y="6276975"/>
          <p14:tracePt t="49613" x="3795713" y="6276975"/>
          <p14:tracePt t="49637" x="3795713" y="6286500"/>
          <p14:tracePt t="50729" x="3795713" y="6269038"/>
          <p14:tracePt t="50743" x="3840163" y="6232525"/>
          <p14:tracePt t="50756" x="3965575" y="6116638"/>
          <p14:tracePt t="50768" x="4160838" y="5965825"/>
          <p14:tracePt t="50780" x="4268788" y="5875338"/>
          <p14:tracePt t="50797" x="4330700" y="5813425"/>
          <p14:tracePt t="50814" x="4375150" y="5751513"/>
          <p14:tracePt t="50831" x="4438650" y="5661025"/>
          <p14:tracePt t="50847" x="4456113" y="5616575"/>
          <p14:tracePt t="50864" x="4465638" y="5581650"/>
          <p14:tracePt t="50881" x="4473575" y="5473700"/>
          <p14:tracePt t="50897" x="4473575" y="5419725"/>
          <p14:tracePt t="50914" x="4473575" y="5384800"/>
          <p14:tracePt t="50930" x="4456113" y="5286375"/>
          <p14:tracePt t="50947" x="4438650" y="5205413"/>
          <p14:tracePt t="50964" x="4429125" y="5153025"/>
          <p14:tracePt t="50980" x="4411663" y="5072063"/>
          <p14:tracePt t="50997" x="4411663" y="5054600"/>
          <p14:tracePt t="51014" x="4411663" y="5027613"/>
          <p14:tracePt t="51031" x="4411663" y="4965700"/>
          <p14:tracePt t="51047" x="4411663" y="4938713"/>
          <p14:tracePt t="51064" x="4411663" y="4919663"/>
          <p14:tracePt t="51080" x="4429125" y="4884738"/>
          <p14:tracePt t="51097" x="4438650" y="4875213"/>
          <p14:tracePt t="51114" x="4446588" y="4857750"/>
          <p14:tracePt t="51131" x="4456113" y="4848225"/>
          <p14:tracePt t="51147" x="4465638" y="4840288"/>
          <p14:tracePt t="51164" x="4473575" y="4840288"/>
          <p14:tracePt t="51181" x="4473575" y="4822825"/>
          <p14:tracePt t="51197" x="4473575" y="4813300"/>
          <p14:tracePt t="51214" x="4483100" y="4803775"/>
          <p14:tracePt t="51231" x="4483100" y="4795838"/>
          <p14:tracePt t="51247" x="4483100" y="4786313"/>
          <p14:tracePt t="51264" x="4491038" y="4786313"/>
          <p14:tracePt t="51281" x="4500563" y="4786313"/>
          <p14:tracePt t="51306" x="4510088" y="4786313"/>
          <p14:tracePt t="51318" x="4527550" y="4803775"/>
          <p14:tracePt t="51331" x="4537075" y="4830763"/>
          <p14:tracePt t="51347" x="4562475" y="4857750"/>
          <p14:tracePt t="51364" x="4581525" y="4911725"/>
          <p14:tracePt t="51380" x="4625975" y="5027613"/>
          <p14:tracePt t="51397" x="4652963" y="5099050"/>
          <p14:tracePt t="51414" x="4679950" y="5153025"/>
          <p14:tracePt t="51430" x="4705350" y="5232400"/>
          <p14:tracePt t="51447" x="4759325" y="5411788"/>
          <p14:tracePt t="51464" x="4768850" y="5500688"/>
          <p14:tracePt t="51481" x="4813300" y="5795963"/>
          <p14:tracePt t="51497" x="4830763" y="5884863"/>
          <p14:tracePt t="51514" x="4848225" y="5983288"/>
          <p14:tracePt t="51531" x="4867275" y="6116638"/>
          <p14:tracePt t="51547" x="4875213" y="6143625"/>
          <p14:tracePt t="51564" x="4884738" y="6161088"/>
          <p14:tracePt t="51581" x="4894263" y="6180138"/>
          <p14:tracePt t="51597" x="4902200" y="6197600"/>
          <p14:tracePt t="51614" x="4911725" y="6205538"/>
          <p14:tracePt t="51631" x="4911725" y="6215063"/>
          <p14:tracePt t="51647" x="4919663" y="6224588"/>
          <p14:tracePt t="51682" x="4929188" y="6224588"/>
          <p14:tracePt t="51832" x="4929188" y="6215063"/>
          <p14:tracePt t="51845" x="4911725" y="6188075"/>
          <p14:tracePt t="51857" x="4894263" y="6134100"/>
          <p14:tracePt t="51870" x="4857750" y="6037263"/>
          <p14:tracePt t="51883" x="4803775" y="5929313"/>
          <p14:tracePt t="51898" x="4768850" y="5822950"/>
          <p14:tracePt t="51914" x="4687888" y="5670550"/>
          <p14:tracePt t="51932" x="4527550" y="5402263"/>
          <p14:tracePt t="51947" x="4446588" y="5313363"/>
          <p14:tracePt t="51964" x="4330700" y="5143500"/>
          <p14:tracePt t="51982" x="3983038" y="4795838"/>
          <p14:tracePt t="51998" x="3697288" y="4510088"/>
          <p14:tracePt t="52014" x="3517900" y="4357688"/>
          <p14:tracePt t="52033" x="3205163" y="3956050"/>
          <p14:tracePt t="52048" x="3116263" y="3867150"/>
          <p14:tracePt t="52064" x="3044825" y="3768725"/>
          <p14:tracePt t="52082" x="2946400" y="3598863"/>
          <p14:tracePt t="52098" x="2938463" y="3581400"/>
          <p14:tracePt t="52773" x="2919413" y="3581400"/>
          <p14:tracePt t="52785" x="2911475" y="3571875"/>
          <p14:tracePt t="52798" x="2894013" y="3571875"/>
          <p14:tracePt t="52815" x="2867025" y="3554413"/>
          <p14:tracePt t="52832" x="2786063" y="3527425"/>
          <p14:tracePt t="52848" x="2652713" y="3473450"/>
          <p14:tracePt t="52865" x="2598738" y="3446463"/>
          <p14:tracePt t="52881" x="2554288" y="3429000"/>
          <p14:tracePt t="52898" x="2517775" y="3411538"/>
          <p14:tracePt t="52900" x="2473325" y="3394075"/>
          <p14:tracePt t="52915" x="2446338" y="3384550"/>
          <p14:tracePt t="52932" x="2419350" y="3384550"/>
          <p14:tracePt t="52948" x="2393950" y="3367088"/>
          <p14:tracePt t="52965" x="2374900" y="3367088"/>
          <p14:tracePt t="52986" x="2366963" y="3367088"/>
          <p14:tracePt t="53011" x="2357438" y="3367088"/>
          <p14:tracePt t="53024" x="2347913" y="3367088"/>
          <p14:tracePt t="53036" x="2347913" y="3357563"/>
          <p14:tracePt t="53074" x="2339975" y="3357563"/>
          <p14:tracePt t="54426" x="2347913" y="3357563"/>
          <p14:tracePt t="54526" x="2357438" y="3357563"/>
          <p14:tracePt t="54589" x="2366963" y="3357563"/>
          <p14:tracePt t="54651" x="2374900" y="3357563"/>
          <p14:tracePt t="54677" x="2384425" y="3357563"/>
          <p14:tracePt t="54713" x="2393950" y="3357563"/>
          <p14:tracePt t="54726" x="2401888" y="3357563"/>
          <p14:tracePt t="54751" x="2411413" y="3357563"/>
          <p14:tracePt t="54776" x="2419350" y="3357563"/>
          <p14:tracePt t="54801" x="2438400" y="3357563"/>
          <p14:tracePt t="54814" x="2446338" y="3357563"/>
          <p14:tracePt t="54826" x="2455863" y="3357563"/>
          <p14:tracePt t="54839" x="2473325" y="3357563"/>
          <p14:tracePt t="54852" x="2490788" y="3357563"/>
          <p14:tracePt t="54866" x="2500313" y="3357563"/>
          <p14:tracePt t="54883" x="2509838" y="3357563"/>
          <p14:tracePt t="54900" x="2527300" y="3357563"/>
          <p14:tracePt t="54916" x="2554288" y="3357563"/>
          <p14:tracePt t="54932" x="2562225" y="3357563"/>
          <p14:tracePt t="54950" x="2581275" y="3357563"/>
          <p14:tracePt t="54966" x="2616200" y="3357563"/>
          <p14:tracePt t="54983" x="2643188" y="3357563"/>
          <p14:tracePt t="54999" x="2687638" y="3357563"/>
          <p14:tracePt t="55016" x="2786063" y="3357563"/>
          <p14:tracePt t="55033" x="2822575" y="3357563"/>
          <p14:tracePt t="55049" x="2847975" y="3357563"/>
          <p14:tracePt t="55066" x="2955925" y="3357563"/>
          <p14:tracePt t="55082" x="3009900" y="3357563"/>
          <p14:tracePt t="55099" x="3044825" y="3357563"/>
          <p14:tracePt t="55116" x="3108325" y="3357563"/>
          <p14:tracePt t="55132" x="3143250" y="3357563"/>
          <p14:tracePt t="55149" x="3197225" y="3357563"/>
          <p14:tracePt t="55166" x="3268663" y="3357563"/>
          <p14:tracePt t="55183" x="3286125" y="3357563"/>
          <p14:tracePt t="55199" x="3303588" y="3357563"/>
          <p14:tracePt t="55216" x="3348038" y="3357563"/>
          <p14:tracePt t="55233" x="3357563" y="3357563"/>
          <p14:tracePt t="55249" x="3375025" y="3357563"/>
          <p14:tracePt t="55266" x="3419475" y="3357563"/>
          <p14:tracePt t="55282" x="3438525" y="3357563"/>
          <p14:tracePt t="55299" x="3465513" y="3357563"/>
          <p14:tracePt t="55316" x="3509963" y="3357563"/>
          <p14:tracePt t="55332" x="3527425" y="3357563"/>
          <p14:tracePt t="55349" x="3544888" y="3357563"/>
          <p14:tracePt t="55366" x="3589338" y="3357563"/>
          <p14:tracePt t="55382" x="3616325" y="3357563"/>
          <p14:tracePt t="55399" x="3643313" y="3357563"/>
          <p14:tracePt t="55416" x="3679825" y="3348038"/>
          <p14:tracePt t="55432" x="3697288" y="3348038"/>
          <p14:tracePt t="55449" x="3705225" y="3348038"/>
          <p14:tracePt t="55466" x="3714750" y="3348038"/>
          <p14:tracePt t="55483" x="3724275" y="3348038"/>
          <p14:tracePt t="55500" x="3732213" y="3348038"/>
          <p14:tracePt t="56042" x="3751263" y="3348038"/>
          <p14:tracePt t="56054" x="3768725" y="3348038"/>
          <p14:tracePt t="56068" x="3830638" y="3348038"/>
          <p14:tracePt t="56083" x="3875088" y="3348038"/>
          <p14:tracePt t="56100" x="3938588" y="3348038"/>
          <p14:tracePt t="56117" x="4071938" y="3340100"/>
          <p14:tracePt t="56133" x="4143375" y="3340100"/>
          <p14:tracePt t="56150" x="4214813" y="3340100"/>
          <p14:tracePt t="56167" x="4303713" y="3340100"/>
          <p14:tracePt t="56183" x="4411663" y="3340100"/>
          <p14:tracePt t="56200" x="4473575" y="3340100"/>
          <p14:tracePt t="56217" x="4616450" y="3340100"/>
          <p14:tracePt t="56233" x="4679950" y="3340100"/>
          <p14:tracePt t="56250" x="4724400" y="3340100"/>
          <p14:tracePt t="56267" x="4776788" y="3340100"/>
          <p14:tracePt t="56283" x="4894263" y="3340100"/>
          <p14:tracePt t="56300" x="4946650" y="3340100"/>
          <p14:tracePt t="56317" x="4983163" y="3340100"/>
          <p14:tracePt t="56320" x="5010150" y="3340100"/>
          <p14:tracePt t="56333" x="5045075" y="3340100"/>
          <p14:tracePt t="56350" x="5089525" y="3340100"/>
          <p14:tracePt t="56366" x="5224463" y="3340100"/>
          <p14:tracePt t="56383" x="5286375" y="3340100"/>
          <p14:tracePt t="56400" x="5340350" y="3340100"/>
          <p14:tracePt t="56417" x="5473700" y="3340100"/>
          <p14:tracePt t="56433" x="5510213" y="3340100"/>
          <p14:tracePt t="56450" x="5537200" y="3340100"/>
          <p14:tracePt t="56466" x="5562600" y="3340100"/>
          <p14:tracePt t="56483" x="5608638" y="3340100"/>
          <p14:tracePt t="56500" x="5634038" y="3340100"/>
          <p14:tracePt t="56516" x="5680075" y="3340100"/>
          <p14:tracePt t="56542" x="5688013" y="3340100"/>
          <p14:tracePt t="56554" x="5705475" y="3340100"/>
          <p14:tracePt t="56580" x="5715000" y="3340100"/>
          <p14:tracePt t="56756" x="5697538" y="3340100"/>
          <p14:tracePt t="56768" x="5680075" y="3340100"/>
          <p14:tracePt t="56781" x="5670550" y="3340100"/>
          <p14:tracePt t="56793" x="5643563" y="3340100"/>
          <p14:tracePt t="56806" x="5626100" y="3340100"/>
          <p14:tracePt t="56819" x="5616575" y="3340100"/>
          <p14:tracePt t="56833" x="5599113" y="3340100"/>
          <p14:tracePt t="56850" x="5554663" y="3340100"/>
          <p14:tracePt t="56868" x="5384800" y="3330575"/>
          <p14:tracePt t="56883" x="5303838" y="3330575"/>
          <p14:tracePt t="56900" x="5241925" y="3330575"/>
          <p14:tracePt t="56918" x="5153025" y="3330575"/>
          <p14:tracePt t="56933" x="5126038" y="3330575"/>
          <p14:tracePt t="56950" x="5089525" y="3330575"/>
          <p14:tracePt t="56968" x="5027613" y="3330575"/>
          <p14:tracePt t="56983" x="4983163" y="3330575"/>
          <p14:tracePt t="57000" x="4946650" y="3330575"/>
          <p14:tracePt t="57018" x="4894263" y="3330575"/>
          <p14:tracePt t="57034" x="4867275" y="3330575"/>
          <p14:tracePt t="57050" x="4840288" y="3330575"/>
          <p14:tracePt t="57067" x="4803775" y="3330575"/>
          <p14:tracePt t="57084" x="4741863" y="3330575"/>
          <p14:tracePt t="57100" x="4714875" y="3330575"/>
          <p14:tracePt t="57118" x="4660900" y="3330575"/>
          <p14:tracePt t="57133" x="4643438" y="3330575"/>
          <p14:tracePt t="57150" x="4633913" y="3330575"/>
          <p14:tracePt t="57167" x="4616450" y="3330575"/>
          <p14:tracePt t="57184" x="4598988" y="3330575"/>
          <p14:tracePt t="57200" x="4589463" y="3330575"/>
          <p14:tracePt t="57220" x="4581525" y="3330575"/>
          <p14:tracePt t="57245" x="4572000" y="3330575"/>
          <p14:tracePt t="57332" x="4581525" y="3330575"/>
          <p14:tracePt t="57344" x="4598988" y="3330575"/>
          <p14:tracePt t="57357" x="4625975" y="3330575"/>
          <p14:tracePt t="57370" x="4652963" y="3330575"/>
          <p14:tracePt t="57384" x="4679950" y="3330575"/>
          <p14:tracePt t="57400" x="4724400" y="3330575"/>
          <p14:tracePt t="57417" x="4759325" y="3330575"/>
          <p14:tracePt t="57434" x="4894263" y="3330575"/>
          <p14:tracePt t="57451" x="4983163" y="3330575"/>
          <p14:tracePt t="57468" x="5054600" y="3330575"/>
          <p14:tracePt t="57484" x="5133975" y="3330575"/>
          <p14:tracePt t="57501" x="5160963" y="3330575"/>
          <p14:tracePt t="57517" x="5180013" y="3330575"/>
          <p14:tracePt t="57534" x="5214938" y="3330575"/>
          <p14:tracePt t="57551" x="5224463" y="3330575"/>
          <p14:tracePt t="57996" x="5214938" y="3330575"/>
          <p14:tracePt t="58372" x="5241925" y="3330575"/>
          <p14:tracePt t="58386" x="5322888" y="3330575"/>
          <p14:tracePt t="58397" x="5643563" y="3330575"/>
          <p14:tracePt t="58410" x="6269038" y="3330575"/>
          <p14:tracePt t="58423" x="6438900" y="3330575"/>
          <p14:tracePt t="58436" x="6562725" y="3330575"/>
          <p14:tracePt t="58451" x="6670675" y="3330575"/>
          <p14:tracePt t="58468" x="6742113" y="3330575"/>
          <p14:tracePt t="58485" x="6823075" y="3330575"/>
          <p14:tracePt t="58501" x="6840538" y="3330575"/>
          <p14:tracePt t="58518" x="6867525" y="3330575"/>
          <p14:tracePt t="58534" x="6911975" y="3330575"/>
          <p14:tracePt t="58550" x="6919913" y="3330575"/>
          <p14:tracePt t="58999" x="6911975" y="3330575"/>
          <p14:tracePt t="59036" x="6902450" y="3330575"/>
          <p14:tracePt t="59049" x="6894513" y="3330575"/>
          <p14:tracePt t="59061" x="6884988" y="3330575"/>
          <p14:tracePt t="59074" x="6875463" y="3330575"/>
          <p14:tracePt t="59087" x="6867525" y="3330575"/>
          <p14:tracePt t="59101" x="6840538" y="3330575"/>
          <p14:tracePt t="59118" x="6777038" y="3330575"/>
          <p14:tracePt t="59135" x="6715125" y="3340100"/>
          <p14:tracePt t="59151" x="6581775" y="3357563"/>
          <p14:tracePt t="59168" x="6465888" y="3375025"/>
          <p14:tracePt t="59186" x="6251575" y="3394075"/>
          <p14:tracePt t="59201" x="6099175" y="3411538"/>
          <p14:tracePt t="59218" x="5938838" y="3438525"/>
          <p14:tracePt t="59236" x="5456238" y="3490913"/>
          <p14:tracePt t="59251" x="5241925" y="3527425"/>
          <p14:tracePt t="59268" x="5010150" y="3571875"/>
          <p14:tracePt t="59284" x="4911725" y="3589338"/>
          <p14:tracePt t="59302" x="4679950" y="3643313"/>
          <p14:tracePt t="59318" x="4581525" y="3652838"/>
          <p14:tracePt t="59335" x="4500563" y="3670300"/>
          <p14:tracePt t="59351" x="4303713" y="3705225"/>
          <p14:tracePt t="59368" x="4251325" y="3705225"/>
          <p14:tracePt t="59384" x="4205288" y="3714750"/>
          <p14:tracePt t="59402" x="4143375" y="3732213"/>
          <p14:tracePt t="59826" x="4125913" y="3732213"/>
          <p14:tracePt t="59839" x="4116388" y="3732213"/>
          <p14:tracePt t="59851" x="4089400" y="3732213"/>
          <p14:tracePt t="59864" x="4037013" y="3732213"/>
          <p14:tracePt t="59876" x="3938588" y="3732213"/>
          <p14:tracePt t="59889" x="3795713" y="3741738"/>
          <p14:tracePt t="59902" x="3670300" y="3759200"/>
          <p14:tracePt t="59918" x="3581400" y="3776663"/>
          <p14:tracePt t="59935" x="3473450" y="3776663"/>
          <p14:tracePt t="59951" x="3295650" y="3786188"/>
          <p14:tracePt t="59968" x="3232150" y="3786188"/>
          <p14:tracePt t="59985" x="3152775" y="3786188"/>
          <p14:tracePt t="60002" x="3036888" y="3786188"/>
          <p14:tracePt t="60018" x="2990850" y="3786188"/>
          <p14:tracePt t="60035" x="2955925" y="3786188"/>
          <p14:tracePt t="60051" x="2919413" y="3786188"/>
          <p14:tracePt t="60068" x="2901950" y="3786188"/>
          <p14:tracePt t="60090" x="2894013" y="3786188"/>
          <p14:tracePt t="60315" x="2901950" y="3786188"/>
          <p14:tracePt t="60328" x="2911475" y="3786188"/>
          <p14:tracePt t="60341" x="2928938" y="3786188"/>
          <p14:tracePt t="60353" x="2955925" y="3786188"/>
          <p14:tracePt t="60368" x="3000375" y="3786188"/>
          <p14:tracePt t="60385" x="3062288" y="3786188"/>
          <p14:tracePt t="60403" x="3224213" y="3786188"/>
          <p14:tracePt t="60418" x="3330575" y="3786188"/>
          <p14:tracePt t="60435" x="3419475" y="3776663"/>
          <p14:tracePt t="60453" x="3581400" y="3776663"/>
          <p14:tracePt t="60469" x="3724275" y="3776663"/>
          <p14:tracePt t="60485" x="3840163" y="3776663"/>
          <p14:tracePt t="60503" x="4098925" y="3776663"/>
          <p14:tracePt t="60519" x="4170363" y="3776663"/>
          <p14:tracePt t="60535" x="4232275" y="3776663"/>
          <p14:tracePt t="60553" x="4340225" y="3776663"/>
          <p14:tracePt t="60568" x="4394200" y="3776663"/>
          <p14:tracePt t="60585" x="4411663" y="3776663"/>
          <p14:tracePt t="60602" x="4429125" y="3786188"/>
          <p14:tracePt t="60619" x="4456113" y="3786188"/>
          <p14:tracePt t="60741" x="4456113" y="3795713"/>
          <p14:tracePt t="61055" x="4465638" y="3795713"/>
          <p14:tracePt t="61068" x="4473575" y="3795713"/>
          <p14:tracePt t="61080" x="4510088" y="3795713"/>
          <p14:tracePt t="61093" x="4581525" y="3795713"/>
          <p14:tracePt t="61105" x="4714875" y="3795713"/>
          <p14:tracePt t="61119" x="4840288" y="3795713"/>
          <p14:tracePt t="61136" x="4938713" y="3795713"/>
          <p14:tracePt t="61152" x="5037138" y="3795713"/>
          <p14:tracePt t="61169" x="5241925" y="3795713"/>
          <p14:tracePt t="61185" x="5313363" y="3795713"/>
          <p14:tracePt t="61202" x="5375275" y="3795713"/>
          <p14:tracePt t="61219" x="5483225" y="3795713"/>
          <p14:tracePt t="61236" x="5510213" y="3795713"/>
          <p14:tracePt t="61252" x="5537200" y="3795713"/>
          <p14:tracePt t="61269" x="5545138" y="3795713"/>
          <p14:tracePt t="61581" x="5554663" y="3795713"/>
          <p14:tracePt t="61594" x="5572125" y="3795713"/>
          <p14:tracePt t="61606" x="5608638" y="3795713"/>
          <p14:tracePt t="61619" x="5697538" y="3795713"/>
          <p14:tracePt t="61636" x="5786438" y="3795713"/>
          <p14:tracePt t="61653" x="5875338" y="3795713"/>
          <p14:tracePt t="61669" x="6099175" y="3795713"/>
          <p14:tracePt t="61686" x="6170613" y="3795713"/>
          <p14:tracePt t="61702" x="6251575" y="3803650"/>
          <p14:tracePt t="61719" x="6394450" y="3813175"/>
          <p14:tracePt t="61736" x="6438900" y="3813175"/>
          <p14:tracePt t="61752" x="6483350" y="3822700"/>
          <p14:tracePt t="61769" x="6537325" y="3830638"/>
          <p14:tracePt t="61785" x="6572250" y="3830638"/>
          <p14:tracePt t="61802" x="6599238" y="3830638"/>
          <p14:tracePt t="61819" x="6634163" y="3840163"/>
          <p14:tracePt t="61836" x="6643688" y="3840163"/>
          <p14:tracePt t="62610" x="6653213" y="3840163"/>
          <p14:tracePt t="62623" x="6670675" y="3840163"/>
          <p14:tracePt t="62636" x="6705600" y="3840163"/>
          <p14:tracePt t="62648" x="6786563" y="3840163"/>
          <p14:tracePt t="62660" x="6875463" y="3840163"/>
          <p14:tracePt t="62673" x="6946900" y="3840163"/>
          <p14:tracePt t="62687" x="7018338" y="3840163"/>
          <p14:tracePt t="62703" x="7108825" y="3840163"/>
          <p14:tracePt t="62720" x="7170738" y="3840163"/>
          <p14:tracePt t="62737" x="7242175" y="3840163"/>
          <p14:tracePt t="62753" x="7269163" y="3840163"/>
          <p14:tracePt t="62770" x="7296150" y="3840163"/>
          <p14:tracePt t="62786" x="7313613" y="3840163"/>
          <p14:tracePt t="62803" x="7323138" y="3840163"/>
          <p14:tracePt t="63199" x="7331075" y="3840163"/>
          <p14:tracePt t="63213" x="7340600" y="3840163"/>
          <p14:tracePt t="63225" x="7358063" y="3840163"/>
          <p14:tracePt t="63237" x="7385050" y="3840163"/>
          <p14:tracePt t="63253" x="7429500" y="3840163"/>
          <p14:tracePt t="63270" x="7491413" y="3840163"/>
          <p14:tracePt t="63287" x="7608888" y="3840163"/>
          <p14:tracePt t="63303" x="7653338" y="3840163"/>
          <p14:tracePt t="63320" x="7670800" y="3840163"/>
          <p14:tracePt t="63337" x="7688263" y="3840163"/>
          <p14:tracePt t="63353" x="7697788" y="3840163"/>
          <p14:tracePt t="63588" x="7688263" y="3840163"/>
          <p14:tracePt t="63600" x="7680325" y="3840163"/>
          <p14:tracePt t="63613" x="7661275" y="3840163"/>
          <p14:tracePt t="63625" x="7634288" y="3840163"/>
          <p14:tracePt t="63638" x="7599363" y="3840163"/>
          <p14:tracePt t="63654" x="7572375" y="3840163"/>
          <p14:tracePt t="63671" x="7527925" y="3840163"/>
          <p14:tracePt t="63688" x="7358063" y="3848100"/>
          <p14:tracePt t="63704" x="7232650" y="3867150"/>
          <p14:tracePt t="63720" x="7116763" y="3867150"/>
          <p14:tracePt t="63737" x="6732588" y="3884613"/>
          <p14:tracePt t="63754" x="6367463" y="3902075"/>
          <p14:tracePt t="63770" x="6134100" y="3946525"/>
          <p14:tracePt t="63788" x="5348288" y="3990975"/>
          <p14:tracePt t="63804" x="4929188" y="4027488"/>
          <p14:tracePt t="63820" x="4652963" y="4054475"/>
          <p14:tracePt t="63838" x="4295775" y="4098925"/>
          <p14:tracePt t="63853" x="4179888" y="4108450"/>
          <p14:tracePt t="63870" x="4071938" y="4108450"/>
          <p14:tracePt t="63887" x="4000500" y="4108450"/>
          <p14:tracePt t="63904" x="3902075" y="4116388"/>
          <p14:tracePt t="63920" x="3875088" y="4125913"/>
          <p14:tracePt t="63937" x="3857625" y="4125913"/>
          <p14:tracePt t="63954" x="3830638" y="4133850"/>
          <p14:tracePt t="64291" x="3813175" y="4133850"/>
          <p14:tracePt t="64302" x="3795713" y="4133850"/>
          <p14:tracePt t="64315" x="3751263" y="4133850"/>
          <p14:tracePt t="64328" x="3633788" y="4143375"/>
          <p14:tracePt t="64340" x="3500438" y="4179888"/>
          <p14:tracePt t="64354" x="3411538" y="4197350"/>
          <p14:tracePt t="64370" x="3340100" y="4214813"/>
          <p14:tracePt t="64387" x="3286125" y="4232275"/>
          <p14:tracePt t="64404" x="3232150" y="4251325"/>
          <p14:tracePt t="64421" x="3214688" y="4251325"/>
          <p14:tracePt t="64437" x="3197225" y="4259263"/>
          <p14:tracePt t="64454" x="3179763" y="4268788"/>
          <p14:tracePt t="64470" x="3160713" y="4268788"/>
          <p14:tracePt t="64490" x="3152775" y="4276725"/>
          <p14:tracePt t="64691" x="3160713" y="4276725"/>
          <p14:tracePt t="64715" x="3179763" y="4276725"/>
          <p14:tracePt t="64729" x="3197225" y="4276725"/>
          <p14:tracePt t="64741" x="3224213" y="4276725"/>
          <p14:tracePt t="64754" x="3259138" y="4276725"/>
          <p14:tracePt t="64770" x="3313113" y="4276725"/>
          <p14:tracePt t="64787" x="3367088" y="4276725"/>
          <p14:tracePt t="64804" x="3527425" y="4276725"/>
          <p14:tracePt t="64821" x="3633788" y="4276725"/>
          <p14:tracePt t="64837" x="3732213" y="4276725"/>
          <p14:tracePt t="64854" x="3911600" y="4276725"/>
          <p14:tracePt t="64871" x="3990975" y="4276725"/>
          <p14:tracePt t="64887" x="4044950" y="4276725"/>
          <p14:tracePt t="64904" x="4197350" y="4276725"/>
          <p14:tracePt t="64921" x="4259263" y="4276725"/>
          <p14:tracePt t="64937" x="4303713" y="4276725"/>
          <p14:tracePt t="64954" x="4402138" y="4276725"/>
          <p14:tracePt t="64970" x="4465638" y="4276725"/>
          <p14:tracePt t="64987" x="4510088" y="4276725"/>
          <p14:tracePt t="65004" x="4545013" y="4276725"/>
          <p14:tracePt t="65021" x="4562475" y="4276725"/>
          <p14:tracePt t="65037" x="4572000" y="4276725"/>
          <p14:tracePt t="65054" x="4581525" y="4276725"/>
          <p14:tracePt t="65330" x="4572000" y="4276725"/>
          <p14:tracePt t="65606" x="4562475" y="4276725"/>
          <p14:tracePt t="65631" x="4554538" y="4276725"/>
          <p14:tracePt t="65643" x="4545013" y="4286250"/>
          <p14:tracePt t="65656" x="4518025" y="4330700"/>
          <p14:tracePt t="65671" x="4483100" y="4438650"/>
          <p14:tracePt t="65688" x="4438650" y="4589463"/>
          <p14:tracePt t="65705" x="4384675" y="4751388"/>
          <p14:tracePt t="65721" x="4375150" y="4776788"/>
          <p14:tracePt t="65738" x="4375150" y="4803775"/>
          <p14:tracePt t="65755" x="4367213" y="4813300"/>
          <p14:tracePt t="65771" x="4367213" y="4822825"/>
          <p14:tracePt t="65788" x="4367213" y="4830763"/>
          <p14:tracePt t="67559" x="4357688" y="4830763"/>
          <p14:tracePt t="67572" x="4348163" y="4830763"/>
          <p14:tracePt t="67597" x="4340225" y="4830763"/>
          <p14:tracePt t="67609" x="4330700" y="4830763"/>
          <p14:tracePt t="67622" x="4322763" y="4830763"/>
          <p14:tracePt t="67635" x="4313238" y="4830763"/>
          <p14:tracePt t="67647" x="4295775" y="4840288"/>
          <p14:tracePt t="67660" x="4276725" y="4848225"/>
          <p14:tracePt t="67673" x="4259263" y="4875213"/>
          <p14:tracePt t="67689" x="4259263" y="4884738"/>
          <p14:tracePt t="67706" x="4251325" y="4894263"/>
          <p14:tracePt t="67722" x="4241800" y="4911725"/>
          <p14:tracePt t="67739" x="4241800" y="4919663"/>
          <p14:tracePt t="68311" x="4241800" y="4911725"/>
          <p14:tracePt t="68323" x="4241800" y="4902200"/>
          <p14:tracePt t="68336" x="4241800" y="4894263"/>
          <p14:tracePt t="68361" x="4241800" y="4884738"/>
          <p14:tracePt t="68424" x="4232275" y="4884738"/>
          <p14:tracePt t="70220" x="4232275" y="4875213"/>
          <p14:tracePt t="70232" x="4232275" y="4867275"/>
          <p14:tracePt t="70244" x="4232275" y="4848225"/>
          <p14:tracePt t="70258" x="4241800" y="4813300"/>
          <p14:tracePt t="70273" x="4276725" y="4768850"/>
          <p14:tracePt t="70290" x="4313238" y="4714875"/>
          <p14:tracePt t="70307" x="4367213" y="4652963"/>
          <p14:tracePt t="70324" x="4384675" y="4643438"/>
          <p14:tracePt t="70340" x="4394200" y="4643438"/>
          <p14:tracePt t="70357" x="4411663" y="4633913"/>
          <p14:tracePt t="70373" x="4429125" y="4633913"/>
          <p14:tracePt t="70390" x="4438650" y="4633913"/>
          <p14:tracePt t="70407" x="4446588" y="4633913"/>
          <p14:tracePt t="70409" x="4456113" y="4633913"/>
          <p14:tracePt t="70433" x="4465638" y="4633913"/>
          <p14:tracePt t="70458" x="4473575" y="4633913"/>
          <p14:tracePt t="70470" x="4483100" y="4633913"/>
          <p14:tracePt t="70483" x="4491038" y="4633913"/>
          <p14:tracePt t="70508" x="4500563" y="4633913"/>
          <p14:tracePt t="70520" x="4500563" y="4643438"/>
          <p14:tracePt t="70571" x="4500563" y="4652963"/>
          <p14:tracePt t="70596" x="4510088" y="4652963"/>
          <p14:tracePt t="70608" x="4518025" y="4652963"/>
          <p14:tracePt t="70621" x="4518025" y="4660900"/>
          <p14:tracePt t="70634" x="4527550" y="4660900"/>
          <p14:tracePt t="70646" x="4537075" y="4670425"/>
          <p14:tracePt t="70659" x="4545013" y="4679950"/>
          <p14:tracePt t="70673" x="4554538" y="4687888"/>
          <p14:tracePt t="70696" x="4562475" y="4697413"/>
          <p14:tracePt t="70709" x="4572000" y="4697413"/>
          <p14:tracePt t="70733" x="4581525" y="4705350"/>
          <p14:tracePt t="70746" x="4581525" y="4714875"/>
          <p14:tracePt t="70796" x="4581525" y="4724400"/>
          <p14:tracePt t="70934" x="4581525" y="4732338"/>
          <p14:tracePt t="72087" x="4572000" y="4732338"/>
          <p14:tracePt t="72099" x="4562475" y="4732338"/>
          <p14:tracePt t="72112" x="4554538" y="4732338"/>
          <p14:tracePt t="72125" x="4545013" y="4732338"/>
          <p14:tracePt t="72141" x="4537075" y="4732338"/>
          <p14:tracePt t="72157" x="4518025" y="4732338"/>
          <p14:tracePt t="72174" x="4473575" y="4732338"/>
          <p14:tracePt t="72191" x="4419600" y="4732338"/>
          <p14:tracePt t="72208" x="4375150" y="4732338"/>
          <p14:tracePt t="72224" x="4313238" y="4732338"/>
          <p14:tracePt t="72241" x="4286250" y="4732338"/>
          <p14:tracePt t="72258" x="4276725" y="4732338"/>
          <p14:tracePt t="72275" x="4268788" y="4732338"/>
          <p14:tracePt t="72952" x="4276725" y="4732338"/>
          <p14:tracePt t="74481" x="4268788" y="4732338"/>
          <p14:tracePt t="74493" x="4241800" y="4732338"/>
          <p14:tracePt t="74506" x="4205288" y="4732338"/>
          <p14:tracePt t="74518" x="4143375" y="4732338"/>
          <p14:tracePt t="74531" x="4071938" y="4732338"/>
          <p14:tracePt t="74544" x="4010025" y="4732338"/>
          <p14:tracePt t="74559" x="3965575" y="4732338"/>
          <p14:tracePt t="74576" x="3938588" y="4732338"/>
          <p14:tracePt t="74593" x="3902075" y="4732338"/>
          <p14:tracePt t="74609" x="3884613" y="4732338"/>
          <p14:tracePt t="74644" x="3875088" y="4732338"/>
          <p14:tracePt t="74731" x="3867150" y="4732338"/>
          <p14:tracePt t="74919" x="3875088" y="4732338"/>
          <p14:tracePt t="74969" x="3875088" y="4724400"/>
          <p14:tracePt t="74982" x="3884613" y="4724400"/>
          <p14:tracePt t="75007" x="3884613" y="4714875"/>
          <p14:tracePt t="75019" x="3894138" y="4714875"/>
          <p14:tracePt t="75044" x="3902075" y="4697413"/>
          <p14:tracePt t="75057" x="3911600" y="4697413"/>
          <p14:tracePt t="75070" x="3919538" y="4679950"/>
          <p14:tracePt t="75082" x="3919538" y="4670425"/>
          <p14:tracePt t="75095" x="3938588" y="4660900"/>
          <p14:tracePt t="75109" x="3938588" y="4652963"/>
          <p14:tracePt t="75126" x="3946525" y="4652963"/>
          <p14:tracePt t="75142" x="3946525" y="4643438"/>
          <p14:tracePt t="75159" x="3965575" y="4633913"/>
          <p14:tracePt t="75195" x="3973513" y="4633913"/>
          <p14:tracePt t="75332" x="3956050" y="4633913"/>
          <p14:tracePt t="75345" x="3938588" y="4633913"/>
          <p14:tracePt t="75357" x="3919538" y="4633913"/>
          <p14:tracePt t="75370" x="3894138" y="4625975"/>
          <p14:tracePt t="75383" x="3857625" y="4616450"/>
          <p14:tracePt t="75395" x="3795713" y="4608513"/>
          <p14:tracePt t="75410" x="3741738" y="4598988"/>
          <p14:tracePt t="75426" x="3687763" y="4589463"/>
          <p14:tracePt t="75442" x="3670300" y="4589463"/>
          <p14:tracePt t="75459" x="3643313" y="4589463"/>
          <p14:tracePt t="75476" x="3633788" y="4589463"/>
          <p14:tracePt t="75558" x="3643313" y="4589463"/>
          <p14:tracePt t="75570" x="3652838" y="4589463"/>
          <p14:tracePt t="75596" x="3660775" y="4589463"/>
          <p14:tracePt t="75633" x="3670300" y="4589463"/>
          <p14:tracePt t="75646" x="3679825" y="4589463"/>
          <p14:tracePt t="75658" x="3687763" y="4589463"/>
          <p14:tracePt t="75671" x="3705225" y="4598988"/>
          <p14:tracePt t="75683" x="3724275" y="4608513"/>
          <p14:tracePt t="75695" x="3732213" y="4616450"/>
          <p14:tracePt t="75709" x="3741738" y="4616450"/>
          <p14:tracePt t="75733" x="3741738" y="4625975"/>
          <p14:tracePt t="76385" x="3751263" y="4625975"/>
          <p14:tracePt t="76497" x="3759200" y="4625975"/>
          <p14:tracePt t="76510" x="3768725" y="4625975"/>
          <p14:tracePt t="76522" x="3776663" y="4633913"/>
          <p14:tracePt t="76535" x="3786188" y="4633913"/>
          <p14:tracePt t="76548" x="3803650" y="4633913"/>
          <p14:tracePt t="76560" x="3830638" y="4643438"/>
          <p14:tracePt t="76577" x="3857625" y="4652963"/>
          <p14:tracePt t="76593" x="3875088" y="4660900"/>
          <p14:tracePt t="76610" x="3911600" y="4660900"/>
          <p14:tracePt t="76627" x="3919538" y="4670425"/>
          <p14:tracePt t="76643" x="3938588" y="4670425"/>
          <p14:tracePt t="76660" x="3946525" y="4679950"/>
          <p14:tracePt t="77098" x="3956050" y="4679950"/>
          <p14:tracePt t="77137" x="3965575" y="4679950"/>
          <p14:tracePt t="77173" x="3973513" y="4679950"/>
          <p14:tracePt t="77198" x="3983038" y="4679950"/>
          <p14:tracePt t="77224" x="3990975" y="4679950"/>
          <p14:tracePt t="77236" x="4000500" y="4679950"/>
          <p14:tracePt t="77262" x="4010025" y="4679950"/>
          <p14:tracePt t="77725" x="4010025" y="4670425"/>
          <p14:tracePt t="77737" x="4017963" y="4670425"/>
          <p14:tracePt t="77750" x="4037013" y="4660900"/>
          <p14:tracePt t="77763" x="4071938" y="4643438"/>
          <p14:tracePt t="77777" x="4116388" y="4625975"/>
          <p14:tracePt t="77794" x="4179888" y="4616450"/>
          <p14:tracePt t="77811" x="4241800" y="4598988"/>
          <p14:tracePt t="77827" x="4357688" y="4589463"/>
          <p14:tracePt t="77844" x="4438650" y="4589463"/>
          <p14:tracePt t="77860" x="4500563" y="4589463"/>
          <p14:tracePt t="77877" x="4562475" y="4589463"/>
          <p14:tracePt t="77894" x="4581525" y="4589463"/>
          <p14:tracePt t="77911" x="4598988" y="4589463"/>
          <p14:tracePt t="77927" x="4633913" y="4589463"/>
          <p14:tracePt t="77943" x="4660900" y="4616450"/>
          <p14:tracePt t="77960" x="4687888" y="4633913"/>
          <p14:tracePt t="77977" x="4759325" y="4687888"/>
          <p14:tracePt t="77993" x="4768850" y="4714875"/>
          <p14:tracePt t="78010" x="4786313" y="4732338"/>
          <p14:tracePt t="78027" x="4786313" y="4751388"/>
          <p14:tracePt t="78044" x="4786313" y="4759325"/>
          <p14:tracePt t="78060" x="4786313" y="4768850"/>
          <p14:tracePt t="78077" x="4786313" y="4813300"/>
          <p14:tracePt t="78094" x="4786313" y="4840288"/>
          <p14:tracePt t="78110" x="4786313" y="4867275"/>
          <p14:tracePt t="78127" x="4751388" y="4894263"/>
          <p14:tracePt t="78144" x="4732338" y="4902200"/>
          <p14:tracePt t="78160" x="4705350" y="4911725"/>
          <p14:tracePt t="78177" x="4616450" y="4938713"/>
          <p14:tracePt t="78194" x="4527550" y="4956175"/>
          <p14:tracePt t="78210" x="4419600" y="4965700"/>
          <p14:tracePt t="78227" x="4179888" y="4973638"/>
          <p14:tracePt t="78244" x="4098925" y="4973638"/>
          <p14:tracePt t="78261" x="4027488" y="4973638"/>
          <p14:tracePt t="78277" x="3929063" y="4973638"/>
          <p14:tracePt t="78294" x="3884613" y="4965700"/>
          <p14:tracePt t="78310" x="3840163" y="4946650"/>
          <p14:tracePt t="78327" x="3803650" y="4929188"/>
          <p14:tracePt t="78344" x="3786188" y="4919663"/>
          <p14:tracePt t="78361" x="3776663" y="4911725"/>
          <p14:tracePt t="78377" x="3759200" y="4875213"/>
          <p14:tracePt t="78394" x="3751263" y="4857750"/>
          <p14:tracePt t="78411" x="3741738" y="4848225"/>
          <p14:tracePt t="78427" x="3741738" y="4830763"/>
          <p14:tracePt t="78444" x="3741738" y="4822825"/>
          <p14:tracePt t="78460" x="3741738" y="4803775"/>
          <p14:tracePt t="78477" x="3776663" y="4759325"/>
          <p14:tracePt t="78494" x="3830638" y="4732338"/>
          <p14:tracePt t="78511" x="3902075" y="4705350"/>
          <p14:tracePt t="78527" x="4054475" y="4670425"/>
          <p14:tracePt t="78544" x="4152900" y="4670425"/>
          <p14:tracePt t="78561" x="4224338" y="4670425"/>
          <p14:tracePt t="78577" x="4330700" y="4670425"/>
          <p14:tracePt t="78594" x="4367213" y="4670425"/>
          <p14:tracePt t="78611" x="4402138" y="4670425"/>
          <p14:tracePt t="78627" x="4446588" y="4670425"/>
          <p14:tracePt t="78644" x="4473575" y="4670425"/>
          <p14:tracePt t="78660" x="4491038" y="4670425"/>
          <p14:tracePt t="78677" x="4537075" y="4687888"/>
          <p14:tracePt t="78694" x="4554538" y="4705350"/>
          <p14:tracePt t="78710" x="4572000" y="4714875"/>
          <p14:tracePt t="78727" x="4608513" y="4751388"/>
          <p14:tracePt t="78744" x="4625975" y="4768850"/>
          <p14:tracePt t="78761" x="4633913" y="4768850"/>
          <p14:tracePt t="78778" x="4633913" y="4795838"/>
          <p14:tracePt t="78794" x="4643438" y="4803775"/>
          <p14:tracePt t="78811" x="4643438" y="4813300"/>
          <p14:tracePt t="78828" x="4643438" y="4830763"/>
          <p14:tracePt t="78844" x="4643438" y="4840288"/>
          <p14:tracePt t="78878" x="4633913" y="4848225"/>
          <p14:tracePt t="78903" x="4616450" y="4857750"/>
          <p14:tracePt t="78915" x="4598988" y="4867275"/>
          <p14:tracePt t="78928" x="4562475" y="4875213"/>
          <p14:tracePt t="78940" x="4500563" y="4894263"/>
          <p14:tracePt t="78953" x="4429125" y="4911725"/>
          <p14:tracePt t="78965" x="4340225" y="4929188"/>
          <p14:tracePt t="78979" x="4259263" y="4956175"/>
          <p14:tracePt t="78994" x="4179888" y="4956175"/>
          <p14:tracePt t="79011" x="4089400" y="4956175"/>
          <p14:tracePt t="79028" x="3990975" y="4956175"/>
          <p14:tracePt t="79044" x="3956050" y="4946650"/>
          <p14:tracePt t="79061" x="3929063" y="4929188"/>
          <p14:tracePt t="79078" x="3911600" y="4919663"/>
          <p14:tracePt t="79094" x="3902075" y="4894263"/>
          <p14:tracePt t="79111" x="3902075" y="4875213"/>
          <p14:tracePt t="79128" x="3902075" y="4813300"/>
          <p14:tracePt t="79144" x="3902075" y="4759325"/>
          <p14:tracePt t="79161" x="3929063" y="4714875"/>
          <p14:tracePt t="79178" x="3990975" y="4670425"/>
          <p14:tracePt t="79194" x="4098925" y="4598988"/>
          <p14:tracePt t="79211" x="4160838" y="4572000"/>
          <p14:tracePt t="79228" x="4214813" y="4554538"/>
          <p14:tracePt t="79244" x="4348163" y="4537075"/>
          <p14:tracePt t="79261" x="4394200" y="4537075"/>
          <p14:tracePt t="79278" x="4419600" y="4537075"/>
          <p14:tracePt t="79279" x="4446588" y="4537075"/>
          <p14:tracePt t="79294" x="4465638" y="4537075"/>
          <p14:tracePt t="79311" x="4483100" y="4537075"/>
          <p14:tracePt t="79328" x="4500563" y="4537075"/>
          <p14:tracePt t="79344" x="4537075" y="4554538"/>
          <p14:tracePt t="79361" x="4554538" y="4572000"/>
          <p14:tracePt t="79378" x="4581525" y="4581525"/>
          <p14:tracePt t="79379" x="4598988" y="4608513"/>
          <p14:tracePt t="79394" x="4608513" y="4625975"/>
          <p14:tracePt t="79411" x="4616450" y="4633913"/>
          <p14:tracePt t="79428" x="4625975" y="4670425"/>
          <p14:tracePt t="79444" x="4625975" y="4679950"/>
          <p14:tracePt t="79461" x="4625975" y="4697413"/>
          <p14:tracePt t="79478" x="4625975" y="4714875"/>
          <p14:tracePt t="79494" x="4625975" y="4751388"/>
          <p14:tracePt t="79511" x="4616450" y="4759325"/>
          <p14:tracePt t="79528" x="4572000" y="4786313"/>
          <p14:tracePt t="79544" x="4545013" y="4795838"/>
          <p14:tracePt t="79561" x="4491038" y="4813300"/>
          <p14:tracePt t="79578" x="4429125" y="4840288"/>
          <p14:tracePt t="79594" x="4259263" y="4894263"/>
          <p14:tracePt t="79611" x="4170363" y="4902200"/>
          <p14:tracePt t="79628" x="4098925" y="4902200"/>
          <p14:tracePt t="79644" x="3946525" y="4902200"/>
          <p14:tracePt t="79661" x="3894138" y="4902200"/>
          <p14:tracePt t="79677" x="3840163" y="4875213"/>
          <p14:tracePt t="79694" x="3776663" y="4803775"/>
          <p14:tracePt t="79711" x="3768725" y="4776788"/>
          <p14:tracePt t="79727" x="3768725" y="4741863"/>
          <p14:tracePt t="79745" x="3768725" y="4670425"/>
          <p14:tracePt t="79761" x="3803650" y="4643438"/>
          <p14:tracePt t="79779" x="3822700" y="4616450"/>
          <p14:tracePt t="79795" x="3894138" y="4581525"/>
          <p14:tracePt t="79811" x="3911600" y="4572000"/>
          <p14:tracePt t="79829" x="3938588" y="4572000"/>
          <p14:tracePt t="79845" x="3973513" y="4572000"/>
          <p14:tracePt t="79861" x="4010025" y="4572000"/>
          <p14:tracePt t="79879" x="4062413" y="4572000"/>
          <p14:tracePt t="79895" x="4152900" y="4572000"/>
          <p14:tracePt t="79912" x="4160838" y="4581525"/>
          <p14:tracePt t="79928" x="4170363" y="4581525"/>
          <p14:tracePt t="79956" x="4170363" y="4589463"/>
          <p14:tracePt t="80068" x="4170363" y="4598988"/>
          <p14:tracePt t="80132" x="4179888" y="4608513"/>
          <p14:tracePt t="80143" x="4187825" y="4608513"/>
          <p14:tracePt t="80156" x="4197350" y="4633913"/>
          <p14:tracePt t="80168" x="4214813" y="4643438"/>
          <p14:tracePt t="80181" x="4241800" y="4679950"/>
          <p14:tracePt t="80195" x="4251325" y="4705350"/>
          <p14:tracePt t="80211" x="4268788" y="4724400"/>
          <p14:tracePt t="80228" x="4276725" y="4732338"/>
          <p14:tracePt t="80245" x="4286250" y="4741863"/>
          <p14:tracePt t="80419" x="4286250" y="4751388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Star topology</a:t>
            </a:r>
          </a:p>
        </p:txBody>
      </p:sp>
      <p:pic>
        <p:nvPicPr>
          <p:cNvPr id="26627" name="Picture 2" descr="star topology, star topology network, star topology diagram, extended star topology,wik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005013"/>
            <a:ext cx="7162800" cy="4471987"/>
          </a:xfrm>
          <a:noFill/>
        </p:spPr>
      </p:pic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85706B-8976-4EDC-A5C7-B1BCFC31941C}" type="slidenum">
              <a:rPr lang="en-US" altLang="en-US" sz="1200" smtClean="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88"/>
    </mc:Choice>
    <mc:Fallback xmlns="">
      <p:transition spd="slow" advTm="43788"/>
    </mc:Fallback>
  </mc:AlternateContent>
  <p:extLst>
    <p:ext uri="{3A86A75C-4F4B-4683-9AE1-C65F6400EC91}">
      <p14:laserTraceLst xmlns:p14="http://schemas.microsoft.com/office/powerpoint/2010/main">
        <p14:tracePtLst>
          <p14:tracePt t="1775" x="4295775" y="4751388"/>
          <p14:tracePt t="1788" x="4313238" y="4741863"/>
          <p14:tracePt t="1800" x="4367213" y="4697413"/>
          <p14:tracePt t="1813" x="4446588" y="4652963"/>
          <p14:tracePt t="1825" x="4537075" y="4589463"/>
          <p14:tracePt t="1838" x="4608513" y="4537075"/>
          <p14:tracePt t="1851" x="4652963" y="4491038"/>
          <p14:tracePt t="1868" x="4687888" y="4465638"/>
          <p14:tracePt t="1885" x="4732338" y="4429125"/>
          <p14:tracePt t="1902" x="4848225" y="4384675"/>
          <p14:tracePt t="1919" x="4902200" y="4357688"/>
          <p14:tracePt t="1935" x="4956175" y="4348163"/>
          <p14:tracePt t="1952" x="5010150" y="4348163"/>
          <p14:tracePt t="1968" x="5045075" y="4348163"/>
          <p14:tracePt t="1985" x="5072063" y="4348163"/>
          <p14:tracePt t="2001" x="5116513" y="4348163"/>
          <p14:tracePt t="2018" x="5126038" y="4348163"/>
          <p14:tracePt t="2035" x="5133975" y="4348163"/>
          <p14:tracePt t="2051" x="5143500" y="4357688"/>
          <p14:tracePt t="2069" x="5143500" y="4367213"/>
          <p14:tracePt t="2085" x="5143500" y="4384675"/>
          <p14:tracePt t="2102" x="5170488" y="4402138"/>
          <p14:tracePt t="2118" x="5170488" y="4419600"/>
          <p14:tracePt t="2135" x="5187950" y="4438650"/>
          <p14:tracePt t="2152" x="5205413" y="4473575"/>
          <p14:tracePt t="2168" x="5205413" y="4491038"/>
          <p14:tracePt t="2185" x="5214938" y="4491038"/>
          <p14:tracePt t="2202" x="5214938" y="4500563"/>
          <p14:tracePt t="2614" x="5205413" y="4500563"/>
          <p14:tracePt t="2627" x="5197475" y="4500563"/>
          <p14:tracePt t="2639" x="5180013" y="4500563"/>
          <p14:tracePt t="2653" x="5143500" y="4500563"/>
          <p14:tracePt t="2669" x="5072063" y="4500563"/>
          <p14:tracePt t="2686" x="4991100" y="4483100"/>
          <p14:tracePt t="2702" x="4857750" y="4429125"/>
          <p14:tracePt t="2719" x="4822825" y="4402138"/>
          <p14:tracePt t="2736" x="4795838" y="4384675"/>
          <p14:tracePt t="2752" x="4776788" y="4357688"/>
          <p14:tracePt t="2778" x="4776788" y="4340225"/>
          <p14:tracePt t="2791" x="4776788" y="4330700"/>
          <p14:tracePt t="2804" x="4776788" y="4322763"/>
          <p14:tracePt t="2819" x="4776788" y="4303713"/>
          <p14:tracePt t="2836" x="4776788" y="4286250"/>
          <p14:tracePt t="2852" x="4786313" y="4251325"/>
          <p14:tracePt t="2869" x="4813300" y="4224338"/>
          <p14:tracePt t="2886" x="4822825" y="4205288"/>
          <p14:tracePt t="2902" x="4848225" y="4197350"/>
          <p14:tracePt t="2919" x="4867275" y="4179888"/>
          <p14:tracePt t="2935" x="4875213" y="4179888"/>
          <p14:tracePt t="2952" x="4894263" y="4170363"/>
          <p14:tracePt t="2978" x="4902200" y="4170363"/>
          <p14:tracePt t="2990" x="4911725" y="4170363"/>
          <p14:tracePt t="3003" x="4919663" y="4170363"/>
          <p14:tracePt t="3019" x="4938713" y="4170363"/>
          <p14:tracePt t="3035" x="4956175" y="4170363"/>
          <p14:tracePt t="3052" x="5000625" y="4179888"/>
          <p14:tracePt t="3069" x="5018088" y="4179888"/>
          <p14:tracePt t="3085" x="5037138" y="4187825"/>
          <p14:tracePt t="3102" x="5037138" y="4197350"/>
          <p14:tracePt t="3128" x="5037138" y="4205288"/>
          <p14:tracePt t="3215" x="5037138" y="4214813"/>
          <p14:tracePt t="5767" x="5037138" y="4187825"/>
          <p14:tracePt t="5781" x="5027613" y="4160838"/>
          <p14:tracePt t="5793" x="5027613" y="4133850"/>
          <p14:tracePt t="5805" x="5027613" y="4071938"/>
          <p14:tracePt t="5820" x="5027613" y="3983038"/>
          <p14:tracePt t="5837" x="5027613" y="3884613"/>
          <p14:tracePt t="5854" x="5027613" y="3751263"/>
          <p14:tracePt t="5870" x="5037138" y="3670300"/>
          <p14:tracePt t="5887" x="5054600" y="3571875"/>
          <p14:tracePt t="5904" x="5062538" y="3446463"/>
          <p14:tracePt t="5920" x="5072063" y="3419475"/>
          <p14:tracePt t="5937" x="5072063" y="3375025"/>
          <p14:tracePt t="5954" x="5072063" y="3251200"/>
          <p14:tracePt t="5970" x="5072063" y="3224213"/>
          <p14:tracePt t="5987" x="5072063" y="3205163"/>
          <p14:tracePt t="6005" x="5072063" y="3170238"/>
          <p14:tracePt t="6020" x="5072063" y="3152775"/>
          <p14:tracePt t="6481" x="5072063" y="3143250"/>
          <p14:tracePt t="6494" x="5072063" y="3133725"/>
          <p14:tracePt t="6506" x="5072063" y="3116263"/>
          <p14:tracePt t="6520" x="5072063" y="3081338"/>
          <p14:tracePt t="6537" x="5072063" y="2973388"/>
          <p14:tracePt t="6554" x="5072063" y="2874963"/>
          <p14:tracePt t="6570" x="5072063" y="2724150"/>
          <p14:tracePt t="6587" x="5072063" y="2652713"/>
          <p14:tracePt t="6604" x="5072063" y="2598738"/>
          <p14:tracePt t="6620" x="5072063" y="2536825"/>
          <p14:tracePt t="6637" x="5072063" y="2517775"/>
          <p14:tracePt t="6654" x="5072063" y="2500313"/>
          <p14:tracePt t="6671" x="5072063" y="2465388"/>
          <p14:tracePt t="6694" x="5072063" y="2455863"/>
          <p14:tracePt t="6746" x="5072063" y="2446338"/>
          <p14:tracePt t="6794" x="5062538" y="2446338"/>
          <p14:tracePt t="6807" x="5062538" y="2438400"/>
          <p14:tracePt t="6832" x="5062538" y="2428875"/>
          <p14:tracePt t="6857" x="5062538" y="2419350"/>
          <p14:tracePt t="6918" x="5062538" y="2411413"/>
          <p14:tracePt t="7735" x="5062538" y="2419350"/>
          <p14:tracePt t="7760" x="5062538" y="2428875"/>
          <p14:tracePt t="7773" x="5062538" y="2446338"/>
          <p14:tracePt t="7784" x="5054600" y="2482850"/>
          <p14:tracePt t="7797" x="5037138" y="2589213"/>
          <p14:tracePt t="7810" x="5010150" y="2813050"/>
          <p14:tracePt t="7823" x="4991100" y="3017838"/>
          <p14:tracePt t="7838" x="4938713" y="3419475"/>
          <p14:tracePt t="7855" x="4919663" y="3536950"/>
          <p14:tracePt t="7872" x="4911725" y="3795713"/>
          <p14:tracePt t="7888" x="4911725" y="3875088"/>
          <p14:tracePt t="7904" x="4911725" y="3965575"/>
          <p14:tracePt t="7923" x="4911725" y="4259263"/>
          <p14:tracePt t="7939" x="4911725" y="4286250"/>
          <p14:tracePt t="7954" x="4911725" y="4303713"/>
          <p14:tracePt t="8337" x="4919663" y="4303713"/>
          <p14:tracePt t="8349" x="4938713" y="4303713"/>
          <p14:tracePt t="8362" x="4983163" y="4313238"/>
          <p14:tracePt t="8374" x="5010150" y="4322763"/>
          <p14:tracePt t="8388" x="5027613" y="4330700"/>
          <p14:tracePt t="8424" x="5037138" y="4330700"/>
          <p14:tracePt t="8950" x="5045075" y="4330700"/>
          <p14:tracePt t="9000" x="5054600" y="4330700"/>
          <p14:tracePt t="9025" x="5062538" y="4330700"/>
          <p14:tracePt t="9038" x="5081588" y="4330700"/>
          <p14:tracePt t="9050" x="5126038" y="4303713"/>
          <p14:tracePt t="9063" x="5303838" y="4241800"/>
          <p14:tracePt t="9076" x="5857875" y="4081463"/>
          <p14:tracePt t="9088" x="6411913" y="3911600"/>
          <p14:tracePt t="9106" x="6796088" y="3813175"/>
          <p14:tracePt t="9122" x="6973888" y="3751263"/>
          <p14:tracePt t="9138" x="7589838" y="3643313"/>
          <p14:tracePt t="9155" x="7715250" y="3643313"/>
          <p14:tracePt t="9172" x="7823200" y="3625850"/>
          <p14:tracePt t="9188" x="7912100" y="3625850"/>
          <p14:tracePt t="9205" x="7939088" y="3625850"/>
          <p14:tracePt t="9222" x="7947025" y="3625850"/>
          <p14:tracePt t="9239" x="7966075" y="3625850"/>
          <p14:tracePt t="9255" x="7966075" y="3616325"/>
          <p14:tracePt t="9272" x="7974013" y="3616325"/>
          <p14:tracePt t="9502" x="7966075" y="3608388"/>
          <p14:tracePt t="9527" x="7956550" y="3608388"/>
          <p14:tracePt t="9551" x="7947025" y="3608388"/>
          <p14:tracePt t="9891" x="7939088" y="3608388"/>
          <p14:tracePt t="9903" x="7929563" y="3608388"/>
          <p14:tracePt t="9915" x="7920038" y="3608388"/>
          <p14:tracePt t="9928" x="7894638" y="3608388"/>
          <p14:tracePt t="9941" x="7867650" y="3608388"/>
          <p14:tracePt t="9955" x="7813675" y="3608388"/>
          <p14:tracePt t="9972" x="7724775" y="3608388"/>
          <p14:tracePt t="9991" x="7518400" y="3625850"/>
          <p14:tracePt t="10006" x="7429500" y="3652838"/>
          <p14:tracePt t="10022" x="7304088" y="3705225"/>
          <p14:tracePt t="10041" x="6983413" y="3857625"/>
          <p14:tracePt t="10055" x="6804025" y="3929063"/>
          <p14:tracePt t="10072" x="6634163" y="3990975"/>
          <p14:tracePt t="10090" x="6330950" y="4133850"/>
          <p14:tracePt t="10106" x="6197600" y="4205288"/>
          <p14:tracePt t="10122" x="6108700" y="4241800"/>
          <p14:tracePt t="10139" x="6010275" y="4286250"/>
          <p14:tracePt t="10156" x="5848350" y="4340225"/>
          <p14:tracePt t="10173" x="5795963" y="4357688"/>
          <p14:tracePt t="10189" x="5751513" y="4375150"/>
          <p14:tracePt t="10206" x="5634038" y="4411663"/>
          <p14:tracePt t="10222" x="5581650" y="4429125"/>
          <p14:tracePt t="10239" x="5537200" y="4438650"/>
          <p14:tracePt t="10256" x="5465763" y="4446588"/>
          <p14:tracePt t="10272" x="5446713" y="4456113"/>
          <p14:tracePt t="10289" x="5411788" y="4456113"/>
          <p14:tracePt t="10294" x="5384800" y="4456113"/>
          <p14:tracePt t="10306" x="5367338" y="4456113"/>
          <p14:tracePt t="10322" x="5357813" y="4456113"/>
          <p14:tracePt t="10744" x="5348288" y="4456113"/>
          <p14:tracePt t="10769" x="5340350" y="4456113"/>
          <p14:tracePt t="10783" x="5330825" y="4456113"/>
          <p14:tracePt t="10794" x="5322888" y="4456113"/>
          <p14:tracePt t="10807" x="5322888" y="4446588"/>
          <p14:tracePt t="10823" x="5303838" y="4446588"/>
          <p14:tracePt t="10840" x="5295900" y="4446588"/>
          <p14:tracePt t="10856" x="5286375" y="4438650"/>
          <p14:tracePt t="10873" x="5276850" y="4429125"/>
          <p14:tracePt t="10894" x="5268913" y="4419600"/>
          <p14:tracePt t="10994" x="5268913" y="4411663"/>
          <p14:tracePt t="11056" x="5251450" y="4411663"/>
          <p14:tracePt t="11069" x="5232400" y="4411663"/>
          <p14:tracePt t="11082" x="5205413" y="4411663"/>
          <p14:tracePt t="11094" x="5143500" y="4411663"/>
          <p14:tracePt t="11107" x="5054600" y="4402138"/>
          <p14:tracePt t="11123" x="4938713" y="4384675"/>
          <p14:tracePt t="11140" x="4822825" y="4367213"/>
          <p14:tracePt t="11156" x="4741863" y="4348163"/>
          <p14:tracePt t="11157" x="4679950" y="4322763"/>
          <p14:tracePt t="11173" x="4633913" y="4295775"/>
          <p14:tracePt t="11190" x="4616450" y="4276725"/>
          <p14:tracePt t="11206" x="4598988" y="4268788"/>
          <p14:tracePt t="11207" x="4589463" y="4259263"/>
          <p14:tracePt t="11223" x="4589463" y="4241800"/>
          <p14:tracePt t="11240" x="4589463" y="4224338"/>
          <p14:tracePt t="11256" x="4589463" y="4214813"/>
          <p14:tracePt t="11258" x="4589463" y="4197350"/>
          <p14:tracePt t="11273" x="4608513" y="4179888"/>
          <p14:tracePt t="11290" x="4625975" y="4170363"/>
          <p14:tracePt t="11307" x="4660900" y="4152900"/>
          <p14:tracePt t="11323" x="4687888" y="4143375"/>
          <p14:tracePt t="11339" x="4724400" y="4125913"/>
          <p14:tracePt t="11356" x="4751388" y="4116388"/>
          <p14:tracePt t="11358" x="4768850" y="4116388"/>
          <p14:tracePt t="11373" x="4795838" y="4098925"/>
          <p14:tracePt t="11389" x="4822825" y="4089400"/>
          <p14:tracePt t="11407" x="4911725" y="4089400"/>
          <p14:tracePt t="11423" x="4983163" y="4089400"/>
          <p14:tracePt t="11440" x="5062538" y="4089400"/>
          <p14:tracePt t="11458" x="5180013" y="4152900"/>
          <p14:tracePt t="11473" x="5224463" y="4197350"/>
          <p14:tracePt t="11490" x="5259388" y="4232275"/>
          <p14:tracePt t="11507" x="5330825" y="4348163"/>
          <p14:tracePt t="11523" x="5348288" y="4402138"/>
          <p14:tracePt t="11540" x="5357813" y="4429125"/>
          <p14:tracePt t="11557" x="5357813" y="4465638"/>
          <p14:tracePt t="11573" x="5357813" y="4473575"/>
          <p14:tracePt t="11590" x="5357813" y="4483100"/>
          <p14:tracePt t="11607" x="5330825" y="4491038"/>
          <p14:tracePt t="11623" x="5313363" y="4500563"/>
          <p14:tracePt t="11640" x="5286375" y="4500563"/>
          <p14:tracePt t="11658" x="5153025" y="4500563"/>
          <p14:tracePt t="11673" x="5081588" y="4500563"/>
          <p14:tracePt t="11690" x="5037138" y="4491038"/>
          <p14:tracePt t="11707" x="4973638" y="4446588"/>
          <p14:tracePt t="11723" x="4956175" y="4438650"/>
          <p14:tracePt t="11740" x="4956175" y="4411663"/>
          <p14:tracePt t="11758" x="4946650" y="4357688"/>
          <p14:tracePt t="11773" x="4946650" y="4330700"/>
          <p14:tracePt t="11790" x="4946650" y="4313238"/>
          <p14:tracePt t="11808" x="4965700" y="4268788"/>
          <p14:tracePt t="11823" x="4983163" y="4251325"/>
          <p14:tracePt t="11840" x="5018088" y="4224338"/>
          <p14:tracePt t="11857" x="5037138" y="4205288"/>
          <p14:tracePt t="11873" x="5072063" y="4187825"/>
          <p14:tracePt t="11890" x="5081588" y="4187825"/>
          <p14:tracePt t="11907" x="5089525" y="4187825"/>
          <p14:tracePt t="11923" x="5108575" y="4179888"/>
          <p14:tracePt t="11940" x="5116513" y="4179888"/>
          <p14:tracePt t="12022" x="5126038" y="4179888"/>
          <p14:tracePt t="12033" x="5126038" y="4197350"/>
          <p14:tracePt t="12097" x="5126038" y="4205288"/>
          <p14:tracePt t="14854" x="5116513" y="4205288"/>
          <p14:tracePt t="14866" x="5108575" y="4205288"/>
          <p14:tracePt t="14880" x="5089525" y="4205288"/>
          <p14:tracePt t="14893" x="5072063" y="4205288"/>
          <p14:tracePt t="14908" x="5045075" y="4205288"/>
          <p14:tracePt t="14924" x="5018088" y="4205288"/>
          <p14:tracePt t="14942" x="4983163" y="4205288"/>
          <p14:tracePt t="14943" x="4956175" y="4205288"/>
          <p14:tracePt t="14958" x="4929188" y="4205288"/>
          <p14:tracePt t="14975" x="4911725" y="4205288"/>
          <p14:tracePt t="14992" x="4857750" y="4205288"/>
          <p14:tracePt t="15008" x="4848225" y="4205288"/>
          <p14:tracePt t="15025" x="4840288" y="4205288"/>
          <p14:tracePt t="15042" x="4822825" y="4214813"/>
          <p14:tracePt t="15058" x="4803775" y="4224338"/>
          <p14:tracePt t="15075" x="4786313" y="4232275"/>
          <p14:tracePt t="15092" x="4768850" y="4241800"/>
          <p14:tracePt t="15108" x="4759325" y="4251325"/>
          <p14:tracePt t="15125" x="4751388" y="4259263"/>
          <p14:tracePt t="15180" x="4751388" y="4268788"/>
          <p14:tracePt t="15230" x="4751388" y="4276725"/>
          <p14:tracePt t="15243" x="4759325" y="4276725"/>
          <p14:tracePt t="15255" x="4776788" y="4286250"/>
          <p14:tracePt t="15267" x="4803775" y="4286250"/>
          <p14:tracePt t="15280" x="4830763" y="4295775"/>
          <p14:tracePt t="15293" x="4867275" y="4303713"/>
          <p14:tracePt t="15308" x="4902200" y="4313238"/>
          <p14:tracePt t="15325" x="4956175" y="4330700"/>
          <p14:tracePt t="15342" x="5062538" y="4367213"/>
          <p14:tracePt t="15358" x="5099050" y="4375150"/>
          <p14:tracePt t="15375" x="5126038" y="4384675"/>
          <p14:tracePt t="15393" x="5153025" y="4394200"/>
          <p14:tracePt t="15408" x="5160963" y="4402138"/>
          <p14:tracePt t="15444" x="5160963" y="4411663"/>
          <p14:tracePt t="15844" x="5153025" y="4411663"/>
          <p14:tracePt t="15856" x="5143500" y="4411663"/>
          <p14:tracePt t="15869" x="5116513" y="4411663"/>
          <p14:tracePt t="15881" x="5081588" y="4419600"/>
          <p14:tracePt t="15894" x="5054600" y="4438650"/>
          <p14:tracePt t="15909" x="5018088" y="4456113"/>
          <p14:tracePt t="15925" x="4983163" y="4465638"/>
          <p14:tracePt t="15942" x="4956175" y="4491038"/>
          <p14:tracePt t="15959" x="4884738" y="4537075"/>
          <p14:tracePt t="15975" x="4857750" y="4562475"/>
          <p14:tracePt t="15992" x="4830763" y="4589463"/>
          <p14:tracePt t="16009" x="4803775" y="4625975"/>
          <p14:tracePt t="16025" x="4786313" y="4633913"/>
          <p14:tracePt t="16042" x="4786313" y="4652963"/>
          <p14:tracePt t="16059" x="4768850" y="4670425"/>
          <p14:tracePt t="16075" x="4759325" y="4679950"/>
          <p14:tracePt t="16092" x="4751388" y="4687888"/>
          <p14:tracePt t="16109" x="4751388" y="4697413"/>
          <p14:tracePt t="16132" x="4741863" y="4697413"/>
          <p14:tracePt t="16145" x="4741863" y="4705350"/>
          <p14:tracePt t="16207" x="4741863" y="4714875"/>
          <p14:tracePt t="16219" x="4732338" y="4714875"/>
          <p14:tracePt t="16257" x="4724400" y="4724400"/>
          <p14:tracePt t="16282" x="4705350" y="4724400"/>
          <p14:tracePt t="16295" x="4687888" y="4724400"/>
          <p14:tracePt t="16307" x="4660900" y="4732338"/>
          <p14:tracePt t="16320" x="4643438" y="4732338"/>
          <p14:tracePt t="16332" x="4625975" y="4732338"/>
          <p14:tracePt t="16345" x="4608513" y="4732338"/>
          <p14:tracePt t="16358" x="4598988" y="4732338"/>
          <p14:tracePt t="16375" x="4581525" y="4732338"/>
          <p14:tracePt t="16496" x="4589463" y="4732338"/>
          <p14:tracePt t="16508" x="4608513" y="4732338"/>
          <p14:tracePt t="16520" x="4652963" y="4732338"/>
          <p14:tracePt t="16533" x="4724400" y="4732338"/>
          <p14:tracePt t="16545" x="4840288" y="4732338"/>
          <p14:tracePt t="16558" x="4983163" y="4732338"/>
          <p14:tracePt t="16576" x="5099050" y="4732338"/>
          <p14:tracePt t="16592" x="5170488" y="4732338"/>
          <p14:tracePt t="16609" x="5259388" y="4732338"/>
          <p14:tracePt t="16626" x="5286375" y="4741863"/>
          <p14:tracePt t="16642" x="5295900" y="4741863"/>
          <p14:tracePt t="16659" x="5330825" y="4751388"/>
          <p14:tracePt t="16675" x="5340350" y="4751388"/>
          <p14:tracePt t="16692" x="5348288" y="4751388"/>
          <p14:tracePt t="16709" x="5357813" y="4751388"/>
          <p14:tracePt t="16733" x="5367338" y="4751388"/>
          <p14:tracePt t="17035" x="5357813" y="4751388"/>
          <p14:tracePt t="17047" x="5348288" y="4751388"/>
          <p14:tracePt t="17059" x="5330825" y="4751388"/>
          <p14:tracePt t="17072" x="5303838" y="4724400"/>
          <p14:tracePt t="17084" x="5259388" y="4670425"/>
          <p14:tracePt t="17097" x="5214938" y="4589463"/>
          <p14:tracePt t="17109" x="5160963" y="4491038"/>
          <p14:tracePt t="17126" x="5126038" y="4429125"/>
          <p14:tracePt t="17143" x="5126038" y="4402138"/>
          <p14:tracePt t="17159" x="5099050" y="4367213"/>
          <p14:tracePt t="17176" x="5099050" y="4348163"/>
          <p14:tracePt t="17193" x="5089525" y="4348163"/>
          <p14:tracePt t="17210" x="5081588" y="4340225"/>
          <p14:tracePt t="17723" x="5072063" y="4340225"/>
          <p14:tracePt t="17736" x="5054600" y="4340225"/>
          <p14:tracePt t="17748" x="5018088" y="4340225"/>
          <p14:tracePt t="17762" x="4946650" y="4340225"/>
          <p14:tracePt t="17776" x="4867275" y="4348163"/>
          <p14:tracePt t="17793" x="4803775" y="4357688"/>
          <p14:tracePt t="17811" x="4751388" y="4367213"/>
          <p14:tracePt t="17826" x="4741863" y="4367213"/>
          <p14:tracePt t="18036" x="4759325" y="4367213"/>
          <p14:tracePt t="18048" x="4768850" y="4367213"/>
          <p14:tracePt t="18062" x="4786313" y="4367213"/>
          <p14:tracePt t="18074" x="4813300" y="4367213"/>
          <p14:tracePt t="18086" x="4840288" y="4367213"/>
          <p14:tracePt t="18099" x="4875213" y="4367213"/>
          <p14:tracePt t="18112" x="4929188" y="4357688"/>
          <p14:tracePt t="18126" x="5000625" y="4348163"/>
          <p14:tracePt t="18143" x="5081588" y="4348163"/>
          <p14:tracePt t="18161" x="5187950" y="4340225"/>
          <p14:tracePt t="18176" x="5232400" y="4340225"/>
          <p14:tracePt t="18193" x="5259388" y="4340225"/>
          <p14:tracePt t="18210" x="5276850" y="4340225"/>
          <p14:tracePt t="18226" x="5303838" y="4340225"/>
          <p14:tracePt t="18243" x="5313363" y="4340225"/>
          <p14:tracePt t="18260" x="5330825" y="4340225"/>
          <p14:tracePt t="18286" x="5340350" y="4340225"/>
          <p14:tracePt t="19064" x="5330825" y="4340225"/>
          <p14:tracePt t="19089" x="5322888" y="4340225"/>
          <p14:tracePt t="19101" x="5313363" y="4340225"/>
          <p14:tracePt t="19114" x="5295900" y="4340225"/>
          <p14:tracePt t="19127" x="5286375" y="4340225"/>
          <p14:tracePt t="19144" x="5268913" y="4340225"/>
          <p14:tracePt t="19160" x="5251450" y="4348163"/>
          <p14:tracePt t="19177" x="5187950" y="4375150"/>
          <p14:tracePt t="19194" x="5126038" y="4402138"/>
          <p14:tracePt t="19210" x="5054600" y="4446588"/>
          <p14:tracePt t="19227" x="4902200" y="4518025"/>
          <p14:tracePt t="19244" x="4822825" y="4572000"/>
          <p14:tracePt t="19260" x="4732338" y="4616450"/>
          <p14:tracePt t="19277" x="4589463" y="4705350"/>
          <p14:tracePt t="19294" x="4518025" y="4759325"/>
          <p14:tracePt t="19310" x="4438650" y="4822825"/>
          <p14:tracePt t="19326" x="4322763" y="4911725"/>
          <p14:tracePt t="19343" x="4259263" y="4956175"/>
          <p14:tracePt t="19360" x="4224338" y="4991100"/>
          <p14:tracePt t="19377" x="4081463" y="5099050"/>
          <p14:tracePt t="19393" x="4027488" y="5143500"/>
          <p14:tracePt t="19410" x="3965575" y="5197475"/>
          <p14:tracePt t="19428" x="3911600" y="5241925"/>
          <p14:tracePt t="19443" x="3894138" y="5251450"/>
          <p14:tracePt t="19460" x="3894138" y="5268913"/>
          <p14:tracePt t="19794" x="3884613" y="5268913"/>
          <p14:tracePt t="19804" x="3875088" y="5276850"/>
          <p14:tracePt t="19816" x="3857625" y="5286375"/>
          <p14:tracePt t="19829" x="3840163" y="5322888"/>
          <p14:tracePt t="19844" x="3795713" y="5367338"/>
          <p14:tracePt t="19861" x="3751263" y="5411788"/>
          <p14:tracePt t="19878" x="3670300" y="5500688"/>
          <p14:tracePt t="19893" x="3643313" y="5572125"/>
          <p14:tracePt t="19910" x="3598863" y="5616575"/>
          <p14:tracePt t="19928" x="3527425" y="5697538"/>
          <p14:tracePt t="19944" x="3500438" y="5732463"/>
          <p14:tracePt t="19961" x="3473450" y="5768975"/>
          <p14:tracePt t="19978" x="3438525" y="5813425"/>
          <p14:tracePt t="19993" x="3429000" y="5830888"/>
          <p14:tracePt t="20010" x="3419475" y="5848350"/>
          <p14:tracePt t="20029" x="3411538" y="5857875"/>
          <p14:tracePt t="20044" x="3402013" y="5857875"/>
          <p14:tracePt t="20061" x="3402013" y="5867400"/>
          <p14:tracePt t="20078" x="3394075" y="5875338"/>
          <p14:tracePt t="20093" x="3394075" y="5884863"/>
          <p14:tracePt t="20128" x="3384550" y="5884863"/>
          <p14:tracePt t="21457" x="3384550" y="5875338"/>
          <p14:tracePt t="21469" x="3384550" y="5857875"/>
          <p14:tracePt t="21482" x="3402013" y="5840413"/>
          <p14:tracePt t="21495" x="3429000" y="5786438"/>
          <p14:tracePt t="21511" x="3517900" y="5688013"/>
          <p14:tracePt t="21528" x="3598863" y="5581650"/>
          <p14:tracePt t="21545" x="3670300" y="5491163"/>
          <p14:tracePt t="21561" x="3857625" y="5251450"/>
          <p14:tracePt t="21577" x="3973513" y="5133975"/>
          <p14:tracePt t="21594" x="4205288" y="4946650"/>
          <p14:tracePt t="21611" x="4303713" y="4875213"/>
          <p14:tracePt t="21628" x="4419600" y="4822825"/>
          <p14:tracePt t="21645" x="4652963" y="4741863"/>
          <p14:tracePt t="21661" x="4724400" y="4732338"/>
          <p14:tracePt t="21678" x="4786313" y="4714875"/>
          <p14:tracePt t="21695" x="4848225" y="4705350"/>
          <p14:tracePt t="21711" x="4911725" y="4697413"/>
          <p14:tracePt t="21728" x="4929188" y="4697413"/>
          <p14:tracePt t="21745" x="4973638" y="4697413"/>
          <p14:tracePt t="21762" x="5010150" y="4714875"/>
          <p14:tracePt t="21778" x="5062538" y="4741863"/>
          <p14:tracePt t="21796" x="5251450" y="4848225"/>
          <p14:tracePt t="21811" x="5456238" y="4946650"/>
          <p14:tracePt t="21828" x="5572125" y="4983163"/>
          <p14:tracePt t="21845" x="5741988" y="5054600"/>
          <p14:tracePt t="21862" x="5830888" y="5081588"/>
          <p14:tracePt t="21878" x="5875338" y="5099050"/>
          <p14:tracePt t="21895" x="5973763" y="5143500"/>
          <p14:tracePt t="21912" x="6027738" y="5180013"/>
          <p14:tracePt t="21928" x="6108700" y="5232400"/>
          <p14:tracePt t="21946" x="6259513" y="5340350"/>
          <p14:tracePt t="21961" x="6375400" y="5419725"/>
          <p14:tracePt t="21978" x="6581775" y="5589588"/>
          <p14:tracePt t="21995" x="6858000" y="5840413"/>
          <p14:tracePt t="21997" x="7089775" y="5965825"/>
          <p14:tracePt t="22011" x="7232650" y="6037263"/>
          <p14:tracePt t="22028" x="7304088" y="6072188"/>
          <p14:tracePt t="22046" x="7385050" y="6089650"/>
          <p14:tracePt t="22062" x="7412038" y="6089650"/>
          <p14:tracePt t="22078" x="7439025" y="6089650"/>
          <p14:tracePt t="22096" x="7500938" y="6089650"/>
          <p14:tracePt t="22850" x="7473950" y="6089650"/>
          <p14:tracePt t="22862" x="7446963" y="6081713"/>
          <p14:tracePt t="22875" x="7375525" y="6054725"/>
          <p14:tracePt t="22887" x="7286625" y="6027738"/>
          <p14:tracePt t="22900" x="7215188" y="6000750"/>
          <p14:tracePt t="22912" x="7170738" y="5983288"/>
          <p14:tracePt t="22928" x="7153275" y="5973763"/>
          <p14:tracePt t="22945" x="7134225" y="5973763"/>
          <p14:tracePt t="22962" x="7108825" y="5956300"/>
          <p14:tracePt t="22987" x="7099300" y="5956300"/>
          <p14:tracePt t="23012" x="7089775" y="5956300"/>
          <p14:tracePt t="23162" x="7089775" y="5946775"/>
          <p14:tracePt t="23488" x="7081838" y="5946775"/>
          <p14:tracePt t="23501" x="7054850" y="5929313"/>
          <p14:tracePt t="23514" x="6929438" y="5902325"/>
          <p14:tracePt t="23528" x="6323013" y="5786438"/>
          <p14:tracePt t="23539" x="4983163" y="5581650"/>
          <p14:tracePt t="23552" x="4875213" y="5562600"/>
          <p14:tracePt t="23565" x="4687888" y="5527675"/>
          <p14:tracePt t="23578" x="4527550" y="5500688"/>
          <p14:tracePt t="23595" x="4429125" y="5483225"/>
          <p14:tracePt t="23612" x="4259263" y="5465763"/>
          <p14:tracePt t="23629" x="4160838" y="5465763"/>
          <p14:tracePt t="23646" x="4081463" y="5465763"/>
          <p14:tracePt t="23663" x="3973513" y="5465763"/>
          <p14:tracePt t="23679" x="3946525" y="5465763"/>
          <p14:tracePt t="23696" x="3938588" y="5465763"/>
          <p14:tracePt t="23713" x="3929063" y="5465763"/>
          <p14:tracePt t="23914" x="3938588" y="5465763"/>
          <p14:tracePt t="23927" x="3965575" y="5465763"/>
          <p14:tracePt t="23939" x="4000500" y="5465763"/>
          <p14:tracePt t="23952" x="4054475" y="5465763"/>
          <p14:tracePt t="23965" x="4089400" y="5465763"/>
          <p14:tracePt t="23979" x="4116388" y="5465763"/>
          <p14:tracePt t="24114" x="4081463" y="5483225"/>
          <p14:tracePt t="24127" x="4017963" y="5510213"/>
          <p14:tracePt t="24139" x="3946525" y="5537200"/>
          <p14:tracePt t="24152" x="3884613" y="5562600"/>
          <p14:tracePt t="24164" x="3840163" y="5581650"/>
          <p14:tracePt t="24179" x="3822700" y="5599113"/>
          <p14:tracePt t="24196" x="3803650" y="5608638"/>
          <p14:tracePt t="24212" x="3786188" y="5616575"/>
          <p14:tracePt t="24229" x="3759200" y="5634038"/>
          <p14:tracePt t="24246" x="3751263" y="5643563"/>
          <p14:tracePt t="24263" x="3741738" y="5661025"/>
          <p14:tracePt t="24279" x="3724275" y="5670550"/>
          <p14:tracePt t="24296" x="3724275" y="5680075"/>
          <p14:tracePt t="24312" x="3714750" y="5680075"/>
          <p14:tracePt t="24329" x="3705225" y="5680075"/>
          <p14:tracePt t="24346" x="3705225" y="5688013"/>
          <p14:tracePt t="24717" x="3687763" y="5688013"/>
          <p14:tracePt t="24729" x="3679825" y="5688013"/>
          <p14:tracePt t="24741" x="3652838" y="5688013"/>
          <p14:tracePt t="24754" x="3598863" y="5697538"/>
          <p14:tracePt t="24768" x="3536950" y="5732463"/>
          <p14:tracePt t="24780" x="3490913" y="5751513"/>
          <p14:tracePt t="24796" x="3446463" y="5776913"/>
          <p14:tracePt t="24813" x="3429000" y="5795963"/>
          <p14:tracePt t="24830" x="3394075" y="5813425"/>
          <p14:tracePt t="24846" x="3367088" y="5822950"/>
          <p14:tracePt t="24863" x="3357563" y="5840413"/>
          <p14:tracePt t="24879" x="3330575" y="5857875"/>
          <p14:tracePt t="24896" x="3322638" y="5857875"/>
          <p14:tracePt t="24917" x="3313113" y="5857875"/>
          <p14:tracePt t="25405" x="3322638" y="5857875"/>
          <p14:tracePt t="25455" x="3330575" y="5857875"/>
          <p14:tracePt t="25631" x="3330575" y="5848350"/>
          <p14:tracePt t="25756" x="3340100" y="5840413"/>
          <p14:tracePt t="25770" x="3348038" y="5830888"/>
          <p14:tracePt t="25782" x="3367088" y="5813425"/>
          <p14:tracePt t="25794" x="3429000" y="5776913"/>
          <p14:tracePt t="25807" x="3697288" y="5518150"/>
          <p14:tracePt t="25818" x="4276725" y="5054600"/>
          <p14:tracePt t="25831" x="4687888" y="4581525"/>
          <p14:tracePt t="25846" x="4965700" y="4340225"/>
          <p14:tracePt t="25863" x="5133975" y="4160838"/>
          <p14:tracePt t="25880" x="5259388" y="4017963"/>
          <p14:tracePt t="25896" x="5357813" y="3919538"/>
          <p14:tracePt t="25913" x="5384800" y="3894138"/>
          <p14:tracePt t="25930" x="5402263" y="3857625"/>
          <p14:tracePt t="25931" x="5419725" y="3840163"/>
          <p14:tracePt t="25946" x="5429250" y="3830638"/>
          <p14:tracePt t="25963" x="5429250" y="3822700"/>
          <p14:tracePt t="26408" x="5429250" y="3830638"/>
          <p14:tracePt t="26420" x="5419725" y="3848100"/>
          <p14:tracePt t="26433" x="5402263" y="3911600"/>
          <p14:tracePt t="26447" x="5384800" y="3990975"/>
          <p14:tracePt t="26464" x="5367338" y="4071938"/>
          <p14:tracePt t="26481" x="5357813" y="4160838"/>
          <p14:tracePt t="26497" x="5348288" y="4330700"/>
          <p14:tracePt t="26513" x="5348288" y="4402138"/>
          <p14:tracePt t="26530" x="5348288" y="4456113"/>
          <p14:tracePt t="26547" x="5348288" y="4491038"/>
          <p14:tracePt t="26596" x="5348288" y="4500563"/>
          <p14:tracePt t="26784" x="5357813" y="4500563"/>
          <p14:tracePt t="26796" x="5367338" y="4500563"/>
          <p14:tracePt t="26809" x="5394325" y="4500563"/>
          <p14:tracePt t="26821" x="5429250" y="4510088"/>
          <p14:tracePt t="26834" x="5500688" y="4545013"/>
          <p14:tracePt t="26847" x="5608638" y="4608513"/>
          <p14:tracePt t="26864" x="5776913" y="4714875"/>
          <p14:tracePt t="26881" x="5919788" y="4830763"/>
          <p14:tracePt t="26897" x="6099175" y="4983163"/>
          <p14:tracePt t="26914" x="6188075" y="5072063"/>
          <p14:tracePt t="26930" x="6251575" y="5133975"/>
          <p14:tracePt t="26947" x="6375400" y="5251450"/>
          <p14:tracePt t="26964" x="6446838" y="5313363"/>
          <p14:tracePt t="26980" x="6518275" y="5394325"/>
          <p14:tracePt t="26997" x="6643688" y="5491163"/>
          <p14:tracePt t="27014" x="6688138" y="5510213"/>
          <p14:tracePt t="27386" x="6705600" y="5510213"/>
          <p14:tracePt t="27398" x="6751638" y="5545138"/>
          <p14:tracePt t="27411" x="6858000" y="5616575"/>
          <p14:tracePt t="27423" x="6902450" y="5661025"/>
          <p14:tracePt t="27436" x="6919913" y="5688013"/>
          <p14:tracePt t="27449" x="6938963" y="5705475"/>
          <p14:tracePt t="27464" x="6946900" y="5732463"/>
          <p14:tracePt t="27481" x="6956425" y="5759450"/>
          <p14:tracePt t="27498" x="6973888" y="5795963"/>
          <p14:tracePt t="27514" x="6983413" y="5813425"/>
          <p14:tracePt t="27531" x="6991350" y="5822950"/>
          <p14:tracePt t="27548" x="6991350" y="5840413"/>
          <p14:tracePt t="27586" x="7000875" y="5840413"/>
          <p14:tracePt t="27611" x="7000875" y="5848350"/>
          <p14:tracePt t="27711" x="7010400" y="5848350"/>
          <p14:tracePt t="27912" x="7018338" y="5848350"/>
          <p14:tracePt t="28162" x="7000875" y="5848350"/>
          <p14:tracePt t="28176" x="6973888" y="5848350"/>
          <p14:tracePt t="28187" x="6902450" y="5848350"/>
          <p14:tracePt t="28200" x="6777038" y="5848350"/>
          <p14:tracePt t="28214" x="6643688" y="5848350"/>
          <p14:tracePt t="28232" x="6572250" y="5848350"/>
          <p14:tracePt t="28249" x="6510338" y="5848350"/>
          <p14:tracePt t="28265" x="6500813" y="5848350"/>
          <p14:tracePt t="28363" x="6510338" y="5848350"/>
          <p14:tracePt t="28376" x="6518275" y="5848350"/>
          <p14:tracePt t="28388" x="6527800" y="5848350"/>
          <p14:tracePt t="28400" x="6554788" y="5848350"/>
          <p14:tracePt t="28415" x="6589713" y="5848350"/>
          <p14:tracePt t="28431" x="6670675" y="5848350"/>
          <p14:tracePt t="28448" x="6777038" y="5848350"/>
          <p14:tracePt t="28465" x="6929438" y="5848350"/>
          <p14:tracePt t="28481" x="6973888" y="5840413"/>
          <p14:tracePt t="28498" x="7027863" y="5840413"/>
          <p14:tracePt t="28514" x="7072313" y="5840413"/>
          <p14:tracePt t="28531" x="7081838" y="5840413"/>
          <p14:tracePt t="28663" x="7062788" y="5840413"/>
          <p14:tracePt t="28676" x="7054850" y="5840413"/>
          <p14:tracePt t="28688" x="7037388" y="5840413"/>
          <p14:tracePt t="28701" x="7010400" y="5840413"/>
          <p14:tracePt t="28715" x="6991350" y="5840413"/>
          <p14:tracePt t="28732" x="6965950" y="5840413"/>
          <p14:tracePt t="28748" x="6938963" y="5840413"/>
          <p14:tracePt t="28765" x="6894513" y="5840413"/>
          <p14:tracePt t="28781" x="6875463" y="5840413"/>
          <p14:tracePt t="28798" x="6867525" y="5840413"/>
          <p14:tracePt t="28815" x="6858000" y="5840413"/>
          <p14:tracePt t="28913" x="6875463" y="5840413"/>
          <p14:tracePt t="28926" x="6902450" y="5830888"/>
          <p14:tracePt t="28939" x="6919913" y="5822950"/>
          <p14:tracePt t="28951" x="6965950" y="5813425"/>
          <p14:tracePt t="28964" x="7000875" y="5813425"/>
          <p14:tracePt t="28982" x="7037388" y="5813425"/>
          <p14:tracePt t="28998" x="7081838" y="5813425"/>
          <p14:tracePt t="29015" x="7116763" y="5803900"/>
          <p14:tracePt t="29031" x="7126288" y="5803900"/>
          <p14:tracePt t="29127" x="7116763" y="5803900"/>
          <p14:tracePt t="29139" x="7089775" y="5803900"/>
          <p14:tracePt t="29152" x="7054850" y="5803900"/>
          <p14:tracePt t="29165" x="7027863" y="5803900"/>
          <p14:tracePt t="29182" x="7000875" y="5803900"/>
          <p14:tracePt t="29198" x="6965950" y="5803900"/>
          <p14:tracePt t="29215" x="6911975" y="5803900"/>
          <p14:tracePt t="29232" x="6884988" y="5803900"/>
          <p14:tracePt t="29248" x="6867525" y="5803900"/>
          <p14:tracePt t="29265" x="6848475" y="5803900"/>
          <p14:tracePt t="29282" x="6840538" y="5803900"/>
          <p14:tracePt t="29415" x="6848475" y="5803900"/>
          <p14:tracePt t="29439" x="6858000" y="5803900"/>
          <p14:tracePt t="29452" x="6867525" y="5803900"/>
          <p14:tracePt t="29490" x="6875463" y="5803900"/>
          <p14:tracePt t="30442" x="6884988" y="5803900"/>
          <p14:tracePt t="30806" x="6875463" y="5803900"/>
          <p14:tracePt t="30830" x="6867525" y="5803900"/>
          <p14:tracePt t="30842" x="6858000" y="5803900"/>
          <p14:tracePt t="30868" x="6848475" y="5803900"/>
          <p14:tracePt t="30880" x="6848475" y="5795963"/>
          <p14:tracePt t="30893" x="6831013" y="5795963"/>
          <p14:tracePt t="30905" x="6831013" y="5786438"/>
          <p14:tracePt t="30918" x="6823075" y="5786438"/>
          <p14:tracePt t="30932" x="6823075" y="5768975"/>
          <p14:tracePt t="30949" x="6813550" y="5768975"/>
          <p14:tracePt t="30966" x="6813550" y="5751513"/>
          <p14:tracePt t="30982" x="6804025" y="5741988"/>
          <p14:tracePt t="30999" x="6796088" y="5732463"/>
          <p14:tracePt t="31017" x="6786563" y="5715000"/>
          <p14:tracePt t="31018" x="6769100" y="5697538"/>
          <p14:tracePt t="31032" x="6724650" y="5653088"/>
          <p14:tracePt t="31049" x="6653213" y="5581650"/>
          <p14:tracePt t="31066" x="6572250" y="5491163"/>
          <p14:tracePt t="31082" x="6411913" y="5313363"/>
          <p14:tracePt t="31099" x="6330950" y="5224463"/>
          <p14:tracePt t="31116" x="6232525" y="5099050"/>
          <p14:tracePt t="31132" x="6037263" y="4919663"/>
          <p14:tracePt t="31149" x="5983288" y="4867275"/>
          <p14:tracePt t="31166" x="5919788" y="4822825"/>
          <p14:tracePt t="31183" x="5857875" y="4732338"/>
          <p14:tracePt t="31199" x="5830888" y="4714875"/>
          <p14:tracePt t="31216" x="5813425" y="4697413"/>
          <p14:tracePt t="31233" x="5786438" y="4679950"/>
          <p14:tracePt t="31249" x="5776913" y="4670425"/>
          <p14:tracePt t="31269" x="5759450" y="4670425"/>
          <p14:tracePt t="31282" x="5751513" y="4660900"/>
          <p14:tracePt t="31299" x="5732463" y="4660900"/>
          <p14:tracePt t="31316" x="5715000" y="4652963"/>
          <p14:tracePt t="31332" x="5680075" y="4633913"/>
          <p14:tracePt t="31349" x="5653088" y="4625975"/>
          <p14:tracePt t="31366" x="5616575" y="4608513"/>
          <p14:tracePt t="31382" x="5518150" y="4518025"/>
          <p14:tracePt t="31399" x="5446713" y="4473575"/>
          <p14:tracePt t="31416" x="5384800" y="4438650"/>
          <p14:tracePt t="31432" x="5313363" y="4411663"/>
          <p14:tracePt t="31449" x="5295900" y="4402138"/>
          <p14:tracePt t="31466" x="5276850" y="4394200"/>
          <p14:tracePt t="31482" x="5259388" y="4384675"/>
          <p14:tracePt t="36134" x="5259388" y="4367213"/>
          <p14:tracePt t="36145" x="5259388" y="4330700"/>
          <p14:tracePt t="36158" x="5251450" y="4259263"/>
          <p14:tracePt t="36170" x="5251450" y="4143375"/>
          <p14:tracePt t="36185" x="5251450" y="3938588"/>
          <p14:tracePt t="36202" x="5322888" y="3786188"/>
          <p14:tracePt t="36220" x="5554663" y="3402013"/>
          <p14:tracePt t="36235" x="5634038" y="3322638"/>
          <p14:tracePt t="36252" x="5697538" y="3251200"/>
          <p14:tracePt t="36270" x="5776913" y="3170238"/>
          <p14:tracePt t="36272" x="5857875" y="3108325"/>
          <p14:tracePt t="36285" x="5919788" y="3062288"/>
          <p14:tracePt t="36302" x="5983288" y="3017838"/>
          <p14:tracePt t="36319" x="6037263" y="2990850"/>
          <p14:tracePt t="36335" x="6108700" y="2965450"/>
          <p14:tracePt t="36352" x="6126163" y="2955925"/>
          <p14:tracePt t="36370" x="6143625" y="2955925"/>
          <p14:tracePt t="36385" x="6153150" y="2955925"/>
          <p14:tracePt t="37110" x="6143625" y="2955925"/>
          <p14:tracePt t="37122" x="6126163" y="2946400"/>
          <p14:tracePt t="37135" x="6062663" y="2911475"/>
          <p14:tracePt t="37147" x="5680075" y="2705100"/>
          <p14:tracePt t="37159" x="4303713" y="2143125"/>
          <p14:tracePt t="37173" x="3714750" y="1893888"/>
          <p14:tracePt t="37185" x="3125788" y="1652588"/>
          <p14:tracePt t="37202" x="2867025" y="1527175"/>
          <p14:tracePt t="37218" x="2697163" y="1465263"/>
          <p14:tracePt t="37235" x="2357438" y="1330325"/>
          <p14:tracePt t="37252" x="2286000" y="1295400"/>
          <p14:tracePt t="37269" x="2205038" y="1250950"/>
          <p14:tracePt t="37285" x="2108200" y="1214438"/>
          <p14:tracePt t="37302" x="2081213" y="1204913"/>
          <p14:tracePt t="37318" x="2062163" y="1196975"/>
          <p14:tracePt t="37335" x="2054225" y="1196975"/>
          <p14:tracePt t="37352" x="2044700" y="1196975"/>
          <p14:tracePt t="37549" x="2054225" y="1196975"/>
          <p14:tracePt t="37562" x="2062163" y="1196975"/>
          <p14:tracePt t="37575" x="2081213" y="1196975"/>
          <p14:tracePt t="37589" x="2098675" y="1196975"/>
          <p14:tracePt t="37603" x="2133600" y="1196975"/>
          <p14:tracePt t="37619" x="2179638" y="1204913"/>
          <p14:tracePt t="37636" x="2473325" y="1258888"/>
          <p14:tracePt t="37652" x="2679700" y="1285875"/>
          <p14:tracePt t="37669" x="2938463" y="1330325"/>
          <p14:tracePt t="37686" x="3322638" y="1366838"/>
          <p14:tracePt t="37702" x="3394075" y="1374775"/>
          <p14:tracePt t="37719" x="3446463" y="1384300"/>
          <p14:tracePt t="37736" x="3500438" y="1384300"/>
          <p14:tracePt t="37752" x="3517900" y="1384300"/>
          <p14:tracePt t="37769" x="3536950" y="1384300"/>
          <p14:tracePt t="37786" x="3544888" y="1384300"/>
          <p14:tracePt t="37802" x="3562350" y="1384300"/>
          <p14:tracePt t="37975" x="3554413" y="1384300"/>
          <p14:tracePt t="37987" x="3536950" y="1384300"/>
          <p14:tracePt t="38000" x="3509963" y="1384300"/>
          <p14:tracePt t="38013" x="3473450" y="1384300"/>
          <p14:tracePt t="38025" x="3384550" y="1384300"/>
          <p14:tracePt t="38038" x="3205163" y="1384300"/>
          <p14:tracePt t="38053" x="2786063" y="1330325"/>
          <p14:tracePt t="38069" x="2652713" y="1322388"/>
          <p14:tracePt t="38087" x="2544763" y="1303338"/>
          <p14:tracePt t="38103" x="2401888" y="1303338"/>
          <p14:tracePt t="38119" x="2347913" y="1303338"/>
          <p14:tracePt t="38137" x="2303463" y="1303338"/>
          <p14:tracePt t="38153" x="2295525" y="1303338"/>
          <p14:tracePt t="38169" x="2286000" y="1303338"/>
          <p14:tracePt t="38188" x="2276475" y="1303338"/>
          <p14:tracePt t="38376" x="2286000" y="1303338"/>
          <p14:tracePt t="38389" x="2295525" y="1303338"/>
          <p14:tracePt t="38402" x="2312988" y="1303338"/>
          <p14:tracePt t="38414" x="2347913" y="1303338"/>
          <p14:tracePt t="38426" x="2419350" y="1303338"/>
          <p14:tracePt t="38439" x="2527300" y="1303338"/>
          <p14:tracePt t="38453" x="2687638" y="1303338"/>
          <p14:tracePt t="38470" x="2884488" y="1303338"/>
          <p14:tracePt t="38486" x="3098800" y="1303338"/>
          <p14:tracePt t="38503" x="3340100" y="1303338"/>
          <p14:tracePt t="38519" x="3482975" y="1303338"/>
          <p14:tracePt t="38536" x="3616325" y="1303338"/>
          <p14:tracePt t="38553" x="3795713" y="1303338"/>
          <p14:tracePt t="38569" x="3875088" y="1312863"/>
          <p14:tracePt t="38586" x="3929063" y="1312863"/>
          <p14:tracePt t="38603" x="3973513" y="1312863"/>
          <p14:tracePt t="38620" x="3983038" y="1312863"/>
          <p14:tracePt t="38636" x="3990975" y="1312863"/>
          <p14:tracePt t="38727" x="3983038" y="1312863"/>
          <p14:tracePt t="38739" x="3956050" y="1312863"/>
          <p14:tracePt t="38753" x="3929063" y="1312863"/>
          <p14:tracePt t="38770" x="3894138" y="1312863"/>
          <p14:tracePt t="38787" x="3848100" y="1312863"/>
          <p14:tracePt t="38803" x="3625850" y="1312863"/>
          <p14:tracePt t="38819" x="3473450" y="1312863"/>
          <p14:tracePt t="38836" x="3232150" y="1303338"/>
          <p14:tracePt t="38853" x="2554288" y="1303338"/>
          <p14:tracePt t="38870" x="2419350" y="1295400"/>
          <p14:tracePt t="38886" x="2322513" y="1295400"/>
          <p14:tracePt t="38890" x="2251075" y="1295400"/>
          <p14:tracePt t="38903" x="2197100" y="1295400"/>
          <p14:tracePt t="38919" x="2170113" y="1295400"/>
          <p14:tracePt t="38936" x="2143125" y="1295400"/>
          <p14:tracePt t="38953" x="2133600" y="1295400"/>
          <p14:tracePt t="39153" x="2152650" y="1295400"/>
          <p14:tracePt t="39178" x="2160588" y="1295400"/>
          <p14:tracePt t="39190" x="2179638" y="1295400"/>
          <p14:tracePt t="39204" x="2187575" y="1295400"/>
          <p14:tracePt t="39220" x="2214563" y="1295400"/>
          <p14:tracePt t="39237" x="2268538" y="1295400"/>
          <p14:tracePt t="39253" x="2598738" y="1268413"/>
          <p14:tracePt t="39270" x="2847975" y="1268413"/>
          <p14:tracePt t="39287" x="2965450" y="1250950"/>
          <p14:tracePt t="39303" x="3143250" y="1241425"/>
          <p14:tracePt t="39320" x="3224213" y="1241425"/>
          <p14:tracePt t="39336" x="3286125" y="1241425"/>
          <p14:tracePt t="39353" x="3348038" y="1231900"/>
          <p14:tracePt t="39370" x="3375025" y="1231900"/>
          <p14:tracePt t="39387" x="3402013" y="1231900"/>
          <p14:tracePt t="39403" x="3411538" y="1231900"/>
          <p14:tracePt t="39420" x="3429000" y="1231900"/>
          <p14:tracePt t="39503" x="3419475" y="1231900"/>
          <p14:tracePt t="39516" x="3402013" y="1231900"/>
          <p14:tracePt t="39528" x="3375025" y="1231900"/>
          <p14:tracePt t="39541" x="3348038" y="1231900"/>
          <p14:tracePt t="39554" x="3313113" y="1231900"/>
          <p14:tracePt t="39570" x="3251200" y="1231900"/>
          <p14:tracePt t="39587" x="3160713" y="1231900"/>
          <p14:tracePt t="39603" x="2830513" y="1241425"/>
          <p14:tracePt t="39620" x="2679700" y="1250950"/>
          <p14:tracePt t="39637" x="2544763" y="1258888"/>
          <p14:tracePt t="39653" x="2401888" y="1285875"/>
          <p14:tracePt t="39670" x="2357438" y="1295400"/>
          <p14:tracePt t="39687" x="2339975" y="1303338"/>
          <p14:tracePt t="39704" x="2330450" y="1303338"/>
          <p14:tracePt t="39780" x="2339975" y="1303338"/>
          <p14:tracePt t="39792" x="2357438" y="1303338"/>
          <p14:tracePt t="39805" x="2401888" y="1303338"/>
          <p14:tracePt t="39820" x="2473325" y="1303338"/>
          <p14:tracePt t="39837" x="2589213" y="1303338"/>
          <p14:tracePt t="39854" x="2982913" y="1303338"/>
          <p14:tracePt t="39870" x="3322638" y="1303338"/>
          <p14:tracePt t="39887" x="3465513" y="1303338"/>
          <p14:tracePt t="39903" x="3562350" y="1303338"/>
          <p14:tracePt t="39905" x="3679825" y="1303338"/>
          <p14:tracePt t="39920" x="3776663" y="1303338"/>
          <p14:tracePt t="39937" x="3822700" y="1312863"/>
          <p14:tracePt t="39954" x="3848100" y="1312863"/>
          <p14:tracePt t="39955" x="3875088" y="1322388"/>
          <p14:tracePt t="39970" x="3894138" y="1322388"/>
          <p14:tracePt t="39987" x="3902075" y="1330325"/>
          <p14:tracePt t="40042" x="3894138" y="1330325"/>
          <p14:tracePt t="40055" x="3875088" y="1339850"/>
          <p14:tracePt t="40067" x="3857625" y="1347788"/>
          <p14:tracePt t="40079" x="3830638" y="1347788"/>
          <p14:tracePt t="40092" x="3803650" y="1357313"/>
          <p14:tracePt t="40105" x="3751263" y="1374775"/>
          <p14:tracePt t="40120" x="3697288" y="1401763"/>
          <p14:tracePt t="40137" x="3633788" y="1438275"/>
          <p14:tracePt t="40154" x="3500438" y="1554163"/>
          <p14:tracePt t="40170" x="3438525" y="1616075"/>
          <p14:tracePt t="40187" x="3411538" y="1660525"/>
          <p14:tracePt t="40204" x="3375025" y="1731963"/>
          <p14:tracePt t="40220" x="3367088" y="1768475"/>
          <p14:tracePt t="40237" x="3367088" y="1803400"/>
          <p14:tracePt t="40254" x="3367088" y="1874838"/>
          <p14:tracePt t="40270" x="3367088" y="1901825"/>
          <p14:tracePt t="40287" x="3367088" y="1928813"/>
          <p14:tracePt t="40305" x="3375025" y="1965325"/>
          <p14:tracePt t="40320" x="3384550" y="1973263"/>
          <p14:tracePt t="40338" x="3402013" y="2000250"/>
          <p14:tracePt t="40355" x="3446463" y="2036763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Advantages of star topology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Gill Sans MT" pitchFamily="34" charset="0"/>
              <a:buAutoNum type="arabicParenR"/>
            </a:pPr>
            <a:r>
              <a:rPr lang="en-US" altLang="en-US"/>
              <a:t>Compared to Bus topology it gives far much better performance</a:t>
            </a:r>
          </a:p>
          <a:p>
            <a:pPr marL="596900" indent="-514350" eaLnBrk="1" hangingPunct="1">
              <a:buFont typeface="Gill Sans MT" pitchFamily="34" charset="0"/>
              <a:buAutoNum type="arabicParenR"/>
            </a:pPr>
            <a:r>
              <a:rPr lang="en-US" altLang="en-US"/>
              <a:t>Easy to connect new nodes or devices</a:t>
            </a:r>
          </a:p>
          <a:p>
            <a:pPr marL="596900" indent="-514350" eaLnBrk="1" hangingPunct="1">
              <a:buFont typeface="Gill Sans MT" pitchFamily="34" charset="0"/>
              <a:buAutoNum type="arabicParenR"/>
            </a:pPr>
            <a:r>
              <a:rPr lang="en-US" altLang="en-US"/>
              <a:t>Centralized management. It helps in monitoring the network</a:t>
            </a:r>
          </a:p>
          <a:p>
            <a:pPr marL="596900" indent="-514350" eaLnBrk="1" hangingPunct="1">
              <a:buFont typeface="Gill Sans MT" pitchFamily="34" charset="0"/>
              <a:buAutoNum type="arabicParenR"/>
            </a:pPr>
            <a:r>
              <a:rPr lang="en-US" altLang="en-US"/>
              <a:t>Failure of one node or link doesn’t affect the rest of network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BF44FF-700A-4198-A1B0-B6799DE6944F}" type="slidenum">
              <a:rPr lang="en-US" altLang="en-US" sz="1200" smtClean="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41"/>
    </mc:Choice>
    <mc:Fallback xmlns="">
      <p:transition spd="slow" advTm="64241"/>
    </mc:Fallback>
  </mc:AlternateContent>
  <p:extLst>
    <p:ext uri="{3A86A75C-4F4B-4683-9AE1-C65F6400EC91}">
      <p14:laserTraceLst xmlns:p14="http://schemas.microsoft.com/office/powerpoint/2010/main">
        <p14:tracePtLst>
          <p14:tracePt t="2032" x="3455988" y="2036763"/>
          <p14:tracePt t="2045" x="3482975" y="2036763"/>
          <p14:tracePt t="2058" x="3517900" y="2027238"/>
          <p14:tracePt t="2070" x="3598863" y="2009775"/>
          <p14:tracePt t="2084" x="3741738" y="1973263"/>
          <p14:tracePt t="2101" x="3938588" y="1965325"/>
          <p14:tracePt t="2118" x="4098925" y="1955800"/>
          <p14:tracePt t="2134" x="4340225" y="1955800"/>
          <p14:tracePt t="2151" x="4438650" y="1955800"/>
          <p14:tracePt t="2167" x="4500563" y="1955800"/>
          <p14:tracePt t="2184" x="4572000" y="1955800"/>
          <p14:tracePt t="2201" x="4616450" y="1955800"/>
          <p14:tracePt t="2217" x="4643438" y="1955800"/>
          <p14:tracePt t="2234" x="4670425" y="1965325"/>
          <p14:tracePt t="2251" x="4687888" y="1973263"/>
          <p14:tracePt t="2384" x="4679950" y="1973263"/>
          <p14:tracePt t="2396" x="4652963" y="1973263"/>
          <p14:tracePt t="2409" x="4633913" y="1973263"/>
          <p14:tracePt t="2421" x="4598988" y="1973263"/>
          <p14:tracePt t="2435" x="4518025" y="1973263"/>
          <p14:tracePt t="2451" x="4322763" y="1973263"/>
          <p14:tracePt t="2468" x="4125913" y="1973263"/>
          <p14:tracePt t="2484" x="3919538" y="1973263"/>
          <p14:tracePt t="2501" x="3875088" y="1973263"/>
          <p14:tracePt t="2518" x="3813175" y="1973263"/>
          <p14:tracePt t="2534" x="3697288" y="1973263"/>
          <p14:tracePt t="2551" x="3643313" y="1973263"/>
          <p14:tracePt t="2568" x="3598863" y="1973263"/>
          <p14:tracePt t="2584" x="3490913" y="1973263"/>
          <p14:tracePt t="2601" x="3429000" y="1965325"/>
          <p14:tracePt t="2617" x="3384550" y="1955800"/>
          <p14:tracePt t="2634" x="3348038" y="1955800"/>
          <p14:tracePt t="2651" x="3330575" y="1946275"/>
          <p14:tracePt t="2668" x="3322638" y="1946275"/>
          <p14:tracePt t="4380" x="3313113" y="1946275"/>
          <p14:tracePt t="4406" x="3295650" y="1946275"/>
          <p14:tracePt t="4418" x="3286125" y="1946275"/>
          <p14:tracePt t="4430" x="3276600" y="1946275"/>
          <p14:tracePt t="4443" x="3251200" y="1946275"/>
          <p14:tracePt t="4455" x="3205163" y="1955800"/>
          <p14:tracePt t="4468" x="3160713" y="1955800"/>
          <p14:tracePt t="4486" x="3125788" y="1973263"/>
          <p14:tracePt t="4502" x="3081338" y="1982788"/>
          <p14:tracePt t="4519" x="3036888" y="2000250"/>
          <p14:tracePt t="4535" x="3009900" y="2009775"/>
          <p14:tracePt t="4552" x="2990850" y="2017713"/>
          <p14:tracePt t="4569" x="2973388" y="2017713"/>
          <p14:tracePt t="4593" x="2965450" y="2017713"/>
          <p14:tracePt t="4832" x="2973388" y="2017713"/>
          <p14:tracePt t="4931" x="2982913" y="2017713"/>
          <p14:tracePt t="5019" x="2990850" y="2017713"/>
          <p14:tracePt t="5094" x="3000375" y="2017713"/>
          <p14:tracePt t="5131" x="3009900" y="2017713"/>
          <p14:tracePt t="5144" x="3017838" y="2017713"/>
          <p14:tracePt t="5157" x="3036888" y="2017713"/>
          <p14:tracePt t="5170" x="3062288" y="2017713"/>
          <p14:tracePt t="5186" x="3098800" y="2017713"/>
          <p14:tracePt t="5202" x="3152775" y="2017713"/>
          <p14:tracePt t="5219" x="3241675" y="2017713"/>
          <p14:tracePt t="5235" x="3313113" y="2017713"/>
          <p14:tracePt t="5253" x="3375025" y="2017713"/>
          <p14:tracePt t="5269" x="3455988" y="2017713"/>
          <p14:tracePt t="5286" x="3473450" y="2017713"/>
          <p14:tracePt t="5302" x="3509963" y="2017713"/>
          <p14:tracePt t="5319" x="3589338" y="2017713"/>
          <p14:tracePt t="5336" x="3616325" y="2017713"/>
          <p14:tracePt t="5352" x="3643313" y="2017713"/>
          <p14:tracePt t="5369" x="3679825" y="2017713"/>
          <p14:tracePt t="5385" x="3687763" y="2017713"/>
          <p14:tracePt t="5402" x="3697288" y="2017713"/>
          <p14:tracePt t="5419" x="3714750" y="2017713"/>
          <p14:tracePt t="5435" x="3724275" y="2017713"/>
          <p14:tracePt t="5771" x="3732213" y="2017713"/>
          <p14:tracePt t="5783" x="3759200" y="2017713"/>
          <p14:tracePt t="5796" x="3822700" y="2017713"/>
          <p14:tracePt t="5808" x="4010025" y="1990725"/>
          <p14:tracePt t="5821" x="4251325" y="1990725"/>
          <p14:tracePt t="5836" x="4589463" y="1990725"/>
          <p14:tracePt t="5853" x="4714875" y="1990725"/>
          <p14:tracePt t="5871" x="5197475" y="1990725"/>
          <p14:tracePt t="5886" x="5322888" y="1990725"/>
          <p14:tracePt t="5903" x="5491163" y="2009775"/>
          <p14:tracePt t="5921" x="5653088" y="2027238"/>
          <p14:tracePt t="5936" x="5732463" y="2036763"/>
          <p14:tracePt t="5953" x="5813425" y="2044700"/>
          <p14:tracePt t="5971" x="5911850" y="2054225"/>
          <p14:tracePt t="5986" x="5938838" y="2054225"/>
          <p14:tracePt t="6003" x="5973763" y="2062163"/>
          <p14:tracePt t="6019" x="6000750" y="2062163"/>
          <p14:tracePt t="6036" x="6062663" y="2062163"/>
          <p14:tracePt t="6052" x="6081713" y="2062163"/>
          <p14:tracePt t="6069" x="6099175" y="2062163"/>
          <p14:tracePt t="6086" x="6126163" y="2062163"/>
          <p14:tracePt t="6102" x="6134100" y="2062163"/>
          <p14:tracePt t="6119" x="6143625" y="2062163"/>
          <p14:tracePt t="6136" x="6153150" y="2062163"/>
          <p14:tracePt t="6158" x="6161088" y="2062163"/>
          <p14:tracePt t="6322" x="6153150" y="2062163"/>
          <p14:tracePt t="6335" x="6143625" y="2062163"/>
          <p14:tracePt t="6347" x="6126163" y="2062163"/>
          <p14:tracePt t="6360" x="6089650" y="2062163"/>
          <p14:tracePt t="6372" x="6062663" y="2071688"/>
          <p14:tracePt t="6386" x="6027738" y="2071688"/>
          <p14:tracePt t="6403" x="5965825" y="2071688"/>
          <p14:tracePt t="6419" x="5867400" y="2081213"/>
          <p14:tracePt t="6436" x="5599113" y="2125663"/>
          <p14:tracePt t="6453" x="5473700" y="2152650"/>
          <p14:tracePt t="6470" x="5303838" y="2179638"/>
          <p14:tracePt t="6486" x="5062538" y="2241550"/>
          <p14:tracePt t="6503" x="4875213" y="2286000"/>
          <p14:tracePt t="6520" x="4759325" y="2312988"/>
          <p14:tracePt t="6536" x="4518025" y="2384425"/>
          <p14:tracePt t="6553" x="4429125" y="2419350"/>
          <p14:tracePt t="6569" x="4348163" y="2446338"/>
          <p14:tracePt t="6586" x="4187825" y="2482850"/>
          <p14:tracePt t="6603" x="4143375" y="2490788"/>
          <p14:tracePt t="6620" x="4108450" y="2500313"/>
          <p14:tracePt t="6636" x="4054475" y="2509838"/>
          <p14:tracePt t="6653" x="4037013" y="2517775"/>
          <p14:tracePt t="6670" x="4017963" y="2517775"/>
          <p14:tracePt t="6723" x="4017963" y="2527300"/>
          <p14:tracePt t="7238" x="4010025" y="2527300"/>
          <p14:tracePt t="7250" x="3990975" y="2527300"/>
          <p14:tracePt t="7262" x="3965575" y="2527300"/>
          <p14:tracePt t="7275" x="3938588" y="2527300"/>
          <p14:tracePt t="7288" x="3884613" y="2527300"/>
          <p14:tracePt t="7304" x="3822700" y="2527300"/>
          <p14:tracePt t="7320" x="3768725" y="2527300"/>
          <p14:tracePt t="7337" x="3633788" y="2527300"/>
          <p14:tracePt t="7353" x="3571875" y="2527300"/>
          <p14:tracePt t="7370" x="3527425" y="2527300"/>
          <p14:tracePt t="7388" x="3473450" y="2527300"/>
          <p14:tracePt t="7404" x="3446463" y="2527300"/>
          <p14:tracePt t="7420" x="3438525" y="2527300"/>
          <p14:tracePt t="7437" x="3411538" y="2527300"/>
          <p14:tracePt t="7438" x="3402013" y="2527300"/>
          <p14:tracePt t="7463" x="3394075" y="2527300"/>
          <p14:tracePt t="7488" x="3384550" y="2527300"/>
          <p14:tracePt t="7739" x="3394075" y="2527300"/>
          <p14:tracePt t="7750" x="3402013" y="2527300"/>
          <p14:tracePt t="7763" x="3411538" y="2527300"/>
          <p14:tracePt t="7776" x="3429000" y="2527300"/>
          <p14:tracePt t="7789" x="3465513" y="2527300"/>
          <p14:tracePt t="7804" x="3500438" y="2527300"/>
          <p14:tracePt t="7820" x="3562350" y="2527300"/>
          <p14:tracePt t="7838" x="3751263" y="2527300"/>
          <p14:tracePt t="7854" x="3884613" y="2509838"/>
          <p14:tracePt t="7870" x="3983038" y="2509838"/>
          <p14:tracePt t="7889" x="4133850" y="2509838"/>
          <p14:tracePt t="7903" x="4170363" y="2509838"/>
          <p14:tracePt t="7920" x="4187825" y="2509838"/>
          <p14:tracePt t="7938" x="4214813" y="2509838"/>
          <p14:tracePt t="7954" x="4224338" y="2509838"/>
          <p14:tracePt t="10186" x="4232275" y="2509838"/>
          <p14:tracePt t="10198" x="4251325" y="2509838"/>
          <p14:tracePt t="10211" x="4295775" y="2509838"/>
          <p14:tracePt t="10224" x="4438650" y="2509838"/>
          <p14:tracePt t="10238" x="4705350" y="2509838"/>
          <p14:tracePt t="10254" x="4902200" y="2509838"/>
          <p14:tracePt t="10271" x="5027613" y="2509838"/>
          <p14:tracePt t="10288" x="5160963" y="2509838"/>
          <p14:tracePt t="10304" x="5224463" y="2509838"/>
          <p14:tracePt t="10321" x="5268913" y="2509838"/>
          <p14:tracePt t="10338" x="5322888" y="2509838"/>
          <p14:tracePt t="10354" x="5348288" y="2509838"/>
          <p14:tracePt t="10371" x="5367338" y="2509838"/>
          <p14:tracePt t="10388" x="5394325" y="2509838"/>
          <p14:tracePt t="10404" x="5419725" y="2509838"/>
          <p14:tracePt t="10421" x="5456238" y="2509838"/>
          <p14:tracePt t="10438" x="5510213" y="2509838"/>
          <p14:tracePt t="10454" x="5518150" y="2509838"/>
          <p14:tracePt t="10471" x="5537200" y="2509838"/>
          <p14:tracePt t="10537" x="5537200" y="2500313"/>
          <p14:tracePt t="10651" x="5527675" y="2500313"/>
          <p14:tracePt t="10701" x="5518150" y="2500313"/>
          <p14:tracePt t="11051" x="5510213" y="2500313"/>
          <p14:tracePt t="11063" x="5500688" y="2490788"/>
          <p14:tracePt t="11076" x="5491163" y="2482850"/>
          <p14:tracePt t="11089" x="5465763" y="2465388"/>
          <p14:tracePt t="11105" x="5411788" y="2428875"/>
          <p14:tracePt t="11122" x="5348288" y="2374900"/>
          <p14:tracePt t="11138" x="5214938" y="2259013"/>
          <p14:tracePt t="11155" x="5160963" y="2205038"/>
          <p14:tracePt t="11172" x="5116513" y="2170113"/>
          <p14:tracePt t="11189" x="5072063" y="2133600"/>
          <p14:tracePt t="11190" x="5045075" y="2116138"/>
          <p14:tracePt t="11205" x="5027613" y="2108200"/>
          <p14:tracePt t="11222" x="5010150" y="2089150"/>
          <p14:tracePt t="11239" x="5000625" y="2071688"/>
          <p14:tracePt t="11256" x="4991100" y="2071688"/>
          <p14:tracePt t="11272" x="4991100" y="2062163"/>
          <p14:tracePt t="11289" x="4983163" y="2044700"/>
          <p14:tracePt t="12946" x="4965700" y="2044700"/>
          <p14:tracePt t="12959" x="4946650" y="2044700"/>
          <p14:tracePt t="12972" x="4884738" y="2062163"/>
          <p14:tracePt t="12985" x="4741863" y="2116138"/>
          <p14:tracePt t="12998" x="4483100" y="2251075"/>
          <p14:tracePt t="13010" x="4179888" y="2393950"/>
          <p14:tracePt t="13023" x="4081463" y="2446338"/>
          <p14:tracePt t="13039" x="3983038" y="2490788"/>
          <p14:tracePt t="13056" x="3867150" y="2544763"/>
          <p14:tracePt t="13073" x="3705225" y="2616200"/>
          <p14:tracePt t="13089" x="3643313" y="2660650"/>
          <p14:tracePt t="13106" x="3562350" y="2697163"/>
          <p14:tracePt t="13123" x="3465513" y="2768600"/>
          <p14:tracePt t="13140" x="3438525" y="2786063"/>
          <p14:tracePt t="13156" x="3411538" y="2803525"/>
          <p14:tracePt t="13173" x="3384550" y="2840038"/>
          <p14:tracePt t="13189" x="3367088" y="2857500"/>
          <p14:tracePt t="13206" x="3367088" y="2867025"/>
          <p14:tracePt t="13210" x="3348038" y="2884488"/>
          <p14:tracePt t="13223" x="3340100" y="2911475"/>
          <p14:tracePt t="13239" x="3340100" y="2928938"/>
          <p14:tracePt t="13256" x="3340100" y="2955925"/>
          <p14:tracePt t="13273" x="3340100" y="3009900"/>
          <p14:tracePt t="13290" x="3340100" y="3036888"/>
          <p14:tracePt t="13306" x="3340100" y="3054350"/>
          <p14:tracePt t="13323" x="3375025" y="3081338"/>
          <p14:tracePt t="13340" x="3394075" y="3098800"/>
          <p14:tracePt t="13356" x="3419475" y="3108325"/>
          <p14:tracePt t="13373" x="3527425" y="3133725"/>
          <p14:tracePt t="13389" x="3581400" y="3133725"/>
          <p14:tracePt t="13406" x="3633788" y="3133725"/>
          <p14:tracePt t="13423" x="3741738" y="3133725"/>
          <p14:tracePt t="13439" x="3776663" y="3133725"/>
          <p14:tracePt t="13456" x="3813175" y="3133725"/>
          <p14:tracePt t="13473" x="3848100" y="3133725"/>
          <p14:tracePt t="13490" x="3875088" y="3133725"/>
          <p14:tracePt t="13506" x="3894138" y="3133725"/>
          <p14:tracePt t="13523" x="3919538" y="3133725"/>
          <p14:tracePt t="13539" x="3938588" y="3133725"/>
          <p14:tracePt t="13556" x="3946525" y="3133725"/>
          <p14:tracePt t="14200" x="3973513" y="3133725"/>
          <p14:tracePt t="14213" x="4010025" y="3133725"/>
          <p14:tracePt t="14228" x="4152900" y="3133725"/>
          <p14:tracePt t="14240" x="4491038" y="3133725"/>
          <p14:tracePt t="14257" x="4732338" y="3133725"/>
          <p14:tracePt t="14275" x="4956175" y="3133725"/>
          <p14:tracePt t="14290" x="5062538" y="3133725"/>
          <p14:tracePt t="14307" x="5143500" y="3133725"/>
          <p14:tracePt t="14325" x="5340350" y="3133725"/>
          <p14:tracePt t="14340" x="5419725" y="3133725"/>
          <p14:tracePt t="14357" x="5491163" y="3133725"/>
          <p14:tracePt t="14375" x="5562600" y="3133725"/>
          <p14:tracePt t="14390" x="5589588" y="3133725"/>
          <p14:tracePt t="14407" x="5608638" y="3133725"/>
          <p14:tracePt t="14426" x="5653088" y="3133725"/>
          <p14:tracePt t="14450" x="5661025" y="3133725"/>
          <p14:tracePt t="14476" x="5670550" y="3133725"/>
          <p14:tracePt t="14701" x="5680075" y="3133725"/>
          <p14:tracePt t="14726" x="5688013" y="3133725"/>
          <p14:tracePt t="14739" x="5697538" y="3133725"/>
          <p14:tracePt t="14751" x="5705475" y="3133725"/>
          <p14:tracePt t="14764" x="5724525" y="3133725"/>
          <p14:tracePt t="14776" x="5741988" y="3133725"/>
          <p14:tracePt t="14790" x="5759450" y="3133725"/>
          <p14:tracePt t="14807" x="5776913" y="3125788"/>
          <p14:tracePt t="14824" x="5795963" y="3125788"/>
          <p14:tracePt t="14841" x="5822950" y="3125788"/>
          <p14:tracePt t="15015" x="5813425" y="3125788"/>
          <p14:tracePt t="15027" x="5803900" y="3125788"/>
          <p14:tracePt t="15039" x="5795963" y="3125788"/>
          <p14:tracePt t="15051" x="5786438" y="3125788"/>
          <p14:tracePt t="15064" x="5776913" y="3125788"/>
          <p14:tracePt t="15077" x="5759450" y="3125788"/>
          <p14:tracePt t="15091" x="5741988" y="3125788"/>
          <p14:tracePt t="15108" x="5705475" y="3125788"/>
          <p14:tracePt t="15125" x="5634038" y="3125788"/>
          <p14:tracePt t="15141" x="5411788" y="3125788"/>
          <p14:tracePt t="15157" x="5197475" y="3125788"/>
          <p14:tracePt t="15177" x="4768850" y="3205163"/>
          <p14:tracePt t="15191" x="4633913" y="3232150"/>
          <p14:tracePt t="15207" x="4438650" y="3276600"/>
          <p14:tracePt t="15224" x="4276725" y="3313113"/>
          <p14:tracePt t="15241" x="4017963" y="3375025"/>
          <p14:tracePt t="15258" x="3911600" y="3411538"/>
          <p14:tracePt t="15274" x="3840163" y="3429000"/>
          <p14:tracePt t="15290" x="3751263" y="3455988"/>
          <p14:tracePt t="15307" x="3687763" y="3465513"/>
          <p14:tracePt t="15324" x="3625850" y="3473450"/>
          <p14:tracePt t="15341" x="3562350" y="3482975"/>
          <p14:tracePt t="15357" x="3544888" y="3490913"/>
          <p14:tracePt t="15377" x="3536950" y="3490913"/>
          <p14:tracePt t="15402" x="3527425" y="3490913"/>
          <p14:tracePt t="16193" x="3527425" y="3482975"/>
          <p14:tracePt t="16218" x="3536950" y="3465513"/>
          <p14:tracePt t="16230" x="3536950" y="3455988"/>
          <p14:tracePt t="16244" x="3554413" y="3446463"/>
          <p14:tracePt t="16258" x="3554413" y="3429000"/>
          <p14:tracePt t="16275" x="3571875" y="3419475"/>
          <p14:tracePt t="16293" x="3581400" y="3411538"/>
          <p14:tracePt t="16308" x="3589338" y="3402013"/>
          <p14:tracePt t="16331" x="3589338" y="3394075"/>
          <p14:tracePt t="16456" x="3589338" y="3384550"/>
          <p14:tracePt t="16530" x="3598863" y="3375025"/>
          <p14:tracePt t="16543" x="3598863" y="3367088"/>
          <p14:tracePt t="16555" x="3608388" y="3357563"/>
          <p14:tracePt t="16568" x="3616325" y="3340100"/>
          <p14:tracePt t="16580" x="3616325" y="3330575"/>
          <p14:tracePt t="16593" x="3625850" y="3322638"/>
          <p14:tracePt t="16608" x="3633788" y="3313113"/>
          <p14:tracePt t="16630" x="3633788" y="3303588"/>
          <p14:tracePt t="23929" x="3643313" y="3303588"/>
          <p14:tracePt t="23941" x="3643313" y="3295650"/>
          <p14:tracePt t="23954" x="3660775" y="3295650"/>
          <p14:tracePt t="23967" x="3687763" y="3286125"/>
          <p14:tracePt t="23980" x="3732213" y="3268663"/>
          <p14:tracePt t="23995" x="3768725" y="3259138"/>
          <p14:tracePt t="24012" x="3795713" y="3251200"/>
          <p14:tracePt t="24029" x="3867150" y="3251200"/>
          <p14:tracePt t="24045" x="3902075" y="3251200"/>
          <p14:tracePt t="24062" x="3929063" y="3251200"/>
          <p14:tracePt t="24079" x="3973513" y="3251200"/>
          <p14:tracePt t="24095" x="3990975" y="3251200"/>
          <p14:tracePt t="24112" x="4000500" y="3251200"/>
          <p14:tracePt t="24128" x="4010025" y="3251200"/>
          <p14:tracePt t="24145" x="4017963" y="3251200"/>
          <p14:tracePt t="24167" x="4027488" y="3251200"/>
          <p14:tracePt t="24367" x="4037013" y="3251200"/>
          <p14:tracePt t="24380" x="4044950" y="3251200"/>
          <p14:tracePt t="24392" x="4081463" y="3241675"/>
          <p14:tracePt t="24405" x="4187825" y="3214688"/>
          <p14:tracePt t="24417" x="4322763" y="3197225"/>
          <p14:tracePt t="24430" x="4446588" y="3170238"/>
          <p14:tracePt t="24445" x="4537075" y="3160713"/>
          <p14:tracePt t="24462" x="4598988" y="3143250"/>
          <p14:tracePt t="24479" x="4679950" y="3133725"/>
          <p14:tracePt t="24495" x="4724400" y="3133725"/>
          <p14:tracePt t="24512" x="4751388" y="3125788"/>
          <p14:tracePt t="24530" x="4803775" y="3116263"/>
          <p14:tracePt t="24545" x="4830763" y="3116263"/>
          <p14:tracePt t="24568" x="4840288" y="3116263"/>
          <p14:tracePt t="24580" x="4848225" y="3116263"/>
          <p14:tracePt t="37816" x="4840288" y="3116263"/>
          <p14:tracePt t="37828" x="4803775" y="3125788"/>
          <p14:tracePt t="37840" x="4714875" y="3160713"/>
          <p14:tracePt t="37853" x="4625975" y="3205163"/>
          <p14:tracePt t="37868" x="4545013" y="3259138"/>
          <p14:tracePt t="37885" x="4438650" y="3313113"/>
          <p14:tracePt t="37904" x="4197350" y="3455988"/>
          <p14:tracePt t="37918" x="4116388" y="3490913"/>
          <p14:tracePt t="37935" x="4062413" y="3536950"/>
          <p14:tracePt t="37953" x="3973513" y="3633788"/>
          <p14:tracePt t="37969" x="3929063" y="3679825"/>
          <p14:tracePt t="37985" x="3894138" y="3732213"/>
          <p14:tracePt t="38002" x="3840163" y="3840163"/>
          <p14:tracePt t="38019" x="3830638" y="3919538"/>
          <p14:tracePt t="38035" x="3822700" y="4010025"/>
          <p14:tracePt t="38053" x="3813175" y="4108450"/>
          <p14:tracePt t="38068" x="3813175" y="4133850"/>
          <p14:tracePt t="38085" x="3813175" y="4143375"/>
          <p14:tracePt t="38103" x="3813175" y="4152900"/>
          <p14:tracePt t="38118" x="3813175" y="4160838"/>
          <p14:tracePt t="38135" x="3822700" y="4179888"/>
          <p14:tracePt t="38152" x="3840163" y="4187825"/>
          <p14:tracePt t="38178" x="3840163" y="4197350"/>
          <p14:tracePt t="38216" x="3840163" y="4205288"/>
          <p14:tracePt t="38253" x="3840163" y="4214813"/>
          <p14:tracePt t="38266" x="3840163" y="4224338"/>
          <p14:tracePt t="38278" x="3822700" y="4241800"/>
          <p14:tracePt t="38291" x="3732213" y="4268788"/>
          <p14:tracePt t="38304" x="3643313" y="4313238"/>
          <p14:tracePt t="38318" x="3562350" y="4330700"/>
          <p14:tracePt t="38335" x="3490913" y="4330700"/>
          <p14:tracePt t="38352" x="3402013" y="4330700"/>
          <p14:tracePt t="38368" x="3286125" y="4330700"/>
          <p14:tracePt t="38385" x="3251200" y="4313238"/>
          <p14:tracePt t="38403" x="3224213" y="4286250"/>
          <p14:tracePt t="38419" x="3197225" y="4276725"/>
          <p14:tracePt t="38435" x="3197225" y="4268788"/>
          <p14:tracePt t="38452" x="3187700" y="4268788"/>
          <p14:tracePt t="38468" x="3170238" y="4251325"/>
          <p14:tracePt t="38504" x="3170238" y="4241800"/>
          <p14:tracePt t="38717" x="3170238" y="4232275"/>
          <p14:tracePt t="38767" x="3179763" y="4232275"/>
          <p14:tracePt t="38817" x="3187700" y="4224338"/>
          <p14:tracePt t="38830" x="3197225" y="4224338"/>
          <p14:tracePt t="38842" x="3205163" y="4224338"/>
          <p14:tracePt t="38867" x="3214688" y="4224338"/>
          <p14:tracePt t="39067" x="3224213" y="4224338"/>
          <p14:tracePt t="39130" x="3232150" y="4224338"/>
          <p14:tracePt t="39155" x="3251200" y="4214813"/>
          <p14:tracePt t="39167" x="3259138" y="4214813"/>
          <p14:tracePt t="39180" x="3268663" y="4214813"/>
          <p14:tracePt t="39192" x="3295650" y="4214813"/>
          <p14:tracePt t="39206" x="3330575" y="4214813"/>
          <p14:tracePt t="39219" x="3367088" y="4214813"/>
          <p14:tracePt t="39236" x="3419475" y="4214813"/>
          <p14:tracePt t="39252" x="3455988" y="4214813"/>
          <p14:tracePt t="39269" x="3527425" y="4214813"/>
          <p14:tracePt t="39286" x="3581400" y="4214813"/>
          <p14:tracePt t="39303" x="3616325" y="4214813"/>
          <p14:tracePt t="39319" x="3687763" y="4214813"/>
          <p14:tracePt t="39336" x="3714750" y="4214813"/>
          <p14:tracePt t="39353" x="3724275" y="4214813"/>
          <p14:tracePt t="39369" x="3741738" y="4214813"/>
          <p14:tracePt t="39744" x="3759200" y="4205288"/>
          <p14:tracePt t="39756" x="3803650" y="4197350"/>
          <p14:tracePt t="39770" x="3956050" y="4179888"/>
          <p14:tracePt t="39786" x="4367213" y="4160838"/>
          <p14:tracePt t="39803" x="4759325" y="4160838"/>
          <p14:tracePt t="39819" x="5089525" y="4160838"/>
          <p14:tracePt t="39836" x="5187950" y="4160838"/>
          <p14:tracePt t="39853" x="5303838" y="4160838"/>
          <p14:tracePt t="39869" x="5465763" y="4160838"/>
          <p14:tracePt t="39886" x="5537200" y="4160838"/>
          <p14:tracePt t="39903" x="5589588" y="4160838"/>
          <p14:tracePt t="39919" x="5661025" y="4170363"/>
          <p14:tracePt t="39936" x="5680075" y="4170363"/>
          <p14:tracePt t="39953" x="5688013" y="4170363"/>
          <p14:tracePt t="39969" x="5715000" y="4170363"/>
          <p14:tracePt t="39995" x="5732463" y="4170363"/>
          <p14:tracePt t="40057" x="5732463" y="4179888"/>
          <p14:tracePt t="40533" x="5741988" y="4179888"/>
          <p14:tracePt t="40545" x="5768975" y="4179888"/>
          <p14:tracePt t="40558" x="5795963" y="4179888"/>
          <p14:tracePt t="40571" x="5875338" y="4179888"/>
          <p14:tracePt t="40586" x="5946775" y="4160838"/>
          <p14:tracePt t="40603" x="6027738" y="4152900"/>
          <p14:tracePt t="40620" x="6126163" y="4133850"/>
          <p14:tracePt t="40636" x="6224588" y="4116388"/>
          <p14:tracePt t="40653" x="6251575" y="4116388"/>
          <p14:tracePt t="40670" x="6296025" y="4108450"/>
          <p14:tracePt t="40696" x="6313488" y="4108450"/>
          <p14:tracePt t="41160" x="6330950" y="4108450"/>
          <p14:tracePt t="41172" x="6394450" y="4098925"/>
          <p14:tracePt t="41185" x="6572250" y="4098925"/>
          <p14:tracePt t="41197" x="6813550" y="4098925"/>
          <p14:tracePt t="41210" x="6991350" y="4098925"/>
          <p14:tracePt t="41222" x="7062788" y="4098925"/>
          <p14:tracePt t="41237" x="7108825" y="4098925"/>
          <p14:tracePt t="41254" x="7134225" y="4098925"/>
          <p14:tracePt t="41270" x="7153275" y="4098925"/>
          <p14:tracePt t="41287" x="7188200" y="4098925"/>
          <p14:tracePt t="41303" x="7197725" y="4098925"/>
          <p14:tracePt t="41320" x="7205663" y="4108450"/>
          <p14:tracePt t="41337" x="7215188" y="4108450"/>
          <p14:tracePt t="41353" x="7215188" y="4116388"/>
          <p14:tracePt t="41436" x="7205663" y="4116388"/>
          <p14:tracePt t="41448" x="7197725" y="4116388"/>
          <p14:tracePt t="41461" x="7188200" y="4125913"/>
          <p14:tracePt t="41474" x="7161213" y="4125913"/>
          <p14:tracePt t="41486" x="7116763" y="4125913"/>
          <p14:tracePt t="41503" x="7027863" y="4143375"/>
          <p14:tracePt t="41520" x="6840538" y="4152900"/>
          <p14:tracePt t="41537" x="6384925" y="4205288"/>
          <p14:tracePt t="41554" x="6251575" y="4224338"/>
          <p14:tracePt t="41570" x="6134100" y="4241800"/>
          <p14:tracePt t="41587" x="5902325" y="4268788"/>
          <p14:tracePt t="41603" x="5795963" y="4276725"/>
          <p14:tracePt t="41620" x="5715000" y="4286250"/>
          <p14:tracePt t="41637" x="5562600" y="4303713"/>
          <p14:tracePt t="41653" x="5483225" y="4313238"/>
          <p14:tracePt t="41670" x="5429250" y="4322763"/>
          <p14:tracePt t="41687" x="5367338" y="4330700"/>
          <p14:tracePt t="41703" x="5348288" y="4330700"/>
          <p14:tracePt t="41720" x="5330825" y="4340225"/>
          <p14:tracePt t="41737" x="5313363" y="4348163"/>
          <p14:tracePt t="41774" x="5313363" y="4357688"/>
          <p14:tracePt t="42075" x="5303838" y="4357688"/>
          <p14:tracePt t="42088" x="5286375" y="4357688"/>
          <p14:tracePt t="42100" x="5259388" y="4357688"/>
          <p14:tracePt t="42113" x="5214938" y="4357688"/>
          <p14:tracePt t="42125" x="5108575" y="4384675"/>
          <p14:tracePt t="42138" x="4983163" y="4429125"/>
          <p14:tracePt t="42154" x="4894263" y="4456113"/>
          <p14:tracePt t="42171" x="4830763" y="4473575"/>
          <p14:tracePt t="42188" x="4776788" y="4510088"/>
          <p14:tracePt t="42204" x="4751388" y="4527550"/>
          <p14:tracePt t="42221" x="4732338" y="4537075"/>
          <p14:tracePt t="42237" x="4724400" y="4545013"/>
          <p14:tracePt t="42254" x="4714875" y="4545013"/>
          <p14:tracePt t="42364" x="4724400" y="4545013"/>
          <p14:tracePt t="42388" x="4741863" y="4545013"/>
          <p14:tracePt t="42401" x="4759325" y="4554538"/>
          <p14:tracePt t="42414" x="4803775" y="4554538"/>
          <p14:tracePt t="42426" x="4902200" y="4562475"/>
          <p14:tracePt t="42439" x="4991100" y="4572000"/>
          <p14:tracePt t="42454" x="5081588" y="4581525"/>
          <p14:tracePt t="42471" x="5153025" y="4581525"/>
          <p14:tracePt t="42489" x="5286375" y="4581525"/>
          <p14:tracePt t="42504" x="5322888" y="4581525"/>
          <p14:tracePt t="42521" x="5348288" y="4581525"/>
          <p14:tracePt t="42538" x="5384800" y="4581525"/>
          <p14:tracePt t="42554" x="5402263" y="4581525"/>
          <p14:tracePt t="42571" x="5411788" y="4581525"/>
          <p14:tracePt t="42588" x="5429250" y="4581525"/>
          <p14:tracePt t="42614" x="5438775" y="4581525"/>
          <p14:tracePt t="43816" x="5438775" y="4572000"/>
          <p14:tracePt t="43829" x="5438775" y="4562475"/>
          <p14:tracePt t="43842" x="5438775" y="4545013"/>
          <p14:tracePt t="43855" x="5438775" y="4518025"/>
          <p14:tracePt t="43871" x="5438775" y="4491038"/>
          <p14:tracePt t="43888" x="5438775" y="4446588"/>
          <p14:tracePt t="43905" x="5438775" y="4384675"/>
          <p14:tracePt t="43921" x="5438775" y="4357688"/>
          <p14:tracePt t="43938" x="5429250" y="4322763"/>
          <p14:tracePt t="43955" x="5419725" y="4232275"/>
          <p14:tracePt t="43972" x="5411788" y="4197350"/>
          <p14:tracePt t="43988" x="5402263" y="4179888"/>
          <p14:tracePt t="44005" x="5394325" y="4152900"/>
          <p14:tracePt t="44022" x="5384800" y="4133850"/>
          <p14:tracePt t="44038" x="5375275" y="4133850"/>
          <p14:tracePt t="44055" x="5367338" y="4116388"/>
          <p14:tracePt t="44072" x="5367338" y="4108450"/>
          <p14:tracePt t="44088" x="5357813" y="4108450"/>
          <p14:tracePt t="44105" x="5357813" y="4098925"/>
          <p14:tracePt t="44121" x="5348288" y="4098925"/>
          <p14:tracePt t="44167" x="5340350" y="4098925"/>
          <p14:tracePt t="44205" x="5330825" y="4098925"/>
          <p14:tracePt t="44217" x="5313363" y="4089400"/>
          <p14:tracePt t="44229" x="5286375" y="4089400"/>
          <p14:tracePt t="44242" x="5241925" y="4081463"/>
          <p14:tracePt t="44255" x="5153025" y="4081463"/>
          <p14:tracePt t="44271" x="5054600" y="4081463"/>
          <p14:tracePt t="44288" x="4956175" y="4071938"/>
          <p14:tracePt t="44305" x="4786313" y="4062413"/>
          <p14:tracePt t="44321" x="4714875" y="4062413"/>
          <p14:tracePt t="44338" x="4660900" y="4062413"/>
          <p14:tracePt t="44355" x="4589463" y="4062413"/>
          <p14:tracePt t="44371" x="4572000" y="4062413"/>
          <p14:tracePt t="44388" x="4554538" y="4062413"/>
          <p14:tracePt t="44405" x="4537075" y="4062413"/>
          <p14:tracePt t="44932" x="4527550" y="4062413"/>
          <p14:tracePt t="44944" x="4510088" y="4062413"/>
          <p14:tracePt t="44957" x="4483100" y="4062413"/>
          <p14:tracePt t="44972" x="4429125" y="4062413"/>
          <p14:tracePt t="44988" x="4340225" y="4062413"/>
          <p14:tracePt t="45007" x="4143375" y="4062413"/>
          <p14:tracePt t="45022" x="4089400" y="4062413"/>
          <p14:tracePt t="45039" x="4027488" y="4062413"/>
          <p14:tracePt t="45056" x="3956050" y="4062413"/>
          <p14:tracePt t="45071" x="3929063" y="4062413"/>
          <p14:tracePt t="45088" x="3902075" y="4062413"/>
          <p14:tracePt t="45106" x="3884613" y="4062413"/>
          <p14:tracePt t="45106" x="3875088" y="4062413"/>
          <p14:tracePt t="45121" x="3867150" y="4062413"/>
          <p14:tracePt t="45138" x="3857625" y="4062413"/>
          <p14:tracePt t="45520" x="3867150" y="4062413"/>
          <p14:tracePt t="45545" x="3884613" y="4062413"/>
          <p14:tracePt t="45559" x="3919538" y="4062413"/>
          <p14:tracePt t="45571" x="3973513" y="4062413"/>
          <p14:tracePt t="45583" x="4071938" y="4062413"/>
          <p14:tracePt t="45597" x="4179888" y="4062413"/>
          <p14:tracePt t="45608" x="4286250" y="4062413"/>
          <p14:tracePt t="45622" x="4367213" y="4062413"/>
          <p14:tracePt t="45639" x="4402138" y="4062413"/>
          <p14:tracePt t="45655" x="4419600" y="4062413"/>
          <p14:tracePt t="45672" x="4429125" y="4062413"/>
          <p14:tracePt t="45798" x="4419600" y="4062413"/>
          <p14:tracePt t="45808" x="4402138" y="4062413"/>
          <p14:tracePt t="45821" x="4394200" y="4062413"/>
          <p14:tracePt t="45834" x="4357688" y="4054475"/>
          <p14:tracePt t="45846" x="4313238" y="4054475"/>
          <p14:tracePt t="45860" x="4251325" y="4044950"/>
          <p14:tracePt t="45872" x="4170363" y="4044950"/>
          <p14:tracePt t="45889" x="4098925" y="4044950"/>
          <p14:tracePt t="45906" x="4027488" y="4044950"/>
          <p14:tracePt t="45922" x="3894138" y="4044950"/>
          <p14:tracePt t="45939" x="3830638" y="4044950"/>
          <p14:tracePt t="45956" x="3776663" y="4044950"/>
          <p14:tracePt t="45973" x="3724275" y="4044950"/>
          <p14:tracePt t="45989" x="3705225" y="4044950"/>
          <p14:tracePt t="46006" x="3697288" y="4044950"/>
          <p14:tracePt t="46022" x="3679825" y="4044950"/>
          <p14:tracePt t="48457" x="3697288" y="4044950"/>
          <p14:tracePt t="48469" x="3714750" y="4044950"/>
          <p14:tracePt t="48481" x="3759200" y="4044950"/>
          <p14:tracePt t="48494" x="3884613" y="4089400"/>
          <p14:tracePt t="48508" x="4044950" y="4160838"/>
          <p14:tracePt t="48524" x="4170363" y="4205288"/>
          <p14:tracePt t="48541" x="4367213" y="4268788"/>
          <p14:tracePt t="48557" x="4670425" y="4375150"/>
          <p14:tracePt t="48574" x="4830763" y="4465638"/>
          <p14:tracePt t="48590" x="4946650" y="4527550"/>
          <p14:tracePt t="48607" x="5089525" y="4589463"/>
          <p14:tracePt t="48624" x="5143500" y="4616450"/>
          <p14:tracePt t="48641" x="5197475" y="4633913"/>
          <p14:tracePt t="48657" x="5259388" y="4652963"/>
          <p14:tracePt t="48674" x="5276850" y="4652963"/>
          <p14:tracePt t="48690" x="5286375" y="4652963"/>
          <p14:tracePt t="48707" x="5313363" y="4660900"/>
          <p14:tracePt t="48724" x="5322888" y="4660900"/>
          <p14:tracePt t="48857" x="5313363" y="4660900"/>
          <p14:tracePt t="48870" x="5303838" y="4660900"/>
          <p14:tracePt t="48882" x="5286375" y="4660900"/>
          <p14:tracePt t="48895" x="5259388" y="4660900"/>
          <p14:tracePt t="48908" x="5232400" y="4660900"/>
          <p14:tracePt t="48924" x="5197475" y="4660900"/>
          <p14:tracePt t="48941" x="5126038" y="4660900"/>
          <p14:tracePt t="48957" x="4956175" y="4652963"/>
          <p14:tracePt t="48974" x="4884738" y="4643438"/>
          <p14:tracePt t="48990" x="4803775" y="4633913"/>
          <p14:tracePt t="49008" x="4724400" y="4625975"/>
          <p14:tracePt t="49024" x="4608513" y="4616450"/>
          <p14:tracePt t="49041" x="4545013" y="4616450"/>
          <p14:tracePt t="49057" x="4429125" y="4616450"/>
          <p14:tracePt t="49074" x="4367213" y="4616450"/>
          <p14:tracePt t="49091" x="4303713" y="4616450"/>
          <p14:tracePt t="49107" x="4268788" y="4616450"/>
          <p14:tracePt t="49124" x="4205288" y="4616450"/>
          <p14:tracePt t="49140" x="4179888" y="4608513"/>
          <p14:tracePt t="49157" x="4133850" y="4598988"/>
          <p14:tracePt t="49183" x="4125913" y="4598988"/>
          <p14:tracePt t="49309" x="4133850" y="4598988"/>
          <p14:tracePt t="49320" x="4143375" y="4598988"/>
          <p14:tracePt t="49333" x="4152900" y="4598988"/>
          <p14:tracePt t="49346" x="4179888" y="4598988"/>
          <p14:tracePt t="49359" x="4232275" y="4589463"/>
          <p14:tracePt t="49374" x="4313238" y="4589463"/>
          <p14:tracePt t="49391" x="4384675" y="4581525"/>
          <p14:tracePt t="49408" x="4527550" y="4581525"/>
          <p14:tracePt t="49424" x="4581525" y="4581525"/>
          <p14:tracePt t="49441" x="4633913" y="4581525"/>
          <p14:tracePt t="49458" x="4705350" y="4581525"/>
          <p14:tracePt t="49474" x="4714875" y="4581525"/>
          <p14:tracePt t="49491" x="4732338" y="4581525"/>
          <p14:tracePt t="49510" x="4751388" y="4581525"/>
          <p14:tracePt t="50474" x="4732338" y="4581525"/>
          <p14:tracePt t="50486" x="4705350" y="4581525"/>
          <p14:tracePt t="50499" x="4643438" y="4581525"/>
          <p14:tracePt t="50512" x="4545013" y="4608513"/>
          <p14:tracePt t="50524" x="4446588" y="4643438"/>
          <p14:tracePt t="50541" x="4303713" y="4697413"/>
          <p14:tracePt t="50557" x="4197350" y="4732338"/>
          <p14:tracePt t="50575" x="4054475" y="4776788"/>
          <p14:tracePt t="50591" x="3990975" y="4803775"/>
          <p14:tracePt t="50608" x="3929063" y="4822825"/>
          <p14:tracePt t="50625" x="3894138" y="4840288"/>
          <p14:tracePt t="50642" x="3813175" y="4857750"/>
          <p14:tracePt t="50658" x="3768725" y="4875213"/>
          <p14:tracePt t="50676" x="3697288" y="4911725"/>
          <p14:tracePt t="50691" x="3670300" y="4929188"/>
          <p14:tracePt t="50708" x="3643313" y="4946650"/>
          <p14:tracePt t="50725" x="3598863" y="4991100"/>
          <p14:tracePt t="50741" x="3581400" y="5010150"/>
          <p14:tracePt t="50758" x="3562350" y="5027613"/>
          <p14:tracePt t="50775" x="3544888" y="5062538"/>
          <p14:tracePt t="50791" x="3536950" y="5062538"/>
          <p14:tracePt t="50808" x="3527425" y="5081588"/>
          <p14:tracePt t="50825" x="3517900" y="5089525"/>
          <p14:tracePt t="50876" x="3517900" y="5099050"/>
          <p14:tracePt t="51490" x="3536950" y="5099050"/>
          <p14:tracePt t="51503" x="3554413" y="5099050"/>
          <p14:tracePt t="51516" x="3581400" y="5099050"/>
          <p14:tracePt t="51528" x="3633788" y="5099050"/>
          <p14:tracePt t="51542" x="3697288" y="5099050"/>
          <p14:tracePt t="51558" x="3751263" y="5099050"/>
          <p14:tracePt t="51575" x="3803650" y="5099050"/>
          <p14:tracePt t="51592" x="3911600" y="5099050"/>
          <p14:tracePt t="51608" x="3956050" y="5099050"/>
          <p14:tracePt t="51625" x="4000500" y="5099050"/>
          <p14:tracePt t="51642" x="4062413" y="5099050"/>
          <p14:tracePt t="51658" x="4089400" y="5099050"/>
          <p14:tracePt t="51675" x="4108450" y="5108575"/>
          <p14:tracePt t="51692" x="4143375" y="5108575"/>
          <p14:tracePt t="51708" x="4152900" y="5108575"/>
          <p14:tracePt t="51725" x="4160838" y="5108575"/>
          <p14:tracePt t="51779" x="4160838" y="5116513"/>
          <p14:tracePt t="52104" x="4170363" y="5116513"/>
          <p14:tracePt t="52118" x="4197350" y="5116513"/>
          <p14:tracePt t="52130" x="4295775" y="5108575"/>
          <p14:tracePt t="52143" x="4456113" y="5099050"/>
          <p14:tracePt t="52159" x="4679950" y="5081588"/>
          <p14:tracePt t="52176" x="4830763" y="5081588"/>
          <p14:tracePt t="52192" x="5045075" y="5081588"/>
          <p14:tracePt t="52209" x="5133975" y="5081588"/>
          <p14:tracePt t="52225" x="5205413" y="5081588"/>
          <p14:tracePt t="52242" x="5402263" y="5081588"/>
          <p14:tracePt t="52259" x="5446713" y="5081588"/>
          <p14:tracePt t="52275" x="5483225" y="5081588"/>
          <p14:tracePt t="52292" x="5537200" y="5081588"/>
          <p14:tracePt t="52309" x="5554663" y="5081588"/>
          <p14:tracePt t="52325" x="5572125" y="5081588"/>
          <p14:tracePt t="52342" x="5581650" y="5081588"/>
          <p14:tracePt t="52358" x="5608638" y="5081588"/>
          <p14:tracePt t="52376" x="5634038" y="5081588"/>
          <p14:tracePt t="52392" x="5670550" y="5081588"/>
          <p14:tracePt t="52409" x="5688013" y="5081588"/>
          <p14:tracePt t="52425" x="5715000" y="5081588"/>
          <p14:tracePt t="52442" x="5840413" y="5081588"/>
          <p14:tracePt t="52459" x="5911850" y="5081588"/>
          <p14:tracePt t="52476" x="5983288" y="5081588"/>
          <p14:tracePt t="52492" x="6037263" y="5081588"/>
          <p14:tracePt t="52494" x="6099175" y="5081588"/>
          <p14:tracePt t="52509" x="6134100" y="5081588"/>
          <p14:tracePt t="52526" x="6161088" y="5081588"/>
          <p14:tracePt t="52542" x="6180138" y="5081588"/>
          <p14:tracePt t="52559" x="6205538" y="5081588"/>
          <p14:tracePt t="52576" x="6215063" y="5081588"/>
          <p14:tracePt t="52618" x="6224588" y="5081588"/>
          <p14:tracePt t="52969" x="6215063" y="5081588"/>
          <p14:tracePt t="52983" x="6188075" y="5081588"/>
          <p14:tracePt t="52995" x="6161088" y="5081588"/>
          <p14:tracePt t="53009" x="6099175" y="5081588"/>
          <p14:tracePt t="53026" x="6018213" y="5081588"/>
          <p14:tracePt t="53044" x="5724525" y="5126038"/>
          <p14:tracePt t="53059" x="5518150" y="5160963"/>
          <p14:tracePt t="53076" x="5133975" y="5232400"/>
          <p14:tracePt t="53094" x="4572000" y="5330825"/>
          <p14:tracePt t="53109" x="4330700" y="5394325"/>
          <p14:tracePt t="53126" x="4160838" y="5438775"/>
          <p14:tracePt t="53144" x="3973513" y="5473700"/>
          <p14:tracePt t="53159" x="3902075" y="5491163"/>
          <p14:tracePt t="53176" x="3813175" y="5518150"/>
          <p14:tracePt t="53194" x="3705225" y="5545138"/>
          <p14:tracePt t="53209" x="3679825" y="5554663"/>
          <p14:tracePt t="53226" x="3643313" y="5562600"/>
          <p14:tracePt t="53243" x="3625850" y="5572125"/>
          <p14:tracePt t="53947" x="3633788" y="5572125"/>
          <p14:tracePt t="53960" x="3670300" y="5562600"/>
          <p14:tracePt t="53972" x="3786188" y="5562600"/>
          <p14:tracePt t="53986" x="4027488" y="5537200"/>
          <p14:tracePt t="53999" x="4268788" y="5537200"/>
          <p14:tracePt t="54011" x="4510088" y="5537200"/>
          <p14:tracePt t="54026" x="4625975" y="5537200"/>
          <p14:tracePt t="54043" x="4724400" y="5537200"/>
          <p14:tracePt t="54060" x="4929188" y="5554663"/>
          <p14:tracePt t="54077" x="5000625" y="5562600"/>
          <p14:tracePt t="54093" x="5099050" y="5572125"/>
          <p14:tracePt t="54110" x="5197475" y="5589588"/>
          <p14:tracePt t="54111" x="5268913" y="5599113"/>
          <p14:tracePt t="54126" x="5313363" y="5599113"/>
          <p14:tracePt t="54143" x="5330825" y="5599113"/>
          <p14:tracePt t="54160" x="5357813" y="5599113"/>
          <p14:tracePt t="54176" x="5402263" y="5599113"/>
          <p14:tracePt t="54193" x="5429250" y="5599113"/>
          <p14:tracePt t="54209" x="5456238" y="5599113"/>
          <p14:tracePt t="54227" x="5483225" y="5599113"/>
          <p14:tracePt t="54243" x="5491163" y="5599113"/>
          <p14:tracePt t="54272" x="5500688" y="5599113"/>
          <p14:tracePt t="55137" x="5500688" y="5608638"/>
          <p14:tracePt t="55150" x="5491163" y="5608638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Disadvantages of star topology</a:t>
            </a:r>
            <a:br>
              <a:rPr lang="en-US" dirty="0"/>
            </a:b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Gill Sans MT" pitchFamily="34" charset="0"/>
              <a:buAutoNum type="arabicParenR"/>
            </a:pPr>
            <a:r>
              <a:rPr lang="en-US" altLang="en-US"/>
              <a:t>If central device fails whole network goes down</a:t>
            </a:r>
          </a:p>
          <a:p>
            <a:pPr marL="596900" indent="-514350" eaLnBrk="1" hangingPunct="1">
              <a:buFont typeface="Gill Sans MT" pitchFamily="34" charset="0"/>
              <a:buAutoNum type="arabicParenR"/>
            </a:pPr>
            <a:r>
              <a:rPr lang="en-US" altLang="en-US"/>
              <a:t>The use of hub, a router or a switch as central device increases the overall cost of the network</a:t>
            </a:r>
          </a:p>
          <a:p>
            <a:pPr marL="596900" indent="-514350" eaLnBrk="1" hangingPunct="1">
              <a:buFont typeface="Gill Sans MT" pitchFamily="34" charset="0"/>
              <a:buAutoNum type="arabicParenR"/>
            </a:pPr>
            <a:r>
              <a:rPr lang="en-US" altLang="en-US"/>
              <a:t>Performance and as well number of nodes which can be added in such topology is depended on capacity of central device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A6C466-6167-48D4-80C3-70297F182F24}" type="slidenum">
              <a:rPr lang="en-US" altLang="en-US" sz="1200" smtClean="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74"/>
    </mc:Choice>
    <mc:Fallback xmlns="">
      <p:transition spd="slow" advTm="67674"/>
    </mc:Fallback>
  </mc:AlternateContent>
  <p:extLst>
    <p:ext uri="{3A86A75C-4F4B-4683-9AE1-C65F6400EC91}">
      <p14:laserTraceLst xmlns:p14="http://schemas.microsoft.com/office/powerpoint/2010/main">
        <p14:tracePtLst>
          <p14:tracePt t="1560" x="5491163" y="5599113"/>
          <p14:tracePt t="1571" x="5491163" y="5562600"/>
          <p14:tracePt t="1584" x="5491163" y="5446713"/>
          <p14:tracePt t="1596" x="5518150" y="5205413"/>
          <p14:tracePt t="1610" x="5562600" y="4946650"/>
          <p14:tracePt t="1625" x="5697538" y="4348163"/>
          <p14:tracePt t="1641" x="5795963" y="3990975"/>
          <p14:tracePt t="1659" x="6143625" y="2894013"/>
          <p14:tracePt t="1674" x="6242050" y="2670175"/>
          <p14:tracePt t="1691" x="6367463" y="2259013"/>
          <p14:tracePt t="1709" x="6429375" y="2160588"/>
          <p14:tracePt t="1725" x="6456363" y="2116138"/>
          <p14:tracePt t="2236" x="6446838" y="2116138"/>
          <p14:tracePt t="2248" x="6394450" y="2116138"/>
          <p14:tracePt t="2261" x="6153150" y="2108200"/>
          <p14:tracePt t="2275" x="5572125" y="2108200"/>
          <p14:tracePt t="2292" x="5187950" y="2116138"/>
          <p14:tracePt t="2308" x="4803775" y="2214563"/>
          <p14:tracePt t="2325" x="4384675" y="2347913"/>
          <p14:tracePt t="2341" x="4259263" y="2393950"/>
          <p14:tracePt t="2358" x="4170363" y="2411413"/>
          <p14:tracePt t="2375" x="3965575" y="2455863"/>
          <p14:tracePt t="2392" x="3875088" y="2465388"/>
          <p14:tracePt t="2408" x="3795713" y="2473325"/>
          <p14:tracePt t="2425" x="3643313" y="2473325"/>
          <p14:tracePt t="2442" x="3589338" y="2473325"/>
          <p14:tracePt t="2458" x="3562350" y="2473325"/>
          <p14:tracePt t="2475" x="3544888" y="2473325"/>
          <p14:tracePt t="2492" x="3527425" y="2473325"/>
          <p14:tracePt t="2508" x="3517900" y="2473325"/>
          <p14:tracePt t="2525" x="3490913" y="2473325"/>
          <p14:tracePt t="2541" x="3455988" y="2473325"/>
          <p14:tracePt t="2558" x="3411538" y="2473325"/>
          <p14:tracePt t="2575" x="3322638" y="2465388"/>
          <p14:tracePt t="2591" x="3276600" y="2446338"/>
          <p14:tracePt t="2608" x="3232150" y="2438400"/>
          <p14:tracePt t="2625" x="3071813" y="2366963"/>
          <p14:tracePt t="2641" x="2973388" y="2295525"/>
          <p14:tracePt t="2658" x="2911475" y="2259013"/>
          <p14:tracePt t="2675" x="2830513" y="2205038"/>
          <p14:tracePt t="2691" x="2803525" y="2197100"/>
          <p14:tracePt t="2708" x="2786063" y="2170113"/>
          <p14:tracePt t="2725" x="2768600" y="2160588"/>
          <p14:tracePt t="2742" x="2759075" y="2152650"/>
          <p14:tracePt t="2764" x="2759075" y="2143125"/>
          <p14:tracePt t="3138" x="2751138" y="2143125"/>
          <p14:tracePt t="3151" x="2724150" y="2143125"/>
          <p14:tracePt t="3164" x="2714625" y="2143125"/>
          <p14:tracePt t="3177" x="2697163" y="2133600"/>
          <p14:tracePt t="3192" x="2679700" y="2133600"/>
          <p14:tracePt t="3209" x="2660650" y="2133600"/>
          <p14:tracePt t="3351" x="2670175" y="2133600"/>
          <p14:tracePt t="3365" x="2670175" y="2125663"/>
          <p14:tracePt t="3377" x="2679700" y="2125663"/>
          <p14:tracePt t="3392" x="2705100" y="2125663"/>
          <p14:tracePt t="3409" x="2732088" y="2125663"/>
          <p14:tracePt t="3427" x="2822575" y="2125663"/>
          <p14:tracePt t="3442" x="2894013" y="2125663"/>
          <p14:tracePt t="3459" x="2982913" y="2125663"/>
          <p14:tracePt t="3476" x="3125788" y="2116138"/>
          <p14:tracePt t="3492" x="3205163" y="2116138"/>
          <p14:tracePt t="3509" x="3295650" y="2108200"/>
          <p14:tracePt t="3527" x="3419475" y="2098675"/>
          <p14:tracePt t="3542" x="3482975" y="2089150"/>
          <p14:tracePt t="3559" x="3517900" y="2089150"/>
          <p14:tracePt t="3577" x="3562350" y="2089150"/>
          <p14:tracePt t="3614" x="3571875" y="2089150"/>
          <p14:tracePt t="6259" x="3598863" y="2089150"/>
          <p14:tracePt t="6272" x="3652838" y="2089150"/>
          <p14:tracePt t="6285" x="3830638" y="2089150"/>
          <p14:tracePt t="6297" x="4054475" y="2089150"/>
          <p14:tracePt t="6310" x="4160838" y="2089150"/>
          <p14:tracePt t="6327" x="4241800" y="2108200"/>
          <p14:tracePt t="6344" x="4322763" y="2125663"/>
          <p14:tracePt t="6360" x="4394200" y="2125663"/>
          <p14:tracePt t="6377" x="4429125" y="2133600"/>
          <p14:tracePt t="6394" x="4465638" y="2133600"/>
          <p14:tracePt t="6410" x="4510088" y="2133600"/>
          <p14:tracePt t="6427" x="4527550" y="2133600"/>
          <p14:tracePt t="6443" x="4537075" y="2133600"/>
          <p14:tracePt t="6460" x="4562475" y="2133600"/>
          <p14:tracePt t="6477" x="4572000" y="2133600"/>
          <p14:tracePt t="6493" x="4581525" y="2133600"/>
          <p14:tracePt t="6510" x="4589463" y="2133600"/>
          <p14:tracePt t="6527" x="4598988" y="2133600"/>
          <p14:tracePt t="6560" x="4608513" y="2133600"/>
          <p14:tracePt t="6710" x="4598988" y="2133600"/>
          <p14:tracePt t="6723" x="4572000" y="2133600"/>
          <p14:tracePt t="6736" x="4554538" y="2133600"/>
          <p14:tracePt t="6748" x="4527550" y="2133600"/>
          <p14:tracePt t="6762" x="4491038" y="2133600"/>
          <p14:tracePt t="6777" x="4456113" y="2125663"/>
          <p14:tracePt t="6794" x="4429125" y="2116138"/>
          <p14:tracePt t="6811" x="4357688" y="2108200"/>
          <p14:tracePt t="6827" x="4330700" y="2098675"/>
          <p14:tracePt t="6844" x="4303713" y="2098675"/>
          <p14:tracePt t="6861" x="4205288" y="2081213"/>
          <p14:tracePt t="6877" x="4133850" y="2081213"/>
          <p14:tracePt t="6894" x="4081463" y="2081213"/>
          <p14:tracePt t="6910" x="4000500" y="2081213"/>
          <p14:tracePt t="6927" x="3973513" y="2081213"/>
          <p14:tracePt t="6944" x="3946525" y="2081213"/>
          <p14:tracePt t="6961" x="3911600" y="2081213"/>
          <p14:tracePt t="6977" x="3894138" y="2081213"/>
          <p14:tracePt t="6994" x="3884613" y="2081213"/>
          <p14:tracePt t="7010" x="3867150" y="2081213"/>
          <p14:tracePt t="7027" x="3857625" y="2081213"/>
          <p14:tracePt t="7049" x="3840163" y="2081213"/>
          <p14:tracePt t="7062" x="3840163" y="2071688"/>
          <p14:tracePt t="7077" x="3830638" y="2071688"/>
          <p14:tracePt t="7094" x="3813175" y="2071688"/>
          <p14:tracePt t="7112" x="3803650" y="2071688"/>
          <p14:tracePt t="7127" x="3786188" y="2071688"/>
          <p14:tracePt t="7149" x="3776663" y="2071688"/>
          <p14:tracePt t="7236" x="3786188" y="2062163"/>
          <p14:tracePt t="7249" x="3803650" y="2062163"/>
          <p14:tracePt t="7262" x="3840163" y="2062163"/>
          <p14:tracePt t="7277" x="3894138" y="2062163"/>
          <p14:tracePt t="7294" x="3965575" y="2054225"/>
          <p14:tracePt t="7311" x="4286250" y="2044700"/>
          <p14:tracePt t="7327" x="4429125" y="2044700"/>
          <p14:tracePt t="7344" x="4625975" y="2044700"/>
          <p14:tracePt t="7362" x="4741863" y="2044700"/>
          <p14:tracePt t="7377" x="4776788" y="2044700"/>
          <p14:tracePt t="7394" x="4822825" y="2044700"/>
          <p14:tracePt t="7412" x="4875213" y="2044700"/>
          <p14:tracePt t="7428" x="4902200" y="2044700"/>
          <p14:tracePt t="7444" x="4911725" y="2044700"/>
          <p14:tracePt t="7463" x="4919663" y="2044700"/>
          <p14:tracePt t="7563" x="4902200" y="2044700"/>
          <p14:tracePt t="7575" x="4884738" y="2044700"/>
          <p14:tracePt t="7588" x="4875213" y="2044700"/>
          <p14:tracePt t="7600" x="4857750" y="2044700"/>
          <p14:tracePt t="7613" x="4848225" y="2044700"/>
          <p14:tracePt t="7627" x="4822825" y="2044700"/>
          <p14:tracePt t="7644" x="4786313" y="2044700"/>
          <p14:tracePt t="7663" x="4608513" y="2036763"/>
          <p14:tracePt t="7678" x="4384675" y="2017713"/>
          <p14:tracePt t="7695" x="4160838" y="2009775"/>
          <p14:tracePt t="7711" x="3990975" y="2009775"/>
          <p14:tracePt t="7727" x="3751263" y="2000250"/>
          <p14:tracePt t="7744" x="3679825" y="2000250"/>
          <p14:tracePt t="7762" x="3517900" y="2000250"/>
          <p14:tracePt t="7777" x="3455988" y="2000250"/>
          <p14:tracePt t="7794" x="3402013" y="2000250"/>
          <p14:tracePt t="7812" x="3303588" y="2000250"/>
          <p14:tracePt t="7827" x="3251200" y="2000250"/>
          <p14:tracePt t="7844" x="3214688" y="2000250"/>
          <p14:tracePt t="7861" x="3187700" y="2000250"/>
          <p14:tracePt t="7877" x="3152775" y="2000250"/>
          <p14:tracePt t="7894" x="3125788" y="2000250"/>
          <p14:tracePt t="7911" x="3089275" y="2000250"/>
          <p14:tracePt t="7927" x="3027363" y="2000250"/>
          <p14:tracePt t="7944" x="3000375" y="2000250"/>
          <p14:tracePt t="7961" x="2973388" y="2000250"/>
          <p14:tracePt t="7978" x="2965450" y="2000250"/>
          <p14:tracePt t="7994" x="2955925" y="2000250"/>
          <p14:tracePt t="8389" x="2973388" y="2000250"/>
          <p14:tracePt t="8402" x="2982913" y="2000250"/>
          <p14:tracePt t="8414" x="2990850" y="2000250"/>
          <p14:tracePt t="8428" x="3000375" y="2000250"/>
          <p14:tracePt t="8444" x="3017838" y="2000250"/>
          <p14:tracePt t="8461" x="3027363" y="2000250"/>
          <p14:tracePt t="8477" x="3054350" y="2000250"/>
          <p14:tracePt t="8494" x="3089275" y="2000250"/>
          <p14:tracePt t="8511" x="3160713" y="2000250"/>
          <p14:tracePt t="8528" x="3313113" y="2000250"/>
          <p14:tracePt t="8545" x="3384550" y="2000250"/>
          <p14:tracePt t="8561" x="3455988" y="2000250"/>
          <p14:tracePt t="8578" x="3687763" y="2000250"/>
          <p14:tracePt t="8594" x="3822700" y="2000250"/>
          <p14:tracePt t="8611" x="3946525" y="2000250"/>
          <p14:tracePt t="8628" x="4152900" y="2000250"/>
          <p14:tracePt t="8645" x="4268788" y="2000250"/>
          <p14:tracePt t="8661" x="4357688" y="2000250"/>
          <p14:tracePt t="8678" x="4510088" y="2000250"/>
          <p14:tracePt t="8694" x="4581525" y="2000250"/>
          <p14:tracePt t="8711" x="4608513" y="2000250"/>
          <p14:tracePt t="8728" x="4643438" y="2000250"/>
          <p14:tracePt t="8753" x="4652963" y="2000250"/>
          <p14:tracePt t="9104" x="4670425" y="2000250"/>
          <p14:tracePt t="9116" x="4705350" y="2000250"/>
          <p14:tracePt t="9129" x="4848225" y="2000250"/>
          <p14:tracePt t="9142" x="5303838" y="2000250"/>
          <p14:tracePt t="9154" x="5670550" y="2000250"/>
          <p14:tracePt t="9166" x="5867400" y="2000250"/>
          <p14:tracePt t="9180" x="6000750" y="2009775"/>
          <p14:tracePt t="9195" x="6143625" y="2044700"/>
          <p14:tracePt t="9212" x="6242050" y="2062163"/>
          <p14:tracePt t="9228" x="6303963" y="2071688"/>
          <p14:tracePt t="9245" x="6367463" y="2089150"/>
          <p14:tracePt t="9261" x="6394450" y="2089150"/>
          <p14:tracePt t="9279" x="6446838" y="2089150"/>
          <p14:tracePt t="9295" x="6465888" y="2089150"/>
          <p14:tracePt t="9312" x="6473825" y="2089150"/>
          <p14:tracePt t="9328" x="6483350" y="2089150"/>
          <p14:tracePt t="9367" x="6483350" y="2098675"/>
          <p14:tracePt t="9517" x="6491288" y="2098675"/>
          <p14:tracePt t="9542" x="6500813" y="2098675"/>
          <p14:tracePt t="9555" x="6510338" y="2098675"/>
          <p14:tracePt t="9567" x="6518275" y="2098675"/>
          <p14:tracePt t="9580" x="6545263" y="2098675"/>
          <p14:tracePt t="9595" x="6589713" y="2098675"/>
          <p14:tracePt t="9612" x="6634163" y="2098675"/>
          <p14:tracePt t="9629" x="6661150" y="2098675"/>
          <p14:tracePt t="9631" x="6688138" y="2098675"/>
          <p14:tracePt t="9645" x="6705600" y="2098675"/>
          <p14:tracePt t="9880" x="6697663" y="2098675"/>
          <p14:tracePt t="9893" x="6688138" y="2098675"/>
          <p14:tracePt t="9918" x="6670675" y="2098675"/>
          <p14:tracePt t="9931" x="6661150" y="2098675"/>
          <p14:tracePt t="9943" x="6653213" y="2098675"/>
          <p14:tracePt t="9956" x="6643688" y="2098675"/>
          <p14:tracePt t="9968" x="6626225" y="2098675"/>
          <p14:tracePt t="9981" x="6599238" y="2098675"/>
          <p14:tracePt t="9995" x="6545263" y="2098675"/>
          <p14:tracePt t="10012" x="6456363" y="2098675"/>
          <p14:tracePt t="10030" x="6303963" y="2098675"/>
          <p14:tracePt t="10031" x="6134100" y="2098675"/>
          <p14:tracePt t="10046" x="6010275" y="2098675"/>
          <p14:tracePt t="10062" x="5884863" y="2098675"/>
          <p14:tracePt t="10079" x="5724525" y="2125663"/>
          <p14:tracePt t="10095" x="5313363" y="2160588"/>
          <p14:tracePt t="10112" x="5180013" y="2170113"/>
          <p14:tracePt t="10130" x="5072063" y="2187575"/>
          <p14:tracePt t="10131" x="4956175" y="2205038"/>
          <p14:tracePt t="10146" x="4848225" y="2232025"/>
          <p14:tracePt t="10162" x="4759325" y="2251075"/>
          <p14:tracePt t="10179" x="4687888" y="2259013"/>
          <p14:tracePt t="10195" x="4518025" y="2276475"/>
          <p14:tracePt t="10212" x="4465638" y="2286000"/>
          <p14:tracePt t="10228" x="4419600" y="2286000"/>
          <p14:tracePt t="10245" x="4384675" y="2295525"/>
          <p14:tracePt t="10262" x="4375150" y="2295525"/>
          <p14:tracePt t="10721" x="4367213" y="2295525"/>
          <p14:tracePt t="10733" x="4357688" y="2295525"/>
          <p14:tracePt t="10759" x="4348163" y="2295525"/>
          <p14:tracePt t="10772" x="4340225" y="2295525"/>
          <p14:tracePt t="10785" x="4340225" y="2303463"/>
          <p14:tracePt t="10798" x="4322763" y="2303463"/>
          <p14:tracePt t="10813" x="4313238" y="2330450"/>
          <p14:tracePt t="10829" x="4286250" y="2347913"/>
          <p14:tracePt t="10846" x="4232275" y="2428875"/>
          <p14:tracePt t="10863" x="4205288" y="2482850"/>
          <p14:tracePt t="10879" x="4179888" y="2581275"/>
          <p14:tracePt t="10896" x="4179888" y="2679700"/>
          <p14:tracePt t="10912" x="4179888" y="2786063"/>
          <p14:tracePt t="10929" x="4179888" y="2830513"/>
          <p14:tracePt t="10946" x="4205288" y="2884488"/>
          <p14:tracePt t="10962" x="4241800" y="2955925"/>
          <p14:tracePt t="10979" x="4251325" y="2973388"/>
          <p14:tracePt t="10996" x="4259263" y="2990850"/>
          <p14:tracePt t="11021" x="4268788" y="3000375"/>
          <p14:tracePt t="11034" x="4276725" y="3009900"/>
          <p14:tracePt t="11047" x="4286250" y="3017838"/>
          <p14:tracePt t="11062" x="4303713" y="3036888"/>
          <p14:tracePt t="11079" x="4357688" y="3081338"/>
          <p14:tracePt t="11096" x="4438650" y="3143250"/>
          <p14:tracePt t="11874" x="4429125" y="3143250"/>
          <p14:tracePt t="11887" x="4402138" y="3143250"/>
          <p14:tracePt t="11900" x="4357688" y="3143250"/>
          <p14:tracePt t="11913" x="4224338" y="3143250"/>
          <p14:tracePt t="11930" x="4062413" y="3143250"/>
          <p14:tracePt t="11946" x="3956050" y="3143250"/>
          <p14:tracePt t="11963" x="3822700" y="3143250"/>
          <p14:tracePt t="11979" x="3759200" y="3143250"/>
          <p14:tracePt t="11996" x="3679825" y="3143250"/>
          <p14:tracePt t="12013" x="3536950" y="3152775"/>
          <p14:tracePt t="12030" x="3500438" y="3160713"/>
          <p14:tracePt t="12047" x="3455988" y="3170238"/>
          <p14:tracePt t="12063" x="3375025" y="3170238"/>
          <p14:tracePt t="12080" x="3340100" y="3170238"/>
          <p14:tracePt t="12096" x="3295650" y="3170238"/>
          <p14:tracePt t="12113" x="3259138" y="3170238"/>
          <p14:tracePt t="12138" x="3241675" y="3170238"/>
          <p14:tracePt t="12188" x="3232150" y="3170238"/>
          <p14:tracePt t="12902" x="3241675" y="3170238"/>
          <p14:tracePt t="12952" x="3251200" y="3170238"/>
          <p14:tracePt t="13015" x="3259138" y="3170238"/>
          <p14:tracePt t="13052" x="3268663" y="3170238"/>
          <p14:tracePt t="13065" x="3286125" y="3170238"/>
          <p14:tracePt t="13077" x="3295650" y="3170238"/>
          <p14:tracePt t="13090" x="3322638" y="3170238"/>
          <p14:tracePt t="13102" x="3357563" y="3170238"/>
          <p14:tracePt t="13115" x="3402013" y="3170238"/>
          <p14:tracePt t="13130" x="3473450" y="3170238"/>
          <p14:tracePt t="13147" x="3536950" y="3170238"/>
          <p14:tracePt t="13165" x="3670300" y="3170238"/>
          <p14:tracePt t="13180" x="3732213" y="3170238"/>
          <p14:tracePt t="13197" x="3776663" y="3160713"/>
          <p14:tracePt t="13214" x="3840163" y="3152775"/>
          <p14:tracePt t="13215" x="3875088" y="3152775"/>
          <p14:tracePt t="13230" x="3911600" y="3143250"/>
          <p14:tracePt t="13246" x="3946525" y="3143250"/>
          <p14:tracePt t="13264" x="4000500" y="3143250"/>
          <p14:tracePt t="13280" x="4017963" y="3143250"/>
          <p14:tracePt t="13297" x="4037013" y="3143250"/>
          <p14:tracePt t="13314" x="4054475" y="3143250"/>
          <p14:tracePt t="13716" x="4044950" y="3143250"/>
          <p14:tracePt t="14042" x="4062413" y="3143250"/>
          <p14:tracePt t="14055" x="4098925" y="3133725"/>
          <p14:tracePt t="14067" x="4187825" y="3133725"/>
          <p14:tracePt t="14081" x="4322763" y="3133725"/>
          <p14:tracePt t="14097" x="4500563" y="3133725"/>
          <p14:tracePt t="14114" x="4625975" y="3133725"/>
          <p14:tracePt t="14131" x="4938713" y="3133725"/>
          <p14:tracePt t="14148" x="5089525" y="3133725"/>
          <p14:tracePt t="14164" x="5303838" y="3133725"/>
          <p14:tracePt t="14181" x="5473700" y="3133725"/>
          <p14:tracePt t="14198" x="5537200" y="3133725"/>
          <p14:tracePt t="14214" x="5581650" y="3133725"/>
          <p14:tracePt t="14231" x="5634038" y="3133725"/>
          <p14:tracePt t="14247" x="5653088" y="3133725"/>
          <p14:tracePt t="14264" x="5670550" y="3133725"/>
          <p14:tracePt t="14281" x="5715000" y="3133725"/>
          <p14:tracePt t="14297" x="5732463" y="3133725"/>
          <p14:tracePt t="14314" x="5751513" y="3133725"/>
          <p14:tracePt t="14331" x="5786438" y="3133725"/>
          <p14:tracePt t="14347" x="5813425" y="3133725"/>
          <p14:tracePt t="14364" x="5830888" y="3133725"/>
          <p14:tracePt t="14381" x="5857875" y="3133725"/>
          <p14:tracePt t="14398" x="5867400" y="3133725"/>
          <p14:tracePt t="14414" x="5875338" y="3133725"/>
          <p14:tracePt t="14431" x="5884863" y="3133725"/>
          <p14:tracePt t="14448" x="5894388" y="3133725"/>
          <p14:tracePt t="14464" x="5911850" y="3133725"/>
          <p14:tracePt t="14481" x="5983288" y="3133725"/>
          <p14:tracePt t="14497" x="6045200" y="3133725"/>
          <p14:tracePt t="14514" x="6081713" y="3133725"/>
          <p14:tracePt t="14531" x="6170613" y="3125788"/>
          <p14:tracePt t="14548" x="6205538" y="3125788"/>
          <p14:tracePt t="14564" x="6224588" y="3125788"/>
          <p14:tracePt t="14581" x="6259513" y="3125788"/>
          <p14:tracePt t="14668" x="6232525" y="3125788"/>
          <p14:tracePt t="14680" x="6205538" y="3125788"/>
          <p14:tracePt t="14693" x="6180138" y="3125788"/>
          <p14:tracePt t="14706" x="6143625" y="3125788"/>
          <p14:tracePt t="14718" x="6081713" y="3125788"/>
          <p14:tracePt t="14731" x="5965825" y="3125788"/>
          <p14:tracePt t="14747" x="5768975" y="3125788"/>
          <p14:tracePt t="14765" x="5394325" y="3179763"/>
          <p14:tracePt t="14781" x="4938713" y="3268663"/>
          <p14:tracePt t="14798" x="4741863" y="3322638"/>
          <p14:tracePt t="14814" x="4545013" y="3394075"/>
          <p14:tracePt t="14831" x="4295775" y="3455988"/>
          <p14:tracePt t="14847" x="4224338" y="3473450"/>
          <p14:tracePt t="14864" x="4160838" y="3490913"/>
          <p14:tracePt t="14881" x="4071938" y="3517900"/>
          <p14:tracePt t="14898" x="4027488" y="3517900"/>
          <p14:tracePt t="14914" x="4000500" y="3527425"/>
          <p14:tracePt t="14931" x="3956050" y="3554413"/>
          <p14:tracePt t="14947" x="3902075" y="3562350"/>
          <p14:tracePt t="14964" x="3867150" y="3581400"/>
          <p14:tracePt t="14981" x="3795713" y="3608388"/>
          <p14:tracePt t="14998" x="3776663" y="3616325"/>
          <p14:tracePt t="15014" x="3751263" y="3633788"/>
          <p14:tracePt t="15031" x="3714750" y="3652838"/>
          <p14:tracePt t="15056" x="3697288" y="3660775"/>
          <p14:tracePt t="15081" x="3697288" y="3670300"/>
          <p14:tracePt t="15469" x="3705225" y="3670300"/>
          <p14:tracePt t="15482" x="3724275" y="3670300"/>
          <p14:tracePt t="15495" x="3741738" y="3660775"/>
          <p14:tracePt t="15507" x="3768725" y="3652838"/>
          <p14:tracePt t="15520" x="3822700" y="3633788"/>
          <p14:tracePt t="15533" x="3884613" y="3616325"/>
          <p14:tracePt t="15548" x="3929063" y="3608388"/>
          <p14:tracePt t="15565" x="3983038" y="3598863"/>
          <p14:tracePt t="15582" x="4044950" y="3589338"/>
          <p14:tracePt t="15583" x="4116388" y="3581400"/>
          <p14:tracePt t="15598" x="4187825" y="3581400"/>
          <p14:tracePt t="15615" x="4276725" y="3571875"/>
          <p14:tracePt t="15632" x="4473575" y="3562350"/>
          <p14:tracePt t="15648" x="4562475" y="3562350"/>
          <p14:tracePt t="15665" x="4633913" y="3554413"/>
          <p14:tracePt t="15682" x="4751388" y="3554413"/>
          <p14:tracePt t="15698" x="4776788" y="3554413"/>
          <p14:tracePt t="15715" x="4795838" y="3554413"/>
          <p14:tracePt t="15732" x="4813300" y="3554413"/>
          <p14:tracePt t="15754" x="4822825" y="3554413"/>
          <p14:tracePt t="16673" x="4848225" y="3554413"/>
          <p14:tracePt t="16686" x="4902200" y="3554413"/>
          <p14:tracePt t="16699" x="5027613" y="3554413"/>
          <p14:tracePt t="16711" x="5170488" y="3554413"/>
          <p14:tracePt t="16724" x="5276850" y="3554413"/>
          <p14:tracePt t="16736" x="5330825" y="3554413"/>
          <p14:tracePt t="16748" x="5384800" y="3554413"/>
          <p14:tracePt t="16765" x="5411788" y="3554413"/>
          <p14:tracePt t="16782" x="5438775" y="3562350"/>
          <p14:tracePt t="16798" x="5473700" y="3571875"/>
          <p14:tracePt t="16815" x="5483225" y="3571875"/>
          <p14:tracePt t="16832" x="5491163" y="3571875"/>
          <p14:tracePt t="16848" x="5500688" y="3581400"/>
          <p14:tracePt t="16874" x="5510213" y="3589338"/>
          <p14:tracePt t="16886" x="5510213" y="3598863"/>
          <p14:tracePt t="16912" x="5510213" y="3608388"/>
          <p14:tracePt t="16948" x="5510213" y="3616325"/>
          <p14:tracePt t="16961" x="5510213" y="3625850"/>
          <p14:tracePt t="16974" x="5500688" y="3633788"/>
          <p14:tracePt t="16986" x="5483225" y="3643313"/>
          <p14:tracePt t="16999" x="5473700" y="3652838"/>
          <p14:tracePt t="17015" x="5446713" y="3660775"/>
          <p14:tracePt t="17032" x="5402263" y="3679825"/>
          <p14:tracePt t="17049" x="5268913" y="3714750"/>
          <p14:tracePt t="17065" x="5187950" y="3732213"/>
          <p14:tracePt t="17082" x="5081588" y="3768725"/>
          <p14:tracePt t="17099" x="4803775" y="3803650"/>
          <p14:tracePt t="17115" x="4697413" y="3830638"/>
          <p14:tracePt t="17132" x="4581525" y="3857625"/>
          <p14:tracePt t="17149" x="4429125" y="3867150"/>
          <p14:tracePt t="17165" x="4375150" y="3875088"/>
          <p14:tracePt t="17182" x="4313238" y="3884613"/>
          <p14:tracePt t="17199" x="4259263" y="3894138"/>
          <p14:tracePt t="17215" x="4197350" y="3902075"/>
          <p14:tracePt t="17232" x="4170363" y="3902075"/>
          <p14:tracePt t="17249" x="4143375" y="3911600"/>
          <p14:tracePt t="17265" x="4108450" y="3919538"/>
          <p14:tracePt t="17282" x="4089400" y="3929063"/>
          <p14:tracePt t="17299" x="4054475" y="3929063"/>
          <p14:tracePt t="17315" x="4037013" y="3938588"/>
          <p14:tracePt t="17332" x="4027488" y="3938588"/>
          <p14:tracePt t="17349" x="4017963" y="3946525"/>
          <p14:tracePt t="17365" x="4010025" y="3946525"/>
          <p14:tracePt t="17413" x="4010025" y="3956050"/>
          <p14:tracePt t="17889" x="4017963" y="3956050"/>
          <p14:tracePt t="17902" x="4044950" y="3956050"/>
          <p14:tracePt t="17914" x="4098925" y="3956050"/>
          <p14:tracePt t="17927" x="4170363" y="3956050"/>
          <p14:tracePt t="17939" x="4251325" y="3956050"/>
          <p14:tracePt t="17952" x="4330700" y="3956050"/>
          <p14:tracePt t="17966" x="4384675" y="3956050"/>
          <p14:tracePt t="17983" x="4419600" y="3956050"/>
          <p14:tracePt t="17999" x="4446588" y="3956050"/>
          <p14:tracePt t="18016" x="4537075" y="3956050"/>
          <p14:tracePt t="18033" x="4581525" y="3965575"/>
          <p14:tracePt t="18050" x="4616450" y="3965575"/>
          <p14:tracePt t="18066" x="4687888" y="3973513"/>
          <p14:tracePt t="18083" x="4705350" y="3973513"/>
          <p14:tracePt t="18099" x="4714875" y="3973513"/>
          <p14:tracePt t="18116" x="4751388" y="3973513"/>
          <p14:tracePt t="18132" x="4759325" y="3973513"/>
          <p14:tracePt t="18152" x="4768850" y="3973513"/>
          <p14:tracePt t="18166" x="4776788" y="3973513"/>
          <p14:tracePt t="18190" x="4786313" y="3973513"/>
          <p14:tracePt t="18203" x="4795838" y="3973513"/>
          <p14:tracePt t="18216" x="4803775" y="3973513"/>
          <p14:tracePt t="18233" x="4813300" y="3973513"/>
          <p14:tracePt t="18249" x="4840288" y="3973513"/>
          <p14:tracePt t="18266" x="4956175" y="3973513"/>
          <p14:tracePt t="18283" x="5072063" y="3973513"/>
          <p14:tracePt t="18299" x="5153025" y="3973513"/>
          <p14:tracePt t="18316" x="5295900" y="3973513"/>
          <p14:tracePt t="18333" x="5367338" y="3973513"/>
          <p14:tracePt t="18349" x="5419725" y="3973513"/>
          <p14:tracePt t="18366" x="5465763" y="3973513"/>
          <p14:tracePt t="18382" x="5483225" y="3973513"/>
          <p14:tracePt t="18399" x="5491163" y="3973513"/>
          <p14:tracePt t="18416" x="5510213" y="3973513"/>
          <p14:tracePt t="18433" x="5518150" y="3973513"/>
          <p14:tracePt t="18465" x="5527675" y="3973513"/>
          <p14:tracePt t="20084" x="5518150" y="3973513"/>
          <p14:tracePt t="20097" x="5491163" y="3973513"/>
          <p14:tracePt t="20110" x="5419725" y="3973513"/>
          <p14:tracePt t="20122" x="5205413" y="3973513"/>
          <p14:tracePt t="20135" x="4670425" y="3946525"/>
          <p14:tracePt t="20150" x="4411663" y="3911600"/>
          <p14:tracePt t="20167" x="4251325" y="3894138"/>
          <p14:tracePt t="20184" x="4062413" y="3848100"/>
          <p14:tracePt t="20200" x="3965575" y="3830638"/>
          <p14:tracePt t="20217" x="3875088" y="3813175"/>
          <p14:tracePt t="20235" x="3751263" y="3776663"/>
          <p14:tracePt t="20250" x="3687763" y="3759200"/>
          <p14:tracePt t="20267" x="3608388" y="3724275"/>
          <p14:tracePt t="20284" x="3438525" y="3643313"/>
          <p14:tracePt t="20300" x="3384550" y="3598863"/>
          <p14:tracePt t="20317" x="3357563" y="3571875"/>
          <p14:tracePt t="20334" x="3313113" y="3544888"/>
          <p14:tracePt t="20350" x="3276600" y="3517900"/>
          <p14:tracePt t="20367" x="3232150" y="3500438"/>
          <p14:tracePt t="20384" x="3160713" y="3446463"/>
          <p14:tracePt t="20401" x="3133725" y="3419475"/>
          <p14:tracePt t="20417" x="3125788" y="3402013"/>
          <p14:tracePt t="20434" x="3116263" y="3384550"/>
          <p14:tracePt t="20812" x="3116263" y="3375025"/>
          <p14:tracePt t="20825" x="3116263" y="3367088"/>
          <p14:tracePt t="20838" x="3116263" y="3348038"/>
          <p14:tracePt t="20850" x="3116263" y="3330575"/>
          <p14:tracePt t="20868" x="3116263" y="3313113"/>
          <p14:tracePt t="20884" x="3116263" y="3295650"/>
          <p14:tracePt t="20901" x="3143250" y="3251200"/>
          <p14:tracePt t="20917" x="3205163" y="3205163"/>
          <p14:tracePt t="20934" x="3286125" y="3152775"/>
          <p14:tracePt t="20951" x="3402013" y="3098800"/>
          <p14:tracePt t="20967" x="3465513" y="3081338"/>
          <p14:tracePt t="20984" x="3527425" y="3062288"/>
          <p14:tracePt t="21001" x="3643313" y="3062288"/>
          <p14:tracePt t="21018" x="3714750" y="3062288"/>
          <p14:tracePt t="21034" x="3786188" y="3062288"/>
          <p14:tracePt t="21051" x="3848100" y="3062288"/>
          <p14:tracePt t="21068" x="3875088" y="3062288"/>
          <p14:tracePt t="21084" x="3902075" y="3071813"/>
          <p14:tracePt t="21101" x="3929063" y="3089275"/>
          <p14:tracePt t="21118" x="3946525" y="3098800"/>
          <p14:tracePt t="21134" x="3956050" y="3098800"/>
          <p14:tracePt t="21151" x="3990975" y="3116263"/>
          <p14:tracePt t="21168" x="4000500" y="3133725"/>
          <p14:tracePt t="21184" x="4010025" y="3143250"/>
          <p14:tracePt t="21201" x="4027488" y="3143250"/>
          <p14:tracePt t="21218" x="4027488" y="3152775"/>
          <p14:tracePt t="21251" x="4027488" y="3160713"/>
          <p14:tracePt t="21288" x="4027488" y="3179763"/>
          <p14:tracePt t="21300" x="4000500" y="3187700"/>
          <p14:tracePt t="21313" x="3946525" y="3224213"/>
          <p14:tracePt t="21326" x="3867150" y="3286125"/>
          <p14:tracePt t="21338" x="3741738" y="3322638"/>
          <p14:tracePt t="21351" x="3616325" y="3367088"/>
          <p14:tracePt t="21368" x="3527425" y="3384550"/>
          <p14:tracePt t="21384" x="3455988" y="3384550"/>
          <p14:tracePt t="21401" x="3367088" y="3384550"/>
          <p14:tracePt t="21418" x="3322638" y="3384550"/>
          <p14:tracePt t="21434" x="3286125" y="3384550"/>
          <p14:tracePt t="21451" x="3224213" y="3375025"/>
          <p14:tracePt t="21468" x="3197225" y="3367088"/>
          <p14:tracePt t="21484" x="3160713" y="3330575"/>
          <p14:tracePt t="21501" x="3116263" y="3268663"/>
          <p14:tracePt t="21517" x="3108325" y="3241675"/>
          <p14:tracePt t="21535" x="3108325" y="3224213"/>
          <p14:tracePt t="21551" x="3108325" y="3205163"/>
          <p14:tracePt t="21568" x="3108325" y="3152775"/>
          <p14:tracePt t="21584" x="3108325" y="3116263"/>
          <p14:tracePt t="21601" x="3133725" y="3062288"/>
          <p14:tracePt t="21618" x="3160713" y="3044825"/>
          <p14:tracePt t="21634" x="3214688" y="3017838"/>
          <p14:tracePt t="21651" x="3330575" y="2973388"/>
          <p14:tracePt t="21668" x="3394075" y="2973388"/>
          <p14:tracePt t="21684" x="3473450" y="2973388"/>
          <p14:tracePt t="21701" x="3857625" y="2973388"/>
          <p14:tracePt t="21718" x="4054475" y="2973388"/>
          <p14:tracePt t="21734" x="4160838" y="3009900"/>
          <p14:tracePt t="21751" x="4268788" y="3044825"/>
          <p14:tracePt t="21768" x="4276725" y="3062288"/>
          <p14:tracePt t="21785" x="4295775" y="3071813"/>
          <p14:tracePt t="21802" x="4303713" y="3108325"/>
          <p14:tracePt t="21817" x="4303713" y="3133725"/>
          <p14:tracePt t="21834" x="4303713" y="3160713"/>
          <p14:tracePt t="21852" x="4303713" y="3205163"/>
          <p14:tracePt t="21868" x="4303713" y="3224213"/>
          <p14:tracePt t="21884" x="4295775" y="3251200"/>
          <p14:tracePt t="21902" x="4152900" y="3357563"/>
          <p14:tracePt t="21918" x="4062413" y="3394075"/>
          <p14:tracePt t="21934" x="3965575" y="3429000"/>
          <p14:tracePt t="21952" x="3697288" y="3465513"/>
          <p14:tracePt t="21968" x="3562350" y="3465513"/>
          <p14:tracePt t="21984" x="3446463" y="3465513"/>
          <p14:tracePt t="22002" x="3313113" y="3465513"/>
          <p14:tracePt t="22018" x="3268663" y="3465513"/>
          <p14:tracePt t="22035" x="3241675" y="3465513"/>
          <p14:tracePt t="22052" x="3187700" y="3465513"/>
          <p14:tracePt t="22068" x="3160713" y="3465513"/>
          <p14:tracePt t="22084" x="3133725" y="3465513"/>
          <p14:tracePt t="22102" x="3108325" y="3465513"/>
          <p14:tracePt t="22127" x="3098800" y="3465513"/>
          <p14:tracePt t="22504" x="3089275" y="3465513"/>
          <p14:tracePt t="22516" x="3071813" y="3465513"/>
          <p14:tracePt t="22529" x="3044825" y="3482975"/>
          <p14:tracePt t="22541" x="2955925" y="3517900"/>
          <p14:tracePt t="22554" x="2840038" y="3608388"/>
          <p14:tracePt t="22568" x="2732088" y="3670300"/>
          <p14:tracePt t="22585" x="2670175" y="3724275"/>
          <p14:tracePt t="22602" x="2616200" y="3768725"/>
          <p14:tracePt t="22618" x="2544763" y="3813175"/>
          <p14:tracePt t="22635" x="2500313" y="3840163"/>
          <p14:tracePt t="22652" x="2482850" y="3857625"/>
          <p14:tracePt t="22668" x="2446338" y="3884613"/>
          <p14:tracePt t="22684" x="2438400" y="3884613"/>
          <p14:tracePt t="22701" x="2428875" y="3902075"/>
          <p14:tracePt t="22718" x="2419350" y="3911600"/>
          <p14:tracePt t="22742" x="2419350" y="3919538"/>
          <p14:tracePt t="22792" x="2419350" y="3929063"/>
          <p14:tracePt t="22829" x="2428875" y="3929063"/>
          <p14:tracePt t="22842" x="2455863" y="3929063"/>
          <p14:tracePt t="22855" x="2527300" y="3938588"/>
          <p14:tracePt t="22868" x="2643188" y="3946525"/>
          <p14:tracePt t="22885" x="2857500" y="3946525"/>
          <p14:tracePt t="22902" x="2982913" y="3946525"/>
          <p14:tracePt t="22918" x="3214688" y="3946525"/>
          <p14:tracePt t="22935" x="3313113" y="3946525"/>
          <p14:tracePt t="22952" x="3394075" y="3938588"/>
          <p14:tracePt t="22968" x="3571875" y="3929063"/>
          <p14:tracePt t="22985" x="3660775" y="3929063"/>
          <p14:tracePt t="23001" x="3751263" y="3929063"/>
          <p14:tracePt t="23018" x="3894138" y="3929063"/>
          <p14:tracePt t="23035" x="3929063" y="3929063"/>
          <p14:tracePt t="23052" x="3956050" y="3929063"/>
          <p14:tracePt t="23068" x="3983038" y="3929063"/>
          <p14:tracePt t="23085" x="3990975" y="3929063"/>
          <p14:tracePt t="23102" x="4000500" y="3929063"/>
          <p14:tracePt t="23205" x="3983038" y="3938588"/>
          <p14:tracePt t="23217" x="3965575" y="3938588"/>
          <p14:tracePt t="23231" x="3938588" y="3938588"/>
          <p14:tracePt t="23243" x="3884613" y="3938588"/>
          <p14:tracePt t="23256" x="3786188" y="3938588"/>
          <p14:tracePt t="23268" x="3625850" y="3938588"/>
          <p14:tracePt t="23285" x="3411538" y="3938588"/>
          <p14:tracePt t="23301" x="3241675" y="3938588"/>
          <p14:tracePt t="23319" x="3036888" y="3938588"/>
          <p14:tracePt t="23335" x="2965450" y="3938588"/>
          <p14:tracePt t="23352" x="2867025" y="3938588"/>
          <p14:tracePt t="23368" x="2705100" y="3938588"/>
          <p14:tracePt t="23385" x="2643188" y="3938588"/>
          <p14:tracePt t="23402" x="2598738" y="3938588"/>
          <p14:tracePt t="23418" x="2544763" y="3938588"/>
          <p14:tracePt t="23435" x="2527300" y="3938588"/>
          <p14:tracePt t="23452" x="2517775" y="3938588"/>
          <p14:tracePt t="23469" x="2490788" y="3938588"/>
          <p14:tracePt t="23494" x="2482850" y="3938588"/>
          <p14:tracePt t="23594" x="2509838" y="3938588"/>
          <p14:tracePt t="23606" x="2554288" y="3938588"/>
          <p14:tracePt t="23620" x="2697163" y="3938588"/>
          <p14:tracePt t="23635" x="3108325" y="3938588"/>
          <p14:tracePt t="23652" x="3517900" y="3956050"/>
          <p14:tracePt t="23668" x="3919538" y="3973513"/>
          <p14:tracePt t="23685" x="4044950" y="3983038"/>
          <p14:tracePt t="23702" x="4125913" y="3983038"/>
          <p14:tracePt t="23718" x="4303713" y="3983038"/>
          <p14:tracePt t="23735" x="4375150" y="3983038"/>
          <p14:tracePt t="23752" x="4402138" y="3983038"/>
          <p14:tracePt t="23769" x="4419600" y="3983038"/>
          <p14:tracePt t="23771" x="4438650" y="3983038"/>
          <p14:tracePt t="23785" x="4446588" y="3983038"/>
          <p14:tracePt t="23894" x="4438650" y="3983038"/>
          <p14:tracePt t="23907" x="4429125" y="3983038"/>
          <p14:tracePt t="23920" x="4411663" y="3983038"/>
          <p14:tracePt t="23932" x="4384675" y="3983038"/>
          <p14:tracePt t="23944" x="4367213" y="3983038"/>
          <p14:tracePt t="23957" x="4340225" y="3983038"/>
          <p14:tracePt t="23970" x="4303713" y="3983038"/>
          <p14:tracePt t="23986" x="4205288" y="3983038"/>
          <p14:tracePt t="24002" x="4071938" y="3983038"/>
          <p14:tracePt t="24020" x="3751263" y="3973513"/>
          <p14:tracePt t="24036" x="3660775" y="3973513"/>
          <p14:tracePt t="24052" x="3598863" y="3973513"/>
          <p14:tracePt t="24070" x="3482975" y="3956050"/>
          <p14:tracePt t="24085" x="3446463" y="3956050"/>
          <p14:tracePt t="24102" x="3402013" y="3946525"/>
          <p14:tracePt t="24119" x="3367088" y="3946525"/>
          <p14:tracePt t="24135" x="3357563" y="3946525"/>
          <p14:tracePt t="26015" x="3375025" y="3946525"/>
          <p14:tracePt t="26028" x="3394075" y="3946525"/>
          <p14:tracePt t="26040" x="3419475" y="3973513"/>
          <p14:tracePt t="26053" x="3465513" y="4000500"/>
          <p14:tracePt t="26065" x="3500438" y="4044950"/>
          <p14:tracePt t="26079" x="3544888" y="4089400"/>
          <p14:tracePt t="26091" x="3598863" y="4125913"/>
          <p14:tracePt t="26105" x="3652838" y="4170363"/>
          <p14:tracePt t="26120" x="3705225" y="4214813"/>
          <p14:tracePt t="26136" x="3759200" y="4286250"/>
          <p14:tracePt t="26154" x="3813175" y="4357688"/>
          <p14:tracePt t="26170" x="3830638" y="4375150"/>
          <p14:tracePt t="26187" x="3840163" y="4394200"/>
          <p14:tracePt t="26204" x="3857625" y="4411663"/>
          <p14:tracePt t="26220" x="3867150" y="4419600"/>
          <p14:tracePt t="26236" x="3867150" y="4429125"/>
          <p14:tracePt t="26254" x="3884613" y="4456113"/>
          <p14:tracePt t="26270" x="3894138" y="4473575"/>
          <p14:tracePt t="26286" x="3902075" y="4491038"/>
          <p14:tracePt t="26304" x="3919538" y="4500563"/>
          <p14:tracePt t="26330" x="3929063" y="4500563"/>
          <p14:tracePt t="26342" x="3929063" y="4510088"/>
          <p14:tracePt t="26380" x="3938588" y="4510088"/>
          <p14:tracePt t="26405" x="3938588" y="4518025"/>
          <p14:tracePt t="26945" x="3956050" y="4518025"/>
          <p14:tracePt t="26957" x="3990975" y="4518025"/>
          <p14:tracePt t="26969" x="4108450" y="4518025"/>
          <p14:tracePt t="26982" x="4303713" y="4518025"/>
          <p14:tracePt t="26994" x="4473575" y="4518025"/>
          <p14:tracePt t="27007" x="4581525" y="4518025"/>
          <p14:tracePt t="27020" x="4652963" y="4518025"/>
          <p14:tracePt t="27037" x="4732338" y="4518025"/>
          <p14:tracePt t="27054" x="4830763" y="4518025"/>
          <p14:tracePt t="27070" x="5045075" y="4527550"/>
          <p14:tracePt t="27087" x="5153025" y="4537075"/>
          <p14:tracePt t="27103" x="5241925" y="4545013"/>
          <p14:tracePt t="27120" x="5348288" y="4545013"/>
          <p14:tracePt t="27137" x="5394325" y="4545013"/>
          <p14:tracePt t="27154" x="5429250" y="4545013"/>
          <p14:tracePt t="27170" x="5491163" y="4545013"/>
          <p14:tracePt t="27187" x="5510213" y="4545013"/>
          <p14:tracePt t="27204" x="5527675" y="4545013"/>
          <p14:tracePt t="27220" x="5545138" y="4545013"/>
          <p14:tracePt t="27237" x="5554663" y="4545013"/>
          <p14:tracePt t="27253" x="5562600" y="4545013"/>
          <p14:tracePt t="27634" x="5572125" y="4545013"/>
          <p14:tracePt t="27647" x="5608638" y="4545013"/>
          <p14:tracePt t="27659" x="5732463" y="4545013"/>
          <p14:tracePt t="27672" x="5894388" y="4545013"/>
          <p14:tracePt t="27687" x="6062663" y="4545013"/>
          <p14:tracePt t="27704" x="6143625" y="4545013"/>
          <p14:tracePt t="27721" x="6205538" y="4562475"/>
          <p14:tracePt t="27737" x="6215063" y="4562475"/>
          <p14:tracePt t="27754" x="6224588" y="4562475"/>
          <p14:tracePt t="27797" x="6224588" y="4572000"/>
          <p14:tracePt t="27822" x="6215063" y="4581525"/>
          <p14:tracePt t="27834" x="6188075" y="4581525"/>
          <p14:tracePt t="27846" x="6134100" y="4589463"/>
          <p14:tracePt t="27858" x="6045200" y="4625975"/>
          <p14:tracePt t="27872" x="5884863" y="4679950"/>
          <p14:tracePt t="27887" x="5527675" y="4776788"/>
          <p14:tracePt t="27904" x="5313363" y="4830763"/>
          <p14:tracePt t="27921" x="4983163" y="4919663"/>
          <p14:tracePt t="27937" x="4919663" y="4938713"/>
          <p14:tracePt t="27954" x="4857750" y="4946650"/>
          <p14:tracePt t="27971" x="4732338" y="4973638"/>
          <p14:tracePt t="27987" x="4697413" y="4983163"/>
          <p14:tracePt t="28004" x="4670425" y="4983163"/>
          <p14:tracePt t="28022" x="4625975" y="4991100"/>
          <p14:tracePt t="28037" x="4616450" y="5000625"/>
          <p14:tracePt t="28054" x="4608513" y="5000625"/>
          <p14:tracePt t="28071" x="4598988" y="5010150"/>
          <p14:tracePt t="28087" x="4598988" y="5018088"/>
          <p14:tracePt t="28104" x="4589463" y="5018088"/>
          <p14:tracePt t="28121" x="4581525" y="5037138"/>
          <p14:tracePt t="28137" x="4581525" y="5054600"/>
          <p14:tracePt t="28154" x="4581525" y="5072063"/>
          <p14:tracePt t="28170" x="4581525" y="5089525"/>
          <p14:tracePt t="28187" x="4581525" y="5133975"/>
          <p14:tracePt t="28204" x="4581525" y="5153025"/>
          <p14:tracePt t="28221" x="4581525" y="5170488"/>
          <p14:tracePt t="28237" x="4581525" y="5180013"/>
          <p14:tracePt t="28254" x="4581525" y="5187950"/>
          <p14:tracePt t="28448" x="4589463" y="5187950"/>
          <p14:tracePt t="28498" x="4598988" y="5187950"/>
          <p14:tracePt t="28511" x="4616450" y="5187950"/>
          <p14:tracePt t="28524" x="4633913" y="5187950"/>
          <p14:tracePt t="28538" x="4679950" y="5180013"/>
          <p14:tracePt t="28554" x="4724400" y="5160963"/>
          <p14:tracePt t="28571" x="4768850" y="5153025"/>
          <p14:tracePt t="28588" x="4857750" y="5153025"/>
          <p14:tracePt t="28604" x="4919663" y="5143500"/>
          <p14:tracePt t="28621" x="5000625" y="5143500"/>
          <p14:tracePt t="28638" x="5224463" y="5116513"/>
          <p14:tracePt t="28655" x="5375275" y="5116513"/>
          <p14:tracePt t="28671" x="5483225" y="5108575"/>
          <p14:tracePt t="28688" x="5643563" y="5108575"/>
          <p14:tracePt t="28704" x="5732463" y="5108575"/>
          <p14:tracePt t="28721" x="5786438" y="5108575"/>
          <p14:tracePt t="28738" x="5911850" y="5108575"/>
          <p14:tracePt t="28754" x="5991225" y="5108575"/>
          <p14:tracePt t="28771" x="6027738" y="5108575"/>
          <p14:tracePt t="28788" x="6072188" y="5108575"/>
          <p14:tracePt t="28804" x="6089650" y="5108575"/>
          <p14:tracePt t="28824" x="6099175" y="5108575"/>
          <p14:tracePt t="29326" x="6081713" y="5108575"/>
          <p14:tracePt t="29339" x="6054725" y="5108575"/>
          <p14:tracePt t="29351" x="6018213" y="5108575"/>
          <p14:tracePt t="29363" x="5929313" y="5116513"/>
          <p14:tracePt t="29376" x="5803900" y="5153025"/>
          <p14:tracePt t="29389" x="5643563" y="5197475"/>
          <p14:tracePt t="29405" x="5456238" y="5251450"/>
          <p14:tracePt t="29422" x="5303838" y="5295900"/>
          <p14:tracePt t="29439" x="4956175" y="5402263"/>
          <p14:tracePt t="29455" x="4857750" y="5446713"/>
          <p14:tracePt t="29471" x="4776788" y="5473700"/>
          <p14:tracePt t="29488" x="4687888" y="5500688"/>
          <p14:tracePt t="29505" x="4572000" y="5554663"/>
          <p14:tracePt t="29522" x="4518025" y="5572125"/>
          <p14:tracePt t="29539" x="4465638" y="5589588"/>
          <p14:tracePt t="29555" x="4438650" y="5608638"/>
          <p14:tracePt t="29572" x="4419600" y="5616575"/>
          <p14:tracePt t="29588" x="4411663" y="5616575"/>
          <p14:tracePt t="29605" x="4402138" y="5616575"/>
          <p14:tracePt t="29622" x="4402138" y="5626100"/>
          <p14:tracePt t="29814" x="4411663" y="5626100"/>
          <p14:tracePt t="29827" x="4419600" y="5626100"/>
          <p14:tracePt t="29840" x="4429125" y="5626100"/>
          <p14:tracePt t="29855" x="4438650" y="5626100"/>
          <p14:tracePt t="29872" x="4446588" y="5626100"/>
          <p14:tracePt t="29889" x="4473575" y="5626100"/>
          <p14:tracePt t="29905" x="4510088" y="5626100"/>
          <p14:tracePt t="29922" x="4572000" y="5626100"/>
          <p14:tracePt t="29940" x="4697413" y="5626100"/>
          <p14:tracePt t="29955" x="4759325" y="5626100"/>
          <p14:tracePt t="29972" x="4830763" y="5626100"/>
          <p14:tracePt t="29989" x="4973638" y="5626100"/>
          <p14:tracePt t="30005" x="5045075" y="5626100"/>
          <p14:tracePt t="30022" x="5108575" y="5626100"/>
          <p14:tracePt t="30040" x="5241925" y="5626100"/>
          <p14:tracePt t="30055" x="5276850" y="5626100"/>
          <p14:tracePt t="30072" x="5313363" y="5626100"/>
          <p14:tracePt t="30089" x="5348288" y="5626100"/>
          <p14:tracePt t="30105" x="5367338" y="5626100"/>
          <p14:tracePt t="30122" x="5375275" y="5626100"/>
          <p14:tracePt t="30554" x="5384800" y="5626100"/>
          <p14:tracePt t="30566" x="5411788" y="5626100"/>
          <p14:tracePt t="30579" x="5491163" y="5626100"/>
          <p14:tracePt t="30591" x="5724525" y="5608638"/>
          <p14:tracePt t="30605" x="6062663" y="5608638"/>
          <p14:tracePt t="30622" x="6197600" y="5608638"/>
          <p14:tracePt t="30639" x="6286500" y="5608638"/>
          <p14:tracePt t="30656" x="6473825" y="5608638"/>
          <p14:tracePt t="30672" x="6554788" y="5608638"/>
          <p14:tracePt t="30689" x="6608763" y="5608638"/>
          <p14:tracePt t="30705" x="6715125" y="5608638"/>
          <p14:tracePt t="30722" x="6742113" y="5608638"/>
          <p14:tracePt t="30739" x="6759575" y="5608638"/>
          <p14:tracePt t="30755" x="6777038" y="5608638"/>
          <p14:tracePt t="30867" x="6759575" y="5608638"/>
          <p14:tracePt t="30880" x="6732588" y="5608638"/>
          <p14:tracePt t="30892" x="6697663" y="5608638"/>
          <p14:tracePt t="30905" x="6634163" y="5608638"/>
          <p14:tracePt t="30922" x="6518275" y="5608638"/>
          <p14:tracePt t="30939" x="6375400" y="5616575"/>
          <p14:tracePt t="30956" x="5822950" y="5661025"/>
          <p14:tracePt t="30972" x="5589588" y="5688013"/>
          <p14:tracePt t="30989" x="5348288" y="5697538"/>
          <p14:tracePt t="31006" x="5045075" y="5751513"/>
          <p14:tracePt t="31022" x="4884738" y="5776913"/>
          <p14:tracePt t="31039" x="4759325" y="5786438"/>
          <p14:tracePt t="31056" x="4527550" y="5813425"/>
          <p14:tracePt t="31072" x="4429125" y="5840413"/>
          <p14:tracePt t="31089" x="4322763" y="5840413"/>
          <p14:tracePt t="31106" x="4116388" y="5857875"/>
          <p14:tracePt t="31123" x="4054475" y="5857875"/>
          <p14:tracePt t="31139" x="4010025" y="5857875"/>
          <p14:tracePt t="31156" x="3956050" y="5867400"/>
          <p14:tracePt t="31172" x="3946525" y="5867400"/>
          <p14:tracePt t="31189" x="3938588" y="5867400"/>
          <p14:tracePt t="31544" x="3919538" y="5867400"/>
          <p14:tracePt t="31557" x="3911600" y="5867400"/>
          <p14:tracePt t="31568" x="3875088" y="5867400"/>
          <p14:tracePt t="31581" x="3776663" y="5875338"/>
          <p14:tracePt t="31594" x="3660775" y="5911850"/>
          <p14:tracePt t="31607" x="3536950" y="5938838"/>
          <p14:tracePt t="31622" x="3429000" y="5956300"/>
          <p14:tracePt t="31639" x="3330575" y="5973763"/>
          <p14:tracePt t="31656" x="3251200" y="5991225"/>
          <p14:tracePt t="31673" x="3036888" y="6018213"/>
          <p14:tracePt t="31689" x="2965450" y="6027738"/>
          <p14:tracePt t="31706" x="2884488" y="6037263"/>
          <p14:tracePt t="31723" x="2867025" y="6037263"/>
          <p14:tracePt t="31739" x="2857500" y="6037263"/>
          <p14:tracePt t="31758" x="2847975" y="6037263"/>
          <p14:tracePt t="31882" x="2857500" y="6037263"/>
          <p14:tracePt t="31895" x="2874963" y="6037263"/>
          <p14:tracePt t="31907" x="2919413" y="6037263"/>
          <p14:tracePt t="31920" x="2990850" y="6037263"/>
          <p14:tracePt t="31932" x="3071813" y="6037263"/>
          <p14:tracePt t="31945" x="3205163" y="6037263"/>
          <p14:tracePt t="31958" x="3384550" y="6037263"/>
          <p14:tracePt t="31973" x="3536950" y="6037263"/>
          <p14:tracePt t="31989" x="3732213" y="6037263"/>
          <p14:tracePt t="32006" x="3938588" y="6037263"/>
          <p14:tracePt t="32022" x="4037013" y="6037263"/>
          <p14:tracePt t="32039" x="4116388" y="6037263"/>
          <p14:tracePt t="32056" x="4214813" y="6037263"/>
          <p14:tracePt t="32072" x="4232275" y="6037263"/>
          <p14:tracePt t="32089" x="4251325" y="6037263"/>
          <p14:tracePt t="32106" x="4268788" y="6037263"/>
          <p14:tracePt t="32133" x="4276725" y="6037263"/>
          <p14:tracePt t="34161" x="4295775" y="6037263"/>
          <p14:tracePt t="34175" x="4348163" y="6037263"/>
          <p14:tracePt t="34187" x="4446588" y="6000750"/>
          <p14:tracePt t="34199" x="4598988" y="5973763"/>
          <p14:tracePt t="34212" x="4705350" y="5956300"/>
          <p14:tracePt t="34225" x="4759325" y="5946775"/>
          <p14:tracePt t="34241" x="4795838" y="5938838"/>
          <p14:tracePt t="34257" x="4822825" y="5938838"/>
          <p14:tracePt t="34274" x="4848225" y="5938838"/>
          <p14:tracePt t="34290" x="4857750" y="5938838"/>
          <p14:tracePt t="34307" x="4867275" y="5938838"/>
          <p14:tracePt t="34413" x="4857750" y="5938838"/>
          <p14:tracePt t="34437" x="4848225" y="5938838"/>
          <p14:tracePt t="34450" x="4840288" y="5938838"/>
          <p14:tracePt t="34462" x="4830763" y="5938838"/>
          <p14:tracePt t="34488" x="4822825" y="5938838"/>
          <p14:tracePt t="34537" x="4813300" y="5938838"/>
          <p14:tracePt t="35026" x="4795838" y="5938838"/>
          <p14:tracePt t="35051" x="4776788" y="5938838"/>
          <p14:tracePt t="35063" x="4759325" y="5938838"/>
          <p14:tracePt t="35077" x="4732338" y="5938838"/>
          <p14:tracePt t="35091" x="4679950" y="5938838"/>
          <p14:tracePt t="35108" x="4598988" y="5938838"/>
          <p14:tracePt t="35125" x="4483100" y="5938838"/>
          <p14:tracePt t="35141" x="4456113" y="5938838"/>
          <p14:tracePt t="35158" x="4429125" y="5938838"/>
          <p14:tracePt t="35175" x="4402138" y="5938838"/>
          <p14:tracePt t="35414" x="4411663" y="5938838"/>
          <p14:tracePt t="35426" x="4419600" y="5938838"/>
          <p14:tracePt t="35451" x="4429125" y="5938838"/>
          <p14:tracePt t="35464" x="4438650" y="5938838"/>
          <p14:tracePt t="35478" x="4446588" y="5938838"/>
          <p14:tracePt t="35501" x="4456113" y="5938838"/>
          <p14:tracePt t="35514" x="4473575" y="5938838"/>
          <p14:tracePt t="35527" x="4491038" y="5938838"/>
          <p14:tracePt t="35541" x="4500563" y="5929313"/>
          <p14:tracePt t="35558" x="4527550" y="5919788"/>
          <p14:tracePt t="35575" x="4572000" y="5894388"/>
          <p14:tracePt t="35591" x="4652963" y="5840413"/>
          <p14:tracePt t="35608" x="4687888" y="5822950"/>
          <p14:tracePt t="35626" x="4724400" y="5786438"/>
          <p14:tracePt t="35641" x="4724400" y="5776913"/>
          <p14:tracePt t="35676" x="4724400" y="5768975"/>
          <p14:tracePt t="35701" x="4724400" y="5759450"/>
          <p14:tracePt t="35740" x="4714875" y="5751513"/>
          <p14:tracePt t="35752" x="4714875" y="5741988"/>
          <p14:tracePt t="35779" x="4705350" y="5741988"/>
          <p14:tracePt t="37108" x="4705350" y="5732463"/>
          <p14:tracePt t="37133" x="4705350" y="5724525"/>
          <p14:tracePt t="37145" x="4714875" y="5715000"/>
          <p14:tracePt t="37158" x="4741863" y="5697538"/>
          <p14:tracePt t="37170" x="4803775" y="5680075"/>
          <p14:tracePt t="37183" x="4902200" y="5653088"/>
          <p14:tracePt t="37196" x="5018088" y="5616575"/>
          <p14:tracePt t="37208" x="5126038" y="5599113"/>
          <p14:tracePt t="37225" x="5205413" y="5599113"/>
          <p14:tracePt t="37242" x="5251450" y="5589588"/>
          <p14:tracePt t="37259" x="5340350" y="5589588"/>
          <p14:tracePt t="37275" x="5367338" y="5589588"/>
          <p14:tracePt t="37292" x="5375275" y="5589588"/>
          <p14:tracePt t="37308" x="5394325" y="5589588"/>
          <p14:tracePt t="37325" x="5402263" y="5589588"/>
          <p14:tracePt t="37434" x="5394325" y="5589588"/>
          <p14:tracePt t="37446" x="5375275" y="5589588"/>
          <p14:tracePt t="37471" x="5357813" y="5589588"/>
          <p14:tracePt t="37484" x="5348288" y="5589588"/>
          <p14:tracePt t="37497" x="5330825" y="5589588"/>
          <p14:tracePt t="37509" x="5303838" y="5589588"/>
          <p14:tracePt t="37526" x="5276850" y="5589588"/>
          <p14:tracePt t="37542" x="5232400" y="5589588"/>
          <p14:tracePt t="37559" x="5153025" y="5589588"/>
          <p14:tracePt t="37576" x="5126038" y="5589588"/>
          <p14:tracePt t="37592" x="5099050" y="5589588"/>
          <p14:tracePt t="37609" x="5062538" y="5589588"/>
          <p14:tracePt t="37626" x="5045075" y="5589588"/>
          <p14:tracePt t="37642" x="5037138" y="5589588"/>
          <p14:tracePt t="37659" x="5027613" y="5589588"/>
          <p14:tracePt t="37809" x="5037138" y="5589588"/>
          <p14:tracePt t="37860" x="5045075" y="5589588"/>
          <p14:tracePt t="40026" x="5054600" y="5589588"/>
          <p14:tracePt t="45483" x="5045075" y="5589588"/>
          <p14:tracePt t="45495" x="5018088" y="5589588"/>
          <p14:tracePt t="45508" x="4983163" y="5589588"/>
          <p14:tracePt t="45520" x="4894263" y="5581650"/>
          <p14:tracePt t="45533" x="4759325" y="5572125"/>
          <p14:tracePt t="45546" x="4616450" y="5572125"/>
          <p14:tracePt t="45563" x="4500563" y="5554663"/>
          <p14:tracePt t="45580" x="4429125" y="5554663"/>
          <p14:tracePt t="45596" x="4303713" y="5545138"/>
          <p14:tracePt t="45613" x="4259263" y="5545138"/>
          <p14:tracePt t="45630" x="4214813" y="5545138"/>
          <p14:tracePt t="45646" x="4160838" y="5545138"/>
          <p14:tracePt t="45663" x="4133850" y="5545138"/>
          <p14:tracePt t="45679" x="4108450" y="5545138"/>
          <p14:tracePt t="45696" x="4037013" y="5545138"/>
          <p14:tracePt t="45713" x="3990975" y="5545138"/>
          <p14:tracePt t="45730" x="3965575" y="5545138"/>
          <p14:tracePt t="45746" x="3919538" y="5545138"/>
          <p14:tracePt t="45763" x="3894138" y="5537200"/>
          <p14:tracePt t="45779" x="3867150" y="5527675"/>
          <p14:tracePt t="45796" x="3840163" y="5518150"/>
          <p14:tracePt t="45813" x="3830638" y="5518150"/>
          <p14:tracePt t="45829" x="3822700" y="5518150"/>
          <p14:tracePt t="45846" x="3813175" y="5518150"/>
          <p14:tracePt t="45946" x="3822700" y="5518150"/>
          <p14:tracePt t="45958" x="3830638" y="5518150"/>
          <p14:tracePt t="45971" x="3848100" y="5518150"/>
          <p14:tracePt t="45983" x="3875088" y="5518150"/>
          <p14:tracePt t="46000" x="3929063" y="5518150"/>
          <p14:tracePt t="46013" x="4000500" y="5518150"/>
          <p14:tracePt t="46030" x="4062413" y="5518150"/>
          <p14:tracePt t="46046" x="4179888" y="5518150"/>
          <p14:tracePt t="46062" x="4259263" y="5527675"/>
          <p14:tracePt t="46079" x="4340225" y="5527675"/>
          <p14:tracePt t="46096" x="4456113" y="5537200"/>
          <p14:tracePt t="46113" x="4510088" y="5537200"/>
          <p14:tracePt t="46130" x="4572000" y="5537200"/>
          <p14:tracePt t="46147" x="4660900" y="5537200"/>
          <p14:tracePt t="46163" x="4687888" y="5537200"/>
          <p14:tracePt t="46179" x="4714875" y="5537200"/>
          <p14:tracePt t="46196" x="4741863" y="5537200"/>
          <p14:tracePt t="46213" x="4751388" y="5537200"/>
          <p14:tracePt t="46229" x="4768850" y="5537200"/>
          <p14:tracePt t="46246" x="4776788" y="5537200"/>
          <p14:tracePt t="53054" x="4768850" y="5537200"/>
          <p14:tracePt t="53066" x="4732338" y="5537200"/>
          <p14:tracePt t="53079" x="4643438" y="5518150"/>
          <p14:tracePt t="53091" x="4491038" y="5491163"/>
          <p14:tracePt t="53104" x="4251325" y="5419725"/>
          <p14:tracePt t="53117" x="4081463" y="5384800"/>
          <p14:tracePt t="53133" x="3983038" y="5367338"/>
          <p14:tracePt t="53150" x="3911600" y="5340350"/>
          <p14:tracePt t="53167" x="3822700" y="5303838"/>
          <p14:tracePt t="53183" x="3786188" y="5295900"/>
          <p14:tracePt t="53200" x="3776663" y="5295900"/>
          <p14:tracePt t="53217" x="3759200" y="5295900"/>
          <p14:tracePt t="53233" x="3759200" y="5286375"/>
          <p14:tracePt t="53366" x="3768725" y="5286375"/>
          <p14:tracePt t="53379" x="3776663" y="5286375"/>
          <p14:tracePt t="53404" x="3786188" y="5286375"/>
          <p14:tracePt t="53429" x="3803650" y="5286375"/>
          <p14:tracePt t="53467" x="3813175" y="5286375"/>
          <p14:tracePt t="53981" x="3822700" y="5286375"/>
          <p14:tracePt t="54532" x="3830638" y="5286375"/>
          <p14:tracePt t="54545" x="3840163" y="5286375"/>
          <p14:tracePt t="54557" x="3848100" y="5286375"/>
          <p14:tracePt t="54570" x="3857625" y="5286375"/>
          <p14:tracePt t="54584" x="3867150" y="5286375"/>
          <p14:tracePt t="54601" x="3884613" y="5286375"/>
          <p14:tracePt t="54617" x="3902075" y="5286375"/>
          <p14:tracePt t="54634" x="3929063" y="5286375"/>
          <p14:tracePt t="54651" x="3938588" y="5286375"/>
          <p14:tracePt t="54667" x="3965575" y="5286375"/>
          <p14:tracePt t="54684" x="3983038" y="5276850"/>
          <p14:tracePt t="54700" x="4000500" y="5276850"/>
          <p14:tracePt t="54718" x="4010025" y="5276850"/>
          <p14:tracePt t="54734" x="4027488" y="5276850"/>
          <p14:tracePt t="54757" x="4037013" y="5276850"/>
          <p14:tracePt t="54783" x="4044950" y="5276850"/>
          <p14:tracePt t="55033" x="4054475" y="5276850"/>
          <p14:tracePt t="55058" x="4071938" y="5268913"/>
          <p14:tracePt t="55071" x="4098925" y="5268913"/>
          <p14:tracePt t="55083" x="4179888" y="5268913"/>
          <p14:tracePt t="55096" x="4268788" y="5259388"/>
          <p14:tracePt t="55108" x="4348163" y="5259388"/>
          <p14:tracePt t="55121" x="4411663" y="5251450"/>
          <p14:tracePt t="55134" x="4473575" y="5251450"/>
          <p14:tracePt t="55151" x="4518025" y="5251450"/>
          <p14:tracePt t="55167" x="4572000" y="5251450"/>
          <p14:tracePt t="55184" x="4616450" y="5251450"/>
          <p14:tracePt t="55201" x="4643438" y="5251450"/>
          <p14:tracePt t="55217" x="4670425" y="5251450"/>
          <p14:tracePt t="55234" x="4714875" y="5251450"/>
          <p14:tracePt t="55250" x="4732338" y="5251450"/>
          <p14:tracePt t="55267" x="4751388" y="5251450"/>
          <p14:tracePt t="55284" x="4776788" y="5251450"/>
          <p14:tracePt t="55309" x="4786313" y="5251450"/>
          <p14:tracePt t="55899" x="4776788" y="5251450"/>
          <p14:tracePt t="55911" x="4759325" y="5251450"/>
          <p14:tracePt t="55923" x="4724400" y="5241925"/>
          <p14:tracePt t="55937" x="4625975" y="5232400"/>
          <p14:tracePt t="55951" x="4483100" y="5214938"/>
          <p14:tracePt t="55968" x="4251325" y="5187950"/>
          <p14:tracePt t="55986" x="4037013" y="5180013"/>
          <p14:tracePt t="56001" x="3956050" y="5180013"/>
          <p14:tracePt t="56018" x="3867150" y="5170488"/>
          <p14:tracePt t="56035" x="3803650" y="5160963"/>
          <p14:tracePt t="56051" x="3697288" y="5160963"/>
          <p14:tracePt t="56068" x="3660775" y="5160963"/>
          <p14:tracePt t="56086" x="3571875" y="5153025"/>
          <p14:tracePt t="56101" x="3544888" y="5153025"/>
          <p14:tracePt t="56118" x="3527425" y="5153025"/>
          <p14:tracePt t="56136" x="3500438" y="5153025"/>
          <p14:tracePt t="56151" x="3482975" y="5153025"/>
          <p14:tracePt t="56168" x="3465513" y="5153025"/>
          <p14:tracePt t="56186" x="3455988" y="5153025"/>
          <p14:tracePt t="56211" x="3446463" y="5153025"/>
          <p14:tracePt t="56387" x="3455988" y="5153025"/>
          <p14:tracePt t="56425" x="3465513" y="5153025"/>
          <p14:tracePt t="56462" x="3473450" y="5153025"/>
          <p14:tracePt t="57039" x="3482975" y="5153025"/>
          <p14:tracePt t="57075" x="3500438" y="5153025"/>
          <p14:tracePt t="57089" x="3509963" y="5143500"/>
          <p14:tracePt t="57102" x="3544888" y="5126038"/>
          <p14:tracePt t="57113" x="3652838" y="5089525"/>
          <p14:tracePt t="57126" x="3956050" y="5018088"/>
          <p14:tracePt t="57139" x="4187825" y="4965700"/>
          <p14:tracePt t="57152" x="4589463" y="4902200"/>
          <p14:tracePt t="57169" x="4776788" y="4875213"/>
          <p14:tracePt t="57185" x="5153025" y="4803775"/>
          <p14:tracePt t="57202" x="5768975" y="4714875"/>
          <p14:tracePt t="57218" x="5884863" y="4697413"/>
          <p14:tracePt t="57235" x="5965825" y="4687888"/>
          <p14:tracePt t="57252" x="6089650" y="4679950"/>
          <p14:tracePt t="57268" x="6143625" y="4670425"/>
          <p14:tracePt t="57285" x="6170613" y="4660900"/>
          <p14:tracePt t="57301" x="6197600" y="4660900"/>
          <p14:tracePt t="57318" x="6205538" y="4660900"/>
          <p14:tracePt t="57335" x="6215063" y="4660900"/>
          <p14:tracePt t="57703" x="6224588" y="4660900"/>
          <p14:tracePt t="57715" x="6242050" y="4660900"/>
          <p14:tracePt t="57728" x="6296025" y="4652963"/>
          <p14:tracePt t="57741" x="6500813" y="4643438"/>
          <p14:tracePt t="57753" x="6680200" y="4633913"/>
          <p14:tracePt t="57768" x="6751638" y="4625975"/>
          <p14:tracePt t="57786" x="6796088" y="4625975"/>
          <p14:tracePt t="57802" x="6848475" y="4625975"/>
          <p14:tracePt t="57818" x="6929438" y="4625975"/>
          <p14:tracePt t="57835" x="6946900" y="4625975"/>
          <p14:tracePt t="57852" x="6965950" y="4625975"/>
          <p14:tracePt t="57868" x="6983413" y="4625975"/>
          <p14:tracePt t="57953" x="6973888" y="4625975"/>
          <p14:tracePt t="57966" x="6965950" y="4625975"/>
          <p14:tracePt t="57978" x="6929438" y="4625975"/>
          <p14:tracePt t="57991" x="6884988" y="4625975"/>
          <p14:tracePt t="58004" x="6813550" y="4643438"/>
          <p14:tracePt t="58019" x="6643688" y="4660900"/>
          <p14:tracePt t="58036" x="6429375" y="4714875"/>
          <p14:tracePt t="58053" x="5938838" y="4786313"/>
          <p14:tracePt t="58069" x="5724525" y="4840288"/>
          <p14:tracePt t="58086" x="5518150" y="4867275"/>
          <p14:tracePt t="58104" x="5197475" y="4911725"/>
          <p14:tracePt t="58119" x="5099050" y="4929188"/>
          <p14:tracePt t="58135" x="5027613" y="4938713"/>
          <p14:tracePt t="58154" x="4902200" y="4965700"/>
          <p14:tracePt t="58169" x="4848225" y="4973638"/>
          <p14:tracePt t="58186" x="4822825" y="4983163"/>
          <p14:tracePt t="58203" x="4776788" y="4991100"/>
          <p14:tracePt t="58219" x="4768850" y="4991100"/>
          <p14:tracePt t="58236" x="4751388" y="5000625"/>
          <p14:tracePt t="58254" x="4741863" y="5010150"/>
          <p14:tracePt t="58568" x="4724400" y="5010150"/>
          <p14:tracePt t="58580" x="4714875" y="5010150"/>
          <p14:tracePt t="58606" x="4697413" y="5010150"/>
          <p14:tracePt t="58618" x="4687888" y="5010150"/>
          <p14:tracePt t="58630" x="4679950" y="5010150"/>
          <p14:tracePt t="58655" x="4679950" y="5018088"/>
          <p14:tracePt t="58769" x="4697413" y="5018088"/>
          <p14:tracePt t="58782" x="4705350" y="5018088"/>
          <p14:tracePt t="58794" x="4741863" y="5018088"/>
          <p14:tracePt t="58808" x="4776788" y="5018088"/>
          <p14:tracePt t="58819" x="4830763" y="5018088"/>
          <p14:tracePt t="58836" x="4867275" y="5018088"/>
          <p14:tracePt t="58853" x="4929188" y="5018088"/>
          <p14:tracePt t="58869" x="5089525" y="5018088"/>
          <p14:tracePt t="58886" x="5153025" y="5018088"/>
          <p14:tracePt t="58902" x="5232400" y="5018088"/>
          <p14:tracePt t="58919" x="5429250" y="5018088"/>
          <p14:tracePt t="58936" x="5500688" y="5018088"/>
          <p14:tracePt t="58953" x="5581650" y="5018088"/>
          <p14:tracePt t="58969" x="5688013" y="5018088"/>
          <p14:tracePt t="58986" x="5751513" y="5018088"/>
          <p14:tracePt t="59003" x="5795963" y="5018088"/>
          <p14:tracePt t="59019" x="5919788" y="5018088"/>
          <p14:tracePt t="59036" x="5991225" y="5018088"/>
          <p14:tracePt t="59053" x="6037263" y="5018088"/>
          <p14:tracePt t="59069" x="6108700" y="5018088"/>
          <p14:tracePt t="59086" x="6153150" y="5018088"/>
          <p14:tracePt t="59103" x="6197600" y="5018088"/>
          <p14:tracePt t="59120" x="6251575" y="5018088"/>
          <p14:tracePt t="59136" x="6269038" y="5018088"/>
          <p14:tracePt t="59153" x="6276975" y="5018088"/>
          <p14:tracePt t="59170" x="6303963" y="5018088"/>
          <p14:tracePt t="59186" x="6313488" y="5018088"/>
          <p14:tracePt t="59203" x="6323013" y="5018088"/>
          <p14:tracePt t="59245" x="6330950" y="5018088"/>
          <p14:tracePt t="59369" x="6323013" y="5018088"/>
          <p14:tracePt t="59382" x="6296025" y="5018088"/>
          <p14:tracePt t="59395" x="6269038" y="5018088"/>
          <p14:tracePt t="59407" x="6242050" y="5018088"/>
          <p14:tracePt t="59420" x="6197600" y="5018088"/>
          <p14:tracePt t="59436" x="6143625" y="5018088"/>
          <p14:tracePt t="59453" x="6018213" y="5027613"/>
          <p14:tracePt t="59470" x="5680075" y="5062538"/>
          <p14:tracePt t="59486" x="5419725" y="5116513"/>
          <p14:tracePt t="59503" x="5276850" y="5153025"/>
          <p14:tracePt t="59519" x="4830763" y="5232400"/>
          <p14:tracePt t="59536" x="4545013" y="5295900"/>
          <p14:tracePt t="59553" x="4303713" y="5330825"/>
          <p14:tracePt t="59570" x="4081463" y="5384800"/>
          <p14:tracePt t="59586" x="3990975" y="5402263"/>
          <p14:tracePt t="59603" x="3929063" y="5429250"/>
          <p14:tracePt t="59619" x="3803650" y="5465763"/>
          <p14:tracePt t="59636" x="3732213" y="5483225"/>
          <p14:tracePt t="59653" x="3687763" y="5491163"/>
          <p14:tracePt t="59669" x="3643313" y="5510213"/>
          <p14:tracePt t="59686" x="3633788" y="5510213"/>
          <p14:tracePt t="59703" x="3625850" y="5510213"/>
          <p14:tracePt t="60222" x="3643313" y="5510213"/>
          <p14:tracePt t="60233" x="3679825" y="5510213"/>
          <p14:tracePt t="60246" x="3759200" y="5510213"/>
          <p14:tracePt t="60258" x="3875088" y="5510213"/>
          <p14:tracePt t="60272" x="4071938" y="5510213"/>
          <p14:tracePt t="60286" x="4268788" y="5510213"/>
          <p14:tracePt t="60303" x="4394200" y="5510213"/>
          <p14:tracePt t="60320" x="4518025" y="5510213"/>
          <p14:tracePt t="60336" x="4660900" y="5510213"/>
          <p14:tracePt t="60353" x="4724400" y="5510213"/>
          <p14:tracePt t="60370" x="4786313" y="5510213"/>
          <p14:tracePt t="60386" x="4875213" y="5510213"/>
          <p14:tracePt t="60403" x="4902200" y="5510213"/>
          <p14:tracePt t="60420" x="4929188" y="5510213"/>
          <p14:tracePt t="60437" x="4938713" y="5510213"/>
          <p14:tracePt t="60489" x="4938713" y="5518150"/>
          <p14:tracePt t="60798" x="4965700" y="5518150"/>
          <p14:tracePt t="60811" x="5010150" y="5518150"/>
          <p14:tracePt t="60823" x="5313363" y="5500688"/>
          <p14:tracePt t="60837" x="5938838" y="5500688"/>
          <p14:tracePt t="60854" x="6188075" y="5500688"/>
          <p14:tracePt t="60870" x="6303963" y="5500688"/>
          <p14:tracePt t="60887" x="6554788" y="5500688"/>
          <p14:tracePt t="60904" x="6643688" y="5500688"/>
          <p14:tracePt t="60920" x="6769100" y="5500688"/>
          <p14:tracePt t="60937" x="6894513" y="5500688"/>
          <p14:tracePt t="60954" x="6946900" y="5500688"/>
          <p14:tracePt t="60970" x="6965950" y="5500688"/>
          <p14:tracePt t="60987" x="7010400" y="5500688"/>
          <p14:tracePt t="61004" x="7027863" y="5500688"/>
          <p14:tracePt t="61020" x="7037388" y="5500688"/>
          <p14:tracePt t="61500" x="7045325" y="5500688"/>
          <p14:tracePt t="61512" x="7054850" y="5500688"/>
          <p14:tracePt t="61537" x="7062788" y="5500688"/>
          <p14:tracePt t="61562" x="7072313" y="5500688"/>
          <p14:tracePt t="61574" x="7072313" y="5510213"/>
          <p14:tracePt t="61587" x="7081838" y="5510213"/>
          <p14:tracePt t="61612" x="7099300" y="5510213"/>
          <p14:tracePt t="61637" x="7116763" y="5510213"/>
          <p14:tracePt t="61650" x="7143750" y="5510213"/>
          <p14:tracePt t="61662" x="7188200" y="5518150"/>
          <p14:tracePt t="61675" x="7224713" y="5518150"/>
          <p14:tracePt t="61688" x="7277100" y="5518150"/>
          <p14:tracePt t="61704" x="7304088" y="5518150"/>
          <p14:tracePt t="61721" x="7331075" y="5527675"/>
          <p14:tracePt t="61737" x="7367588" y="5537200"/>
          <p14:tracePt t="61754" x="7385050" y="5537200"/>
          <p14:tracePt t="61776" x="7394575" y="5537200"/>
          <p14:tracePt t="62151" x="7385050" y="5537200"/>
          <p14:tracePt t="62164" x="7367588" y="5537200"/>
          <p14:tracePt t="62177" x="7304088" y="5537200"/>
          <p14:tracePt t="62189" x="7089775" y="5537200"/>
          <p14:tracePt t="62204" x="6456363" y="5562600"/>
          <p14:tracePt t="62221" x="5867400" y="5634038"/>
          <p14:tracePt t="62239" x="5286375" y="5688013"/>
          <p14:tracePt t="62254" x="5081588" y="5732463"/>
          <p14:tracePt t="62271" x="4911725" y="5768975"/>
          <p14:tracePt t="62289" x="4652963" y="5786438"/>
          <p14:tracePt t="62304" x="4562475" y="5803900"/>
          <p14:tracePt t="62321" x="4456113" y="5822950"/>
          <p14:tracePt t="62339" x="4340225" y="5857875"/>
          <p14:tracePt t="62355" x="4313238" y="5867400"/>
          <p14:tracePt t="62371" x="4286250" y="5875338"/>
          <p14:tracePt t="62388" x="4268788" y="5884863"/>
          <p14:tracePt t="62391" x="4259263" y="5884863"/>
          <p14:tracePt t="62404" x="4241800" y="5894388"/>
          <p14:tracePt t="62427" x="4232275" y="5894388"/>
          <p14:tracePt t="62440" x="4232275" y="5902325"/>
          <p14:tracePt t="62590" x="4251325" y="5911850"/>
          <p14:tracePt t="62603" x="4286250" y="5929313"/>
          <p14:tracePt t="62615" x="4348163" y="5946775"/>
          <p14:tracePt t="62628" x="4411663" y="5973763"/>
          <p14:tracePt t="62641" x="4465638" y="5983288"/>
          <p14:tracePt t="62655" x="4510088" y="5983288"/>
          <p14:tracePt t="62671" x="4537075" y="5991225"/>
          <p14:tracePt t="62688" x="4554538" y="6000750"/>
          <p14:tracePt t="62704" x="4598988" y="6000750"/>
          <p14:tracePt t="62721" x="4616450" y="6010275"/>
          <p14:tracePt t="62738" x="4643438" y="6010275"/>
          <p14:tracePt t="62755" x="4679950" y="6010275"/>
          <p14:tracePt t="62772" x="4687888" y="6010275"/>
          <p14:tracePt t="62788" x="4697413" y="6010275"/>
          <p14:tracePt t="62805" x="4705350" y="6010275"/>
          <p14:tracePt t="62841" x="4714875" y="6010275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6988"/>
            <a:ext cx="71628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Mesh Topology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924800" cy="5486400"/>
          </a:xfrm>
        </p:spPr>
        <p:txBody>
          <a:bodyPr/>
          <a:lstStyle/>
          <a:p>
            <a:pPr eaLnBrk="1" hangingPunct="1"/>
            <a:r>
              <a:rPr lang="en-AU" altLang="ko-KR" dirty="0">
                <a:ea typeface="바탕체" pitchFamily="17" charset="-128"/>
              </a:rPr>
              <a:t>Dedicated point-to-point link to</a:t>
            </a:r>
          </a:p>
          <a:p>
            <a:pPr marL="82550" indent="0" eaLnBrk="1" hangingPunct="1">
              <a:buNone/>
            </a:pPr>
            <a:r>
              <a:rPr lang="en-AU" altLang="ko-KR" dirty="0">
                <a:ea typeface="바탕체" pitchFamily="17" charset="-128"/>
              </a:rPr>
              <a:t>  every other nodes</a:t>
            </a:r>
            <a:r>
              <a:rPr lang="en-US" altLang="ko-KR" dirty="0">
                <a:cs typeface="HY엽서L"/>
              </a:rPr>
              <a:t> </a:t>
            </a:r>
          </a:p>
          <a:p>
            <a:pPr eaLnBrk="1" hangingPunct="1"/>
            <a:r>
              <a:rPr lang="en-AU" altLang="ko-KR" dirty="0">
                <a:ea typeface="바탕체" pitchFamily="17" charset="-128"/>
              </a:rPr>
              <a:t>A mesh network with </a:t>
            </a:r>
            <a:r>
              <a:rPr lang="en-AU" altLang="ko-KR" i="1" dirty="0">
                <a:ea typeface="바탕체" pitchFamily="17" charset="-128"/>
              </a:rPr>
              <a:t>n</a:t>
            </a:r>
            <a:r>
              <a:rPr lang="en-AU" altLang="ko-KR" dirty="0">
                <a:ea typeface="바탕체" pitchFamily="17" charset="-128"/>
              </a:rPr>
              <a:t> nodes has        </a:t>
            </a:r>
            <a:r>
              <a:rPr lang="en-AU" altLang="ko-KR" i="1" dirty="0">
                <a:ea typeface="바탕체" pitchFamily="17" charset="-128"/>
              </a:rPr>
              <a:t>n(n-1)/2</a:t>
            </a:r>
            <a:r>
              <a:rPr lang="en-AU" altLang="ko-KR" dirty="0">
                <a:ea typeface="바탕체" pitchFamily="17" charset="-128"/>
              </a:rPr>
              <a:t> links.  A node has </a:t>
            </a:r>
            <a:r>
              <a:rPr lang="en-AU" altLang="ko-KR" i="1" dirty="0">
                <a:ea typeface="바탕체" pitchFamily="17" charset="-128"/>
              </a:rPr>
              <a:t>n-1</a:t>
            </a:r>
            <a:r>
              <a:rPr lang="en-AU" altLang="ko-KR" dirty="0">
                <a:ea typeface="바탕체" pitchFamily="17" charset="-128"/>
              </a:rPr>
              <a:t> I/O ports (links)</a:t>
            </a:r>
            <a:r>
              <a:rPr lang="en-US" altLang="ko-KR" dirty="0">
                <a:cs typeface="HY엽서L"/>
              </a:rPr>
              <a:t> </a:t>
            </a:r>
          </a:p>
          <a:p>
            <a:pPr eaLnBrk="1" hangingPunct="1"/>
            <a:r>
              <a:rPr lang="en-AU" altLang="ko-KR" dirty="0">
                <a:ea typeface="바탕체" pitchFamily="17" charset="-128"/>
              </a:rPr>
              <a:t>Advantages: No traffic problems, robust, security, easy fault identification</a:t>
            </a:r>
            <a:r>
              <a:rPr lang="en-US" altLang="ko-KR" dirty="0">
                <a:cs typeface="HY엽서L"/>
              </a:rPr>
              <a:t> &amp; isolation</a:t>
            </a:r>
          </a:p>
          <a:p>
            <a:pPr eaLnBrk="1" hangingPunct="1"/>
            <a:r>
              <a:rPr lang="en-AU" altLang="ko-KR" dirty="0">
                <a:ea typeface="바탕체" pitchFamily="17" charset="-128"/>
              </a:rPr>
              <a:t>Disadvantages: Difficult installation/reconfiguration, space, cost</a:t>
            </a:r>
            <a:r>
              <a:rPr lang="en-US" altLang="ko-KR" dirty="0">
                <a:cs typeface="HY엽서L"/>
              </a:rPr>
              <a:t> </a:t>
            </a:r>
          </a:p>
        </p:txBody>
      </p:sp>
      <p:pic>
        <p:nvPicPr>
          <p:cNvPr id="5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6697328" y="228601"/>
            <a:ext cx="2103771" cy="1981200"/>
          </a:xfr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97"/>
    </mc:Choice>
    <mc:Fallback xmlns="">
      <p:transition spd="slow" advTm="49197"/>
    </mc:Fallback>
  </mc:AlternateContent>
  <p:extLst>
    <p:ext uri="{3A86A75C-4F4B-4683-9AE1-C65F6400EC91}">
      <p14:laserTraceLst xmlns:p14="http://schemas.microsoft.com/office/powerpoint/2010/main">
        <p14:tracePtLst>
          <p14:tracePt t="2464" x="4714875" y="5991225"/>
          <p14:tracePt t="2477" x="4714875" y="5911850"/>
          <p14:tracePt t="2490" x="4670425" y="5653088"/>
          <p14:tracePt t="2506" x="4491038" y="4956175"/>
          <p14:tracePt t="2520" x="4429125" y="4776788"/>
          <p14:tracePt t="2533" x="4295775" y="4411663"/>
          <p14:tracePt t="2552" x="3965575" y="3822700"/>
          <p14:tracePt t="2566" x="3759200" y="3438525"/>
          <p14:tracePt t="2583" x="3616325" y="3179763"/>
          <p14:tracePt t="2600" x="3517900" y="2928938"/>
          <p14:tracePt t="2617" x="3232150" y="2232025"/>
          <p14:tracePt t="2633" x="3187700" y="2125663"/>
          <p14:tracePt t="2650" x="3143250" y="2027238"/>
          <p14:tracePt t="2667" x="3133725" y="1973263"/>
          <p14:tracePt t="3191" x="3160713" y="1973263"/>
          <p14:tracePt t="3203" x="3205163" y="1973263"/>
          <p14:tracePt t="3216" x="3367088" y="1973263"/>
          <p14:tracePt t="3228" x="3608388" y="1973263"/>
          <p14:tracePt t="3241" x="3724275" y="1973263"/>
          <p14:tracePt t="3253" x="3822700" y="1973263"/>
          <p14:tracePt t="3267" x="3911600" y="1990725"/>
          <p14:tracePt t="3283" x="3983038" y="1990725"/>
          <p14:tracePt t="3301" x="4044950" y="2000250"/>
          <p14:tracePt t="3317" x="4197350" y="2017713"/>
          <p14:tracePt t="3334" x="4259263" y="2027238"/>
          <p14:tracePt t="3350" x="4313238" y="2036763"/>
          <p14:tracePt t="3367" x="4375150" y="2054225"/>
          <p14:tracePt t="3383" x="4394200" y="2062163"/>
          <p14:tracePt t="3400" x="4411663" y="2062163"/>
          <p14:tracePt t="3417" x="4429125" y="2062163"/>
          <p14:tracePt t="3433" x="4438650" y="2062163"/>
          <p14:tracePt t="3629" x="4429125" y="2062163"/>
          <p14:tracePt t="3654" x="4419600" y="2062163"/>
          <p14:tracePt t="3666" x="4411663" y="2062163"/>
          <p14:tracePt t="3679" x="4402138" y="2062163"/>
          <p14:tracePt t="3704" x="4384675" y="2062163"/>
          <p14:tracePt t="3716" x="4357688" y="2062163"/>
          <p14:tracePt t="3729" x="4313238" y="2062163"/>
          <p14:tracePt t="3742" x="4214813" y="2054225"/>
          <p14:tracePt t="3754" x="4062413" y="2044700"/>
          <p14:tracePt t="3767" x="3884613" y="2017713"/>
          <p14:tracePt t="3784" x="3751263" y="2009775"/>
          <p14:tracePt t="3801" x="3625850" y="2000250"/>
          <p14:tracePt t="3817" x="3394075" y="1982788"/>
          <p14:tracePt t="3834" x="3313113" y="1982788"/>
          <p14:tracePt t="3851" x="3232150" y="1982788"/>
          <p14:tracePt t="3867" x="3152775" y="1982788"/>
          <p14:tracePt t="3884" x="3125788" y="1973263"/>
          <p14:tracePt t="3901" x="3116263" y="1973263"/>
          <p14:tracePt t="3917" x="3098800" y="1973263"/>
          <p14:tracePt t="4419" x="3089275" y="1973263"/>
          <p14:tracePt t="4443" x="3071813" y="1973263"/>
          <p14:tracePt t="4455" x="3044825" y="1973263"/>
          <p14:tracePt t="4469" x="2990850" y="1973263"/>
          <p14:tracePt t="4481" x="2813050" y="1973263"/>
          <p14:tracePt t="4494" x="2616200" y="1973263"/>
          <p14:tracePt t="4506" x="2517775" y="1973263"/>
          <p14:tracePt t="4519" x="2446338" y="1973263"/>
          <p14:tracePt t="4534" x="2384425" y="1973263"/>
          <p14:tracePt t="4551" x="2339975" y="1973263"/>
          <p14:tracePt t="4569" x="2295525" y="1973263"/>
          <p14:tracePt t="4584" x="2286000" y="1973263"/>
          <p14:tracePt t="4601" x="2268538" y="1973263"/>
          <p14:tracePt t="4769" x="2276475" y="1973263"/>
          <p14:tracePt t="4782" x="2286000" y="1973263"/>
          <p14:tracePt t="4794" x="2295525" y="1973263"/>
          <p14:tracePt t="4807" x="2303463" y="1973263"/>
          <p14:tracePt t="4820" x="2322513" y="1973263"/>
          <p14:tracePt t="4834" x="2347913" y="1973263"/>
          <p14:tracePt t="4851" x="2384425" y="1973263"/>
          <p14:tracePt t="4869" x="2490788" y="1973263"/>
          <p14:tracePt t="4884" x="2554288" y="1973263"/>
          <p14:tracePt t="4901" x="2616200" y="1973263"/>
          <p14:tracePt t="4919" x="2751138" y="1973263"/>
          <p14:tracePt t="4935" x="2847975" y="1973263"/>
          <p14:tracePt t="4951" x="2946400" y="1973263"/>
          <p14:tracePt t="4969" x="3133725" y="1973263"/>
          <p14:tracePt t="4984" x="3224213" y="1973263"/>
          <p14:tracePt t="5001" x="3259138" y="1973263"/>
          <p14:tracePt t="5019" x="3303588" y="1973263"/>
          <p14:tracePt t="5035" x="3313113" y="1973263"/>
          <p14:tracePt t="5334" x="3330575" y="1973263"/>
          <p14:tracePt t="5346" x="3375025" y="1965325"/>
          <p14:tracePt t="5358" x="3544888" y="1946275"/>
          <p14:tracePt t="5371" x="3919538" y="1893888"/>
          <p14:tracePt t="5384" x="4143375" y="1884363"/>
          <p14:tracePt t="5401" x="4340225" y="1866900"/>
          <p14:tracePt t="5418" x="4473575" y="1866900"/>
          <p14:tracePt t="5435" x="4857750" y="1866900"/>
          <p14:tracePt t="5452" x="5054600" y="1866900"/>
          <p14:tracePt t="5468" x="5394325" y="1866900"/>
          <p14:tracePt t="5485" x="5634038" y="1893888"/>
          <p14:tracePt t="5501" x="5751513" y="1901825"/>
          <p14:tracePt t="5518" x="5848350" y="1919288"/>
          <p14:tracePt t="5535" x="5973763" y="1928813"/>
          <p14:tracePt t="5551" x="6027738" y="1938338"/>
          <p14:tracePt t="5568" x="6054725" y="1946275"/>
          <p14:tracePt t="5585" x="6099175" y="1946275"/>
          <p14:tracePt t="5601" x="6108700" y="1946275"/>
          <p14:tracePt t="5618" x="6116638" y="1946275"/>
          <p14:tracePt t="5635" x="6126163" y="1946275"/>
          <p14:tracePt t="5672" x="6134100" y="1946275"/>
          <p14:tracePt t="6437" x="6143625" y="1946275"/>
          <p14:tracePt t="6449" x="6161088" y="1946275"/>
          <p14:tracePt t="6461" x="6170613" y="1946275"/>
          <p14:tracePt t="6474" x="6197600" y="1946275"/>
          <p14:tracePt t="6487" x="6232525" y="1946275"/>
          <p14:tracePt t="6502" x="6269038" y="1946275"/>
          <p14:tracePt t="6518" x="6296025" y="1946275"/>
          <p14:tracePt t="6535" x="6348413" y="1946275"/>
          <p14:tracePt t="6551" x="6367463" y="1946275"/>
          <p14:tracePt t="6568" x="6384925" y="1946275"/>
          <p14:tracePt t="6585" x="6429375" y="1946275"/>
          <p14:tracePt t="6601" x="6446838" y="1946275"/>
          <p14:tracePt t="6618" x="6456363" y="1946275"/>
          <p14:tracePt t="6635" x="6473825" y="1946275"/>
          <p14:tracePt t="7076" x="6456363" y="1946275"/>
          <p14:tracePt t="7088" x="6438900" y="1946275"/>
          <p14:tracePt t="7101" x="6419850" y="1946275"/>
          <p14:tracePt t="7113" x="6384925" y="1946275"/>
          <p14:tracePt t="7125" x="6286500" y="1946275"/>
          <p14:tracePt t="7139" x="6126163" y="1946275"/>
          <p14:tracePt t="7152" x="5902325" y="1965325"/>
          <p14:tracePt t="7169" x="5510213" y="1990725"/>
          <p14:tracePt t="7185" x="5232400" y="2027238"/>
          <p14:tracePt t="7202" x="4581525" y="2098675"/>
          <p14:tracePt t="7219" x="4375150" y="2125663"/>
          <p14:tracePt t="7235" x="4197350" y="2133600"/>
          <p14:tracePt t="7252" x="3822700" y="2187575"/>
          <p14:tracePt t="7273" x="3724275" y="2205038"/>
          <p14:tracePt t="7285" x="3616325" y="2224088"/>
          <p14:tracePt t="7302" x="3455988" y="2241550"/>
          <p14:tracePt t="7319" x="3375025" y="2241550"/>
          <p14:tracePt t="7335" x="3268663" y="2251075"/>
          <p14:tracePt t="7352" x="3133725" y="2259013"/>
          <p14:tracePt t="7369" x="3098800" y="2259013"/>
          <p14:tracePt t="7385" x="3044825" y="2259013"/>
          <p14:tracePt t="7402" x="2955925" y="2259013"/>
          <p14:tracePt t="7419" x="2928938" y="2259013"/>
          <p14:tracePt t="7435" x="2901950" y="2259013"/>
          <p14:tracePt t="7452" x="2874963" y="2259013"/>
          <p14:tracePt t="7469" x="2857500" y="2259013"/>
          <p14:tracePt t="7486" x="2847975" y="2259013"/>
          <p14:tracePt t="7502" x="2830513" y="2268538"/>
          <p14:tracePt t="7519" x="2813050" y="2268538"/>
          <p14:tracePt t="7536" x="2803525" y="2276475"/>
          <p14:tracePt t="7552" x="2786063" y="2276475"/>
          <p14:tracePt t="7569" x="2768600" y="2276475"/>
          <p14:tracePt t="7590" x="2759075" y="2286000"/>
          <p14:tracePt t="7614" x="2751138" y="2286000"/>
          <p14:tracePt t="8153" x="2751138" y="2295525"/>
          <p14:tracePt t="8454" x="2741613" y="2295525"/>
          <p14:tracePt t="8467" x="2732088" y="2295525"/>
          <p14:tracePt t="8479" x="2714625" y="2295525"/>
          <p14:tracePt t="8492" x="2679700" y="2303463"/>
          <p14:tracePt t="8505" x="2581275" y="2339975"/>
          <p14:tracePt t="8520" x="2490788" y="2366963"/>
          <p14:tracePt t="8536" x="2419350" y="2384425"/>
          <p14:tracePt t="8554" x="2312988" y="2419350"/>
          <p14:tracePt t="8570" x="2268538" y="2428875"/>
          <p14:tracePt t="8586" x="2214563" y="2428875"/>
          <p14:tracePt t="8604" x="2133600" y="2446338"/>
          <p14:tracePt t="8620" x="2108200" y="2446338"/>
          <p14:tracePt t="8636" x="2089150" y="2455863"/>
          <p14:tracePt t="8654" x="2071688" y="2455863"/>
          <p14:tracePt t="8680" x="2062163" y="2455863"/>
          <p14:tracePt t="8731" x="2054225" y="2455863"/>
          <p14:tracePt t="8755" x="2044700" y="2455863"/>
          <p14:tracePt t="9043" x="2054225" y="2455863"/>
          <p14:tracePt t="9055" x="2062163" y="2455863"/>
          <p14:tracePt t="9068" x="2081213" y="2455863"/>
          <p14:tracePt t="9081" x="2098675" y="2455863"/>
          <p14:tracePt t="9093" x="2125663" y="2455863"/>
          <p14:tracePt t="9106" x="2160588" y="2455863"/>
          <p14:tracePt t="9120" x="2205038" y="2455863"/>
          <p14:tracePt t="9136" x="2268538" y="2455863"/>
          <p14:tracePt t="9154" x="2330450" y="2455863"/>
          <p14:tracePt t="9170" x="2419350" y="2446338"/>
          <p14:tracePt t="9187" x="2465388" y="2446338"/>
          <p14:tracePt t="9203" x="2500313" y="2446338"/>
          <p14:tracePt t="9220" x="2536825" y="2446338"/>
          <p14:tracePt t="9237" x="2562225" y="2446338"/>
          <p14:tracePt t="9253" x="2581275" y="2446338"/>
          <p14:tracePt t="9270" x="2643188" y="2446338"/>
          <p14:tracePt t="9286" x="2670175" y="2446338"/>
          <p14:tracePt t="9303" x="2705100" y="2446338"/>
          <p14:tracePt t="9320" x="2768600" y="2438400"/>
          <p14:tracePt t="9336" x="2786063" y="2438400"/>
          <p14:tracePt t="9353" x="2803525" y="2438400"/>
          <p14:tracePt t="9370" x="2840038" y="2438400"/>
          <p14:tracePt t="9386" x="2857500" y="2438400"/>
          <p14:tracePt t="9407" x="2867025" y="2438400"/>
          <p14:tracePt t="9432" x="2874963" y="2438400"/>
          <p14:tracePt t="9933" x="2867025" y="2438400"/>
          <p14:tracePt t="10975" x="2867025" y="2428875"/>
          <p14:tracePt t="11012" x="2874963" y="2428875"/>
          <p14:tracePt t="11025" x="2894013" y="2428875"/>
          <p14:tracePt t="11038" x="2919413" y="2428875"/>
          <p14:tracePt t="11050" x="2938463" y="2428875"/>
          <p14:tracePt t="11063" x="2973388" y="2428875"/>
          <p14:tracePt t="11075" x="3000375" y="2428875"/>
          <p14:tracePt t="11088" x="3027363" y="2428875"/>
          <p14:tracePt t="11104" x="3054350" y="2428875"/>
          <p14:tracePt t="11121" x="3081338" y="2428875"/>
          <p14:tracePt t="11138" x="3089275" y="2428875"/>
          <p14:tracePt t="11154" x="3116263" y="2428875"/>
          <p14:tracePt t="11171" x="3125788" y="2428875"/>
          <p14:tracePt t="11188" x="3133725" y="2428875"/>
          <p14:tracePt t="16928" x="3098800" y="2428875"/>
          <p14:tracePt t="16941" x="3009900" y="2428875"/>
          <p14:tracePt t="16954" x="2928938" y="2455863"/>
          <p14:tracePt t="16966" x="2847975" y="2482850"/>
          <p14:tracePt t="16979" x="2786063" y="2509838"/>
          <p14:tracePt t="16992" x="2714625" y="2527300"/>
          <p14:tracePt t="17007" x="2652713" y="2554288"/>
          <p14:tracePt t="17024" x="2598738" y="2581275"/>
          <p14:tracePt t="17041" x="2500313" y="2616200"/>
          <p14:tracePt t="17057" x="2465388" y="2633663"/>
          <p14:tracePt t="17074" x="2411413" y="2660650"/>
          <p14:tracePt t="17092" x="2366963" y="2697163"/>
          <p14:tracePt t="17107" x="2347913" y="2714625"/>
          <p14:tracePt t="17124" x="2330450" y="2724150"/>
          <p14:tracePt t="17142" x="2295525" y="2759075"/>
          <p14:tracePt t="17157" x="2276475" y="2776538"/>
          <p14:tracePt t="17174" x="2276475" y="2786063"/>
          <p14:tracePt t="17191" x="2259013" y="2795588"/>
          <p14:tracePt t="17207" x="2259013" y="2822575"/>
          <p14:tracePt t="17229" x="2259013" y="2840038"/>
          <p14:tracePt t="17255" x="2259013" y="2847975"/>
          <p14:tracePt t="17267" x="2259013" y="2867025"/>
          <p14:tracePt t="17292" x="2259013" y="2874963"/>
          <p14:tracePt t="17305" x="2268538" y="2894013"/>
          <p14:tracePt t="17317" x="2286000" y="2901950"/>
          <p14:tracePt t="17330" x="2303463" y="2928938"/>
          <p14:tracePt t="17342" x="2322513" y="2938463"/>
          <p14:tracePt t="17357" x="2330450" y="2946400"/>
          <p14:tracePt t="17380" x="2339975" y="2946400"/>
          <p14:tracePt t="17393" x="2339975" y="2955925"/>
          <p14:tracePt t="19277" x="2322513" y="2955925"/>
          <p14:tracePt t="19290" x="2312988" y="2955925"/>
          <p14:tracePt t="19302" x="2295525" y="2955925"/>
          <p14:tracePt t="19315" x="2268538" y="2955925"/>
          <p14:tracePt t="19328" x="2241550" y="2955925"/>
          <p14:tracePt t="19341" x="2224088" y="2955925"/>
          <p14:tracePt t="19358" x="2214563" y="2955925"/>
          <p14:tracePt t="19440" x="2224088" y="2955925"/>
          <p14:tracePt t="19453" x="2251075" y="2955925"/>
          <p14:tracePt t="19465" x="2312988" y="2955925"/>
          <p14:tracePt t="19478" x="2438400" y="2955925"/>
          <p14:tracePt t="19491" x="2625725" y="2955925"/>
          <p14:tracePt t="19508" x="2840038" y="2955925"/>
          <p14:tracePt t="19524" x="2973388" y="2955925"/>
          <p14:tracePt t="19541" x="3160713" y="2955925"/>
          <p14:tracePt t="19558" x="3251200" y="2955925"/>
          <p14:tracePt t="19574" x="3313113" y="2955925"/>
          <p14:tracePt t="19591" x="3375025" y="2955925"/>
          <p14:tracePt t="19608" x="3394075" y="2955925"/>
          <p14:tracePt t="19624" x="3419475" y="2955925"/>
          <p14:tracePt t="19641" x="3473450" y="2955925"/>
          <p14:tracePt t="19658" x="3482975" y="2955925"/>
          <p14:tracePt t="20005" x="3500438" y="2955925"/>
          <p14:tracePt t="20017" x="3536950" y="2955925"/>
          <p14:tracePt t="20030" x="3625850" y="2955925"/>
          <p14:tracePt t="20044" x="3768725" y="2955925"/>
          <p14:tracePt t="20059" x="3983038" y="2955925"/>
          <p14:tracePt t="20075" x="4089400" y="2955925"/>
          <p14:tracePt t="20092" x="4160838" y="2955925"/>
          <p14:tracePt t="20108" x="4322763" y="2955925"/>
          <p14:tracePt t="20125" x="4394200" y="2955925"/>
          <p14:tracePt t="20142" x="4500563" y="2955925"/>
          <p14:tracePt t="20158" x="4581525" y="2955925"/>
          <p14:tracePt t="20175" x="4633913" y="2955925"/>
          <p14:tracePt t="20192" x="4724400" y="2955925"/>
          <p14:tracePt t="20208" x="4776788" y="2955925"/>
          <p14:tracePt t="20225" x="4840288" y="2955925"/>
          <p14:tracePt t="20243" x="4946650" y="2955925"/>
          <p14:tracePt t="20259" x="4973638" y="2965450"/>
          <p14:tracePt t="20275" x="4991100" y="2965450"/>
          <p14:tracePt t="20292" x="5018088" y="2965450"/>
          <p14:tracePt t="20294" x="5027613" y="2965450"/>
          <p14:tracePt t="20308" x="5045075" y="2965450"/>
          <p14:tracePt t="20632" x="5037138" y="2965450"/>
          <p14:tracePt t="20657" x="5018088" y="2965450"/>
          <p14:tracePt t="20669" x="5010150" y="2965450"/>
          <p14:tracePt t="20681" x="4983163" y="2965450"/>
          <p14:tracePt t="20695" x="4965700" y="2965450"/>
          <p14:tracePt t="20709" x="4911725" y="2965450"/>
          <p14:tracePt t="20726" x="4830763" y="2965450"/>
          <p14:tracePt t="20743" x="4714875" y="2982913"/>
          <p14:tracePt t="20759" x="4152900" y="2990850"/>
          <p14:tracePt t="20775" x="3973513" y="3009900"/>
          <p14:tracePt t="20794" x="3705225" y="3036888"/>
          <p14:tracePt t="20809" x="3598863" y="3044825"/>
          <p14:tracePt t="20826" x="3482975" y="3054350"/>
          <p14:tracePt t="20844" x="3170238" y="3116263"/>
          <p14:tracePt t="20859" x="3062288" y="3143250"/>
          <p14:tracePt t="20876" x="2938463" y="3179763"/>
          <p14:tracePt t="20893" x="2840038" y="3214688"/>
          <p14:tracePt t="20909" x="2652713" y="3268663"/>
          <p14:tracePt t="20925" x="2554288" y="3286125"/>
          <p14:tracePt t="20943" x="2490788" y="3303588"/>
          <p14:tracePt t="20959" x="2393950" y="3322638"/>
          <p14:tracePt t="20976" x="2347913" y="3330575"/>
          <p14:tracePt t="20992" x="2295525" y="3340100"/>
          <p14:tracePt t="21009" x="2251075" y="3340100"/>
          <p14:tracePt t="21026" x="2241550" y="3348038"/>
          <p14:tracePt t="21045" x="2232025" y="3348038"/>
          <p14:tracePt t="21320" x="2214563" y="3348038"/>
          <p14:tracePt t="21333" x="2197100" y="3348038"/>
          <p14:tracePt t="21346" x="2170113" y="3348038"/>
          <p14:tracePt t="21359" x="2116138" y="3348038"/>
          <p14:tracePt t="21376" x="2044700" y="3348038"/>
          <p14:tracePt t="21393" x="1973263" y="3357563"/>
          <p14:tracePt t="21409" x="1866900" y="3367088"/>
          <p14:tracePt t="21426" x="1812925" y="3367088"/>
          <p14:tracePt t="21446" x="1751013" y="3367088"/>
          <p14:tracePt t="21459" x="1724025" y="3367088"/>
          <p14:tracePt t="21476" x="1697038" y="3367088"/>
          <p14:tracePt t="21493" x="1679575" y="3367088"/>
          <p14:tracePt t="21509" x="1643063" y="3367088"/>
          <p14:tracePt t="21526" x="1633538" y="3367088"/>
          <p14:tracePt t="21543" x="1625600" y="3367088"/>
          <p14:tracePt t="21559" x="1616075" y="3367088"/>
          <p14:tracePt t="21576" x="1608138" y="3367088"/>
          <p14:tracePt t="21646" x="1608138" y="3375025"/>
          <p14:tracePt t="22034" x="1616075" y="3384550"/>
          <p14:tracePt t="22046" x="1625600" y="3384550"/>
          <p14:tracePt t="22060" x="1643063" y="3384550"/>
          <p14:tracePt t="22076" x="1679575" y="3394075"/>
          <p14:tracePt t="22093" x="1704975" y="3402013"/>
          <p14:tracePt t="22110" x="1724025" y="3402013"/>
          <p14:tracePt t="22136" x="1731963" y="3402013"/>
          <p14:tracePt t="22234" x="1741488" y="3402013"/>
          <p14:tracePt t="22260" x="1751013" y="3402013"/>
          <p14:tracePt t="22272" x="1758950" y="3402013"/>
          <p14:tracePt t="22285" x="1776413" y="3402013"/>
          <p14:tracePt t="22298" x="1795463" y="3402013"/>
          <p14:tracePt t="22310" x="1822450" y="3402013"/>
          <p14:tracePt t="22326" x="1847850" y="3402013"/>
          <p14:tracePt t="22343" x="1874838" y="3402013"/>
          <p14:tracePt t="22360" x="1919288" y="3402013"/>
          <p14:tracePt t="22377" x="1946275" y="3402013"/>
          <p14:tracePt t="22393" x="1982788" y="3402013"/>
          <p14:tracePt t="22409" x="2044700" y="3402013"/>
          <p14:tracePt t="22426" x="2062163" y="3402013"/>
          <p14:tracePt t="22648" x="2062163" y="3411538"/>
          <p14:tracePt t="22887" x="2071688" y="3411538"/>
          <p14:tracePt t="22898" x="2089150" y="3411538"/>
          <p14:tracePt t="22911" x="2108200" y="3411538"/>
          <p14:tracePt t="22927" x="2125663" y="3384550"/>
          <p14:tracePt t="22943" x="2160588" y="3367088"/>
          <p14:tracePt t="22961" x="2187575" y="3322638"/>
          <p14:tracePt t="22976" x="2197100" y="3313113"/>
          <p14:tracePt t="22993" x="2205038" y="3295650"/>
          <p14:tracePt t="23012" x="2205038" y="3286125"/>
          <p14:tracePt t="23027" x="2205038" y="3276600"/>
          <p14:tracePt t="23312" x="2205038" y="3286125"/>
          <p14:tracePt t="23337" x="2205038" y="3295650"/>
          <p14:tracePt t="23362" x="2205038" y="3313113"/>
          <p14:tracePt t="23374" x="2205038" y="3322638"/>
          <p14:tracePt t="23388" x="2214563" y="3340100"/>
          <p14:tracePt t="23400" x="2214563" y="3375025"/>
          <p14:tracePt t="23412" x="2214563" y="3411538"/>
          <p14:tracePt t="23427" x="2214563" y="3438525"/>
          <p14:tracePt t="23444" x="2214563" y="3455988"/>
          <p14:tracePt t="23461" x="2214563" y="3473450"/>
          <p14:tracePt t="23562" x="2224088" y="3473450"/>
          <p14:tracePt t="23575" x="2232025" y="3473450"/>
          <p14:tracePt t="23588" x="2241550" y="3473450"/>
          <p14:tracePt t="23600" x="2251075" y="3473450"/>
          <p14:tracePt t="23612" x="2268538" y="3473450"/>
          <p14:tracePt t="23627" x="2295525" y="3455988"/>
          <p14:tracePt t="23644" x="2322513" y="3446463"/>
          <p14:tracePt t="23660" x="2330450" y="3429000"/>
          <p14:tracePt t="23677" x="2347913" y="3429000"/>
          <p14:tracePt t="23694" x="2357438" y="3429000"/>
          <p14:tracePt t="23789" x="2366963" y="3429000"/>
          <p14:tracePt t="23800" x="2374900" y="3429000"/>
          <p14:tracePt t="23813" x="2393950" y="3429000"/>
          <p14:tracePt t="23827" x="2411413" y="3429000"/>
          <p14:tracePt t="23844" x="2428875" y="3429000"/>
          <p14:tracePt t="23860" x="2446338" y="3429000"/>
          <p14:tracePt t="23877" x="2473325" y="3429000"/>
          <p14:tracePt t="23894" x="2490788" y="3429000"/>
          <p14:tracePt t="23911" x="2509838" y="3429000"/>
          <p14:tracePt t="23927" x="2517775" y="3429000"/>
          <p14:tracePt t="23951" x="2527300" y="3429000"/>
          <p14:tracePt t="23963" x="2536825" y="3429000"/>
          <p14:tracePt t="23977" x="2544763" y="3429000"/>
          <p14:tracePt t="23994" x="2571750" y="3429000"/>
          <p14:tracePt t="24010" x="2598738" y="3429000"/>
          <p14:tracePt t="24027" x="2660650" y="3429000"/>
          <p14:tracePt t="24044" x="2687638" y="3429000"/>
          <p14:tracePt t="24061" x="2714625" y="3429000"/>
          <p14:tracePt t="24077" x="2768600" y="3429000"/>
          <p14:tracePt t="24094" x="2795588" y="3429000"/>
          <p14:tracePt t="24110" x="2813050" y="3429000"/>
          <p14:tracePt t="24127" x="2822575" y="3429000"/>
          <p14:tracePt t="24144" x="2830513" y="3429000"/>
          <p14:tracePt t="24164" x="2840038" y="3429000"/>
          <p14:tracePt t="25454" x="2830513" y="3429000"/>
          <p14:tracePt t="25467" x="2822575" y="3429000"/>
          <p14:tracePt t="25480" x="2803525" y="3429000"/>
          <p14:tracePt t="25491" x="2768600" y="3429000"/>
          <p14:tracePt t="25504" x="2687638" y="3429000"/>
          <p14:tracePt t="25517" x="2536825" y="3419475"/>
          <p14:tracePt t="25530" x="2411413" y="3419475"/>
          <p14:tracePt t="25544" x="2303463" y="3419475"/>
          <p14:tracePt t="25561" x="2179638" y="3419475"/>
          <p14:tracePt t="25577" x="2062163" y="3419475"/>
          <p14:tracePt t="25594" x="1884363" y="3419475"/>
          <p14:tracePt t="25611" x="1776413" y="3419475"/>
          <p14:tracePt t="25627" x="1704975" y="3419475"/>
          <p14:tracePt t="25644" x="1598613" y="3419475"/>
          <p14:tracePt t="25661" x="1562100" y="3419475"/>
          <p14:tracePt t="25677" x="1517650" y="3419475"/>
          <p14:tracePt t="25694" x="1428750" y="3419475"/>
          <p14:tracePt t="25711" x="1393825" y="3419475"/>
          <p14:tracePt t="25728" x="1374775" y="3419475"/>
          <p14:tracePt t="25744" x="1339850" y="3419475"/>
          <p14:tracePt t="25761" x="1312863" y="3419475"/>
          <p14:tracePt t="25778" x="1303338" y="3419475"/>
          <p14:tracePt t="25795" x="1285875" y="3419475"/>
          <p14:tracePt t="25932" x="1295400" y="3419475"/>
          <p14:tracePt t="25944" x="1303338" y="3419475"/>
          <p14:tracePt t="25957" x="1322388" y="3419475"/>
          <p14:tracePt t="25969" x="1357313" y="3411538"/>
          <p14:tracePt t="25982" x="1428750" y="3411538"/>
          <p14:tracePt t="25995" x="1500188" y="3402013"/>
          <p14:tracePt t="26011" x="1562100" y="3402013"/>
          <p14:tracePt t="26028" x="1633538" y="3394075"/>
          <p14:tracePt t="26045" x="1785938" y="3394075"/>
          <p14:tracePt t="26062" x="1847850" y="3394075"/>
          <p14:tracePt t="26078" x="1884363" y="3394075"/>
          <p14:tracePt t="26095" x="1990725" y="3394075"/>
          <p14:tracePt t="26112" x="2054225" y="3394075"/>
          <p14:tracePt t="26128" x="2098675" y="3394075"/>
          <p14:tracePt t="26145" x="2179638" y="3394075"/>
          <p14:tracePt t="26161" x="2214563" y="3394075"/>
          <p14:tracePt t="26178" x="2241550" y="3394075"/>
          <p14:tracePt t="26195" x="2276475" y="3394075"/>
          <p14:tracePt t="26211" x="2286000" y="3394075"/>
          <p14:tracePt t="26228" x="2295525" y="3394075"/>
          <p14:tracePt t="26244" x="2303463" y="3394075"/>
          <p14:tracePt t="26307" x="2312988" y="3394075"/>
          <p14:tracePt t="26345" x="2322513" y="3394075"/>
          <p14:tracePt t="26370" x="2330450" y="3394075"/>
          <p14:tracePt t="26383" x="2357438" y="3394075"/>
          <p14:tracePt t="26395" x="2393950" y="3394075"/>
          <p14:tracePt t="26412" x="2446338" y="3394075"/>
          <p14:tracePt t="26428" x="2482850" y="3394075"/>
          <p14:tracePt t="26445" x="2527300" y="3394075"/>
          <p14:tracePt t="26462" x="2544763" y="3394075"/>
          <p14:tracePt t="26478" x="2554288" y="3394075"/>
          <p14:tracePt t="26495" x="2571750" y="3394075"/>
          <p14:tracePt t="26512" x="2581275" y="3394075"/>
          <p14:tracePt t="29411" x="2581275" y="3411538"/>
          <p14:tracePt t="29424" x="2598738" y="3419475"/>
          <p14:tracePt t="29436" x="2616200" y="3438525"/>
          <p14:tracePt t="29448" x="2660650" y="3473450"/>
          <p14:tracePt t="29463" x="2714625" y="3527425"/>
          <p14:tracePt t="29480" x="2786063" y="3581400"/>
          <p14:tracePt t="29496" x="2847975" y="3643313"/>
          <p14:tracePt t="29513" x="2938463" y="3732213"/>
          <p14:tracePt t="29530" x="2973388" y="3768725"/>
          <p14:tracePt t="29547" x="3027363" y="3822700"/>
          <p14:tracePt t="29563" x="3125788" y="3956050"/>
          <p14:tracePt t="29580" x="3170238" y="4000500"/>
          <p14:tracePt t="29596" x="3197225" y="4027488"/>
          <p14:tracePt t="29613" x="3259138" y="4116388"/>
          <p14:tracePt t="29629" x="3295650" y="4170363"/>
          <p14:tracePt t="29646" x="3322638" y="4214813"/>
          <p14:tracePt t="29663" x="3367088" y="4286250"/>
          <p14:tracePt t="29680" x="3384550" y="4303713"/>
          <p14:tracePt t="29696" x="3402013" y="4322763"/>
          <p14:tracePt t="29713" x="3429000" y="4357688"/>
          <p14:tracePt t="29730" x="3429000" y="4375150"/>
          <p14:tracePt t="29747" x="3438525" y="4411663"/>
          <p14:tracePt t="29763" x="3465513" y="4465638"/>
          <p14:tracePt t="30652" x="3455988" y="4465638"/>
          <p14:tracePt t="30666" x="3438525" y="4465638"/>
          <p14:tracePt t="30678" x="3411538" y="4465638"/>
          <p14:tracePt t="30691" x="3348038" y="4465638"/>
          <p14:tracePt t="30703" x="3259138" y="4465638"/>
          <p14:tracePt t="30716" x="3170238" y="4465638"/>
          <p14:tracePt t="30730" x="3081338" y="4465638"/>
          <p14:tracePt t="30747" x="3036888" y="4465638"/>
          <p14:tracePt t="30765" x="2938463" y="4465638"/>
          <p14:tracePt t="30780" x="2901950" y="4473575"/>
          <p14:tracePt t="30797" x="2874963" y="4473575"/>
          <p14:tracePt t="30814" x="2857500" y="4483100"/>
          <p14:tracePt t="30830" x="2822575" y="4491038"/>
          <p14:tracePt t="30847" x="2803525" y="4491038"/>
          <p14:tracePt t="30864" x="2795588" y="4491038"/>
          <p14:tracePt t="30880" x="2768600" y="4491038"/>
          <p14:tracePt t="30897" x="2759075" y="4491038"/>
          <p14:tracePt t="30914" x="2751138" y="4500563"/>
          <p14:tracePt t="30930" x="2741613" y="4510088"/>
          <p14:tracePt t="31016" x="2732088" y="4510088"/>
          <p14:tracePt t="31166" x="2741613" y="4510088"/>
          <p14:tracePt t="31204" x="2751138" y="4510088"/>
          <p14:tracePt t="31255" x="2759075" y="4510088"/>
          <p14:tracePt t="31355" x="2768600" y="4510088"/>
          <p14:tracePt t="31405" x="2776538" y="4510088"/>
          <p14:tracePt t="31417" x="2786063" y="4510088"/>
          <p14:tracePt t="31430" x="2803525" y="4510088"/>
          <p14:tracePt t="31442" x="2822575" y="4510088"/>
          <p14:tracePt t="31455" x="2874963" y="4510088"/>
          <p14:tracePt t="31468" x="2973388" y="4510088"/>
          <p14:tracePt t="31481" x="3089275" y="4510088"/>
          <p14:tracePt t="31498" x="3205163" y="4510088"/>
          <p14:tracePt t="31514" x="3322638" y="4510088"/>
          <p14:tracePt t="31531" x="3581400" y="4510088"/>
          <p14:tracePt t="31548" x="3670300" y="4510088"/>
          <p14:tracePt t="31564" x="3751263" y="4510088"/>
          <p14:tracePt t="31581" x="3857625" y="4510088"/>
          <p14:tracePt t="31598" x="3875088" y="4510088"/>
          <p14:tracePt t="31614" x="3884613" y="4510088"/>
          <p14:tracePt t="31631" x="3894138" y="4510088"/>
          <p14:tracePt t="31793" x="3884613" y="4510088"/>
          <p14:tracePt t="31805" x="3867150" y="4510088"/>
          <p14:tracePt t="31818" x="3848100" y="4510088"/>
          <p14:tracePt t="31831" x="3830638" y="4510088"/>
          <p14:tracePt t="31847" x="3803650" y="4510088"/>
          <p14:tracePt t="31864" x="3759200" y="4510088"/>
          <p14:tracePt t="31881" x="3473450" y="4473575"/>
          <p14:tracePt t="31897" x="3224213" y="4456113"/>
          <p14:tracePt t="31914" x="3098800" y="4456113"/>
          <p14:tracePt t="31931" x="2946400" y="4456113"/>
          <p14:tracePt t="31948" x="2857500" y="4456113"/>
          <p14:tracePt t="31964" x="2786063" y="4456113"/>
          <p14:tracePt t="31981" x="2670175" y="4456113"/>
          <p14:tracePt t="31997" x="2616200" y="4456113"/>
          <p14:tracePt t="32014" x="2562225" y="4456113"/>
          <p14:tracePt t="32031" x="2527300" y="4456113"/>
          <p14:tracePt t="32033" x="2500313" y="4456113"/>
          <p14:tracePt t="32048" x="2473325" y="4456113"/>
          <p14:tracePt t="32064" x="2465388" y="4456113"/>
          <p14:tracePt t="32082" x="2455863" y="4456113"/>
          <p14:tracePt t="32098" x="2446338" y="4456113"/>
          <p14:tracePt t="32120" x="2438400" y="4456113"/>
          <p14:tracePt t="32144" x="2419350" y="4456113"/>
          <p14:tracePt t="32170" x="2411413" y="4456113"/>
          <p14:tracePt t="32182" x="2401888" y="4456113"/>
          <p14:tracePt t="32396" x="2419350" y="4456113"/>
          <p14:tracePt t="32408" x="2428875" y="4456113"/>
          <p14:tracePt t="32420" x="2438400" y="4456113"/>
          <p14:tracePt t="32433" x="2455863" y="4456113"/>
          <p14:tracePt t="32448" x="2482850" y="4456113"/>
          <p14:tracePt t="32465" x="2517775" y="4456113"/>
          <p14:tracePt t="32483" x="2571750" y="4456113"/>
          <p14:tracePt t="32484" x="2643188" y="4456113"/>
          <p14:tracePt t="32498" x="2732088" y="4456113"/>
          <p14:tracePt t="32515" x="2822575" y="4456113"/>
          <p14:tracePt t="32533" x="2894013" y="4456113"/>
          <p14:tracePt t="32548" x="2911475" y="4456113"/>
          <p14:tracePt t="32565" x="2928938" y="4456113"/>
          <p14:tracePt t="32582" x="2946400" y="4456113"/>
          <p14:tracePt t="32598" x="2955925" y="4456113"/>
          <p14:tracePt t="32934" x="2973388" y="4456113"/>
          <p14:tracePt t="32947" x="3000375" y="4456113"/>
          <p14:tracePt t="32960" x="3062288" y="4456113"/>
          <p14:tracePt t="32972" x="3224213" y="4456113"/>
          <p14:tracePt t="32984" x="3446463" y="4456113"/>
          <p14:tracePt t="32998" x="3536950" y="4456113"/>
          <p14:tracePt t="33015" x="3616325" y="4473575"/>
          <p14:tracePt t="33032" x="3660775" y="4483100"/>
          <p14:tracePt t="33048" x="3751263" y="4500563"/>
          <p14:tracePt t="33065" x="3803650" y="4510088"/>
          <p14:tracePt t="33082" x="3848100" y="4518025"/>
          <p14:tracePt t="33098" x="3938588" y="4537075"/>
          <p14:tracePt t="33115" x="3965575" y="4545013"/>
          <p14:tracePt t="33131" x="3990975" y="4545013"/>
          <p14:tracePt t="33148" x="4017963" y="4545013"/>
          <p14:tracePt t="33165" x="4027488" y="4545013"/>
          <p14:tracePt t="33197" x="4037013" y="4545013"/>
          <p14:tracePt t="33235" x="4044950" y="4545013"/>
          <p14:tracePt t="33247" x="4054475" y="4545013"/>
          <p14:tracePt t="33260" x="4062413" y="4545013"/>
          <p14:tracePt t="33273" x="4089400" y="4545013"/>
          <p14:tracePt t="33285" x="4125913" y="4545013"/>
          <p14:tracePt t="33298" x="4197350" y="4545013"/>
          <p14:tracePt t="33315" x="4268788" y="4545013"/>
          <p14:tracePt t="33332" x="4367213" y="4545013"/>
          <p14:tracePt t="33348" x="4598988" y="4545013"/>
          <p14:tracePt t="33365" x="4687888" y="4545013"/>
          <p14:tracePt t="33381" x="4795838" y="4545013"/>
          <p14:tracePt t="33398" x="4938713" y="4545013"/>
          <p14:tracePt t="33415" x="4983163" y="4545013"/>
          <p14:tracePt t="33432" x="5000625" y="4545013"/>
          <p14:tracePt t="33448" x="5072063" y="4545013"/>
          <p14:tracePt t="33465" x="5099050" y="4545013"/>
          <p14:tracePt t="33482" x="5126038" y="4545013"/>
          <p14:tracePt t="33498" x="5153025" y="4545013"/>
          <p14:tracePt t="33825" x="5160963" y="4545013"/>
          <p14:tracePt t="33838" x="5197475" y="4545013"/>
          <p14:tracePt t="33850" x="5330825" y="4537075"/>
          <p14:tracePt t="33865" x="5510213" y="4537075"/>
          <p14:tracePt t="33882" x="5751513" y="4537075"/>
          <p14:tracePt t="33900" x="5919788" y="4537075"/>
          <p14:tracePt t="33915" x="5973763" y="4537075"/>
          <p14:tracePt t="33932" x="6045200" y="4537075"/>
          <p14:tracePt t="33950" x="6126163" y="4537075"/>
          <p14:tracePt t="33965" x="6143625" y="4537075"/>
          <p14:tracePt t="33982" x="6153150" y="4545013"/>
          <p14:tracePt t="34000" x="6170613" y="4545013"/>
          <p14:tracePt t="34464" x="6180138" y="4545013"/>
          <p14:tracePt t="34477" x="6215063" y="4545013"/>
          <p14:tracePt t="34489" x="6269038" y="4545013"/>
          <p14:tracePt t="34501" x="6394450" y="4545013"/>
          <p14:tracePt t="34515" x="6483350" y="4545013"/>
          <p14:tracePt t="34532" x="6527800" y="4537075"/>
          <p14:tracePt t="34549" x="6554788" y="4537075"/>
          <p14:tracePt t="34565" x="6562725" y="4537075"/>
          <p14:tracePt t="34639" x="6545263" y="4537075"/>
          <p14:tracePt t="34652" x="6527800" y="4537075"/>
          <p14:tracePt t="34665" x="6491288" y="4537075"/>
          <p14:tracePt t="34677" x="6456363" y="4537075"/>
          <p14:tracePt t="34689" x="6384925" y="4537075"/>
          <p14:tracePt t="34702" x="6286500" y="4537075"/>
          <p14:tracePt t="34715" x="6126163" y="4537075"/>
          <p14:tracePt t="34732" x="5919788" y="4537075"/>
          <p14:tracePt t="34749" x="5670550" y="4562475"/>
          <p14:tracePt t="34766" x="5259388" y="4608513"/>
          <p14:tracePt t="34782" x="5010150" y="4633913"/>
          <p14:tracePt t="34799" x="4848225" y="4652963"/>
          <p14:tracePt t="34816" x="4411663" y="4705350"/>
          <p14:tracePt t="34832" x="4268788" y="4741863"/>
          <p14:tracePt t="34849" x="4152900" y="4751388"/>
          <p14:tracePt t="34866" x="3990975" y="4786313"/>
          <p14:tracePt t="34882" x="3911600" y="4813300"/>
          <p14:tracePt t="34899" x="3840163" y="4822825"/>
          <p14:tracePt t="34916" x="3714750" y="4848225"/>
          <p14:tracePt t="34932" x="3687763" y="4857750"/>
          <p14:tracePt t="34949" x="3660775" y="4867275"/>
          <p14:tracePt t="34965" x="3616325" y="4884738"/>
          <p14:tracePt t="35266" x="3608388" y="4884738"/>
          <p14:tracePt t="35278" x="3598863" y="4884738"/>
          <p14:tracePt t="35291" x="3581400" y="4884738"/>
          <p14:tracePt t="35304" x="3544888" y="4894263"/>
          <p14:tracePt t="35317" x="3455988" y="4911725"/>
          <p14:tracePt t="35333" x="3348038" y="4938713"/>
          <p14:tracePt t="35349" x="3251200" y="4973638"/>
          <p14:tracePt t="35366" x="3054350" y="5010150"/>
          <p14:tracePt t="35383" x="2973388" y="5027613"/>
          <p14:tracePt t="35399" x="2901950" y="5037138"/>
          <p14:tracePt t="35416" x="2813050" y="5054600"/>
          <p14:tracePt t="35432" x="2687638" y="5062538"/>
          <p14:tracePt t="35450" x="2670175" y="5062538"/>
          <p14:tracePt t="35466" x="2643188" y="5072063"/>
          <p14:tracePt t="35483" x="2633663" y="5072063"/>
          <p14:tracePt t="35554" x="2633663" y="5081588"/>
          <p14:tracePt t="35730" x="2643188" y="5081588"/>
          <p14:tracePt t="35742" x="2652713" y="5081588"/>
          <p14:tracePt t="35755" x="2660650" y="5081588"/>
          <p14:tracePt t="35768" x="2670175" y="5081588"/>
          <p14:tracePt t="35783" x="2679700" y="5081588"/>
          <p14:tracePt t="35800" x="2687638" y="5081588"/>
          <p14:tracePt t="35817" x="2705100" y="5081588"/>
          <p14:tracePt t="35833" x="2714625" y="5081588"/>
          <p14:tracePt t="35850" x="2724150" y="5081588"/>
          <p14:tracePt t="35868" x="2732088" y="5081588"/>
          <p14:tracePt t="35905" x="2741613" y="5081588"/>
          <p14:tracePt t="35943" x="2759075" y="5081588"/>
          <p14:tracePt t="35955" x="2776538" y="5081588"/>
          <p14:tracePt t="35968" x="2813050" y="5081588"/>
          <p14:tracePt t="35983" x="2840038" y="5072063"/>
          <p14:tracePt t="36000" x="2867025" y="5072063"/>
          <p14:tracePt t="36017" x="2901950" y="5072063"/>
          <p14:tracePt t="36033" x="2928938" y="5072063"/>
          <p14:tracePt t="36050" x="2938463" y="5062538"/>
          <p14:tracePt t="36067" x="2982913" y="5062538"/>
          <p14:tracePt t="36083" x="3000375" y="5062538"/>
          <p14:tracePt t="36100" x="3009900" y="5062538"/>
          <p14:tracePt t="36118" x="3054350" y="5062538"/>
          <p14:tracePt t="36133" x="3071813" y="5062538"/>
          <p14:tracePt t="36150" x="3081338" y="5062538"/>
          <p14:tracePt t="36168" x="3098800" y="5062538"/>
          <p14:tracePt t="36194" x="3108325" y="5062538"/>
          <p14:tracePt t="36231" x="3116263" y="5062538"/>
          <p14:tracePt t="36293" x="3125788" y="5062538"/>
          <p14:tracePt t="36305" x="3133725" y="5062538"/>
          <p14:tracePt t="36331" x="3143250" y="5062538"/>
          <p14:tracePt t="36343" x="3152775" y="5062538"/>
          <p14:tracePt t="36355" x="3160713" y="5062538"/>
          <p14:tracePt t="36393" x="3170238" y="5062538"/>
          <p14:tracePt t="36995" x="3187700" y="5062538"/>
          <p14:tracePt t="37007" x="3224213" y="5062538"/>
          <p14:tracePt t="37020" x="3295650" y="5062538"/>
          <p14:tracePt t="37033" x="3357563" y="5062538"/>
          <p14:tracePt t="37050" x="3411538" y="5062538"/>
          <p14:tracePt t="37067" x="3438525" y="5062538"/>
          <p14:tracePt t="37084" x="3455988" y="5062538"/>
          <p14:tracePt t="37100" x="3465513" y="5062538"/>
          <p14:tracePt t="37133" x="3473450" y="5062538"/>
          <p14:tracePt t="37397" x="3482975" y="5062538"/>
          <p14:tracePt t="37409" x="3490913" y="5062538"/>
          <p14:tracePt t="37421" x="3500438" y="5062538"/>
          <p14:tracePt t="37434" x="3509963" y="5062538"/>
          <p14:tracePt t="37451" x="3517900" y="5062538"/>
          <p14:tracePt t="37467" x="3536950" y="5062538"/>
          <p14:tracePt t="37484" x="3571875" y="5062538"/>
          <p14:tracePt t="37500" x="3581400" y="5062538"/>
          <p14:tracePt t="37517" x="3589338" y="5062538"/>
          <p14:tracePt t="37534" x="3598863" y="5062538"/>
          <p14:tracePt t="37550" x="3608388" y="5062538"/>
          <p14:tracePt t="37885" x="3616325" y="5062538"/>
          <p14:tracePt t="37898" x="3633788" y="5062538"/>
          <p14:tracePt t="37910" x="3652838" y="5062538"/>
          <p14:tracePt t="37922" x="3679825" y="5062538"/>
          <p14:tracePt t="37936" x="3732213" y="5062538"/>
          <p14:tracePt t="37950" x="3768725" y="5062538"/>
          <p14:tracePt t="37968" x="3795713" y="5062538"/>
          <p14:tracePt t="37985" x="3830638" y="5062538"/>
          <p14:tracePt t="38000" x="3857625" y="5062538"/>
          <p14:tracePt t="38018" x="3875088" y="5062538"/>
          <p14:tracePt t="38035" x="3911600" y="5062538"/>
          <p14:tracePt t="38051" x="3919538" y="5062538"/>
          <p14:tracePt t="38067" x="3929063" y="5062538"/>
          <p14:tracePt t="38560" x="3938588" y="5062538"/>
          <p14:tracePt t="38573" x="3983038" y="5062538"/>
          <p14:tracePt t="38586" x="4062413" y="5054600"/>
          <p14:tracePt t="38598" x="4205288" y="5054600"/>
          <p14:tracePt t="38611" x="4357688" y="5054600"/>
          <p14:tracePt t="38623" x="4438650" y="5054600"/>
          <p14:tracePt t="38636" x="4491038" y="5054600"/>
          <p14:tracePt t="38651" x="4518025" y="5054600"/>
          <p14:tracePt t="38668" x="4545013" y="5062538"/>
          <p14:tracePt t="38685" x="4554538" y="5072063"/>
          <p14:tracePt t="38701" x="4572000" y="5072063"/>
          <p14:tracePt t="38724" x="4572000" y="5081588"/>
          <p14:tracePt t="38862" x="4572000" y="5089525"/>
          <p14:tracePt t="38875" x="4562475" y="5089525"/>
          <p14:tracePt t="38900" x="4554538" y="5089525"/>
          <p14:tracePt t="38912" x="4545013" y="5089525"/>
          <p14:tracePt t="38925" x="4537075" y="5089525"/>
          <p14:tracePt t="38937" x="4527550" y="5089525"/>
          <p14:tracePt t="38951" x="4510088" y="5089525"/>
          <p14:tracePt t="38968" x="4473575" y="5089525"/>
          <p14:tracePt t="38984" x="4402138" y="5099050"/>
          <p14:tracePt t="39001" x="4152900" y="5133975"/>
          <p14:tracePt t="39018" x="4027488" y="5143500"/>
          <p14:tracePt t="39034" x="3911600" y="5170488"/>
          <p14:tracePt t="39051" x="3670300" y="5205413"/>
          <p14:tracePt t="39068" x="3581400" y="5224463"/>
          <p14:tracePt t="39084" x="3500438" y="5232400"/>
          <p14:tracePt t="39101" x="3348038" y="5241925"/>
          <p14:tracePt t="39118" x="3268663" y="5251450"/>
          <p14:tracePt t="39134" x="3224213" y="5259388"/>
          <p14:tracePt t="39151" x="3125788" y="5259388"/>
          <p14:tracePt t="39167" x="3098800" y="5268913"/>
          <p14:tracePt t="39184" x="3081338" y="5268913"/>
          <p14:tracePt t="39201" x="3054350" y="5276850"/>
          <p14:tracePt t="39652" x="3044825" y="5276850"/>
          <p14:tracePt t="39664" x="3036888" y="5276850"/>
          <p14:tracePt t="39677" x="3017838" y="5276850"/>
          <p14:tracePt t="39689" x="2990850" y="5276850"/>
          <p14:tracePt t="39703" x="2938463" y="5286375"/>
          <p14:tracePt t="39718" x="2867025" y="5303838"/>
          <p14:tracePt t="39735" x="2822575" y="5330825"/>
          <p14:tracePt t="39751" x="2705100" y="5384800"/>
          <p14:tracePt t="39768" x="2633663" y="5419725"/>
          <p14:tracePt t="39785" x="2571750" y="5456238"/>
          <p14:tracePt t="39802" x="2527300" y="5491163"/>
          <p14:tracePt t="39818" x="2465388" y="5545138"/>
          <p14:tracePt t="39835" x="2446338" y="5562600"/>
          <p14:tracePt t="39852" x="2428875" y="5581650"/>
          <p14:tracePt t="39853" x="2419350" y="5589588"/>
          <p14:tracePt t="39868" x="2401888" y="5608638"/>
          <p14:tracePt t="39885" x="2393950" y="5616575"/>
          <p14:tracePt t="39901" x="2384425" y="5653088"/>
          <p14:tracePt t="39918" x="2384425" y="5661025"/>
          <p14:tracePt t="39935" x="2384425" y="5680075"/>
          <p14:tracePt t="39952" x="2384425" y="5697538"/>
          <p14:tracePt t="39953" x="2384425" y="5715000"/>
          <p14:tracePt t="39968" x="2401888" y="5741988"/>
          <p14:tracePt t="39985" x="2419350" y="5759450"/>
          <p14:tracePt t="40002" x="2490788" y="5803900"/>
          <p14:tracePt t="40018" x="2589213" y="5857875"/>
          <p14:tracePt t="40035" x="2697163" y="5894388"/>
          <p14:tracePt t="40052" x="2776538" y="5919788"/>
          <p14:tracePt t="40068" x="2786063" y="5929313"/>
          <p14:tracePt t="40819" x="2795588" y="5919788"/>
          <p14:tracePt t="40832" x="2813050" y="5902325"/>
          <p14:tracePt t="40844" x="2840038" y="5884863"/>
          <p14:tracePt t="40856" x="2911475" y="5848350"/>
          <p14:tracePt t="40870" x="2973388" y="5830888"/>
          <p14:tracePt t="40885" x="3017838" y="5803900"/>
          <p14:tracePt t="40902" x="3098800" y="5795963"/>
          <p14:tracePt t="40919" x="3197225" y="5786438"/>
          <p14:tracePt t="40936" x="3232150" y="5786438"/>
          <p14:tracePt t="40952" x="3276600" y="5786438"/>
          <p14:tracePt t="40969" x="3367088" y="5786438"/>
          <p14:tracePt t="40985" x="3394075" y="5786438"/>
          <p14:tracePt t="41002" x="3419475" y="5786438"/>
          <p14:tracePt t="41019" x="3438525" y="5786438"/>
          <p14:tracePt t="41035" x="3465513" y="5795963"/>
          <p14:tracePt t="41052" x="3473450" y="5803900"/>
          <p14:tracePt t="41069" x="3482975" y="5822950"/>
          <p14:tracePt t="41095" x="3482975" y="5830888"/>
          <p14:tracePt t="41157" x="3482975" y="5840413"/>
          <p14:tracePt t="41219" x="3465513" y="5848350"/>
          <p14:tracePt t="41232" x="3438525" y="5857875"/>
          <p14:tracePt t="41244" x="3402013" y="5867400"/>
          <p14:tracePt t="41257" x="3340100" y="5875338"/>
          <p14:tracePt t="41270" x="3268663" y="5884863"/>
          <p14:tracePt t="41286" x="3205163" y="5902325"/>
          <p14:tracePt t="41302" x="3152775" y="5902325"/>
          <p14:tracePt t="41320" x="3098800" y="5911850"/>
          <p14:tracePt t="41336" x="3081338" y="5911850"/>
          <p14:tracePt t="41353" x="3071813" y="5911850"/>
          <p14:tracePt t="41445" x="3098800" y="5911850"/>
          <p14:tracePt t="41458" x="3108325" y="5911850"/>
          <p14:tracePt t="41471" x="3133725" y="5911850"/>
          <p14:tracePt t="41485" x="3170238" y="5911850"/>
          <p14:tracePt t="41502" x="3241675" y="5911850"/>
          <p14:tracePt t="41520" x="3473450" y="5911850"/>
          <p14:tracePt t="41536" x="3608388" y="5911850"/>
          <p14:tracePt t="41552" x="3786188" y="5911850"/>
          <p14:tracePt t="41571" x="3956050" y="5911850"/>
          <p14:tracePt t="41586" x="4037013" y="5919788"/>
          <p14:tracePt t="41603" x="4108450" y="5919788"/>
          <p14:tracePt t="41620" x="4197350" y="5919788"/>
          <p14:tracePt t="41635" x="4214813" y="5919788"/>
          <p14:tracePt t="41652" x="4224338" y="5919788"/>
          <p14:tracePt t="41670" x="4232275" y="5919788"/>
          <p14:tracePt t="42072" x="4251325" y="5919788"/>
          <p14:tracePt t="42085" x="4286250" y="5919788"/>
          <p14:tracePt t="42097" x="4394200" y="5919788"/>
          <p14:tracePt t="42112" x="4510088" y="5956300"/>
          <p14:tracePt t="42124" x="4608513" y="5991225"/>
          <p14:tracePt t="42136" x="4670425" y="6018213"/>
          <p14:tracePt t="42152" x="4714875" y="6037263"/>
          <p14:tracePt t="42169" x="4751388" y="6054725"/>
          <p14:tracePt t="42186" x="4795838" y="6081713"/>
          <p14:tracePt t="42202" x="4813300" y="6089650"/>
          <p14:tracePt t="42219" x="4822825" y="6089650"/>
          <p14:tracePt t="42236" x="4822825" y="6099175"/>
          <p14:tracePt t="42252" x="4822825" y="6108700"/>
          <p14:tracePt t="42271" x="4822825" y="6116638"/>
          <p14:tracePt t="42321" x="4822825" y="6126163"/>
          <p14:tracePt t="42371" x="4822825" y="6134100"/>
          <p14:tracePt t="42383" x="4813300" y="6134100"/>
          <p14:tracePt t="42396" x="4795838" y="6153150"/>
          <p14:tracePt t="42408" x="4776788" y="6161088"/>
          <p14:tracePt t="42421" x="4751388" y="6170613"/>
          <p14:tracePt t="42436" x="4714875" y="6180138"/>
          <p14:tracePt t="42452" x="4652963" y="6197600"/>
          <p14:tracePt t="42469" x="4545013" y="6224588"/>
          <p14:tracePt t="42486" x="4348163" y="6259513"/>
          <p14:tracePt t="42502" x="4241800" y="6276975"/>
          <p14:tracePt t="42519" x="4170363" y="6276975"/>
          <p14:tracePt t="42536" x="4027488" y="6286500"/>
          <p14:tracePt t="42552" x="3938588" y="6286500"/>
          <p14:tracePt t="42569" x="3857625" y="6286500"/>
          <p14:tracePt t="42586" x="3697288" y="6303963"/>
          <p14:tracePt t="42602" x="3633788" y="6313488"/>
          <p14:tracePt t="42619" x="3581400" y="6323013"/>
          <p14:tracePt t="42636" x="3500438" y="6330950"/>
          <p14:tracePt t="42653" x="3473450" y="6330950"/>
          <p14:tracePt t="42670" x="3455988" y="6330950"/>
          <p14:tracePt t="42686" x="3419475" y="6330950"/>
          <p14:tracePt t="42710" x="3411538" y="6330950"/>
          <p14:tracePt t="42823" x="3419475" y="6330950"/>
          <p14:tracePt t="42848" x="3429000" y="6330950"/>
          <p14:tracePt t="42861" x="3438525" y="6330950"/>
          <p14:tracePt t="42873" x="3455988" y="6330950"/>
          <p14:tracePt t="42886" x="3490913" y="6330950"/>
          <p14:tracePt t="42903" x="3536950" y="6330950"/>
          <p14:tracePt t="42920" x="3589338" y="6330950"/>
          <p14:tracePt t="42937" x="3697288" y="6330950"/>
          <p14:tracePt t="42953" x="3759200" y="6330950"/>
          <p14:tracePt t="42970" x="3813175" y="6330950"/>
          <p14:tracePt t="42987" x="3946525" y="6340475"/>
          <p14:tracePt t="43003" x="4037013" y="6367463"/>
          <p14:tracePt t="43020" x="4108450" y="6384925"/>
          <p14:tracePt t="43037" x="4197350" y="6402388"/>
          <p14:tracePt t="43053" x="4241800" y="6411913"/>
          <p14:tracePt t="43070" x="4259263" y="6411913"/>
          <p14:tracePt t="43086" x="4286250" y="6419850"/>
          <p14:tracePt t="43575" x="4295775" y="6419850"/>
          <p14:tracePt t="43588" x="4313238" y="6419850"/>
          <p14:tracePt t="43600" x="4357688" y="6411913"/>
          <p14:tracePt t="43613" x="4456113" y="6402388"/>
          <p14:tracePt t="43625" x="4562475" y="6402388"/>
          <p14:tracePt t="43639" x="4652963" y="6402388"/>
          <p14:tracePt t="43654" x="4751388" y="6402388"/>
          <p14:tracePt t="43670" x="4822825" y="6402388"/>
          <p14:tracePt t="43688" x="4911725" y="6429375"/>
          <p14:tracePt t="43703" x="4956175" y="6438900"/>
          <p14:tracePt t="43720" x="4973638" y="6446838"/>
          <p14:tracePt t="43737" x="5000625" y="6465888"/>
          <p14:tracePt t="43775" x="5010150" y="6473825"/>
          <p14:tracePt t="44151" x="5018088" y="6473825"/>
          <p14:tracePt t="44239" x="5037138" y="6473825"/>
          <p14:tracePt t="44264" x="5054600" y="6473825"/>
          <p14:tracePt t="44276" x="5081588" y="6473825"/>
          <p14:tracePt t="44289" x="5143500" y="6473825"/>
          <p14:tracePt t="44304" x="5232400" y="6465888"/>
          <p14:tracePt t="44320" x="5295900" y="6456363"/>
          <p14:tracePt t="44338" x="5419725" y="6438900"/>
          <p14:tracePt t="44354" x="5491163" y="6429375"/>
          <p14:tracePt t="44371" x="5562600" y="6429375"/>
          <p14:tracePt t="44387" x="5599113" y="6429375"/>
          <p14:tracePt t="44404" x="5653088" y="6419850"/>
          <p14:tracePt t="44420" x="5670550" y="6419850"/>
          <p14:tracePt t="44437" x="5688013" y="6419850"/>
          <p14:tracePt t="44454" x="5724525" y="6419850"/>
          <p14:tracePt t="44471" x="5732463" y="6419850"/>
          <p14:tracePt t="44527" x="5741988" y="6419850"/>
          <p14:tracePt t="44840" x="5751513" y="6419850"/>
          <p14:tracePt t="44853" x="5786438" y="6411913"/>
          <p14:tracePt t="44865" x="5894388" y="6402388"/>
          <p14:tracePt t="44878" x="6099175" y="6402388"/>
          <p14:tracePt t="44890" x="6340475" y="6402388"/>
          <p14:tracePt t="44904" x="6446838" y="6402388"/>
          <p14:tracePt t="44921" x="6518275" y="6402388"/>
          <p14:tracePt t="44938" x="6572250" y="6402388"/>
          <p14:tracePt t="44954" x="6670675" y="6402388"/>
          <p14:tracePt t="44970" x="6697663" y="6402388"/>
          <p14:tracePt t="44987" x="6724650" y="6402388"/>
          <p14:tracePt t="45004" x="6742113" y="6411913"/>
          <p14:tracePt t="45021" x="6751638" y="6411913"/>
          <p14:tracePt t="45266" x="6751638" y="6419850"/>
          <p14:tracePt t="45530" x="6751638" y="6429375"/>
          <p14:tracePt t="45542" x="6751638" y="6438900"/>
          <p14:tracePt t="45554" x="6759575" y="6456363"/>
          <p14:tracePt t="45567" x="6777038" y="6473825"/>
          <p14:tracePt t="45580" x="6786563" y="6483350"/>
          <p14:tracePt t="45605" x="6796088" y="6491288"/>
          <p14:tracePt t="45730" x="6786563" y="6491288"/>
          <p14:tracePt t="45742" x="6777038" y="6491288"/>
          <p14:tracePt t="45755" x="6769100" y="6491288"/>
          <p14:tracePt t="45767" x="6759575" y="6491288"/>
          <p14:tracePt t="45780" x="6751638" y="6491288"/>
          <p14:tracePt t="45792" x="6724650" y="6491288"/>
          <p14:tracePt t="45806" x="6697663" y="6491288"/>
          <p14:tracePt t="45821" x="6653213" y="6491288"/>
          <p14:tracePt t="45838" x="6616700" y="6491288"/>
          <p14:tracePt t="45855" x="6562725" y="6491288"/>
          <p14:tracePt t="45871" x="6545263" y="6491288"/>
          <p14:tracePt t="45888" x="6537325" y="6491288"/>
          <p14:tracePt t="45905" x="6518275" y="6491288"/>
          <p14:tracePt t="45930" x="6510338" y="6491288"/>
          <p14:tracePt t="46043" x="6491288" y="6491288"/>
          <p14:tracePt t="46056" x="6483350" y="6491288"/>
          <p14:tracePt t="46068" x="6465888" y="6491288"/>
          <p14:tracePt t="46080" x="6456363" y="6491288"/>
          <p14:tracePt t="46093" x="6438900" y="6491288"/>
          <p14:tracePt t="46107" x="6429375" y="6491288"/>
          <p14:tracePt t="46132" x="6419850" y="6491288"/>
          <p14:tracePt t="46218" x="6438900" y="6491288"/>
          <p14:tracePt t="46231" x="6465888" y="6491288"/>
          <p14:tracePt t="46244" x="6518275" y="6491288"/>
          <p14:tracePt t="46256" x="6589713" y="6491288"/>
          <p14:tracePt t="46271" x="6697663" y="6491288"/>
          <p14:tracePt t="46288" x="6831013" y="6491288"/>
          <p14:tracePt t="46306" x="7000875" y="6491288"/>
          <p14:tracePt t="46322" x="7081838" y="6491288"/>
          <p14:tracePt t="46338" x="7143750" y="6491288"/>
          <p14:tracePt t="46356" x="7205663" y="6491288"/>
          <p14:tracePt t="46371" x="7215188" y="6491288"/>
          <p14:tracePt t="46388" x="7224713" y="6491288"/>
          <p14:tracePt t="46494" x="7215188" y="6491288"/>
          <p14:tracePt t="46507" x="7205663" y="6491288"/>
          <p14:tracePt t="46519" x="7180263" y="6491288"/>
          <p14:tracePt t="46532" x="7161213" y="6491288"/>
          <p14:tracePt t="46544" x="7143750" y="6491288"/>
          <p14:tracePt t="46558" x="7116763" y="6491288"/>
          <p14:tracePt t="46572" x="7081838" y="6491288"/>
          <p14:tracePt t="46588" x="6991350" y="6491288"/>
          <p14:tracePt t="46605" x="6902450" y="6491288"/>
          <p14:tracePt t="46621" x="6634163" y="6491288"/>
          <p14:tracePt t="46638" x="6518275" y="6491288"/>
          <p14:tracePt t="46654" x="6429375" y="6491288"/>
          <p14:tracePt t="46671" x="6224588" y="6491288"/>
          <p14:tracePt t="46688" x="6161088" y="6491288"/>
          <p14:tracePt t="46705" x="6134100" y="6491288"/>
          <p14:tracePt t="46722" x="6089650" y="6491288"/>
          <p14:tracePt t="46745" x="6081713" y="6491288"/>
          <p14:tracePt t="46920" x="6089650" y="6491288"/>
          <p14:tracePt t="46932" x="6108700" y="6491288"/>
          <p14:tracePt t="46945" x="6153150" y="6491288"/>
          <p14:tracePt t="46957" x="6215063" y="6491288"/>
          <p14:tracePt t="46972" x="6303963" y="6491288"/>
          <p14:tracePt t="46988" x="6429375" y="6491288"/>
          <p14:tracePt t="47005" x="6518275" y="6491288"/>
          <p14:tracePt t="47021" x="6680200" y="6491288"/>
          <p14:tracePt t="47038" x="6732588" y="6491288"/>
          <p14:tracePt t="47056" x="6769100" y="6491288"/>
          <p14:tracePt t="47072" x="6804025" y="6491288"/>
          <p14:tracePt t="47089" x="6813550" y="6491288"/>
          <p14:tracePt t="47246" x="6804025" y="6491288"/>
          <p14:tracePt t="47258" x="6796088" y="6491288"/>
          <p14:tracePt t="47283" x="6786563" y="6491288"/>
          <p14:tracePt t="47296" x="6777038" y="6491288"/>
          <p14:tracePt t="47308" x="6769100" y="6491288"/>
          <p14:tracePt t="47322" x="6759575" y="6491288"/>
          <p14:tracePt t="47358" x="6751638" y="6491288"/>
          <p14:tracePt t="47496" x="6759575" y="6491288"/>
          <p14:tracePt t="47508" x="6769100" y="6491288"/>
          <p14:tracePt t="47521" x="6777038" y="6491288"/>
          <p14:tracePt t="47533" x="6786563" y="6491288"/>
          <p14:tracePt t="47546" x="6804025" y="6491288"/>
          <p14:tracePt t="47559" x="6831013" y="6491288"/>
          <p14:tracePt t="47572" x="6894513" y="6491288"/>
          <p14:tracePt t="47589" x="7010400" y="6491288"/>
          <p14:tracePt t="47605" x="7153275" y="6491288"/>
          <p14:tracePt t="47622" x="7375525" y="6491288"/>
          <p14:tracePt t="47639" x="7510463" y="6491288"/>
          <p14:tracePt t="47656" x="7572375" y="6491288"/>
          <p14:tracePt t="47672" x="7616825" y="6491288"/>
          <p14:tracePt t="47689" x="7626350" y="6491288"/>
          <p14:tracePt t="47706" x="7634288" y="6491288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715000" y="6305550"/>
            <a:ext cx="2895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latinLnBrk="1"/>
            <a:r>
              <a:rPr kumimoji="1" lang="en-US" altLang="ko-KR" sz="1400">
                <a:latin typeface="굴림" pitchFamily="50" charset="-128"/>
                <a:ea typeface="굴림" pitchFamily="50" charset="-128"/>
              </a:rPr>
              <a:t>1-</a:t>
            </a:r>
            <a:fld id="{CD29FB1F-4B18-451B-BAEC-4A7980353EF4}" type="slidenum">
              <a:rPr kumimoji="1" lang="en-US" altLang="ko-KR" sz="1400" smtClean="0">
                <a:latin typeface="굴림" pitchFamily="50" charset="-128"/>
                <a:ea typeface="굴림" pitchFamily="50" charset="-128"/>
              </a:rPr>
              <a:pPr algn="l" latinLnBrk="1"/>
              <a:t>2</a:t>
            </a:fld>
            <a:endParaRPr kumimoji="1" lang="en-US" altLang="ko-KR" sz="1400">
              <a:latin typeface="굴림" pitchFamily="50" charset="-128"/>
              <a:ea typeface="굴림" pitchFamily="50" charset="-128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Network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 computer network is a group of computers linked to each other by communication links that enables the computer to communicate with each other and share their resources, data, and applications.</a:t>
            </a:r>
            <a:endParaRPr lang="en-US" altLang="ko-KR" dirty="0">
              <a:cs typeface="HY엽서L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>
              <a:cs typeface="HY엽서L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cs typeface="HY엽서L"/>
              </a:rPr>
              <a:t>Node: Computer, printer, or any device capable of sending and/or receiving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25"/>
    </mc:Choice>
    <mc:Fallback xmlns="">
      <p:transition spd="slow" advTm="79025"/>
    </mc:Fallback>
  </mc:AlternateContent>
  <p:extLst>
    <p:ext uri="{3A86A75C-4F4B-4683-9AE1-C65F6400EC91}">
      <p14:laserTraceLst xmlns:p14="http://schemas.microsoft.com/office/powerpoint/2010/main">
        <p14:tracePtLst>
          <p14:tracePt t="1358" x="509588" y="4929188"/>
          <p14:tracePt t="1369" x="509588" y="4894263"/>
          <p14:tracePt t="1382" x="554038" y="4822825"/>
          <p14:tracePt t="1394" x="741363" y="4429125"/>
          <p14:tracePt t="1407" x="1108075" y="3776663"/>
          <p14:tracePt t="1424" x="1285875" y="3357563"/>
          <p14:tracePt t="1439" x="1366838" y="3241675"/>
          <p14:tracePt t="1455" x="1608138" y="2857500"/>
          <p14:tracePt t="1472" x="1893888" y="2571750"/>
          <p14:tracePt t="1982" x="1893888" y="2562225"/>
          <p14:tracePt t="1995" x="1893888" y="2544763"/>
          <p14:tracePt t="2008" x="1893888" y="2517775"/>
          <p14:tracePt t="2022" x="1901825" y="2465388"/>
          <p14:tracePt t="2039" x="1946275" y="2357438"/>
          <p14:tracePt t="2057" x="2036763" y="2133600"/>
          <p14:tracePt t="2072" x="2062163" y="2089150"/>
          <p14:tracePt t="2089" x="2089150" y="2044700"/>
          <p14:tracePt t="2106" x="2108200" y="2017713"/>
          <p14:tracePt t="2108" x="2108200" y="2009775"/>
          <p14:tracePt t="2122" x="2108200" y="2000250"/>
          <p14:tracePt t="2684" x="2108200" y="1982788"/>
          <p14:tracePt t="2696" x="2125663" y="1955800"/>
          <p14:tracePt t="2709" x="2160588" y="1884363"/>
          <p14:tracePt t="2722" x="2295525" y="1741488"/>
          <p14:tracePt t="2733" x="2455863" y="1581150"/>
          <p14:tracePt t="2746" x="2562225" y="1482725"/>
          <p14:tracePt t="2759" x="2633663" y="1411288"/>
          <p14:tracePt t="2772" x="2687638" y="1357313"/>
          <p14:tracePt t="2789" x="2714625" y="1322388"/>
          <p14:tracePt t="2805" x="2751138" y="1303338"/>
          <p14:tracePt t="2822" x="2776538" y="1276350"/>
          <p14:tracePt t="2839" x="2776538" y="1258888"/>
          <p14:tracePt t="3449" x="2768600" y="1258888"/>
          <p14:tracePt t="3462" x="2759075" y="1258888"/>
          <p14:tracePt t="3488" x="2741613" y="1258888"/>
          <p14:tracePt t="3504" x="2714625" y="1258888"/>
          <p14:tracePt t="3521" x="2670175" y="1258888"/>
          <p14:tracePt t="3535" x="2581275" y="1250950"/>
          <p14:tracePt t="3550" x="2384425" y="1241425"/>
          <p14:tracePt t="3563" x="2295525" y="1241425"/>
          <p14:tracePt t="3576" x="2214563" y="1241425"/>
          <p14:tracePt t="3590" x="2170113" y="1231900"/>
          <p14:tracePt t="3606" x="2116138" y="1231900"/>
          <p14:tracePt t="3623" x="2098675" y="1231900"/>
          <p14:tracePt t="3640" x="2071688" y="1223963"/>
          <p14:tracePt t="3888" x="2081213" y="1223963"/>
          <p14:tracePt t="3901" x="2089150" y="1223963"/>
          <p14:tracePt t="3914" x="2108200" y="1223963"/>
          <p14:tracePt t="3927" x="2133600" y="1223963"/>
          <p14:tracePt t="3940" x="2179638" y="1223963"/>
          <p14:tracePt t="3957" x="2241550" y="1223963"/>
          <p14:tracePt t="3973" x="2312988" y="1223963"/>
          <p14:tracePt t="3990" x="2473325" y="1223963"/>
          <p14:tracePt t="4006" x="2517775" y="1223963"/>
          <p14:tracePt t="4023" x="2554288" y="1223963"/>
          <p14:tracePt t="4040" x="2598738" y="1223963"/>
          <p14:tracePt t="4056" x="2616200" y="1223963"/>
          <p14:tracePt t="4073" x="2633663" y="1223963"/>
          <p14:tracePt t="4090" x="2652713" y="1223963"/>
          <p14:tracePt t="6424" x="2643188" y="1223963"/>
          <p14:tracePt t="6449" x="2633663" y="1223963"/>
          <p14:tracePt t="6461" x="2616200" y="1223963"/>
          <p14:tracePt t="6475" x="2589213" y="1223963"/>
          <p14:tracePt t="6491" x="2536825" y="1258888"/>
          <p14:tracePt t="6508" x="2482850" y="1330325"/>
          <p14:tracePt t="6524" x="2393950" y="1428750"/>
          <p14:tracePt t="6541" x="2366963" y="1446213"/>
          <p14:tracePt t="6558" x="2357438" y="1465263"/>
          <p14:tracePt t="6574" x="2339975" y="1482725"/>
          <p14:tracePt t="6591" x="2322513" y="1482725"/>
          <p14:tracePt t="6607" x="2303463" y="1500188"/>
          <p14:tracePt t="6624" x="2259013" y="1536700"/>
          <p14:tracePt t="6641" x="2224088" y="1562100"/>
          <p14:tracePt t="6657" x="2179638" y="1598613"/>
          <p14:tracePt t="6674" x="2071688" y="1697038"/>
          <p14:tracePt t="6691" x="2009775" y="1751013"/>
          <p14:tracePt t="6707" x="1965325" y="1776413"/>
          <p14:tracePt t="6724" x="1884363" y="1857375"/>
          <p14:tracePt t="6741" x="1857375" y="1901825"/>
          <p14:tracePt t="6757" x="1839913" y="1928813"/>
          <p14:tracePt t="6774" x="1812925" y="1946275"/>
          <p14:tracePt t="6791" x="1812925" y="1955800"/>
          <p14:tracePt t="6813" x="1812925" y="1965325"/>
          <p14:tracePt t="6826" x="1803400" y="1965325"/>
          <p14:tracePt t="6841" x="1795463" y="1973263"/>
          <p14:tracePt t="6863" x="1795463" y="1982788"/>
          <p14:tracePt t="6876" x="1785938" y="1990725"/>
          <p14:tracePt t="6891" x="1785938" y="2000250"/>
          <p14:tracePt t="6926" x="1785938" y="2009775"/>
          <p14:tracePt t="6950" x="1785938" y="2027238"/>
          <p14:tracePt t="6963" x="1785938" y="2044700"/>
          <p14:tracePt t="6976" x="1785938" y="2062163"/>
          <p14:tracePt t="7640" x="1803400" y="2062163"/>
          <p14:tracePt t="7652" x="1847850" y="2062163"/>
          <p14:tracePt t="7665" x="1938338" y="2062163"/>
          <p14:tracePt t="7678" x="2044700" y="2062163"/>
          <p14:tracePt t="7691" x="2133600" y="2062163"/>
          <p14:tracePt t="7708" x="2214563" y="2062163"/>
          <p14:tracePt t="7724" x="2286000" y="2044700"/>
          <p14:tracePt t="7741" x="2419350" y="2036763"/>
          <p14:tracePt t="7758" x="2490788" y="2027238"/>
          <p14:tracePt t="7774" x="2598738" y="2017713"/>
          <p14:tracePt t="7791" x="2786063" y="2000250"/>
          <p14:tracePt t="7808" x="2857500" y="2000250"/>
          <p14:tracePt t="7824" x="2911475" y="2000250"/>
          <p14:tracePt t="7841" x="3071813" y="2000250"/>
          <p14:tracePt t="7858" x="3160713" y="2000250"/>
          <p14:tracePt t="7875" x="3251200" y="2000250"/>
          <p14:tracePt t="7891" x="3357563" y="2000250"/>
          <p14:tracePt t="7908" x="3419475" y="2000250"/>
          <p14:tracePt t="7925" x="3465513" y="2000250"/>
          <p14:tracePt t="7941" x="3517900" y="2000250"/>
          <p14:tracePt t="7958" x="3536950" y="2000250"/>
          <p14:tracePt t="7975" x="3544888" y="2000250"/>
          <p14:tracePt t="7992" x="3554413" y="2000250"/>
          <p14:tracePt t="8009" x="3562350" y="2000250"/>
          <p14:tracePt t="8668" x="3571875" y="2000250"/>
          <p14:tracePt t="8681" x="3616325" y="2000250"/>
          <p14:tracePt t="8694" x="3751263" y="2000250"/>
          <p14:tracePt t="8709" x="3894138" y="2000250"/>
          <p14:tracePt t="8725" x="4044950" y="2000250"/>
          <p14:tracePt t="8742" x="4133850" y="2000250"/>
          <p14:tracePt t="8759" x="4303713" y="2000250"/>
          <p14:tracePt t="8775" x="4384675" y="2000250"/>
          <p14:tracePt t="8793" x="4537075" y="2000250"/>
          <p14:tracePt t="8809" x="4625975" y="2000250"/>
          <p14:tracePt t="8826" x="4687888" y="2000250"/>
          <p14:tracePt t="8843" x="4803775" y="2000250"/>
          <p14:tracePt t="8859" x="4867275" y="2000250"/>
          <p14:tracePt t="8876" x="4938713" y="2000250"/>
          <p14:tracePt t="8893" x="5037138" y="2000250"/>
          <p14:tracePt t="8909" x="5062538" y="2000250"/>
          <p14:tracePt t="8925" x="5081588" y="2000250"/>
          <p14:tracePt t="8943" x="5099050" y="2000250"/>
          <p14:tracePt t="8959" x="5116513" y="2000250"/>
          <p14:tracePt t="8981" x="5126038" y="2000250"/>
          <p14:tracePt t="9182" x="5116513" y="2000250"/>
          <p14:tracePt t="9194" x="5108575" y="2000250"/>
          <p14:tracePt t="9206" x="5099050" y="2000250"/>
          <p14:tracePt t="9219" x="5081588" y="2000250"/>
          <p14:tracePt t="9232" x="5045075" y="2000250"/>
          <p14:tracePt t="9244" x="4991100" y="2017713"/>
          <p14:tracePt t="9259" x="4919663" y="2027238"/>
          <p14:tracePt t="9276" x="4813300" y="2036763"/>
          <p14:tracePt t="9293" x="4643438" y="2071688"/>
          <p14:tracePt t="9309" x="4295775" y="2125663"/>
          <p14:tracePt t="9326" x="4179888" y="2152650"/>
          <p14:tracePt t="9343" x="4044950" y="2179638"/>
          <p14:tracePt t="9360" x="3759200" y="2241550"/>
          <p14:tracePt t="9376" x="3643313" y="2276475"/>
          <p14:tracePt t="9393" x="3490913" y="2295525"/>
          <p14:tracePt t="9409" x="3303588" y="2347913"/>
          <p14:tracePt t="9426" x="3232150" y="2374900"/>
          <p14:tracePt t="9442" x="3170238" y="2384425"/>
          <p14:tracePt t="9459" x="3089275" y="2419350"/>
          <p14:tracePt t="9475" x="3044825" y="2428875"/>
          <p14:tracePt t="9492" x="3017838" y="2446338"/>
          <p14:tracePt t="9509" x="2973388" y="2465388"/>
          <p14:tracePt t="9525" x="2955925" y="2473325"/>
          <p14:tracePt t="9544" x="2938463" y="2482850"/>
          <p14:tracePt t="9858" x="2946400" y="2482850"/>
          <p14:tracePt t="9995" x="2955925" y="2482850"/>
          <p14:tracePt t="10310" x="2965450" y="2482850"/>
          <p14:tracePt t="10360" x="2973388" y="2482850"/>
          <p14:tracePt t="10372" x="2982913" y="2482850"/>
          <p14:tracePt t="10385" x="3000375" y="2482850"/>
          <p14:tracePt t="10398" x="3044825" y="2482850"/>
          <p14:tracePt t="10410" x="3125788" y="2482850"/>
          <p14:tracePt t="10426" x="3205163" y="2473325"/>
          <p14:tracePt t="10443" x="3276600" y="2473325"/>
          <p14:tracePt t="10459" x="3446463" y="2465388"/>
          <p14:tracePt t="10476" x="3490913" y="2465388"/>
          <p14:tracePt t="10493" x="3536950" y="2455863"/>
          <p14:tracePt t="10509" x="3598863" y="2455863"/>
          <p14:tracePt t="10526" x="3633788" y="2455863"/>
          <p14:tracePt t="10543" x="3670300" y="2455863"/>
          <p14:tracePt t="10559" x="3697288" y="2455863"/>
          <p14:tracePt t="10576" x="3705225" y="2455863"/>
          <p14:tracePt t="10635" x="3714750" y="2455863"/>
          <p14:tracePt t="10999" x="3724275" y="2455863"/>
          <p14:tracePt t="11011" x="3741738" y="2455863"/>
          <p14:tracePt t="11023" x="3776663" y="2455863"/>
          <p14:tracePt t="11036" x="3875088" y="2455863"/>
          <p14:tracePt t="11049" x="3956050" y="2455863"/>
          <p14:tracePt t="11062" x="4017963" y="2455863"/>
          <p14:tracePt t="11076" x="4044950" y="2455863"/>
          <p14:tracePt t="11093" x="4071938" y="2455863"/>
          <p14:tracePt t="11111" x="4125913" y="2465388"/>
          <p14:tracePt t="11127" x="4160838" y="2465388"/>
          <p14:tracePt t="11143" x="4197350" y="2473325"/>
          <p14:tracePt t="11160" x="4251325" y="2473325"/>
          <p14:tracePt t="11176" x="4268788" y="2473325"/>
          <p14:tracePt t="11199" x="4276725" y="2473325"/>
          <p14:tracePt t="11212" x="4295775" y="2473325"/>
          <p14:tracePt t="11226" x="4313238" y="2473325"/>
          <p14:tracePt t="11243" x="4330700" y="2473325"/>
          <p14:tracePt t="11260" x="4348163" y="2473325"/>
          <p14:tracePt t="11277" x="4411663" y="2473325"/>
          <p14:tracePt t="11293" x="4438650" y="2473325"/>
          <p14:tracePt t="11311" x="4473575" y="2482850"/>
          <p14:tracePt t="11312" x="4510088" y="2482850"/>
          <p14:tracePt t="11326" x="4537075" y="2482850"/>
          <p14:tracePt t="11343" x="4581525" y="2490788"/>
          <p14:tracePt t="11361" x="4598988" y="2490788"/>
          <p14:tracePt t="11377" x="4625975" y="2500313"/>
          <p14:tracePt t="11393" x="4643438" y="2500313"/>
          <p14:tracePt t="11410" x="4660900" y="2500313"/>
          <p14:tracePt t="11427" x="4697413" y="2509838"/>
          <p14:tracePt t="11443" x="4705350" y="2509838"/>
          <p14:tracePt t="11460" x="4724400" y="2509838"/>
          <p14:tracePt t="11477" x="4732338" y="2517775"/>
          <p14:tracePt t="11938" x="4724400" y="2527300"/>
          <p14:tracePt t="11951" x="4714875" y="2527300"/>
          <p14:tracePt t="11963" x="4705350" y="2527300"/>
          <p14:tracePt t="11977" x="4687888" y="2527300"/>
          <p14:tracePt t="12001" x="4670425" y="2527300"/>
          <p14:tracePt t="12013" x="4643438" y="2536825"/>
          <p14:tracePt t="12027" x="4572000" y="2544763"/>
          <p14:tracePt t="12044" x="4465638" y="2554288"/>
          <p14:tracePt t="12060" x="4313238" y="2571750"/>
          <p14:tracePt t="12077" x="4125913" y="2616200"/>
          <p14:tracePt t="12094" x="4044950" y="2633663"/>
          <p14:tracePt t="12111" x="3946525" y="2652713"/>
          <p14:tracePt t="12127" x="3705225" y="2687638"/>
          <p14:tracePt t="12143" x="3517900" y="2724150"/>
          <p14:tracePt t="12160" x="3367088" y="2776538"/>
          <p14:tracePt t="12177" x="3179763" y="2822575"/>
          <p14:tracePt t="12193" x="3125788" y="2840038"/>
          <p14:tracePt t="12210" x="3098800" y="2857500"/>
          <p14:tracePt t="12227" x="3044825" y="2867025"/>
          <p14:tracePt t="12243" x="3027363" y="2874963"/>
          <p14:tracePt t="12260" x="3009900" y="2884488"/>
          <p14:tracePt t="12277" x="2955925" y="2894013"/>
          <p14:tracePt t="12294" x="2938463" y="2901950"/>
          <p14:tracePt t="12310" x="2928938" y="2901950"/>
          <p14:tracePt t="12327" x="2919413" y="2901950"/>
          <p14:tracePt t="12866" x="2928938" y="2901950"/>
          <p14:tracePt t="12903" x="2938463" y="2901950"/>
          <p14:tracePt t="12916" x="2955925" y="2901950"/>
          <p14:tracePt t="12929" x="2990850" y="2901950"/>
          <p14:tracePt t="12944" x="3089275" y="2901950"/>
          <p14:tracePt t="12961" x="3224213" y="2901950"/>
          <p14:tracePt t="12978" x="3438525" y="2901950"/>
          <p14:tracePt t="12994" x="3490913" y="2901950"/>
          <p14:tracePt t="13011" x="3517900" y="2901950"/>
          <p14:tracePt t="13028" x="3562350" y="2901950"/>
          <p14:tracePt t="13044" x="3589338" y="2901950"/>
          <p14:tracePt t="13061" x="3616325" y="2901950"/>
          <p14:tracePt t="13078" x="3687763" y="2901950"/>
          <p14:tracePt t="13094" x="3714750" y="2901950"/>
          <p14:tracePt t="13111" x="3732213" y="2901950"/>
          <p14:tracePt t="13128" x="3751263" y="2901950"/>
          <p14:tracePt t="13144" x="3759200" y="2901950"/>
          <p14:tracePt t="13161" x="3768725" y="2901950"/>
          <p14:tracePt t="14232" x="3786188" y="2901950"/>
          <p14:tracePt t="14244" x="3830638" y="2901950"/>
          <p14:tracePt t="14257" x="3990975" y="2901950"/>
          <p14:tracePt t="14270" x="4214813" y="2901950"/>
          <p14:tracePt t="14282" x="4411663" y="2901950"/>
          <p14:tracePt t="14295" x="4527550" y="2901950"/>
          <p14:tracePt t="14312" x="4625975" y="2901950"/>
          <p14:tracePt t="14328" x="4697413" y="2901950"/>
          <p14:tracePt t="14345" x="4848225" y="2911475"/>
          <p14:tracePt t="14362" x="4902200" y="2911475"/>
          <p14:tracePt t="14379" x="4938713" y="2911475"/>
          <p14:tracePt t="14395" x="4973638" y="2911475"/>
          <p14:tracePt t="14412" x="5072063" y="2919413"/>
          <p14:tracePt t="14428" x="5108575" y="2919413"/>
          <p14:tracePt t="14444" x="5160963" y="2919413"/>
          <p14:tracePt t="14461" x="5180013" y="2919413"/>
          <p14:tracePt t="14478" x="5197475" y="2919413"/>
          <p14:tracePt t="14494" x="5232400" y="2919413"/>
          <p14:tracePt t="14511" x="5241925" y="2919413"/>
          <p14:tracePt t="14528" x="5251450" y="2919413"/>
          <p14:tracePt t="14544" x="5259388" y="2919413"/>
          <p14:tracePt t="14561" x="5268913" y="2919413"/>
          <p14:tracePt t="14582" x="5276850" y="2919413"/>
          <p14:tracePt t="14594" x="5286375" y="2919413"/>
          <p14:tracePt t="14619" x="5295900" y="2919413"/>
          <p14:tracePt t="14682" x="5303838" y="2919413"/>
          <p14:tracePt t="15247" x="5295900" y="2919413"/>
          <p14:tracePt t="15272" x="5286375" y="2919413"/>
          <p14:tracePt t="15285" x="5268913" y="2919413"/>
          <p14:tracePt t="15297" x="5251450" y="2919413"/>
          <p14:tracePt t="15312" x="5224463" y="2919413"/>
          <p14:tracePt t="15329" x="5153025" y="2919413"/>
          <p14:tracePt t="15346" x="4991100" y="2938463"/>
          <p14:tracePt t="15362" x="4894263" y="2946400"/>
          <p14:tracePt t="15379" x="4714875" y="2973388"/>
          <p14:tracePt t="15397" x="4554538" y="3000375"/>
          <p14:tracePt t="15399" x="4438650" y="3017838"/>
          <p14:tracePt t="15412" x="4303713" y="3044825"/>
          <p14:tracePt t="15429" x="4197350" y="3081338"/>
          <p14:tracePt t="15447" x="4116388" y="3108325"/>
          <p14:tracePt t="15449" x="4037013" y="3125788"/>
          <p14:tracePt t="15462" x="3965575" y="3152775"/>
          <p14:tracePt t="15479" x="3894138" y="3179763"/>
          <p14:tracePt t="15496" x="3813175" y="3197225"/>
          <p14:tracePt t="15512" x="3652838" y="3259138"/>
          <p14:tracePt t="15529" x="3589338" y="3268663"/>
          <p14:tracePt t="15545" x="3544888" y="3276600"/>
          <p14:tracePt t="15562" x="3509963" y="3295650"/>
          <p14:tracePt t="15579" x="3500438" y="3295650"/>
          <p14:tracePt t="16113" x="3509963" y="3295650"/>
          <p14:tracePt t="16125" x="3544888" y="3295650"/>
          <p14:tracePt t="16138" x="3598863" y="3295650"/>
          <p14:tracePt t="16150" x="3697288" y="3295650"/>
          <p14:tracePt t="16163" x="3768725" y="3295650"/>
          <p14:tracePt t="16179" x="3830638" y="3295650"/>
          <p14:tracePt t="16196" x="3911600" y="3295650"/>
          <p14:tracePt t="16212" x="4010025" y="3295650"/>
          <p14:tracePt t="16229" x="4214813" y="3295650"/>
          <p14:tracePt t="16246" x="4367213" y="3295650"/>
          <p14:tracePt t="16263" x="4518025" y="3295650"/>
          <p14:tracePt t="16279" x="4545013" y="3295650"/>
          <p14:tracePt t="16296" x="4554538" y="3295650"/>
          <p14:tracePt t="16312" x="4572000" y="3295650"/>
          <p14:tracePt t="16329" x="4589463" y="3295650"/>
          <p14:tracePt t="16346" x="4598988" y="3295650"/>
          <p14:tracePt t="16363" x="4616450" y="3295650"/>
          <p14:tracePt t="16389" x="4625975" y="3295650"/>
          <p14:tracePt t="16414" x="4643438" y="3295650"/>
          <p14:tracePt t="16438" x="4652963" y="3295650"/>
          <p14:tracePt t="16463" x="4660900" y="3295650"/>
          <p14:tracePt t="16476" x="4679950" y="3295650"/>
          <p14:tracePt t="16488" x="4687888" y="3295650"/>
          <p14:tracePt t="16501" x="4697413" y="3295650"/>
          <p14:tracePt t="16514" x="4724400" y="3295650"/>
          <p14:tracePt t="16529" x="4751388" y="3295650"/>
          <p14:tracePt t="16546" x="4776788" y="3295650"/>
          <p14:tracePt t="16563" x="4840288" y="3295650"/>
          <p14:tracePt t="16579" x="4867275" y="3295650"/>
          <p14:tracePt t="16596" x="4894263" y="3295650"/>
          <p14:tracePt t="16613" x="4919663" y="3295650"/>
          <p14:tracePt t="16629" x="4983163" y="3295650"/>
          <p14:tracePt t="16646" x="5000625" y="3295650"/>
          <p14:tracePt t="16663" x="5045075" y="3295650"/>
          <p14:tracePt t="16679" x="5054600" y="3295650"/>
          <p14:tracePt t="16696" x="5062538" y="3295650"/>
          <p14:tracePt t="16713" x="5072063" y="3295650"/>
          <p14:tracePt t="16839" x="5062538" y="3295650"/>
          <p14:tracePt t="16852" x="5045075" y="3295650"/>
          <p14:tracePt t="16864" x="5018088" y="3295650"/>
          <p14:tracePt t="16879" x="4973638" y="3295650"/>
          <p14:tracePt t="16896" x="4911725" y="3295650"/>
          <p14:tracePt t="16914" x="4741863" y="3295650"/>
          <p14:tracePt t="16929" x="4660900" y="3295650"/>
          <p14:tracePt t="16946" x="4608513" y="3295650"/>
          <p14:tracePt t="16964" x="4537075" y="3303588"/>
          <p14:tracePt t="16979" x="4473575" y="3313113"/>
          <p14:tracePt t="16996" x="4384675" y="3330575"/>
          <p14:tracePt t="17014" x="4187825" y="3394075"/>
          <p14:tracePt t="17030" x="4108450" y="3419475"/>
          <p14:tracePt t="17046" x="4054475" y="3446463"/>
          <p14:tracePt t="17064" x="4000500" y="3465513"/>
          <p14:tracePt t="17079" x="4000500" y="3473450"/>
          <p14:tracePt t="17096" x="3990975" y="3473450"/>
          <p14:tracePt t="17115" x="3990975" y="3482975"/>
          <p14:tracePt t="17755" x="4010025" y="3500438"/>
          <p14:tracePt t="17767" x="4062413" y="3544888"/>
          <p14:tracePt t="17780" x="4133850" y="3598863"/>
          <p14:tracePt t="17797" x="4187825" y="3660775"/>
          <p14:tracePt t="17813" x="4259263" y="3705225"/>
          <p14:tracePt t="17830" x="4322763" y="3732213"/>
          <p14:tracePt t="17846" x="4348163" y="3741738"/>
          <p14:tracePt t="17863" x="4357688" y="3751263"/>
          <p14:tracePt t="17880" x="4375150" y="3751263"/>
          <p14:tracePt t="17897" x="4384675" y="3751263"/>
          <p14:tracePt t="17913" x="4394200" y="3751263"/>
          <p14:tracePt t="17930" x="4402138" y="3751263"/>
          <p14:tracePt t="17947" x="4402138" y="3759200"/>
          <p14:tracePt t="17967" x="4411663" y="3759200"/>
          <p14:tracePt t="17981" x="4419600" y="3759200"/>
          <p14:tracePt t="17996" x="4429125" y="3759200"/>
          <p14:tracePt t="18013" x="4446588" y="3759200"/>
          <p14:tracePt t="18030" x="4473575" y="3768725"/>
          <p14:tracePt t="18047" x="4483100" y="3768725"/>
          <p14:tracePt t="18063" x="4500563" y="3768725"/>
          <p14:tracePt t="18080" x="4518025" y="3768725"/>
          <p14:tracePt t="18096" x="4545013" y="3768725"/>
          <p14:tracePt t="18113" x="4581525" y="3768725"/>
          <p14:tracePt t="18130" x="4679950" y="3768725"/>
          <p14:tracePt t="18146" x="4714875" y="3768725"/>
          <p14:tracePt t="18163" x="4751388" y="3768725"/>
          <p14:tracePt t="18180" x="4840288" y="3768725"/>
          <p14:tracePt t="18196" x="4875213" y="3768725"/>
          <p14:tracePt t="18213" x="4902200" y="3768725"/>
          <p14:tracePt t="18230" x="4919663" y="3768725"/>
          <p14:tracePt t="18247" x="4929188" y="3768725"/>
          <p14:tracePt t="18263" x="4938713" y="3768725"/>
          <p14:tracePt t="19261" x="4929188" y="3768725"/>
          <p14:tracePt t="19273" x="4911725" y="3768725"/>
          <p14:tracePt t="19285" x="4875213" y="3768725"/>
          <p14:tracePt t="19299" x="4803775" y="3768725"/>
          <p14:tracePt t="19314" x="4705350" y="3776663"/>
          <p14:tracePt t="19331" x="4572000" y="3795713"/>
          <p14:tracePt t="19348" x="4313238" y="3840163"/>
          <p14:tracePt t="19364" x="4187825" y="3867150"/>
          <p14:tracePt t="19380" x="4081463" y="3902075"/>
          <p14:tracePt t="19398" x="3857625" y="3946525"/>
          <p14:tracePt t="19414" x="3751263" y="3965575"/>
          <p14:tracePt t="19431" x="3679825" y="3990975"/>
          <p14:tracePt t="19449" x="3581400" y="4027488"/>
          <p14:tracePt t="19464" x="3517900" y="4044950"/>
          <p14:tracePt t="19480" x="3429000" y="4071938"/>
          <p14:tracePt t="19499" x="3268663" y="4125913"/>
          <p14:tracePt t="19514" x="3197225" y="4152900"/>
          <p14:tracePt t="19531" x="3133725" y="4160838"/>
          <p14:tracePt t="19549" x="3062288" y="4179888"/>
          <p14:tracePt t="19564" x="3036888" y="4187825"/>
          <p14:tracePt t="19581" x="3017838" y="4197350"/>
          <p14:tracePt t="19597" x="3000375" y="4205288"/>
          <p14:tracePt t="19614" x="2946400" y="4214813"/>
          <p14:tracePt t="19631" x="2928938" y="4224338"/>
          <p14:tracePt t="19648" x="2911475" y="4224338"/>
          <p14:tracePt t="19664" x="2884488" y="4232275"/>
          <p14:tracePt t="19681" x="2857500" y="4232275"/>
          <p14:tracePt t="19697" x="2840038" y="4241800"/>
          <p14:tracePt t="19714" x="2776538" y="4251325"/>
          <p14:tracePt t="19731" x="2751138" y="4259263"/>
          <p14:tracePt t="19748" x="2724150" y="4259263"/>
          <p14:tracePt t="19764" x="2687638" y="4259263"/>
          <p14:tracePt t="19781" x="2670175" y="4259263"/>
          <p14:tracePt t="19797" x="2652713" y="4259263"/>
          <p14:tracePt t="19814" x="2625725" y="4259263"/>
          <p14:tracePt t="19831" x="2616200" y="4259263"/>
          <p14:tracePt t="19848" x="2608263" y="4259263"/>
          <p14:tracePt t="20163" x="2625725" y="4259263"/>
          <p14:tracePt t="20176" x="2652713" y="4259263"/>
          <p14:tracePt t="20188" x="2705100" y="4259263"/>
          <p14:tracePt t="20201" x="2751138" y="4259263"/>
          <p14:tracePt t="20214" x="2803525" y="4259263"/>
          <p14:tracePt t="20231" x="2847975" y="4259263"/>
          <p14:tracePt t="20248" x="2894013" y="4259263"/>
          <p14:tracePt t="20265" x="2973388" y="4259263"/>
          <p14:tracePt t="20281" x="3000375" y="4259263"/>
          <p14:tracePt t="20298" x="3036888" y="4259263"/>
          <p14:tracePt t="20315" x="3133725" y="4259263"/>
          <p14:tracePt t="20331" x="3187700" y="4259263"/>
          <p14:tracePt t="20348" x="3259138" y="4259263"/>
          <p14:tracePt t="20364" x="3340100" y="4259263"/>
          <p14:tracePt t="20381" x="3367088" y="4259263"/>
          <p14:tracePt t="20398" x="3375025" y="4259263"/>
          <p14:tracePt t="20414" x="3402013" y="4259263"/>
          <p14:tracePt t="20439" x="3411538" y="4259263"/>
          <p14:tracePt t="20464" x="3429000" y="4259263"/>
          <p14:tracePt t="20490" x="3438525" y="4259263"/>
          <p14:tracePt t="20503" x="3446463" y="4259263"/>
          <p14:tracePt t="20539" x="3455988" y="4259263"/>
          <p14:tracePt t="21891" x="3465513" y="4259263"/>
          <p14:tracePt t="21916" x="3473450" y="4259263"/>
          <p14:tracePt t="21928" x="3490913" y="4241800"/>
          <p14:tracePt t="21941" x="3500438" y="4241800"/>
          <p14:tracePt t="21953" x="3536950" y="4214813"/>
          <p14:tracePt t="21966" x="3562350" y="4197350"/>
          <p14:tracePt t="21982" x="3581400" y="4187825"/>
          <p14:tracePt t="21999" x="3608388" y="4160838"/>
          <p14:tracePt t="22015" x="3633788" y="4152900"/>
          <p14:tracePt t="22032" x="3660775" y="4125913"/>
          <p14:tracePt t="22049" x="3679825" y="4116388"/>
          <p14:tracePt t="22065" x="3697288" y="4098925"/>
          <p14:tracePt t="22082" x="3705225" y="4089400"/>
          <p14:tracePt t="22098" x="3714750" y="4081463"/>
          <p14:tracePt t="22117" x="3724275" y="4071938"/>
          <p14:tracePt t="22132" x="3724275" y="4062413"/>
          <p14:tracePt t="22148" x="3724275" y="4054475"/>
          <p14:tracePt t="22167" x="3724275" y="4044950"/>
          <p14:tracePt t="22530" x="3724275" y="4037013"/>
          <p14:tracePt t="22544" x="3724275" y="4027488"/>
          <p14:tracePt t="22555" x="3741738" y="3990975"/>
          <p14:tracePt t="22568" x="3768725" y="3894138"/>
          <p14:tracePt t="22582" x="3840163" y="3741738"/>
          <p14:tracePt t="22599" x="3956050" y="3536950"/>
          <p14:tracePt t="22616" x="4044950" y="3322638"/>
          <p14:tracePt t="22632" x="4187825" y="3098800"/>
          <p14:tracePt t="22649" x="4241800" y="3000375"/>
          <p14:tracePt t="22667" x="4276725" y="2894013"/>
          <p14:tracePt t="22668" x="4313238" y="2830513"/>
          <p14:tracePt t="22682" x="4340225" y="2776538"/>
          <p14:tracePt t="22699" x="4367213" y="2714625"/>
          <p14:tracePt t="22716" x="4375150" y="2670175"/>
          <p14:tracePt t="22732" x="4384675" y="2616200"/>
          <p14:tracePt t="23056" x="4384675" y="2608263"/>
          <p14:tracePt t="23069" x="4384675" y="2589213"/>
          <p14:tracePt t="23082" x="4384675" y="2562225"/>
          <p14:tracePt t="23099" x="4384675" y="2517775"/>
          <p14:tracePt t="23116" x="4402138" y="2446338"/>
          <p14:tracePt t="23132" x="4465638" y="2224088"/>
          <p14:tracePt t="23149" x="4483100" y="2160588"/>
          <p14:tracePt t="23166" x="4491038" y="2133600"/>
          <p14:tracePt t="23183" x="4537075" y="2054225"/>
          <p14:tracePt t="23199" x="4562475" y="2009775"/>
          <p14:tracePt t="23216" x="4581525" y="1973263"/>
          <p14:tracePt t="23233" x="4608513" y="1901825"/>
          <p14:tracePt t="23249" x="4616450" y="1884363"/>
          <p14:tracePt t="23266" x="4616450" y="1874838"/>
          <p14:tracePt t="23282" x="4616450" y="1857375"/>
          <p14:tracePt t="23546" x="4598988" y="1857375"/>
          <p14:tracePt t="23558" x="4589463" y="1857375"/>
          <p14:tracePt t="23570" x="4572000" y="1857375"/>
          <p14:tracePt t="23583" x="4537075" y="1857375"/>
          <p14:tracePt t="23599" x="4473575" y="1874838"/>
          <p14:tracePt t="23616" x="4411663" y="1893888"/>
          <p14:tracePt t="23633" x="4276725" y="1901825"/>
          <p14:tracePt t="23649" x="4179888" y="1901825"/>
          <p14:tracePt t="23666" x="4098925" y="1919288"/>
          <p14:tracePt t="23683" x="3973513" y="1919288"/>
          <p14:tracePt t="23699" x="3938588" y="1928813"/>
          <p14:tracePt t="23716" x="3875088" y="1928813"/>
          <p14:tracePt t="23733" x="3795713" y="1928813"/>
          <p14:tracePt t="23750" x="3751263" y="1938338"/>
          <p14:tracePt t="23766" x="3724275" y="1938338"/>
          <p14:tracePt t="23783" x="3705225" y="1938338"/>
          <p14:tracePt t="23784" x="3687763" y="1946275"/>
          <p14:tracePt t="23800" x="3679825" y="1946275"/>
          <p14:tracePt t="23816" x="3660775" y="1946275"/>
          <p14:tracePt t="23834" x="3652838" y="1946275"/>
          <p14:tracePt t="24034" x="3660775" y="1946275"/>
          <p14:tracePt t="24049" x="3679825" y="1946275"/>
          <p14:tracePt t="24059" x="3705225" y="1946275"/>
          <p14:tracePt t="24072" x="3741738" y="1946275"/>
          <p14:tracePt t="24085" x="3803650" y="1946275"/>
          <p14:tracePt t="24100" x="3867150" y="1946275"/>
          <p14:tracePt t="24116" x="3938588" y="1946275"/>
          <p14:tracePt t="24134" x="4054475" y="1965325"/>
          <p14:tracePt t="24149" x="4098925" y="1973263"/>
          <p14:tracePt t="24166" x="4143375" y="1973263"/>
          <p14:tracePt t="24184" x="4205288" y="1982788"/>
          <p14:tracePt t="24200" x="4232275" y="1982788"/>
          <p14:tracePt t="24216" x="4259263" y="1982788"/>
          <p14:tracePt t="24233" x="4276725" y="1982788"/>
          <p14:tracePt t="24250" x="4303713" y="1982788"/>
          <p14:tracePt t="24267" x="4322763" y="1982788"/>
          <p14:tracePt t="24284" x="4348163" y="1982788"/>
          <p14:tracePt t="24300" x="4357688" y="1982788"/>
          <p14:tracePt t="24317" x="4367213" y="1982788"/>
          <p14:tracePt t="24335" x="4394200" y="1982788"/>
          <p14:tracePt t="24350" x="4402138" y="1982788"/>
          <p14:tracePt t="24366" x="4419600" y="1982788"/>
          <p14:tracePt t="24385" x="4465638" y="1982788"/>
          <p14:tracePt t="24400" x="4491038" y="1982788"/>
          <p14:tracePt t="24416" x="4518025" y="1982788"/>
          <p14:tracePt t="24434" x="4581525" y="1982788"/>
          <p14:tracePt t="24450" x="4598988" y="1982788"/>
          <p14:tracePt t="24466" x="4625975" y="1982788"/>
          <p14:tracePt t="24484" x="4670425" y="1982788"/>
          <p14:tracePt t="24500" x="4697413" y="1982788"/>
          <p14:tracePt t="24517" x="4732338" y="1982788"/>
          <p14:tracePt t="24534" x="4759325" y="1982788"/>
          <p14:tracePt t="24550" x="4795838" y="1982788"/>
          <p14:tracePt t="24566" x="4803775" y="1982788"/>
          <p14:tracePt t="24584" x="4822825" y="1982788"/>
          <p14:tracePt t="24897" x="4830763" y="1982788"/>
          <p14:tracePt t="24910" x="4840288" y="1982788"/>
          <p14:tracePt t="24922" x="4867275" y="1982788"/>
          <p14:tracePt t="24935" x="4894263" y="1982788"/>
          <p14:tracePt t="24950" x="4938713" y="1982788"/>
          <p14:tracePt t="24966" x="4965700" y="1982788"/>
          <p14:tracePt t="24983" x="4973638" y="1982788"/>
          <p14:tracePt t="25000" x="4983163" y="1982788"/>
          <p14:tracePt t="25048" x="4983163" y="1990725"/>
          <p14:tracePt t="25074" x="4973638" y="1990725"/>
          <p14:tracePt t="25086" x="4965700" y="1990725"/>
          <p14:tracePt t="25101" x="4929188" y="2000250"/>
          <p14:tracePt t="25112" x="4830763" y="2009775"/>
          <p14:tracePt t="25124" x="4643438" y="2036763"/>
          <p14:tracePt t="25138" x="4081463" y="2108200"/>
          <p14:tracePt t="25150" x="3625850" y="2197100"/>
          <p14:tracePt t="25167" x="3340100" y="2241550"/>
          <p14:tracePt t="25183" x="3133725" y="2276475"/>
          <p14:tracePt t="25200" x="2840038" y="2322513"/>
          <p14:tracePt t="25217" x="2759075" y="2339975"/>
          <p14:tracePt t="25234" x="2660650" y="2366963"/>
          <p14:tracePt t="25250" x="2527300" y="2384425"/>
          <p14:tracePt t="25267" x="2482850" y="2384425"/>
          <p14:tracePt t="25283" x="2465388" y="2384425"/>
          <p14:tracePt t="25300" x="2446338" y="2393950"/>
          <p14:tracePt t="25317" x="2438400" y="2393950"/>
          <p14:tracePt t="25337" x="2428875" y="2393950"/>
          <p14:tracePt t="25350" x="2428875" y="2401888"/>
          <p14:tracePt t="25367" x="2419350" y="2401888"/>
          <p14:tracePt t="25400" x="2411413" y="2401888"/>
          <p14:tracePt t="25412" x="2411413" y="2411413"/>
          <p14:tracePt t="26566" x="2419350" y="2411413"/>
          <p14:tracePt t="26628" x="2428875" y="2411413"/>
          <p14:tracePt t="26641" x="2438400" y="2411413"/>
          <p14:tracePt t="26653" x="2455863" y="2411413"/>
          <p14:tracePt t="26668" x="2482850" y="2411413"/>
          <p14:tracePt t="26684" x="2517775" y="2411413"/>
          <p14:tracePt t="26702" x="2581275" y="2411413"/>
          <p14:tracePt t="26704" x="2616200" y="2411413"/>
          <p14:tracePt t="26718" x="2633663" y="2411413"/>
          <p14:tracePt t="26734" x="2652713" y="2411413"/>
          <p14:tracePt t="26752" x="2670175" y="2411413"/>
          <p14:tracePt t="26768" x="2687638" y="2411413"/>
          <p14:tracePt t="26784" x="2697163" y="2411413"/>
          <p14:tracePt t="26815" x="2705100" y="2411413"/>
          <p14:tracePt t="26840" x="2714625" y="2411413"/>
          <p14:tracePt t="26877" x="2724150" y="2411413"/>
          <p14:tracePt t="26915" x="2732088" y="2411413"/>
          <p14:tracePt t="27142" x="2741613" y="2411413"/>
          <p14:tracePt t="27154" x="2751138" y="2411413"/>
          <p14:tracePt t="27168" x="2768600" y="2411413"/>
          <p14:tracePt t="27185" x="2803525" y="2411413"/>
          <p14:tracePt t="27201" x="2874963" y="2419350"/>
          <p14:tracePt t="27218" x="2982913" y="2438400"/>
          <p14:tracePt t="27235" x="3009900" y="2438400"/>
          <p14:tracePt t="27251" x="3017838" y="2438400"/>
          <p14:tracePt t="27268" x="3027363" y="2438400"/>
          <p14:tracePt t="30725" x="3036888" y="2438400"/>
          <p14:tracePt t="30750" x="3036888" y="2446338"/>
          <p14:tracePt t="30763" x="3044825" y="2465388"/>
          <p14:tracePt t="30776" x="3044825" y="2482850"/>
          <p14:tracePt t="30788" x="3054350" y="2509838"/>
          <p14:tracePt t="30802" x="3054350" y="2536825"/>
          <p14:tracePt t="30819" x="3054350" y="2554288"/>
          <p14:tracePt t="30837" x="3054350" y="2571750"/>
          <p14:tracePt t="30853" x="3054350" y="2608263"/>
          <p14:tracePt t="30869" x="3054350" y="2616200"/>
          <p14:tracePt t="30886" x="3044825" y="2633663"/>
          <p14:tracePt t="30903" x="3027363" y="2670175"/>
          <p14:tracePt t="30920" x="3017838" y="2679700"/>
          <p14:tracePt t="30936" x="3000375" y="2687638"/>
          <p14:tracePt t="30953" x="3000375" y="2697163"/>
          <p14:tracePt t="30970" x="2990850" y="2697163"/>
          <p14:tracePt t="30990" x="2973388" y="2705100"/>
          <p14:tracePt t="31003" x="2946400" y="2705100"/>
          <p14:tracePt t="31020" x="2901950" y="2714625"/>
          <p14:tracePt t="31037" x="2822575" y="2714625"/>
          <p14:tracePt t="31053" x="2643188" y="2732088"/>
          <p14:tracePt t="31070" x="2581275" y="2741613"/>
          <p14:tracePt t="31086" x="2527300" y="2741613"/>
          <p14:tracePt t="31103" x="2473325" y="2751138"/>
          <p14:tracePt t="31120" x="2455863" y="2751138"/>
          <p14:tracePt t="31136" x="2446338" y="2759075"/>
          <p14:tracePt t="31278" x="2455863" y="2759075"/>
          <p14:tracePt t="31291" x="2465388" y="2759075"/>
          <p14:tracePt t="31304" x="2473325" y="2759075"/>
          <p14:tracePt t="31320" x="2500313" y="2759075"/>
          <p14:tracePt t="31337" x="2536825" y="2759075"/>
          <p14:tracePt t="31353" x="2625725" y="2768600"/>
          <p14:tracePt t="31370" x="2660650" y="2768600"/>
          <p14:tracePt t="31387" x="2697163" y="2768600"/>
          <p14:tracePt t="31403" x="2795588" y="2768600"/>
          <p14:tracePt t="31420" x="2847975" y="2768600"/>
          <p14:tracePt t="31436" x="2894013" y="2768600"/>
          <p14:tracePt t="31453" x="3000375" y="2768600"/>
          <p14:tracePt t="31470" x="3036888" y="2768600"/>
          <p14:tracePt t="31486" x="3062288" y="2768600"/>
          <p14:tracePt t="31503" x="3125788" y="2768600"/>
          <p14:tracePt t="31520" x="3152775" y="2768600"/>
          <p14:tracePt t="31536" x="3179763" y="2768600"/>
          <p14:tracePt t="31553" x="3241675" y="2768600"/>
          <p14:tracePt t="31570" x="3268663" y="2768600"/>
          <p14:tracePt t="31586" x="3295650" y="2768600"/>
          <p14:tracePt t="31604" x="3322638" y="2768600"/>
          <p14:tracePt t="31620" x="3357563" y="2768600"/>
          <p14:tracePt t="31637" x="3375025" y="2768600"/>
          <p14:tracePt t="31653" x="3384550" y="2768600"/>
          <p14:tracePt t="31670" x="3394075" y="2768600"/>
          <p14:tracePt t="38124" x="3384550" y="2768600"/>
          <p14:tracePt t="38136" x="3357563" y="2768600"/>
          <p14:tracePt t="38149" x="3322638" y="2768600"/>
          <p14:tracePt t="38162" x="3232150" y="2795588"/>
          <p14:tracePt t="38175" x="3152775" y="2822575"/>
          <p14:tracePt t="38190" x="3062288" y="2884488"/>
          <p14:tracePt t="38207" x="2990850" y="2938463"/>
          <p14:tracePt t="38224" x="2938463" y="2982913"/>
          <p14:tracePt t="38225" x="2884488" y="3027363"/>
          <p14:tracePt t="38240" x="2840038" y="3071813"/>
          <p14:tracePt t="38257" x="2795588" y="3116263"/>
          <p14:tracePt t="38275" x="2724150" y="3205163"/>
          <p14:tracePt t="38290" x="2705100" y="3259138"/>
          <p14:tracePt t="38307" x="2687638" y="3295650"/>
          <p14:tracePt t="38324" x="2660650" y="3367088"/>
          <p14:tracePt t="38340" x="2652713" y="3394075"/>
          <p14:tracePt t="38357" x="2652713" y="3455988"/>
          <p14:tracePt t="38375" x="2652713" y="3554413"/>
          <p14:tracePt t="38390" x="2652713" y="3581400"/>
          <p14:tracePt t="38406" x="2652713" y="3598863"/>
          <p14:tracePt t="38424" x="2670175" y="3633788"/>
          <p14:tracePt t="38440" x="2679700" y="3660775"/>
          <p14:tracePt t="38456" x="2705100" y="3697288"/>
          <p14:tracePt t="38473" x="2741613" y="3741738"/>
          <p14:tracePt t="38839" x="2732088" y="3741738"/>
          <p14:tracePt t="38851" x="2705100" y="3751263"/>
          <p14:tracePt t="38863" x="2670175" y="3795713"/>
          <p14:tracePt t="38876" x="2562225" y="3884613"/>
          <p14:tracePt t="38891" x="2419350" y="4044950"/>
          <p14:tracePt t="38907" x="2330450" y="4133850"/>
          <p14:tracePt t="38923" x="2268538" y="4205288"/>
          <p14:tracePt t="38940" x="2160588" y="4303713"/>
          <p14:tracePt t="38957" x="2098675" y="4384675"/>
          <p14:tracePt t="38974" x="2054225" y="4438650"/>
          <p14:tracePt t="38990" x="1965325" y="4537075"/>
          <p14:tracePt t="39007" x="1938338" y="4572000"/>
          <p14:tracePt t="39023" x="1901825" y="4633913"/>
          <p14:tracePt t="39040" x="1866900" y="4714875"/>
          <p14:tracePt t="39057" x="1847850" y="4732338"/>
          <p14:tracePt t="39074" x="1847850" y="4751388"/>
          <p14:tracePt t="39090" x="1830388" y="4786313"/>
          <p14:tracePt t="39107" x="1822450" y="4803775"/>
          <p14:tracePt t="39124" x="1822450" y="4813300"/>
          <p14:tracePt t="39140" x="1822450" y="4830763"/>
          <p14:tracePt t="39164" x="1822450" y="4840288"/>
          <p14:tracePt t="39491" x="1812925" y="4840288"/>
          <p14:tracePt t="39503" x="1795463" y="4857750"/>
          <p14:tracePt t="39516" x="1768475" y="4884738"/>
          <p14:tracePt t="39528" x="1704975" y="4946650"/>
          <p14:tracePt t="39541" x="1652588" y="5027613"/>
          <p14:tracePt t="39557" x="1608138" y="5072063"/>
          <p14:tracePt t="39574" x="1581150" y="5099050"/>
          <p14:tracePt t="39591" x="1544638" y="5143500"/>
          <p14:tracePt t="39607" x="1527175" y="5160963"/>
          <p14:tracePt t="39624" x="1509713" y="5187950"/>
          <p14:tracePt t="39640" x="1473200" y="5214938"/>
          <p14:tracePt t="39657" x="1473200" y="5224463"/>
          <p14:tracePt t="39674" x="1455738" y="5232400"/>
          <p14:tracePt t="39693" x="1446213" y="5241925"/>
          <p14:tracePt t="39728" x="1438275" y="5241925"/>
          <p14:tracePt t="39929" x="1446213" y="5241925"/>
          <p14:tracePt t="39941" x="1473200" y="5251450"/>
          <p14:tracePt t="39954" x="1490663" y="5251450"/>
          <p14:tracePt t="39966" x="1527175" y="5259388"/>
          <p14:tracePt t="39979" x="1571625" y="5259388"/>
          <p14:tracePt t="39993" x="1633538" y="5259388"/>
          <p14:tracePt t="40008" x="1704975" y="5259388"/>
          <p14:tracePt t="40024" x="1758950" y="5268913"/>
          <p14:tracePt t="40041" x="1803400" y="5268913"/>
          <p14:tracePt t="40058" x="1874838" y="5268913"/>
          <p14:tracePt t="40074" x="1901825" y="5268913"/>
          <p14:tracePt t="40091" x="1946275" y="5268913"/>
          <p14:tracePt t="40107" x="1965325" y="5268913"/>
          <p14:tracePt t="40124" x="1973263" y="5268913"/>
          <p14:tracePt t="40141" x="1990725" y="5268913"/>
          <p14:tracePt t="40158" x="2000250" y="5268913"/>
          <p14:tracePt t="40174" x="2009775" y="5268913"/>
          <p14:tracePt t="40279" x="2017713" y="5268913"/>
          <p14:tracePt t="40317" x="2027238" y="5268913"/>
          <p14:tracePt t="40405" x="2009775" y="5268913"/>
          <p14:tracePt t="40418" x="2000250" y="5268913"/>
          <p14:tracePt t="40430" x="1973263" y="5268913"/>
          <p14:tracePt t="40443" x="1938338" y="5268913"/>
          <p14:tracePt t="40457" x="1884363" y="5268913"/>
          <p14:tracePt t="40475" x="1847850" y="5268913"/>
          <p14:tracePt t="40493" x="1776413" y="5268913"/>
          <p14:tracePt t="40508" x="1741488" y="5259388"/>
          <p14:tracePt t="40524" x="1714500" y="5259388"/>
          <p14:tracePt t="40542" x="1652588" y="5251450"/>
          <p14:tracePt t="40558" x="1643063" y="5241925"/>
          <p14:tracePt t="40575" x="1633538" y="5232400"/>
          <p14:tracePt t="40592" x="1616075" y="5224463"/>
          <p14:tracePt t="40608" x="1608138" y="5224463"/>
          <p14:tracePt t="40843" x="1616075" y="5224463"/>
          <p14:tracePt t="40856" x="1625600" y="5214938"/>
          <p14:tracePt t="40869" x="1643063" y="5214938"/>
          <p14:tracePt t="40881" x="1670050" y="5214938"/>
          <p14:tracePt t="40894" x="1687513" y="5214938"/>
          <p14:tracePt t="40908" x="1731963" y="5205413"/>
          <p14:tracePt t="40925" x="1776413" y="5205413"/>
          <p14:tracePt t="40941" x="1822450" y="5205413"/>
          <p14:tracePt t="40958" x="1965325" y="5205413"/>
          <p14:tracePt t="40975" x="2017713" y="5205413"/>
          <p14:tracePt t="40992" x="2044700" y="5205413"/>
          <p14:tracePt t="41008" x="2098675" y="5205413"/>
          <p14:tracePt t="41024" x="2108200" y="5205413"/>
          <p14:tracePt t="41041" x="2125663" y="5205413"/>
          <p14:tracePt t="41058" x="2143125" y="5205413"/>
          <p14:tracePt t="41094" x="2152650" y="5205413"/>
          <p14:tracePt t="41282" x="2143125" y="5205413"/>
          <p14:tracePt t="41320" x="2133600" y="5205413"/>
          <p14:tracePt t="41332" x="2125663" y="5205413"/>
          <p14:tracePt t="41344" x="2108200" y="5205413"/>
          <p14:tracePt t="41358" x="2089150" y="5214938"/>
          <p14:tracePt t="41374" x="2054225" y="5214938"/>
          <p14:tracePt t="41391" x="2009775" y="5214938"/>
          <p14:tracePt t="41408" x="1928813" y="5214938"/>
          <p14:tracePt t="41424" x="1893888" y="5214938"/>
          <p14:tracePt t="41441" x="1847850" y="5214938"/>
          <p14:tracePt t="41458" x="1741488" y="5214938"/>
          <p14:tracePt t="41474" x="1697038" y="5214938"/>
          <p14:tracePt t="41491" x="1679575" y="5214938"/>
          <p14:tracePt t="41508" x="1643063" y="5214938"/>
          <p14:tracePt t="41531" x="1633538" y="5214938"/>
          <p14:tracePt t="41545" x="1625600" y="5214938"/>
          <p14:tracePt t="41569" x="1616075" y="5214938"/>
          <p14:tracePt t="41582" x="1598613" y="5214938"/>
          <p14:tracePt t="41607" x="1589088" y="5214938"/>
          <p14:tracePt t="41745" x="1598613" y="5214938"/>
          <p14:tracePt t="41758" x="1608138" y="5214938"/>
          <p14:tracePt t="41770" x="1616075" y="5214938"/>
          <p14:tracePt t="41783" x="1633538" y="5214938"/>
          <p14:tracePt t="41796" x="1643063" y="5214938"/>
          <p14:tracePt t="41808" x="1679575" y="5214938"/>
          <p14:tracePt t="41825" x="1704975" y="5214938"/>
          <p14:tracePt t="41841" x="1741488" y="5214938"/>
          <p14:tracePt t="41858" x="1795463" y="5214938"/>
          <p14:tracePt t="41875" x="1803400" y="5214938"/>
          <p14:tracePt t="41892" x="1812925" y="5214938"/>
          <p14:tracePt t="41908" x="1822450" y="5214938"/>
          <p14:tracePt t="41932" x="1830388" y="5214938"/>
          <p14:tracePt t="43276" x="1839913" y="5214938"/>
          <p14:tracePt t="43289" x="1857375" y="5214938"/>
          <p14:tracePt t="43301" x="1884363" y="5205413"/>
          <p14:tracePt t="43319" x="1928813" y="5205413"/>
          <p14:tracePt t="43331" x="1973263" y="5205413"/>
          <p14:tracePt t="43342" x="2036763" y="5205413"/>
          <p14:tracePt t="43359" x="2108200" y="5205413"/>
          <p14:tracePt t="43375" x="2241550" y="5205413"/>
          <p14:tracePt t="43392" x="2276475" y="5205413"/>
          <p14:tracePt t="43409" x="2312988" y="5205413"/>
          <p14:tracePt t="43425" x="2357438" y="5205413"/>
          <p14:tracePt t="43442" x="2384425" y="5205413"/>
          <p14:tracePt t="43459" x="2393950" y="5205413"/>
          <p14:tracePt t="43966" x="2411413" y="5197475"/>
          <p14:tracePt t="43991" x="2428875" y="5197475"/>
          <p14:tracePt t="44003" x="2446338" y="5197475"/>
          <p14:tracePt t="44016" x="2490788" y="5197475"/>
          <p14:tracePt t="44028" x="2544763" y="5197475"/>
          <p14:tracePt t="44043" x="2608263" y="5187950"/>
          <p14:tracePt t="44059" x="2687638" y="5187950"/>
          <p14:tracePt t="44078" x="2803525" y="5187950"/>
          <p14:tracePt t="44093" x="2847975" y="5180013"/>
          <p14:tracePt t="44109" x="2884488" y="5180013"/>
          <p14:tracePt t="44127" x="2919413" y="5180013"/>
          <p14:tracePt t="44143" x="2982913" y="5180013"/>
          <p14:tracePt t="44160" x="3000375" y="5180013"/>
          <p14:tracePt t="44176" x="3027363" y="5180013"/>
          <p14:tracePt t="44193" x="3054350" y="5170488"/>
          <p14:tracePt t="44209" x="3062288" y="5170488"/>
          <p14:tracePt t="44226" x="3071813" y="5170488"/>
          <p14:tracePt t="44931" x="3098800" y="5160963"/>
          <p14:tracePt t="44944" x="3170238" y="5143500"/>
          <p14:tracePt t="44957" x="3419475" y="5099050"/>
          <p14:tracePt t="44969" x="3822700" y="5010150"/>
          <p14:tracePt t="44981" x="3956050" y="4991100"/>
          <p14:tracePt t="44994" x="4044950" y="4973638"/>
          <p14:tracePt t="45010" x="4152900" y="4973638"/>
          <p14:tracePt t="45027" x="4259263" y="4973638"/>
          <p14:tracePt t="45044" x="4367213" y="4946650"/>
          <p14:tracePt t="45045" x="4456113" y="4946650"/>
          <p14:tracePt t="45060" x="4581525" y="4946650"/>
          <p14:tracePt t="45076" x="4652963" y="4946650"/>
          <p14:tracePt t="45093" x="4697413" y="4946650"/>
          <p14:tracePt t="45110" x="4751388" y="4946650"/>
          <p14:tracePt t="45127" x="4759325" y="4946650"/>
          <p14:tracePt t="45144" x="4776788" y="4946650"/>
          <p14:tracePt t="45145" x="4795838" y="4946650"/>
          <p14:tracePt t="45169" x="4803775" y="4946650"/>
          <p14:tracePt t="45257" x="4813300" y="4946650"/>
          <p14:tracePt t="45294" x="4822825" y="4946650"/>
          <p14:tracePt t="45407" x="4822825" y="4956175"/>
          <p14:tracePt t="45659" x="4830763" y="4956175"/>
          <p14:tracePt t="45671" x="4848225" y="4956175"/>
          <p14:tracePt t="45684" x="4894263" y="4956175"/>
          <p14:tracePt t="45696" x="5045075" y="4956175"/>
          <p14:tracePt t="45710" x="5402263" y="4956175"/>
          <p14:tracePt t="45727" x="5653088" y="4956175"/>
          <p14:tracePt t="45743" x="5776913" y="4956175"/>
          <p14:tracePt t="45760" x="5946775" y="4956175"/>
          <p14:tracePt t="45777" x="5983288" y="4956175"/>
          <p14:tracePt t="45794" x="6018213" y="4956175"/>
          <p14:tracePt t="45810" x="6116638" y="4956175"/>
          <p14:tracePt t="45827" x="6143625" y="4956175"/>
          <p14:tracePt t="45843" x="6170613" y="4956175"/>
          <p14:tracePt t="45860" x="6197600" y="4965700"/>
          <p14:tracePt t="45877" x="6215063" y="4965700"/>
          <p14:tracePt t="45894" x="6224588" y="4965700"/>
          <p14:tracePt t="45911" x="6251575" y="4965700"/>
          <p14:tracePt t="45927" x="6269038" y="4965700"/>
          <p14:tracePt t="45944" x="6276975" y="4965700"/>
          <p14:tracePt t="45960" x="6286500" y="4965700"/>
          <p14:tracePt t="45977" x="6296025" y="4965700"/>
          <p14:tracePt t="46436" x="6286500" y="4965700"/>
          <p14:tracePt t="46448" x="6286500" y="4973638"/>
          <p14:tracePt t="46497" x="6276975" y="4973638"/>
          <p14:tracePt t="46874" x="6269038" y="4973638"/>
          <p14:tracePt t="46912" x="6259513" y="4973638"/>
          <p14:tracePt t="46924" x="6251575" y="4973638"/>
          <p14:tracePt t="46937" x="6224588" y="4983163"/>
          <p14:tracePt t="46950" x="6180138" y="4983163"/>
          <p14:tracePt t="46964" x="6010275" y="5000625"/>
          <p14:tracePt t="46977" x="5394325" y="5081588"/>
          <p14:tracePt t="46994" x="4803775" y="5170488"/>
          <p14:tracePt t="47012" x="4268788" y="5241925"/>
          <p14:tracePt t="47027" x="4054475" y="5295900"/>
          <p14:tracePt t="47044" x="3840163" y="5340350"/>
          <p14:tracePt t="47062" x="3473450" y="5402263"/>
          <p14:tracePt t="47077" x="3303588" y="5438775"/>
          <p14:tracePt t="47094" x="3224213" y="5446713"/>
          <p14:tracePt t="47112" x="3125788" y="5456238"/>
          <p14:tracePt t="47127" x="3098800" y="5465763"/>
          <p14:tracePt t="47144" x="3081338" y="5465763"/>
          <p14:tracePt t="47162" x="3054350" y="5465763"/>
          <p14:tracePt t="47177" x="3044825" y="5465763"/>
          <p14:tracePt t="47194" x="3027363" y="5465763"/>
          <p14:tracePt t="47212" x="3009900" y="5465763"/>
          <p14:tracePt t="47227" x="2990850" y="5465763"/>
          <p14:tracePt t="47244" x="2973388" y="5465763"/>
          <p14:tracePt t="47261" x="2965450" y="5465763"/>
          <p14:tracePt t="47278" x="2938463" y="5465763"/>
          <p14:tracePt t="47294" x="2919413" y="5465763"/>
          <p14:tracePt t="47311" x="2919413" y="5473700"/>
          <p14:tracePt t="47313" x="2911475" y="5473700"/>
          <p14:tracePt t="47328" x="2894013" y="5473700"/>
          <p14:tracePt t="47350" x="2884488" y="5483225"/>
          <p14:tracePt t="47363" x="2874963" y="5483225"/>
          <p14:tracePt t="47387" x="2867025" y="5483225"/>
          <p14:tracePt t="47474" x="2867025" y="5491163"/>
          <p14:tracePt t="47626" x="2867025" y="5500688"/>
          <p14:tracePt t="47914" x="2884488" y="5500688"/>
          <p14:tracePt t="47928" x="2955925" y="5500688"/>
          <p14:tracePt t="47940" x="3179763" y="5537200"/>
          <p14:tracePt t="47952" x="3608388" y="5599113"/>
          <p14:tracePt t="47964" x="3741738" y="5626100"/>
          <p14:tracePt t="47978" x="3813175" y="5643563"/>
          <p14:tracePt t="47995" x="3894138" y="5653088"/>
          <p14:tracePt t="48011" x="3938588" y="5653088"/>
          <p14:tracePt t="48028" x="4000500" y="5661025"/>
          <p14:tracePt t="48045" x="4010025" y="5661025"/>
          <p14:tracePt t="48061" x="4017963" y="5661025"/>
          <p14:tracePt t="48078" x="4027488" y="5661025"/>
          <p14:tracePt t="48215" x="4037013" y="5661025"/>
          <p14:tracePt t="48228" x="4054475" y="5661025"/>
          <p14:tracePt t="48241" x="4071938" y="5661025"/>
          <p14:tracePt t="48253" x="4108450" y="5661025"/>
          <p14:tracePt t="48266" x="4187825" y="5661025"/>
          <p14:tracePt t="48279" x="4295775" y="5661025"/>
          <p14:tracePt t="48295" x="4394200" y="5661025"/>
          <p14:tracePt t="48312" x="4465638" y="5661025"/>
          <p14:tracePt t="48328" x="4572000" y="5661025"/>
          <p14:tracePt t="48345" x="4598988" y="5661025"/>
          <p14:tracePt t="48361" x="4625975" y="5661025"/>
          <p14:tracePt t="48378" x="4652963" y="5661025"/>
          <p14:tracePt t="48395" x="4679950" y="5661025"/>
          <p14:tracePt t="48415" x="4687888" y="5661025"/>
          <p14:tracePt t="48729" x="4679950" y="5661025"/>
          <p14:tracePt t="48741" x="4670425" y="5661025"/>
          <p14:tracePt t="48754" x="4652963" y="5661025"/>
          <p14:tracePt t="48767" x="4625975" y="5661025"/>
          <p14:tracePt t="48780" x="4572000" y="5661025"/>
          <p14:tracePt t="48795" x="4456113" y="5661025"/>
          <p14:tracePt t="48812" x="4224338" y="5661025"/>
          <p14:tracePt t="48829" x="3830638" y="5661025"/>
          <p14:tracePt t="48845" x="3598863" y="5680075"/>
          <p14:tracePt t="48862" x="3375025" y="5705475"/>
          <p14:tracePt t="48879" x="2982913" y="5768975"/>
          <p14:tracePt t="48895" x="2786063" y="5803900"/>
          <p14:tracePt t="48912" x="2705100" y="5822950"/>
          <p14:tracePt t="48929" x="2643188" y="5830888"/>
          <p14:tracePt t="48930" x="2581275" y="5840413"/>
          <p14:tracePt t="48945" x="2517775" y="5857875"/>
          <p14:tracePt t="48962" x="2455863" y="5867400"/>
          <p14:tracePt t="48980" x="2366963" y="5894388"/>
          <p14:tracePt t="48995" x="2330450" y="5894388"/>
          <p14:tracePt t="49012" x="2303463" y="5902325"/>
          <p14:tracePt t="49029" x="2276475" y="5911850"/>
          <p14:tracePt t="49031" x="2251075" y="5911850"/>
          <p14:tracePt t="49045" x="2232025" y="5911850"/>
          <p14:tracePt t="49062" x="2205038" y="5919788"/>
          <p14:tracePt t="49079" x="2170113" y="5929313"/>
          <p14:tracePt t="49095" x="2160588" y="5938838"/>
          <p14:tracePt t="49112" x="2143125" y="5938838"/>
          <p14:tracePt t="49130" x="2133600" y="5938838"/>
          <p14:tracePt t="52849" x="2160588" y="5938838"/>
          <p14:tracePt t="52861" x="2259013" y="5938838"/>
          <p14:tracePt t="52875" x="2446338" y="5919788"/>
          <p14:tracePt t="52887" x="2643188" y="5902325"/>
          <p14:tracePt t="52900" x="2741613" y="5894388"/>
          <p14:tracePt t="52913" x="2786063" y="5875338"/>
          <p14:tracePt t="52931" x="2803525" y="5875338"/>
          <p14:tracePt t="52947" x="2822575" y="5875338"/>
          <p14:tracePt t="52964" x="2840038" y="5875338"/>
          <p14:tracePt t="52980" x="2857500" y="5875338"/>
          <p14:tracePt t="52997" x="2867025" y="5875338"/>
          <p14:tracePt t="53014" x="2874963" y="5875338"/>
          <p14:tracePt t="55802" x="2867025" y="5875338"/>
          <p14:tracePt t="55815" x="2847975" y="5857875"/>
          <p14:tracePt t="55827" x="2830513" y="5822950"/>
          <p14:tracePt t="55840" x="2759075" y="5741988"/>
          <p14:tracePt t="55853" x="2679700" y="5670550"/>
          <p14:tracePt t="55865" x="2589213" y="5589588"/>
          <p14:tracePt t="55882" x="2517775" y="5518150"/>
          <p14:tracePt t="55898" x="2446338" y="5465763"/>
          <p14:tracePt t="55915" x="2295525" y="5367338"/>
          <p14:tracePt t="55932" x="2232025" y="5330825"/>
          <p14:tracePt t="55948" x="2170113" y="5303838"/>
          <p14:tracePt t="55965" x="2089150" y="5276850"/>
          <p14:tracePt t="55982" x="2062163" y="5268913"/>
          <p14:tracePt t="55999" x="2027238" y="5268913"/>
          <p14:tracePt t="56015" x="2000250" y="5259388"/>
          <p14:tracePt t="56032" x="1990725" y="5251450"/>
          <p14:tracePt t="56049" x="1982788" y="5251450"/>
          <p14:tracePt t="56065" x="1973263" y="5251450"/>
          <p14:tracePt t="56090" x="1965325" y="5251450"/>
          <p14:tracePt t="56116" x="1955800" y="5251450"/>
          <p14:tracePt t="56128" x="1938338" y="5251450"/>
          <p14:tracePt t="56140" x="1919288" y="5251450"/>
          <p14:tracePt t="56153" x="1901825" y="5251450"/>
          <p14:tracePt t="56166" x="1874838" y="5251450"/>
          <p14:tracePt t="56182" x="1847850" y="5241925"/>
          <p14:tracePt t="56199" x="1812925" y="5241925"/>
          <p14:tracePt t="56215" x="1768475" y="5241925"/>
          <p14:tracePt t="56232" x="1741488" y="5232400"/>
          <p14:tracePt t="56248" x="1724025" y="5224463"/>
          <p14:tracePt t="56265" x="1704975" y="5224463"/>
          <p14:tracePt t="56517" x="1714500" y="5224463"/>
          <p14:tracePt t="56529" x="1724025" y="5224463"/>
          <p14:tracePt t="56542" x="1741488" y="5224463"/>
          <p14:tracePt t="56554" x="1751013" y="5224463"/>
          <p14:tracePt t="56568" x="1768475" y="5224463"/>
          <p14:tracePt t="56582" x="1785938" y="5224463"/>
          <p14:tracePt t="56599" x="1812925" y="5224463"/>
          <p14:tracePt t="56616" x="1874838" y="5224463"/>
          <p14:tracePt t="56632" x="1901825" y="5224463"/>
          <p14:tracePt t="56649" x="1928813" y="5224463"/>
          <p14:tracePt t="56666" x="1965325" y="5224463"/>
          <p14:tracePt t="56682" x="1982788" y="5224463"/>
          <p14:tracePt t="56699" x="2000250" y="5224463"/>
          <p14:tracePt t="56717" x="2036763" y="5224463"/>
          <p14:tracePt t="56732" x="2071688" y="5224463"/>
          <p14:tracePt t="56749" x="2098675" y="5224463"/>
          <p14:tracePt t="56766" x="2125663" y="5224463"/>
          <p14:tracePt t="56892" x="2116138" y="5224463"/>
          <p14:tracePt t="56905" x="2108200" y="5224463"/>
          <p14:tracePt t="56918" x="2081213" y="5224463"/>
          <p14:tracePt t="56932" x="2044700" y="5224463"/>
          <p14:tracePt t="56950" x="1973263" y="5224463"/>
          <p14:tracePt t="56966" x="1901825" y="5224463"/>
          <p14:tracePt t="56983" x="1822450" y="5224463"/>
          <p14:tracePt t="56999" x="1795463" y="5224463"/>
          <p14:tracePt t="57017" x="1768475" y="5224463"/>
          <p14:tracePt t="57032" x="1758950" y="5224463"/>
          <p14:tracePt t="57049" x="1751013" y="5224463"/>
          <p14:tracePt t="57230" x="1758950" y="5224463"/>
          <p14:tracePt t="57243" x="1768475" y="5224463"/>
          <p14:tracePt t="57255" x="1776413" y="5224463"/>
          <p14:tracePt t="57268" x="1803400" y="5224463"/>
          <p14:tracePt t="57283" x="1830388" y="5224463"/>
          <p14:tracePt t="57299" x="1866900" y="5224463"/>
          <p14:tracePt t="57317" x="1911350" y="5224463"/>
          <p14:tracePt t="57333" x="1982788" y="5224463"/>
          <p14:tracePt t="57349" x="2000250" y="5224463"/>
          <p14:tracePt t="57367" x="2017713" y="5224463"/>
          <p14:tracePt t="57669" x="2009775" y="5224463"/>
          <p14:tracePt t="57694" x="2000250" y="5224463"/>
          <p14:tracePt t="57732" x="1990725" y="5224463"/>
          <p14:tracePt t="58458" x="2000250" y="5224463"/>
          <p14:tracePt t="58871" x="2009775" y="5224463"/>
          <p14:tracePt t="58885" x="2017713" y="5224463"/>
          <p14:tracePt t="58896" x="2027238" y="5224463"/>
          <p14:tracePt t="58909" x="2044700" y="5232400"/>
          <p14:tracePt t="58922" x="2081213" y="5241925"/>
          <p14:tracePt t="58935" x="2160588" y="5276850"/>
          <p14:tracePt t="58950" x="2241550" y="5322888"/>
          <p14:tracePt t="58967" x="2330450" y="5367338"/>
          <p14:tracePt t="58983" x="2411413" y="5419725"/>
          <p14:tracePt t="59000" x="2536825" y="5483225"/>
          <p14:tracePt t="59017" x="2581275" y="5510213"/>
          <p14:tracePt t="59034" x="2633663" y="5537200"/>
          <p14:tracePt t="59050" x="2705100" y="5562600"/>
          <p14:tracePt t="59067" x="2724150" y="5581650"/>
          <p14:tracePt t="59084" x="2732088" y="5589588"/>
          <p14:tracePt t="59100" x="2741613" y="5599113"/>
          <p14:tracePt t="74145" x="2714625" y="5581650"/>
          <p14:tracePt t="74157" x="2652713" y="5537200"/>
          <p14:tracePt t="74170" x="2562225" y="5446713"/>
          <p14:tracePt t="74183" x="2473325" y="5375275"/>
          <p14:tracePt t="74195" x="2401888" y="5322888"/>
          <p14:tracePt t="74208" x="2330450" y="5276850"/>
          <p14:tracePt t="74224" x="2268538" y="5251450"/>
          <p14:tracePt t="74241" x="2205038" y="5224463"/>
          <p14:tracePt t="74257" x="2089150" y="5180013"/>
          <p14:tracePt t="74274" x="2027238" y="5160963"/>
          <p14:tracePt t="74291" x="1965325" y="5143500"/>
          <p14:tracePt t="74308" x="1893888" y="5133975"/>
          <p14:tracePt t="74324" x="1857375" y="5126038"/>
          <p14:tracePt t="74341" x="1830388" y="5116513"/>
          <p14:tracePt t="74357" x="1776413" y="5116513"/>
          <p14:tracePt t="74374" x="1758950" y="5116513"/>
          <p14:tracePt t="74391" x="1731963" y="5116513"/>
          <p14:tracePt t="74408" x="1714500" y="5116513"/>
          <p14:tracePt t="74425" x="1679575" y="5116513"/>
          <p14:tracePt t="74441" x="1660525" y="5116513"/>
          <p14:tracePt t="74457" x="1633538" y="5116513"/>
          <p14:tracePt t="74474" x="1608138" y="5116513"/>
          <p14:tracePt t="74491" x="1589088" y="5126038"/>
          <p14:tracePt t="74507" x="1554163" y="5153025"/>
          <p14:tracePt t="74524" x="1544638" y="5153025"/>
          <p14:tracePt t="74541" x="1536700" y="5160963"/>
          <p14:tracePt t="74558" x="1527175" y="5160963"/>
          <p14:tracePt t="74574" x="1527175" y="5180013"/>
          <p14:tracePt t="74646" x="1527175" y="5187950"/>
          <p14:tracePt t="74721" x="1536700" y="5197475"/>
          <p14:tracePt t="74734" x="1544638" y="5197475"/>
          <p14:tracePt t="74747" x="1571625" y="5205413"/>
          <p14:tracePt t="74759" x="1608138" y="5205413"/>
          <p14:tracePt t="74774" x="1643063" y="5205413"/>
          <p14:tracePt t="74791" x="1679575" y="5214938"/>
          <p14:tracePt t="74809" x="1741488" y="5214938"/>
          <p14:tracePt t="74824" x="1795463" y="5214938"/>
          <p14:tracePt t="74841" x="1866900" y="5214938"/>
          <p14:tracePt t="74859" x="1973263" y="5214938"/>
          <p14:tracePt t="74874" x="2000250" y="5214938"/>
          <p14:tracePt t="74891" x="2017713" y="5214938"/>
          <p14:tracePt t="74909" x="2044700" y="5214938"/>
          <p14:tracePt t="74924" x="2062163" y="5214938"/>
          <p14:tracePt t="74941" x="2081213" y="5214938"/>
          <p14:tracePt t="74959" x="2098675" y="5214938"/>
          <p14:tracePt t="74960" x="2116138" y="5214938"/>
          <p14:tracePt t="74974" x="2133600" y="5214938"/>
          <p14:tracePt t="74991" x="2152650" y="5214938"/>
          <p14:tracePt t="75010" x="2160588" y="5214938"/>
          <p14:tracePt t="75135" x="2152650" y="5214938"/>
          <p14:tracePt t="75148" x="2143125" y="5214938"/>
          <p14:tracePt t="75160" x="2125663" y="5214938"/>
          <p14:tracePt t="75175" x="2089150" y="5214938"/>
          <p14:tracePt t="75192" x="2017713" y="5214938"/>
          <p14:tracePt t="75208" x="1919288" y="5214938"/>
          <p14:tracePt t="75225" x="1758950" y="5224463"/>
          <p14:tracePt t="75242" x="1697038" y="5224463"/>
          <p14:tracePt t="75258" x="1660525" y="5232400"/>
          <p14:tracePt t="75275" x="1598613" y="5232400"/>
          <p14:tracePt t="75292" x="1581150" y="5232400"/>
          <p14:tracePt t="75308" x="1571625" y="5232400"/>
          <p14:tracePt t="75325" x="1562100" y="5232400"/>
          <p14:tracePt t="75348" x="1554163" y="5232400"/>
          <p14:tracePt t="75473" x="1571625" y="5241925"/>
          <p14:tracePt t="75485" x="1589088" y="5241925"/>
          <p14:tracePt t="75498" x="1616075" y="5241925"/>
          <p14:tracePt t="75510" x="1652588" y="5241925"/>
          <p14:tracePt t="75525" x="1687513" y="5241925"/>
          <p14:tracePt t="75541" x="1731963" y="5241925"/>
          <p14:tracePt t="75558" x="1803400" y="5241925"/>
          <p14:tracePt t="75574" x="1911350" y="5241925"/>
          <p14:tracePt t="75591" x="1946275" y="5241925"/>
          <p14:tracePt t="75608" x="1973263" y="5241925"/>
          <p14:tracePt t="75625" x="2000250" y="5241925"/>
          <p14:tracePt t="75648" x="2009775" y="5241925"/>
          <p14:tracePt t="75874" x="2000250" y="5241925"/>
          <p14:tracePt t="75912" x="1990725" y="5241925"/>
          <p14:tracePt t="75936" x="1982788" y="5241925"/>
          <p14:tracePt t="75961" x="1965325" y="5241925"/>
          <p14:tracePt t="75974" x="1946275" y="5241925"/>
          <p14:tracePt t="75987" x="1919288" y="5241925"/>
          <p14:tracePt t="75999" x="1884363" y="5241925"/>
          <p14:tracePt t="76012" x="1839913" y="5241925"/>
          <p14:tracePt t="76025" x="1812925" y="5241925"/>
          <p14:tracePt t="76042" x="1795463" y="5241925"/>
          <p14:tracePt t="76058" x="1776413" y="5241925"/>
          <p14:tracePt t="76075" x="1758950" y="5241925"/>
          <p14:tracePt t="76224" x="1768475" y="5241925"/>
          <p14:tracePt t="76237" x="1776413" y="5241925"/>
          <p14:tracePt t="76250" x="1785938" y="5241925"/>
          <p14:tracePt t="76262" x="1795463" y="5251450"/>
          <p14:tracePt t="76277" x="1830388" y="5251450"/>
          <p14:tracePt t="76292" x="1866900" y="5251450"/>
          <p14:tracePt t="76309" x="1893888" y="5259388"/>
          <p14:tracePt t="76325" x="1928813" y="5259388"/>
          <p14:tracePt t="76375" x="1938338" y="5259388"/>
          <p14:tracePt t="76525" x="1928813" y="5259388"/>
          <p14:tracePt t="76551" x="1919288" y="5259388"/>
          <p14:tracePt t="76563" x="1911350" y="5259388"/>
          <p14:tracePt t="76576" x="1901825" y="5259388"/>
          <p14:tracePt t="76588" x="1893888" y="5259388"/>
          <p14:tracePt t="76600" x="1874838" y="5259388"/>
          <p14:tracePt t="76613" x="1857375" y="5259388"/>
          <p14:tracePt t="76626" x="1830388" y="5259388"/>
          <p14:tracePt t="76642" x="1812925" y="5259388"/>
          <p14:tracePt t="76659" x="1785938" y="5259388"/>
          <p14:tracePt t="76676" x="1731963" y="5259388"/>
          <p14:tracePt t="76692" x="1704975" y="5259388"/>
          <p14:tracePt t="76709" x="1687513" y="5259388"/>
          <p14:tracePt t="76725" x="1679575" y="5259388"/>
          <p14:tracePt t="76751" x="1670050" y="5259388"/>
          <p14:tracePt t="76851" x="1679575" y="5259388"/>
          <p14:tracePt t="76876" x="1687513" y="5259388"/>
          <p14:tracePt t="76888" x="1697038" y="5259388"/>
          <p14:tracePt t="76901" x="1704975" y="5259388"/>
          <p14:tracePt t="76914" x="1714500" y="5259388"/>
          <p14:tracePt t="76927" x="1724025" y="5259388"/>
          <p14:tracePt t="76942" x="1731963" y="5259388"/>
          <p14:tracePt t="76959" x="1751013" y="5259388"/>
          <p14:tracePt t="76976" x="1758950" y="5259388"/>
          <p14:tracePt t="76977" x="1768475" y="5259388"/>
          <p14:tracePt t="76993" x="1776413" y="5259388"/>
          <p14:tracePt t="77009" x="1803400" y="5259388"/>
          <p14:tracePt t="77026" x="1839913" y="5259388"/>
          <p14:tracePt t="77042" x="1847850" y="5268913"/>
          <p14:tracePt t="77059" x="1866900" y="5268913"/>
          <p14:tracePt t="77076" x="1893888" y="5268913"/>
          <p14:tracePt t="77092" x="1901825" y="5268913"/>
          <p14:tracePt t="77114" x="1911350" y="5268913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1905000"/>
            <a:ext cx="4495800" cy="4233863"/>
          </a:xfrm>
          <a:noFill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34925"/>
            <a:ext cx="441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Mesh Topology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03"/>
    </mc:Choice>
    <mc:Fallback xmlns="">
      <p:transition spd="slow" advTm="77003"/>
    </mc:Fallback>
  </mc:AlternateContent>
  <p:extLst>
    <p:ext uri="{3A86A75C-4F4B-4683-9AE1-C65F6400EC91}">
      <p14:laserTraceLst xmlns:p14="http://schemas.microsoft.com/office/powerpoint/2010/main">
        <p14:tracePtLst>
          <p14:tracePt t="2451" x="741363" y="5037138"/>
          <p14:tracePt t="2653" x="741363" y="5018088"/>
          <p14:tracePt t="2666" x="795338" y="4973638"/>
          <p14:tracePt t="2679" x="1054100" y="4822825"/>
          <p14:tracePt t="2691" x="1544638" y="4562475"/>
          <p14:tracePt t="2705" x="1946275" y="4394200"/>
          <p14:tracePt t="2718" x="2081213" y="4340225"/>
          <p14:tracePt t="2735" x="2187575" y="4286250"/>
          <p14:tracePt t="2752" x="2295525" y="4241800"/>
          <p14:tracePt t="2768" x="2465388" y="4170363"/>
          <p14:tracePt t="2785" x="2536825" y="4152900"/>
          <p14:tracePt t="2802" x="2608263" y="4133850"/>
          <p14:tracePt t="2818" x="2830513" y="4089400"/>
          <p14:tracePt t="3985" x="2830513" y="4081463"/>
          <p14:tracePt t="3998" x="2830513" y="4054475"/>
          <p14:tracePt t="4011" x="2830513" y="4010025"/>
          <p14:tracePt t="4023" x="2830513" y="3902075"/>
          <p14:tracePt t="4036" x="2867025" y="3786188"/>
          <p14:tracePt t="4052" x="2973388" y="3500438"/>
          <p14:tracePt t="4069" x="3125788" y="3259138"/>
          <p14:tracePt t="4086" x="3313113" y="3044825"/>
          <p14:tracePt t="4103" x="3394075" y="2955925"/>
          <p14:tracePt t="4119" x="3455988" y="2901950"/>
          <p14:tracePt t="4136" x="3616325" y="2803525"/>
          <p14:tracePt t="4153" x="3714750" y="2759075"/>
          <p14:tracePt t="4169" x="3813175" y="2705100"/>
          <p14:tracePt t="4186" x="3946525" y="2652713"/>
          <p14:tracePt t="4203" x="3990975" y="2625725"/>
          <p14:tracePt t="4220" x="4017963" y="2616200"/>
          <p14:tracePt t="4236" x="4071938" y="2608263"/>
          <p14:tracePt t="4253" x="4098925" y="2608263"/>
          <p14:tracePt t="4269" x="4116388" y="2608263"/>
          <p14:tracePt t="4286" x="4133850" y="2608263"/>
          <p14:tracePt t="4303" x="4143375" y="2608263"/>
          <p14:tracePt t="4650" x="4152900" y="2608263"/>
          <p14:tracePt t="4663" x="4160838" y="2608263"/>
          <p14:tracePt t="4676" x="4187825" y="2608263"/>
          <p14:tracePt t="4689" x="4241800" y="2616200"/>
          <p14:tracePt t="4703" x="4438650" y="2652713"/>
          <p14:tracePt t="4720" x="4660900" y="2670175"/>
          <p14:tracePt t="4737" x="4830763" y="2679700"/>
          <p14:tracePt t="4753" x="4875213" y="2679700"/>
          <p14:tracePt t="4770" x="4902200" y="2679700"/>
          <p14:tracePt t="4788" x="4929188" y="2679700"/>
          <p14:tracePt t="4803" x="4946650" y="2679700"/>
          <p14:tracePt t="4820" x="4956175" y="2679700"/>
          <p14:tracePt t="4853" x="4965700" y="2679700"/>
          <p14:tracePt t="5191" x="4973638" y="2679700"/>
          <p14:tracePt t="5206" x="4991100" y="2679700"/>
          <p14:tracePt t="5216" x="5027613" y="2679700"/>
          <p14:tracePt t="5228" x="5089525" y="2679700"/>
          <p14:tracePt t="5241" x="5160963" y="2679700"/>
          <p14:tracePt t="5253" x="5224463" y="2679700"/>
          <p14:tracePt t="5270" x="5286375" y="2670175"/>
          <p14:tracePt t="5287" x="5322888" y="2670175"/>
          <p14:tracePt t="5303" x="5384800" y="2670175"/>
          <p14:tracePt t="5320" x="5402263" y="2670175"/>
          <p14:tracePt t="5337" x="5419725" y="2670175"/>
          <p14:tracePt t="5353" x="5429250" y="2670175"/>
          <p14:tracePt t="5378" x="5438775" y="2670175"/>
          <p14:tracePt t="5991" x="5429250" y="2670175"/>
          <p14:tracePt t="6004" x="5429250" y="2660650"/>
          <p14:tracePt t="6016" x="5411788" y="2660650"/>
          <p14:tracePt t="6029" x="5384800" y="2652713"/>
          <p14:tracePt t="6041" x="5340350" y="2633663"/>
          <p14:tracePt t="6055" x="5224463" y="2608263"/>
          <p14:tracePt t="6070" x="5089525" y="2589213"/>
          <p14:tracePt t="6087" x="5018088" y="2581275"/>
          <p14:tracePt t="6104" x="4919663" y="2581275"/>
          <p14:tracePt t="6120" x="4884738" y="2581275"/>
          <p14:tracePt t="6137" x="4857750" y="2581275"/>
          <p14:tracePt t="6153" x="4830763" y="2581275"/>
          <p14:tracePt t="6170" x="4795838" y="2581275"/>
          <p14:tracePt t="6187" x="4786313" y="2589213"/>
          <p14:tracePt t="6204" x="4776788" y="2608263"/>
          <p14:tracePt t="6220" x="4768850" y="2625725"/>
          <p14:tracePt t="6242" x="4759325" y="2633663"/>
          <p14:tracePt t="6417" x="4768850" y="2633663"/>
          <p14:tracePt t="6430" x="4776788" y="2633663"/>
          <p14:tracePt t="6442" x="4795838" y="2633663"/>
          <p14:tracePt t="6455" x="4813300" y="2633663"/>
          <p14:tracePt t="6470" x="4840288" y="2633663"/>
          <p14:tracePt t="6487" x="4867275" y="2633663"/>
          <p14:tracePt t="6504" x="4884738" y="2633663"/>
          <p14:tracePt t="6521" x="4938713" y="2616200"/>
          <p14:tracePt t="6537" x="4965700" y="2616200"/>
          <p14:tracePt t="6554" x="4991100" y="2608263"/>
          <p14:tracePt t="6571" x="5018088" y="2589213"/>
          <p14:tracePt t="6587" x="5027613" y="2581275"/>
          <p14:tracePt t="6605" x="5037138" y="2581275"/>
          <p14:tracePt t="6694" x="5018088" y="2581275"/>
          <p14:tracePt t="6706" x="5010150" y="2581275"/>
          <p14:tracePt t="6719" x="5000625" y="2581275"/>
          <p14:tracePt t="6743" x="4991100" y="2581275"/>
          <p14:tracePt t="6756" x="4983163" y="2598738"/>
          <p14:tracePt t="6768" x="4965700" y="2608263"/>
          <p14:tracePt t="6781" x="4938713" y="2625725"/>
          <p14:tracePt t="6793" x="4875213" y="2679700"/>
          <p14:tracePt t="6806" x="4786313" y="2768600"/>
          <p14:tracePt t="6820" x="4679950" y="2857500"/>
          <p14:tracePt t="6837" x="4500563" y="3000375"/>
          <p14:tracePt t="6854" x="4411663" y="3062288"/>
          <p14:tracePt t="6870" x="4251325" y="3241675"/>
          <p14:tracePt t="6887" x="4143375" y="3340100"/>
          <p14:tracePt t="6904" x="4037013" y="3419475"/>
          <p14:tracePt t="6920" x="3894138" y="3527425"/>
          <p14:tracePt t="6937" x="3830638" y="3562350"/>
          <p14:tracePt t="6954" x="3803650" y="3571875"/>
          <p14:tracePt t="6970" x="3786188" y="3581400"/>
          <p14:tracePt t="7132" x="3795713" y="3571875"/>
          <p14:tracePt t="7144" x="3822700" y="3562350"/>
          <p14:tracePt t="7158" x="3875088" y="3527425"/>
          <p14:tracePt t="7169" x="3965575" y="3482975"/>
          <p14:tracePt t="7182" x="4062413" y="3429000"/>
          <p14:tracePt t="7195" x="4232275" y="3303588"/>
          <p14:tracePt t="7208" x="4625975" y="3036888"/>
          <p14:tracePt t="7221" x="4768850" y="2946400"/>
          <p14:tracePt t="7237" x="4911725" y="2857500"/>
          <p14:tracePt t="7254" x="5037138" y="2786063"/>
          <p14:tracePt t="7271" x="5108575" y="2705100"/>
          <p14:tracePt t="7287" x="5126038" y="2697163"/>
          <p14:tracePt t="7304" x="5133975" y="2697163"/>
          <p14:tracePt t="7321" x="5133975" y="2687638"/>
          <p14:tracePt t="7354" x="5143500" y="2687638"/>
          <p14:tracePt t="7371" x="5153025" y="2679700"/>
          <p14:tracePt t="7387" x="5160963" y="2670175"/>
          <p14:tracePt t="7458" x="5170488" y="2670175"/>
          <p14:tracePt t="7470" x="5180013" y="2660650"/>
          <p14:tracePt t="7483" x="5197475" y="2652713"/>
          <p14:tracePt t="7495" x="5224463" y="2633663"/>
          <p14:tracePt t="7508" x="5241925" y="2625725"/>
          <p14:tracePt t="7521" x="5259388" y="2616200"/>
          <p14:tracePt t="7537" x="5276850" y="2598738"/>
          <p14:tracePt t="7554" x="5303838" y="2589213"/>
          <p14:tracePt t="7571" x="5330825" y="2562225"/>
          <p14:tracePt t="7587" x="5340350" y="2562225"/>
          <p14:tracePt t="7604" x="5340350" y="2554288"/>
          <p14:tracePt t="7621" x="5348288" y="2554288"/>
          <p14:tracePt t="8852" x="5340350" y="2554288"/>
          <p14:tracePt t="8865" x="5313363" y="2562225"/>
          <p14:tracePt t="8877" x="5268913" y="2598738"/>
          <p14:tracePt t="8890" x="5170488" y="2679700"/>
          <p14:tracePt t="8905" x="5018088" y="2813050"/>
          <p14:tracePt t="8921" x="4848225" y="2911475"/>
          <p14:tracePt t="8939" x="4687888" y="3044825"/>
          <p14:tracePt t="8955" x="4313238" y="3348038"/>
          <p14:tracePt t="8971" x="4179888" y="3455988"/>
          <p14:tracePt t="8988" x="4089400" y="3536950"/>
          <p14:tracePt t="9005" x="3884613" y="3660775"/>
          <p14:tracePt t="9021" x="3803650" y="3714750"/>
          <p14:tracePt t="9038" x="3732213" y="3751263"/>
          <p14:tracePt t="9055" x="3652838" y="3776663"/>
          <p14:tracePt t="9071" x="3633788" y="3786188"/>
          <p14:tracePt t="9088" x="3616325" y="3795713"/>
          <p14:tracePt t="9105" x="3608388" y="3795713"/>
          <p14:tracePt t="9153" x="3598863" y="3795713"/>
          <p14:tracePt t="9190" x="3589338" y="3795713"/>
          <p14:tracePt t="9203" x="3589338" y="3803650"/>
          <p14:tracePt t="9216" x="3581400" y="3803650"/>
          <p14:tracePt t="9353" x="3598863" y="3803650"/>
          <p14:tracePt t="9366" x="3625850" y="3803650"/>
          <p14:tracePt t="9379" x="3697288" y="3803650"/>
          <p14:tracePt t="9391" x="3902075" y="3803650"/>
          <p14:tracePt t="9405" x="4322763" y="3741738"/>
          <p14:tracePt t="9422" x="4697413" y="3705225"/>
          <p14:tracePt t="9438" x="5072063" y="3652838"/>
          <p14:tracePt t="9455" x="5813425" y="3589338"/>
          <p14:tracePt t="9472" x="5983288" y="3589338"/>
          <p14:tracePt t="9488" x="6205538" y="3589338"/>
          <p14:tracePt t="9505" x="6510338" y="3589338"/>
          <p14:tracePt t="9522" x="6634163" y="3589338"/>
          <p14:tracePt t="9538" x="6751638" y="3598863"/>
          <p14:tracePt t="9555" x="7037388" y="3660775"/>
          <p14:tracePt t="9572" x="7089775" y="3660775"/>
          <p14:tracePt t="9588" x="7108825" y="3660775"/>
          <p14:tracePt t="9605" x="7134225" y="3670300"/>
          <p14:tracePt t="9681" x="7143750" y="3679825"/>
          <p14:tracePt t="10207" x="7134225" y="3679825"/>
          <p14:tracePt t="10258" x="7126288" y="3679825"/>
          <p14:tracePt t="10508" x="7116763" y="3687763"/>
          <p14:tracePt t="10646" x="7108825" y="3687763"/>
          <p14:tracePt t="10671" x="7108825" y="3697288"/>
          <p14:tracePt t="10684" x="7099300" y="3697288"/>
          <p14:tracePt t="10697" x="7089775" y="3697288"/>
          <p14:tracePt t="10722" x="7081838" y="3697288"/>
          <p14:tracePt t="10736" x="7062788" y="3697288"/>
          <p14:tracePt t="10747" x="7027863" y="3697288"/>
          <p14:tracePt t="10760" x="6911975" y="3705225"/>
          <p14:tracePt t="10772" x="6688138" y="3724275"/>
          <p14:tracePt t="10789" x="6510338" y="3751263"/>
          <p14:tracePt t="10806" x="6330950" y="3759200"/>
          <p14:tracePt t="10823" x="6018213" y="3786188"/>
          <p14:tracePt t="10839" x="5795963" y="3795713"/>
          <p14:tracePt t="10856" x="5661025" y="3803650"/>
          <p14:tracePt t="10873" x="5419725" y="3822700"/>
          <p14:tracePt t="10889" x="5340350" y="3822700"/>
          <p14:tracePt t="10906" x="5276850" y="3822700"/>
          <p14:tracePt t="10923" x="5170488" y="3822700"/>
          <p14:tracePt t="10939" x="5153025" y="3822700"/>
          <p14:tracePt t="10956" x="5143500" y="3813175"/>
          <p14:tracePt t="10973" x="5133975" y="3803650"/>
          <p14:tracePt t="10990" x="5133975" y="3795713"/>
          <p14:tracePt t="11023" x="5133975" y="3786188"/>
          <p14:tracePt t="11039" x="5133975" y="3776663"/>
          <p14:tracePt t="11060" x="5133975" y="3768725"/>
          <p14:tracePt t="11123" x="5133975" y="3759200"/>
          <p14:tracePt t="11437" x="5133975" y="3741738"/>
          <p14:tracePt t="11450" x="5133975" y="3705225"/>
          <p14:tracePt t="11462" x="5133975" y="3608388"/>
          <p14:tracePt t="11475" x="5153025" y="3384550"/>
          <p14:tracePt t="11490" x="5187950" y="3241675"/>
          <p14:tracePt t="11506" x="5197475" y="3170238"/>
          <p14:tracePt t="11524" x="5214938" y="3017838"/>
          <p14:tracePt t="11540" x="5232400" y="2938463"/>
          <p14:tracePt t="11556" x="5251450" y="2894013"/>
          <p14:tracePt t="11573" x="5259388" y="2847975"/>
          <p14:tracePt t="11590" x="5295900" y="2759075"/>
          <p14:tracePt t="11606" x="5313363" y="2732088"/>
          <p14:tracePt t="11624" x="5313363" y="2705100"/>
          <p14:tracePt t="11839" x="5313363" y="2697163"/>
          <p14:tracePt t="11875" x="5313363" y="2687638"/>
          <p14:tracePt t="11913" x="5313363" y="2679700"/>
          <p14:tracePt t="11926" x="5313363" y="2670175"/>
          <p14:tracePt t="11952" x="5313363" y="2660650"/>
          <p14:tracePt t="12365" x="5303838" y="2652713"/>
          <p14:tracePt t="12403" x="5295900" y="2652713"/>
          <p14:tracePt t="12440" x="5286375" y="2652713"/>
          <p14:tracePt t="12478" x="5276850" y="2652713"/>
          <p14:tracePt t="12503" x="5276850" y="2660650"/>
          <p14:tracePt t="12515" x="5276850" y="2670175"/>
          <p14:tracePt t="12528" x="5268913" y="2697163"/>
          <p14:tracePt t="12541" x="5259388" y="2697163"/>
          <p14:tracePt t="12557" x="5259388" y="2705100"/>
          <p14:tracePt t="12574" x="5259388" y="2714625"/>
          <p14:tracePt t="12591" x="5259388" y="2724150"/>
          <p14:tracePt t="12679" x="5259388" y="2714625"/>
          <p14:tracePt t="12691" x="5259388" y="2705100"/>
          <p14:tracePt t="12704" x="5259388" y="2697163"/>
          <p14:tracePt t="12716" x="5259388" y="2687638"/>
          <p14:tracePt t="12729" x="5259388" y="2660650"/>
          <p14:tracePt t="12743" x="5259388" y="2652713"/>
          <p14:tracePt t="12766" x="5259388" y="2643188"/>
          <p14:tracePt t="12779" x="5259388" y="2633663"/>
          <p14:tracePt t="12829" x="5251450" y="2633663"/>
          <p14:tracePt t="12929" x="5251450" y="2643188"/>
          <p14:tracePt t="12956" x="5251450" y="2652713"/>
          <p14:tracePt t="12968" x="5241925" y="2670175"/>
          <p14:tracePt t="12981" x="5241925" y="2679700"/>
          <p14:tracePt t="12994" x="5232400" y="2705100"/>
          <p14:tracePt t="13007" x="5214938" y="2768600"/>
          <p14:tracePt t="13023" x="5187950" y="2857500"/>
          <p14:tracePt t="13040" x="5126038" y="3054350"/>
          <p14:tracePt t="13057" x="5099050" y="3125788"/>
          <p14:tracePt t="13073" x="5072063" y="3179763"/>
          <p14:tracePt t="13090" x="5045075" y="3224213"/>
          <p14:tracePt t="13107" x="5027613" y="3251200"/>
          <p14:tracePt t="13123" x="5027613" y="3259138"/>
          <p14:tracePt t="13482" x="5018088" y="3259138"/>
          <p14:tracePt t="13494" x="5010150" y="3259138"/>
          <p14:tracePt t="13506" x="4983163" y="3286125"/>
          <p14:tracePt t="13519" x="4911725" y="3367088"/>
          <p14:tracePt t="13533" x="4751388" y="3625850"/>
          <p14:tracePt t="13545" x="4554538" y="3938588"/>
          <p14:tracePt t="13561" x="4465638" y="4098925"/>
          <p14:tracePt t="13574" x="4348163" y="4313238"/>
          <p14:tracePt t="13591" x="4268788" y="4491038"/>
          <p14:tracePt t="13607" x="4037013" y="4840288"/>
          <p14:tracePt t="13624" x="3902075" y="4991100"/>
          <p14:tracePt t="13640" x="3822700" y="5099050"/>
          <p14:tracePt t="13657" x="3660775" y="5340350"/>
          <p14:tracePt t="13674" x="3608388" y="5419725"/>
          <p14:tracePt t="13691" x="3581400" y="5465763"/>
          <p14:tracePt t="13707" x="3509963" y="5572125"/>
          <p14:tracePt t="13724" x="3482975" y="5616575"/>
          <p14:tracePt t="13741" x="3455988" y="5661025"/>
          <p14:tracePt t="13757" x="3411538" y="5732463"/>
          <p14:tracePt t="13774" x="3411538" y="5751513"/>
          <p14:tracePt t="13791" x="3402013" y="5768975"/>
          <p14:tracePt t="13807" x="3384550" y="5776913"/>
          <p14:tracePt t="13824" x="3375025" y="5786438"/>
          <p14:tracePt t="13870" x="3375025" y="5795963"/>
          <p14:tracePt t="14020" x="3375025" y="5786438"/>
          <p14:tracePt t="14034" x="3394075" y="5768975"/>
          <p14:tracePt t="14047" x="3419475" y="5724525"/>
          <p14:tracePt t="14060" x="3490913" y="5626100"/>
          <p14:tracePt t="14075" x="3608388" y="5419725"/>
          <p14:tracePt t="14091" x="3751263" y="5205413"/>
          <p14:tracePt t="14108" x="4081463" y="4608513"/>
          <p14:tracePt t="14124" x="4295775" y="4160838"/>
          <p14:tracePt t="14141" x="4402138" y="3929063"/>
          <p14:tracePt t="14158" x="4732338" y="3179763"/>
          <p14:tracePt t="14174" x="4894263" y="2714625"/>
          <p14:tracePt t="14191" x="4946650" y="2616200"/>
          <p14:tracePt t="14208" x="5054600" y="2455863"/>
          <p14:tracePt t="14224" x="5081588" y="2411413"/>
          <p14:tracePt t="14241" x="5089525" y="2411413"/>
          <p14:tracePt t="14258" x="5116513" y="2411413"/>
          <p14:tracePt t="14274" x="5126038" y="2401888"/>
          <p14:tracePt t="14291" x="5133975" y="2384425"/>
          <p14:tracePt t="14673" x="5133975" y="2393950"/>
          <p14:tracePt t="14685" x="5126038" y="2411413"/>
          <p14:tracePt t="14698" x="5108575" y="2446338"/>
          <p14:tracePt t="14711" x="5089525" y="2517775"/>
          <p14:tracePt t="14725" x="5072063" y="2616200"/>
          <p14:tracePt t="14741" x="5045075" y="2759075"/>
          <p14:tracePt t="14759" x="4983163" y="2911475"/>
          <p14:tracePt t="14775" x="4813300" y="3276600"/>
          <p14:tracePt t="14791" x="4759325" y="3402013"/>
          <p14:tracePt t="14809" x="4643438" y="3616325"/>
          <p14:tracePt t="14825" x="4589463" y="3697288"/>
          <p14:tracePt t="14841" x="4527550" y="3768725"/>
          <p14:tracePt t="14858" x="4473575" y="3830638"/>
          <p14:tracePt t="14874" x="4384675" y="3938588"/>
          <p14:tracePt t="14891" x="4330700" y="4017963"/>
          <p14:tracePt t="14908" x="4303713" y="4081463"/>
          <p14:tracePt t="14925" x="4232275" y="4197350"/>
          <p14:tracePt t="14941" x="4214813" y="4241800"/>
          <p14:tracePt t="14958" x="4187825" y="4295775"/>
          <p14:tracePt t="14975" x="4152900" y="4340225"/>
          <p14:tracePt t="14992" x="4143375" y="4357688"/>
          <p14:tracePt t="15009" x="4133850" y="4367213"/>
          <p14:tracePt t="15025" x="4125913" y="4375150"/>
          <p14:tracePt t="15513" x="4133850" y="4375150"/>
          <p14:tracePt t="15563" x="4143375" y="4375150"/>
          <p14:tracePt t="15576" x="4152900" y="4375150"/>
          <p14:tracePt t="15590" x="4170363" y="4348163"/>
          <p14:tracePt t="15601" x="4214813" y="4303713"/>
          <p14:tracePt t="15614" x="4259263" y="4241800"/>
          <p14:tracePt t="15627" x="4295775" y="4160838"/>
          <p14:tracePt t="15642" x="4330700" y="4054475"/>
          <p14:tracePt t="15658" x="4367213" y="3956050"/>
          <p14:tracePt t="15675" x="4491038" y="3751263"/>
          <p14:tracePt t="15692" x="4572000" y="3544888"/>
          <p14:tracePt t="15708" x="4616450" y="3455988"/>
          <p14:tracePt t="15725" x="4660900" y="3357563"/>
          <p14:tracePt t="15742" x="4670425" y="3303588"/>
          <p14:tracePt t="15758" x="4687888" y="3268663"/>
          <p14:tracePt t="15775" x="4697413" y="3241675"/>
          <p14:tracePt t="15778" x="4697413" y="3214688"/>
          <p14:tracePt t="15792" x="4697413" y="3205163"/>
          <p14:tracePt t="15808" x="4697413" y="3187700"/>
          <p14:tracePt t="15825" x="4697413" y="3160713"/>
          <p14:tracePt t="15842" x="4697413" y="3143250"/>
          <p14:tracePt t="15859" x="4697413" y="3116263"/>
          <p14:tracePt t="15875" x="4714875" y="3062288"/>
          <p14:tracePt t="15892" x="4768850" y="2973388"/>
          <p14:tracePt t="15908" x="4803775" y="2928938"/>
          <p14:tracePt t="15926" x="4884738" y="2822575"/>
          <p14:tracePt t="15942" x="4911725" y="2759075"/>
          <p14:tracePt t="15959" x="4929188" y="2724150"/>
          <p14:tracePt t="15976" x="4929188" y="2714625"/>
          <p14:tracePt t="16253" x="4929188" y="2705100"/>
          <p14:tracePt t="16265" x="4929188" y="2697163"/>
          <p14:tracePt t="16278" x="4929188" y="2687638"/>
          <p14:tracePt t="16303" x="4929188" y="2679700"/>
          <p14:tracePt t="16316" x="4929188" y="2660650"/>
          <p14:tracePt t="16341" x="4929188" y="2643188"/>
          <p14:tracePt t="16353" x="4938713" y="2643188"/>
          <p14:tracePt t="16377" x="4946650" y="2643188"/>
          <p14:tracePt t="16402" x="4956175" y="2643188"/>
          <p14:tracePt t="16490" x="4956175" y="2633663"/>
          <p14:tracePt t="16867" x="4956175" y="2643188"/>
          <p14:tracePt t="16880" x="4956175" y="2652713"/>
          <p14:tracePt t="16905" x="4965700" y="2660650"/>
          <p14:tracePt t="16918" x="4965700" y="2679700"/>
          <p14:tracePt t="16943" x="4965700" y="2687638"/>
          <p14:tracePt t="17005" x="4965700" y="2697163"/>
          <p14:tracePt t="17081" x="4965700" y="2705100"/>
          <p14:tracePt t="17105" x="4965700" y="2714625"/>
          <p14:tracePt t="17119" x="4946650" y="2724150"/>
          <p14:tracePt t="17131" x="4938713" y="2732088"/>
          <p14:tracePt t="17144" x="4919663" y="2741613"/>
          <p14:tracePt t="17159" x="4894263" y="2759075"/>
          <p14:tracePt t="17176" x="4848225" y="2768600"/>
          <p14:tracePt t="17192" x="4803775" y="2786063"/>
          <p14:tracePt t="17209" x="4795838" y="2786063"/>
          <p14:tracePt t="17226" x="4776788" y="2795588"/>
          <p14:tracePt t="17243" x="4768850" y="2795588"/>
          <p14:tracePt t="18045" x="4776788" y="2795588"/>
          <p14:tracePt t="18058" x="4795838" y="2813050"/>
          <p14:tracePt t="18070" x="4813300" y="2822575"/>
          <p14:tracePt t="18083" x="4840288" y="2847975"/>
          <p14:tracePt t="18096" x="4875213" y="2867025"/>
          <p14:tracePt t="18110" x="4894263" y="2884488"/>
          <p14:tracePt t="18126" x="4911725" y="2894013"/>
          <p14:tracePt t="18144" x="4956175" y="2911475"/>
          <p14:tracePt t="18160" x="4965700" y="2911475"/>
          <p14:tracePt t="18176" x="4973638" y="2919413"/>
          <p14:tracePt t="18194" x="5037138" y="2938463"/>
          <p14:tracePt t="18210" x="5133975" y="2965450"/>
          <p14:tracePt t="18226" x="5295900" y="3017838"/>
          <p14:tracePt t="18244" x="5991225" y="3313113"/>
          <p14:tracePt t="18260" x="6054725" y="3330575"/>
          <p14:tracePt t="18276" x="6099175" y="3340100"/>
          <p14:tracePt t="18293" x="6134100" y="3340100"/>
          <p14:tracePt t="18310" x="6251575" y="3340100"/>
          <p14:tracePt t="18326" x="6303963" y="3340100"/>
          <p14:tracePt t="18344" x="6438900" y="3340100"/>
          <p14:tracePt t="18360" x="6500813" y="3340100"/>
          <p14:tracePt t="18376" x="6537325" y="3340100"/>
          <p14:tracePt t="18393" x="6562725" y="3340100"/>
          <p14:tracePt t="18410" x="6608763" y="3357563"/>
          <p14:tracePt t="18426" x="6680200" y="3375025"/>
          <p14:tracePt t="18443" x="6759575" y="3411538"/>
          <p14:tracePt t="18460" x="6894513" y="3482975"/>
          <p14:tracePt t="18476" x="6911975" y="3500438"/>
          <p14:tracePt t="18493" x="6911975" y="3509963"/>
          <p14:tracePt t="18510" x="6919913" y="3509963"/>
          <p14:tracePt t="18796" x="6902450" y="3509963"/>
          <p14:tracePt t="18808" x="6840538" y="3509963"/>
          <p14:tracePt t="18821" x="6626225" y="3509963"/>
          <p14:tracePt t="18833" x="5830888" y="3490913"/>
          <p14:tracePt t="18846" x="5180013" y="3490913"/>
          <p14:tracePt t="18860" x="4929188" y="3490913"/>
          <p14:tracePt t="18876" x="4518025" y="3490913"/>
          <p14:tracePt t="18893" x="4303713" y="3490913"/>
          <p14:tracePt t="18910" x="3759200" y="3500438"/>
          <p14:tracePt t="18926" x="3625850" y="3517900"/>
          <p14:tracePt t="18943" x="3527425" y="3536950"/>
          <p14:tracePt t="18960" x="3438525" y="3554413"/>
          <p14:tracePt t="18977" x="3429000" y="3554413"/>
          <p14:tracePt t="18993" x="3419475" y="3554413"/>
          <p14:tracePt t="19084" x="3429000" y="3562350"/>
          <p14:tracePt t="19097" x="3438525" y="3562350"/>
          <p14:tracePt t="19109" x="3455988" y="3571875"/>
          <p14:tracePt t="19121" x="3473450" y="3598863"/>
          <p14:tracePt t="19134" x="3509963" y="3643313"/>
          <p14:tracePt t="19147" x="3536950" y="3705225"/>
          <p14:tracePt t="19160" x="3554413" y="3776663"/>
          <p14:tracePt t="19176" x="3581400" y="3884613"/>
          <p14:tracePt t="19193" x="3616325" y="4027488"/>
          <p14:tracePt t="19210" x="3633788" y="4330700"/>
          <p14:tracePt t="19226" x="3660775" y="4491038"/>
          <p14:tracePt t="19243" x="3679825" y="4589463"/>
          <p14:tracePt t="19260" x="3705225" y="4751388"/>
          <p14:tracePt t="19276" x="3705225" y="4795838"/>
          <p14:tracePt t="19293" x="3705225" y="4830763"/>
          <p14:tracePt t="19310" x="3705225" y="4875213"/>
          <p14:tracePt t="19326" x="3705225" y="4894263"/>
          <p14:tracePt t="19343" x="3705225" y="4902200"/>
          <p14:tracePt t="19575" x="3705225" y="4884738"/>
          <p14:tracePt t="19587" x="3732213" y="4848225"/>
          <p14:tracePt t="19600" x="3776663" y="4759325"/>
          <p14:tracePt t="19613" x="3857625" y="4670425"/>
          <p14:tracePt t="19627" x="3983038" y="4500563"/>
          <p14:tracePt t="19644" x="4116388" y="4322763"/>
          <p14:tracePt t="19661" x="4303713" y="4116388"/>
          <p14:tracePt t="19677" x="4456113" y="3938588"/>
          <p14:tracePt t="19694" x="4581525" y="3795713"/>
          <p14:tracePt t="19711" x="4768850" y="3608388"/>
          <p14:tracePt t="19727" x="4848225" y="3527425"/>
          <p14:tracePt t="19744" x="4902200" y="3465513"/>
          <p14:tracePt t="19762" x="4991100" y="3394075"/>
          <p14:tracePt t="19777" x="5037138" y="3357563"/>
          <p14:tracePt t="19794" x="5045075" y="3357563"/>
          <p14:tracePt t="19811" x="5054600" y="3348038"/>
          <p14:tracePt t="20013" x="5045075" y="3348038"/>
          <p14:tracePt t="20302" x="5027613" y="3348038"/>
          <p14:tracePt t="20315" x="5018088" y="3330575"/>
          <p14:tracePt t="20327" x="5010150" y="3313113"/>
          <p14:tracePt t="20339" x="4991100" y="3295650"/>
          <p14:tracePt t="20352" x="4965700" y="3251200"/>
          <p14:tracePt t="20365" x="4938713" y="3205163"/>
          <p14:tracePt t="20377" x="4929188" y="3170238"/>
          <p14:tracePt t="20394" x="4911725" y="3133725"/>
          <p14:tracePt t="20411" x="4894263" y="3116263"/>
          <p14:tracePt t="20427" x="4884738" y="3089275"/>
          <p14:tracePt t="20444" x="4875213" y="3081338"/>
          <p14:tracePt t="20461" x="4867275" y="3071813"/>
          <p14:tracePt t="20477" x="4830763" y="3036888"/>
          <p14:tracePt t="20494" x="4822825" y="3017838"/>
          <p14:tracePt t="20511" x="4803775" y="2990850"/>
          <p14:tracePt t="20527" x="4776788" y="2946400"/>
          <p14:tracePt t="20544" x="4776788" y="2928938"/>
          <p14:tracePt t="20561" x="4768850" y="2919413"/>
          <p14:tracePt t="20577" x="4759325" y="2884488"/>
          <p14:tracePt t="20594" x="4751388" y="2874963"/>
          <p14:tracePt t="20611" x="4751388" y="2867025"/>
          <p14:tracePt t="20627" x="4741863" y="2847975"/>
          <p14:tracePt t="20661" x="4741863" y="2840038"/>
          <p14:tracePt t="20677" x="4732338" y="2822575"/>
          <p14:tracePt t="20716" x="4732338" y="2813050"/>
          <p14:tracePt t="20728" x="4724400" y="2813050"/>
          <p14:tracePt t="20778" x="4724400" y="2803525"/>
          <p14:tracePt t="20803" x="4724400" y="2795588"/>
          <p14:tracePt t="21167" x="4724400" y="2803525"/>
          <p14:tracePt t="21192" x="4732338" y="2813050"/>
          <p14:tracePt t="21204" x="4732338" y="2822575"/>
          <p14:tracePt t="21218" x="4741863" y="2830513"/>
          <p14:tracePt t="21231" x="4759325" y="2857500"/>
          <p14:tracePt t="21244" x="4786313" y="2874963"/>
          <p14:tracePt t="21261" x="4803775" y="2901950"/>
          <p14:tracePt t="21278" x="4848225" y="2928938"/>
          <p14:tracePt t="21295" x="4857750" y="2938463"/>
          <p14:tracePt t="21311" x="4875213" y="2955925"/>
          <p14:tracePt t="21328" x="4919663" y="2973388"/>
          <p14:tracePt t="21345" x="4946650" y="2982913"/>
          <p14:tracePt t="21361" x="4973638" y="2982913"/>
          <p14:tracePt t="21378" x="5000625" y="2982913"/>
          <p14:tracePt t="21394" x="5037138" y="2990850"/>
          <p14:tracePt t="21411" x="5054600" y="2990850"/>
          <p14:tracePt t="21428" x="5072063" y="2990850"/>
          <p14:tracePt t="21444" x="5126038" y="2990850"/>
          <p14:tracePt t="21461" x="5160963" y="2990850"/>
          <p14:tracePt t="21478" x="5232400" y="2990850"/>
          <p14:tracePt t="21495" x="5340350" y="2990850"/>
          <p14:tracePt t="21511" x="5375275" y="2990850"/>
          <p14:tracePt t="21528" x="5473700" y="2965450"/>
          <p14:tracePt t="21545" x="5562600" y="2938463"/>
          <p14:tracePt t="21561" x="5653088" y="2901950"/>
          <p14:tracePt t="21578" x="5741988" y="2857500"/>
          <p14:tracePt t="21594" x="5894388" y="2786063"/>
          <p14:tracePt t="21611" x="5919788" y="2751138"/>
          <p14:tracePt t="21628" x="5965825" y="2714625"/>
          <p14:tracePt t="21644" x="6018213" y="2679700"/>
          <p14:tracePt t="21662" x="6045200" y="2660650"/>
          <p14:tracePt t="21679" x="6081713" y="2616200"/>
          <p14:tracePt t="21694" x="6099175" y="2608263"/>
          <p14:tracePt t="21711" x="6099175" y="2598738"/>
          <p14:tracePt t="21728" x="6099175" y="2589213"/>
          <p14:tracePt t="21855" x="6089650" y="2589213"/>
          <p14:tracePt t="21906" x="6081713" y="2589213"/>
          <p14:tracePt t="21931" x="6072188" y="2598738"/>
          <p14:tracePt t="21957" x="6062663" y="2608263"/>
          <p14:tracePt t="21971" x="6054725" y="2625725"/>
          <p14:tracePt t="21982" x="6037263" y="2670175"/>
          <p14:tracePt t="21996" x="6000750" y="2732088"/>
          <p14:tracePt t="22011" x="5973763" y="2795588"/>
          <p14:tracePt t="22029" x="5938838" y="2847975"/>
          <p14:tracePt t="22045" x="5867400" y="2928938"/>
          <p14:tracePt t="22061" x="5848350" y="2955925"/>
          <p14:tracePt t="22078" x="5813425" y="3000375"/>
          <p14:tracePt t="22095" x="5751513" y="3044825"/>
          <p14:tracePt t="22112" x="5715000" y="3081338"/>
          <p14:tracePt t="22128" x="5697538" y="3089275"/>
          <p14:tracePt t="22145" x="5643563" y="3116263"/>
          <p14:tracePt t="22162" x="5616575" y="3116263"/>
          <p14:tracePt t="22178" x="5554663" y="3152775"/>
          <p14:tracePt t="22195" x="5419725" y="3160713"/>
          <p14:tracePt t="22212" x="5375275" y="3160713"/>
          <p14:tracePt t="22228" x="5313363" y="3160713"/>
          <p14:tracePt t="22245" x="5180013" y="3160713"/>
          <p14:tracePt t="22261" x="5133975" y="3152775"/>
          <p14:tracePt t="22278" x="5081588" y="3125788"/>
          <p14:tracePt t="22283" x="5027613" y="3098800"/>
          <p14:tracePt t="22295" x="4973638" y="3071813"/>
          <p14:tracePt t="22311" x="4919663" y="3036888"/>
          <p14:tracePt t="22328" x="4857750" y="3000375"/>
          <p14:tracePt t="22345" x="4768850" y="2919413"/>
          <p14:tracePt t="22362" x="4751388" y="2901950"/>
          <p14:tracePt t="22378" x="4732338" y="2857500"/>
          <p14:tracePt t="22395" x="4714875" y="2813050"/>
          <p14:tracePt t="22412" x="4705350" y="2786063"/>
          <p14:tracePt t="22428" x="4705350" y="2759075"/>
          <p14:tracePt t="22445" x="4705350" y="2741613"/>
          <p14:tracePt t="22478" x="4705350" y="2732088"/>
          <p14:tracePt t="22632" x="4705350" y="2741613"/>
          <p14:tracePt t="22657" x="4714875" y="2751138"/>
          <p14:tracePt t="22669" x="4732338" y="2776538"/>
          <p14:tracePt t="22682" x="4759325" y="2803525"/>
          <p14:tracePt t="22694" x="4795838" y="2840038"/>
          <p14:tracePt t="22706" x="4813300" y="2857500"/>
          <p14:tracePt t="22720" x="4840288" y="2884488"/>
          <p14:tracePt t="22732" x="4875213" y="2911475"/>
          <p14:tracePt t="22745" x="4956175" y="2965450"/>
          <p14:tracePt t="22762" x="5045075" y="3017838"/>
          <p14:tracePt t="22778" x="5116513" y="3062288"/>
          <p14:tracePt t="22795" x="5197475" y="3098800"/>
          <p14:tracePt t="22812" x="5224463" y="3108325"/>
          <p14:tracePt t="22828" x="5241925" y="3116263"/>
          <p14:tracePt t="22845" x="5259388" y="3116263"/>
          <p14:tracePt t="22862" x="5276850" y="3116263"/>
          <p14:tracePt t="22878" x="5303838" y="3116263"/>
          <p14:tracePt t="22895" x="5367338" y="3098800"/>
          <p14:tracePt t="22912" x="5411788" y="3054350"/>
          <p14:tracePt t="22928" x="5465763" y="3017838"/>
          <p14:tracePt t="22945" x="5581650" y="2928938"/>
          <p14:tracePt t="22962" x="5670550" y="2867025"/>
          <p14:tracePt t="22978" x="5759450" y="2830513"/>
          <p14:tracePt t="22995" x="5919788" y="2751138"/>
          <p14:tracePt t="23012" x="5956300" y="2724150"/>
          <p14:tracePt t="23028" x="5973763" y="2705100"/>
          <p14:tracePt t="23045" x="6010275" y="2670175"/>
          <p14:tracePt t="23078" x="6027738" y="2660650"/>
          <p14:tracePt t="23095" x="6027738" y="2652713"/>
          <p14:tracePt t="23221" x="6018213" y="2652713"/>
          <p14:tracePt t="23245" x="6010275" y="2652713"/>
          <p14:tracePt t="23258" x="6000750" y="2660650"/>
          <p14:tracePt t="23270" x="5991225" y="2679700"/>
          <p14:tracePt t="23283" x="5973763" y="2705100"/>
          <p14:tracePt t="23296" x="5946775" y="2751138"/>
          <p14:tracePt t="23312" x="5911850" y="2813050"/>
          <p14:tracePt t="23329" x="5875338" y="2884488"/>
          <p14:tracePt t="23345" x="5768975" y="3009900"/>
          <p14:tracePt t="23362" x="5724525" y="3054350"/>
          <p14:tracePt t="23379" x="5697538" y="3081338"/>
          <p14:tracePt t="23395" x="5643563" y="3098800"/>
          <p14:tracePt t="23412" x="5616575" y="3098800"/>
          <p14:tracePt t="23429" x="5589588" y="3098800"/>
          <p14:tracePt t="23445" x="5465763" y="3098800"/>
          <p14:tracePt t="23462" x="5367338" y="3089275"/>
          <p14:tracePt t="23479" x="5241925" y="3054350"/>
          <p14:tracePt t="23495" x="5062538" y="2990850"/>
          <p14:tracePt t="23512" x="4983163" y="2973388"/>
          <p14:tracePt t="23529" x="4929188" y="2946400"/>
          <p14:tracePt t="23545" x="4840288" y="2894013"/>
          <p14:tracePt t="23562" x="4822825" y="2874963"/>
          <p14:tracePt t="23579" x="4803775" y="2867025"/>
          <p14:tracePt t="23595" x="4795838" y="2840038"/>
          <p14:tracePt t="23612" x="4795838" y="2830513"/>
          <p14:tracePt t="23629" x="4795838" y="2803525"/>
          <p14:tracePt t="23645" x="4795838" y="2795588"/>
          <p14:tracePt t="23662" x="4795838" y="2776538"/>
          <p14:tracePt t="23709" x="4786313" y="2776538"/>
          <p14:tracePt t="23934" x="4803775" y="2795588"/>
          <p14:tracePt t="23947" x="4813300" y="2803525"/>
          <p14:tracePt t="23960" x="4830763" y="2822575"/>
          <p14:tracePt t="23972" x="4875213" y="2847975"/>
          <p14:tracePt t="23984" x="4929188" y="2884488"/>
          <p14:tracePt t="23997" x="5000625" y="2938463"/>
          <p14:tracePt t="24012" x="5116513" y="2990850"/>
          <p14:tracePt t="24029" x="5187950" y="3036888"/>
          <p14:tracePt t="24047" x="5276850" y="3062288"/>
          <p14:tracePt t="24062" x="5295900" y="3071813"/>
          <p14:tracePt t="24080" x="5322888" y="3081338"/>
          <p14:tracePt t="24097" x="5375275" y="3081338"/>
          <p14:tracePt t="24112" x="5402263" y="3081338"/>
          <p14:tracePt t="24129" x="5465763" y="3054350"/>
          <p14:tracePt t="24147" x="5697538" y="2911475"/>
          <p14:tracePt t="24163" x="5813425" y="2847975"/>
          <p14:tracePt t="24179" x="5884863" y="2803525"/>
          <p14:tracePt t="24197" x="5938838" y="2759075"/>
          <p14:tracePt t="24213" x="6000750" y="2697163"/>
          <p14:tracePt t="24229" x="6027738" y="2670175"/>
          <p14:tracePt t="24247" x="6045200" y="2652713"/>
          <p14:tracePt t="24280" x="6045200" y="2643188"/>
          <p14:tracePt t="24336" x="6037263" y="2643188"/>
          <p14:tracePt t="24800" x="6037263" y="2652713"/>
          <p14:tracePt t="24838" x="6037263" y="2660650"/>
          <p14:tracePt t="24888" x="6037263" y="2670175"/>
          <p14:tracePt t="24900" x="6027738" y="2670175"/>
          <p14:tracePt t="24913" x="6027738" y="2679700"/>
          <p14:tracePt t="24926" x="6027738" y="2687638"/>
          <p14:tracePt t="24938" x="6018213" y="2714625"/>
          <p14:tracePt t="24952" x="6010275" y="2768600"/>
          <p14:tracePt t="24965" x="5991225" y="2830513"/>
          <p14:tracePt t="24980" x="5965825" y="2901950"/>
          <p14:tracePt t="24996" x="5938838" y="2965450"/>
          <p14:tracePt t="25013" x="5894388" y="3027363"/>
          <p14:tracePt t="25030" x="5857875" y="3062288"/>
          <p14:tracePt t="25046" x="5830888" y="3089275"/>
          <p14:tracePt t="25063" x="5768975" y="3108325"/>
          <p14:tracePt t="25080" x="5751513" y="3116263"/>
          <p14:tracePt t="25096" x="5732463" y="3125788"/>
          <p14:tracePt t="25113" x="5705475" y="3125788"/>
          <p14:tracePt t="25130" x="5697538" y="3125788"/>
          <p14:tracePt t="25147" x="5680075" y="3125788"/>
          <p14:tracePt t="25163" x="5634038" y="3125788"/>
          <p14:tracePt t="25180" x="5608638" y="3125788"/>
          <p14:tracePt t="25196" x="5572125" y="3125788"/>
          <p14:tracePt t="25213" x="5456238" y="3098800"/>
          <p14:tracePt t="25230" x="5411788" y="3081338"/>
          <p14:tracePt t="25246" x="5357813" y="3062288"/>
          <p14:tracePt t="25263" x="5295900" y="3017838"/>
          <p14:tracePt t="25280" x="5276850" y="3000375"/>
          <p14:tracePt t="25296" x="5251450" y="2973388"/>
          <p14:tracePt t="25301" x="5241925" y="2955925"/>
          <p14:tracePt t="25315" x="5232400" y="2928938"/>
          <p14:tracePt t="25329" x="5232400" y="2901950"/>
          <p14:tracePt t="25346" x="5232400" y="2874963"/>
          <p14:tracePt t="25363" x="5232400" y="2795588"/>
          <p14:tracePt t="25380" x="5232400" y="2768600"/>
          <p14:tracePt t="25396" x="5232400" y="2741613"/>
          <p14:tracePt t="25413" x="5232400" y="2732088"/>
          <p14:tracePt t="25430" x="5232400" y="2724150"/>
          <p14:tracePt t="25463" x="5232400" y="2714625"/>
          <p14:tracePt t="25828" x="5224463" y="2714625"/>
          <p14:tracePt t="25992" x="5214938" y="2714625"/>
          <p14:tracePt t="26118" x="5214938" y="2724150"/>
          <p14:tracePt t="26192" x="5214938" y="2732088"/>
          <p14:tracePt t="26217" x="5205413" y="2732088"/>
          <p14:tracePt t="26230" x="5205413" y="2741613"/>
          <p14:tracePt t="26267" x="5205413" y="2751138"/>
          <p14:tracePt t="26279" x="5205413" y="2759075"/>
          <p14:tracePt t="26292" x="5197475" y="2776538"/>
          <p14:tracePt t="26305" x="5197475" y="2786063"/>
          <p14:tracePt t="26318" x="5180013" y="2813050"/>
          <p14:tracePt t="26330" x="5153025" y="2884488"/>
          <p14:tracePt t="26347" x="5108575" y="3000375"/>
          <p14:tracePt t="26364" x="5027613" y="3143250"/>
          <p14:tracePt t="26380" x="4840288" y="3455988"/>
          <p14:tracePt t="26397" x="4776788" y="3544888"/>
          <p14:tracePt t="26414" x="4741863" y="3608388"/>
          <p14:tracePt t="26431" x="4697413" y="3660775"/>
          <p14:tracePt t="26447" x="4687888" y="3670300"/>
          <p14:tracePt t="26833" x="4687888" y="3687763"/>
          <p14:tracePt t="26846" x="4660900" y="3751263"/>
          <p14:tracePt t="26858" x="4589463" y="3965575"/>
          <p14:tracePt t="26870" x="4411663" y="4384675"/>
          <p14:tracePt t="26883" x="4295775" y="4643438"/>
          <p14:tracePt t="26897" x="4214813" y="4759325"/>
          <p14:tracePt t="26914" x="4143375" y="4857750"/>
          <p14:tracePt t="26931" x="4098925" y="4965700"/>
          <p14:tracePt t="26948" x="4037013" y="5081588"/>
          <p14:tracePt t="26964" x="4010025" y="5143500"/>
          <p14:tracePt t="26981" x="3965575" y="5276850"/>
          <p14:tracePt t="26997" x="3919538" y="5348288"/>
          <p14:tracePt t="27014" x="3884613" y="5402263"/>
          <p14:tracePt t="27031" x="3848100" y="5491163"/>
          <p14:tracePt t="27047" x="3822700" y="5545138"/>
          <p14:tracePt t="27064" x="3795713" y="5589588"/>
          <p14:tracePt t="27081" x="3759200" y="5634038"/>
          <p14:tracePt t="27097" x="3741738" y="5670550"/>
          <p14:tracePt t="27114" x="3732213" y="5680075"/>
          <p14:tracePt t="27131" x="3714750" y="5705475"/>
          <p14:tracePt t="27147" x="3705225" y="5705475"/>
          <p14:tracePt t="27245" x="3714750" y="5705475"/>
          <p14:tracePt t="27258" x="3741738" y="5697538"/>
          <p14:tracePt t="27270" x="3776663" y="5670550"/>
          <p14:tracePt t="27284" x="3867150" y="5626100"/>
          <p14:tracePt t="27297" x="4000500" y="5562600"/>
          <p14:tracePt t="27314" x="4205288" y="5465763"/>
          <p14:tracePt t="27331" x="4340225" y="5402263"/>
          <p14:tracePt t="27347" x="4491038" y="5303838"/>
          <p14:tracePt t="27364" x="4562475" y="5259388"/>
          <p14:tracePt t="27382" x="4633913" y="5214938"/>
          <p14:tracePt t="27397" x="4830763" y="5072063"/>
          <p14:tracePt t="27414" x="5010150" y="5010150"/>
          <p14:tracePt t="27431" x="5099050" y="4991100"/>
          <p14:tracePt t="27447" x="5197475" y="4956175"/>
          <p14:tracePt t="27464" x="5241925" y="4938713"/>
          <p14:tracePt t="27481" x="5276850" y="4919663"/>
          <p14:tracePt t="27497" x="5330825" y="4902200"/>
          <p14:tracePt t="27514" x="5348288" y="4894263"/>
          <p14:tracePt t="27531" x="5357813" y="4894263"/>
          <p14:tracePt t="27547" x="5375275" y="4875213"/>
          <p14:tracePt t="27564" x="5384800" y="4867275"/>
          <p14:tracePt t="27598" x="5394325" y="4848225"/>
          <p14:tracePt t="27631" x="5394325" y="4840288"/>
          <p14:tracePt t="27647" x="5402263" y="4822825"/>
          <p14:tracePt t="27664" x="5411788" y="4803775"/>
          <p14:tracePt t="27681" x="5419725" y="4786313"/>
          <p14:tracePt t="27697" x="5446713" y="4751388"/>
          <p14:tracePt t="27714" x="5456238" y="4732338"/>
          <p14:tracePt t="27731" x="5465763" y="4732338"/>
          <p14:tracePt t="27747" x="5465763" y="4724400"/>
          <p14:tracePt t="27772" x="5473700" y="4705350"/>
          <p14:tracePt t="27848" x="5456238" y="4705350"/>
          <p14:tracePt t="27860" x="5438775" y="4705350"/>
          <p14:tracePt t="27874" x="5419725" y="4705350"/>
          <p14:tracePt t="27887" x="5402263" y="4705350"/>
          <p14:tracePt t="27898" x="5384800" y="4705350"/>
          <p14:tracePt t="27914" x="5348288" y="4705350"/>
          <p14:tracePt t="27931" x="5295900" y="4679950"/>
          <p14:tracePt t="27948" x="5126038" y="4616450"/>
          <p14:tracePt t="27965" x="5010150" y="4581525"/>
          <p14:tracePt t="27981" x="4929188" y="4562475"/>
          <p14:tracePt t="27998" x="4776788" y="4500563"/>
          <p14:tracePt t="28014" x="4741863" y="4491038"/>
          <p14:tracePt t="28031" x="4724400" y="4473575"/>
          <p14:tracePt t="28048" x="4705350" y="4465638"/>
          <p14:tracePt t="28064" x="4705350" y="4456113"/>
          <p14:tracePt t="28312" x="4697413" y="4456113"/>
          <p14:tracePt t="28325" x="4679950" y="4446588"/>
          <p14:tracePt t="28338" x="4652963" y="4438650"/>
          <p14:tracePt t="28351" x="4562475" y="4384675"/>
          <p14:tracePt t="28365" x="4429125" y="4313238"/>
          <p14:tracePt t="28381" x="4259263" y="4205288"/>
          <p14:tracePt t="28399" x="4152900" y="4116388"/>
          <p14:tracePt t="28415" x="4125913" y="4089400"/>
          <p14:tracePt t="28431" x="4108450" y="4054475"/>
          <p14:tracePt t="28449" x="4081463" y="3990975"/>
          <p14:tracePt t="28465" x="4062413" y="3946525"/>
          <p14:tracePt t="28481" x="4054475" y="3929063"/>
          <p14:tracePt t="28499" x="4044950" y="3911600"/>
          <p14:tracePt t="28514" x="4044950" y="3902075"/>
          <p14:tracePt t="28531" x="4037013" y="3902075"/>
          <p14:tracePt t="28548" x="4037013" y="3894138"/>
          <p14:tracePt t="28565" x="4027488" y="3894138"/>
          <p14:tracePt t="28612" x="4017963" y="3894138"/>
          <p14:tracePt t="28700" x="4037013" y="3894138"/>
          <p14:tracePt t="28713" x="4054475" y="3911600"/>
          <p14:tracePt t="28725" x="4108450" y="3956050"/>
          <p14:tracePt t="28738" x="4232275" y="4054475"/>
          <p14:tracePt t="28751" x="4411663" y="4205288"/>
          <p14:tracePt t="28765" x="4554538" y="4303713"/>
          <p14:tracePt t="28782" x="4751388" y="4446588"/>
          <p14:tracePt t="28799" x="5108575" y="4714875"/>
          <p14:tracePt t="28815" x="5545138" y="5010150"/>
          <p14:tracePt t="28832" x="5983288" y="5340350"/>
          <p14:tracePt t="28849" x="6296025" y="5545138"/>
          <p14:tracePt t="28865" x="6357938" y="5581650"/>
          <p14:tracePt t="28882" x="6438900" y="5626100"/>
          <p14:tracePt t="28898" x="6500813" y="5661025"/>
          <p14:tracePt t="28915" x="6653213" y="5705475"/>
          <p14:tracePt t="28932" x="6724650" y="5724525"/>
          <p14:tracePt t="28949" x="6769100" y="5732463"/>
          <p14:tracePt t="28965" x="6777038" y="5732463"/>
          <p14:tracePt t="29315" x="6759575" y="5732463"/>
          <p14:tracePt t="29328" x="6751638" y="5724525"/>
          <p14:tracePt t="29341" x="6715125" y="5697538"/>
          <p14:tracePt t="29355" x="6562725" y="5608638"/>
          <p14:tracePt t="29365" x="5965825" y="5259388"/>
          <p14:tracePt t="29382" x="5357813" y="4867275"/>
          <p14:tracePt t="29399" x="4786313" y="4562475"/>
          <p14:tracePt t="29415" x="4438650" y="4295775"/>
          <p14:tracePt t="29432" x="4251325" y="4108450"/>
          <p14:tracePt t="29448" x="4098925" y="3965575"/>
          <p14:tracePt t="29465" x="3759200" y="3616325"/>
          <p14:tracePt t="29482" x="3687763" y="3536950"/>
          <p14:tracePt t="29498" x="3643313" y="3482975"/>
          <p14:tracePt t="29515" x="3581400" y="3384550"/>
          <p14:tracePt t="29532" x="3571875" y="3367088"/>
          <p14:tracePt t="29548" x="3562350" y="3357563"/>
          <p14:tracePt t="29641" x="3562350" y="3367088"/>
          <p14:tracePt t="29666" x="3571875" y="3367088"/>
          <p14:tracePt t="29678" x="3571875" y="3375025"/>
          <p14:tracePt t="29704" x="3581400" y="3375025"/>
          <p14:tracePt t="29729" x="3581400" y="3384550"/>
          <p14:tracePt t="34773" x="3598863" y="3384550"/>
          <p14:tracePt t="34785" x="3625850" y="3384550"/>
          <p14:tracePt t="34798" x="3697288" y="3384550"/>
          <p14:tracePt t="34811" x="3830638" y="3384550"/>
          <p14:tracePt t="34822" x="3956050" y="3384550"/>
          <p14:tracePt t="34834" x="4081463" y="3384550"/>
          <p14:tracePt t="34851" x="4152900" y="3384550"/>
          <p14:tracePt t="34867" x="4224338" y="3411538"/>
          <p14:tracePt t="34884" x="4375150" y="3473450"/>
          <p14:tracePt t="34901" x="4446588" y="3509963"/>
          <p14:tracePt t="34918" x="4537075" y="3562350"/>
          <p14:tracePt t="34934" x="4670425" y="3652838"/>
          <p14:tracePt t="34951" x="4687888" y="3670300"/>
          <p14:tracePt t="34968" x="4705350" y="3687763"/>
          <p14:tracePt t="34984" x="4705350" y="3714750"/>
          <p14:tracePt t="35018" x="4714875" y="3714750"/>
          <p14:tracePt t="35035" x="4724400" y="3714750"/>
          <p14:tracePt t="35051" x="4732338" y="3714750"/>
          <p14:tracePt t="35072" x="4741863" y="3714750"/>
          <p14:tracePt t="35147" x="4741863" y="3705225"/>
          <p14:tracePt t="35160" x="4741863" y="3687763"/>
          <p14:tracePt t="35172" x="4724400" y="3660775"/>
          <p14:tracePt t="35185" x="4697413" y="3625850"/>
          <p14:tracePt t="35197" x="4670425" y="3589338"/>
          <p14:tracePt t="35210" x="4643438" y="3544888"/>
          <p14:tracePt t="35222" x="4625975" y="3517900"/>
          <p14:tracePt t="35235" x="4625975" y="3473450"/>
          <p14:tracePt t="35251" x="4625975" y="3446463"/>
          <p14:tracePt t="35268" x="4625975" y="3429000"/>
          <p14:tracePt t="35284" x="4625975" y="3402013"/>
          <p14:tracePt t="35649" x="4625975" y="3394075"/>
          <p14:tracePt t="35661" x="4652963" y="3375025"/>
          <p14:tracePt t="35674" x="4687888" y="3357563"/>
          <p14:tracePt t="35687" x="4759325" y="3330575"/>
          <p14:tracePt t="35701" x="4857750" y="3295650"/>
          <p14:tracePt t="35718" x="4938713" y="3268663"/>
          <p14:tracePt t="35734" x="5000625" y="3259138"/>
          <p14:tracePt t="35751" x="5099050" y="3214688"/>
          <p14:tracePt t="35768" x="5153025" y="3205163"/>
          <p14:tracePt t="35785" x="5187950" y="3187700"/>
          <p14:tracePt t="35801" x="5224463" y="3179763"/>
          <p14:tracePt t="36050" x="5224463" y="3170238"/>
          <p14:tracePt t="36063" x="5214938" y="3160713"/>
          <p14:tracePt t="36075" x="5214938" y="3152775"/>
          <p14:tracePt t="36088" x="5205413" y="3143250"/>
          <p14:tracePt t="36101" x="5197475" y="3125788"/>
          <p14:tracePt t="36118" x="5180013" y="3108325"/>
          <p14:tracePt t="36135" x="5160963" y="3098800"/>
          <p14:tracePt t="36151" x="5099050" y="3062288"/>
          <p14:tracePt t="36168" x="5081588" y="3054350"/>
          <p14:tracePt t="36185" x="5072063" y="3044825"/>
          <p14:tracePt t="36218" x="5062538" y="3044825"/>
          <p14:tracePt t="37403" x="5000625" y="3044825"/>
          <p14:tracePt t="37416" x="4697413" y="2946400"/>
          <p14:tracePt t="37429" x="4205288" y="2687638"/>
          <p14:tracePt t="37441" x="4062413" y="2608263"/>
          <p14:tracePt t="37454" x="3946525" y="2562225"/>
          <p14:tracePt t="37469" x="3875088" y="2527300"/>
          <p14:tracePt t="37486" x="3813175" y="2490788"/>
          <p14:tracePt t="37503" x="3759200" y="2455863"/>
          <p14:tracePt t="37519" x="3741738" y="2438400"/>
          <p14:tracePt t="37655" x="3751263" y="2446338"/>
          <p14:tracePt t="37681" x="3768725" y="2446338"/>
          <p14:tracePt t="37692" x="3768725" y="2455863"/>
          <p14:tracePt t="37705" x="3786188" y="2455863"/>
          <p14:tracePt t="37719" x="3786188" y="2465388"/>
          <p14:tracePt t="37736" x="3803650" y="2473325"/>
          <p14:tracePt t="37752" x="3822700" y="2490788"/>
          <p14:tracePt t="37769" x="3840163" y="2509838"/>
          <p14:tracePt t="37786" x="3848100" y="2509838"/>
          <p14:tracePt t="37802" x="3857625" y="2527300"/>
          <p14:tracePt t="37819" x="3894138" y="2562225"/>
          <p14:tracePt t="37836" x="3911600" y="2589213"/>
          <p14:tracePt t="37852" x="3929063" y="2616200"/>
          <p14:tracePt t="37856" x="3946525" y="2633663"/>
          <p14:tracePt t="37869" x="3973513" y="2660650"/>
          <p14:tracePt t="37886" x="3983038" y="2679700"/>
          <p14:tracePt t="37902" x="4000500" y="2687638"/>
          <p14:tracePt t="37919" x="4010025" y="2705100"/>
          <p14:tracePt t="37936" x="4017963" y="2705100"/>
          <p14:tracePt t="37969" x="4017963" y="2714625"/>
          <p14:tracePt t="38119" x="4017963" y="2724150"/>
          <p14:tracePt t="38910" x="4010025" y="2724150"/>
          <p14:tracePt t="38923" x="3983038" y="2714625"/>
          <p14:tracePt t="38935" x="3929063" y="2697163"/>
          <p14:tracePt t="38947" x="3803650" y="2670175"/>
          <p14:tracePt t="38961" x="3643313" y="2660650"/>
          <p14:tracePt t="38974" x="3509963" y="2660650"/>
          <p14:tracePt t="38986" x="3429000" y="2660650"/>
          <p14:tracePt t="39003" x="3357563" y="2660650"/>
          <p14:tracePt t="39019" x="3295650" y="2660650"/>
          <p14:tracePt t="39036" x="3197225" y="2705100"/>
          <p14:tracePt t="39053" x="3179763" y="2724150"/>
          <p14:tracePt t="39069" x="3170238" y="2741613"/>
          <p14:tracePt t="39086" x="3152775" y="2786063"/>
          <p14:tracePt t="39103" x="3152775" y="2803525"/>
          <p14:tracePt t="39119" x="3152775" y="2822575"/>
          <p14:tracePt t="39136" x="3152775" y="2840038"/>
          <p14:tracePt t="39153" x="3160713" y="2847975"/>
          <p14:tracePt t="39170" x="3179763" y="2857500"/>
          <p14:tracePt t="39186" x="3224213" y="2867025"/>
          <p14:tracePt t="39203" x="3241675" y="2874963"/>
          <p14:tracePt t="39220" x="3268663" y="2874963"/>
          <p14:tracePt t="39236" x="3340100" y="2884488"/>
          <p14:tracePt t="39253" x="3394075" y="2884488"/>
          <p14:tracePt t="39270" x="3411538" y="2884488"/>
          <p14:tracePt t="39286" x="3446463" y="2884488"/>
          <p14:tracePt t="39303" x="3465513" y="2884488"/>
          <p14:tracePt t="39320" x="3473450" y="2884488"/>
          <p14:tracePt t="39354" x="3473450" y="2874963"/>
          <p14:tracePt t="39370" x="3473450" y="2867025"/>
          <p14:tracePt t="39387" x="3455988" y="2857500"/>
          <p14:tracePt t="39403" x="3438525" y="2857500"/>
          <p14:tracePt t="39420" x="3411538" y="2847975"/>
          <p14:tracePt t="39437" x="3348038" y="2822575"/>
          <p14:tracePt t="39453" x="3313113" y="2822575"/>
          <p14:tracePt t="39470" x="3259138" y="2813050"/>
          <p14:tracePt t="39486" x="3205163" y="2813050"/>
          <p14:tracePt t="39503" x="3187700" y="2813050"/>
          <p14:tracePt t="39574" x="3197225" y="2813050"/>
          <p14:tracePt t="39587" x="3224213" y="2813050"/>
          <p14:tracePt t="39599" x="3268663" y="2813050"/>
          <p14:tracePt t="39612" x="3357563" y="2822575"/>
          <p14:tracePt t="39625" x="3446463" y="2822575"/>
          <p14:tracePt t="39638" x="3500438" y="2822575"/>
          <p14:tracePt t="39653" x="3536950" y="2822575"/>
          <p14:tracePt t="39670" x="3554413" y="2822575"/>
          <p14:tracePt t="39687" x="3562350" y="2822575"/>
          <p14:tracePt t="39712" x="3571875" y="2822575"/>
          <p14:tracePt t="40603" x="3589338" y="2822575"/>
          <p14:tracePt t="40616" x="3643313" y="2840038"/>
          <p14:tracePt t="40628" x="3840163" y="2911475"/>
          <p14:tracePt t="40641" x="4348163" y="3054350"/>
          <p14:tracePt t="40654" x="4510088" y="3133725"/>
          <p14:tracePt t="40671" x="4554538" y="3152775"/>
          <p14:tracePt t="40687" x="4581525" y="3152775"/>
          <p14:tracePt t="40704" x="4616450" y="3160713"/>
          <p14:tracePt t="40814" x="4616450" y="3170238"/>
          <p14:tracePt t="41291" x="4616450" y="3160713"/>
          <p14:tracePt t="41303" x="4616450" y="3133725"/>
          <p14:tracePt t="41315" x="4616450" y="3116263"/>
          <p14:tracePt t="41328" x="4616450" y="3089275"/>
          <p14:tracePt t="41341" x="4616450" y="3044825"/>
          <p14:tracePt t="41354" x="4616450" y="2973388"/>
          <p14:tracePt t="41371" x="4616450" y="2928938"/>
          <p14:tracePt t="41387" x="4625975" y="2874963"/>
          <p14:tracePt t="41404" x="4625975" y="2830513"/>
          <p14:tracePt t="41421" x="4625975" y="2822575"/>
          <p14:tracePt t="41437" x="4625975" y="2813050"/>
          <p14:tracePt t="41471" x="4625975" y="2803525"/>
          <p14:tracePt t="41567" x="4616450" y="2803525"/>
          <p14:tracePt t="41631" x="4608513" y="2803525"/>
          <p14:tracePt t="42130" x="4616450" y="2803525"/>
          <p14:tracePt t="42333" x="4616450" y="2795588"/>
          <p14:tracePt t="42358" x="4616450" y="2786063"/>
          <p14:tracePt t="42382" x="4616450" y="2776538"/>
          <p14:tracePt t="42408" x="4616450" y="2768600"/>
          <p14:tracePt t="42420" x="4608513" y="2759075"/>
          <p14:tracePt t="42432" x="4598988" y="2741613"/>
          <p14:tracePt t="42458" x="4589463" y="2732088"/>
          <p14:tracePt t="42470" x="4589463" y="2724150"/>
          <p14:tracePt t="43070" x="4598988" y="2724150"/>
          <p14:tracePt t="43082" x="4598988" y="2732088"/>
          <p14:tracePt t="43095" x="4608513" y="2741613"/>
          <p14:tracePt t="43108" x="4625975" y="2759075"/>
          <p14:tracePt t="43121" x="4660900" y="2786063"/>
          <p14:tracePt t="43138" x="4732338" y="2822575"/>
          <p14:tracePt t="43155" x="4813300" y="2867025"/>
          <p14:tracePt t="43172" x="4938713" y="2938463"/>
          <p14:tracePt t="43188" x="5010150" y="2982913"/>
          <p14:tracePt t="43205" x="5054600" y="3000375"/>
          <p14:tracePt t="43222" x="5089525" y="3009900"/>
          <p14:tracePt t="43255" x="5099050" y="3009900"/>
          <p14:tracePt t="43573" x="5089525" y="3009900"/>
          <p14:tracePt t="43671" x="5081588" y="3009900"/>
          <p14:tracePt t="43697" x="5072063" y="3009900"/>
          <p14:tracePt t="43722" x="5062538" y="3009900"/>
          <p14:tracePt t="43734" x="5054600" y="3009900"/>
          <p14:tracePt t="43747" x="5045075" y="3009900"/>
          <p14:tracePt t="43760" x="5037138" y="3009900"/>
          <p14:tracePt t="43772" x="5027613" y="3000375"/>
          <p14:tracePt t="43789" x="5000625" y="2982913"/>
          <p14:tracePt t="43805" x="4973638" y="2955925"/>
          <p14:tracePt t="43822" x="4929188" y="2919413"/>
          <p14:tracePt t="43838" x="4919663" y="2911475"/>
          <p14:tracePt t="43855" x="4911725" y="2894013"/>
          <p14:tracePt t="43872" x="4894263" y="2874963"/>
          <p14:tracePt t="43889" x="4884738" y="2867025"/>
          <p14:tracePt t="43905" x="4884738" y="2857500"/>
          <p14:tracePt t="43922" x="4875213" y="2830513"/>
          <p14:tracePt t="43939" x="4875213" y="2822575"/>
          <p14:tracePt t="43955" x="4875213" y="2803525"/>
          <p14:tracePt t="43972" x="4875213" y="2795588"/>
          <p14:tracePt t="43989" x="4875213" y="2776538"/>
          <p14:tracePt t="44005" x="4875213" y="2768600"/>
          <p14:tracePt t="44022" x="4875213" y="2741613"/>
          <p14:tracePt t="44039" x="4875213" y="2724150"/>
          <p14:tracePt t="44055" x="4875213" y="2714625"/>
          <p14:tracePt t="44072" x="4875213" y="2705100"/>
          <p14:tracePt t="44089" x="4884738" y="2697163"/>
          <p14:tracePt t="44122" x="4884738" y="2687638"/>
          <p14:tracePt t="44139" x="4884738" y="2679700"/>
          <p14:tracePt t="44160" x="4884738" y="2670175"/>
          <p14:tracePt t="44688" x="4867275" y="2670175"/>
          <p14:tracePt t="44701" x="4857750" y="2670175"/>
          <p14:tracePt t="44714" x="4830763" y="2679700"/>
          <p14:tracePt t="44725" x="4795838" y="2679700"/>
          <p14:tracePt t="44739" x="4732338" y="2687638"/>
          <p14:tracePt t="44756" x="4633913" y="2687638"/>
          <p14:tracePt t="44772" x="4545013" y="2687638"/>
          <p14:tracePt t="44789" x="4419600" y="2687638"/>
          <p14:tracePt t="44806" x="4384675" y="2687638"/>
          <p14:tracePt t="44822" x="4367213" y="2687638"/>
          <p14:tracePt t="44839" x="4340225" y="2687638"/>
          <p14:tracePt t="44856" x="4330700" y="2687638"/>
          <p14:tracePt t="46054" x="4340225" y="2687638"/>
          <p14:tracePt t="46078" x="4348163" y="2687638"/>
          <p14:tracePt t="46091" x="4357688" y="2705100"/>
          <p14:tracePt t="46104" x="4375150" y="2724150"/>
          <p14:tracePt t="46116" x="4402138" y="2751138"/>
          <p14:tracePt t="46128" x="4438650" y="2795588"/>
          <p14:tracePt t="46141" x="4491038" y="2857500"/>
          <p14:tracePt t="46156" x="4554538" y="2946400"/>
          <p14:tracePt t="46173" x="4608513" y="3017838"/>
          <p14:tracePt t="46190" x="4652963" y="3062288"/>
          <p14:tracePt t="46206" x="4724400" y="3143250"/>
          <p14:tracePt t="46223" x="4751388" y="3205163"/>
          <p14:tracePt t="46240" x="4786313" y="3268663"/>
          <p14:tracePt t="46256" x="4803775" y="3286125"/>
          <p14:tracePt t="46273" x="4803775" y="3295650"/>
          <p14:tracePt t="46292" x="4813300" y="3295650"/>
          <p14:tracePt t="46781" x="4795838" y="3295650"/>
          <p14:tracePt t="46794" x="4786313" y="3286125"/>
          <p14:tracePt t="46809" x="4768850" y="3276600"/>
          <p14:tracePt t="46819" x="4741863" y="3251200"/>
          <p14:tracePt t="46831" x="4697413" y="3205163"/>
          <p14:tracePt t="46844" x="4652963" y="3152775"/>
          <p14:tracePt t="46858" x="4616450" y="3098800"/>
          <p14:tracePt t="46873" x="4598988" y="3062288"/>
          <p14:tracePt t="46890" x="4572000" y="3036888"/>
          <p14:tracePt t="46907" x="4554538" y="3009900"/>
          <p14:tracePt t="46923" x="4545013" y="2990850"/>
          <p14:tracePt t="46957" x="4527550" y="2982913"/>
          <p14:tracePt t="46973" x="4510088" y="2973388"/>
          <p14:tracePt t="46994" x="4500563" y="2973388"/>
          <p14:tracePt t="47007" x="4500563" y="2965450"/>
          <p14:tracePt t="47032" x="4491038" y="2965450"/>
          <p14:tracePt t="47069" x="4491038" y="2955925"/>
          <p14:tracePt t="47383" x="4510088" y="2965450"/>
          <p14:tracePt t="47408" x="4527550" y="2973388"/>
          <p14:tracePt t="47420" x="4545013" y="2982913"/>
          <p14:tracePt t="47433" x="4562475" y="3009900"/>
          <p14:tracePt t="47445" x="4589463" y="3027363"/>
          <p14:tracePt t="47459" x="4633913" y="3062288"/>
          <p14:tracePt t="47474" x="4705350" y="3116263"/>
          <p14:tracePt t="47490" x="4776788" y="3179763"/>
          <p14:tracePt t="47508" x="4956175" y="3303588"/>
          <p14:tracePt t="47524" x="5045075" y="3357563"/>
          <p14:tracePt t="47540" x="5180013" y="3455988"/>
          <p14:tracePt t="47558" x="5303838" y="3544888"/>
          <p14:tracePt t="47574" x="5384800" y="3608388"/>
          <p14:tracePt t="47590" x="5394325" y="3616325"/>
          <p14:tracePt t="47607" x="5402263" y="3616325"/>
          <p14:tracePt t="47624" x="5402263" y="3625850"/>
          <p14:tracePt t="47821" x="5394325" y="3625850"/>
          <p14:tracePt t="47847" x="5384800" y="3625850"/>
          <p14:tracePt t="47884" x="5375275" y="3625850"/>
          <p14:tracePt t="47909" x="5367338" y="3625850"/>
          <p14:tracePt t="47922" x="5367338" y="3616325"/>
          <p14:tracePt t="47935" x="5357813" y="3608388"/>
          <p14:tracePt t="47947" x="5348288" y="3589338"/>
          <p14:tracePt t="47960" x="5340350" y="3571875"/>
          <p14:tracePt t="47974" x="5330825" y="3536950"/>
          <p14:tracePt t="47991" x="5313363" y="3500438"/>
          <p14:tracePt t="48007" x="5303838" y="3455988"/>
          <p14:tracePt t="48024" x="5286375" y="3357563"/>
          <p14:tracePt t="48041" x="5276850" y="3322638"/>
          <p14:tracePt t="48057" x="5276850" y="3295650"/>
          <p14:tracePt t="48074" x="5276850" y="3251200"/>
          <p14:tracePt t="48091" x="5276850" y="3232150"/>
          <p14:tracePt t="48107" x="5276850" y="3224213"/>
          <p14:tracePt t="48124" x="5276850" y="3205163"/>
          <p14:tracePt t="48460" x="5276850" y="3197225"/>
          <p14:tracePt t="48473" x="5268913" y="3179763"/>
          <p14:tracePt t="48485" x="5268913" y="3152775"/>
          <p14:tracePt t="48498" x="5259388" y="3125788"/>
          <p14:tracePt t="48511" x="5259388" y="3098800"/>
          <p14:tracePt t="48524" x="5259388" y="3081338"/>
          <p14:tracePt t="48541" x="5259388" y="3054350"/>
          <p14:tracePt t="48557" x="5251450" y="3036888"/>
          <p14:tracePt t="48574" x="5232400" y="2955925"/>
          <p14:tracePt t="48591" x="5224463" y="2919413"/>
          <p14:tracePt t="48608" x="5224463" y="2901950"/>
          <p14:tracePt t="48625" x="5214938" y="2884488"/>
          <p14:tracePt t="48641" x="5214938" y="2874963"/>
          <p14:tracePt t="49062" x="5205413" y="2867025"/>
          <p14:tracePt t="49100" x="5205413" y="2857500"/>
          <p14:tracePt t="49352" x="5197475" y="2857500"/>
          <p14:tracePt t="49427" x="5197475" y="2867025"/>
          <p14:tracePt t="49441" x="5197475" y="2884488"/>
          <p14:tracePt t="49452" x="5187950" y="2894013"/>
          <p14:tracePt t="49465" x="5187950" y="2911475"/>
          <p14:tracePt t="49478" x="5180013" y="2938463"/>
          <p14:tracePt t="49492" x="5160963" y="2990850"/>
          <p14:tracePt t="49508" x="5133975" y="3081338"/>
          <p14:tracePt t="49526" x="5099050" y="3152775"/>
          <p14:tracePt t="49542" x="5054600" y="3232150"/>
          <p14:tracePt t="49558" x="5045075" y="3268663"/>
          <p14:tracePt t="49576" x="5018088" y="3295650"/>
          <p14:tracePt t="49592" x="5010150" y="3313113"/>
          <p14:tracePt t="49608" x="4991100" y="3330575"/>
          <p14:tracePt t="49627" x="4991100" y="3340100"/>
          <p14:tracePt t="49642" x="4983163" y="3340100"/>
          <p14:tracePt t="49941" x="4983163" y="3348038"/>
          <p14:tracePt t="49954" x="4965700" y="3357563"/>
          <p14:tracePt t="49966" x="4956175" y="3375025"/>
          <p14:tracePt t="49980" x="4938713" y="3411538"/>
          <p14:tracePt t="49992" x="4902200" y="3482975"/>
          <p14:tracePt t="50008" x="4867275" y="3562350"/>
          <p14:tracePt t="50025" x="4822825" y="3643313"/>
          <p14:tracePt t="50042" x="4741863" y="3813175"/>
          <p14:tracePt t="50058" x="4687888" y="3884613"/>
          <p14:tracePt t="50075" x="4633913" y="3983038"/>
          <p14:tracePt t="50092" x="4537075" y="4152900"/>
          <p14:tracePt t="50108" x="4510088" y="4205288"/>
          <p14:tracePt t="50125" x="4483100" y="4241800"/>
          <p14:tracePt t="50142" x="4438650" y="4348163"/>
          <p14:tracePt t="50158" x="4419600" y="4402138"/>
          <p14:tracePt t="50175" x="4394200" y="4456113"/>
          <p14:tracePt t="50192" x="4357688" y="4510088"/>
          <p14:tracePt t="50209" x="4348163" y="4527550"/>
          <p14:tracePt t="50225" x="4348163" y="4537075"/>
          <p14:tracePt t="50242" x="4340225" y="4545013"/>
          <p14:tracePt t="50368" x="4340225" y="4527550"/>
          <p14:tracePt t="50381" x="4340225" y="4491038"/>
          <p14:tracePt t="50393" x="4384675" y="4367213"/>
          <p14:tracePt t="50406" x="4473575" y="4224338"/>
          <p14:tracePt t="50418" x="4518025" y="4108450"/>
          <p14:tracePt t="50431" x="4581525" y="4010025"/>
          <p14:tracePt t="50445" x="4625975" y="3902075"/>
          <p14:tracePt t="50458" x="4679950" y="3822700"/>
          <p14:tracePt t="50475" x="4714875" y="3768725"/>
          <p14:tracePt t="50492" x="4786313" y="3616325"/>
          <p14:tracePt t="50509" x="4822825" y="3536950"/>
          <p14:tracePt t="50525" x="4848225" y="3465513"/>
          <p14:tracePt t="50542" x="4884738" y="3340100"/>
          <p14:tracePt t="50559" x="4894263" y="3286125"/>
          <p14:tracePt t="50575" x="4894263" y="3259138"/>
          <p14:tracePt t="50592" x="4894263" y="3251200"/>
          <p14:tracePt t="50608" x="4894263" y="3241675"/>
          <p14:tracePt t="50819" x="4894263" y="3251200"/>
          <p14:tracePt t="50881" x="4894263" y="3259138"/>
          <p14:tracePt t="51470" x="4894263" y="3268663"/>
          <p14:tracePt t="51811" x="4894263" y="3259138"/>
          <p14:tracePt t="51823" x="4902200" y="3251200"/>
          <p14:tracePt t="51835" x="4911725" y="3241675"/>
          <p14:tracePt t="51849" x="4911725" y="3232150"/>
          <p14:tracePt t="51873" x="4919663" y="3224213"/>
          <p14:tracePt t="52086" x="4929188" y="3224213"/>
          <p14:tracePt t="52136" x="4938713" y="3224213"/>
          <p14:tracePt t="52162" x="4946650" y="3224213"/>
          <p14:tracePt t="52174" x="4965700" y="3232150"/>
          <p14:tracePt t="52187" x="4973638" y="3251200"/>
          <p14:tracePt t="52198" x="5000625" y="3286125"/>
          <p14:tracePt t="52211" x="5037138" y="3303588"/>
          <p14:tracePt t="52226" x="5072063" y="3340100"/>
          <p14:tracePt t="52243" x="5089525" y="3367088"/>
          <p14:tracePt t="52259" x="5108575" y="3394075"/>
          <p14:tracePt t="52276" x="5153025" y="3438525"/>
          <p14:tracePt t="52293" x="5160963" y="3465513"/>
          <p14:tracePt t="52310" x="5180013" y="3482975"/>
          <p14:tracePt t="52326" x="5180013" y="3500438"/>
          <p14:tracePt t="52991" x="5170488" y="3500438"/>
          <p14:tracePt t="53015" x="5160963" y="3500438"/>
          <p14:tracePt t="53027" x="5160963" y="3517900"/>
          <p14:tracePt t="53040" x="5143500" y="3527425"/>
          <p14:tracePt t="53052" x="5143500" y="3536950"/>
          <p14:tracePt t="53065" x="5126038" y="3544888"/>
          <p14:tracePt t="53078" x="5126038" y="3554413"/>
          <p14:tracePt t="53093" x="5126038" y="3562350"/>
          <p14:tracePt t="53178" x="5126038" y="3544888"/>
          <p14:tracePt t="53190" x="5126038" y="3527425"/>
          <p14:tracePt t="53203" x="5126038" y="3500438"/>
          <p14:tracePt t="53216" x="5133975" y="3465513"/>
          <p14:tracePt t="53228" x="5143500" y="3438525"/>
          <p14:tracePt t="53243" x="5143500" y="3411538"/>
          <p14:tracePt t="53260" x="5143500" y="3394075"/>
          <p14:tracePt t="56509" x="5143500" y="3384550"/>
          <p14:tracePt t="56521" x="5143500" y="3367088"/>
          <p14:tracePt t="56534" x="5143500" y="3348038"/>
          <p14:tracePt t="56547" x="5143500" y="3330575"/>
          <p14:tracePt t="56561" x="5143500" y="3295650"/>
          <p14:tracePt t="56578" x="5143500" y="3268663"/>
          <p14:tracePt t="56595" x="5143500" y="3232150"/>
          <p14:tracePt t="56611" x="5143500" y="3179763"/>
          <p14:tracePt t="56628" x="5143500" y="3160713"/>
          <p14:tracePt t="56645" x="5143500" y="3143250"/>
          <p14:tracePt t="56661" x="5143500" y="3108325"/>
          <p14:tracePt t="56695" x="5143500" y="3098800"/>
          <p14:tracePt t="56712" x="5143500" y="3081338"/>
          <p14:tracePt t="56728" x="5143500" y="3062288"/>
          <p14:tracePt t="56745" x="5143500" y="3054350"/>
          <p14:tracePt t="56762" x="5143500" y="3036888"/>
          <p14:tracePt t="56778" x="5143500" y="3017838"/>
          <p14:tracePt t="56795" x="5143500" y="3009900"/>
          <p14:tracePt t="56812" x="5143500" y="3000375"/>
          <p14:tracePt t="56828" x="5143500" y="2990850"/>
          <p14:tracePt t="56845" x="5143500" y="2982913"/>
          <p14:tracePt t="56862" x="5143500" y="2973388"/>
          <p14:tracePt t="56878" x="5143500" y="2965450"/>
          <p14:tracePt t="56895" x="5143500" y="2955925"/>
          <p14:tracePt t="56912" x="5143500" y="2946400"/>
          <p14:tracePt t="56928" x="5143500" y="2938463"/>
          <p14:tracePt t="56945" x="5143500" y="2928938"/>
          <p14:tracePt t="56962" x="5143500" y="2884488"/>
          <p14:tracePt t="56978" x="5143500" y="2857500"/>
          <p14:tracePt t="56995" x="5143500" y="2830513"/>
          <p14:tracePt t="57012" x="5153025" y="2813050"/>
          <p14:tracePt t="57028" x="5153025" y="2795588"/>
          <p14:tracePt t="57062" x="5160963" y="2776538"/>
          <p14:tracePt t="57078" x="5160963" y="2768600"/>
          <p14:tracePt t="57099" x="5170488" y="2759075"/>
          <p14:tracePt t="57148" x="5170488" y="2751138"/>
          <p14:tracePt t="57186" x="5170488" y="2741613"/>
          <p14:tracePt t="57199" x="5180013" y="2741613"/>
          <p14:tracePt t="59041" x="5180013" y="2751138"/>
          <p14:tracePt t="59593" x="5187950" y="2741613"/>
          <p14:tracePt t="59606" x="5197475" y="2714625"/>
          <p14:tracePt t="59619" x="5205413" y="2697163"/>
          <p14:tracePt t="59631" x="5224463" y="2679700"/>
          <p14:tracePt t="59647" x="5232400" y="2652713"/>
          <p14:tracePt t="59663" x="5251450" y="2633663"/>
          <p14:tracePt t="59680" x="5259388" y="2616200"/>
          <p14:tracePt t="59697" x="5268913" y="2608263"/>
          <p14:tracePt t="59713" x="5268913" y="2598738"/>
          <p14:tracePt t="60409" x="5259388" y="2598738"/>
          <p14:tracePt t="60434" x="5251450" y="2616200"/>
          <p14:tracePt t="60448" x="5232400" y="2652713"/>
          <p14:tracePt t="60459" x="5197475" y="2741613"/>
          <p14:tracePt t="60471" x="5153025" y="2840038"/>
          <p14:tracePt t="60484" x="5108575" y="2965450"/>
          <p14:tracePt t="60497" x="5062538" y="3089275"/>
          <p14:tracePt t="60514" x="5018088" y="3187700"/>
          <p14:tracePt t="60530" x="4973638" y="3276600"/>
          <p14:tracePt t="60547" x="4848225" y="3490913"/>
          <p14:tracePt t="60564" x="4813300" y="3571875"/>
          <p14:tracePt t="60580" x="4776788" y="3633788"/>
          <p14:tracePt t="60597" x="4714875" y="3759200"/>
          <p14:tracePt t="60614" x="4687888" y="3840163"/>
          <p14:tracePt t="60630" x="4643438" y="3902075"/>
          <p14:tracePt t="60647" x="4554538" y="4108450"/>
          <p14:tracePt t="60663" x="4518025" y="4214813"/>
          <p14:tracePt t="60680" x="4491038" y="4286250"/>
          <p14:tracePt t="60697" x="4465638" y="4348163"/>
          <p14:tracePt t="60713" x="4465638" y="4357688"/>
          <p14:tracePt t="61135" x="4446588" y="4367213"/>
          <p14:tracePt t="61149" x="4429125" y="4394200"/>
          <p14:tracePt t="61161" x="4367213" y="4491038"/>
          <p14:tracePt t="61173" x="4276725" y="4643438"/>
          <p14:tracePt t="61186" x="4187825" y="4803775"/>
          <p14:tracePt t="61199" x="4125913" y="4919663"/>
          <p14:tracePt t="61214" x="4081463" y="5000625"/>
          <p14:tracePt t="61231" x="4044950" y="5054600"/>
          <p14:tracePt t="61247" x="3965575" y="5160963"/>
          <p14:tracePt t="61264" x="3919538" y="5241925"/>
          <p14:tracePt t="61281" x="3848100" y="5330825"/>
          <p14:tracePt t="61297" x="3768725" y="5446713"/>
          <p14:tracePt t="61314" x="3741738" y="5491163"/>
          <p14:tracePt t="61331" x="3714750" y="5545138"/>
          <p14:tracePt t="61348" x="3697288" y="5589588"/>
          <p14:tracePt t="61364" x="3687763" y="5599113"/>
          <p14:tracePt t="61381" x="3679825" y="5608638"/>
          <p14:tracePt t="61397" x="3679825" y="5616575"/>
          <p14:tracePt t="61675" x="3679825" y="5608638"/>
          <p14:tracePt t="61687" x="3679825" y="5599113"/>
          <p14:tracePt t="61713" x="3687763" y="5581650"/>
          <p14:tracePt t="61725" x="3714750" y="5554663"/>
          <p14:tracePt t="61737" x="3751263" y="5518150"/>
          <p14:tracePt t="61751" x="3786188" y="5438775"/>
          <p14:tracePt t="61764" x="3848100" y="5322888"/>
          <p14:tracePt t="61781" x="3894138" y="5224463"/>
          <p14:tracePt t="61799" x="3983038" y="5081588"/>
          <p14:tracePt t="61814" x="4037013" y="4956175"/>
          <p14:tracePt t="61831" x="4054475" y="4884738"/>
          <p14:tracePt t="61849" x="4081463" y="4795838"/>
          <p14:tracePt t="61864" x="4089400" y="4759325"/>
          <p14:tracePt t="61881" x="4098925" y="4741863"/>
          <p14:tracePt t="61898" x="4098925" y="4732338"/>
          <p14:tracePt t="62316" x="4098925" y="4724400"/>
          <p14:tracePt t="62327" x="4098925" y="4714875"/>
          <p14:tracePt t="62339" x="4125913" y="4670425"/>
          <p14:tracePt t="62353" x="4187825" y="4545013"/>
          <p14:tracePt t="62365" x="4303713" y="4367213"/>
          <p14:tracePt t="62381" x="4384675" y="4251325"/>
          <p14:tracePt t="62398" x="4473575" y="4089400"/>
          <p14:tracePt t="62415" x="4598988" y="3857625"/>
          <p14:tracePt t="62431" x="4660900" y="3759200"/>
          <p14:tracePt t="62448" x="4751388" y="3571875"/>
          <p14:tracePt t="62465" x="4840288" y="3367088"/>
          <p14:tracePt t="62482" x="4884738" y="3205163"/>
          <p14:tracePt t="62498" x="4911725" y="3108325"/>
          <p14:tracePt t="62515" x="4973638" y="2946400"/>
          <p14:tracePt t="62531" x="5010150" y="2847975"/>
          <p14:tracePt t="62548" x="5045075" y="2795588"/>
          <p14:tracePt t="62565" x="5072063" y="2732088"/>
          <p14:tracePt t="62581" x="5072063" y="2724150"/>
          <p14:tracePt t="62598" x="5081588" y="2714625"/>
          <p14:tracePt t="62615" x="5089525" y="2697163"/>
          <p14:tracePt t="62631" x="5089525" y="2687638"/>
          <p14:tracePt t="62648" x="5089525" y="2679700"/>
          <p14:tracePt t="62665" x="5089525" y="2670175"/>
          <p14:tracePt t="62681" x="5089525" y="2660650"/>
          <p14:tracePt t="62698" x="5089525" y="2652713"/>
          <p14:tracePt t="62715" x="5099050" y="2652713"/>
          <p14:tracePt t="62748" x="5108575" y="2652713"/>
          <p14:tracePt t="62766" x="5116513" y="2652713"/>
          <p14:tracePt t="62828" x="5126038" y="2652713"/>
          <p14:tracePt t="62916" x="5126038" y="2660650"/>
          <p14:tracePt t="62928" x="5126038" y="2670175"/>
          <p14:tracePt t="62941" x="5126038" y="2679700"/>
          <p14:tracePt t="62954" x="5116513" y="2687638"/>
          <p14:tracePt t="62969" x="5108575" y="2705100"/>
          <p14:tracePt t="62982" x="5099050" y="2732088"/>
          <p14:tracePt t="62999" x="5072063" y="2786063"/>
          <p14:tracePt t="63016" x="4965700" y="2946400"/>
          <p14:tracePt t="63032" x="4911725" y="3027363"/>
          <p14:tracePt t="63048" x="4875213" y="3071813"/>
          <p14:tracePt t="63066" x="4813300" y="3179763"/>
          <p14:tracePt t="63082" x="4803775" y="3214688"/>
          <p14:tracePt t="63098" x="4786313" y="3241675"/>
          <p14:tracePt t="63116" x="4759325" y="3313113"/>
          <p14:tracePt t="63132" x="4741863" y="3330575"/>
          <p14:tracePt t="63148" x="4732338" y="3357563"/>
          <p14:tracePt t="63165" x="4714875" y="3402013"/>
          <p14:tracePt t="63182" x="4705350" y="3429000"/>
          <p14:tracePt t="63198" x="4697413" y="3438525"/>
          <p14:tracePt t="63215" x="4697413" y="3446463"/>
          <p14:tracePt t="63232" x="4687888" y="3455988"/>
          <p14:tracePt t="63631" x="4679950" y="3465513"/>
          <p14:tracePt t="63643" x="4670425" y="3473450"/>
          <p14:tracePt t="63657" x="4660900" y="3509963"/>
          <p14:tracePt t="63669" x="4633913" y="3562350"/>
          <p14:tracePt t="63682" x="4608513" y="3643313"/>
          <p14:tracePt t="63699" x="4572000" y="3705225"/>
          <p14:tracePt t="63716" x="4554538" y="3759200"/>
          <p14:tracePt t="63732" x="4473575" y="3929063"/>
          <p14:tracePt t="63749" x="4419600" y="4010025"/>
          <p14:tracePt t="63767" x="4384675" y="4098925"/>
          <p14:tracePt t="63782" x="4303713" y="4232275"/>
          <p14:tracePt t="63799" x="4268788" y="4303713"/>
          <p14:tracePt t="63815" x="4241800" y="4340225"/>
          <p14:tracePt t="63832" x="4179888" y="4419600"/>
          <p14:tracePt t="63849" x="4170363" y="4446588"/>
          <p14:tracePt t="63865" x="4143375" y="4500563"/>
          <p14:tracePt t="63882" x="4089400" y="4616450"/>
          <p14:tracePt t="63899" x="4071938" y="4670425"/>
          <p14:tracePt t="63915" x="4044950" y="4697413"/>
          <p14:tracePt t="63932" x="4027488" y="4751388"/>
          <p14:tracePt t="63949" x="4010025" y="4768850"/>
          <p14:tracePt t="63965" x="4010025" y="4786313"/>
          <p14:tracePt t="63982" x="3990975" y="4830763"/>
          <p14:tracePt t="63999" x="3983038" y="4848225"/>
          <p14:tracePt t="64016" x="3973513" y="4884738"/>
          <p14:tracePt t="64032" x="3946525" y="4929188"/>
          <p14:tracePt t="64049" x="3946525" y="4956175"/>
          <p14:tracePt t="64065" x="3929063" y="5010150"/>
          <p14:tracePt t="64082" x="3902075" y="5099050"/>
          <p14:tracePt t="64099" x="3894138" y="5153025"/>
          <p14:tracePt t="64116" x="3875088" y="5187950"/>
          <p14:tracePt t="64132" x="3848100" y="5276850"/>
          <p14:tracePt t="64149" x="3848100" y="5313363"/>
          <p14:tracePt t="64165" x="3840163" y="5357813"/>
          <p14:tracePt t="64182" x="3830638" y="5402263"/>
          <p14:tracePt t="64199" x="3822700" y="5419725"/>
          <p14:tracePt t="64215" x="3822700" y="5429250"/>
          <p14:tracePt t="64232" x="3813175" y="5446713"/>
          <p14:tracePt t="64249" x="3813175" y="5456238"/>
          <p14:tracePt t="64266" x="3803650" y="5456238"/>
          <p14:tracePt t="64282" x="3803650" y="5465763"/>
          <p14:tracePt t="64315" x="3803650" y="5473700"/>
          <p14:tracePt t="69692" x="3803650" y="5465763"/>
          <p14:tracePt t="69701" x="3803650" y="5438775"/>
          <p14:tracePt t="69714" x="3803650" y="5394325"/>
          <p14:tracePt t="69726" x="3840163" y="5313363"/>
          <p14:tracePt t="69740" x="3946525" y="5160963"/>
          <p14:tracePt t="69752" x="4251325" y="4830763"/>
          <p14:tracePt t="69768" x="4670425" y="4527550"/>
          <p14:tracePt t="69785" x="5037138" y="4251325"/>
          <p14:tracePt t="69802" x="5375275" y="4017963"/>
          <p14:tracePt t="69818" x="5500688" y="3983038"/>
          <p14:tracePt t="69835" x="5626100" y="3946525"/>
          <p14:tracePt t="69852" x="5803900" y="3929063"/>
          <p14:tracePt t="69868" x="5840413" y="3929063"/>
          <p14:tracePt t="69885" x="5902325" y="3929063"/>
          <p14:tracePt t="69901" x="6037263" y="3938588"/>
          <p14:tracePt t="69918" x="6099175" y="3965575"/>
          <p14:tracePt t="69935" x="6134100" y="3990975"/>
          <p14:tracePt t="69952" x="6188075" y="4044950"/>
          <p14:tracePt t="69968" x="6205538" y="4062413"/>
          <p14:tracePt t="69985" x="6215063" y="4081463"/>
          <p14:tracePt t="70002" x="6224588" y="4089400"/>
          <p14:tracePt t="70035" x="6232525" y="4089400"/>
          <p14:tracePt t="70053" x="6232525" y="4098925"/>
          <p14:tracePt t="70102" x="6232525" y="4108450"/>
          <p14:tracePt t="70152" x="6232525" y="4116388"/>
          <p14:tracePt t="70177" x="6232525" y="4125913"/>
          <p14:tracePt t="70190" x="6224588" y="4125913"/>
          <p14:tracePt t="70203" x="6224588" y="4133850"/>
          <p14:tracePt t="70215" x="6215063" y="4143375"/>
          <p14:tracePt t="70228" x="6205538" y="4170363"/>
          <p14:tracePt t="70242" x="6180138" y="4197350"/>
          <p14:tracePt t="70254" x="6126163" y="4268788"/>
          <p14:tracePt t="70268" x="6081713" y="4330700"/>
          <p14:tracePt t="70285" x="6037263" y="4375150"/>
          <p14:tracePt t="70302" x="5894388" y="4483100"/>
          <p14:tracePt t="70319" x="5768975" y="4545013"/>
          <p14:tracePt t="70335" x="5643563" y="4572000"/>
          <p14:tracePt t="70352" x="5491163" y="4581525"/>
          <p14:tracePt t="70368" x="5402263" y="4581525"/>
          <p14:tracePt t="70385" x="5330825" y="4581525"/>
          <p14:tracePt t="70402" x="5133975" y="4518025"/>
          <p14:tracePt t="70418" x="5072063" y="4456113"/>
          <p14:tracePt t="70435" x="4973638" y="4348163"/>
          <p14:tracePt t="70452" x="4822825" y="4133850"/>
          <p14:tracePt t="70468" x="4776788" y="4071938"/>
          <p14:tracePt t="70485" x="4759325" y="4017963"/>
          <p14:tracePt t="70502" x="4724400" y="3911600"/>
          <p14:tracePt t="70518" x="4724400" y="3884613"/>
          <p14:tracePt t="70535" x="4724400" y="3848100"/>
          <p14:tracePt t="70552" x="4724400" y="3822700"/>
          <p14:tracePt t="70568" x="4724400" y="3768725"/>
          <p14:tracePt t="70585" x="4724400" y="3741738"/>
          <p14:tracePt t="70603" x="4724400" y="3724275"/>
          <p14:tracePt t="70619" x="4724400" y="3714750"/>
          <p14:tracePt t="70692" x="4732338" y="3714750"/>
          <p14:tracePt t="70817" x="4741863" y="3714750"/>
          <p14:tracePt t="70830" x="4751388" y="3714750"/>
          <p14:tracePt t="70843" x="4776788" y="3697288"/>
          <p14:tracePt t="70855" x="4911725" y="3608388"/>
          <p14:tracePt t="70869" x="5143500" y="3509963"/>
          <p14:tracePt t="70885" x="5313363" y="3455988"/>
          <p14:tracePt t="70903" x="5473700" y="3438525"/>
          <p14:tracePt t="70919" x="5751513" y="3438525"/>
          <p14:tracePt t="70936" x="5857875" y="3438525"/>
          <p14:tracePt t="70952" x="5919788" y="3446463"/>
          <p14:tracePt t="70969" x="5991225" y="3473450"/>
          <p14:tracePt t="70986" x="6027738" y="3482975"/>
          <p14:tracePt t="71003" x="6054725" y="3517900"/>
          <p14:tracePt t="71019" x="6153150" y="3660775"/>
          <p14:tracePt t="71035" x="6188075" y="3751263"/>
          <p14:tracePt t="71052" x="6232525" y="3857625"/>
          <p14:tracePt t="71069" x="6251575" y="4027488"/>
          <p14:tracePt t="71085" x="6251575" y="4071938"/>
          <p14:tracePt t="71102" x="6251575" y="4133850"/>
          <p14:tracePt t="71119" x="6232525" y="4268788"/>
          <p14:tracePt t="71135" x="6197600" y="4322763"/>
          <p14:tracePt t="71152" x="6161088" y="4357688"/>
          <p14:tracePt t="71169" x="6099175" y="4411663"/>
          <p14:tracePt t="71186" x="6062663" y="4429125"/>
          <p14:tracePt t="71202" x="6010275" y="4438650"/>
          <p14:tracePt t="71219" x="5857875" y="4438650"/>
          <p14:tracePt t="71235" x="5732463" y="4438650"/>
          <p14:tracePt t="71252" x="5626100" y="4411663"/>
          <p14:tracePt t="71269" x="5483225" y="4330700"/>
          <p14:tracePt t="71285" x="5419725" y="4259263"/>
          <p14:tracePt t="71302" x="5375275" y="4205288"/>
          <p14:tracePt t="71319" x="5322888" y="4143375"/>
          <p14:tracePt t="71336" x="5303838" y="4125913"/>
          <p14:tracePt t="71352" x="5295900" y="4108450"/>
          <p14:tracePt t="71369" x="5295900" y="4089400"/>
          <p14:tracePt t="71386" x="5295900" y="4081463"/>
          <p14:tracePt t="71419" x="5295900" y="4071938"/>
          <p14:tracePt t="71481" x="5286375" y="4071938"/>
          <p14:tracePt t="71782" x="5295900" y="4071938"/>
          <p14:tracePt t="75483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Hybrid Topology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90600"/>
            <a:ext cx="7772400" cy="2362200"/>
          </a:xfrm>
        </p:spPr>
        <p:txBody>
          <a:bodyPr/>
          <a:lstStyle/>
          <a:p>
            <a:pPr eaLnBrk="1" hangingPunct="1"/>
            <a:r>
              <a:rPr lang="en-AU" altLang="ko-KR" sz="2800">
                <a:ea typeface="바탕체" pitchFamily="17" charset="-128"/>
              </a:rPr>
              <a:t>Example: Main star topology with each branch connecting several stations in a bus topology</a:t>
            </a:r>
          </a:p>
          <a:p>
            <a:pPr eaLnBrk="1" hangingPunct="1"/>
            <a:r>
              <a:rPr lang="en-AU" altLang="ko-KR" sz="2800">
                <a:ea typeface="바탕체" pitchFamily="17" charset="-128"/>
              </a:rPr>
              <a:t>To share the advantages from various topologies</a:t>
            </a:r>
          </a:p>
          <a:p>
            <a:pPr eaLnBrk="1" hangingPunct="1"/>
            <a:endParaRPr lang="en-US" altLang="ko-KR" sz="2000">
              <a:cs typeface="HY엽서L"/>
            </a:endParaRPr>
          </a:p>
        </p:txBody>
      </p:sp>
      <p:pic>
        <p:nvPicPr>
          <p:cNvPr id="3174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3695700"/>
            <a:ext cx="4329113" cy="2609850"/>
          </a:xfr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35"/>
    </mc:Choice>
    <mc:Fallback xmlns="">
      <p:transition spd="slow" advTm="29735"/>
    </mc:Fallback>
  </mc:AlternateContent>
  <p:extLst>
    <p:ext uri="{3A86A75C-4F4B-4683-9AE1-C65F6400EC91}">
      <p14:laserTraceLst xmlns:p14="http://schemas.microsoft.com/office/powerpoint/2010/main">
        <p14:tracePtLst>
          <p14:tracePt t="2061" x="4357688" y="4813300"/>
          <p14:tracePt t="2074" x="4367213" y="4795838"/>
          <p14:tracePt t="2087" x="4402138" y="4759325"/>
          <p14:tracePt t="2103" x="4491038" y="4652963"/>
          <p14:tracePt t="2119" x="4652963" y="4456113"/>
          <p14:tracePt t="2135" x="4830763" y="4062413"/>
          <p14:tracePt t="2152" x="4894263" y="3867150"/>
          <p14:tracePt t="2169" x="4965700" y="3643313"/>
          <p14:tracePt t="2186" x="5187950" y="3009900"/>
          <p14:tracePt t="2202" x="5259388" y="2847975"/>
          <p14:tracePt t="2219" x="5429250" y="2455863"/>
          <p14:tracePt t="2236" x="5510213" y="2322513"/>
          <p14:tracePt t="2825" x="5500688" y="2322513"/>
          <p14:tracePt t="2837" x="5473700" y="2312988"/>
          <p14:tracePt t="2850" x="5348288" y="2276475"/>
          <p14:tracePt t="2862" x="4965700" y="2062163"/>
          <p14:tracePt t="2875" x="4276725" y="1751013"/>
          <p14:tracePt t="2889" x="3857625" y="1562100"/>
          <p14:tracePt t="2902" x="3384550" y="1339850"/>
          <p14:tracePt t="2919" x="3062288" y="1179513"/>
          <p14:tracePt t="2937" x="2322513" y="911225"/>
          <p14:tracePt t="2956" x="2197100" y="866775"/>
          <p14:tracePt t="2969" x="2044700" y="812800"/>
          <p14:tracePt t="2987" x="1901825" y="731838"/>
          <p14:tracePt t="3003" x="1874838" y="714375"/>
          <p14:tracePt t="3019" x="1839913" y="704850"/>
          <p14:tracePt t="3037" x="1830388" y="696913"/>
          <p14:tracePt t="3063" x="1830388" y="687388"/>
          <p14:tracePt t="3312" x="1839913" y="687388"/>
          <p14:tracePt t="3324" x="1857375" y="687388"/>
          <p14:tracePt t="3337" x="1866900" y="687388"/>
          <p14:tracePt t="3352" x="1911350" y="696913"/>
          <p14:tracePt t="3369" x="1990725" y="723900"/>
          <p14:tracePt t="3387" x="2295525" y="785813"/>
          <p14:tracePt t="3402" x="2482850" y="839788"/>
          <p14:tracePt t="3419" x="2616200" y="847725"/>
          <p14:tracePt t="3436" x="2724150" y="874713"/>
          <p14:tracePt t="3452" x="2928938" y="884238"/>
          <p14:tracePt t="3469" x="2982913" y="884238"/>
          <p14:tracePt t="3486" x="3036888" y="884238"/>
          <p14:tracePt t="3502" x="3197225" y="884238"/>
          <p14:tracePt t="3519" x="3268663" y="884238"/>
          <p14:tracePt t="3536" x="3313113" y="884238"/>
          <p14:tracePt t="3552" x="3348038" y="884238"/>
          <p14:tracePt t="3569" x="3367088" y="884238"/>
          <p14:tracePt t="3586" x="3375025" y="884238"/>
          <p14:tracePt t="4643" x="3357563" y="884238"/>
          <p14:tracePt t="4668" x="3340100" y="884238"/>
          <p14:tracePt t="4680" x="3322638" y="884238"/>
          <p14:tracePt t="4693" x="3295650" y="901700"/>
          <p14:tracePt t="4706" x="3268663" y="911225"/>
          <p14:tracePt t="4720" x="3214688" y="938213"/>
          <p14:tracePt t="4737" x="3179763" y="955675"/>
          <p14:tracePt t="4755" x="3108325" y="1000125"/>
          <p14:tracePt t="4770" x="3071813" y="1027113"/>
          <p14:tracePt t="4787" x="3054350" y="1044575"/>
          <p14:tracePt t="4805" x="3000375" y="1062038"/>
          <p14:tracePt t="4820" x="2973388" y="1071563"/>
          <p14:tracePt t="4837" x="2946400" y="1081088"/>
          <p14:tracePt t="4855" x="2919413" y="1108075"/>
          <p14:tracePt t="4870" x="2894013" y="1116013"/>
          <p14:tracePt t="4887" x="2884488" y="1125538"/>
          <p14:tracePt t="4904" x="2867025" y="1133475"/>
          <p14:tracePt t="4920" x="2840038" y="1143000"/>
          <p14:tracePt t="4937" x="2830513" y="1152525"/>
          <p14:tracePt t="4954" x="2803525" y="1160463"/>
          <p14:tracePt t="4970" x="2795588" y="1169988"/>
          <p14:tracePt t="4987" x="2786063" y="1179513"/>
          <p14:tracePt t="5004" x="2776538" y="1179513"/>
          <p14:tracePt t="5031" x="2776538" y="1187450"/>
          <p14:tracePt t="5046" x="2768600" y="1187450"/>
          <p14:tracePt t="5082" x="2759075" y="1187450"/>
          <p14:tracePt t="5106" x="2759075" y="1196975"/>
          <p14:tracePt t="5131" x="2751138" y="1204913"/>
          <p14:tracePt t="5156" x="2751138" y="1214438"/>
          <p14:tracePt t="5193" x="2741613" y="1223963"/>
          <p14:tracePt t="5219" x="2741613" y="1231900"/>
          <p14:tracePt t="5256" x="2741613" y="1241425"/>
          <p14:tracePt t="5295" x="2741613" y="1250950"/>
          <p14:tracePt t="5319" x="2741613" y="1258888"/>
          <p14:tracePt t="5357" x="2741613" y="1268413"/>
          <p14:tracePt t="5369" x="2751138" y="1276350"/>
          <p14:tracePt t="5382" x="2776538" y="1295400"/>
          <p14:tracePt t="5395" x="2803525" y="1312863"/>
          <p14:tracePt t="5407" x="2840038" y="1339850"/>
          <p14:tracePt t="5420" x="2867025" y="1347788"/>
          <p14:tracePt t="5437" x="2884488" y="1366838"/>
          <p14:tracePt t="5454" x="2901950" y="1374775"/>
          <p14:tracePt t="5471" x="2938463" y="1393825"/>
          <p14:tracePt t="5487" x="2946400" y="1393825"/>
          <p14:tracePt t="5504" x="2965450" y="1401763"/>
          <p14:tracePt t="5521" x="2990850" y="1411288"/>
          <p14:tracePt t="5537" x="3000375" y="1411288"/>
          <p14:tracePt t="5554" x="3009900" y="1411288"/>
          <p14:tracePt t="5570" x="3027363" y="1419225"/>
          <p14:tracePt t="5595" x="3036888" y="1419225"/>
          <p14:tracePt t="5607" x="3036888" y="1428750"/>
          <p14:tracePt t="5657" x="3044825" y="1428750"/>
          <p14:tracePt t="5720" x="3054350" y="1428750"/>
          <p14:tracePt t="5795" x="3054350" y="1438275"/>
          <p14:tracePt t="5807" x="3062288" y="1438275"/>
          <p14:tracePt t="5858" x="3071813" y="1438275"/>
          <p14:tracePt t="5883" x="3081338" y="1446213"/>
          <p14:tracePt t="5908" x="3089275" y="1446213"/>
          <p14:tracePt t="6072" x="3081338" y="1446213"/>
          <p14:tracePt t="6084" x="3071813" y="1446213"/>
          <p14:tracePt t="6095" x="3062288" y="1446213"/>
          <p14:tracePt t="6110" x="3044825" y="1446213"/>
          <p14:tracePt t="6122" x="3009900" y="1446213"/>
          <p14:tracePt t="6137" x="2955925" y="1455738"/>
          <p14:tracePt t="6154" x="2901950" y="1455738"/>
          <p14:tracePt t="6171" x="2776538" y="1473200"/>
          <p14:tracePt t="6188" x="2724150" y="1473200"/>
          <p14:tracePt t="6204" x="2679700" y="1482725"/>
          <p14:tracePt t="6221" x="2589213" y="1490663"/>
          <p14:tracePt t="6238" x="2554288" y="1490663"/>
          <p14:tracePt t="6254" x="2527300" y="1509713"/>
          <p14:tracePt t="6271" x="2482850" y="1509713"/>
          <p14:tracePt t="6287" x="2465388" y="1509713"/>
          <p14:tracePt t="13569" x="2473325" y="1509713"/>
          <p14:tracePt t="13594" x="2482850" y="1509713"/>
          <p14:tracePt t="13606" x="2500313" y="1509713"/>
          <p14:tracePt t="13620" x="2527300" y="1509713"/>
          <p14:tracePt t="13631" x="2554288" y="1509713"/>
          <p14:tracePt t="13645" x="2598738" y="1509713"/>
          <p14:tracePt t="13658" x="2633663" y="1509713"/>
          <p14:tracePt t="13675" x="2679700" y="1517650"/>
          <p14:tracePt t="13692" x="2714625" y="1517650"/>
          <p14:tracePt t="13708" x="2751138" y="1527175"/>
          <p14:tracePt t="13725" x="2759075" y="1527175"/>
          <p14:tracePt t="13742" x="2768600" y="1527175"/>
          <p14:tracePt t="13758" x="2776538" y="1527175"/>
          <p14:tracePt t="13774" x="2786063" y="1527175"/>
          <p14:tracePt t="13807" x="2795588" y="1527175"/>
          <p14:tracePt t="13819" x="2813050" y="1527175"/>
          <p14:tracePt t="13832" x="2830513" y="1527175"/>
          <p14:tracePt t="13845" x="2840038" y="1527175"/>
          <p14:tracePt t="13858" x="2847975" y="1527175"/>
          <p14:tracePt t="13875" x="2867025" y="1527175"/>
          <p14:tracePt t="13891" x="2874963" y="1527175"/>
          <p14:tracePt t="13908" x="2901950" y="1527175"/>
          <p14:tracePt t="13924" x="2919413" y="1527175"/>
          <p14:tracePt t="13941" x="2928938" y="1527175"/>
          <p14:tracePt t="13958" x="2990850" y="1527175"/>
          <p14:tracePt t="13974" x="3062288" y="1527175"/>
          <p14:tracePt t="13991" x="3125788" y="1527175"/>
          <p14:tracePt t="14008" x="3241675" y="1527175"/>
          <p14:tracePt t="14025" x="3286125" y="1527175"/>
          <p14:tracePt t="14042" x="3348038" y="1527175"/>
          <p14:tracePt t="14059" x="3411538" y="1527175"/>
          <p14:tracePt t="14075" x="3429000" y="1527175"/>
          <p14:tracePt t="14092" x="3438525" y="1527175"/>
          <p14:tracePt t="15123" x="3446463" y="1527175"/>
          <p14:tracePt t="15135" x="3455988" y="1527175"/>
          <p14:tracePt t="15151" x="3482975" y="1527175"/>
          <p14:tracePt t="15161" x="3517900" y="1527175"/>
          <p14:tracePt t="15175" x="3571875" y="1527175"/>
          <p14:tracePt t="15192" x="3643313" y="1527175"/>
          <p14:tracePt t="15210" x="3848100" y="1527175"/>
          <p14:tracePt t="15225" x="3929063" y="1527175"/>
          <p14:tracePt t="15242" x="4010025" y="1527175"/>
          <p14:tracePt t="15260" x="4205288" y="1527175"/>
          <p14:tracePt t="15275" x="4295775" y="1527175"/>
          <p14:tracePt t="15292" x="4402138" y="1527175"/>
          <p14:tracePt t="15315" x="4572000" y="1527175"/>
          <p14:tracePt t="15325" x="4608513" y="1527175"/>
          <p14:tracePt t="15342" x="4633913" y="1527175"/>
          <p14:tracePt t="15360" x="4687888" y="1527175"/>
          <p14:tracePt t="15375" x="4705350" y="1527175"/>
          <p14:tracePt t="15392" x="4732338" y="1527175"/>
          <p14:tracePt t="15410" x="4751388" y="1527175"/>
          <p14:tracePt t="15425" x="4759325" y="1527175"/>
          <p14:tracePt t="15523" x="4759325" y="1536700"/>
          <p14:tracePt t="15875" x="4786313" y="1536700"/>
          <p14:tracePt t="15887" x="4830763" y="1527175"/>
          <p14:tracePt t="15900" x="4956175" y="1517650"/>
          <p14:tracePt t="15913" x="5116513" y="1509713"/>
          <p14:tracePt t="15926" x="5367338" y="1509713"/>
          <p14:tracePt t="15943" x="5483225" y="1509713"/>
          <p14:tracePt t="15959" x="5599113" y="1509713"/>
          <p14:tracePt t="15976" x="5813425" y="1509713"/>
          <p14:tracePt t="15992" x="5867400" y="1509713"/>
          <p14:tracePt t="16009" x="5902325" y="1509713"/>
          <p14:tracePt t="16026" x="5956300" y="1509713"/>
          <p14:tracePt t="16042" x="5973763" y="1509713"/>
          <p14:tracePt t="16059" x="5983288" y="1509713"/>
          <p14:tracePt t="16076" x="5991225" y="1509713"/>
          <p14:tracePt t="16092" x="6000750" y="1509713"/>
          <p14:tracePt t="16175" x="5991225" y="1509713"/>
          <p14:tracePt t="16187" x="5983288" y="1509713"/>
          <p14:tracePt t="16200" x="5973763" y="1509713"/>
          <p14:tracePt t="16213" x="5965825" y="1509713"/>
          <p14:tracePt t="16226" x="5956300" y="1509713"/>
          <p14:tracePt t="16243" x="5946775" y="1509713"/>
          <p14:tracePt t="16259" x="5929313" y="1509713"/>
          <p14:tracePt t="16276" x="5857875" y="1509713"/>
          <p14:tracePt t="16293" x="5751513" y="1517650"/>
          <p14:tracePt t="16309" x="5537200" y="1527175"/>
          <p14:tracePt t="16326" x="4786313" y="1589088"/>
          <p14:tracePt t="16342" x="4537075" y="1616075"/>
          <p14:tracePt t="16359" x="4375150" y="1643063"/>
          <p14:tracePt t="16376" x="4044950" y="1697038"/>
          <p14:tracePt t="16392" x="3929063" y="1724025"/>
          <p14:tracePt t="16409" x="3776663" y="1731963"/>
          <p14:tracePt t="16426" x="3581400" y="1758950"/>
          <p14:tracePt t="16443" x="3509963" y="1776413"/>
          <p14:tracePt t="16459" x="3438525" y="1785938"/>
          <p14:tracePt t="16476" x="3357563" y="1803400"/>
          <p14:tracePt t="16492" x="3313113" y="1822450"/>
          <p14:tracePt t="16509" x="3276600" y="1830388"/>
          <p14:tracePt t="16526" x="3224213" y="1839913"/>
          <p14:tracePt t="16542" x="3205163" y="1847850"/>
          <p14:tracePt t="16559" x="3187700" y="1847850"/>
          <p14:tracePt t="16576" x="3187700" y="1857375"/>
          <p14:tracePt t="16853" x="3179763" y="1857375"/>
          <p14:tracePt t="16878" x="3170238" y="1857375"/>
          <p14:tracePt t="16890" x="3152775" y="1857375"/>
          <p14:tracePt t="16903" x="3125788" y="1857375"/>
          <p14:tracePt t="16916" x="3098800" y="1866900"/>
          <p14:tracePt t="16928" x="3071813" y="1874838"/>
          <p14:tracePt t="16943" x="3054350" y="1884363"/>
          <p14:tracePt t="16960" x="3036888" y="1893888"/>
          <p14:tracePt t="16977" x="3017838" y="1911350"/>
          <p14:tracePt t="16993" x="3009900" y="1911350"/>
          <p14:tracePt t="17010" x="3009900" y="1919288"/>
          <p14:tracePt t="17103" x="3017838" y="1919288"/>
          <p14:tracePt t="17116" x="3027363" y="1919288"/>
          <p14:tracePt t="17128" x="3044825" y="1919288"/>
          <p14:tracePt t="17143" x="3081338" y="1919288"/>
          <p14:tracePt t="17160" x="3143250" y="1919288"/>
          <p14:tracePt t="17178" x="3295650" y="1919288"/>
          <p14:tracePt t="17193" x="3402013" y="1919288"/>
          <p14:tracePt t="17210" x="3509963" y="1919288"/>
          <p14:tracePt t="17227" x="3608388" y="1919288"/>
          <p14:tracePt t="17243" x="3830638" y="1919288"/>
          <p14:tracePt t="17260" x="3938588" y="1928813"/>
          <p14:tracePt t="17278" x="4179888" y="1928813"/>
          <p14:tracePt t="17293" x="4251325" y="1928813"/>
          <p14:tracePt t="17310" x="4303713" y="1928813"/>
          <p14:tracePt t="17328" x="4438650" y="1928813"/>
          <p14:tracePt t="17343" x="4465638" y="1928813"/>
          <p14:tracePt t="17359" x="4491038" y="1928813"/>
          <p14:tracePt t="17377" x="4500563" y="1928813"/>
          <p14:tracePt t="17393" x="4527550" y="1928813"/>
          <p14:tracePt t="17817" x="4554538" y="1928813"/>
          <p14:tracePt t="17829" x="4608513" y="1928813"/>
          <p14:tracePt t="17842" x="4759325" y="1928813"/>
          <p14:tracePt t="17854" x="5000625" y="1928813"/>
          <p14:tracePt t="17867" x="5214938" y="1928813"/>
          <p14:tracePt t="17879" x="5340350" y="1928813"/>
          <p14:tracePt t="17893" x="5465763" y="1928813"/>
          <p14:tracePt t="17910" x="5572125" y="1928813"/>
          <p14:tracePt t="17927" x="5661025" y="1938338"/>
          <p14:tracePt t="17943" x="5776913" y="1946275"/>
          <p14:tracePt t="17960" x="5848350" y="1955800"/>
          <p14:tracePt t="17977" x="5902325" y="1955800"/>
          <p14:tracePt t="17994" x="5938838" y="1955800"/>
          <p14:tracePt t="18010" x="5956300" y="1955800"/>
          <p14:tracePt t="18027" x="5973763" y="1955800"/>
          <p14:tracePt t="18043" x="6010275" y="1955800"/>
          <p14:tracePt t="18060" x="6018213" y="1955800"/>
          <p14:tracePt t="18077" x="6037263" y="1955800"/>
          <p14:tracePt t="18094" x="6072188" y="1955800"/>
          <p14:tracePt t="18110" x="6099175" y="1955800"/>
          <p14:tracePt t="18127" x="6116638" y="1955800"/>
          <p14:tracePt t="18143" x="6153150" y="1955800"/>
          <p14:tracePt t="18160" x="6188075" y="1955800"/>
          <p14:tracePt t="18177" x="6232525" y="1955800"/>
          <p14:tracePt t="18193" x="6330950" y="1955800"/>
          <p14:tracePt t="18210" x="6367463" y="1955800"/>
          <p14:tracePt t="18227" x="6394450" y="1955800"/>
          <p14:tracePt t="18244" x="6438900" y="1955800"/>
          <p14:tracePt t="18260" x="6465888" y="1955800"/>
          <p14:tracePt t="18277" x="6473825" y="1955800"/>
          <p14:tracePt t="18293" x="6483350" y="1955800"/>
          <p14:tracePt t="18355" x="6473825" y="1955800"/>
          <p14:tracePt t="18367" x="6465888" y="1955800"/>
          <p14:tracePt t="18380" x="6438900" y="1955800"/>
          <p14:tracePt t="18394" x="6411913" y="1955800"/>
          <p14:tracePt t="18410" x="6375400" y="1955800"/>
          <p14:tracePt t="18427" x="6340475" y="1955800"/>
          <p14:tracePt t="18444" x="6126163" y="1955800"/>
          <p14:tracePt t="18460" x="5786438" y="1955800"/>
          <p14:tracePt t="18477" x="5394325" y="1955800"/>
          <p14:tracePt t="18494" x="4572000" y="1973263"/>
          <p14:tracePt t="18510" x="4098925" y="2027238"/>
          <p14:tracePt t="18527" x="3536950" y="2081213"/>
          <p14:tracePt t="18544" x="2554288" y="2170113"/>
          <p14:tracePt t="18560" x="2009775" y="2224088"/>
          <p14:tracePt t="18577" x="1874838" y="2241550"/>
          <p14:tracePt t="18594" x="1598613" y="2276475"/>
          <p14:tracePt t="18610" x="1527175" y="2295525"/>
          <p14:tracePt t="18627" x="1446213" y="2303463"/>
          <p14:tracePt t="18644" x="1339850" y="2322513"/>
          <p14:tracePt t="18660" x="1312863" y="2330450"/>
          <p14:tracePt t="18677" x="1285875" y="2330450"/>
          <p14:tracePt t="18694" x="1268413" y="2330450"/>
          <p14:tracePt t="19445" x="1276350" y="2330450"/>
          <p14:tracePt t="19470" x="1285875" y="2330450"/>
          <p14:tracePt t="19482" x="1295400" y="2330450"/>
          <p14:tracePt t="19496" x="1330325" y="2330450"/>
          <p14:tracePt t="19511" x="1446213" y="2312988"/>
          <p14:tracePt t="19528" x="1731963" y="2232025"/>
          <p14:tracePt t="19544" x="2384425" y="2044700"/>
          <p14:tracePt t="19561" x="2554288" y="2009775"/>
          <p14:tracePt t="19577" x="2768600" y="1955800"/>
          <p14:tracePt t="19595" x="2973388" y="1901825"/>
          <p14:tracePt t="19611" x="3125788" y="1866900"/>
          <p14:tracePt t="19628" x="3214688" y="1839913"/>
          <p14:tracePt t="19645" x="3322638" y="1795463"/>
          <p14:tracePt t="19661" x="3357563" y="1776413"/>
          <p14:tracePt t="19678" x="3411538" y="1768475"/>
          <p14:tracePt t="19695" x="3473450" y="1731963"/>
          <p14:tracePt t="19711" x="3482975" y="1724025"/>
          <p14:tracePt t="19728" x="3500438" y="1704975"/>
          <p14:tracePt t="19745" x="3517900" y="1697038"/>
          <p14:tracePt t="19746" x="3527425" y="1679575"/>
          <p14:tracePt t="19761" x="3536950" y="1679575"/>
          <p14:tracePt t="19778" x="3536950" y="1670050"/>
          <p14:tracePt t="19795" x="3544888" y="1660525"/>
          <p14:tracePt t="19811" x="3562350" y="1652588"/>
          <p14:tracePt t="19828" x="3571875" y="1643063"/>
          <p14:tracePt t="19845" x="3589338" y="1633538"/>
          <p14:tracePt t="19861" x="3589338" y="1625600"/>
          <p14:tracePt t="19896" x="3589338" y="1616075"/>
          <p14:tracePt t="23856" x="3571875" y="1598613"/>
          <p14:tracePt t="23867" x="3544888" y="1581150"/>
          <p14:tracePt t="23880" x="3429000" y="1509713"/>
          <p14:tracePt t="23896" x="3098800" y="1339850"/>
          <p14:tracePt t="23913" x="2679700" y="1187450"/>
          <p14:tracePt t="23929" x="2411413" y="1116013"/>
          <p14:tracePt t="23946" x="2347913" y="1089025"/>
          <p14:tracePt t="23963" x="2286000" y="1081088"/>
          <p14:tracePt t="23980" x="2143125" y="1044575"/>
          <p14:tracePt t="23997" x="2089150" y="1027113"/>
          <p14:tracePt t="24013" x="2036763" y="1017588"/>
          <p14:tracePt t="24030" x="2000250" y="1000125"/>
          <p14:tracePt t="24031" x="1965325" y="990600"/>
          <p14:tracePt t="24047" x="1938338" y="990600"/>
          <p14:tracePt t="24069" x="1928813" y="982663"/>
          <p14:tracePt t="24118" x="1919288" y="982663"/>
          <p14:tracePt t="24231" x="1928813" y="982663"/>
          <p14:tracePt t="24244" x="1955800" y="982663"/>
          <p14:tracePt t="24259" x="2017713" y="982663"/>
          <p14:tracePt t="24273" x="2170113" y="965200"/>
          <p14:tracePt t="24288" x="2286000" y="938213"/>
          <p14:tracePt t="24302" x="2393950" y="919163"/>
          <p14:tracePt t="24313" x="2509838" y="884238"/>
          <p14:tracePt t="24330" x="2759075" y="847725"/>
          <p14:tracePt t="24346" x="2901950" y="847725"/>
          <p14:tracePt t="24363" x="3027363" y="830263"/>
          <p14:tracePt t="24381" x="3276600" y="830263"/>
          <p14:tracePt t="24396" x="3394075" y="822325"/>
          <p14:tracePt t="24413" x="3465513" y="812800"/>
          <p14:tracePt t="24430" x="3562350" y="812800"/>
          <p14:tracePt t="24446" x="3589338" y="803275"/>
          <p14:tracePt t="24463" x="3608388" y="803275"/>
          <p14:tracePt t="24481" x="3616325" y="803275"/>
          <p14:tracePt t="24594" x="3608388" y="803275"/>
          <p14:tracePt t="24606" x="3598863" y="803275"/>
          <p14:tracePt t="24619" x="3581400" y="803275"/>
          <p14:tracePt t="24632" x="3562350" y="803275"/>
          <p14:tracePt t="24647" x="3544888" y="803275"/>
          <p14:tracePt t="24663" x="3500438" y="803275"/>
          <p14:tracePt t="24680" x="3402013" y="803275"/>
          <p14:tracePt t="24684" x="3286125" y="803275"/>
          <p14:tracePt t="24697" x="3071813" y="803275"/>
          <p14:tracePt t="24713" x="2911475" y="812800"/>
          <p14:tracePt t="24737" x="2687638" y="839788"/>
          <p14:tracePt t="24748" x="2616200" y="839788"/>
          <p14:tracePt t="24763" x="2554288" y="839788"/>
          <p14:tracePt t="24781" x="2509838" y="839788"/>
          <p14:tracePt t="24796" x="2446338" y="839788"/>
          <p14:tracePt t="24813" x="2411413" y="839788"/>
          <p14:tracePt t="24830" x="2384425" y="839788"/>
          <p14:tracePt t="24847" x="2347913" y="839788"/>
          <p14:tracePt t="24869" x="2339975" y="839788"/>
          <p14:tracePt t="24957" x="2339975" y="847725"/>
          <p14:tracePt t="24995" x="2347913" y="847725"/>
          <p14:tracePt t="25007" x="2357438" y="847725"/>
          <p14:tracePt t="25020" x="2366963" y="847725"/>
          <p14:tracePt t="25047" x="2374900" y="847725"/>
          <p14:tracePt t="25062" x="2384425" y="847725"/>
          <p14:tracePt t="25077" x="2401888" y="847725"/>
          <p14:tracePt t="25092" x="2411413" y="847725"/>
          <p14:tracePt t="25109" x="2482850" y="847725"/>
          <p14:tracePt t="25123" x="2562225" y="847725"/>
          <p14:tracePt t="25136" x="2670175" y="847725"/>
          <p14:tracePt t="25148" x="2822575" y="847725"/>
          <p14:tracePt t="25163" x="2946400" y="847725"/>
          <p14:tracePt t="25181" x="3017838" y="847725"/>
          <p14:tracePt t="25185" x="3054350" y="847725"/>
          <p14:tracePt t="25197" x="3089275" y="847725"/>
          <p14:tracePt t="25213" x="3108325" y="847725"/>
          <p14:tracePt t="25230" x="3133725" y="847725"/>
          <p14:tracePt t="25247" x="3179763" y="847725"/>
          <p14:tracePt t="25263" x="3187700" y="847725"/>
          <p14:tracePt t="25280" x="3197225" y="847725"/>
          <p14:tracePt t="25496" x="3187700" y="847725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200400"/>
            <a:ext cx="71628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ko-KR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8143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5"/>
    </mc:Choice>
    <mc:Fallback xmlns="">
      <p:transition spd="slow" advTm="914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LAN topologies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i="1" dirty="0"/>
              <a:t>Network Topology</a:t>
            </a:r>
            <a:r>
              <a:rPr lang="en-US" dirty="0"/>
              <a:t> refers to the </a:t>
            </a:r>
            <a:r>
              <a:rPr lang="en-US" dirty="0">
                <a:solidFill>
                  <a:srgbClr val="FF0000"/>
                </a:solidFill>
              </a:rPr>
              <a:t>physical layout</a:t>
            </a:r>
            <a:r>
              <a:rPr lang="en-US" dirty="0"/>
              <a:t> of a </a:t>
            </a:r>
            <a:r>
              <a:rPr lang="en-US" i="1" dirty="0"/>
              <a:t>network</a:t>
            </a:r>
            <a:r>
              <a:rPr lang="en-US" dirty="0"/>
              <a:t> and how different nodes in a </a:t>
            </a:r>
            <a:r>
              <a:rPr lang="en-US" i="1" dirty="0"/>
              <a:t>network</a:t>
            </a:r>
            <a:r>
              <a:rPr lang="en-US" dirty="0"/>
              <a:t> are connected to each other and how they communicate.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en-US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dirty="0"/>
              <a:t>Schematic description of a network arrangement, connecting various nodes(sender and receiver) through lines of connection.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EF999D-32B4-408E-9A73-79A90AA34A92}" type="slidenum">
              <a:rPr lang="en-US" altLang="en-US" sz="1200" smtClean="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914"/>
    </mc:Choice>
    <mc:Fallback xmlns="">
      <p:transition spd="slow" advTm="49914"/>
    </mc:Fallback>
  </mc:AlternateContent>
  <p:extLst>
    <p:ext uri="{3A86A75C-4F4B-4683-9AE1-C65F6400EC91}">
      <p14:laserTraceLst xmlns:p14="http://schemas.microsoft.com/office/powerpoint/2010/main">
        <p14:tracePtLst>
          <p14:tracePt t="1256" x="1928813" y="5251450"/>
          <p14:tracePt t="1268" x="1990725" y="5160963"/>
          <p14:tracePt t="1280" x="2098675" y="5037138"/>
          <p14:tracePt t="1293" x="2259013" y="4795838"/>
          <p14:tracePt t="1305" x="2446338" y="4419600"/>
          <p14:tracePt t="1319" x="2554288" y="4251325"/>
          <p14:tracePt t="1334" x="2768600" y="3822700"/>
          <p14:tracePt t="1351" x="3017838" y="3419475"/>
          <p14:tracePt t="1368" x="3303588" y="2965450"/>
          <p14:tracePt t="1370" x="3446463" y="2768600"/>
          <p14:tracePt t="1384" x="3660775" y="2339975"/>
          <p14:tracePt t="1403" x="3732213" y="2251075"/>
          <p14:tracePt t="1422" x="3938588" y="2098675"/>
          <p14:tracePt t="1436" x="4010025" y="2054225"/>
          <p14:tracePt t="1995" x="4010025" y="2044700"/>
          <p14:tracePt t="2008" x="4010025" y="2027238"/>
          <p14:tracePt t="2021" x="4010025" y="2009775"/>
          <p14:tracePt t="2035" x="4010025" y="1990725"/>
          <p14:tracePt t="2052" x="4010025" y="1938338"/>
          <p14:tracePt t="2069" x="4054475" y="1830388"/>
          <p14:tracePt t="2085" x="4143375" y="1679575"/>
          <p14:tracePt t="2102" x="4179888" y="1633538"/>
          <p14:tracePt t="2119" x="4205288" y="1608138"/>
          <p14:tracePt t="2135" x="4251325" y="1536700"/>
          <p14:tracePt t="2152" x="4286250" y="1509713"/>
          <p14:tracePt t="2169" x="4303713" y="1473200"/>
          <p14:tracePt t="2185" x="4340225" y="1438275"/>
          <p14:tracePt t="2208" x="4348163" y="1428750"/>
          <p14:tracePt t="2233" x="4357688" y="1428750"/>
          <p14:tracePt t="2271" x="4367213" y="1428750"/>
          <p14:tracePt t="2296" x="4384675" y="1428750"/>
          <p14:tracePt t="2334" x="4394200" y="1428750"/>
          <p14:tracePt t="2372" x="4402138" y="1428750"/>
          <p14:tracePt t="2396" x="4402138" y="1419225"/>
          <p14:tracePt t="2410" x="4411663" y="1419225"/>
          <p14:tracePt t="3439" x="4402138" y="1419225"/>
          <p14:tracePt t="3450" x="4375150" y="1411288"/>
          <p14:tracePt t="3463" x="4276725" y="1393825"/>
          <p14:tracePt t="3476" x="3983038" y="1347788"/>
          <p14:tracePt t="3489" x="3633788" y="1303338"/>
          <p14:tracePt t="3502" x="3473450" y="1276350"/>
          <p14:tracePt t="3519" x="3340100" y="1258888"/>
          <p14:tracePt t="3536" x="3241675" y="1250950"/>
          <p14:tracePt t="3552" x="2990850" y="1231900"/>
          <p14:tracePt t="3569" x="2830513" y="1214438"/>
          <p14:tracePt t="3586" x="2687638" y="1214438"/>
          <p14:tracePt t="3603" x="2473325" y="1214438"/>
          <p14:tracePt t="3619" x="2393950" y="1214438"/>
          <p14:tracePt t="3636" x="2322513" y="1204913"/>
          <p14:tracePt t="3652" x="2241550" y="1204913"/>
          <p14:tracePt t="3669" x="2224088" y="1204913"/>
          <p14:tracePt t="3686" x="2205038" y="1204913"/>
          <p14:tracePt t="3702" x="2170113" y="1204913"/>
          <p14:tracePt t="3719" x="2143125" y="1204913"/>
          <p14:tracePt t="3735" x="2125663" y="1204913"/>
          <p14:tracePt t="3752" x="2098675" y="1204913"/>
          <p14:tracePt t="3769" x="2089150" y="1204913"/>
          <p14:tracePt t="3786" x="2081213" y="1204913"/>
          <p14:tracePt t="3802" x="2071688" y="1204913"/>
          <p14:tracePt t="3819" x="2062163" y="1204913"/>
          <p14:tracePt t="3928" x="2071688" y="1204913"/>
          <p14:tracePt t="3953" x="2081213" y="1204913"/>
          <p14:tracePt t="3978" x="2089150" y="1204913"/>
          <p14:tracePt t="3991" x="2098675" y="1204913"/>
          <p14:tracePt t="4004" x="2116138" y="1204913"/>
          <p14:tracePt t="4019" x="2125663" y="1204913"/>
          <p14:tracePt t="4036" x="2152650" y="1204913"/>
          <p14:tracePt t="4053" x="2170113" y="1204913"/>
          <p14:tracePt t="4069" x="2224088" y="1204913"/>
          <p14:tracePt t="4086" x="2251075" y="1204913"/>
          <p14:tracePt t="4103" x="2276475" y="1204913"/>
          <p14:tracePt t="4119" x="2286000" y="1204913"/>
          <p14:tracePt t="4154" x="2295525" y="1204913"/>
          <p14:tracePt t="4241" x="2295525" y="1214438"/>
          <p14:tracePt t="4430" x="2303463" y="1214438"/>
          <p14:tracePt t="4447" x="2330450" y="1214438"/>
          <p14:tracePt t="4461" x="2401888" y="1223963"/>
          <p14:tracePt t="4469" x="2536825" y="1231900"/>
          <p14:tracePt t="4486" x="2652713" y="1241425"/>
          <p14:tracePt t="4503" x="2919413" y="1268413"/>
          <p14:tracePt t="4520" x="2973388" y="1268413"/>
          <p14:tracePt t="4536" x="3009900" y="1268413"/>
          <p14:tracePt t="4554" x="3054350" y="1268413"/>
          <p14:tracePt t="4570" x="3071813" y="1268413"/>
          <p14:tracePt t="4592" x="3089275" y="1268413"/>
          <p14:tracePt t="4605" x="3098800" y="1268413"/>
          <p14:tracePt t="4629" x="3108325" y="1268413"/>
          <p14:tracePt t="4654" x="3116263" y="1268413"/>
          <p14:tracePt t="4767" x="3108325" y="1268413"/>
          <p14:tracePt t="4780" x="3098800" y="1268413"/>
          <p14:tracePt t="4793" x="3081338" y="1268413"/>
          <p14:tracePt t="4805" x="3071813" y="1268413"/>
          <p14:tracePt t="4820" x="3054350" y="1268413"/>
          <p14:tracePt t="4836" x="3044825" y="1268413"/>
          <p14:tracePt t="4854" x="3017838" y="1268413"/>
          <p14:tracePt t="4870" x="2867025" y="1268413"/>
          <p14:tracePt t="4886" x="2732088" y="1268413"/>
          <p14:tracePt t="4903" x="2616200" y="1268413"/>
          <p14:tracePt t="4920" x="2473325" y="1268413"/>
          <p14:tracePt t="4936" x="2411413" y="1268413"/>
          <p14:tracePt t="4953" x="2366963" y="1268413"/>
          <p14:tracePt t="4970" x="2295525" y="1268413"/>
          <p14:tracePt t="4986" x="2276475" y="1268413"/>
          <p14:tracePt t="5003" x="2251075" y="1268413"/>
          <p14:tracePt t="5020" x="2241550" y="1268413"/>
          <p14:tracePt t="5036" x="2232025" y="1268413"/>
          <p14:tracePt t="5053" x="2224088" y="1268413"/>
          <p14:tracePt t="5218" x="2232025" y="1268413"/>
          <p14:tracePt t="5231" x="2241550" y="1268413"/>
          <p14:tracePt t="5244" x="2259013" y="1268413"/>
          <p14:tracePt t="5256" x="2268538" y="1268413"/>
          <p14:tracePt t="5270" x="2276475" y="1268413"/>
          <p14:tracePt t="5287" x="2295525" y="1268413"/>
          <p14:tracePt t="5304" x="2322513" y="1268413"/>
          <p14:tracePt t="5320" x="2411413" y="1268413"/>
          <p14:tracePt t="5337" x="2473325" y="1268413"/>
          <p14:tracePt t="5353" x="2554288" y="1268413"/>
          <p14:tracePt t="5371" x="2732088" y="1268413"/>
          <p14:tracePt t="5389" x="2822575" y="1268413"/>
          <p14:tracePt t="5405" x="2990850" y="1268413"/>
          <p14:tracePt t="5420" x="3089275" y="1268413"/>
          <p14:tracePt t="5437" x="3170238" y="1268413"/>
          <p14:tracePt t="5453" x="3241675" y="1268413"/>
          <p14:tracePt t="5470" x="3340100" y="1276350"/>
          <p14:tracePt t="5486" x="3367088" y="1276350"/>
          <p14:tracePt t="5503" x="3394075" y="1276350"/>
          <p14:tracePt t="5520" x="3402013" y="1276350"/>
          <p14:tracePt t="5581" x="3402013" y="1285875"/>
          <p14:tracePt t="6007" x="3384550" y="1285875"/>
          <p14:tracePt t="6020" x="3367088" y="1285875"/>
          <p14:tracePt t="6033" x="3322638" y="1285875"/>
          <p14:tracePt t="6045" x="3187700" y="1268413"/>
          <p14:tracePt t="6058" x="2982913" y="1250950"/>
          <p14:tracePt t="6070" x="2786063" y="1241425"/>
          <p14:tracePt t="6087" x="2652713" y="1241425"/>
          <p14:tracePt t="6103" x="2562225" y="1241425"/>
          <p14:tracePt t="6120" x="2401888" y="1241425"/>
          <p14:tracePt t="6137" x="2357438" y="1241425"/>
          <p14:tracePt t="6154" x="2322513" y="1241425"/>
          <p14:tracePt t="6170" x="2276475" y="1241425"/>
          <p14:tracePt t="6187" x="2259013" y="1241425"/>
          <p14:tracePt t="6204" x="2251075" y="1241425"/>
          <p14:tracePt t="6221" x="2241550" y="1241425"/>
          <p14:tracePt t="6237" x="2232025" y="1241425"/>
          <p14:tracePt t="6534" x="2241550" y="1241425"/>
          <p14:tracePt t="6784" x="2251075" y="1241425"/>
          <p14:tracePt t="6822" x="2259013" y="1241425"/>
          <p14:tracePt t="6834" x="2268538" y="1241425"/>
          <p14:tracePt t="6847" x="2286000" y="1241425"/>
          <p14:tracePt t="6859" x="2322513" y="1241425"/>
          <p14:tracePt t="6872" x="2393950" y="1241425"/>
          <p14:tracePt t="6887" x="2490788" y="1241425"/>
          <p14:tracePt t="6904" x="2581275" y="1241425"/>
          <p14:tracePt t="6921" x="2751138" y="1241425"/>
          <p14:tracePt t="6937" x="2830513" y="1241425"/>
          <p14:tracePt t="6954" x="2894013" y="1241425"/>
          <p14:tracePt t="6971" x="2982913" y="1241425"/>
          <p14:tracePt t="6987" x="3009900" y="1241425"/>
          <p14:tracePt t="7004" x="3036888" y="1241425"/>
          <p14:tracePt t="7021" x="3081338" y="1241425"/>
          <p14:tracePt t="7037" x="3108325" y="1241425"/>
          <p14:tracePt t="7054" x="3116263" y="1241425"/>
          <p14:tracePt t="7071" x="3133725" y="1241425"/>
          <p14:tracePt t="7087" x="3143250" y="1241425"/>
          <p14:tracePt t="7104" x="3160713" y="1241425"/>
          <p14:tracePt t="7121" x="3170238" y="1241425"/>
          <p14:tracePt t="7122" x="3179763" y="1241425"/>
          <p14:tracePt t="7137" x="3197225" y="1241425"/>
          <p14:tracePt t="7154" x="3214688" y="1241425"/>
          <p14:tracePt t="7171" x="3232150" y="1241425"/>
          <p14:tracePt t="7187" x="3251200" y="1241425"/>
          <p14:tracePt t="7204" x="3259138" y="1241425"/>
          <p14:tracePt t="7221" x="3276600" y="1241425"/>
          <p14:tracePt t="8754" x="3268663" y="1241425"/>
          <p14:tracePt t="8766" x="3251200" y="1241425"/>
          <p14:tracePt t="8779" x="3232150" y="1241425"/>
          <p14:tracePt t="8792" x="3224213" y="1241425"/>
          <p14:tracePt t="8805" x="3205163" y="1241425"/>
          <p14:tracePt t="8822" x="3187700" y="1241425"/>
          <p14:tracePt t="8838" x="3170238" y="1241425"/>
          <p14:tracePt t="8855" x="3143250" y="1268413"/>
          <p14:tracePt t="8872" x="3133725" y="1276350"/>
          <p14:tracePt t="8888" x="3125788" y="1285875"/>
          <p14:tracePt t="8905" x="3089275" y="1312863"/>
          <p14:tracePt t="8922" x="3081338" y="1322388"/>
          <p14:tracePt t="8939" x="3044825" y="1339850"/>
          <p14:tracePt t="8955" x="2982913" y="1419225"/>
          <p14:tracePt t="8972" x="2946400" y="1446213"/>
          <p14:tracePt t="8989" x="2928938" y="1490663"/>
          <p14:tracePt t="9005" x="2884488" y="1554163"/>
          <p14:tracePt t="9021" x="2874963" y="1581150"/>
          <p14:tracePt t="9038" x="2874963" y="1608138"/>
          <p14:tracePt t="9055" x="2867025" y="1643063"/>
          <p14:tracePt t="9071" x="2867025" y="1670050"/>
          <p14:tracePt t="9088" x="2867025" y="1679575"/>
          <p14:tracePt t="9105" x="2867025" y="1697038"/>
          <p14:tracePt t="9122" x="2867025" y="1714500"/>
          <p14:tracePt t="9138" x="2874963" y="1714500"/>
          <p14:tracePt t="9155" x="2884488" y="1724025"/>
          <p14:tracePt t="9180" x="2894013" y="1724025"/>
          <p14:tracePt t="9230" x="2911475" y="1724025"/>
          <p14:tracePt t="9243" x="2919413" y="1724025"/>
          <p14:tracePt t="9255" x="2938463" y="1704975"/>
          <p14:tracePt t="9268" x="2973388" y="1679575"/>
          <p14:tracePt t="9280" x="3017838" y="1625600"/>
          <p14:tracePt t="9293" x="3054350" y="1571625"/>
          <p14:tracePt t="9307" x="3098800" y="1527175"/>
          <p14:tracePt t="9322" x="3116263" y="1500188"/>
          <p14:tracePt t="9338" x="3133725" y="1482725"/>
          <p14:tracePt t="9355" x="3152775" y="1438275"/>
          <p14:tracePt t="9372" x="3160713" y="1438275"/>
          <p14:tracePt t="9389" x="3179763" y="1411288"/>
          <p14:tracePt t="9405" x="3187700" y="1401763"/>
          <p14:tracePt t="9422" x="3224213" y="1347788"/>
          <p14:tracePt t="9439" x="3232150" y="1339850"/>
          <p14:tracePt t="9455" x="3241675" y="1330325"/>
          <p14:tracePt t="9457" x="3251200" y="1312863"/>
          <p14:tracePt t="9472" x="3259138" y="1303338"/>
          <p14:tracePt t="9488" x="3259138" y="1295400"/>
          <p14:tracePt t="9506" x="3259138" y="1285875"/>
          <p14:tracePt t="9693" x="3276600" y="1285875"/>
          <p14:tracePt t="9706" x="3295650" y="1285875"/>
          <p14:tracePt t="9719" x="3340100" y="1285875"/>
          <p14:tracePt t="9731" x="3446463" y="1285875"/>
          <p14:tracePt t="9745" x="3589338" y="1285875"/>
          <p14:tracePt t="9757" x="3803650" y="1285875"/>
          <p14:tracePt t="9772" x="3929063" y="1285875"/>
          <p14:tracePt t="9789" x="4017963" y="1285875"/>
          <p14:tracePt t="9806" x="4179888" y="1295400"/>
          <p14:tracePt t="9822" x="4214813" y="1295400"/>
          <p14:tracePt t="9839" x="4232275" y="1295400"/>
          <p14:tracePt t="9857" x="4259263" y="1295400"/>
          <p14:tracePt t="9872" x="4268788" y="1295400"/>
          <p14:tracePt t="9889" x="4276725" y="1295400"/>
          <p14:tracePt t="9969" x="4268788" y="1295400"/>
          <p14:tracePt t="9982" x="4259263" y="1295400"/>
          <p14:tracePt t="9995" x="4251325" y="1295400"/>
          <p14:tracePt t="10008" x="4241800" y="1295400"/>
          <p14:tracePt t="10022" x="4224338" y="1295400"/>
          <p14:tracePt t="10039" x="4214813" y="1295400"/>
          <p14:tracePt t="10056" x="4197350" y="1295400"/>
          <p14:tracePt t="10072" x="4143375" y="1295400"/>
          <p14:tracePt t="10089" x="4108450" y="1295400"/>
          <p14:tracePt t="10106" x="4054475" y="1295400"/>
          <p14:tracePt t="10122" x="3983038" y="1295400"/>
          <p14:tracePt t="10139" x="3956050" y="1295400"/>
          <p14:tracePt t="10156" x="3938588" y="1295400"/>
          <p14:tracePt t="10172" x="3929063" y="1295400"/>
          <p14:tracePt t="10245" x="3929063" y="1303338"/>
          <p14:tracePt t="10270" x="3929063" y="1312863"/>
          <p14:tracePt t="10283" x="3946525" y="1322388"/>
          <p14:tracePt t="10295" x="3965575" y="1347788"/>
          <p14:tracePt t="10308" x="4010025" y="1401763"/>
          <p14:tracePt t="10322" x="4044950" y="1465263"/>
          <p14:tracePt t="10339" x="4089400" y="1536700"/>
          <p14:tracePt t="10355" x="4116388" y="1598613"/>
          <p14:tracePt t="10373" x="4170363" y="1724025"/>
          <p14:tracePt t="10391" x="4187825" y="1758950"/>
          <p14:tracePt t="10408" x="4224338" y="1785938"/>
          <p14:tracePt t="10422" x="4241800" y="1803400"/>
          <p14:tracePt t="10439" x="4251325" y="1812925"/>
          <p14:tracePt t="10456" x="4259263" y="1822450"/>
          <p14:tracePt t="10647" x="4251325" y="1822450"/>
          <p14:tracePt t="10659" x="4241800" y="1822450"/>
          <p14:tracePt t="10671" x="4224338" y="1822450"/>
          <p14:tracePt t="10684" x="4197350" y="1822450"/>
          <p14:tracePt t="10696" x="4133850" y="1830388"/>
          <p14:tracePt t="10709" x="4000500" y="1830388"/>
          <p14:tracePt t="10722" x="3795713" y="1857375"/>
          <p14:tracePt t="10739" x="3536950" y="1901825"/>
          <p14:tracePt t="10756" x="3419475" y="1928813"/>
          <p14:tracePt t="10760" x="3348038" y="1946275"/>
          <p14:tracePt t="10772" x="3295650" y="1955800"/>
          <p14:tracePt t="10789" x="3259138" y="1973263"/>
          <p14:tracePt t="10806" x="3224213" y="1982788"/>
          <p14:tracePt t="10822" x="3187700" y="1990725"/>
          <p14:tracePt t="10840" x="3160713" y="2000250"/>
          <p14:tracePt t="10856" x="3143250" y="2009775"/>
          <p14:tracePt t="10873" x="3098800" y="2017713"/>
          <p14:tracePt t="10889" x="3089275" y="2017713"/>
          <p14:tracePt t="10909" x="3081338" y="2027238"/>
          <p14:tracePt t="11562" x="3071813" y="2027238"/>
          <p14:tracePt t="11587" x="3062288" y="2027238"/>
          <p14:tracePt t="11613" x="3054350" y="2027238"/>
          <p14:tracePt t="11625" x="3036888" y="2027238"/>
          <p14:tracePt t="11637" x="3017838" y="2027238"/>
          <p14:tracePt t="11649" x="3000375" y="2027238"/>
          <p14:tracePt t="11662" x="2982913" y="2027238"/>
          <p14:tracePt t="11674" x="2965450" y="2027238"/>
          <p14:tracePt t="11689" x="2928938" y="2027238"/>
          <p14:tracePt t="11706" x="2884488" y="2027238"/>
          <p14:tracePt t="11724" x="2847975" y="2027238"/>
          <p14:tracePt t="11724" x="2822575" y="2017713"/>
          <p14:tracePt t="11739" x="2795588" y="2017713"/>
          <p14:tracePt t="11756" x="2776538" y="2009775"/>
          <p14:tracePt t="11773" x="2768600" y="2009775"/>
          <p14:tracePt t="11790" x="2759075" y="2009775"/>
          <p14:tracePt t="11806" x="2751138" y="2009775"/>
          <p14:tracePt t="11823" x="2741613" y="2009775"/>
          <p14:tracePt t="11840" x="2732088" y="2009775"/>
          <p14:tracePt t="12214" x="2741613" y="2009775"/>
          <p14:tracePt t="12239" x="2751138" y="2009775"/>
          <p14:tracePt t="12277" x="2759075" y="2009775"/>
          <p14:tracePt t="12327" x="2776538" y="2009775"/>
          <p14:tracePt t="12353" x="2786063" y="2009775"/>
          <p14:tracePt t="12366" x="2803525" y="2009775"/>
          <p14:tracePt t="12378" x="2813050" y="2009775"/>
          <p14:tracePt t="12390" x="2840038" y="2009775"/>
          <p14:tracePt t="12407" x="2874963" y="2009775"/>
          <p14:tracePt t="12424" x="2938463" y="2009775"/>
          <p14:tracePt t="12440" x="3098800" y="2000250"/>
          <p14:tracePt t="12457" x="3187700" y="2000250"/>
          <p14:tracePt t="12474" x="3276600" y="2000250"/>
          <p14:tracePt t="12490" x="3482975" y="1990725"/>
          <p14:tracePt t="12506" x="3562350" y="1990725"/>
          <p14:tracePt t="12523" x="3660775" y="1990725"/>
          <p14:tracePt t="12540" x="3759200" y="1982788"/>
          <p14:tracePt t="12557" x="3786188" y="1982788"/>
          <p14:tracePt t="12573" x="3795713" y="1982788"/>
          <p14:tracePt t="12590" x="3813175" y="1982788"/>
          <p14:tracePt t="12607" x="3822700" y="1982788"/>
          <p14:tracePt t="13141" x="3830638" y="1982788"/>
          <p14:tracePt t="13154" x="3848100" y="1973263"/>
          <p14:tracePt t="13166" x="3884613" y="1965325"/>
          <p14:tracePt t="13179" x="3983038" y="1955800"/>
          <p14:tracePt t="13192" x="4098925" y="1946275"/>
          <p14:tracePt t="13207" x="4214813" y="1938338"/>
          <p14:tracePt t="13224" x="4330700" y="1938338"/>
          <p14:tracePt t="13241" x="4465638" y="1928813"/>
          <p14:tracePt t="13257" x="4518025" y="1928813"/>
          <p14:tracePt t="13274" x="4554538" y="1928813"/>
          <p14:tracePt t="13291" x="4581525" y="1928813"/>
          <p14:tracePt t="13292" x="4616450" y="1928813"/>
          <p14:tracePt t="13307" x="4652963" y="1928813"/>
          <p14:tracePt t="13324" x="4687888" y="1928813"/>
          <p14:tracePt t="13341" x="4724400" y="1928813"/>
          <p14:tracePt t="13357" x="4751388" y="1928813"/>
          <p14:tracePt t="13374" x="4768850" y="1928813"/>
          <p14:tracePt t="13392" x="4822825" y="1928813"/>
          <p14:tracePt t="13407" x="4848225" y="1928813"/>
          <p14:tracePt t="13424" x="4875213" y="1928813"/>
          <p14:tracePt t="13442" x="4946650" y="1928813"/>
          <p14:tracePt t="13457" x="5000625" y="1928813"/>
          <p14:tracePt t="13474" x="5081588" y="1928813"/>
          <p14:tracePt t="13491" x="5187950" y="1928813"/>
          <p14:tracePt t="13507" x="5232400" y="1928813"/>
          <p14:tracePt t="13524" x="5286375" y="1928813"/>
          <p14:tracePt t="13542" x="5375275" y="1928813"/>
          <p14:tracePt t="13557" x="5402263" y="1928813"/>
          <p14:tracePt t="13574" x="5429250" y="1928813"/>
          <p14:tracePt t="13591" x="5446713" y="1928813"/>
          <p14:tracePt t="13607" x="5473700" y="1928813"/>
          <p14:tracePt t="13624" x="5483225" y="1928813"/>
          <p14:tracePt t="13641" x="5491163" y="1928813"/>
          <p14:tracePt t="14006" x="5500688" y="1928813"/>
          <p14:tracePt t="14018" x="5510213" y="1928813"/>
          <p14:tracePt t="14032" x="5527675" y="1919288"/>
          <p14:tracePt t="14044" x="5554663" y="1919288"/>
          <p14:tracePt t="14057" x="5599113" y="1911350"/>
          <p14:tracePt t="14074" x="5688013" y="1884363"/>
          <p14:tracePt t="14091" x="5795963" y="1874838"/>
          <p14:tracePt t="14107" x="5946775" y="1874838"/>
          <p14:tracePt t="14124" x="6000750" y="1874838"/>
          <p14:tracePt t="14141" x="6037263" y="1874838"/>
          <p14:tracePt t="14158" x="6099175" y="1874838"/>
          <p14:tracePt t="14174" x="6134100" y="1874838"/>
          <p14:tracePt t="14191" x="6161088" y="1874838"/>
          <p14:tracePt t="14207" x="6224588" y="1874838"/>
          <p14:tracePt t="14224" x="6242050" y="1874838"/>
          <p14:tracePt t="14241" x="6269038" y="1874838"/>
          <p14:tracePt t="14258" x="6303963" y="1874838"/>
          <p14:tracePt t="14274" x="6330950" y="1874838"/>
          <p14:tracePt t="14291" x="6357938" y="1874838"/>
          <p14:tracePt t="14307" x="6419850" y="1874838"/>
          <p14:tracePt t="14324" x="6446838" y="1874838"/>
          <p14:tracePt t="14341" x="6473825" y="1874838"/>
          <p14:tracePt t="14357" x="6518275" y="1874838"/>
          <p14:tracePt t="14374" x="6537325" y="1874838"/>
          <p14:tracePt t="14391" x="6554788" y="1874838"/>
          <p14:tracePt t="14420" x="6562725" y="1874838"/>
          <p14:tracePt t="14507" x="6554788" y="1874838"/>
          <p14:tracePt t="14520" x="6545263" y="1874838"/>
          <p14:tracePt t="14533" x="6518275" y="1874838"/>
          <p14:tracePt t="14545" x="6491288" y="1874838"/>
          <p14:tracePt t="14558" x="6446838" y="1874838"/>
          <p14:tracePt t="14575" x="6394450" y="1874838"/>
          <p14:tracePt t="14591" x="6303963" y="1874838"/>
          <p14:tracePt t="14608" x="6215063" y="1893888"/>
          <p14:tracePt t="14624" x="5965825" y="1919288"/>
          <p14:tracePt t="14641" x="5813425" y="1938338"/>
          <p14:tracePt t="14658" x="5384800" y="2017713"/>
          <p14:tracePt t="14675" x="5214938" y="2071688"/>
          <p14:tracePt t="14691" x="5099050" y="2098675"/>
          <p14:tracePt t="14708" x="5000625" y="2125663"/>
          <p14:tracePt t="14725" x="4795838" y="2197100"/>
          <p14:tracePt t="14741" x="4687888" y="2232025"/>
          <p14:tracePt t="14758" x="4589463" y="2259013"/>
          <p14:tracePt t="14774" x="4411663" y="2312988"/>
          <p14:tracePt t="14791" x="4330700" y="2339975"/>
          <p14:tracePt t="14808" x="4268788" y="2357438"/>
          <p14:tracePt t="14824" x="4108450" y="2401888"/>
          <p14:tracePt t="14841" x="4010025" y="2428875"/>
          <p14:tracePt t="14858" x="3867150" y="2455863"/>
          <p14:tracePt t="14874" x="3795713" y="2465388"/>
          <p14:tracePt t="14891" x="3751263" y="2473325"/>
          <p14:tracePt t="14909" x="3714750" y="2482850"/>
          <p14:tracePt t="14934" x="3705225" y="2482850"/>
          <p14:tracePt t="14959" x="3697288" y="2482850"/>
          <p14:tracePt t="15523" x="3697288" y="2465388"/>
          <p14:tracePt t="15536" x="3714750" y="2465388"/>
          <p14:tracePt t="15548" x="3741738" y="2446338"/>
          <p14:tracePt t="15561" x="3786188" y="2428875"/>
          <p14:tracePt t="15575" x="3822700" y="2411413"/>
          <p14:tracePt t="15592" x="3884613" y="2401888"/>
          <p14:tracePt t="15608" x="3965575" y="2393950"/>
          <p14:tracePt t="15625" x="4125913" y="2384425"/>
          <p14:tracePt t="15642" x="4232275" y="2384425"/>
          <p14:tracePt t="15659" x="4295775" y="2384425"/>
          <p14:tracePt t="15675" x="4330700" y="2384425"/>
          <p14:tracePt t="15692" x="4348163" y="2384425"/>
          <p14:tracePt t="15708" x="4357688" y="2384425"/>
          <p14:tracePt t="15725" x="4375150" y="2374900"/>
          <p14:tracePt t="15749" x="4394200" y="2366963"/>
          <p14:tracePt t="15762" x="4402138" y="2366963"/>
          <p14:tracePt t="15775" x="4411663" y="2366963"/>
          <p14:tracePt t="15812" x="4419600" y="2366963"/>
          <p14:tracePt t="16951" x="4429125" y="2366963"/>
          <p14:tracePt t="16963" x="4438650" y="2366963"/>
          <p14:tracePt t="16976" x="4465638" y="2366963"/>
          <p14:tracePt t="16988" x="4527550" y="2366963"/>
          <p14:tracePt t="17001" x="4598988" y="2366963"/>
          <p14:tracePt t="17014" x="4705350" y="2366963"/>
          <p14:tracePt t="17026" x="4776788" y="2366963"/>
          <p14:tracePt t="17042" x="4840288" y="2366963"/>
          <p14:tracePt t="17059" x="4884738" y="2366963"/>
          <p14:tracePt t="17076" x="4983163" y="2366963"/>
          <p14:tracePt t="17077" x="5062538" y="2366963"/>
          <p14:tracePt t="17092" x="5126038" y="2366963"/>
          <p14:tracePt t="17109" x="5160963" y="2366963"/>
          <p14:tracePt t="17126" x="5187950" y="2366963"/>
          <p14:tracePt t="17142" x="5241925" y="2366963"/>
          <p14:tracePt t="17159" x="5268913" y="2366963"/>
          <p14:tracePt t="17176" x="5295900" y="2366963"/>
          <p14:tracePt t="17201" x="5303838" y="2366963"/>
          <p14:tracePt t="17552" x="5322888" y="2366963"/>
          <p14:tracePt t="17565" x="5375275" y="2347913"/>
          <p14:tracePt t="17578" x="5545138" y="2339975"/>
          <p14:tracePt t="17592" x="5795963" y="2303463"/>
          <p14:tracePt t="17609" x="5946775" y="2303463"/>
          <p14:tracePt t="17627" x="6134100" y="2303463"/>
          <p14:tracePt t="17642" x="6215063" y="2303463"/>
          <p14:tracePt t="17659" x="6276975" y="2303463"/>
          <p14:tracePt t="17677" x="6384925" y="2303463"/>
          <p14:tracePt t="17692" x="6419850" y="2303463"/>
          <p14:tracePt t="17709" x="6438900" y="2303463"/>
          <p14:tracePt t="17726" x="6446838" y="2303463"/>
          <p14:tracePt t="17916" x="6438900" y="2303463"/>
          <p14:tracePt t="17928" x="6429375" y="2303463"/>
          <p14:tracePt t="17941" x="6419850" y="2303463"/>
          <p14:tracePt t="17954" x="6394450" y="2303463"/>
          <p14:tracePt t="17966" x="6348413" y="2303463"/>
          <p14:tracePt t="17978" x="6232525" y="2312988"/>
          <p14:tracePt t="17993" x="6027738" y="2339975"/>
          <p14:tracePt t="18010" x="5751513" y="2384425"/>
          <p14:tracePt t="18026" x="5545138" y="2411413"/>
          <p14:tracePt t="18043" x="5205413" y="2482850"/>
          <p14:tracePt t="18060" x="5062538" y="2527300"/>
          <p14:tracePt t="18076" x="4894263" y="2571750"/>
          <p14:tracePt t="18093" x="4545013" y="2670175"/>
          <p14:tracePt t="18109" x="4438650" y="2705100"/>
          <p14:tracePt t="18126" x="4357688" y="2724150"/>
          <p14:tracePt t="18143" x="4197350" y="2768600"/>
          <p14:tracePt t="18159" x="4125913" y="2776538"/>
          <p14:tracePt t="18176" x="4044950" y="2795588"/>
          <p14:tracePt t="18193" x="3983038" y="2822575"/>
          <p14:tracePt t="18209" x="3956050" y="2822575"/>
          <p14:tracePt t="18226" x="3929063" y="2830513"/>
          <p14:tracePt t="18243" x="3911600" y="2840038"/>
          <p14:tracePt t="18259" x="3894138" y="2847975"/>
          <p14:tracePt t="18276" x="3867150" y="2847975"/>
          <p14:tracePt t="18293" x="3840163" y="2857500"/>
          <p14:tracePt t="18310" x="3822700" y="2867025"/>
          <p14:tracePt t="18329" x="3813175" y="2867025"/>
          <p14:tracePt t="18731" x="3822700" y="2867025"/>
          <p14:tracePt t="18743" x="3857625" y="2867025"/>
          <p14:tracePt t="18756" x="3946525" y="2867025"/>
          <p14:tracePt t="18768" x="4116388" y="2857500"/>
          <p14:tracePt t="18781" x="4232275" y="2847975"/>
          <p14:tracePt t="18794" x="4313238" y="2847975"/>
          <p14:tracePt t="18810" x="4384675" y="2847975"/>
          <p14:tracePt t="18826" x="4473575" y="2847975"/>
          <p14:tracePt t="18843" x="4616450" y="2847975"/>
          <p14:tracePt t="18860" x="4679950" y="2847975"/>
          <p14:tracePt t="18877" x="4732338" y="2847975"/>
          <p14:tracePt t="18893" x="4813300" y="2847975"/>
          <p14:tracePt t="18910" x="4822825" y="2847975"/>
          <p14:tracePt t="18926" x="4830763" y="2847975"/>
          <p14:tracePt t="19043" x="4840288" y="2847975"/>
          <p14:tracePt t="19094" x="4857750" y="2847975"/>
          <p14:tracePt t="19106" x="4902200" y="2847975"/>
          <p14:tracePt t="19119" x="5010150" y="2830513"/>
          <p14:tracePt t="19131" x="5160963" y="2813050"/>
          <p14:tracePt t="19145" x="5384800" y="2803525"/>
          <p14:tracePt t="19160" x="5518150" y="2786063"/>
          <p14:tracePt t="19177" x="5616575" y="2776538"/>
          <p14:tracePt t="19194" x="5786438" y="2768600"/>
          <p14:tracePt t="19210" x="5840413" y="2759075"/>
          <p14:tracePt t="19227" x="5884863" y="2751138"/>
          <p14:tracePt t="19244" x="5919788" y="2751138"/>
          <p14:tracePt t="19261" x="5973763" y="2751138"/>
          <p14:tracePt t="19277" x="5983288" y="2751138"/>
          <p14:tracePt t="19294" x="6010275" y="2751138"/>
          <p14:tracePt t="19332" x="6018213" y="2751138"/>
          <p14:tracePt t="20111" x="6037263" y="2751138"/>
          <p14:tracePt t="20123" x="6072188" y="2751138"/>
          <p14:tracePt t="20135" x="6134100" y="2751138"/>
          <p14:tracePt t="20148" x="6188075" y="2751138"/>
          <p14:tracePt t="20161" x="6224588" y="2768600"/>
          <p14:tracePt t="20185" x="6232525" y="2768600"/>
          <p14:tracePt t="20211" x="6232525" y="2776538"/>
          <p14:tracePt t="20274" x="6232525" y="2786063"/>
          <p14:tracePt t="20298" x="6205538" y="2795588"/>
          <p14:tracePt t="20311" x="6161088" y="2813050"/>
          <p14:tracePt t="20323" x="6054725" y="2840038"/>
          <p14:tracePt t="20336" x="5894388" y="2884488"/>
          <p14:tracePt t="20350" x="5554663" y="2982913"/>
          <p14:tracePt t="20363" x="5295900" y="3054350"/>
          <p14:tracePt t="20377" x="5126038" y="3089275"/>
          <p14:tracePt t="20394" x="5027613" y="3125788"/>
          <p14:tracePt t="20411" x="4894263" y="3160713"/>
          <p14:tracePt t="20427" x="4822825" y="3179763"/>
          <p14:tracePt t="20444" x="4741863" y="3187700"/>
          <p14:tracePt t="20461" x="4625975" y="3205163"/>
          <p14:tracePt t="20477" x="4572000" y="3205163"/>
          <p14:tracePt t="20494" x="4527550" y="3214688"/>
          <p14:tracePt t="20510" x="4500563" y="3214688"/>
          <p14:tracePt t="20527" x="4456113" y="3224213"/>
          <p14:tracePt t="20543" x="4446588" y="3232150"/>
          <p14:tracePt t="20560" x="4419600" y="3241675"/>
          <p14:tracePt t="20577" x="4411663" y="3241675"/>
          <p14:tracePt t="20594" x="4402138" y="3241675"/>
          <p14:tracePt t="20611" x="4384675" y="3251200"/>
          <p14:tracePt t="20662" x="4375150" y="3251200"/>
          <p14:tracePt t="21214" x="4394200" y="3251200"/>
          <p14:tracePt t="21227" x="4429125" y="3251200"/>
          <p14:tracePt t="21239" x="4483100" y="3251200"/>
          <p14:tracePt t="21252" x="4545013" y="3251200"/>
          <p14:tracePt t="21265" x="4616450" y="3251200"/>
          <p14:tracePt t="21278" x="4705350" y="3251200"/>
          <p14:tracePt t="21295" x="4803775" y="3241675"/>
          <p14:tracePt t="21311" x="4911725" y="3241675"/>
          <p14:tracePt t="21328" x="5089525" y="3241675"/>
          <p14:tracePt t="21345" x="5170488" y="3241675"/>
          <p14:tracePt t="21361" x="5205413" y="3241675"/>
          <p14:tracePt t="21378" x="5259388" y="3241675"/>
          <p14:tracePt t="21394" x="5268913" y="3241675"/>
          <p14:tracePt t="21411" x="5276850" y="3241675"/>
          <p14:tracePt t="21428" x="5286375" y="3241675"/>
          <p14:tracePt t="21528" x="5295900" y="3241675"/>
          <p14:tracePt t="21540" x="5322888" y="3241675"/>
          <p14:tracePt t="21553" x="5348288" y="3241675"/>
          <p14:tracePt t="21565" x="5419725" y="3241675"/>
          <p14:tracePt t="21578" x="5527675" y="3241675"/>
          <p14:tracePt t="21594" x="5608638" y="3241675"/>
          <p14:tracePt t="21611" x="5670550" y="3241675"/>
          <p14:tracePt t="21628" x="5732463" y="3241675"/>
          <p14:tracePt t="21645" x="5759450" y="3241675"/>
          <p14:tracePt t="21661" x="5786438" y="3232150"/>
          <p14:tracePt t="21678" x="5830888" y="3232150"/>
          <p14:tracePt t="21695" x="5840413" y="3232150"/>
          <p14:tracePt t="21728" x="5848350" y="3232150"/>
          <p14:tracePt t="23420" x="5840413" y="3232150"/>
          <p14:tracePt t="24887" x="5830888" y="3224213"/>
          <p14:tracePt t="24900" x="5822950" y="3214688"/>
          <p14:tracePt t="24912" x="5776913" y="3170238"/>
          <p14:tracePt t="24924" x="5680075" y="3089275"/>
          <p14:tracePt t="24936" x="5456238" y="2946400"/>
          <p14:tracePt t="24949" x="5197475" y="2822575"/>
          <p14:tracePt t="24962" x="5062538" y="2741613"/>
          <p14:tracePt t="24979" x="4946650" y="2705100"/>
          <p14:tracePt t="24996" x="4848225" y="2652713"/>
          <p14:tracePt t="25013" x="4660900" y="2571750"/>
          <p14:tracePt t="25030" x="4598988" y="2544763"/>
          <p14:tracePt t="25046" x="4562475" y="2527300"/>
          <p14:tracePt t="25063" x="4510088" y="2517775"/>
          <p14:tracePt t="25080" x="4491038" y="2509838"/>
          <p14:tracePt t="25096" x="4473575" y="2500313"/>
          <p14:tracePt t="25113" x="4438650" y="2482850"/>
          <p14:tracePt t="25130" x="4429125" y="2482850"/>
          <p14:tracePt t="25150" x="4411663" y="2473325"/>
          <p14:tracePt t="25163" x="4402138" y="2473325"/>
          <p14:tracePt t="25180" x="4357688" y="2455863"/>
          <p14:tracePt t="25475" x="4348163" y="2455863"/>
          <p14:tracePt t="25487" x="4330700" y="2446338"/>
          <p14:tracePt t="25501" x="4322763" y="2428875"/>
          <p14:tracePt t="25514" x="4313238" y="2384425"/>
          <p14:tracePt t="25526" x="4286250" y="2339975"/>
          <p14:tracePt t="25539" x="4276725" y="2286000"/>
          <p14:tracePt t="25552" x="4268788" y="2232025"/>
          <p14:tracePt t="25564" x="4268788" y="2187575"/>
          <p14:tracePt t="25580" x="4268788" y="2143125"/>
          <p14:tracePt t="25597" x="4268788" y="2116138"/>
          <p14:tracePt t="25613" x="4268788" y="2089150"/>
          <p14:tracePt t="25630" x="4259263" y="2071688"/>
          <p14:tracePt t="25646" x="4259263" y="2062163"/>
          <p14:tracePt t="25663" x="4251325" y="2054225"/>
          <p14:tracePt t="25680" x="4241800" y="2044700"/>
          <p14:tracePt t="25697" x="4232275" y="2036763"/>
          <p14:tracePt t="25713" x="4224338" y="2027238"/>
          <p14:tracePt t="25714" x="4214813" y="2027238"/>
          <p14:tracePt t="25730" x="4205288" y="2017713"/>
          <p14:tracePt t="25747" x="4197350" y="2017713"/>
          <p14:tracePt t="25763" x="4152900" y="1990725"/>
          <p14:tracePt t="25780" x="4143375" y="1990725"/>
          <p14:tracePt t="25797" x="4125913" y="1982788"/>
          <p14:tracePt t="25814" x="4098925" y="1973263"/>
          <p14:tracePt t="25830" x="4089400" y="1973263"/>
          <p14:tracePt t="25847" x="4071938" y="1973263"/>
          <p14:tracePt t="25863" x="4062413" y="1965325"/>
          <p14:tracePt t="25880" x="4044950" y="1955800"/>
          <p14:tracePt t="25896" x="4037013" y="1955800"/>
          <p14:tracePt t="25913" x="4037013" y="1946275"/>
          <p14:tracePt t="26052" x="4054475" y="1946275"/>
          <p14:tracePt t="26065" x="4062413" y="1946275"/>
          <p14:tracePt t="26078" x="4081463" y="1946275"/>
          <p14:tracePt t="26089" x="4108450" y="1946275"/>
          <p14:tracePt t="26102" x="4133850" y="1946275"/>
          <p14:tracePt t="26115" x="4179888" y="1946275"/>
          <p14:tracePt t="26130" x="4251325" y="1946275"/>
          <p14:tracePt t="26147" x="4295775" y="1946275"/>
          <p14:tracePt t="26164" x="4367213" y="1946275"/>
          <p14:tracePt t="26180" x="4394200" y="1946275"/>
          <p14:tracePt t="26197" x="4419600" y="1946275"/>
          <p14:tracePt t="26215" x="4446588" y="1946275"/>
          <p14:tracePt t="26230" x="4456113" y="1946275"/>
          <p14:tracePt t="26247" x="4473575" y="1946275"/>
          <p14:tracePt t="26264" x="4483100" y="1946275"/>
          <p14:tracePt t="26280" x="4500563" y="1946275"/>
          <p14:tracePt t="26303" x="4518025" y="1946275"/>
          <p14:tracePt t="26340" x="4527550" y="1946275"/>
          <p14:tracePt t="27518" x="4518025" y="1946275"/>
          <p14:tracePt t="27555" x="4510088" y="1946275"/>
          <p14:tracePt t="27581" x="4500563" y="1946275"/>
          <p14:tracePt t="27606" x="4491038" y="1946275"/>
          <p14:tracePt t="27619" x="4483100" y="1946275"/>
          <p14:tracePt t="27630" x="4473575" y="1946275"/>
          <p14:tracePt t="27656" x="4465638" y="1946275"/>
          <p14:tracePt t="27756" x="4473575" y="1946275"/>
          <p14:tracePt t="27769" x="4483100" y="1946275"/>
          <p14:tracePt t="27781" x="4491038" y="1946275"/>
          <p14:tracePt t="27793" x="4518025" y="1946275"/>
          <p14:tracePt t="27806" x="4527550" y="1946275"/>
          <p14:tracePt t="27819" x="4545013" y="1946275"/>
          <p14:tracePt t="27832" x="4572000" y="1946275"/>
          <p14:tracePt t="27848" x="4608513" y="1946275"/>
          <p14:tracePt t="27864" x="4643438" y="1946275"/>
          <p14:tracePt t="27881" x="4697413" y="1946275"/>
          <p14:tracePt t="27898" x="4751388" y="1946275"/>
          <p14:tracePt t="27914" x="4768850" y="1946275"/>
          <p14:tracePt t="27931" x="4776788" y="1946275"/>
          <p14:tracePt t="27948" x="4786313" y="1946275"/>
          <p14:tracePt t="28371" x="4803775" y="1946275"/>
          <p14:tracePt t="28385" x="4840288" y="1946275"/>
          <p14:tracePt t="28398" x="4956175" y="1928813"/>
          <p14:tracePt t="28414" x="5133975" y="1911350"/>
          <p14:tracePt t="28432" x="5295900" y="1893888"/>
          <p14:tracePt t="28448" x="5518150" y="1874838"/>
          <p14:tracePt t="28465" x="5661025" y="1874838"/>
          <p14:tracePt t="28482" x="5813425" y="1874838"/>
          <p14:tracePt t="28498" x="6153150" y="1874838"/>
          <p14:tracePt t="28515" x="6259513" y="1874838"/>
          <p14:tracePt t="28532" x="6375400" y="1874838"/>
          <p14:tracePt t="28548" x="6545263" y="1874838"/>
          <p14:tracePt t="28564" x="6616700" y="1874838"/>
          <p14:tracePt t="28581" x="6688138" y="1874838"/>
          <p14:tracePt t="28598" x="6786563" y="1874838"/>
          <p14:tracePt t="28614" x="6823075" y="1893888"/>
          <p14:tracePt t="28631" x="6867525" y="1901825"/>
          <p14:tracePt t="28648" x="6973888" y="1911350"/>
          <p14:tracePt t="28665" x="7037388" y="1919288"/>
          <p14:tracePt t="28681" x="7072313" y="1919288"/>
          <p14:tracePt t="28698" x="7126288" y="1928813"/>
          <p14:tracePt t="28714" x="7161213" y="1928813"/>
          <p14:tracePt t="28731" x="7188200" y="1928813"/>
          <p14:tracePt t="28748" x="7224713" y="1928813"/>
          <p14:tracePt t="28765" x="7232650" y="1928813"/>
          <p14:tracePt t="28781" x="7242175" y="1928813"/>
          <p14:tracePt t="28822" x="7251700" y="1928813"/>
          <p14:tracePt t="28859" x="7259638" y="1928813"/>
          <p14:tracePt t="29223" x="7242175" y="1928813"/>
          <p14:tracePt t="29236" x="7232650" y="1928813"/>
          <p14:tracePt t="29248" x="7215188" y="1928813"/>
          <p14:tracePt t="29265" x="7197725" y="1928813"/>
          <p14:tracePt t="29282" x="7161213" y="1928813"/>
          <p14:tracePt t="29299" x="6991350" y="1928813"/>
          <p14:tracePt t="29315" x="6777038" y="1928813"/>
          <p14:tracePt t="29332" x="6269038" y="1928813"/>
          <p14:tracePt t="29348" x="5857875" y="1928813"/>
          <p14:tracePt t="29351" x="5491163" y="1955800"/>
          <p14:tracePt t="29365" x="5330825" y="1973263"/>
          <p14:tracePt t="29382" x="5170488" y="1982788"/>
          <p14:tracePt t="29399" x="4643438" y="2062163"/>
          <p14:tracePt t="29415" x="4429125" y="2081213"/>
          <p14:tracePt t="29432" x="4152900" y="2125663"/>
          <p14:tracePt t="29448" x="3660775" y="2205038"/>
          <p14:tracePt t="29465" x="3509963" y="2232025"/>
          <p14:tracePt t="29482" x="3402013" y="2241550"/>
          <p14:tracePt t="29498" x="3232150" y="2268538"/>
          <p14:tracePt t="29515" x="3143250" y="2276475"/>
          <p14:tracePt t="29532" x="3062288" y="2286000"/>
          <p14:tracePt t="29548" x="2901950" y="2322513"/>
          <p14:tracePt t="29565" x="2840038" y="2330450"/>
          <p14:tracePt t="29582" x="2786063" y="2347913"/>
          <p14:tracePt t="29598" x="2751138" y="2357438"/>
          <p14:tracePt t="29615" x="2660650" y="2374900"/>
          <p14:tracePt t="29632" x="2633663" y="2384425"/>
          <p14:tracePt t="29649" x="2589213" y="2384425"/>
          <p14:tracePt t="29665" x="2536825" y="2393950"/>
          <p14:tracePt t="29682" x="2517775" y="2401888"/>
          <p14:tracePt t="29700" x="2500313" y="2401888"/>
          <p14:tracePt t="29849" x="2509838" y="2401888"/>
          <p14:tracePt t="29862" x="2527300" y="2401888"/>
          <p14:tracePt t="29874" x="2554288" y="2401888"/>
          <p14:tracePt t="29887" x="2581275" y="2401888"/>
          <p14:tracePt t="29900" x="2608263" y="2401888"/>
          <p14:tracePt t="29915" x="2616200" y="2401888"/>
          <p14:tracePt t="29932" x="2633663" y="2401888"/>
          <p14:tracePt t="29949" x="2679700" y="2401888"/>
          <p14:tracePt t="29965" x="2714625" y="2401888"/>
          <p14:tracePt t="29982" x="2741613" y="2401888"/>
          <p14:tracePt t="29999" x="2768600" y="2401888"/>
          <p14:tracePt t="30015" x="2795588" y="2401888"/>
          <p14:tracePt t="30032" x="2803525" y="2401888"/>
          <p14:tracePt t="31354" x="2795588" y="2401888"/>
          <p14:tracePt t="31368" x="2786063" y="2401888"/>
          <p14:tracePt t="31380" x="2776538" y="2401888"/>
          <p14:tracePt t="31392" x="2768600" y="2401888"/>
          <p14:tracePt t="31405" x="2759075" y="2419350"/>
          <p14:tracePt t="31417" x="2741613" y="2438400"/>
          <p14:tracePt t="31432" x="2732088" y="2455863"/>
          <p14:tracePt t="31449" x="2732088" y="2482850"/>
          <p14:tracePt t="31466" x="2732088" y="2517775"/>
          <p14:tracePt t="31482" x="2732088" y="2544763"/>
          <p14:tracePt t="31499" x="2732088" y="2589213"/>
          <p14:tracePt t="31516" x="2776538" y="2652713"/>
          <p14:tracePt t="31533" x="2830513" y="2751138"/>
          <p14:tracePt t="31550" x="2867025" y="2795588"/>
          <p14:tracePt t="31567" x="2928938" y="2840038"/>
          <p14:tracePt t="31583" x="2955925" y="2857500"/>
          <p14:tracePt t="31600" x="2990850" y="2867025"/>
          <p14:tracePt t="31617" x="3017838" y="2884488"/>
          <p14:tracePt t="31633" x="3071813" y="2938463"/>
          <p14:tracePt t="31649" x="3098800" y="2965450"/>
          <p14:tracePt t="31667" x="3160713" y="3009900"/>
          <p14:tracePt t="31683" x="3259138" y="3071813"/>
          <p14:tracePt t="31956" x="3251200" y="3089275"/>
          <p14:tracePt t="31968" x="3214688" y="3116263"/>
          <p14:tracePt t="31982" x="3152775" y="3187700"/>
          <p14:tracePt t="31993" x="3062288" y="3259138"/>
          <p14:tracePt t="32006" x="2965450" y="3384550"/>
          <p14:tracePt t="32019" x="2884488" y="3473450"/>
          <p14:tracePt t="32033" x="2830513" y="3544888"/>
          <p14:tracePt t="32050" x="2759075" y="3608388"/>
          <p14:tracePt t="32066" x="2705100" y="3652838"/>
          <p14:tracePt t="32083" x="2581275" y="3813175"/>
          <p14:tracePt t="32100" x="2536825" y="3867150"/>
          <p14:tracePt t="32117" x="2490788" y="3911600"/>
          <p14:tracePt t="32133" x="2428875" y="3973513"/>
          <p14:tracePt t="32150" x="2401888" y="3990975"/>
          <p14:tracePt t="32167" x="2384425" y="4017963"/>
          <p14:tracePt t="32183" x="2374900" y="4037013"/>
          <p14:tracePt t="32200" x="2366963" y="4044950"/>
          <p14:tracePt t="32231" x="2366963" y="4054475"/>
          <p14:tracePt t="32269" x="2366963" y="4062413"/>
          <p14:tracePt t="32358" x="2366963" y="4071938"/>
          <p14:tracePt t="32370" x="2384425" y="4071938"/>
          <p14:tracePt t="32383" x="2393950" y="4081463"/>
          <p14:tracePt t="32400" x="2419350" y="4089400"/>
          <p14:tracePt t="32417" x="2446338" y="4098925"/>
          <p14:tracePt t="32433" x="2509838" y="4133850"/>
          <p14:tracePt t="32450" x="2536825" y="4143375"/>
          <p14:tracePt t="32467" x="2571750" y="4160838"/>
          <p14:tracePt t="32483" x="2625725" y="4179888"/>
          <p14:tracePt t="32500" x="2643188" y="4179888"/>
          <p14:tracePt t="32516" x="2660650" y="4179888"/>
          <p14:tracePt t="32533" x="2687638" y="4179888"/>
          <p14:tracePt t="32550" x="2697163" y="4179888"/>
          <p14:tracePt t="32566" x="2705100" y="4179888"/>
          <p14:tracePt t="32583" x="2714625" y="4179888"/>
          <p14:tracePt t="33334" x="2705100" y="4179888"/>
          <p14:tracePt t="33348" x="2687638" y="4179888"/>
          <p14:tracePt t="33360" x="2679700" y="4179888"/>
          <p14:tracePt t="33373" x="2652713" y="4179888"/>
          <p14:tracePt t="33387" x="2625725" y="4179888"/>
          <p14:tracePt t="33400" x="2581275" y="4187825"/>
          <p14:tracePt t="33417" x="2527300" y="4197350"/>
          <p14:tracePt t="33434" x="2411413" y="4197350"/>
          <p14:tracePt t="33450" x="2357438" y="4197350"/>
          <p14:tracePt t="33467" x="2330450" y="4197350"/>
          <p14:tracePt t="33484" x="2312988" y="4197350"/>
          <p14:tracePt t="33501" x="2295525" y="4197350"/>
          <p14:tracePt t="33517" x="2286000" y="4197350"/>
          <p14:tracePt t="33773" x="2295525" y="4197350"/>
          <p14:tracePt t="33785" x="2312988" y="4197350"/>
          <p14:tracePt t="33798" x="2322513" y="4197350"/>
          <p14:tracePt t="33811" x="2347913" y="4197350"/>
          <p14:tracePt t="33824" x="2374900" y="4197350"/>
          <p14:tracePt t="33836" x="2401888" y="4197350"/>
          <p14:tracePt t="33851" x="2455863" y="4205288"/>
          <p14:tracePt t="33867" x="2509838" y="4205288"/>
          <p14:tracePt t="33884" x="2598738" y="4205288"/>
          <p14:tracePt t="33900" x="2705100" y="4214813"/>
          <p14:tracePt t="33917" x="2741613" y="4214813"/>
          <p14:tracePt t="33934" x="2759075" y="4214813"/>
          <p14:tracePt t="33951" x="2795588" y="4214813"/>
          <p14:tracePt t="34074" x="2795588" y="4224338"/>
          <p14:tracePt t="34099" x="2786063" y="4224338"/>
          <p14:tracePt t="34124" x="2776538" y="4224338"/>
          <p14:tracePt t="34136" x="2768600" y="4224338"/>
          <p14:tracePt t="34149" x="2759075" y="4224338"/>
          <p14:tracePt t="34162" x="2741613" y="4224338"/>
          <p14:tracePt t="34174" x="2714625" y="4224338"/>
          <p14:tracePt t="34187" x="2697163" y="4224338"/>
          <p14:tracePt t="34201" x="2652713" y="4224338"/>
          <p14:tracePt t="34218" x="2536825" y="4224338"/>
          <p14:tracePt t="34234" x="2347913" y="4241800"/>
          <p14:tracePt t="34251" x="2170113" y="4251325"/>
          <p14:tracePt t="34267" x="2143125" y="4259263"/>
          <p14:tracePt t="34284" x="2125663" y="4259263"/>
          <p14:tracePt t="34301" x="2116138" y="4259263"/>
          <p14:tracePt t="34362" x="2125663" y="4259263"/>
          <p14:tracePt t="34375" x="2152650" y="4259263"/>
          <p14:tracePt t="34388" x="2179638" y="4259263"/>
          <p14:tracePt t="34401" x="2214563" y="4259263"/>
          <p14:tracePt t="34417" x="2268538" y="4259263"/>
          <p14:tracePt t="34434" x="2357438" y="4259263"/>
          <p14:tracePt t="34451" x="2581275" y="4259263"/>
          <p14:tracePt t="34467" x="2687638" y="4259263"/>
          <p14:tracePt t="34484" x="2776538" y="4259263"/>
          <p14:tracePt t="34501" x="2973388" y="4259263"/>
          <p14:tracePt t="34518" x="3017838" y="4259263"/>
          <p14:tracePt t="34534" x="3044825" y="4259263"/>
          <p14:tracePt t="34551" x="3081338" y="4259263"/>
          <p14:tracePt t="34567" x="3089275" y="4259263"/>
          <p14:tracePt t="34587" x="3098800" y="4259263"/>
          <p14:tracePt t="35127" x="3108325" y="4259263"/>
          <p14:tracePt t="35139" x="3133725" y="4259263"/>
          <p14:tracePt t="35151" x="3187700" y="4259263"/>
          <p14:tracePt t="35164" x="3322638" y="4259263"/>
          <p14:tracePt t="35177" x="3394075" y="4251325"/>
          <p14:tracePt t="35189" x="3419475" y="4251325"/>
          <p14:tracePt t="35202" x="3429000" y="4251325"/>
          <p14:tracePt t="35227" x="3438525" y="4251325"/>
          <p14:tracePt t="35615" x="3429000" y="4251325"/>
          <p14:tracePt t="35628" x="3402013" y="4251325"/>
          <p14:tracePt t="35640" x="3375025" y="4251325"/>
          <p14:tracePt t="35654" x="3322638" y="4251325"/>
          <p14:tracePt t="35668" x="3214688" y="4259263"/>
          <p14:tracePt t="35685" x="3125788" y="4259263"/>
          <p14:tracePt t="35702" x="3036888" y="4268788"/>
          <p14:tracePt t="35718" x="2901950" y="4268788"/>
          <p14:tracePt t="35735" x="2857500" y="4268788"/>
          <p14:tracePt t="35753" x="2741613" y="4268788"/>
          <p14:tracePt t="35768" x="2679700" y="4268788"/>
          <p14:tracePt t="35785" x="2625725" y="4268788"/>
          <p14:tracePt t="35802" x="2608263" y="4268788"/>
          <p14:tracePt t="35818" x="2581275" y="4268788"/>
          <p14:tracePt t="35835" x="2571750" y="4268788"/>
          <p14:tracePt t="35852" x="2562225" y="4268788"/>
          <p14:tracePt t="35868" x="2554288" y="4268788"/>
          <p14:tracePt t="35915" x="2544763" y="4268788"/>
          <p14:tracePt t="35940" x="2536825" y="4268788"/>
          <p14:tracePt t="35953" x="2536825" y="4276725"/>
          <p14:tracePt t="35978" x="2527300" y="4276725"/>
          <p14:tracePt t="36003" x="2517775" y="4276725"/>
          <p14:tracePt t="36041" x="2509838" y="4276725"/>
          <p14:tracePt t="36530" x="2517775" y="4276725"/>
          <p14:tracePt t="36605" x="2527300" y="4276725"/>
          <p14:tracePt t="36767" x="2536825" y="4276725"/>
          <p14:tracePt t="36943" x="2544763" y="4276725"/>
          <p14:tracePt t="36968" x="2554288" y="4276725"/>
          <p14:tracePt t="36980" x="2562225" y="4276725"/>
          <p14:tracePt t="37005" x="2581275" y="4276725"/>
          <p14:tracePt t="37018" x="2589213" y="4276725"/>
          <p14:tracePt t="37030" x="2598738" y="4276725"/>
          <p14:tracePt t="37093" x="2608263" y="4276725"/>
          <p14:tracePt t="37180" x="2616200" y="4276725"/>
          <p14:tracePt t="37206" x="2625725" y="4276725"/>
          <p14:tracePt t="37218" x="2660650" y="4276725"/>
          <p14:tracePt t="37230" x="2732088" y="4276725"/>
          <p14:tracePt t="37243" x="2822575" y="4276725"/>
          <p14:tracePt t="37255" x="2874963" y="4276725"/>
          <p14:tracePt t="37269" x="2928938" y="4276725"/>
          <p14:tracePt t="37286" x="2965450" y="4276725"/>
          <p14:tracePt t="37303" x="3000375" y="4276725"/>
          <p14:tracePt t="37319" x="3054350" y="4286250"/>
          <p14:tracePt t="37335" x="3089275" y="4286250"/>
          <p14:tracePt t="37352" x="3125788" y="4286250"/>
          <p14:tracePt t="37369" x="3224213" y="4286250"/>
          <p14:tracePt t="37386" x="3276600" y="4286250"/>
          <p14:tracePt t="37402" x="3303588" y="4286250"/>
          <p14:tracePt t="37419" x="3367088" y="4286250"/>
          <p14:tracePt t="37435" x="3402013" y="4286250"/>
          <p14:tracePt t="37452" x="3438525" y="4286250"/>
          <p14:tracePt t="37469" x="3554413" y="4286250"/>
          <p14:tracePt t="37486" x="3625850" y="4286250"/>
          <p14:tracePt t="37502" x="3714750" y="4286250"/>
          <p14:tracePt t="37519" x="3830638" y="4286250"/>
          <p14:tracePt t="37536" x="3857625" y="4286250"/>
          <p14:tracePt t="37552" x="3875088" y="4286250"/>
          <p14:tracePt t="37569" x="3902075" y="4286250"/>
          <p14:tracePt t="37585" x="3911600" y="4286250"/>
          <p14:tracePt t="37602" x="3919538" y="4286250"/>
          <p14:tracePt t="37932" x="3938588" y="4286250"/>
          <p14:tracePt t="37945" x="3983038" y="4276725"/>
          <p14:tracePt t="37958" x="4133850" y="4259263"/>
          <p14:tracePt t="37971" x="4357688" y="4241800"/>
          <p14:tracePt t="37986" x="4491038" y="4232275"/>
          <p14:tracePt t="38003" x="4572000" y="4232275"/>
          <p14:tracePt t="38020" x="4714875" y="4224338"/>
          <p14:tracePt t="38036" x="4822825" y="4224338"/>
          <p14:tracePt t="38053" x="4956175" y="4224338"/>
          <p14:tracePt t="38070" x="5170488" y="4224338"/>
          <p14:tracePt t="38086" x="5251450" y="4224338"/>
          <p14:tracePt t="38103" x="5286375" y="4224338"/>
          <p14:tracePt t="38120" x="5322888" y="4224338"/>
          <p14:tracePt t="38136" x="5330825" y="4224338"/>
          <p14:tracePt t="38153" x="5340350" y="4224338"/>
          <p14:tracePt t="38170" x="5348288" y="4224338"/>
          <p14:tracePt t="38359" x="5340350" y="4224338"/>
          <p14:tracePt t="38372" x="5330825" y="4224338"/>
          <p14:tracePt t="38386" x="5303838" y="4224338"/>
          <p14:tracePt t="38403" x="5276850" y="4224338"/>
          <p14:tracePt t="38421" x="5133975" y="4241800"/>
          <p14:tracePt t="38436" x="4965700" y="4259263"/>
          <p14:tracePt t="38453" x="4803775" y="4286250"/>
          <p14:tracePt t="38470" x="4581525" y="4340225"/>
          <p14:tracePt t="38486" x="4456113" y="4357688"/>
          <p14:tracePt t="38503" x="4348163" y="4384675"/>
          <p14:tracePt t="38521" x="4241800" y="4402138"/>
          <p14:tracePt t="38522" x="4143375" y="4429125"/>
          <p14:tracePt t="38536" x="4071938" y="4446588"/>
          <p14:tracePt t="38553" x="4000500" y="4465638"/>
          <p14:tracePt t="38571" x="3894138" y="4500563"/>
          <p14:tracePt t="38586" x="3867150" y="4510088"/>
          <p14:tracePt t="38603" x="3848100" y="4518025"/>
          <p14:tracePt t="38620" x="3830638" y="4527550"/>
          <p14:tracePt t="38636" x="3813175" y="4527550"/>
          <p14:tracePt t="38672" x="3813175" y="4537075"/>
          <p14:tracePt t="38734" x="3803650" y="4537075"/>
          <p14:tracePt t="39738" x="3822700" y="4537075"/>
          <p14:tracePt t="39751" x="3875088" y="4537075"/>
          <p14:tracePt t="39763" x="4089400" y="4537075"/>
          <p14:tracePt t="39776" x="4402138" y="4537075"/>
          <p14:tracePt t="39789" x="4652963" y="4537075"/>
          <p14:tracePt t="39803" x="4768850" y="4554538"/>
          <p14:tracePt t="39820" x="4867275" y="4581525"/>
          <p14:tracePt t="39838" x="5072063" y="4616450"/>
          <p14:tracePt t="39853" x="5143500" y="4633913"/>
          <p14:tracePt t="39870" x="5197475" y="4643438"/>
          <p14:tracePt t="39888" x="5251450" y="4652963"/>
          <p14:tracePt t="39903" x="5276850" y="4652963"/>
          <p14:tracePt t="39920" x="5303838" y="4652963"/>
          <p14:tracePt t="39938" x="5313363" y="4652963"/>
          <p14:tracePt t="39939" x="5322888" y="4652963"/>
          <p14:tracePt t="39953" x="5340350" y="4652963"/>
          <p14:tracePt t="39976" x="5348288" y="4652963"/>
          <p14:tracePt t="39989" x="5348288" y="4660900"/>
          <p14:tracePt t="40039" x="5357813" y="4660900"/>
          <p14:tracePt t="40916" x="5348288" y="4660900"/>
          <p14:tracePt t="40929" x="5330825" y="4660900"/>
          <p14:tracePt t="40941" x="5313363" y="4660900"/>
          <p14:tracePt t="40954" x="5268913" y="4660900"/>
          <p14:tracePt t="40971" x="5153025" y="4679950"/>
          <p14:tracePt t="40988" x="4973638" y="4724400"/>
          <p14:tracePt t="41004" x="4714875" y="4786313"/>
          <p14:tracePt t="41021" x="4598988" y="4803775"/>
          <p14:tracePt t="41038" x="4473575" y="4822825"/>
          <p14:tracePt t="41054" x="4214813" y="4875213"/>
          <p14:tracePt t="41071" x="4143375" y="4902200"/>
          <p14:tracePt t="41087" x="4062413" y="4911725"/>
          <p14:tracePt t="41104" x="3983038" y="4919663"/>
          <p14:tracePt t="41121" x="3875088" y="4929188"/>
          <p14:tracePt t="41138" x="3840163" y="4938713"/>
          <p14:tracePt t="41154" x="3776663" y="4946650"/>
          <p14:tracePt t="41171" x="3759200" y="4956175"/>
          <p14:tracePt t="41188" x="3751263" y="4956175"/>
          <p14:tracePt t="41204" x="3741738" y="4956175"/>
          <p14:tracePt t="41221" x="3732213" y="4956175"/>
          <p14:tracePt t="41238" x="3724275" y="4965700"/>
          <p14:tracePt t="41254" x="3705225" y="4973638"/>
          <p14:tracePt t="41271" x="3697288" y="4973638"/>
          <p14:tracePt t="41288" x="3687763" y="4983163"/>
          <p14:tracePt t="41306" x="3679825" y="4991100"/>
          <p14:tracePt t="41330" x="3679825" y="5000625"/>
          <p14:tracePt t="41355" x="3670300" y="5000625"/>
          <p14:tracePt t="41693" x="3679825" y="5000625"/>
          <p14:tracePt t="41706" x="3687763" y="5010150"/>
          <p14:tracePt t="41730" x="3697288" y="5010150"/>
          <p14:tracePt t="41756" x="3714750" y="5018088"/>
          <p14:tracePt t="41768" x="3724275" y="5027613"/>
          <p14:tracePt t="41781" x="3741738" y="5045075"/>
          <p14:tracePt t="41794" x="3776663" y="5054600"/>
          <p14:tracePt t="41807" x="3795713" y="5072063"/>
          <p14:tracePt t="41821" x="3803650" y="5081588"/>
          <p14:tracePt t="41838" x="3813175" y="5081588"/>
          <p14:tracePt t="41856" x="3813175" y="5089525"/>
          <p14:tracePt t="41969" x="3822700" y="5089525"/>
          <p14:tracePt t="41981" x="3830638" y="5089525"/>
          <p14:tracePt t="41994" x="3840163" y="5089525"/>
          <p14:tracePt t="42007" x="3857625" y="5089525"/>
          <p14:tracePt t="42021" x="3894138" y="5089525"/>
          <p14:tracePt t="42037" x="3973513" y="5089525"/>
          <p14:tracePt t="42054" x="4089400" y="5089525"/>
          <p14:tracePt t="42071" x="4295775" y="5072063"/>
          <p14:tracePt t="42088" x="4384675" y="5062538"/>
          <p14:tracePt t="42106" x="4456113" y="5062538"/>
          <p14:tracePt t="42108" x="4500563" y="5062538"/>
          <p14:tracePt t="42121" x="4537075" y="5062538"/>
          <p14:tracePt t="42138" x="4572000" y="5062538"/>
          <p14:tracePt t="42154" x="4598988" y="5062538"/>
          <p14:tracePt t="42171" x="4625975" y="5062538"/>
          <p14:tracePt t="42187" x="4633913" y="5062538"/>
          <p14:tracePt t="42205" x="4643438" y="5062538"/>
          <p14:tracePt t="42583" x="4652963" y="5062538"/>
          <p14:tracePt t="42595" x="4660900" y="5062538"/>
          <p14:tracePt t="42608" x="4670425" y="5062538"/>
          <p14:tracePt t="42622" x="4724400" y="5054600"/>
          <p14:tracePt t="42638" x="4848225" y="5045075"/>
          <p14:tracePt t="42655" x="5045075" y="5045075"/>
          <p14:tracePt t="42672" x="5241925" y="5045075"/>
          <p14:tracePt t="42688" x="5286375" y="5037138"/>
          <p14:tracePt t="42705" x="5322888" y="5037138"/>
          <p14:tracePt t="42722" x="5419725" y="5037138"/>
          <p14:tracePt t="42738" x="5491163" y="5027613"/>
          <p14:tracePt t="42755" x="5581650" y="5027613"/>
          <p14:tracePt t="42771" x="5724525" y="5027613"/>
          <p14:tracePt t="42788" x="5759450" y="5027613"/>
          <p14:tracePt t="42805" x="5795963" y="5027613"/>
          <p14:tracePt t="42821" x="5857875" y="5018088"/>
          <p14:tracePt t="42838" x="5884863" y="5018088"/>
          <p14:tracePt t="42855" x="5911850" y="5018088"/>
          <p14:tracePt t="42872" x="5956300" y="5018088"/>
          <p14:tracePt t="42888" x="5965825" y="5018088"/>
          <p14:tracePt t="42905" x="5991225" y="5018088"/>
          <p14:tracePt t="42921" x="6000750" y="5018088"/>
          <p14:tracePt t="42960" x="6010275" y="5018088"/>
          <p14:tracePt t="43761" x="6037263" y="5018088"/>
          <p14:tracePt t="43774" x="6099175" y="5018088"/>
          <p14:tracePt t="43787" x="6276975" y="5018088"/>
          <p14:tracePt t="43799" x="6510338" y="5018088"/>
          <p14:tracePt t="43812" x="6653213" y="5054600"/>
          <p14:tracePt t="43824" x="6732588" y="5072063"/>
          <p14:tracePt t="43839" x="6796088" y="5089525"/>
          <p14:tracePt t="43856" x="6831013" y="5108575"/>
          <p14:tracePt t="43873" x="6858000" y="5116513"/>
          <p14:tracePt t="43876" x="6875463" y="5116513"/>
          <p14:tracePt t="43889" x="6894513" y="5116513"/>
          <p14:tracePt t="43905" x="6902450" y="5126038"/>
          <p14:tracePt t="43922" x="6919913" y="5133975"/>
          <p14:tracePt t="44088" x="6911975" y="5133975"/>
          <p14:tracePt t="44100" x="6902450" y="5143500"/>
          <p14:tracePt t="44113" x="6884988" y="5143500"/>
          <p14:tracePt t="44125" x="6867525" y="5143500"/>
          <p14:tracePt t="44139" x="6831013" y="5143500"/>
          <p14:tracePt t="44156" x="6751638" y="5153025"/>
          <p14:tracePt t="44172" x="6643688" y="5160963"/>
          <p14:tracePt t="44189" x="6384925" y="5170488"/>
          <p14:tracePt t="44206" x="6269038" y="5180013"/>
          <p14:tracePt t="44222" x="6108700" y="5197475"/>
          <p14:tracePt t="44239" x="5661025" y="5205413"/>
          <p14:tracePt t="44256" x="5394325" y="5224463"/>
          <p14:tracePt t="44272" x="5205413" y="5241925"/>
          <p14:tracePt t="44289" x="4911725" y="5268913"/>
          <p14:tracePt t="44305" x="4822825" y="5286375"/>
          <p14:tracePt t="44322" x="4705350" y="5295900"/>
          <p14:tracePt t="44339" x="4554538" y="5313363"/>
          <p14:tracePt t="44356" x="4491038" y="5322888"/>
          <p14:tracePt t="44373" x="4446588" y="5330825"/>
          <p14:tracePt t="44389" x="4348163" y="5348288"/>
          <p14:tracePt t="44406" x="4313238" y="5357813"/>
          <p14:tracePt t="44422" x="4286250" y="5357813"/>
          <p14:tracePt t="44439" x="4232275" y="5357813"/>
          <p14:tracePt t="44456" x="4205288" y="5367338"/>
          <p14:tracePt t="44472" x="4187825" y="5367338"/>
          <p14:tracePt t="44489" x="4179888" y="5367338"/>
          <p14:tracePt t="44506" x="4179888" y="5375275"/>
          <p14:tracePt t="44522" x="4170363" y="5375275"/>
          <p14:tracePt t="44990" x="4160838" y="5375275"/>
          <p14:tracePt t="45016" x="4143375" y="5375275"/>
          <p14:tracePt t="45028" x="4108450" y="5375275"/>
          <p14:tracePt t="45041" x="3983038" y="5402263"/>
          <p14:tracePt t="45056" x="3776663" y="5438775"/>
          <p14:tracePt t="45073" x="3562350" y="5491163"/>
          <p14:tracePt t="45090" x="3411538" y="5537200"/>
          <p14:tracePt t="45106" x="3367088" y="5554663"/>
          <p14:tracePt t="45123" x="3303588" y="5581650"/>
          <p14:tracePt t="45141" x="3170238" y="5626100"/>
          <p14:tracePt t="45156" x="3143250" y="5634038"/>
          <p14:tracePt t="45173" x="3125788" y="5643563"/>
          <p14:tracePt t="45191" x="3098800" y="5653088"/>
          <p14:tracePt t="45367" x="3116263" y="5653088"/>
          <p14:tracePt t="45379" x="3143250" y="5653088"/>
          <p14:tracePt t="45393" x="3179763" y="5653088"/>
          <p14:tracePt t="45406" x="3241675" y="5643563"/>
          <p14:tracePt t="45423" x="3330575" y="5634038"/>
          <p14:tracePt t="45440" x="3429000" y="5616575"/>
          <p14:tracePt t="45456" x="3562350" y="5608638"/>
          <p14:tracePt t="45473" x="3616325" y="5608638"/>
          <p14:tracePt t="45491" x="3643313" y="5608638"/>
          <p14:tracePt t="45492" x="3660775" y="5608638"/>
          <p14:tracePt t="45506" x="3679825" y="5608638"/>
          <p14:tracePt t="45523" x="3697288" y="5608638"/>
          <p14:tracePt t="45539" x="3705225" y="5608638"/>
          <p14:tracePt t="45556" x="3732213" y="5608638"/>
          <p14:tracePt t="45617" x="3741738" y="5608638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LAN Topologies(Physical)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F0E488-0F4C-4BEE-8AA5-7DB40E31CEF0}" type="slidenum">
              <a:rPr lang="en-US" altLang="en-US" sz="1200" smtClean="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B5A788"/>
              </a:solidFill>
            </a:endParaRPr>
          </a:p>
        </p:txBody>
      </p:sp>
      <p:pic>
        <p:nvPicPr>
          <p:cNvPr id="14340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9713" y="2209800"/>
            <a:ext cx="6705031" cy="2286000"/>
          </a:xfr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50"/>
    </mc:Choice>
    <mc:Fallback xmlns="">
      <p:transition spd="slow" advTm="26350"/>
    </mc:Fallback>
  </mc:AlternateContent>
  <p:extLst>
    <p:ext uri="{3A86A75C-4F4B-4683-9AE1-C65F6400EC91}">
      <p14:laserTraceLst xmlns:p14="http://schemas.microsoft.com/office/powerpoint/2010/main">
        <p14:tracePtLst>
          <p14:tracePt t="3527" x="3741738" y="5599113"/>
          <p14:tracePt t="3539" x="3741738" y="5589588"/>
          <p14:tracePt t="3551" x="3741738" y="5581650"/>
          <p14:tracePt t="3564" x="3724275" y="5562600"/>
          <p14:tracePt t="3580" x="3705225" y="5527675"/>
          <p14:tracePt t="3596" x="3652838" y="5473700"/>
          <p14:tracePt t="3613" x="3598863" y="5394325"/>
          <p14:tracePt t="3629" x="3517900" y="5268913"/>
          <p14:tracePt t="3646" x="3482975" y="5224463"/>
          <p14:tracePt t="3664" x="3465513" y="5205413"/>
          <p14:tracePt t="3680" x="3446463" y="5170488"/>
          <p14:tracePt t="3696" x="3438525" y="5160963"/>
          <p14:tracePt t="3714" x="3438525" y="5143500"/>
          <p14:tracePt t="3729" x="3419475" y="5133975"/>
          <p14:tracePt t="3746" x="3419475" y="5126038"/>
          <p14:tracePt t="3778" x="3419475" y="5116513"/>
          <p14:tracePt t="4505" x="3411538" y="5108575"/>
          <p14:tracePt t="4518" x="3402013" y="5099050"/>
          <p14:tracePt t="4531" x="3375025" y="5072063"/>
          <p14:tracePt t="4543" x="3322638" y="5037138"/>
          <p14:tracePt t="4555" x="3286125" y="5010150"/>
          <p14:tracePt t="4568" x="3232150" y="4973638"/>
          <p14:tracePt t="4581" x="3152775" y="4929188"/>
          <p14:tracePt t="4597" x="3054350" y="4894263"/>
          <p14:tracePt t="4613" x="2965450" y="4840288"/>
          <p14:tracePt t="4630" x="2874963" y="4786313"/>
          <p14:tracePt t="4631" x="2803525" y="4751388"/>
          <p14:tracePt t="4647" x="2741613" y="4705350"/>
          <p14:tracePt t="4663" x="2670175" y="4679950"/>
          <p14:tracePt t="4680" x="2589213" y="4652963"/>
          <p14:tracePt t="4697" x="2562225" y="4633913"/>
          <p14:tracePt t="4714" x="2544763" y="4625975"/>
          <p14:tracePt t="4730" x="2527300" y="4616450"/>
          <p14:tracePt t="4746" x="2490788" y="4598988"/>
          <p14:tracePt t="4763" x="2482850" y="4598988"/>
          <p14:tracePt t="5459" x="2473325" y="4598988"/>
          <p14:tracePt t="5495" x="2465388" y="4589463"/>
          <p14:tracePt t="5520" x="2446338" y="4581525"/>
          <p14:tracePt t="5546" x="2438400" y="4581525"/>
          <p14:tracePt t="5558" x="2438400" y="4572000"/>
          <p14:tracePt t="5571" x="2419350" y="4562475"/>
          <p14:tracePt t="5596" x="2411413" y="4554538"/>
          <p14:tracePt t="5621" x="2401888" y="4554538"/>
          <p14:tracePt t="5633" x="2393950" y="4554538"/>
          <p14:tracePt t="5659" x="2393950" y="4545013"/>
          <p14:tracePt t="5671" x="2384425" y="4545013"/>
          <p14:tracePt t="5696" x="2384425" y="4537075"/>
          <p14:tracePt t="5708" x="2374900" y="4537075"/>
          <p14:tracePt t="5746" x="2366963" y="4537075"/>
          <p14:tracePt t="5759" x="2357438" y="4527550"/>
          <p14:tracePt t="5783" x="2347913" y="4527550"/>
          <p14:tracePt t="5796" x="2347913" y="4518025"/>
          <p14:tracePt t="5809" x="2339975" y="4518025"/>
          <p14:tracePt t="5821" x="2330450" y="4510088"/>
          <p14:tracePt t="5834" x="2322513" y="4500563"/>
          <p14:tracePt t="5859" x="2312988" y="4491038"/>
          <p14:tracePt t="5871" x="2295525" y="4483100"/>
          <p14:tracePt t="5884" x="2286000" y="4465638"/>
          <p14:tracePt t="5897" x="2276475" y="4456113"/>
          <p14:tracePt t="5914" x="2268538" y="4446588"/>
          <p14:tracePt t="5931" x="2259013" y="4438650"/>
          <p14:tracePt t="5947" x="2251075" y="4429125"/>
          <p14:tracePt t="6147" x="2259013" y="4429125"/>
          <p14:tracePt t="6172" x="2276475" y="4429125"/>
          <p14:tracePt t="6185" x="2295525" y="4429125"/>
          <p14:tracePt t="6197" x="2322513" y="4429125"/>
          <p14:tracePt t="6210" x="2357438" y="4429125"/>
          <p14:tracePt t="6222" x="2411413" y="4429125"/>
          <p14:tracePt t="6235" x="2455863" y="4429125"/>
          <p14:tracePt t="6247" x="2490788" y="4429125"/>
          <p14:tracePt t="6264" x="2517775" y="4429125"/>
          <p14:tracePt t="6281" x="2536825" y="4429125"/>
          <p14:tracePt t="6298" x="2562225" y="4446588"/>
          <p14:tracePt t="6314" x="2571750" y="4446588"/>
          <p14:tracePt t="6347" x="2581275" y="4446588"/>
          <p14:tracePt t="6373" x="2581275" y="4456113"/>
          <p14:tracePt t="6523" x="2571750" y="4456113"/>
          <p14:tracePt t="6535" x="2544763" y="4456113"/>
          <p14:tracePt t="6548" x="2517775" y="4456113"/>
          <p14:tracePt t="6560" x="2455863" y="4456113"/>
          <p14:tracePt t="6573" x="2357438" y="4456113"/>
          <p14:tracePt t="6585" x="2268538" y="4446588"/>
          <p14:tracePt t="6598" x="2179638" y="4438650"/>
          <p14:tracePt t="6614" x="2125663" y="4419600"/>
          <p14:tracePt t="6631" x="2089150" y="4411663"/>
          <p14:tracePt t="6648" x="2054225" y="4411663"/>
          <p14:tracePt t="6665" x="2044700" y="4411663"/>
          <p14:tracePt t="6798" x="2054225" y="4411663"/>
          <p14:tracePt t="6811" x="2062163" y="4411663"/>
          <p14:tracePt t="6836" x="2071688" y="4411663"/>
          <p14:tracePt t="6849" x="2098675" y="4411663"/>
          <p14:tracePt t="6861" x="2133600" y="4411663"/>
          <p14:tracePt t="6873" x="2197100" y="4411663"/>
          <p14:tracePt t="6886" x="2295525" y="4411663"/>
          <p14:tracePt t="6899" x="2411413" y="4411663"/>
          <p14:tracePt t="6914" x="2509838" y="4411663"/>
          <p14:tracePt t="6931" x="2625725" y="4411663"/>
          <p14:tracePt t="6948" x="2751138" y="4411663"/>
          <p14:tracePt t="6965" x="3036888" y="4402138"/>
          <p14:tracePt t="6981" x="3429000" y="4367213"/>
          <p14:tracePt t="6998" x="4037013" y="4348163"/>
          <p14:tracePt t="7014" x="4705350" y="4303713"/>
          <p14:tracePt t="7031" x="4956175" y="4276725"/>
          <p14:tracePt t="7048" x="5251450" y="4251325"/>
          <p14:tracePt t="7064" x="5313363" y="4241800"/>
          <p14:tracePt t="7081" x="5367338" y="4241800"/>
          <p14:tracePt t="7098" x="5419725" y="4241800"/>
          <p14:tracePt t="7124" x="5429250" y="4241800"/>
          <p14:tracePt t="7551" x="5419725" y="4241800"/>
          <p14:tracePt t="7562" x="5411788" y="4241800"/>
          <p14:tracePt t="7575" x="5367338" y="4241800"/>
          <p14:tracePt t="7587" x="5197475" y="4241800"/>
          <p14:tracePt t="7601" x="4786313" y="4241800"/>
          <p14:tracePt t="7614" x="4394200" y="4268788"/>
          <p14:tracePt t="7631" x="4197350" y="4276725"/>
          <p14:tracePt t="7648" x="3965575" y="4303713"/>
          <p14:tracePt t="7664" x="3571875" y="4303713"/>
          <p14:tracePt t="7681" x="3455988" y="4303713"/>
          <p14:tracePt t="7698" x="3375025" y="4303713"/>
          <p14:tracePt t="7715" x="3214688" y="4313238"/>
          <p14:tracePt t="7731" x="3143250" y="4313238"/>
          <p14:tracePt t="7748" x="3081338" y="4313238"/>
          <p14:tracePt t="7764" x="3017838" y="4313238"/>
          <p14:tracePt t="7781" x="3000375" y="4313238"/>
          <p14:tracePt t="7801" x="2990850" y="4313238"/>
          <p14:tracePt t="7927" x="3017838" y="4313238"/>
          <p14:tracePt t="7939" x="3054350" y="4313238"/>
          <p14:tracePt t="7952" x="3125788" y="4313238"/>
          <p14:tracePt t="7965" x="3251200" y="4313238"/>
          <p14:tracePt t="7982" x="3446463" y="4313238"/>
          <p14:tracePt t="7998" x="3956050" y="4313238"/>
          <p14:tracePt t="8015" x="4946650" y="4313238"/>
          <p14:tracePt t="8032" x="5456238" y="4313238"/>
          <p14:tracePt t="8048" x="5911850" y="4313238"/>
          <p14:tracePt t="8065" x="6330950" y="4313238"/>
          <p14:tracePt t="8082" x="6500813" y="4313238"/>
          <p14:tracePt t="8098" x="6599238" y="4330700"/>
          <p14:tracePt t="8115" x="6732588" y="4340225"/>
          <p14:tracePt t="8132" x="6769100" y="4340225"/>
          <p14:tracePt t="8148" x="6786563" y="4340225"/>
          <p14:tracePt t="8165" x="6796088" y="4340225"/>
          <p14:tracePt t="8290" x="6786563" y="4340225"/>
          <p14:tracePt t="8303" x="6777038" y="4340225"/>
          <p14:tracePt t="8315" x="6759575" y="4340225"/>
          <p14:tracePt t="8327" x="6742113" y="4340225"/>
          <p14:tracePt t="8340" x="6715125" y="4340225"/>
          <p14:tracePt t="8352" x="6680200" y="4340225"/>
          <p14:tracePt t="8365" x="6608763" y="4340225"/>
          <p14:tracePt t="8382" x="6500813" y="4340225"/>
          <p14:tracePt t="8399" x="6323013" y="4340225"/>
          <p14:tracePt t="8415" x="5661025" y="4340225"/>
          <p14:tracePt t="8432" x="5419725" y="4340225"/>
          <p14:tracePt t="8448" x="5268913" y="4340225"/>
          <p14:tracePt t="8465" x="5000625" y="4340225"/>
          <p14:tracePt t="8482" x="4894263" y="4340225"/>
          <p14:tracePt t="8498" x="4768850" y="4340225"/>
          <p14:tracePt t="8515" x="4581525" y="4340225"/>
          <p14:tracePt t="8532" x="4510088" y="4340225"/>
          <p14:tracePt t="8548" x="4429125" y="4348163"/>
          <p14:tracePt t="8565" x="4313238" y="4367213"/>
          <p14:tracePt t="8582" x="4259263" y="4375150"/>
          <p14:tracePt t="8599" x="4197350" y="4384675"/>
          <p14:tracePt t="8615" x="4108450" y="4394200"/>
          <p14:tracePt t="8632" x="4089400" y="4394200"/>
          <p14:tracePt t="8703" x="4108450" y="4394200"/>
          <p14:tracePt t="8716" x="4143375" y="4394200"/>
          <p14:tracePt t="8728" x="4259263" y="4394200"/>
          <p14:tracePt t="8741" x="4446588" y="4384675"/>
          <p14:tracePt t="8753" x="4687888" y="4384675"/>
          <p14:tracePt t="8767" x="4938713" y="4375150"/>
          <p14:tracePt t="8782" x="5160963" y="4375150"/>
          <p14:tracePt t="8798" x="5402263" y="4375150"/>
          <p14:tracePt t="8816" x="5634038" y="4375150"/>
          <p14:tracePt t="8832" x="5715000" y="4384675"/>
          <p14:tracePt t="8849" x="5759450" y="4394200"/>
          <p14:tracePt t="8865" x="5803900" y="4402138"/>
          <p14:tracePt t="8882" x="5822950" y="4402138"/>
          <p14:tracePt t="8929" x="5822950" y="4411663"/>
          <p14:tracePt t="8954" x="5813425" y="4411663"/>
          <p14:tracePt t="8966" x="5803900" y="4411663"/>
          <p14:tracePt t="8979" x="5776913" y="4411663"/>
          <p14:tracePt t="8991" x="5759450" y="4411663"/>
          <p14:tracePt t="9004" x="5715000" y="4411663"/>
          <p14:tracePt t="9017" x="5608638" y="4411663"/>
          <p14:tracePt t="9032" x="5429250" y="4411663"/>
          <p14:tracePt t="9049" x="5062538" y="4411663"/>
          <p14:tracePt t="9066" x="4697413" y="4411663"/>
          <p14:tracePt t="9082" x="4500563" y="4411663"/>
          <p14:tracePt t="9099" x="4295775" y="4394200"/>
          <p14:tracePt t="9116" x="3911600" y="4357688"/>
          <p14:tracePt t="9132" x="3795713" y="4348163"/>
          <p14:tracePt t="9149" x="3679825" y="4348163"/>
          <p14:tracePt t="9166" x="3536950" y="4340225"/>
          <p14:tracePt t="9182" x="3482975" y="4340225"/>
          <p14:tracePt t="9199" x="3446463" y="4340225"/>
          <p14:tracePt t="9216" x="3419475" y="4330700"/>
          <p14:tracePt t="9232" x="3384550" y="4322763"/>
          <p14:tracePt t="9249" x="3367088" y="4322763"/>
          <p14:tracePt t="9267" x="3330575" y="4322763"/>
          <p14:tracePt t="9282" x="3322638" y="4322763"/>
          <p14:tracePt t="9299" x="3303588" y="4322763"/>
          <p14:tracePt t="9317" x="3268663" y="4322763"/>
          <p14:tracePt t="9332" x="3251200" y="4322763"/>
          <p14:tracePt t="9349" x="3241675" y="4322763"/>
          <p14:tracePt t="9367" x="3232150" y="4322763"/>
          <p14:tracePt t="9631" x="3224213" y="4322763"/>
          <p14:tracePt t="9643" x="3205163" y="4322763"/>
          <p14:tracePt t="9655" x="3133725" y="4322763"/>
          <p14:tracePt t="9668" x="3017838" y="4322763"/>
          <p14:tracePt t="9682" x="2894013" y="4322763"/>
          <p14:tracePt t="9699" x="2803525" y="4322763"/>
          <p14:tracePt t="9716" x="2741613" y="4322763"/>
          <p14:tracePt t="9732" x="2633663" y="4322763"/>
          <p14:tracePt t="9749" x="2581275" y="4322763"/>
          <p14:tracePt t="9766" x="2517775" y="4322763"/>
          <p14:tracePt t="9782" x="2384425" y="4322763"/>
          <p14:tracePt t="9799" x="2339975" y="4322763"/>
          <p14:tracePt t="9817" x="2286000" y="4322763"/>
          <p14:tracePt t="9833" x="2224088" y="4322763"/>
          <p14:tracePt t="9849" x="2214563" y="4322763"/>
          <p14:tracePt t="9866" x="2205038" y="4322763"/>
          <p14:tracePt t="9883" x="2197100" y="4322763"/>
          <p14:tracePt t="10608" x="2205038" y="4322763"/>
          <p14:tracePt t="10645" x="2224088" y="4322763"/>
          <p14:tracePt t="10658" x="2232025" y="4322763"/>
          <p14:tracePt t="10670" x="2259013" y="4322763"/>
          <p14:tracePt t="10683" x="2312988" y="4322763"/>
          <p14:tracePt t="10700" x="2419350" y="4322763"/>
          <p14:tracePt t="10716" x="2581275" y="4322763"/>
          <p14:tracePt t="10733" x="2803525" y="4322763"/>
          <p14:tracePt t="10750" x="2911475" y="4322763"/>
          <p14:tracePt t="10766" x="3017838" y="4322763"/>
          <p14:tracePt t="10783" x="3224213" y="4322763"/>
          <p14:tracePt t="10800" x="3313113" y="4322763"/>
          <p14:tracePt t="10816" x="3384550" y="4330700"/>
          <p14:tracePt t="10833" x="3517900" y="4330700"/>
          <p14:tracePt t="10850" x="3589338" y="4340225"/>
          <p14:tracePt t="10866" x="3660775" y="4340225"/>
          <p14:tracePt t="10884" x="3724275" y="4340225"/>
          <p14:tracePt t="10885" x="3776663" y="4340225"/>
          <p14:tracePt t="10900" x="3830638" y="4340225"/>
          <p14:tracePt t="10916" x="3867150" y="4340225"/>
          <p14:tracePt t="10933" x="3919538" y="4340225"/>
          <p14:tracePt t="10950" x="3946525" y="4340225"/>
          <p14:tracePt t="10966" x="3956050" y="4340225"/>
          <p14:tracePt t="10983" x="3973513" y="4340225"/>
          <p14:tracePt t="11008" x="3983038" y="4340225"/>
          <p14:tracePt t="11046" x="3983038" y="4348163"/>
          <p14:tracePt t="11749" x="4000500" y="4348163"/>
          <p14:tracePt t="11761" x="4027488" y="4348163"/>
          <p14:tracePt t="11774" x="4062413" y="4348163"/>
          <p14:tracePt t="11787" x="4143375" y="4348163"/>
          <p14:tracePt t="11800" x="4303713" y="4348163"/>
          <p14:tracePt t="11817" x="4527550" y="4348163"/>
          <p14:tracePt t="11834" x="4670425" y="4348163"/>
          <p14:tracePt t="11850" x="4946650" y="4348163"/>
          <p14:tracePt t="11867" x="5054600" y="4348163"/>
          <p14:tracePt t="11884" x="5160963" y="4348163"/>
          <p14:tracePt t="11900" x="5367338" y="4348163"/>
          <p14:tracePt t="11917" x="5446713" y="4348163"/>
          <p14:tracePt t="11934" x="5545138" y="4348163"/>
          <p14:tracePt t="11950" x="5634038" y="4348163"/>
          <p14:tracePt t="11967" x="5680075" y="4348163"/>
          <p14:tracePt t="11984" x="5705475" y="4348163"/>
          <p14:tracePt t="12001" x="5768975" y="4348163"/>
          <p14:tracePt t="12017" x="5795963" y="4348163"/>
          <p14:tracePt t="12033" x="5822950" y="4348163"/>
          <p14:tracePt t="12050" x="5840413" y="4348163"/>
          <p14:tracePt t="12067" x="5848350" y="4348163"/>
          <p14:tracePt t="12089" x="5857875" y="4348163"/>
          <p14:tracePt t="12101" x="5867400" y="4348163"/>
          <p14:tracePt t="12117" x="5875338" y="4348163"/>
          <p14:tracePt t="12150" x="5884863" y="4348163"/>
          <p14:tracePt t="12627" x="5894388" y="4340225"/>
          <p14:tracePt t="12639" x="5902325" y="4330700"/>
          <p14:tracePt t="12652" x="5938838" y="4330700"/>
          <p14:tracePt t="12664" x="6027738" y="4322763"/>
          <p14:tracePt t="12677" x="6153150" y="4322763"/>
          <p14:tracePt t="12689" x="6323013" y="4322763"/>
          <p14:tracePt t="12702" x="6465888" y="4322763"/>
          <p14:tracePt t="12718" x="6688138" y="4322763"/>
          <p14:tracePt t="12734" x="6884988" y="4322763"/>
          <p14:tracePt t="12752" x="7180263" y="4322763"/>
          <p14:tracePt t="12767" x="7242175" y="4322763"/>
          <p14:tracePt t="12784" x="7304088" y="4322763"/>
          <p14:tracePt t="12802" x="7419975" y="4322763"/>
          <p14:tracePt t="12817" x="7473950" y="4322763"/>
          <p14:tracePt t="12834" x="7510463" y="4322763"/>
          <p14:tracePt t="12851" x="7554913" y="4322763"/>
          <p14:tracePt t="12867" x="7562850" y="4322763"/>
          <p14:tracePt t="12884" x="7581900" y="4322763"/>
          <p14:tracePt t="12903" x="7589838" y="4322763"/>
          <p14:tracePt t="13354" x="7589838" y="4330700"/>
          <p14:tracePt t="22080" x="7572375" y="4330700"/>
          <p14:tracePt t="22095" x="7510463" y="4330700"/>
          <p14:tracePt t="22105" x="7188200" y="4330700"/>
          <p14:tracePt t="22117" x="6537325" y="4330700"/>
          <p14:tracePt t="22130" x="6313488" y="4330700"/>
          <p14:tracePt t="22143" x="6143625" y="4330700"/>
          <p14:tracePt t="22155" x="5946775" y="4330700"/>
          <p14:tracePt t="22172" x="5751513" y="4340225"/>
          <p14:tracePt t="22189" x="5545138" y="4367213"/>
          <p14:tracePt t="22205" x="5214938" y="4375150"/>
          <p14:tracePt t="22222" x="5072063" y="4375150"/>
          <p14:tracePt t="22239" x="4902200" y="4375150"/>
          <p14:tracePt t="22255" x="4510088" y="4375150"/>
          <p14:tracePt t="22272" x="4375150" y="4375150"/>
          <p14:tracePt t="22288" x="4295775" y="4375150"/>
          <p14:tracePt t="22305" x="4197350" y="4375150"/>
          <p14:tracePt t="22322" x="4179888" y="4375150"/>
          <p14:tracePt t="22339" x="4170363" y="4375150"/>
          <p14:tracePt t="22355" x="4152900" y="4375150"/>
          <p14:tracePt t="22657" x="4143375" y="4375150"/>
          <p14:tracePt t="22669" x="4116388" y="4375150"/>
          <p14:tracePt t="22682" x="4062413" y="4375150"/>
          <p14:tracePt t="22694" x="3840163" y="4375150"/>
          <p14:tracePt t="22707" x="3455988" y="4375150"/>
          <p14:tracePt t="22722" x="3044825" y="4375150"/>
          <p14:tracePt t="22739" x="2911475" y="4375150"/>
          <p14:tracePt t="22756" x="2679700" y="4375150"/>
          <p14:tracePt t="22772" x="2581275" y="4375150"/>
          <p14:tracePt t="22789" x="2490788" y="4375150"/>
          <p14:tracePt t="22807" x="2251075" y="4375150"/>
          <p14:tracePt t="22822" x="2170113" y="4375150"/>
          <p14:tracePt t="22839" x="2098675" y="4375150"/>
          <p14:tracePt t="22857" x="2000250" y="4375150"/>
          <p14:tracePt t="22872" x="1973263" y="4375150"/>
          <p14:tracePt t="22889" x="1946275" y="4375150"/>
          <p14:tracePt t="22905" x="1938338" y="4375150"/>
          <p14:tracePt t="22922" x="1928813" y="4375150"/>
          <p14:tracePt t="22994" x="1946275" y="4375150"/>
          <p14:tracePt t="23007" x="1982788" y="4375150"/>
          <p14:tracePt t="23019" x="2143125" y="4375150"/>
          <p14:tracePt t="23032" x="2652713" y="4367213"/>
          <p14:tracePt t="23045" x="3446463" y="4367213"/>
          <p14:tracePt t="23057" x="4054475" y="4367213"/>
          <p14:tracePt t="23072" x="4562475" y="4367213"/>
          <p14:tracePt t="23089" x="5000625" y="4348163"/>
          <p14:tracePt t="23107" x="5795963" y="4348163"/>
          <p14:tracePt t="23122" x="6259513" y="4348163"/>
          <p14:tracePt t="23139" x="6446838" y="4348163"/>
          <p14:tracePt t="23156" x="6626225" y="4348163"/>
          <p14:tracePt t="23172" x="6804025" y="4348163"/>
          <p14:tracePt t="23189" x="6848475" y="4348163"/>
          <p14:tracePt t="23207" x="6894513" y="4348163"/>
          <p14:tracePt t="23222" x="6902450" y="4348163"/>
          <p14:tracePt t="23295" x="6875463" y="4348163"/>
          <p14:tracePt t="23308" x="6858000" y="4348163"/>
          <p14:tracePt t="23320" x="6823075" y="4340225"/>
          <p14:tracePt t="23333" x="6715125" y="4330700"/>
          <p14:tracePt t="23345" x="6276975" y="4268788"/>
          <p14:tracePt t="23358" x="5483225" y="4232275"/>
          <p14:tracePt t="23372" x="4973638" y="4232275"/>
          <p14:tracePt t="23389" x="4518025" y="4232275"/>
          <p14:tracePt t="23406" x="4295775" y="4232275"/>
          <p14:tracePt t="23422" x="4017963" y="4232275"/>
          <p14:tracePt t="23439" x="3938588" y="4232275"/>
          <p14:tracePt t="23456" x="3813175" y="4232275"/>
          <p14:tracePt t="23473" x="3687763" y="4232275"/>
          <p14:tracePt t="23489" x="3643313" y="4232275"/>
          <p14:tracePt t="23506" x="3625850" y="4232275"/>
          <p14:tracePt t="23522" x="3616325" y="4232275"/>
          <p14:tracePt t="23597" x="3633788" y="4232275"/>
          <p14:tracePt t="23609" x="3660775" y="4232275"/>
          <p14:tracePt t="23621" x="3724275" y="4232275"/>
          <p14:tracePt t="23633" x="3840163" y="4232275"/>
          <p14:tracePt t="23646" x="4143375" y="4232275"/>
          <p14:tracePt t="23659" x="4589463" y="4268788"/>
          <p14:tracePt t="23672" x="4786313" y="4268788"/>
          <p14:tracePt t="23689" x="4902200" y="4276725"/>
          <p14:tracePt t="23706" x="5000625" y="4286250"/>
          <p14:tracePt t="23723" x="5143500" y="4286250"/>
          <p14:tracePt t="23739" x="5180013" y="4286250"/>
          <p14:tracePt t="23756" x="5197475" y="4295775"/>
          <p14:tracePt t="23773" x="5214938" y="4295775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Bus topology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435100" y="1398362"/>
            <a:ext cx="7499350" cy="4800600"/>
          </a:xfrm>
        </p:spPr>
        <p:txBody>
          <a:bodyPr/>
          <a:lstStyle/>
          <a:p>
            <a:pPr eaLnBrk="1" hangingPunct="1"/>
            <a:r>
              <a:rPr lang="en-US" altLang="en-US" dirty="0"/>
              <a:t>All networked nodes are interconnected, peer to peer, using a single, open-ended cable</a:t>
            </a:r>
          </a:p>
          <a:p>
            <a:pPr eaLnBrk="1" hangingPunct="1"/>
            <a:r>
              <a:rPr lang="en-US" altLang="en-US" dirty="0"/>
              <a:t>Both ends of the bus must be terminated with a terminating resistor to prevent signal bounce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155B31-6C26-4331-902A-D343B62890C6}" type="slidenum">
              <a:rPr lang="en-US" altLang="en-US" sz="1200" smtClean="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B5A788"/>
              </a:solidFill>
            </a:endParaRPr>
          </a:p>
        </p:txBody>
      </p:sp>
      <p:pic>
        <p:nvPicPr>
          <p:cNvPr id="5" name="Picture 2" descr="Bus%2Btop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19600"/>
            <a:ext cx="4876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25"/>
    </mc:Choice>
    <mc:Fallback xmlns="">
      <p:transition spd="slow" advTm="41925"/>
    </mc:Fallback>
  </mc:AlternateContent>
  <p:extLst>
    <p:ext uri="{3A86A75C-4F4B-4683-9AE1-C65F6400EC91}">
      <p14:laserTraceLst xmlns:p14="http://schemas.microsoft.com/office/powerpoint/2010/main">
        <p14:tracePtLst>
          <p14:tracePt t="1593" x="5214938" y="4268788"/>
          <p14:tracePt t="1605" x="5214938" y="4224338"/>
          <p14:tracePt t="1618" x="5187950" y="4143375"/>
          <p14:tracePt t="1632" x="5160963" y="4017963"/>
          <p14:tracePt t="1643" x="5099050" y="3776663"/>
          <p14:tracePt t="1658" x="5054600" y="3679825"/>
          <p14:tracePt t="1675" x="5018088" y="3581400"/>
          <p14:tracePt t="1693" x="4884738" y="3313113"/>
          <p14:tracePt t="1709" x="4795838" y="3187700"/>
          <p14:tracePt t="1725" x="4679950" y="3036888"/>
          <p14:tracePt t="1742" x="4598988" y="2946400"/>
          <p14:tracePt t="1758" x="4491038" y="2857500"/>
          <p14:tracePt t="1775" x="4456113" y="2830513"/>
          <p14:tracePt t="1793" x="4394200" y="2795588"/>
          <p14:tracePt t="1808" x="4330700" y="2786063"/>
          <p14:tracePt t="2135" x="4322763" y="2786063"/>
          <p14:tracePt t="2152" x="4313238" y="2786063"/>
          <p14:tracePt t="2165" x="4268788" y="2759075"/>
          <p14:tracePt t="2177" x="4143375" y="2660650"/>
          <p14:tracePt t="2192" x="3803650" y="2446338"/>
          <p14:tracePt t="2208" x="3205163" y="2054225"/>
          <p14:tracePt t="2225" x="3027363" y="1919288"/>
          <p14:tracePt t="2242" x="2901950" y="1822450"/>
          <p14:tracePt t="2258" x="2724150" y="1731963"/>
          <p14:tracePt t="2275" x="2660650" y="1679575"/>
          <p14:tracePt t="2292" x="2598738" y="1633538"/>
          <p14:tracePt t="2309" x="2509838" y="1571625"/>
          <p14:tracePt t="2325" x="2482850" y="1554163"/>
          <p14:tracePt t="2342" x="2438400" y="1527175"/>
          <p14:tracePt t="2358" x="2401888" y="1517650"/>
          <p14:tracePt t="2583" x="2411413" y="1509713"/>
          <p14:tracePt t="2596" x="2428875" y="1500188"/>
          <p14:tracePt t="2609" x="2446338" y="1500188"/>
          <p14:tracePt t="2625" x="2490788" y="1482725"/>
          <p14:tracePt t="2642" x="2571750" y="1455738"/>
          <p14:tracePt t="2659" x="2786063" y="1393825"/>
          <p14:tracePt t="2675" x="2847975" y="1374775"/>
          <p14:tracePt t="2692" x="2901950" y="1366838"/>
          <p14:tracePt t="2709" x="2955925" y="1357313"/>
          <p14:tracePt t="2726" x="2973388" y="1347788"/>
          <p14:tracePt t="2742" x="2990850" y="1347788"/>
          <p14:tracePt t="2759" x="3000375" y="1347788"/>
          <p14:tracePt t="3023" x="3017838" y="1347788"/>
          <p14:tracePt t="3035" x="3062288" y="1347788"/>
          <p14:tracePt t="3048" x="3197225" y="1357313"/>
          <p14:tracePt t="3060" x="3394075" y="1366838"/>
          <p14:tracePt t="3076" x="3536950" y="1393825"/>
          <p14:tracePt t="3092" x="3643313" y="1393825"/>
          <p14:tracePt t="3110" x="3732213" y="1393825"/>
          <p14:tracePt t="3127" x="3759200" y="1393825"/>
          <p14:tracePt t="3142" x="3776663" y="1393825"/>
          <p14:tracePt t="4114" x="3768725" y="1401763"/>
          <p14:tracePt t="4150" x="3768725" y="1411288"/>
          <p14:tracePt t="4175" x="3759200" y="1411288"/>
          <p14:tracePt t="4226" x="3759200" y="1419225"/>
          <p14:tracePt t="4388" x="3751263" y="1419225"/>
          <p14:tracePt t="4414" x="3741738" y="1419225"/>
          <p14:tracePt t="4438" x="3724275" y="1419225"/>
          <p14:tracePt t="4452" x="3714750" y="1419225"/>
          <p14:tracePt t="4466" x="3687763" y="1419225"/>
          <p14:tracePt t="4478" x="3652838" y="1419225"/>
          <p14:tracePt t="4493" x="3562350" y="1438275"/>
          <p14:tracePt t="4509" x="3465513" y="1438275"/>
          <p14:tracePt t="4526" x="3303588" y="1455738"/>
          <p14:tracePt t="4543" x="3232150" y="1473200"/>
          <p14:tracePt t="4559" x="3197225" y="1473200"/>
          <p14:tracePt t="4576" x="3116263" y="1482725"/>
          <p14:tracePt t="4593" x="3054350" y="1482725"/>
          <p14:tracePt t="4609" x="3000375" y="1482725"/>
          <p14:tracePt t="4626" x="2884488" y="1482725"/>
          <p14:tracePt t="4643" x="2857500" y="1482725"/>
          <p14:tracePt t="4659" x="2840038" y="1482725"/>
          <p14:tracePt t="4676" x="2786063" y="1482725"/>
          <p14:tracePt t="4693" x="2751138" y="1482725"/>
          <p14:tracePt t="4709" x="2714625" y="1482725"/>
          <p14:tracePt t="4726" x="2633663" y="1482725"/>
          <p14:tracePt t="4743" x="2598738" y="1482725"/>
          <p14:tracePt t="4759" x="2554288" y="1482725"/>
          <p14:tracePt t="4776" x="2517775" y="1482725"/>
          <p14:tracePt t="4793" x="2500313" y="1482725"/>
          <p14:tracePt t="4809" x="2490788" y="1482725"/>
          <p14:tracePt t="4826" x="2465388" y="1482725"/>
          <p14:tracePt t="4851" x="2455863" y="1482725"/>
          <p14:tracePt t="4978" x="2465388" y="1482725"/>
          <p14:tracePt t="5002" x="2473325" y="1482725"/>
          <p14:tracePt t="5028" x="2482850" y="1482725"/>
          <p14:tracePt t="5040" x="2490788" y="1482725"/>
          <p14:tracePt t="5078" x="2500313" y="1482725"/>
          <p14:tracePt t="5103" x="2509838" y="1482725"/>
          <p14:tracePt t="5115" x="2517775" y="1482725"/>
          <p14:tracePt t="5165" x="2527300" y="1482725"/>
          <p14:tracePt t="6586" x="2517775" y="1482725"/>
          <p14:tracePt t="6599" x="2500313" y="1490663"/>
          <p14:tracePt t="6612" x="2473325" y="1509713"/>
          <p14:tracePt t="6628" x="2446338" y="1536700"/>
          <p14:tracePt t="6644" x="2393950" y="1571625"/>
          <p14:tracePt t="6660" x="2312988" y="1660525"/>
          <p14:tracePt t="6677" x="2276475" y="1704975"/>
          <p14:tracePt t="6694" x="2241550" y="1741488"/>
          <p14:tracePt t="6711" x="2205038" y="1795463"/>
          <p14:tracePt t="6727" x="2170113" y="1866900"/>
          <p14:tracePt t="6744" x="2152650" y="1911350"/>
          <p14:tracePt t="6761" x="2143125" y="1965325"/>
          <p14:tracePt t="6777" x="2133600" y="1982788"/>
          <p14:tracePt t="6794" x="2133600" y="2000250"/>
          <p14:tracePt t="6811" x="2133600" y="2009775"/>
          <p14:tracePt t="7037" x="2152650" y="2009775"/>
          <p14:tracePt t="7050" x="2170113" y="2009775"/>
          <p14:tracePt t="7062" x="2214563" y="2009775"/>
          <p14:tracePt t="7077" x="2276475" y="2009775"/>
          <p14:tracePt t="7094" x="2339975" y="2000250"/>
          <p14:tracePt t="7112" x="2465388" y="1990725"/>
          <p14:tracePt t="7128" x="2517775" y="1982788"/>
          <p14:tracePt t="7144" x="2571750" y="1982788"/>
          <p14:tracePt t="7162" x="2625725" y="1982788"/>
          <p14:tracePt t="7177" x="2643188" y="1982788"/>
          <p14:tracePt t="7194" x="2652713" y="1982788"/>
          <p14:tracePt t="7211" x="2670175" y="1982788"/>
          <p14:tracePt t="7865" x="2687638" y="1982788"/>
          <p14:tracePt t="7878" x="2741613" y="1973263"/>
          <p14:tracePt t="7890" x="3054350" y="1928813"/>
          <p14:tracePt t="7902" x="3660775" y="1874838"/>
          <p14:tracePt t="7915" x="4125913" y="1839913"/>
          <p14:tracePt t="7928" x="4259263" y="1839913"/>
          <p14:tracePt t="7945" x="4367213" y="1839913"/>
          <p14:tracePt t="7961" x="4483100" y="1839913"/>
          <p14:tracePt t="7978" x="4687888" y="1839913"/>
          <p14:tracePt t="7995" x="4803775" y="1830388"/>
          <p14:tracePt t="8012" x="4911725" y="1830388"/>
          <p14:tracePt t="8028" x="5108575" y="1830388"/>
          <p14:tracePt t="8044" x="5170488" y="1830388"/>
          <p14:tracePt t="8061" x="5205413" y="1830388"/>
          <p14:tracePt t="8078" x="5251450" y="1830388"/>
          <p14:tracePt t="8095" x="5259388" y="1830388"/>
          <p14:tracePt t="8111" x="5268913" y="1830388"/>
          <p14:tracePt t="8128" x="5276850" y="1830388"/>
          <p14:tracePt t="8441" x="5259388" y="1830388"/>
          <p14:tracePt t="8454" x="5251450" y="1830388"/>
          <p14:tracePt t="8466" x="5214938" y="1830388"/>
          <p14:tracePt t="8480" x="5126038" y="1857375"/>
          <p14:tracePt t="8495" x="4983163" y="1928813"/>
          <p14:tracePt t="8511" x="4751388" y="2027238"/>
          <p14:tracePt t="8528" x="4589463" y="2098675"/>
          <p14:tracePt t="8545" x="4429125" y="2170113"/>
          <p14:tracePt t="8561" x="4367213" y="2197100"/>
          <p14:tracePt t="8579" x="4268788" y="2232025"/>
          <p14:tracePt t="8595" x="4205288" y="2251075"/>
          <p14:tracePt t="8612" x="4152900" y="2276475"/>
          <p14:tracePt t="8629" x="4098925" y="2303463"/>
          <p14:tracePt t="8645" x="4027488" y="2330450"/>
          <p14:tracePt t="8662" x="4010025" y="2339975"/>
          <p14:tracePt t="8679" x="3973513" y="2357438"/>
          <p14:tracePt t="8695" x="3946525" y="2366963"/>
          <p14:tracePt t="8712" x="3929063" y="2374900"/>
          <p14:tracePt t="8729" x="3902075" y="2384425"/>
          <p14:tracePt t="8745" x="3875088" y="2401888"/>
          <p14:tracePt t="8767" x="3867150" y="2401888"/>
          <p14:tracePt t="9746" x="3894138" y="2401888"/>
          <p14:tracePt t="9759" x="3929063" y="2401888"/>
          <p14:tracePt t="9772" x="4037013" y="2393950"/>
          <p14:tracePt t="9784" x="4214813" y="2384425"/>
          <p14:tracePt t="9797" x="4419600" y="2374900"/>
          <p14:tracePt t="9812" x="4616450" y="2357438"/>
          <p14:tracePt t="9829" x="4822825" y="2347913"/>
          <p14:tracePt t="9846" x="4946650" y="2339975"/>
          <p14:tracePt t="9847" x="5054600" y="2312988"/>
          <p14:tracePt t="9862" x="5133975" y="2303463"/>
          <p14:tracePt t="9879" x="5187950" y="2295525"/>
          <p14:tracePt t="9896" x="5313363" y="2276475"/>
          <p14:tracePt t="9912" x="5367338" y="2268538"/>
          <p14:tracePt t="9929" x="5419725" y="2259013"/>
          <p14:tracePt t="9947" x="5491163" y="2251075"/>
          <p14:tracePt t="9962" x="5510213" y="2251075"/>
          <p14:tracePt t="9979" x="5527675" y="2251075"/>
          <p14:tracePt t="9996" x="5545138" y="2251075"/>
          <p14:tracePt t="10012" x="5554663" y="2251075"/>
          <p14:tracePt t="10824" x="5545138" y="2251075"/>
          <p14:tracePt t="10836" x="5537200" y="2251075"/>
          <p14:tracePt t="10874" x="5527675" y="2251075"/>
          <p14:tracePt t="10925" x="5518150" y="2251075"/>
          <p14:tracePt t="10937" x="5500688" y="2259013"/>
          <p14:tracePt t="10949" x="5473700" y="2259013"/>
          <p14:tracePt t="10963" x="5419725" y="2286000"/>
          <p14:tracePt t="10979" x="5286375" y="2330450"/>
          <p14:tracePt t="10996" x="5081588" y="2401888"/>
          <p14:tracePt t="11013" x="4911725" y="2465388"/>
          <p14:tracePt t="11030" x="4813300" y="2490788"/>
          <p14:tracePt t="11046" x="4687888" y="2527300"/>
          <p14:tracePt t="11063" x="4456113" y="2608263"/>
          <p14:tracePt t="11080" x="4357688" y="2643188"/>
          <p14:tracePt t="11096" x="4286250" y="2679700"/>
          <p14:tracePt t="11113" x="4143375" y="2751138"/>
          <p14:tracePt t="11130" x="4089400" y="2768600"/>
          <p14:tracePt t="11147" x="4054475" y="2786063"/>
          <p14:tracePt t="11163" x="4000500" y="2803525"/>
          <p14:tracePt t="11179" x="3990975" y="2813050"/>
          <p14:tracePt t="11196" x="3983038" y="2813050"/>
          <p14:tracePt t="11213" x="3965575" y="2813050"/>
          <p14:tracePt t="11230" x="3956050" y="2813050"/>
          <p14:tracePt t="11247" x="3956050" y="2822575"/>
          <p14:tracePt t="11263" x="3946525" y="2822575"/>
          <p14:tracePt t="11279" x="3938588" y="2822575"/>
          <p14:tracePt t="11297" x="3929063" y="2822575"/>
          <p14:tracePt t="11313" x="3919538" y="2830513"/>
          <p14:tracePt t="11815" x="3938588" y="2830513"/>
          <p14:tracePt t="11827" x="3956050" y="2830513"/>
          <p14:tracePt t="11839" x="4000500" y="2830513"/>
          <p14:tracePt t="11852" x="4037013" y="2830513"/>
          <p14:tracePt t="11865" x="4089400" y="2830513"/>
          <p14:tracePt t="11880" x="4125913" y="2830513"/>
          <p14:tracePt t="11897" x="4152900" y="2830513"/>
          <p14:tracePt t="11914" x="4197350" y="2830513"/>
          <p14:tracePt t="11916" x="4268788" y="2830513"/>
          <p14:tracePt t="11930" x="4340225" y="2830513"/>
          <p14:tracePt t="11947" x="4411663" y="2830513"/>
          <p14:tracePt t="11964" x="4554538" y="2830513"/>
          <p14:tracePt t="11980" x="4660900" y="2822575"/>
          <p14:tracePt t="11997" x="4776788" y="2822575"/>
          <p14:tracePt t="12014" x="4875213" y="2822575"/>
          <p14:tracePt t="12030" x="5143500" y="2813050"/>
          <p14:tracePt t="12047" x="5224463" y="2803525"/>
          <p14:tracePt t="12065" x="5367338" y="2803525"/>
          <p14:tracePt t="12080" x="5402263" y="2803525"/>
          <p14:tracePt t="12097" x="5446713" y="2795588"/>
          <p14:tracePt t="12114" x="5483225" y="2795588"/>
          <p14:tracePt t="12130" x="5545138" y="2786063"/>
          <p14:tracePt t="12147" x="5572125" y="2786063"/>
          <p14:tracePt t="12164" x="5589588" y="2786063"/>
          <p14:tracePt t="12180" x="5608638" y="2786063"/>
          <p14:tracePt t="13181" x="5599113" y="2786063"/>
          <p14:tracePt t="13194" x="5572125" y="2786063"/>
          <p14:tracePt t="13206" x="5518150" y="2803525"/>
          <p14:tracePt t="13219" x="5465763" y="2840038"/>
          <p14:tracePt t="13231" x="5367338" y="2955925"/>
          <p14:tracePt t="13247" x="5259388" y="3089275"/>
          <p14:tracePt t="13264" x="5187950" y="3179763"/>
          <p14:tracePt t="13281" x="5133975" y="3276600"/>
          <p14:tracePt t="13297" x="5062538" y="3473450"/>
          <p14:tracePt t="13314" x="5027613" y="3562350"/>
          <p14:tracePt t="13331" x="5000625" y="3714750"/>
          <p14:tracePt t="13332" x="4965700" y="3830638"/>
          <p14:tracePt t="13347" x="4946650" y="3929063"/>
          <p14:tracePt t="13364" x="4946650" y="4062413"/>
          <p14:tracePt t="13381" x="4946650" y="4170363"/>
          <p14:tracePt t="13382" x="4946650" y="4251325"/>
          <p14:tracePt t="13397" x="4946650" y="4330700"/>
          <p14:tracePt t="13414" x="4946650" y="4491038"/>
          <p14:tracePt t="13431" x="4946650" y="4670425"/>
          <p14:tracePt t="13447" x="4929188" y="4822825"/>
          <p14:tracePt t="13464" x="4919663" y="4929188"/>
          <p14:tracePt t="13481" x="4919663" y="4991100"/>
          <p14:tracePt t="13833" x="4902200" y="4991100"/>
          <p14:tracePt t="13846" x="4875213" y="4991100"/>
          <p14:tracePt t="13859" x="4776788" y="5027613"/>
          <p14:tracePt t="13871" x="4572000" y="5133975"/>
          <p14:tracePt t="13884" x="4286250" y="5330825"/>
          <p14:tracePt t="13897" x="4160838" y="5419725"/>
          <p14:tracePt t="13914" x="4071938" y="5491163"/>
          <p14:tracePt t="13931" x="3990975" y="5537200"/>
          <p14:tracePt t="13947" x="3848100" y="5643563"/>
          <p14:tracePt t="13964" x="3751263" y="5697538"/>
          <p14:tracePt t="13981" x="3652838" y="5741988"/>
          <p14:tracePt t="13998" x="3490913" y="5803900"/>
          <p14:tracePt t="14014" x="3429000" y="5822950"/>
          <p14:tracePt t="14031" x="3367088" y="5840413"/>
          <p14:tracePt t="14048" x="3276600" y="5848350"/>
          <p14:tracePt t="14064" x="3251200" y="5857875"/>
          <p14:tracePt t="14081" x="3224213" y="5867400"/>
          <p14:tracePt t="14098" x="3160713" y="5875338"/>
          <p14:tracePt t="14114" x="3125788" y="5884863"/>
          <p14:tracePt t="14131" x="3108325" y="5884863"/>
          <p14:tracePt t="14148" x="3071813" y="5894388"/>
          <p14:tracePt t="14164" x="3054350" y="5894388"/>
          <p14:tracePt t="14184" x="3044825" y="5894388"/>
          <p14:tracePt t="14197" x="3027363" y="5894388"/>
          <p14:tracePt t="14215" x="3009900" y="5894388"/>
          <p14:tracePt t="14231" x="2990850" y="5894388"/>
          <p14:tracePt t="14248" x="2955925" y="5894388"/>
          <p14:tracePt t="14264" x="2946400" y="5894388"/>
          <p14:tracePt t="14281" x="2919413" y="5894388"/>
          <p14:tracePt t="14297" x="2911475" y="5894388"/>
          <p14:tracePt t="14410" x="2911475" y="5884863"/>
          <p14:tracePt t="14435" x="2911475" y="5875338"/>
          <p14:tracePt t="14461" x="2919413" y="5867400"/>
          <p14:tracePt t="14485" x="2919413" y="5857875"/>
          <p14:tracePt t="14498" x="2928938" y="5857875"/>
          <p14:tracePt t="14573" x="2928938" y="5848350"/>
          <p14:tracePt t="14585" x="2938463" y="5848350"/>
          <p14:tracePt t="14598" x="2938463" y="5840413"/>
          <p14:tracePt t="14611" x="2946400" y="5830888"/>
          <p14:tracePt t="14623" x="2955925" y="5822950"/>
          <p14:tracePt t="14861" x="2965450" y="5822950"/>
          <p14:tracePt t="14949" x="2982913" y="5822950"/>
          <p14:tracePt t="14974" x="3009900" y="5822950"/>
          <p14:tracePt t="14987" x="3036888" y="5813425"/>
          <p14:tracePt t="14999" x="3108325" y="5803900"/>
          <p14:tracePt t="15012" x="3205163" y="5795963"/>
          <p14:tracePt t="15024" x="3295650" y="5795963"/>
          <p14:tracePt t="15037" x="3402013" y="5776913"/>
          <p14:tracePt t="15050" x="3509963" y="5768975"/>
          <p14:tracePt t="15065" x="3616325" y="5768975"/>
          <p14:tracePt t="15082" x="3786188" y="5768975"/>
          <p14:tracePt t="15099" x="4027488" y="5768975"/>
          <p14:tracePt t="15115" x="4170363" y="5768975"/>
          <p14:tracePt t="15132" x="4303713" y="5768975"/>
          <p14:tracePt t="15149" x="4483100" y="5768975"/>
          <p14:tracePt t="15165" x="5045075" y="5751513"/>
          <p14:tracePt t="15182" x="5295900" y="5732463"/>
          <p14:tracePt t="15199" x="5724525" y="5697538"/>
          <p14:tracePt t="15215" x="5840413" y="5697538"/>
          <p14:tracePt t="15231" x="6010275" y="5697538"/>
          <p14:tracePt t="15249" x="6232525" y="5697538"/>
          <p14:tracePt t="15265" x="6313488" y="5697538"/>
          <p14:tracePt t="15281" x="6394450" y="5697538"/>
          <p14:tracePt t="15299" x="6510338" y="5697538"/>
          <p14:tracePt t="15315" x="6545263" y="5697538"/>
          <p14:tracePt t="15331" x="6572250" y="5697538"/>
          <p14:tracePt t="15349" x="6608763" y="5697538"/>
          <p14:tracePt t="15351" x="6634163" y="5697538"/>
          <p14:tracePt t="15365" x="6653213" y="5697538"/>
          <p14:tracePt t="15381" x="6661150" y="5697538"/>
          <p14:tracePt t="15399" x="6670675" y="5697538"/>
          <p14:tracePt t="15415" x="6688138" y="5697538"/>
          <p14:tracePt t="15432" x="6697663" y="5697538"/>
          <p14:tracePt t="15450" x="6705600" y="5697538"/>
          <p14:tracePt t="15476" x="6715125" y="5697538"/>
          <p14:tracePt t="15651" x="6705600" y="5697538"/>
          <p14:tracePt t="15663" x="6697663" y="5697538"/>
          <p14:tracePt t="15676" x="6688138" y="5697538"/>
          <p14:tracePt t="15688" x="6670675" y="5697538"/>
          <p14:tracePt t="15701" x="6634163" y="5697538"/>
          <p14:tracePt t="15715" x="6581775" y="5697538"/>
          <p14:tracePt t="15731" x="6500813" y="5697538"/>
          <p14:tracePt t="15748" x="6402388" y="5697538"/>
          <p14:tracePt t="15765" x="6170613" y="5697538"/>
          <p14:tracePt t="15782" x="5938838" y="5697538"/>
          <p14:tracePt t="15798" x="5715000" y="5697538"/>
          <p14:tracePt t="15801" x="5518150" y="5697538"/>
          <p14:tracePt t="15815" x="5348288" y="5697538"/>
          <p14:tracePt t="15832" x="5153025" y="5697538"/>
          <p14:tracePt t="15848" x="4911725" y="5697538"/>
          <p14:tracePt t="15865" x="4456113" y="5724525"/>
          <p14:tracePt t="15882" x="4286250" y="5724525"/>
          <p14:tracePt t="15898" x="4062413" y="5751513"/>
          <p14:tracePt t="15915" x="3759200" y="5795963"/>
          <p14:tracePt t="15931" x="3589338" y="5795963"/>
          <p14:tracePt t="15948" x="3490913" y="5803900"/>
          <p14:tracePt t="15965" x="3303588" y="5813425"/>
          <p14:tracePt t="15982" x="3224213" y="5822950"/>
          <p14:tracePt t="15998" x="3152775" y="5822950"/>
          <p14:tracePt t="16015" x="3017838" y="5822950"/>
          <p14:tracePt t="16032" x="2955925" y="5822950"/>
          <p14:tracePt t="16049" x="2928938" y="5822950"/>
          <p14:tracePt t="16065" x="2884488" y="5822950"/>
          <p14:tracePt t="16082" x="2867025" y="5822950"/>
          <p14:tracePt t="16098" x="2847975" y="5822950"/>
          <p14:tracePt t="16115" x="2813050" y="5822950"/>
          <p14:tracePt t="16132" x="2795588" y="5822950"/>
          <p14:tracePt t="16148" x="2776538" y="5822950"/>
          <p14:tracePt t="16165" x="2759075" y="5822950"/>
          <p14:tracePt t="16304" x="2768600" y="5822950"/>
          <p14:tracePt t="16315" x="2786063" y="5822950"/>
          <p14:tracePt t="16327" x="2830513" y="5822950"/>
          <p14:tracePt t="16340" x="2901950" y="5813425"/>
          <p14:tracePt t="16352" x="3000375" y="5803900"/>
          <p14:tracePt t="16365" x="3098800" y="5803900"/>
          <p14:tracePt t="16382" x="3170238" y="5795963"/>
          <p14:tracePt t="16399" x="3241675" y="5786438"/>
          <p14:tracePt t="16415" x="3384550" y="5776913"/>
          <p14:tracePt t="16432" x="3473450" y="5768975"/>
          <p14:tracePt t="16449" x="3616325" y="5768975"/>
          <p14:tracePt t="16465" x="3848100" y="5768975"/>
          <p14:tracePt t="16482" x="3973513" y="5776913"/>
          <p14:tracePt t="16499" x="4089400" y="5795963"/>
          <p14:tracePt t="16515" x="4268788" y="5813425"/>
          <p14:tracePt t="16532" x="4357688" y="5822950"/>
          <p14:tracePt t="16549" x="4438650" y="5822950"/>
          <p14:tracePt t="16565" x="4589463" y="5822950"/>
          <p14:tracePt t="16582" x="4687888" y="5822950"/>
          <p14:tracePt t="16599" x="4786313" y="5822950"/>
          <p14:tracePt t="16616" x="5010150" y="5813425"/>
          <p14:tracePt t="16632" x="5116513" y="5803900"/>
          <p14:tracePt t="16649" x="5197475" y="5803900"/>
          <p14:tracePt t="16665" x="5438775" y="5776913"/>
          <p14:tracePt t="16682" x="5537200" y="5768975"/>
          <p14:tracePt t="16699" x="5626100" y="5768975"/>
          <p14:tracePt t="16715" x="5795963" y="5751513"/>
          <p14:tracePt t="16732" x="5848350" y="5751513"/>
          <p14:tracePt t="16749" x="5875338" y="5751513"/>
          <p14:tracePt t="16766" x="5938838" y="5751513"/>
          <p14:tracePt t="16783" x="5973763" y="5751513"/>
          <p14:tracePt t="16799" x="6010275" y="5751513"/>
          <p14:tracePt t="16816" x="6045200" y="5751513"/>
          <p14:tracePt t="16832" x="6062663" y="5751513"/>
          <p14:tracePt t="16849" x="6072188" y="5751513"/>
          <p14:tracePt t="16866" x="6081713" y="5751513"/>
          <p14:tracePt t="16905" x="6089650" y="5751513"/>
          <p14:tracePt t="17179" x="6072188" y="5751513"/>
          <p14:tracePt t="17192" x="6062663" y="5751513"/>
          <p14:tracePt t="17205" x="6045200" y="5751513"/>
          <p14:tracePt t="17217" x="6000750" y="5751513"/>
          <p14:tracePt t="17233" x="5919788" y="5741988"/>
          <p14:tracePt t="17249" x="5803900" y="5732463"/>
          <p14:tracePt t="17267" x="5589588" y="5705475"/>
          <p14:tracePt t="17283" x="5500688" y="5697538"/>
          <p14:tracePt t="17299" x="5419725" y="5697538"/>
          <p14:tracePt t="17317" x="5259388" y="5670550"/>
          <p14:tracePt t="17333" x="5180013" y="5661025"/>
          <p14:tracePt t="17349" x="5072063" y="5661025"/>
          <p14:tracePt t="17366" x="4956175" y="5661025"/>
          <p14:tracePt t="17383" x="4633913" y="5661025"/>
          <p14:tracePt t="17399" x="4510088" y="5661025"/>
          <p14:tracePt t="17416" x="4402138" y="5661025"/>
          <p14:tracePt t="17433" x="4224338" y="5661025"/>
          <p14:tracePt t="17449" x="4116388" y="5661025"/>
          <p14:tracePt t="17466" x="3973513" y="5661025"/>
          <p14:tracePt t="17483" x="3768725" y="5661025"/>
          <p14:tracePt t="17499" x="3687763" y="5661025"/>
          <p14:tracePt t="17516" x="3581400" y="5661025"/>
          <p14:tracePt t="17533" x="3465513" y="5661025"/>
          <p14:tracePt t="17549" x="3438525" y="5661025"/>
          <p14:tracePt t="17566" x="3411538" y="5661025"/>
          <p14:tracePt t="17583" x="3348038" y="5661025"/>
          <p14:tracePt t="17599" x="3313113" y="5661025"/>
          <p14:tracePt t="17616" x="3286125" y="5661025"/>
          <p14:tracePt t="17633" x="3232150" y="5661025"/>
          <p14:tracePt t="17649" x="3214688" y="5661025"/>
          <p14:tracePt t="17666" x="3205163" y="5661025"/>
          <p14:tracePt t="17683" x="3197225" y="5661025"/>
          <p14:tracePt t="17832" x="3205163" y="5661025"/>
          <p14:tracePt t="17845" x="3224213" y="5661025"/>
          <p14:tracePt t="17857" x="3241675" y="5661025"/>
          <p14:tracePt t="17869" x="3259138" y="5661025"/>
          <p14:tracePt t="17883" x="3286125" y="5661025"/>
          <p14:tracePt t="17899" x="3313113" y="5661025"/>
          <p14:tracePt t="17916" x="3367088" y="5670550"/>
          <p14:tracePt t="17933" x="3554413" y="5705475"/>
          <p14:tracePt t="17949" x="3625850" y="5724525"/>
          <p14:tracePt t="17966" x="3679825" y="5741988"/>
          <p14:tracePt t="17983" x="3724275" y="5768975"/>
          <p14:tracePt t="17999" x="3732213" y="5768975"/>
          <p14:tracePt t="18016" x="3741738" y="5768975"/>
          <p14:tracePt t="18033" x="3751263" y="5768975"/>
          <p14:tracePt t="18446" x="3741738" y="5768975"/>
          <p14:tracePt t="18471" x="3732213" y="5768975"/>
          <p14:tracePt t="18484" x="3714750" y="5768975"/>
          <p14:tracePt t="18496" x="3697288" y="5768975"/>
          <p14:tracePt t="18509" x="3670300" y="5768975"/>
          <p14:tracePt t="18521" x="3643313" y="5768975"/>
          <p14:tracePt t="18535" x="3616325" y="5768975"/>
          <p14:tracePt t="18550" x="3571875" y="5768975"/>
          <p14:tracePt t="18566" x="3509963" y="5768975"/>
          <p14:tracePt t="18583" x="3438525" y="5768975"/>
          <p14:tracePt t="18600" x="3295650" y="5786438"/>
          <p14:tracePt t="18616" x="3241675" y="5795963"/>
          <p14:tracePt t="18634" x="3160713" y="5795963"/>
          <p14:tracePt t="18650" x="3133725" y="5803900"/>
          <p14:tracePt t="18666" x="3116263" y="5803900"/>
          <p14:tracePt t="18683" x="3098800" y="5803900"/>
          <p14:tracePt t="18700" x="3089275" y="5803900"/>
          <p14:tracePt t="19436" x="3098800" y="5795963"/>
          <p14:tracePt t="19449" x="3116263" y="5795963"/>
          <p14:tracePt t="19461" x="3133725" y="5786438"/>
          <p14:tracePt t="19474" x="3160713" y="5776913"/>
          <p14:tracePt t="19486" x="3187700" y="5776913"/>
          <p14:tracePt t="19500" x="3232150" y="5768975"/>
          <p14:tracePt t="19517" x="3259138" y="5759450"/>
          <p14:tracePt t="19534" x="3286125" y="5751513"/>
          <p14:tracePt t="19550" x="3330575" y="5741988"/>
          <p14:tracePt t="19567" x="3340100" y="5741988"/>
          <p14:tracePt t="19584" x="3357563" y="5741988"/>
          <p14:tracePt t="19600" x="3375025" y="5741988"/>
          <p14:tracePt t="19624" x="3384550" y="5741988"/>
          <p14:tracePt t="19661" x="3394075" y="5741988"/>
          <p14:tracePt t="19674" x="3411538" y="5741988"/>
          <p14:tracePt t="19687" x="3419475" y="5741988"/>
          <p14:tracePt t="19700" x="3446463" y="5741988"/>
          <p14:tracePt t="19717" x="3455988" y="5741988"/>
          <p14:tracePt t="19734" x="3473450" y="5741988"/>
          <p14:tracePt t="19750" x="3509963" y="5741988"/>
          <p14:tracePt t="19767" x="3509963" y="5732463"/>
          <p14:tracePt t="19784" x="3517900" y="5732463"/>
          <p14:tracePt t="19801" x="3527425" y="5724525"/>
          <p14:tracePt t="19817" x="3536950" y="5724525"/>
          <p14:tracePt t="19834" x="3536950" y="5715000"/>
          <p14:tracePt t="19888" x="3536950" y="5705475"/>
          <p14:tracePt t="19912" x="3536950" y="5697538"/>
          <p14:tracePt t="19925" x="3536950" y="5688013"/>
          <p14:tracePt t="19938" x="3536950" y="5680075"/>
          <p14:tracePt t="19950" x="3527425" y="5670550"/>
          <p14:tracePt t="19967" x="3527425" y="5653088"/>
          <p14:tracePt t="19984" x="3517900" y="5634038"/>
          <p14:tracePt t="20000" x="3500438" y="5562600"/>
          <p14:tracePt t="20017" x="3482975" y="5510213"/>
          <p14:tracePt t="20034" x="3473450" y="5456238"/>
          <p14:tracePt t="20051" x="3465513" y="5367338"/>
          <p14:tracePt t="20067" x="3455988" y="5303838"/>
          <p14:tracePt t="20084" x="3446463" y="5241925"/>
          <p14:tracePt t="20100" x="3438525" y="5187950"/>
          <p14:tracePt t="20117" x="3438525" y="5170488"/>
          <p14:tracePt t="20134" x="3429000" y="5160963"/>
          <p14:tracePt t="20150" x="3429000" y="5153025"/>
          <p14:tracePt t="20167" x="3429000" y="5143500"/>
          <p14:tracePt t="21633" x="3438525" y="5160963"/>
          <p14:tracePt t="21645" x="3465513" y="5187950"/>
          <p14:tracePt t="21658" x="3517900" y="5251450"/>
          <p14:tracePt t="21670" x="3562350" y="5313363"/>
          <p14:tracePt t="21685" x="3633788" y="5375275"/>
          <p14:tracePt t="21701" x="3687763" y="5446713"/>
          <p14:tracePt t="21718" x="3751263" y="5518150"/>
          <p14:tracePt t="21735" x="3822700" y="5634038"/>
          <p14:tracePt t="21751" x="3840163" y="5670550"/>
          <p14:tracePt t="21769" x="3848100" y="5680075"/>
          <p14:tracePt t="21770" x="3857625" y="5688013"/>
          <p14:tracePt t="21796" x="3857625" y="5697538"/>
          <p14:tracePt t="21833" x="3867150" y="5697538"/>
          <p14:tracePt t="21921" x="3875088" y="5697538"/>
          <p14:tracePt t="21946" x="3894138" y="5697538"/>
          <p14:tracePt t="21958" x="3902075" y="5697538"/>
          <p14:tracePt t="21971" x="3911600" y="5697538"/>
          <p14:tracePt t="21985" x="3938588" y="5697538"/>
          <p14:tracePt t="22002" x="3973513" y="5697538"/>
          <p14:tracePt t="22018" x="4037013" y="5697538"/>
          <p14:tracePt t="22035" x="4143375" y="5705475"/>
          <p14:tracePt t="22052" x="4205288" y="5705475"/>
          <p14:tracePt t="22068" x="4268788" y="5705475"/>
          <p14:tracePt t="22085" x="4340225" y="5705475"/>
          <p14:tracePt t="22101" x="4357688" y="5705475"/>
          <p14:tracePt t="22119" x="4375150" y="5715000"/>
          <p14:tracePt t="22135" x="4402138" y="5715000"/>
          <p14:tracePt t="23451" x="4384675" y="5705475"/>
          <p14:tracePt t="23464" x="4357688" y="5680075"/>
          <p14:tracePt t="23476" x="4276725" y="5626100"/>
          <p14:tracePt t="23489" x="4108450" y="5518150"/>
          <p14:tracePt t="23502" x="3786188" y="5259388"/>
          <p14:tracePt t="23519" x="3581400" y="5089525"/>
          <p14:tracePt t="23536" x="3473450" y="4991100"/>
          <p14:tracePt t="23552" x="3286125" y="4830763"/>
          <p14:tracePt t="23569" x="3205163" y="4724400"/>
          <p14:tracePt t="23586" x="3143250" y="4643438"/>
          <p14:tracePt t="23602" x="2990850" y="4411663"/>
          <p14:tracePt t="23619" x="2946400" y="4330700"/>
          <p14:tracePt t="23636" x="2911475" y="4268788"/>
          <p14:tracePt t="23652" x="2847975" y="4170363"/>
          <p14:tracePt t="23669" x="2822575" y="4152900"/>
          <p14:tracePt t="24016" x="2813050" y="4152900"/>
          <p14:tracePt t="24029" x="2803525" y="4133850"/>
          <p14:tracePt t="24041" x="2795588" y="4116388"/>
          <p14:tracePt t="24054" x="2768600" y="4081463"/>
          <p14:tracePt t="24069" x="2741613" y="4000500"/>
          <p14:tracePt t="24086" x="2714625" y="3929063"/>
          <p14:tracePt t="24103" x="2687638" y="3875088"/>
          <p14:tracePt t="24120" x="2643188" y="3751263"/>
          <p14:tracePt t="24136" x="2625725" y="3697288"/>
          <p14:tracePt t="24154" x="2608263" y="3643313"/>
          <p14:tracePt t="24170" x="2589213" y="3625850"/>
          <p14:tracePt t="24186" x="2589213" y="3598863"/>
          <p14:tracePt t="24203" x="2581275" y="3562350"/>
          <p14:tracePt t="24219" x="2581275" y="3536950"/>
          <p14:tracePt t="24236" x="2581275" y="3517900"/>
          <p14:tracePt t="24253" x="2581275" y="3500438"/>
          <p14:tracePt t="24254" x="2581275" y="3482975"/>
          <p14:tracePt t="24269" x="2581275" y="3473450"/>
          <p14:tracePt t="24304" x="2581275" y="3465513"/>
          <p14:tracePt t="24429" x="2589213" y="3465513"/>
          <p14:tracePt t="24454" x="2598738" y="3465513"/>
          <p14:tracePt t="24467" x="2625725" y="3465513"/>
          <p14:tracePt t="24479" x="2670175" y="3465513"/>
          <p14:tracePt t="24492" x="2724150" y="3465513"/>
          <p14:tracePt t="24505" x="2776538" y="3465513"/>
          <p14:tracePt t="24519" x="2822575" y="3465513"/>
          <p14:tracePt t="24536" x="2884488" y="3465513"/>
          <p14:tracePt t="24554" x="3062288" y="3465513"/>
          <p14:tracePt t="24570" x="3133725" y="3465513"/>
          <p14:tracePt t="24586" x="3197225" y="3465513"/>
          <p14:tracePt t="24604" x="3313113" y="3465513"/>
          <p14:tracePt t="24619" x="3348038" y="3465513"/>
          <p14:tracePt t="24636" x="3367088" y="3465513"/>
          <p14:tracePt t="24653" x="3384550" y="3465513"/>
          <p14:tracePt t="24669" x="3394075" y="3465513"/>
          <p14:tracePt t="24993" x="3402013" y="3465513"/>
          <p14:tracePt t="25006" x="3446463" y="3465513"/>
          <p14:tracePt t="25018" x="3589338" y="3465513"/>
          <p14:tracePt t="25031" x="3956050" y="3465513"/>
          <p14:tracePt t="25043" x="4081463" y="3465513"/>
          <p14:tracePt t="25056" x="4232275" y="3473450"/>
          <p14:tracePt t="25070" x="4348163" y="3482975"/>
          <p14:tracePt t="25086" x="4456113" y="3490913"/>
          <p14:tracePt t="25103" x="4608513" y="3500438"/>
          <p14:tracePt t="25120" x="4857750" y="3500438"/>
          <p14:tracePt t="25136" x="4956175" y="3500438"/>
          <p14:tracePt t="25153" x="5000625" y="3500438"/>
          <p14:tracePt t="25170" x="5062538" y="3500438"/>
          <p14:tracePt t="25187" x="5081588" y="3500438"/>
          <p14:tracePt t="25203" x="5099050" y="3500438"/>
          <p14:tracePt t="25220" x="5143500" y="3500438"/>
          <p14:tracePt t="25237" x="5170488" y="3500438"/>
          <p14:tracePt t="25253" x="5197475" y="3509963"/>
          <p14:tracePt t="25270" x="5232400" y="3517900"/>
          <p14:tracePt t="25286" x="5241925" y="3517900"/>
          <p14:tracePt t="25303" x="5259388" y="3517900"/>
          <p14:tracePt t="25320" x="5295900" y="3517900"/>
          <p14:tracePt t="25337" x="5313363" y="3517900"/>
          <p14:tracePt t="25353" x="5330825" y="3527425"/>
          <p14:tracePt t="25370" x="5357813" y="3527425"/>
          <p14:tracePt t="25386" x="5367338" y="3527425"/>
          <p14:tracePt t="25419" x="5375275" y="3527425"/>
          <p14:tracePt t="25444" x="5384800" y="3527425"/>
          <p14:tracePt t="25457" x="5384800" y="3536950"/>
          <p14:tracePt t="25469" x="5394325" y="3536950"/>
          <p14:tracePt t="25507" x="5402263" y="3536950"/>
          <p14:tracePt t="26135" x="5394325" y="3536950"/>
          <p14:tracePt t="26147" x="5384800" y="3536950"/>
          <p14:tracePt t="26159" x="5357813" y="3536950"/>
          <p14:tracePt t="26172" x="5313363" y="3544888"/>
          <p14:tracePt t="26187" x="5268913" y="3544888"/>
          <p14:tracePt t="26203" x="5180013" y="3554413"/>
          <p14:tracePt t="26221" x="4902200" y="3589338"/>
          <p14:tracePt t="26237" x="4687888" y="3625850"/>
          <p14:tracePt t="26253" x="4527550" y="3652838"/>
          <p14:tracePt t="26270" x="4384675" y="3687763"/>
          <p14:tracePt t="26271" x="4241800" y="3714750"/>
          <p14:tracePt t="26287" x="4133850" y="3732213"/>
          <p14:tracePt t="26303" x="4037013" y="3759200"/>
          <p14:tracePt t="26320" x="3919538" y="3776663"/>
          <p14:tracePt t="26337" x="3786188" y="3795713"/>
          <p14:tracePt t="26353" x="3732213" y="3813175"/>
          <p14:tracePt t="26370" x="3652838" y="3830638"/>
          <p14:tracePt t="26387" x="3616325" y="3830638"/>
          <p14:tracePt t="26403" x="3581400" y="3840163"/>
          <p14:tracePt t="26421" x="3517900" y="3857625"/>
          <p14:tracePt t="26437" x="3490913" y="3867150"/>
          <p14:tracePt t="26453" x="3465513" y="3875088"/>
          <p14:tracePt t="26471" x="3419475" y="3894138"/>
          <p14:tracePt t="26487" x="3402013" y="3894138"/>
          <p14:tracePt t="26508" x="3394075" y="3902075"/>
          <p14:tracePt t="26910" x="3411538" y="3902075"/>
          <p14:tracePt t="26922" x="3429000" y="3902075"/>
          <p14:tracePt t="26935" x="3455988" y="3902075"/>
          <p14:tracePt t="26948" x="3527425" y="3902075"/>
          <p14:tracePt t="26960" x="3625850" y="3902075"/>
          <p14:tracePt t="26973" x="3714750" y="3902075"/>
          <p14:tracePt t="26987" x="3875088" y="3902075"/>
          <p14:tracePt t="27004" x="4054475" y="3902075"/>
          <p14:tracePt t="27022" x="4251325" y="3902075"/>
          <p14:tracePt t="27038" x="5045075" y="3902075"/>
          <p14:tracePt t="27054" x="5286375" y="3902075"/>
          <p14:tracePt t="27072" x="5537200" y="3919538"/>
          <p14:tracePt t="27087" x="5857875" y="3938588"/>
          <p14:tracePt t="27104" x="6045200" y="3965575"/>
          <p14:tracePt t="27121" x="6153150" y="3965575"/>
          <p14:tracePt t="27138" x="6251575" y="3983038"/>
          <p14:tracePt t="27154" x="6296025" y="3983038"/>
          <p14:tracePt t="27171" x="6348413" y="3990975"/>
          <p14:tracePt t="27187" x="6394450" y="4010025"/>
          <p14:tracePt t="27204" x="6419850" y="4010025"/>
          <p14:tracePt t="28642" x="6394450" y="4010025"/>
          <p14:tracePt t="28654" x="6276975" y="4010025"/>
          <p14:tracePt t="28667" x="5616575" y="4010025"/>
          <p14:tracePt t="28679" x="4830763" y="4089400"/>
          <p14:tracePt t="28692" x="4500563" y="4152900"/>
          <p14:tracePt t="28705" x="4276725" y="4179888"/>
          <p14:tracePt t="28722" x="4089400" y="4205288"/>
          <p14:tracePt t="28738" x="3751263" y="4224338"/>
          <p14:tracePt t="28755" x="3295650" y="4251325"/>
          <p14:tracePt t="28771" x="3116263" y="4268788"/>
          <p14:tracePt t="28788" x="3017838" y="4286250"/>
          <p14:tracePt t="28805" x="2928938" y="4295775"/>
          <p14:tracePt t="28821" x="2911475" y="4295775"/>
          <p14:tracePt t="28838" x="2894013" y="4295775"/>
          <p14:tracePt t="28855" x="2857500" y="4303713"/>
          <p14:tracePt t="28871" x="2840038" y="4313238"/>
          <p14:tracePt t="28888" x="2830513" y="4313238"/>
          <p14:tracePt t="28905" x="2813050" y="4313238"/>
          <p14:tracePt t="28930" x="2803525" y="4322763"/>
          <p14:tracePt t="28955" x="2795588" y="4322763"/>
          <p14:tracePt t="28968" x="2776538" y="4322763"/>
          <p14:tracePt t="28980" x="2768600" y="4330700"/>
          <p14:tracePt t="28993" x="2759075" y="4340225"/>
          <p14:tracePt t="29043" x="2759075" y="4348163"/>
          <p14:tracePt t="29168" x="2768600" y="4348163"/>
          <p14:tracePt t="29181" x="2776538" y="4348163"/>
          <p14:tracePt t="29193" x="2803525" y="4348163"/>
          <p14:tracePt t="29206" x="2857500" y="4348163"/>
          <p14:tracePt t="29222" x="2928938" y="4357688"/>
          <p14:tracePt t="29238" x="3027363" y="4367213"/>
          <p14:tracePt t="29255" x="3170238" y="4367213"/>
          <p14:tracePt t="29272" x="3482975" y="4384675"/>
          <p14:tracePt t="29288" x="3652838" y="4384675"/>
          <p14:tracePt t="29305" x="3759200" y="4402138"/>
          <p14:tracePt t="29307" x="3822700" y="4402138"/>
          <p14:tracePt t="29322" x="3857625" y="4402138"/>
          <p14:tracePt t="29338" x="3875088" y="4402138"/>
          <p14:tracePt t="29356" x="3902075" y="4402138"/>
          <p14:tracePt t="29372" x="3911600" y="4402138"/>
          <p14:tracePt t="29808" x="3919538" y="4402138"/>
          <p14:tracePt t="29820" x="3946525" y="4402138"/>
          <p14:tracePt t="29832" x="4010025" y="4402138"/>
          <p14:tracePt t="29845" x="4187825" y="4402138"/>
          <p14:tracePt t="29858" x="4456113" y="4402138"/>
          <p14:tracePt t="29872" x="4598988" y="4402138"/>
          <p14:tracePt t="29889" x="4705350" y="4402138"/>
          <p14:tracePt t="29905" x="4795838" y="4402138"/>
          <p14:tracePt t="29922" x="4946650" y="4402138"/>
          <p14:tracePt t="29939" x="5018088" y="4402138"/>
          <p14:tracePt t="29955" x="5062538" y="4402138"/>
          <p14:tracePt t="29972" x="5187950" y="4402138"/>
          <p14:tracePt t="29989" x="5251450" y="4402138"/>
          <p14:tracePt t="30005" x="5286375" y="4402138"/>
          <p14:tracePt t="30023" x="5322888" y="4402138"/>
          <p14:tracePt t="30039" x="5330825" y="4402138"/>
          <p14:tracePt t="31036" x="5348288" y="4402138"/>
          <p14:tracePt t="31049" x="5375275" y="4402138"/>
          <p14:tracePt t="31061" x="5456238" y="4429125"/>
          <p14:tracePt t="31074" x="5626100" y="4527550"/>
          <p14:tracePt t="31089" x="5830888" y="4625975"/>
          <p14:tracePt t="31106" x="5983288" y="4732338"/>
          <p14:tracePt t="31123" x="6330950" y="4973638"/>
          <p14:tracePt t="31139" x="6483350" y="5081588"/>
          <p14:tracePt t="31156" x="6634163" y="5214938"/>
          <p14:tracePt t="31173" x="6724650" y="5295900"/>
          <p14:tracePt t="31189" x="6823075" y="5367338"/>
          <p14:tracePt t="31206" x="6875463" y="5402263"/>
          <p14:tracePt t="31223" x="6983413" y="5473700"/>
          <p14:tracePt t="31239" x="7037388" y="5545138"/>
          <p14:tracePt t="31256" x="7099300" y="5626100"/>
          <p14:tracePt t="31273" x="7161213" y="5715000"/>
          <p14:tracePt t="31289" x="7180263" y="5732463"/>
          <p14:tracePt t="31306" x="7188200" y="5741988"/>
          <p14:tracePt t="31323" x="7188200" y="5751513"/>
          <p14:tracePt t="31339" x="7197725" y="5759450"/>
          <p14:tracePt t="31674" x="7215188" y="5759450"/>
          <p14:tracePt t="31687" x="7232650" y="5759450"/>
          <p14:tracePt t="31699" x="7277100" y="5786438"/>
          <p14:tracePt t="31712" x="7323138" y="5803900"/>
          <p14:tracePt t="31726" x="7340600" y="5813425"/>
          <p14:tracePt t="31739" x="7358063" y="5830888"/>
          <p14:tracePt t="31756" x="7385050" y="5857875"/>
          <p14:tracePt t="31773" x="7402513" y="5884863"/>
          <p14:tracePt t="31790" x="7439025" y="5938838"/>
          <p14:tracePt t="31806" x="7456488" y="5956300"/>
          <p14:tracePt t="31840" x="7456488" y="5965825"/>
          <p14:tracePt t="31851" x="7466013" y="5965825"/>
          <p14:tracePt t="31888" x="7473950" y="5973763"/>
          <p14:tracePt t="31926" x="7473950" y="5983288"/>
          <p14:tracePt t="32040" x="7473950" y="5991225"/>
          <p14:tracePt t="32102" x="7466013" y="5991225"/>
          <p14:tracePt t="32115" x="7456488" y="5991225"/>
          <p14:tracePt t="32127" x="7439025" y="5991225"/>
          <p14:tracePt t="32139" x="7402513" y="5991225"/>
          <p14:tracePt t="32156" x="7323138" y="5991225"/>
          <p14:tracePt t="32173" x="7242175" y="5983288"/>
          <p14:tracePt t="32189" x="7188200" y="5965825"/>
          <p14:tracePt t="32206" x="7170738" y="5956300"/>
          <p14:tracePt t="32226" x="7161213" y="5956300"/>
          <p14:tracePt t="32478" x="7170738" y="5956300"/>
          <p14:tracePt t="32490" x="7180263" y="5956300"/>
          <p14:tracePt t="32503" x="7188200" y="5956300"/>
          <p14:tracePt t="32528" x="7197725" y="5956300"/>
          <p14:tracePt t="32541" x="7205663" y="5946775"/>
          <p14:tracePt t="32553" x="7215188" y="5946775"/>
          <p14:tracePt t="32565" x="7224713" y="5946775"/>
          <p14:tracePt t="32578" x="7232650" y="5946775"/>
          <p14:tracePt t="32592" x="7242175" y="5946775"/>
          <p14:tracePt t="32616" x="7251700" y="5946775"/>
          <p14:tracePt t="32642" x="7259638" y="5946775"/>
          <p14:tracePt t="32653" x="7269163" y="5946775"/>
          <p14:tracePt t="32666" x="7296150" y="5946775"/>
          <p14:tracePt t="32678" x="7331075" y="5946775"/>
          <p14:tracePt t="32692" x="7385050" y="5946775"/>
          <p14:tracePt t="32707" x="7419975" y="5946775"/>
          <p14:tracePt t="32723" x="7446963" y="5946775"/>
          <p14:tracePt t="32741" x="7500938" y="5946775"/>
          <p14:tracePt t="32757" x="7537450" y="5946775"/>
          <p14:tracePt t="32773" x="7562850" y="5946775"/>
          <p14:tracePt t="32790" x="7581900" y="5946775"/>
          <p14:tracePt t="32807" x="7599363" y="5946775"/>
          <p14:tracePt t="33092" x="7581900" y="5946775"/>
          <p14:tracePt t="33118" x="7572375" y="5946775"/>
          <p14:tracePt t="33130" x="7562850" y="5946775"/>
          <p14:tracePt t="33143" x="7554913" y="5946775"/>
          <p14:tracePt t="33157" x="7545388" y="5946775"/>
          <p14:tracePt t="33174" x="7527925" y="5946775"/>
          <p14:tracePt t="33191" x="7510463" y="5946775"/>
          <p14:tracePt t="33207" x="7367588" y="5946775"/>
          <p14:tracePt t="33224" x="7259638" y="5946775"/>
          <p14:tracePt t="33241" x="7126288" y="5956300"/>
          <p14:tracePt t="33257" x="6929438" y="5956300"/>
          <p14:tracePt t="33274" x="6848475" y="5956300"/>
          <p14:tracePt t="33291" x="6742113" y="5956300"/>
          <p14:tracePt t="33307" x="6581775" y="5956300"/>
          <p14:tracePt t="33323" x="6537325" y="5956300"/>
          <p14:tracePt t="33340" x="6500813" y="5956300"/>
          <p14:tracePt t="33357" x="6465888" y="5956300"/>
          <p14:tracePt t="33374" x="6456363" y="5956300"/>
          <p14:tracePt t="33391" x="6446838" y="5956300"/>
          <p14:tracePt t="33493" x="6456363" y="5956300"/>
          <p14:tracePt t="33580" x="6465888" y="5956300"/>
          <p14:tracePt t="33607" x="6473825" y="5956300"/>
          <p14:tracePt t="33618" x="6483350" y="5956300"/>
          <p14:tracePt t="33631" x="6500813" y="5956300"/>
          <p14:tracePt t="33643" x="6527800" y="5956300"/>
          <p14:tracePt t="33657" x="6581775" y="5946775"/>
          <p14:tracePt t="33674" x="6661150" y="5938838"/>
          <p14:tracePt t="33691" x="6840538" y="5894388"/>
          <p14:tracePt t="33707" x="7375525" y="5715000"/>
          <p14:tracePt t="33724" x="7473950" y="5688013"/>
          <p14:tracePt t="33741" x="7527925" y="5670550"/>
          <p14:tracePt t="33757" x="7562850" y="5653088"/>
          <p14:tracePt t="33774" x="7562850" y="5643563"/>
          <p14:tracePt t="33791" x="7572375" y="5643563"/>
          <p14:tracePt t="33944" x="7562850" y="5643563"/>
          <p14:tracePt t="33981" x="7554913" y="5643563"/>
          <p14:tracePt t="33994" x="7545388" y="5643563"/>
          <p14:tracePt t="34006" x="7527925" y="5643563"/>
          <p14:tracePt t="34019" x="7510463" y="5643563"/>
          <p14:tracePt t="34031" x="7466013" y="5643563"/>
          <p14:tracePt t="34044" x="7375525" y="5643563"/>
          <p14:tracePt t="34057" x="7081838" y="5643563"/>
          <p14:tracePt t="34074" x="6384925" y="5643563"/>
          <p14:tracePt t="34091" x="5589588" y="5661025"/>
          <p14:tracePt t="34108" x="4143375" y="5688013"/>
          <p14:tracePt t="34124" x="3732213" y="5688013"/>
          <p14:tracePt t="34141" x="3340100" y="5688013"/>
          <p14:tracePt t="34157" x="3036888" y="5688013"/>
          <p14:tracePt t="34174" x="2965450" y="5688013"/>
          <p14:tracePt t="34191" x="2946400" y="5688013"/>
          <p14:tracePt t="34208" x="2919413" y="5688013"/>
          <p14:tracePt t="34595" x="2928938" y="5688013"/>
          <p14:tracePt t="34609" x="2965450" y="5688013"/>
          <p14:tracePt t="34621" x="3098800" y="5688013"/>
          <p14:tracePt t="34633" x="3303588" y="5715000"/>
          <p14:tracePt t="34646" x="3482975" y="5724525"/>
          <p14:tracePt t="34659" x="3724275" y="5724525"/>
          <p14:tracePt t="34674" x="3965575" y="5724525"/>
          <p14:tracePt t="34691" x="4303713" y="5724525"/>
          <p14:tracePt t="34708" x="4938713" y="5715000"/>
          <p14:tracePt t="34724" x="5197475" y="5670550"/>
          <p14:tracePt t="34741" x="5643563" y="5626100"/>
          <p14:tracePt t="34758" x="6037263" y="5608638"/>
          <p14:tracePt t="34774" x="7000875" y="5608638"/>
          <p14:tracePt t="34791" x="7108825" y="5608638"/>
          <p14:tracePt t="34808" x="7170738" y="5608638"/>
          <p14:tracePt t="34809" x="7251700" y="5608638"/>
          <p14:tracePt t="34825" x="7296150" y="5608638"/>
          <p14:tracePt t="34841" x="7331075" y="5608638"/>
          <p14:tracePt t="34858" x="7358063" y="5608638"/>
          <p14:tracePt t="34859" x="7375525" y="5608638"/>
          <p14:tracePt t="34874" x="7394575" y="5608638"/>
          <p14:tracePt t="34891" x="7419975" y="5616575"/>
          <p14:tracePt t="34908" x="7456488" y="5626100"/>
          <p14:tracePt t="34925" x="7562850" y="5661025"/>
          <p14:tracePt t="34941" x="7581900" y="5670550"/>
          <p14:tracePt t="34958" x="7599363" y="5680075"/>
          <p14:tracePt t="34996" x="7608888" y="5680075"/>
          <p14:tracePt t="35021" x="7616825" y="5688013"/>
          <p14:tracePt t="35046" x="7626350" y="5688013"/>
          <p14:tracePt t="35111" x="7626350" y="5697538"/>
          <p14:tracePt t="35172" x="7616825" y="5697538"/>
          <p14:tracePt t="35185" x="7616825" y="5705475"/>
          <p14:tracePt t="35197" x="7608888" y="5705475"/>
          <p14:tracePt t="35211" x="7589838" y="5715000"/>
          <p14:tracePt t="35225" x="7581900" y="5724525"/>
          <p14:tracePt t="35242" x="7572375" y="5724525"/>
          <p14:tracePt t="35259" x="7562850" y="5724525"/>
          <p14:tracePt t="35261" x="7554913" y="5732463"/>
          <p14:tracePt t="35275" x="7545388" y="5741988"/>
          <p14:tracePt t="35297" x="7537450" y="5741988"/>
          <p14:tracePt t="35310" x="7527925" y="5741988"/>
          <p14:tracePt t="35325" x="7518400" y="5751513"/>
          <p14:tracePt t="35385" x="7510463" y="5751513"/>
          <p14:tracePt t="40623" x="7491413" y="5751513"/>
          <p14:tracePt t="40636" x="7473950" y="5741988"/>
          <p14:tracePt t="40649" x="7456488" y="5741988"/>
          <p14:tracePt t="40661" x="7439025" y="5732463"/>
          <p14:tracePt t="40677" x="7402513" y="5724525"/>
          <p14:tracePt t="40694" x="7375525" y="5715000"/>
          <p14:tracePt t="40710" x="7331075" y="5715000"/>
          <p14:tracePt t="40727" x="7304088" y="5705475"/>
          <p14:tracePt t="40744" x="7259638" y="5705475"/>
          <p14:tracePt t="40761" x="7126288" y="5697538"/>
          <p14:tracePt t="40777" x="7072313" y="5688013"/>
          <p14:tracePt t="40794" x="7045325" y="5688013"/>
          <p14:tracePt t="40811" x="7018338" y="5680075"/>
          <p14:tracePt t="40828" x="7010400" y="5680075"/>
          <p14:tracePt t="40849" x="7000875" y="5680075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Bus topology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Bus topology sections are connected with </a:t>
            </a:r>
            <a:r>
              <a:rPr lang="en-US" sz="2400" b="1" dirty="0"/>
              <a:t>BNC(</a:t>
            </a:r>
            <a:r>
              <a:rPr lang="en-US" sz="2400" dirty="0"/>
              <a:t>Bayonet Neill–</a:t>
            </a:r>
            <a:r>
              <a:rPr lang="en-US" sz="2400" dirty="0" err="1"/>
              <a:t>Concelman</a:t>
            </a:r>
            <a:r>
              <a:rPr lang="en-US" sz="2400" b="1" dirty="0"/>
              <a:t>)</a:t>
            </a:r>
            <a:r>
              <a:rPr lang="en-US" sz="2400" dirty="0"/>
              <a:t> connectors.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T connectors are often used to connect the computer to the trunk cable</a:t>
            </a:r>
            <a:r>
              <a:rPr lang="en-US" dirty="0"/>
              <a:t>.</a:t>
            </a: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155B31-6C26-4331-902A-D343B62890C6}" type="slidenum">
              <a:rPr lang="en-US" altLang="en-US" sz="1200" smtClean="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B5A788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86"/>
          <a:stretch/>
        </p:blipFill>
        <p:spPr>
          <a:xfrm>
            <a:off x="3276600" y="2362200"/>
            <a:ext cx="2209800" cy="160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495800"/>
            <a:ext cx="1947863" cy="1947863"/>
          </a:xfrm>
          <a:prstGeom prst="rect">
            <a:avLst/>
          </a:prstGeom>
        </p:spPr>
      </p:pic>
      <p:pic>
        <p:nvPicPr>
          <p:cNvPr id="8" name="Picture 2" descr="Bus%2Btopolog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4900264"/>
            <a:ext cx="4041775" cy="195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79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44"/>
    </mc:Choice>
    <mc:Fallback xmlns="">
      <p:transition spd="slow" advTm="60844"/>
    </mc:Fallback>
  </mc:AlternateContent>
  <p:extLst>
    <p:ext uri="{3A86A75C-4F4B-4683-9AE1-C65F6400EC91}">
      <p14:laserTraceLst xmlns:p14="http://schemas.microsoft.com/office/powerpoint/2010/main">
        <p14:tracePtLst>
          <p14:tracePt t="1010" x="6973888" y="5661025"/>
          <p14:tracePt t="1022" x="6867525" y="5554663"/>
          <p14:tracePt t="1034" x="6348413" y="5045075"/>
          <p14:tracePt t="1047" x="5375275" y="4224338"/>
          <p14:tracePt t="1059" x="4919663" y="3732213"/>
          <p14:tracePt t="1072" x="4491038" y="3322638"/>
          <p14:tracePt t="1087" x="4187825" y="2884488"/>
          <p14:tracePt t="1103" x="3822700" y="2357438"/>
          <p14:tracePt t="1121" x="3625850" y="2081213"/>
          <p14:tracePt t="1137" x="3527425" y="1893888"/>
          <p14:tracePt t="1153" x="3490913" y="1847850"/>
          <p14:tracePt t="1171" x="3473450" y="1830388"/>
          <p14:tracePt t="1187" x="3455988" y="1822450"/>
          <p14:tracePt t="1498" x="3438525" y="1822450"/>
          <p14:tracePt t="1510" x="3419475" y="1812925"/>
          <p14:tracePt t="1523" x="3384550" y="1795463"/>
          <p14:tracePt t="1537" x="3286125" y="1776413"/>
          <p14:tracePt t="1554" x="3205163" y="1751013"/>
          <p14:tracePt t="1570" x="3143250" y="1741488"/>
          <p14:tracePt t="1587" x="3071813" y="1731963"/>
          <p14:tracePt t="1604" x="3062288" y="1731963"/>
          <p14:tracePt t="1621" x="3054350" y="1731963"/>
          <p14:tracePt t="1637" x="3027363" y="1731963"/>
          <p14:tracePt t="1654" x="3017838" y="1731963"/>
          <p14:tracePt t="1670" x="3000375" y="1751013"/>
          <p14:tracePt t="1687" x="2946400" y="1803400"/>
          <p14:tracePt t="1704" x="2911475" y="1822450"/>
          <p14:tracePt t="1721" x="2894013" y="1857375"/>
          <p14:tracePt t="1737" x="2857500" y="1901825"/>
          <p14:tracePt t="1754" x="2847975" y="1919288"/>
          <p14:tracePt t="1771" x="2840038" y="1928813"/>
          <p14:tracePt t="1787" x="2840038" y="1938338"/>
          <p14:tracePt t="1811" x="2830513" y="1938338"/>
          <p14:tracePt t="1836" x="2822575" y="1938338"/>
          <p14:tracePt t="1848" x="2813050" y="1938338"/>
          <p14:tracePt t="1874" x="2803525" y="1938338"/>
          <p14:tracePt t="1886" x="2786063" y="1938338"/>
          <p14:tracePt t="1898" x="2776538" y="1938338"/>
          <p14:tracePt t="1911" x="2759075" y="1938338"/>
          <p14:tracePt t="1924" x="2741613" y="1938338"/>
          <p14:tracePt t="1937" x="2714625" y="1938338"/>
          <p14:tracePt t="1954" x="2687638" y="1938338"/>
          <p14:tracePt t="1971" x="2670175" y="1938338"/>
          <p14:tracePt t="1987" x="2643188" y="1938338"/>
          <p14:tracePt t="2325" x="2625725" y="1938338"/>
          <p14:tracePt t="2339" x="2616200" y="1938338"/>
          <p14:tracePt t="2350" x="2608263" y="1938338"/>
          <p14:tracePt t="2364" x="2598738" y="1938338"/>
          <p14:tracePt t="2376" x="2581275" y="1938338"/>
          <p14:tracePt t="2388" x="2571750" y="1938338"/>
          <p14:tracePt t="2404" x="2562225" y="1938338"/>
          <p14:tracePt t="2421" x="2544763" y="1938338"/>
          <p14:tracePt t="2438" x="2527300" y="1938338"/>
          <p14:tracePt t="2439" x="2517775" y="1938338"/>
          <p14:tracePt t="2454" x="2509838" y="1938338"/>
          <p14:tracePt t="2471" x="2490788" y="1938338"/>
          <p14:tracePt t="2488" x="2482850" y="1938338"/>
          <p14:tracePt t="2504" x="2465388" y="1938338"/>
          <p14:tracePt t="2521" x="2465388" y="1946275"/>
          <p14:tracePt t="2539" x="2455863" y="1946275"/>
          <p14:tracePt t="2554" x="2446338" y="1946275"/>
          <p14:tracePt t="2601" x="2438400" y="1946275"/>
          <p14:tracePt t="4521" x="2455863" y="1955800"/>
          <p14:tracePt t="4533" x="2544763" y="1982788"/>
          <p14:tracePt t="4546" x="2919413" y="2133600"/>
          <p14:tracePt t="4559" x="3581400" y="2401888"/>
          <p14:tracePt t="4571" x="3857625" y="2527300"/>
          <p14:tracePt t="4588" x="4071938" y="2670175"/>
          <p14:tracePt t="4605" x="4160838" y="2724150"/>
          <p14:tracePt t="4621" x="4295775" y="2795588"/>
          <p14:tracePt t="4638" x="4367213" y="2830513"/>
          <p14:tracePt t="4655" x="4456113" y="2894013"/>
          <p14:tracePt t="4672" x="4545013" y="2938463"/>
          <p14:tracePt t="4673" x="4625975" y="2990850"/>
          <p14:tracePt t="4689" x="4697413" y="3027363"/>
          <p14:tracePt t="4705" x="4741863" y="3054350"/>
          <p14:tracePt t="4722" x="4768850" y="3062288"/>
          <p14:tracePt t="4739" x="4795838" y="3081338"/>
          <p14:tracePt t="4760" x="4803775" y="3089275"/>
          <p14:tracePt t="4774" x="4813300" y="3089275"/>
          <p14:tracePt t="5325" x="4830763" y="3089275"/>
          <p14:tracePt t="5338" x="4867275" y="3125788"/>
          <p14:tracePt t="5350" x="5027613" y="3241675"/>
          <p14:tracePt t="5362" x="5456238" y="3536950"/>
          <p14:tracePt t="5375" x="5732463" y="3741738"/>
          <p14:tracePt t="5389" x="5902325" y="3929063"/>
          <p14:tracePt t="5406" x="6062663" y="4071938"/>
          <p14:tracePt t="5423" x="6170613" y="4187825"/>
          <p14:tracePt t="5439" x="6500813" y="4510088"/>
          <p14:tracePt t="5456" x="6670675" y="4643438"/>
          <p14:tracePt t="5472" x="6759575" y="4714875"/>
          <p14:tracePt t="5489" x="6894513" y="4822825"/>
          <p14:tracePt t="5506" x="6929438" y="4840288"/>
          <p14:tracePt t="5522" x="6946900" y="4857750"/>
          <p14:tracePt t="5539" x="6983413" y="4894263"/>
          <p14:tracePt t="5556" x="7000875" y="4911725"/>
          <p14:tracePt t="5576" x="7018338" y="4929188"/>
          <p14:tracePt t="5613" x="7018338" y="4938713"/>
          <p14:tracePt t="5676" x="7018338" y="4946650"/>
          <p14:tracePt t="5889" x="7010400" y="4946650"/>
          <p14:tracePt t="5902" x="7000875" y="4946650"/>
          <p14:tracePt t="5914" x="6983413" y="4938713"/>
          <p14:tracePt t="5926" x="6929438" y="4902200"/>
          <p14:tracePt t="5939" x="6732588" y="4776788"/>
          <p14:tracePt t="5956" x="6269038" y="4483100"/>
          <p14:tracePt t="5972" x="6062663" y="4384675"/>
          <p14:tracePt t="5989" x="5786438" y="4286250"/>
          <p14:tracePt t="6006" x="5705475" y="4241800"/>
          <p14:tracePt t="6022" x="5634038" y="4205288"/>
          <p14:tracePt t="6039" x="5527675" y="4133850"/>
          <p14:tracePt t="6056" x="5491163" y="4108450"/>
          <p14:tracePt t="6073" x="5456238" y="4098925"/>
          <p14:tracePt t="6089" x="5357813" y="4044950"/>
          <p14:tracePt t="6106" x="5295900" y="4027488"/>
          <p14:tracePt t="6123" x="5214938" y="4000500"/>
          <p14:tracePt t="6139" x="5099050" y="3956050"/>
          <p14:tracePt t="6156" x="5054600" y="3938588"/>
          <p14:tracePt t="6173" x="5010150" y="3919538"/>
          <p14:tracePt t="6190" x="4938713" y="3894138"/>
          <p14:tracePt t="6206" x="4902200" y="3875088"/>
          <p14:tracePt t="6223" x="4848225" y="3857625"/>
          <p14:tracePt t="6240" x="4795838" y="3840163"/>
          <p14:tracePt t="6241" x="4768850" y="3830638"/>
          <p14:tracePt t="6256" x="4732338" y="3822700"/>
          <p14:tracePt t="6272" x="4705350" y="3813175"/>
          <p14:tracePt t="6290" x="4633913" y="3795713"/>
          <p14:tracePt t="6306" x="4581525" y="3786188"/>
          <p14:tracePt t="6323" x="4537075" y="3768725"/>
          <p14:tracePt t="6340" x="4483100" y="3759200"/>
          <p14:tracePt t="6341" x="4429125" y="3732213"/>
          <p14:tracePt t="6356" x="4375150" y="3705225"/>
          <p14:tracePt t="6373" x="4340225" y="3687763"/>
          <p14:tracePt t="6390" x="4295775" y="3660775"/>
          <p14:tracePt t="6415" x="4286250" y="3652838"/>
          <p14:tracePt t="6428" x="4276725" y="3652838"/>
          <p14:tracePt t="6441" x="4276725" y="3643313"/>
          <p14:tracePt t="6466" x="4268788" y="3643313"/>
          <p14:tracePt t="6793" x="4259263" y="3643313"/>
          <p14:tracePt t="6805" x="4241800" y="3616325"/>
          <p14:tracePt t="6817" x="4187825" y="3571875"/>
          <p14:tracePt t="6830" x="4098925" y="3490913"/>
          <p14:tracePt t="6842" x="3938588" y="3375025"/>
          <p14:tracePt t="6856" x="3608388" y="3062288"/>
          <p14:tracePt t="6873" x="3286125" y="2751138"/>
          <p14:tracePt t="6890" x="3116263" y="2633663"/>
          <p14:tracePt t="6906" x="2482850" y="2205038"/>
          <p14:tracePt t="6923" x="2312988" y="2098675"/>
          <p14:tracePt t="6940" x="2214563" y="2054225"/>
          <p14:tracePt t="6957" x="2133600" y="2000250"/>
          <p14:tracePt t="6973" x="2098675" y="1973263"/>
          <p14:tracePt t="6990" x="2081213" y="1973263"/>
          <p14:tracePt t="7007" x="2044700" y="1946275"/>
          <p14:tracePt t="7024" x="2027238" y="1946275"/>
          <p14:tracePt t="7043" x="2017713" y="1946275"/>
          <p14:tracePt t="7105" x="2009775" y="1938338"/>
          <p14:tracePt t="7143" x="2000250" y="1938338"/>
          <p14:tracePt t="7182" x="1990725" y="1938338"/>
          <p14:tracePt t="7195" x="1990725" y="1928813"/>
          <p14:tracePt t="7210" x="1990725" y="1919288"/>
          <p14:tracePt t="7394" x="2009775" y="1919288"/>
          <p14:tracePt t="7419" x="2017713" y="1911350"/>
          <p14:tracePt t="7444" x="2027238" y="1911350"/>
          <p14:tracePt t="7457" x="2036763" y="1911350"/>
          <p14:tracePt t="7469" x="2044700" y="1911350"/>
          <p14:tracePt t="7494" x="2054225" y="1911350"/>
          <p14:tracePt t="7507" x="2062163" y="1911350"/>
          <p14:tracePt t="7519" x="2071688" y="1911350"/>
          <p14:tracePt t="7532" x="2089150" y="1911350"/>
          <p14:tracePt t="7556" x="2098675" y="1911350"/>
          <p14:tracePt t="7569" x="2116138" y="1911350"/>
          <p14:tracePt t="7581" x="2133600" y="1911350"/>
          <p14:tracePt t="7594" x="2160588" y="1911350"/>
          <p14:tracePt t="7607" x="2214563" y="1911350"/>
          <p14:tracePt t="7623" x="2276475" y="1911350"/>
          <p14:tracePt t="7640" x="2347913" y="1911350"/>
          <p14:tracePt t="7657" x="2490788" y="1901825"/>
          <p14:tracePt t="7673" x="2562225" y="1901825"/>
          <p14:tracePt t="7690" x="2643188" y="1901825"/>
          <p14:tracePt t="7707" x="2776538" y="1901825"/>
          <p14:tracePt t="7723" x="2840038" y="1893888"/>
          <p14:tracePt t="7740" x="2884488" y="1893888"/>
          <p14:tracePt t="7757" x="2965450" y="1884363"/>
          <p14:tracePt t="7773" x="2990850" y="1874838"/>
          <p14:tracePt t="7790" x="3009900" y="1874838"/>
          <p14:tracePt t="7807" x="3027363" y="1874838"/>
          <p14:tracePt t="8446" x="3054350" y="1866900"/>
          <p14:tracePt t="8459" x="3098800" y="1857375"/>
          <p14:tracePt t="8472" x="3295650" y="1857375"/>
          <p14:tracePt t="8483" x="3732213" y="1857375"/>
          <p14:tracePt t="8499" x="4044950" y="1857375"/>
          <p14:tracePt t="8509" x="4179888" y="1857375"/>
          <p14:tracePt t="8524" x="4286250" y="1857375"/>
          <p14:tracePt t="8540" x="4402138" y="1857375"/>
          <p14:tracePt t="8558" x="4510088" y="1884363"/>
          <p14:tracePt t="8574" x="4537075" y="1893888"/>
          <p14:tracePt t="8591" x="4545013" y="1901825"/>
          <p14:tracePt t="8608" x="4554538" y="1911350"/>
          <p14:tracePt t="8624" x="4562475" y="1911350"/>
          <p14:tracePt t="8672" x="4562475" y="1919288"/>
          <p14:tracePt t="8735" x="4562475" y="1928813"/>
          <p14:tracePt t="8759" x="4554538" y="1928813"/>
          <p14:tracePt t="8797" x="4545013" y="1928813"/>
          <p14:tracePt t="8972" x="4562475" y="1928813"/>
          <p14:tracePt t="8984" x="4572000" y="1928813"/>
          <p14:tracePt t="9000" x="4581525" y="1928813"/>
          <p14:tracePt t="9010" x="4598988" y="1928813"/>
          <p14:tracePt t="9024" x="4625975" y="1928813"/>
          <p14:tracePt t="9041" x="4652963" y="1928813"/>
          <p14:tracePt t="9058" x="4679950" y="1928813"/>
          <p14:tracePt t="9074" x="4741863" y="1928813"/>
          <p14:tracePt t="9091" x="4768850" y="1928813"/>
          <p14:tracePt t="9108" x="4795838" y="1928813"/>
          <p14:tracePt t="9124" x="4840288" y="1928813"/>
          <p14:tracePt t="9141" x="4857750" y="1928813"/>
          <p14:tracePt t="9157" x="4867275" y="1928813"/>
          <p14:tracePt t="9174" x="4875213" y="1928813"/>
          <p14:tracePt t="9348" x="4867275" y="1928813"/>
          <p14:tracePt t="9850" x="4857750" y="1928813"/>
          <p14:tracePt t="9863" x="4840288" y="1928813"/>
          <p14:tracePt t="9877" x="4822825" y="1928813"/>
          <p14:tracePt t="9891" x="4795838" y="1928813"/>
          <p14:tracePt t="9908" x="4759325" y="1938338"/>
          <p14:tracePt t="9924" x="4714875" y="1955800"/>
          <p14:tracePt t="9941" x="4643438" y="2000250"/>
          <p14:tracePt t="9958" x="4616450" y="2017713"/>
          <p14:tracePt t="9975" x="4554538" y="2071688"/>
          <p14:tracePt t="9991" x="4518025" y="2089150"/>
          <p14:tracePt t="10008" x="4491038" y="2108200"/>
          <p14:tracePt t="10025" x="4473575" y="2116138"/>
          <p14:tracePt t="10041" x="4438650" y="2143125"/>
          <p14:tracePt t="10058" x="4419600" y="2160588"/>
          <p14:tracePt t="10075" x="4411663" y="2160588"/>
          <p14:tracePt t="10092" x="4394200" y="2179638"/>
          <p14:tracePt t="10108" x="4394200" y="2187575"/>
          <p14:tracePt t="10362" x="4394200" y="2197100"/>
          <p14:tracePt t="10425" x="4394200" y="2205038"/>
          <p14:tracePt t="10437" x="4394200" y="2214563"/>
          <p14:tracePt t="10450" x="4402138" y="2214563"/>
          <p14:tracePt t="10463" x="4402138" y="2232025"/>
          <p14:tracePt t="10475" x="4429125" y="2251075"/>
          <p14:tracePt t="10491" x="4465638" y="2295525"/>
          <p14:tracePt t="10508" x="4500563" y="2347913"/>
          <p14:tracePt t="10525" x="4562475" y="2438400"/>
          <p14:tracePt t="10541" x="4616450" y="2527300"/>
          <p14:tracePt t="10558" x="4625975" y="2554288"/>
          <p14:tracePt t="10574" x="4633913" y="2562225"/>
          <p14:tracePt t="10591" x="4633913" y="2581275"/>
          <p14:tracePt t="10608" x="4643438" y="2581275"/>
          <p14:tracePt t="10626" x="4643438" y="2589213"/>
          <p14:tracePt t="10738" x="4633913" y="2589213"/>
          <p14:tracePt t="10763" x="4608513" y="2589213"/>
          <p14:tracePt t="10776" x="4562475" y="2589213"/>
          <p14:tracePt t="10788" x="4456113" y="2589213"/>
          <p14:tracePt t="10801" x="4276725" y="2589213"/>
          <p14:tracePt t="10814" x="4062413" y="2544763"/>
          <p14:tracePt t="10827" x="3956050" y="2536825"/>
          <p14:tracePt t="10841" x="3848100" y="2527300"/>
          <p14:tracePt t="10858" x="3741738" y="2517775"/>
          <p14:tracePt t="10875" x="3660775" y="2517775"/>
          <p14:tracePt t="10892" x="3446463" y="2500313"/>
          <p14:tracePt t="10909" x="3375025" y="2500313"/>
          <p14:tracePt t="10925" x="3313113" y="2490788"/>
          <p14:tracePt t="10941" x="3241675" y="2473325"/>
          <p14:tracePt t="10958" x="3224213" y="2473325"/>
          <p14:tracePt t="10975" x="3205163" y="2465388"/>
          <p14:tracePt t="10992" x="3170238" y="2455863"/>
          <p14:tracePt t="11008" x="3160713" y="2446338"/>
          <p14:tracePt t="11025" x="3152775" y="2438400"/>
          <p14:tracePt t="11042" x="3108325" y="2438400"/>
          <p14:tracePt t="11058" x="3089275" y="2428875"/>
          <p14:tracePt t="11076" x="3062288" y="2419350"/>
          <p14:tracePt t="11092" x="2982913" y="2411413"/>
          <p14:tracePt t="11108" x="2928938" y="2401888"/>
          <p14:tracePt t="11125" x="2874963" y="2393950"/>
          <p14:tracePt t="11142" x="2786063" y="2374900"/>
          <p14:tracePt t="11158" x="2751138" y="2366963"/>
          <p14:tracePt t="11175" x="2732088" y="2366963"/>
          <p14:tracePt t="11192" x="2697163" y="2357438"/>
          <p14:tracePt t="11216" x="2687638" y="2357438"/>
          <p14:tracePt t="11504" x="2679700" y="2357438"/>
          <p14:tracePt t="11517" x="2660650" y="2357438"/>
          <p14:tracePt t="11529" x="2643188" y="2357438"/>
          <p14:tracePt t="11542" x="2598738" y="2347913"/>
          <p14:tracePt t="11559" x="2527300" y="2330450"/>
          <p14:tracePt t="11576" x="2428875" y="2312988"/>
          <p14:tracePt t="11592" x="2295525" y="2295525"/>
          <p14:tracePt t="11609" x="2241550" y="2286000"/>
          <p14:tracePt t="11626" x="2197100" y="2268538"/>
          <p14:tracePt t="11642" x="2081213" y="2251075"/>
          <p14:tracePt t="11659" x="2044700" y="2251075"/>
          <p14:tracePt t="11676" x="2009775" y="2251075"/>
          <p14:tracePt t="11692" x="1973263" y="2251075"/>
          <p14:tracePt t="11709" x="1955800" y="2251075"/>
          <p14:tracePt t="12005" x="1965325" y="2251075"/>
          <p14:tracePt t="12018" x="1973263" y="2251075"/>
          <p14:tracePt t="12044" x="1982788" y="2251075"/>
          <p14:tracePt t="12081" x="1990725" y="2251075"/>
          <p14:tracePt t="12118" x="2000250" y="2251075"/>
          <p14:tracePt t="12143" x="2009775" y="2251075"/>
          <p14:tracePt t="12218" x="2017713" y="2241550"/>
          <p14:tracePt t="12243" x="2027238" y="2241550"/>
          <p14:tracePt t="12255" x="2044700" y="2241550"/>
          <p14:tracePt t="12280" x="2054225" y="2241550"/>
          <p14:tracePt t="12294" x="2071688" y="2241550"/>
          <p14:tracePt t="12306" x="2081213" y="2241550"/>
          <p14:tracePt t="12318" x="2098675" y="2241550"/>
          <p14:tracePt t="12331" x="2125663" y="2241550"/>
          <p14:tracePt t="12344" x="2152650" y="2241550"/>
          <p14:tracePt t="12359" x="2187575" y="2241550"/>
          <p14:tracePt t="12376" x="2205038" y="2241550"/>
          <p14:tracePt t="12393" x="2251075" y="2241550"/>
          <p14:tracePt t="12409" x="2268538" y="2241550"/>
          <p14:tracePt t="12426" x="2286000" y="2241550"/>
          <p14:tracePt t="12442" x="2295525" y="2241550"/>
          <p14:tracePt t="12459" x="2312988" y="2241550"/>
          <p14:tracePt t="12481" x="2322513" y="2241550"/>
          <p14:tracePt t="13132" x="2312988" y="2241550"/>
          <p14:tracePt t="13521" x="2322513" y="2241550"/>
          <p14:tracePt t="13533" x="2357438" y="2241550"/>
          <p14:tracePt t="13546" x="2428875" y="2241550"/>
          <p14:tracePt t="13559" x="2536825" y="2241550"/>
          <p14:tracePt t="13576" x="2643188" y="2241550"/>
          <p14:tracePt t="13593" x="2714625" y="2251075"/>
          <p14:tracePt t="13610" x="2803525" y="2259013"/>
          <p14:tracePt t="13626" x="2840038" y="2259013"/>
          <p14:tracePt t="13643" x="2874963" y="2268538"/>
          <p14:tracePt t="13660" x="2973388" y="2268538"/>
          <p14:tracePt t="13677" x="3000375" y="2268538"/>
          <p14:tracePt t="13694" x="3009900" y="2268538"/>
          <p14:tracePt t="13710" x="3017838" y="2268538"/>
          <p14:tracePt t="13727" x="3027363" y="2268538"/>
          <p14:tracePt t="13922" x="3044825" y="2268538"/>
          <p14:tracePt t="13934" x="3062288" y="2268538"/>
          <p14:tracePt t="13947" x="3108325" y="2268538"/>
          <p14:tracePt t="13960" x="3205163" y="2268538"/>
          <p14:tracePt t="13977" x="3322638" y="2268538"/>
          <p14:tracePt t="13994" x="3455988" y="2268538"/>
          <p14:tracePt t="14010" x="3608388" y="2268538"/>
          <p14:tracePt t="14027" x="3652838" y="2268538"/>
          <p14:tracePt t="14043" x="3705225" y="2268538"/>
          <p14:tracePt t="14060" x="3813175" y="2268538"/>
          <p14:tracePt t="14076" x="3848100" y="2268538"/>
          <p14:tracePt t="14093" x="3884613" y="2268538"/>
          <p14:tracePt t="14110" x="3929063" y="2268538"/>
          <p14:tracePt t="14134" x="3938588" y="2268538"/>
          <p14:tracePt t="14210" x="3938588" y="2276475"/>
          <p14:tracePt t="14562" x="3956050" y="2276475"/>
          <p14:tracePt t="14574" x="4000500" y="2276475"/>
          <p14:tracePt t="14586" x="4143375" y="2276475"/>
          <p14:tracePt t="14599" x="4295775" y="2276475"/>
          <p14:tracePt t="14612" x="4402138" y="2276475"/>
          <p14:tracePt t="14627" x="4465638" y="2276475"/>
          <p14:tracePt t="14643" x="4510088" y="2276475"/>
          <p14:tracePt t="14661" x="4562475" y="2276475"/>
          <p14:tracePt t="14677" x="4589463" y="2286000"/>
          <p14:tracePt t="14694" x="4608513" y="2286000"/>
          <p14:tracePt t="14711" x="4652963" y="2295525"/>
          <p14:tracePt t="14727" x="4670425" y="2295525"/>
          <p14:tracePt t="14744" x="4679950" y="2295525"/>
          <p14:tracePt t="14762" x="4687888" y="2295525"/>
          <p14:tracePt t="15099" x="4697413" y="2295525"/>
          <p14:tracePt t="15125" x="4705350" y="2295525"/>
          <p14:tracePt t="15137" x="4714875" y="2295525"/>
          <p14:tracePt t="15150" x="4724400" y="2295525"/>
          <p14:tracePt t="15162" x="4751388" y="2303463"/>
          <p14:tracePt t="15177" x="4776788" y="2303463"/>
          <p14:tracePt t="15194" x="4830763" y="2312988"/>
          <p14:tracePt t="15212" x="4894263" y="2322513"/>
          <p14:tracePt t="15227" x="4919663" y="2322513"/>
          <p14:tracePt t="15244" x="4938713" y="2322513"/>
          <p14:tracePt t="15262" x="4965700" y="2322513"/>
          <p14:tracePt t="15263" x="4991100" y="2322513"/>
          <p14:tracePt t="15277" x="5027613" y="2322513"/>
          <p14:tracePt t="15294" x="5054600" y="2322513"/>
          <p14:tracePt t="15310" x="5062538" y="2322513"/>
          <p14:tracePt t="15327" x="5081588" y="2322513"/>
          <p14:tracePt t="15977" x="5089525" y="2322513"/>
          <p14:tracePt t="15990" x="5126038" y="2322513"/>
          <p14:tracePt t="16002" x="5295900" y="2312988"/>
          <p14:tracePt t="16015" x="5608638" y="2312988"/>
          <p14:tracePt t="16028" x="5803900" y="2312988"/>
          <p14:tracePt t="16044" x="5919788" y="2312988"/>
          <p14:tracePt t="16061" x="6018213" y="2312988"/>
          <p14:tracePt t="16077" x="6153150" y="2312988"/>
          <p14:tracePt t="16094" x="6232525" y="2312988"/>
          <p14:tracePt t="16111" x="6296025" y="2312988"/>
          <p14:tracePt t="16128" x="6375400" y="2312988"/>
          <p14:tracePt t="16144" x="6402388" y="2312988"/>
          <p14:tracePt t="16161" x="6429375" y="2322513"/>
          <p14:tracePt t="16178" x="6473825" y="2322513"/>
          <p14:tracePt t="16194" x="6491288" y="2322513"/>
          <p14:tracePt t="16211" x="6500813" y="2322513"/>
          <p14:tracePt t="16228" x="6510338" y="2322513"/>
          <p14:tracePt t="16245" x="6518275" y="2322513"/>
          <p14:tracePt t="16842" x="6518275" y="2330450"/>
          <p14:tracePt t="16917" x="6510338" y="2339975"/>
          <p14:tracePt t="16930" x="6500813" y="2339975"/>
          <p14:tracePt t="16967" x="6491288" y="2339975"/>
          <p14:tracePt t="16992" x="6483350" y="2347913"/>
          <p14:tracePt t="17005" x="6473825" y="2347913"/>
          <p14:tracePt t="17017" x="6456363" y="2357438"/>
          <p14:tracePt t="17030" x="6429375" y="2374900"/>
          <p14:tracePt t="17045" x="6375400" y="2401888"/>
          <p14:tracePt t="17062" x="6303963" y="2428875"/>
          <p14:tracePt t="17079" x="6251575" y="2465388"/>
          <p14:tracePt t="17095" x="6126163" y="2536825"/>
          <p14:tracePt t="17111" x="6062663" y="2589213"/>
          <p14:tracePt t="17129" x="5991225" y="2616200"/>
          <p14:tracePt t="17131" x="5929313" y="2660650"/>
          <p14:tracePt t="17145" x="5875338" y="2687638"/>
          <p14:tracePt t="17162" x="5840413" y="2705100"/>
          <p14:tracePt t="17178" x="5768975" y="2732088"/>
          <p14:tracePt t="17195" x="5634038" y="2803525"/>
          <p14:tracePt t="17211" x="5581650" y="2840038"/>
          <p14:tracePt t="17229" x="5500688" y="2884488"/>
          <p14:tracePt t="17245" x="5126038" y="3081338"/>
          <p14:tracePt t="17618" x="5116513" y="3081338"/>
          <p14:tracePt t="17631" x="5108575" y="3081338"/>
          <p14:tracePt t="17643" x="5089525" y="3081338"/>
          <p14:tracePt t="17655" x="5062538" y="3081338"/>
          <p14:tracePt t="17668" x="5027613" y="3089275"/>
          <p14:tracePt t="17681" x="4956175" y="3108325"/>
          <p14:tracePt t="17695" x="4875213" y="3133725"/>
          <p14:tracePt t="17711" x="4803775" y="3152775"/>
          <p14:tracePt t="17728" x="4741863" y="3170238"/>
          <p14:tracePt t="17745" x="4581525" y="3232150"/>
          <p14:tracePt t="17761" x="4491038" y="3259138"/>
          <p14:tracePt t="17778" x="4419600" y="3286125"/>
          <p14:tracePt t="17795" x="4340225" y="3313113"/>
          <p14:tracePt t="17811" x="4295775" y="3330575"/>
          <p14:tracePt t="17828" x="4268788" y="3340100"/>
          <p14:tracePt t="17845" x="4214813" y="3357563"/>
          <p14:tracePt t="17861" x="4197350" y="3357563"/>
          <p14:tracePt t="17878" x="4179888" y="3357563"/>
          <p14:tracePt t="17895" x="4160838" y="3367088"/>
          <p14:tracePt t="17911" x="4152900" y="3367088"/>
          <p14:tracePt t="17928" x="4152900" y="3375025"/>
          <p14:tracePt t="17956" x="4152900" y="3384550"/>
          <p14:tracePt t="17994" x="4152900" y="3394075"/>
          <p14:tracePt t="18031" x="4152900" y="3402013"/>
          <p14:tracePt t="18044" x="4160838" y="3411538"/>
          <p14:tracePt t="18057" x="4197350" y="3411538"/>
          <p14:tracePt t="18069" x="4259263" y="3411538"/>
          <p14:tracePt t="18082" x="4322763" y="3419475"/>
          <p14:tracePt t="18095" x="4384675" y="3419475"/>
          <p14:tracePt t="18111" x="4456113" y="3419475"/>
          <p14:tracePt t="18128" x="4510088" y="3419475"/>
          <p14:tracePt t="18145" x="4572000" y="3419475"/>
          <p14:tracePt t="18162" x="4589463" y="3419475"/>
          <p14:tracePt t="18183" x="4598988" y="3419475"/>
          <p14:tracePt t="18797" x="4589463" y="3419475"/>
          <p14:tracePt t="18810" x="4572000" y="3429000"/>
          <p14:tracePt t="18822" x="4527550" y="3455988"/>
          <p14:tracePt t="18835" x="4446588" y="3509963"/>
          <p14:tracePt t="18848" x="4357688" y="3571875"/>
          <p14:tracePt t="18862" x="4276725" y="3670300"/>
          <p14:tracePt t="18879" x="4205288" y="3759200"/>
          <p14:tracePt t="18897" x="4027488" y="4010025"/>
          <p14:tracePt t="18912" x="3894138" y="4224338"/>
          <p14:tracePt t="18929" x="3732213" y="4473575"/>
          <p14:tracePt t="18947" x="3429000" y="5062538"/>
          <p14:tracePt t="18962" x="3330575" y="5313363"/>
          <p14:tracePt t="18979" x="3286125" y="5411788"/>
          <p14:tracePt t="18997" x="3268663" y="5473700"/>
          <p14:tracePt t="19012" x="3268663" y="5491163"/>
          <p14:tracePt t="19029" x="3268663" y="5510213"/>
          <p14:tracePt t="19047" x="3268663" y="5616575"/>
          <p14:tracePt t="19062" x="3276600" y="5670550"/>
          <p14:tracePt t="19412" x="3276600" y="5688013"/>
          <p14:tracePt t="19424" x="3276600" y="5705475"/>
          <p14:tracePt t="19436" x="3276600" y="5724525"/>
          <p14:tracePt t="19449" x="3276600" y="5732463"/>
          <p14:tracePt t="19463" x="3276600" y="5751513"/>
          <p14:tracePt t="19479" x="3303588" y="5776913"/>
          <p14:tracePt t="19496" x="3330575" y="5786438"/>
          <p14:tracePt t="19512" x="3411538" y="5813425"/>
          <p14:tracePt t="19529" x="3473450" y="5830888"/>
          <p14:tracePt t="19546" x="3544888" y="5840413"/>
          <p14:tracePt t="19563" x="3670300" y="5857875"/>
          <p14:tracePt t="19579" x="3732213" y="5875338"/>
          <p14:tracePt t="19596" x="3813175" y="5884863"/>
          <p14:tracePt t="19612" x="3965575" y="5919788"/>
          <p14:tracePt t="19629" x="3990975" y="5929313"/>
          <p14:tracePt t="19646" x="4017963" y="5938838"/>
          <p14:tracePt t="19662" x="4089400" y="5946775"/>
          <p14:tracePt t="19679" x="4125913" y="5946775"/>
          <p14:tracePt t="19696" x="4160838" y="5946775"/>
          <p14:tracePt t="19712" x="4197350" y="5946775"/>
          <p14:tracePt t="19729" x="4214813" y="5956300"/>
          <p14:tracePt t="19746" x="4241800" y="5956300"/>
          <p14:tracePt t="19763" x="4313238" y="5973763"/>
          <p14:tracePt t="19779" x="4348163" y="5991225"/>
          <p14:tracePt t="19796" x="4367213" y="5991225"/>
          <p14:tracePt t="19813" x="4402138" y="5991225"/>
          <p14:tracePt t="19829" x="4419600" y="6000750"/>
          <p14:tracePt t="19846" x="4429125" y="6000750"/>
          <p14:tracePt t="19863" x="4438650" y="6000750"/>
          <p14:tracePt t="20012" x="4429125" y="6000750"/>
          <p14:tracePt t="20024" x="4419600" y="6000750"/>
          <p14:tracePt t="20037" x="4411663" y="6000750"/>
          <p14:tracePt t="20051" x="4394200" y="6000750"/>
          <p14:tracePt t="20063" x="4375150" y="6000750"/>
          <p14:tracePt t="20080" x="4357688" y="6000750"/>
          <p14:tracePt t="20096" x="4330700" y="6000750"/>
          <p14:tracePt t="20113" x="4259263" y="6000750"/>
          <p14:tracePt t="20130" x="4205288" y="6000750"/>
          <p14:tracePt t="20146" x="4133850" y="6000750"/>
          <p14:tracePt t="20163" x="3973513" y="6000750"/>
          <p14:tracePt t="20179" x="3902075" y="6000750"/>
          <p14:tracePt t="20196" x="3830638" y="6000750"/>
          <p14:tracePt t="20213" x="3724275" y="6000750"/>
          <p14:tracePt t="20230" x="3679825" y="6000750"/>
          <p14:tracePt t="20246" x="3616325" y="6000750"/>
          <p14:tracePt t="20263" x="3473450" y="6000750"/>
          <p14:tracePt t="20279" x="3411538" y="6000750"/>
          <p14:tracePt t="20296" x="3340100" y="6000750"/>
          <p14:tracePt t="20313" x="3232150" y="6000750"/>
          <p14:tracePt t="20329" x="3179763" y="6000750"/>
          <p14:tracePt t="20346" x="3143250" y="6000750"/>
          <p14:tracePt t="20363" x="3027363" y="6000750"/>
          <p14:tracePt t="20379" x="2973388" y="6000750"/>
          <p14:tracePt t="20397" x="2946400" y="6000750"/>
          <p14:tracePt t="20413" x="2901950" y="6000750"/>
          <p14:tracePt t="20429" x="2874963" y="5991225"/>
          <p14:tracePt t="20446" x="2847975" y="5991225"/>
          <p14:tracePt t="20463" x="2786063" y="5983288"/>
          <p14:tracePt t="20479" x="2751138" y="5983288"/>
          <p14:tracePt t="20496" x="2724150" y="5983288"/>
          <p14:tracePt t="20513" x="2660650" y="5983288"/>
          <p14:tracePt t="20529" x="2633663" y="5983288"/>
          <p14:tracePt t="20546" x="2608263" y="5983288"/>
          <p14:tracePt t="20563" x="2554288" y="5983288"/>
          <p14:tracePt t="20579" x="2527300" y="5983288"/>
          <p14:tracePt t="20596" x="2509838" y="5983288"/>
          <p14:tracePt t="20613" x="2482850" y="5983288"/>
          <p14:tracePt t="20789" x="2490788" y="5983288"/>
          <p14:tracePt t="20802" x="2500313" y="5983288"/>
          <p14:tracePt t="20814" x="2517775" y="5983288"/>
          <p14:tracePt t="20826" x="2544763" y="5983288"/>
          <p14:tracePt t="20839" x="2598738" y="5983288"/>
          <p14:tracePt t="20852" x="2670175" y="5983288"/>
          <p14:tracePt t="20865" x="2751138" y="5983288"/>
          <p14:tracePt t="20880" x="2847975" y="5983288"/>
          <p14:tracePt t="20897" x="2919413" y="5983288"/>
          <p14:tracePt t="20914" x="2982913" y="5983288"/>
          <p14:tracePt t="20915" x="3027363" y="5983288"/>
          <p14:tracePt t="20930" x="3054350" y="5983288"/>
          <p14:tracePt t="20947" x="3089275" y="5983288"/>
          <p14:tracePt t="20964" x="3160713" y="5983288"/>
          <p14:tracePt t="20980" x="3224213" y="5983288"/>
          <p14:tracePt t="20997" x="3286125" y="5983288"/>
          <p14:tracePt t="21014" x="3384550" y="5983288"/>
          <p14:tracePt t="21030" x="3411538" y="5983288"/>
          <p14:tracePt t="21046" x="3438525" y="5983288"/>
          <p14:tracePt t="21064" x="3455988" y="5983288"/>
          <p14:tracePt t="21080" x="3482975" y="5983288"/>
          <p14:tracePt t="21096" x="3509963" y="5983288"/>
          <p14:tracePt t="21114" x="3536950" y="5983288"/>
          <p14:tracePt t="21140" x="3544888" y="5983288"/>
          <p14:tracePt t="22168" x="3544888" y="5973763"/>
          <p14:tracePt t="22181" x="3536950" y="5965825"/>
          <p14:tracePt t="22194" x="3536950" y="5946775"/>
          <p14:tracePt t="22207" x="3527425" y="5911850"/>
          <p14:tracePt t="22219" x="3527425" y="5840413"/>
          <p14:tracePt t="22231" x="3517900" y="5741988"/>
          <p14:tracePt t="22247" x="3517900" y="5670550"/>
          <p14:tracePt t="22264" x="3509963" y="5608638"/>
          <p14:tracePt t="22280" x="3490913" y="5473700"/>
          <p14:tracePt t="22297" x="3482975" y="5411788"/>
          <p14:tracePt t="22314" x="3465513" y="5357813"/>
          <p14:tracePt t="22331" x="3446463" y="5276850"/>
          <p14:tracePt t="22347" x="3419475" y="5241925"/>
          <p14:tracePt t="22364" x="3367088" y="5160963"/>
          <p14:tracePt t="22381" x="3313113" y="5108575"/>
          <p14:tracePt t="22382" x="3232150" y="5045075"/>
          <p14:tracePt t="22397" x="3170238" y="5010150"/>
          <p14:tracePt t="22414" x="3098800" y="4973638"/>
          <p14:tracePt t="22431" x="2990850" y="4902200"/>
          <p14:tracePt t="22447" x="2946400" y="4875213"/>
          <p14:tracePt t="22464" x="2919413" y="4857750"/>
          <p14:tracePt t="22481" x="2894013" y="4848225"/>
          <p14:tracePt t="22482" x="2884488" y="4840288"/>
          <p14:tracePt t="22497" x="2874963" y="4840288"/>
          <p14:tracePt t="22514" x="2857500" y="4840288"/>
          <p14:tracePt t="22819" x="2847975" y="4840288"/>
          <p14:tracePt t="22832" x="2822575" y="4840288"/>
          <p14:tracePt t="22844" x="2786063" y="4813300"/>
          <p14:tracePt t="22857" x="2616200" y="4714875"/>
          <p14:tracePt t="22869" x="2401888" y="4581525"/>
          <p14:tracePt t="22883" x="2303463" y="4537075"/>
          <p14:tracePt t="22897" x="2251075" y="4500563"/>
          <p14:tracePt t="22914" x="2205038" y="4473575"/>
          <p14:tracePt t="22932" x="2170113" y="4456113"/>
          <p14:tracePt t="22948" x="2108200" y="4411663"/>
          <p14:tracePt t="22964" x="2081213" y="4394200"/>
          <p14:tracePt t="22983" x="2044700" y="4375150"/>
          <p14:tracePt t="22998" x="2027238" y="4367213"/>
          <p14:tracePt t="23015" x="2009775" y="4367213"/>
          <p14:tracePt t="23032" x="2000250" y="4357688"/>
          <p14:tracePt t="23096" x="2000250" y="4348163"/>
          <p14:tracePt t="23271" x="2017713" y="4348163"/>
          <p14:tracePt t="23284" x="2027238" y="4348163"/>
          <p14:tracePt t="23298" x="2044700" y="4348163"/>
          <p14:tracePt t="23315" x="2081213" y="4348163"/>
          <p14:tracePt t="23332" x="2152650" y="4348163"/>
          <p14:tracePt t="23348" x="2401888" y="4348163"/>
          <p14:tracePt t="23365" x="2509838" y="4348163"/>
          <p14:tracePt t="23381" x="2598738" y="4348163"/>
          <p14:tracePt t="23398" x="2759075" y="4367213"/>
          <p14:tracePt t="23414" x="2795588" y="4375150"/>
          <p14:tracePt t="23431" x="2830513" y="4384675"/>
          <p14:tracePt t="23448" x="2857500" y="4384675"/>
          <p14:tracePt t="23464" x="2867025" y="4384675"/>
          <p14:tracePt t="23481" x="2874963" y="4384675"/>
          <p14:tracePt t="24323" x="2874963" y="4394200"/>
          <p14:tracePt t="24385" x="2874963" y="4402138"/>
          <p14:tracePt t="24486" x="2874963" y="4411663"/>
          <p14:tracePt t="26949" x="2884488" y="4411663"/>
          <p14:tracePt t="26962" x="2965450" y="4411663"/>
          <p14:tracePt t="26975" x="3286125" y="4411663"/>
          <p14:tracePt t="26986" x="3786188" y="4411663"/>
          <p14:tracePt t="26999" x="4010025" y="4411663"/>
          <p14:tracePt t="27016" x="4116388" y="4411663"/>
          <p14:tracePt t="27033" x="4224338" y="4411663"/>
          <p14:tracePt t="27050" x="4375150" y="4411663"/>
          <p14:tracePt t="27066" x="4429125" y="4411663"/>
          <p14:tracePt t="27083" x="4483100" y="4411663"/>
          <p14:tracePt t="27100" x="4581525" y="4411663"/>
          <p14:tracePt t="27116" x="4616450" y="4411663"/>
          <p14:tracePt t="27133" x="4643438" y="4411663"/>
          <p14:tracePt t="27149" x="4660900" y="4411663"/>
          <p14:tracePt t="27166" x="4670425" y="4411663"/>
          <p14:tracePt t="27212" x="4679950" y="4411663"/>
          <p14:tracePt t="27225" x="4679950" y="4419600"/>
          <p14:tracePt t="27238" x="4687888" y="4419600"/>
          <p14:tracePt t="27249" x="4705350" y="4419600"/>
          <p14:tracePt t="27266" x="4732338" y="4429125"/>
          <p14:tracePt t="27283" x="4768850" y="4429125"/>
          <p14:tracePt t="27299" x="4884738" y="4438650"/>
          <p14:tracePt t="27316" x="4929188" y="4438650"/>
          <p14:tracePt t="27333" x="4991100" y="4446588"/>
          <p14:tracePt t="27349" x="5108575" y="4456113"/>
          <p14:tracePt t="27366" x="5153025" y="4465638"/>
          <p14:tracePt t="27383" x="5180013" y="4473575"/>
          <p14:tracePt t="27399" x="5205413" y="4473575"/>
          <p14:tracePt t="27416" x="5224463" y="4473575"/>
          <p14:tracePt t="27776" x="5251450" y="4473575"/>
          <p14:tracePt t="27788" x="5286375" y="4473575"/>
          <p14:tracePt t="27802" x="5429250" y="4473575"/>
          <p14:tracePt t="27817" x="5554663" y="4473575"/>
          <p14:tracePt t="27834" x="5643563" y="4473575"/>
          <p14:tracePt t="27851" x="5741988" y="4473575"/>
          <p14:tracePt t="27867" x="5795963" y="4473575"/>
          <p14:tracePt t="27884" x="5857875" y="4473575"/>
          <p14:tracePt t="27901" x="5956300" y="4473575"/>
          <p14:tracePt t="27917" x="5983288" y="4473575"/>
          <p14:tracePt t="27933" x="6000750" y="4483100"/>
          <p14:tracePt t="27951" x="6027738" y="4483100"/>
          <p14:tracePt t="27967" x="6037263" y="4483100"/>
          <p14:tracePt t="27983" x="6045200" y="4483100"/>
          <p14:tracePt t="28102" x="6045200" y="4491038"/>
          <p14:tracePt t="28115" x="6037263" y="4491038"/>
          <p14:tracePt t="28127" x="6027738" y="4491038"/>
          <p14:tracePt t="28152" x="6010275" y="4491038"/>
          <p14:tracePt t="28165" x="5991225" y="4491038"/>
          <p14:tracePt t="28178" x="5983288" y="4491038"/>
          <p14:tracePt t="28190" x="5956300" y="4491038"/>
          <p14:tracePt t="28202" x="5919788" y="4500563"/>
          <p14:tracePt t="28217" x="5857875" y="4500563"/>
          <p14:tracePt t="28234" x="5768975" y="4510088"/>
          <p14:tracePt t="28250" x="5473700" y="4537075"/>
          <p14:tracePt t="28267" x="4946650" y="4589463"/>
          <p14:tracePt t="28283" x="4786313" y="4616450"/>
          <p14:tracePt t="28301" x="4510088" y="4643438"/>
          <p14:tracePt t="28317" x="4205288" y="4697413"/>
          <p14:tracePt t="28333" x="4081463" y="4732338"/>
          <p14:tracePt t="28351" x="4000500" y="4759325"/>
          <p14:tracePt t="28367" x="3857625" y="4795838"/>
          <p14:tracePt t="28384" x="3795713" y="4813300"/>
          <p14:tracePt t="28400" x="3759200" y="4822825"/>
          <p14:tracePt t="28417" x="3705225" y="4840288"/>
          <p14:tracePt t="28433" x="3697288" y="4840288"/>
          <p14:tracePt t="28450" x="3679825" y="4848225"/>
          <p14:tracePt t="28467" x="3670300" y="4857750"/>
          <p14:tracePt t="28483" x="3660775" y="4857750"/>
          <p14:tracePt t="29018" x="3679825" y="4857750"/>
          <p14:tracePt t="29030" x="3724275" y="4857750"/>
          <p14:tracePt t="29043" x="3813175" y="4857750"/>
          <p14:tracePt t="29055" x="3946525" y="4857750"/>
          <p14:tracePt t="29069" x="4062413" y="4857750"/>
          <p14:tracePt t="29084" x="4152900" y="4857750"/>
          <p14:tracePt t="29100" x="4232275" y="4867275"/>
          <p14:tracePt t="29117" x="4303713" y="4867275"/>
          <p14:tracePt t="29134" x="4429125" y="4884738"/>
          <p14:tracePt t="29151" x="4473575" y="4884738"/>
          <p14:tracePt t="29167" x="4537075" y="4884738"/>
          <p14:tracePt t="29169" x="4633913" y="4884738"/>
          <p14:tracePt t="29184" x="4687888" y="4884738"/>
          <p14:tracePt t="29201" x="4724400" y="4884738"/>
          <p14:tracePt t="29217" x="4776788" y="4884738"/>
          <p14:tracePt t="29234" x="4795838" y="4884738"/>
          <p14:tracePt t="29251" x="4813300" y="4884738"/>
          <p14:tracePt t="29267" x="4822825" y="4884738"/>
          <p14:tracePt t="29284" x="4848225" y="4884738"/>
          <p14:tracePt t="29301" x="4867275" y="4884738"/>
          <p14:tracePt t="29317" x="4875213" y="4884738"/>
          <p14:tracePt t="29334" x="4902200" y="4884738"/>
          <p14:tracePt t="29355" x="4919663" y="4884738"/>
          <p14:tracePt t="29381" x="4929188" y="4884738"/>
          <p14:tracePt t="29393" x="4946650" y="4884738"/>
          <p14:tracePt t="29406" x="4965700" y="4884738"/>
          <p14:tracePt t="29419" x="4983163" y="4884738"/>
          <p14:tracePt t="29434" x="5010150" y="4884738"/>
          <p14:tracePt t="29451" x="5018088" y="4884738"/>
          <p14:tracePt t="29467" x="5037138" y="4884738"/>
          <p14:tracePt t="29484" x="5062538" y="4884738"/>
          <p14:tracePt t="29518" x="5072063" y="4884738"/>
          <p14:tracePt t="29969" x="5062538" y="4884738"/>
          <p14:tracePt t="29982" x="5045075" y="4884738"/>
          <p14:tracePt t="29995" x="5018088" y="4919663"/>
          <p14:tracePt t="30007" x="4946650" y="4983163"/>
          <p14:tracePt t="30020" x="4875213" y="5099050"/>
          <p14:tracePt t="30034" x="4768850" y="5268913"/>
          <p14:tracePt t="30051" x="4643438" y="5545138"/>
          <p14:tracePt t="30069" x="4562475" y="5751513"/>
          <p14:tracePt t="30084" x="4545013" y="5830888"/>
          <p14:tracePt t="30101" x="4527550" y="5875338"/>
          <p14:tracePt t="30119" x="4518025" y="5902325"/>
          <p14:tracePt t="30120" x="4518025" y="5919788"/>
          <p14:tracePt t="30134" x="4518025" y="5929313"/>
          <p14:tracePt t="30151" x="4518025" y="5938838"/>
          <p14:tracePt t="30168" x="4518025" y="5956300"/>
          <p14:tracePt t="30185" x="4518025" y="5965825"/>
          <p14:tracePt t="30201" x="4518025" y="5973763"/>
          <p14:tracePt t="30218" x="4518025" y="5983288"/>
          <p14:tracePt t="30295" x="4518025" y="5991225"/>
          <p14:tracePt t="30584" x="4510088" y="5991225"/>
          <p14:tracePt t="30596" x="4491038" y="5991225"/>
          <p14:tracePt t="30609" x="4446588" y="5991225"/>
          <p14:tracePt t="30621" x="4276725" y="5991225"/>
          <p14:tracePt t="30635" x="4037013" y="5991225"/>
          <p14:tracePt t="30652" x="3911600" y="5991225"/>
          <p14:tracePt t="30668" x="3803650" y="5991225"/>
          <p14:tracePt t="30685" x="3598863" y="5991225"/>
          <p14:tracePt t="30702" x="3490913" y="5991225"/>
          <p14:tracePt t="30718" x="3375025" y="5991225"/>
          <p14:tracePt t="30735" x="3170238" y="5991225"/>
          <p14:tracePt t="30751" x="3089275" y="5991225"/>
          <p14:tracePt t="30768" x="3017838" y="5991225"/>
          <p14:tracePt t="30785" x="2911475" y="5991225"/>
          <p14:tracePt t="30801" x="2874963" y="5991225"/>
          <p14:tracePt t="30818" x="2840038" y="5991225"/>
          <p14:tracePt t="30834" x="2751138" y="5991225"/>
          <p14:tracePt t="30851" x="2724150" y="5991225"/>
          <p14:tracePt t="30868" x="2687638" y="5991225"/>
          <p14:tracePt t="30885" x="2633663" y="5991225"/>
          <p14:tracePt t="30902" x="2598738" y="5991225"/>
          <p14:tracePt t="30918" x="2562225" y="5991225"/>
          <p14:tracePt t="30935" x="2527300" y="5991225"/>
          <p14:tracePt t="30951" x="2509838" y="5983288"/>
          <p14:tracePt t="30968" x="2500313" y="5983288"/>
          <p14:tracePt t="30985" x="2465388" y="5983288"/>
          <p14:tracePt t="31002" x="2455863" y="5973763"/>
          <p14:tracePt t="31018" x="2446338" y="5973763"/>
          <p14:tracePt t="31035" x="2419350" y="5973763"/>
          <p14:tracePt t="31060" x="2401888" y="5973763"/>
          <p14:tracePt t="31085" x="2393950" y="5973763"/>
          <p14:tracePt t="31260" x="2401888" y="5973763"/>
          <p14:tracePt t="31273" x="2428875" y="5973763"/>
          <p14:tracePt t="31285" x="2482850" y="5965825"/>
          <p14:tracePt t="31298" x="2581275" y="5965825"/>
          <p14:tracePt t="31310" x="2660650" y="5956300"/>
          <p14:tracePt t="31323" x="2751138" y="5946775"/>
          <p14:tracePt t="31336" x="2857500" y="5938838"/>
          <p14:tracePt t="31352" x="2955925" y="5929313"/>
          <p14:tracePt t="31369" x="3062288" y="5919788"/>
          <p14:tracePt t="31385" x="3357563" y="5894388"/>
          <p14:tracePt t="31402" x="3473450" y="5894388"/>
          <p14:tracePt t="31419" x="3616325" y="5894388"/>
          <p14:tracePt t="31435" x="3776663" y="5894388"/>
          <p14:tracePt t="31451" x="3813175" y="5902325"/>
          <p14:tracePt t="31468" x="3848100" y="5902325"/>
          <p14:tracePt t="31485" x="3894138" y="5911850"/>
          <p14:tracePt t="31502" x="4000500" y="5919788"/>
          <p14:tracePt t="31518" x="4054475" y="5919788"/>
          <p14:tracePt t="31535" x="4179888" y="5929313"/>
          <p14:tracePt t="31552" x="4224338" y="5938838"/>
          <p14:tracePt t="31568" x="4251325" y="5938838"/>
          <p14:tracePt t="31585" x="4286250" y="5938838"/>
          <p14:tracePt t="31602" x="4313238" y="5938838"/>
          <p14:tracePt t="31618" x="4330700" y="5938838"/>
          <p14:tracePt t="31635" x="4357688" y="5938838"/>
          <p14:tracePt t="31652" x="4384675" y="5938838"/>
          <p14:tracePt t="31811" x="4367213" y="5938838"/>
          <p14:tracePt t="31824" x="4348163" y="5938838"/>
          <p14:tracePt t="31837" x="4330700" y="5938838"/>
          <p14:tracePt t="31849" x="4286250" y="5938838"/>
          <p14:tracePt t="31861" x="4214813" y="5938838"/>
          <p14:tracePt t="31874" x="4108450" y="5938838"/>
          <p14:tracePt t="31887" x="3911600" y="5938838"/>
          <p14:tracePt t="31902" x="3759200" y="5938838"/>
          <p14:tracePt t="31919" x="3616325" y="5938838"/>
          <p14:tracePt t="31936" x="3348038" y="5938838"/>
          <p14:tracePt t="31952" x="3232150" y="5938838"/>
          <p14:tracePt t="31969" x="3116263" y="5938838"/>
          <p14:tracePt t="31986" x="2919413" y="5938838"/>
          <p14:tracePt t="32002" x="2840038" y="5938838"/>
          <p14:tracePt t="32019" x="2768600" y="5938838"/>
          <p14:tracePt t="32036" x="2643188" y="5938838"/>
          <p14:tracePt t="32052" x="2598738" y="5938838"/>
          <p14:tracePt t="32069" x="2554288" y="5938838"/>
          <p14:tracePt t="32086" x="2473325" y="5938838"/>
          <p14:tracePt t="32102" x="2446338" y="5938838"/>
          <p14:tracePt t="32119" x="2419350" y="5938838"/>
          <p14:tracePt t="32136" x="2411413" y="5938838"/>
          <p14:tracePt t="32137" x="2393950" y="5938838"/>
          <p14:tracePt t="32152" x="2384425" y="5938838"/>
          <p14:tracePt t="32169" x="2366963" y="5938838"/>
          <p14:tracePt t="32186" x="2357438" y="5938838"/>
          <p14:tracePt t="32202" x="2339975" y="5938838"/>
          <p14:tracePt t="32374" x="2347913" y="5938838"/>
          <p14:tracePt t="32387" x="2357438" y="5938838"/>
          <p14:tracePt t="32399" x="2384425" y="5938838"/>
          <p14:tracePt t="32412" x="2428875" y="5938838"/>
          <p14:tracePt t="32425" x="2490788" y="5938838"/>
          <p14:tracePt t="32438" x="2562225" y="5938838"/>
          <p14:tracePt t="32452" x="2660650" y="5938838"/>
          <p14:tracePt t="32469" x="2786063" y="5938838"/>
          <p14:tracePt t="32487" x="3027363" y="5938838"/>
          <p14:tracePt t="32502" x="3116263" y="5938838"/>
          <p14:tracePt t="32519" x="3205163" y="5938838"/>
          <p14:tracePt t="32537" x="3313113" y="5938838"/>
          <p14:tracePt t="32553" x="3348038" y="5938838"/>
          <p14:tracePt t="32569" x="3375025" y="5938838"/>
          <p14:tracePt t="32587" x="3419475" y="5938838"/>
          <p14:tracePt t="32603" x="3438525" y="5938838"/>
          <p14:tracePt t="32619" x="3465513" y="5938838"/>
          <p14:tracePt t="32637" x="3482975" y="5938838"/>
          <p14:tracePt t="32638" x="3509963" y="5938838"/>
          <p14:tracePt t="32662" x="3517900" y="5938838"/>
          <p14:tracePt t="32687" x="3527425" y="5938838"/>
          <p14:tracePt t="34217" x="3527425" y="5929313"/>
          <p14:tracePt t="34231" x="3544888" y="5919788"/>
          <p14:tracePt t="34242" x="3581400" y="5911850"/>
          <p14:tracePt t="34255" x="3679825" y="5884863"/>
          <p14:tracePt t="34269" x="3848100" y="5822950"/>
          <p14:tracePt t="34286" x="4071938" y="5751513"/>
          <p14:tracePt t="34303" x="4224338" y="5705475"/>
          <p14:tracePt t="34319" x="4527550" y="5634038"/>
          <p14:tracePt t="34336" x="4608513" y="5608638"/>
          <p14:tracePt t="34353" x="4670425" y="5599113"/>
          <p14:tracePt t="34370" x="4732338" y="5599113"/>
          <p14:tracePt t="34386" x="4751388" y="5599113"/>
          <p14:tracePt t="34403" x="4759325" y="5599113"/>
          <p14:tracePt t="34419" x="4768850" y="5599113"/>
          <p14:tracePt t="34442" x="4776788" y="5599113"/>
          <p14:tracePt t="34455" x="4786313" y="5599113"/>
          <p14:tracePt t="34470" x="4822825" y="5599113"/>
          <p14:tracePt t="34486" x="4938713" y="5599113"/>
          <p14:tracePt t="34503" x="5153025" y="5608638"/>
          <p14:tracePt t="34520" x="5491163" y="5634038"/>
          <p14:tracePt t="34536" x="5562600" y="5643563"/>
          <p14:tracePt t="34553" x="5608638" y="5643563"/>
          <p14:tracePt t="34570" x="5724525" y="5643563"/>
          <p14:tracePt t="34586" x="5776913" y="5653088"/>
          <p14:tracePt t="34603" x="5822950" y="5653088"/>
          <p14:tracePt t="34620" x="5867400" y="5653088"/>
          <p14:tracePt t="34636" x="5884863" y="5653088"/>
          <p14:tracePt t="34653" x="5902325" y="5653088"/>
          <p14:tracePt t="34670" x="5938838" y="5653088"/>
          <p14:tracePt t="34686" x="5946775" y="5653088"/>
          <p14:tracePt t="34703" x="5956300" y="5653088"/>
          <p14:tracePt t="34957" x="5946775" y="5653088"/>
          <p14:tracePt t="34969" x="5938838" y="5653088"/>
          <p14:tracePt t="35007" x="5929313" y="5643563"/>
          <p14:tracePt t="35019" x="5919788" y="5643563"/>
          <p14:tracePt t="35031" x="5911850" y="5626100"/>
          <p14:tracePt t="35044" x="5902325" y="5616575"/>
          <p14:tracePt t="35057" x="5884863" y="5589588"/>
          <p14:tracePt t="35070" x="5848350" y="5562600"/>
          <p14:tracePt t="35087" x="5813425" y="5510213"/>
          <p14:tracePt t="35103" x="5776913" y="5446713"/>
          <p14:tracePt t="35120" x="5653088" y="5214938"/>
          <p14:tracePt t="35137" x="5581650" y="5133975"/>
          <p14:tracePt t="35154" x="5537200" y="5062538"/>
          <p14:tracePt t="35170" x="5419725" y="4902200"/>
          <p14:tracePt t="35187" x="5375275" y="4857750"/>
          <p14:tracePt t="35204" x="5340350" y="4813300"/>
          <p14:tracePt t="35220" x="5241925" y="4714875"/>
          <p14:tracePt t="35237" x="5187950" y="4660900"/>
          <p14:tracePt t="35253" x="5116513" y="4616450"/>
          <p14:tracePt t="35270" x="4973638" y="4562475"/>
          <p14:tracePt t="35286" x="4911725" y="4562475"/>
          <p14:tracePt t="35303" x="4848225" y="4554538"/>
          <p14:tracePt t="35320" x="4741863" y="4545013"/>
          <p14:tracePt t="35337" x="4714875" y="4545013"/>
          <p14:tracePt t="35353" x="4679950" y="4545013"/>
          <p14:tracePt t="35961" x="4660900" y="4545013"/>
          <p14:tracePt t="35973" x="4643438" y="4527550"/>
          <p14:tracePt t="35985" x="4608513" y="4500563"/>
          <p14:tracePt t="35998" x="4500563" y="4411663"/>
          <p14:tracePt t="36010" x="4402138" y="4340225"/>
          <p14:tracePt t="36024" x="4313238" y="4276725"/>
          <p14:tracePt t="36037" x="4251325" y="4214813"/>
          <p14:tracePt t="36054" x="4179888" y="4152900"/>
          <p14:tracePt t="36071" x="4125913" y="4081463"/>
          <p14:tracePt t="36087" x="4054475" y="4010025"/>
          <p14:tracePt t="36104" x="4027488" y="3983038"/>
          <p14:tracePt t="36121" x="4010025" y="3973513"/>
          <p14:tracePt t="36138" x="3990975" y="3956050"/>
          <p14:tracePt t="36154" x="3990975" y="3946525"/>
          <p14:tracePt t="36173" x="3983038" y="3946525"/>
          <p14:tracePt t="36675" x="3983038" y="3965575"/>
          <p14:tracePt t="36687" x="3973513" y="4000500"/>
          <p14:tracePt t="36700" x="3946525" y="4133850"/>
          <p14:tracePt t="36713" x="3867150" y="4429125"/>
          <p14:tracePt t="36725" x="3697288" y="5010150"/>
          <p14:tracePt t="36738" x="3670300" y="5089525"/>
          <p14:tracePt t="36754" x="3643313" y="5214938"/>
          <p14:tracePt t="36771" x="3633788" y="5286375"/>
          <p14:tracePt t="36788" x="3625850" y="5330825"/>
          <p14:tracePt t="36804" x="3625850" y="5348288"/>
          <p14:tracePt t="36821" x="3625850" y="5357813"/>
          <p14:tracePt t="36838" x="3625850" y="5375275"/>
          <p14:tracePt t="37190" x="3616325" y="5375275"/>
          <p14:tracePt t="37202" x="3616325" y="5402263"/>
          <p14:tracePt t="37214" x="3608388" y="5438775"/>
          <p14:tracePt t="37227" x="3581400" y="5537200"/>
          <p14:tracePt t="37240" x="3554413" y="5661025"/>
          <p14:tracePt t="37255" x="3527425" y="5732463"/>
          <p14:tracePt t="37271" x="3509963" y="5776913"/>
          <p14:tracePt t="37289" x="3490913" y="5813425"/>
          <p14:tracePt t="37305" x="3482975" y="5840413"/>
          <p14:tracePt t="37321" x="3455988" y="5875338"/>
          <p14:tracePt t="37339" x="3429000" y="5911850"/>
          <p14:tracePt t="37355" x="3419475" y="5929313"/>
          <p14:tracePt t="37372" x="3402013" y="5938838"/>
          <p14:tracePt t="37390" x="3384550" y="5946775"/>
          <p14:tracePt t="37404" x="3357563" y="5946775"/>
          <p14:tracePt t="37421" x="3295650" y="5956300"/>
          <p14:tracePt t="37439" x="3224213" y="5965825"/>
          <p14:tracePt t="37440" x="3133725" y="5965825"/>
          <p14:tracePt t="37454" x="3036888" y="5965825"/>
          <p14:tracePt t="37471" x="2955925" y="5965825"/>
          <p14:tracePt t="37488" x="2884488" y="5965825"/>
          <p14:tracePt t="37504" x="2768600" y="5965825"/>
          <p14:tracePt t="37521" x="2724150" y="5965825"/>
          <p14:tracePt t="37538" x="2687638" y="5965825"/>
          <p14:tracePt t="37554" x="2633663" y="5965825"/>
          <p14:tracePt t="37572" x="2625725" y="5965825"/>
          <p14:tracePt t="37588" x="2608263" y="5965825"/>
          <p14:tracePt t="37592" x="2598738" y="5965825"/>
          <p14:tracePt t="37615" x="2589213" y="5965825"/>
          <p14:tracePt t="37866" x="2598738" y="5965825"/>
          <p14:tracePt t="37879" x="2625725" y="5965825"/>
          <p14:tracePt t="37891" x="2679700" y="5965825"/>
          <p14:tracePt t="37905" x="2714625" y="5965825"/>
          <p14:tracePt t="37922" x="2741613" y="5965825"/>
          <p14:tracePt t="37938" x="2776538" y="5956300"/>
          <p14:tracePt t="37955" x="2911475" y="5938838"/>
          <p14:tracePt t="37972" x="2982913" y="5929313"/>
          <p14:tracePt t="37988" x="3081338" y="5929313"/>
          <p14:tracePt t="38005" x="3276600" y="5929313"/>
          <p14:tracePt t="38022" x="3322638" y="5929313"/>
          <p14:tracePt t="38038" x="3348038" y="5929313"/>
          <p14:tracePt t="38055" x="3367088" y="5929313"/>
          <p14:tracePt t="38072" x="3375025" y="5929313"/>
          <p14:tracePt t="38088" x="3402013" y="5929313"/>
          <p14:tracePt t="38105" x="3500438" y="5929313"/>
          <p14:tracePt t="38122" x="3554413" y="5929313"/>
          <p14:tracePt t="38138" x="3608388" y="5929313"/>
          <p14:tracePt t="38155" x="3670300" y="5929313"/>
          <p14:tracePt t="38172" x="3679825" y="5929313"/>
          <p14:tracePt t="38204" x="3687763" y="5929313"/>
          <p14:tracePt t="38241" x="3697288" y="5929313"/>
          <p14:tracePt t="38392" x="3705225" y="5929313"/>
          <p14:tracePt t="38417" x="3724275" y="5929313"/>
          <p14:tracePt t="38429" x="3741738" y="5929313"/>
          <p14:tracePt t="38442" x="3795713" y="5929313"/>
          <p14:tracePt t="38455" x="3857625" y="5946775"/>
          <p14:tracePt t="38473" x="3919538" y="5965825"/>
          <p14:tracePt t="38489" x="3965575" y="5973763"/>
          <p14:tracePt t="38505" x="4027488" y="5983288"/>
          <p14:tracePt t="38522" x="4054475" y="5983288"/>
          <p14:tracePt t="38542" x="4062413" y="5983288"/>
          <p14:tracePt t="38567" x="4071938" y="5983288"/>
          <p14:tracePt t="50937" x="4081463" y="5965825"/>
          <p14:tracePt t="50950" x="4125913" y="5902325"/>
          <p14:tracePt t="50962" x="4259263" y="5715000"/>
          <p14:tracePt t="50975" x="4660900" y="5018088"/>
          <p14:tracePt t="50988" x="4795838" y="4759325"/>
          <p14:tracePt t="51000" x="4911725" y="4375150"/>
          <p14:tracePt t="51013" x="4956175" y="4089400"/>
          <p14:tracePt t="51028" x="5010150" y="3697288"/>
          <p14:tracePt t="51045" x="5054600" y="3322638"/>
          <p14:tracePt t="51062" x="5143500" y="2867025"/>
          <p14:tracePt t="51078" x="5205413" y="2562225"/>
          <p14:tracePt t="51095" x="5214938" y="2465388"/>
          <p14:tracePt t="51113" x="5224463" y="2393950"/>
          <p14:tracePt t="51426" x="5205413" y="2374900"/>
          <p14:tracePt t="51442" x="5116513" y="2330450"/>
          <p14:tracePt t="51451" x="4867275" y="2197100"/>
          <p14:tracePt t="51464" x="4384675" y="1919288"/>
          <p14:tracePt t="51478" x="3884613" y="1589088"/>
          <p14:tracePt t="51498" x="3455988" y="1393825"/>
          <p14:tracePt t="51512" x="3017838" y="1231900"/>
          <p14:tracePt t="51528" x="2205038" y="946150"/>
          <p14:tracePt t="51548" x="2000250" y="901700"/>
          <p14:tracePt t="51569" x="1822450" y="893763"/>
          <p14:tracePt t="51584" x="1731963" y="893763"/>
          <p14:tracePt t="51598" x="1660525" y="893763"/>
          <p14:tracePt t="51615" x="1536700" y="893763"/>
          <p14:tracePt t="51632" x="1482725" y="893763"/>
          <p14:tracePt t="51649" x="1446213" y="893763"/>
          <p14:tracePt t="51664" x="1419225" y="911225"/>
          <p14:tracePt t="51682" x="1411288" y="919163"/>
          <p14:tracePt t="51698" x="1401763" y="919163"/>
          <p14:tracePt t="51714" x="1393825" y="928688"/>
          <p14:tracePt t="51732" x="1384300" y="928688"/>
          <p14:tracePt t="51814" x="1393825" y="928688"/>
          <p14:tracePt t="51829" x="1401763" y="928688"/>
          <p14:tracePt t="51845" x="1438275" y="938213"/>
          <p14:tracePt t="51862" x="1500188" y="946150"/>
          <p14:tracePt t="51879" x="1660525" y="973138"/>
          <p14:tracePt t="51896" x="1768475" y="982663"/>
          <p14:tracePt t="51912" x="1901825" y="1017588"/>
          <p14:tracePt t="51931" x="2160588" y="1071563"/>
          <p14:tracePt t="51946" x="2232025" y="1089025"/>
          <p14:tracePt t="51962" x="2286000" y="1098550"/>
          <p14:tracePt t="51978" x="2374900" y="1116013"/>
          <p14:tracePt t="51995" x="2411413" y="1133475"/>
          <p14:tracePt t="52012" x="2455863" y="1152525"/>
          <p14:tracePt t="52028" x="2544763" y="1187450"/>
          <p14:tracePt t="52045" x="2581275" y="1196975"/>
          <p14:tracePt t="52062" x="2608263" y="1214438"/>
          <p14:tracePt t="52079" x="2643188" y="1231900"/>
          <p14:tracePt t="52528" x="2616200" y="1231900"/>
          <p14:tracePt t="52540" x="2581275" y="1231900"/>
          <p14:tracePt t="52553" x="2527300" y="1231900"/>
          <p14:tracePt t="52566" x="2428875" y="1250950"/>
          <p14:tracePt t="52578" x="2330450" y="1276350"/>
          <p14:tracePt t="52595" x="2276475" y="1285875"/>
          <p14:tracePt t="52612" x="2232025" y="1295400"/>
          <p14:tracePt t="52628" x="2170113" y="1295400"/>
          <p14:tracePt t="52645" x="2143125" y="1295400"/>
          <p14:tracePt t="52662" x="2125663" y="1295400"/>
          <p14:tracePt t="52678" x="2108200" y="1295400"/>
          <p14:tracePt t="52855" x="2125663" y="1295400"/>
          <p14:tracePt t="52867" x="2133600" y="1295400"/>
          <p14:tracePt t="52880" x="2152650" y="1295400"/>
          <p14:tracePt t="52896" x="2170113" y="1295400"/>
          <p14:tracePt t="52912" x="2197100" y="1295400"/>
          <p14:tracePt t="52929" x="2232025" y="1295400"/>
          <p14:tracePt t="52946" x="2393950" y="1295400"/>
          <p14:tracePt t="52963" x="2482850" y="1295400"/>
          <p14:tracePt t="52979" x="2786063" y="1285875"/>
          <p14:tracePt t="52996" x="2911475" y="1276350"/>
          <p14:tracePt t="53012" x="3062288" y="1250950"/>
          <p14:tracePt t="53029" x="3170238" y="1241425"/>
          <p14:tracePt t="53046" x="3384550" y="1223963"/>
          <p14:tracePt t="53062" x="3455988" y="1214438"/>
          <p14:tracePt t="53079" x="3509963" y="1214438"/>
          <p14:tracePt t="53081" x="3554413" y="1214438"/>
          <p14:tracePt t="53096" x="3608388" y="1214438"/>
          <p14:tracePt t="53112" x="3670300" y="1214438"/>
          <p14:tracePt t="53129" x="3724275" y="1214438"/>
          <p14:tracePt t="53146" x="3741738" y="1214438"/>
          <p14:tracePt t="53292" x="3732213" y="1214438"/>
          <p14:tracePt t="53305" x="3724275" y="1214438"/>
          <p14:tracePt t="53318" x="3714750" y="1214438"/>
          <p14:tracePt t="53330" x="3705225" y="1214438"/>
          <p14:tracePt t="53346" x="3679825" y="1214438"/>
          <p14:tracePt t="53363" x="3660775" y="1214438"/>
          <p14:tracePt t="53380" x="3598863" y="1223963"/>
          <p14:tracePt t="53396" x="3517900" y="1231900"/>
          <p14:tracePt t="53413" x="3375025" y="1268413"/>
          <p14:tracePt t="53431" x="3000375" y="1330325"/>
          <p14:tracePt t="53446" x="2894013" y="1357313"/>
          <p14:tracePt t="53462" x="2776538" y="1384300"/>
          <p14:tracePt t="53480" x="2616200" y="1428750"/>
          <p14:tracePt t="53496" x="2571750" y="1438275"/>
          <p14:tracePt t="53512" x="2527300" y="1446213"/>
          <p14:tracePt t="53530" x="2482850" y="1455738"/>
          <p14:tracePt t="53546" x="2465388" y="1455738"/>
          <p14:tracePt t="53563" x="2455863" y="1455738"/>
          <p14:tracePt t="53581" x="2446338" y="1455738"/>
          <p14:tracePt t="54358" x="2446338" y="1473200"/>
          <p14:tracePt t="54371" x="2473325" y="1509713"/>
          <p14:tracePt t="54383" x="2527300" y="1581150"/>
          <p14:tracePt t="54396" x="2589213" y="1633538"/>
          <p14:tracePt t="54413" x="2697163" y="1704975"/>
          <p14:tracePt t="54430" x="2813050" y="1795463"/>
          <p14:tracePt t="54446" x="3224213" y="2062163"/>
          <p14:tracePt t="54463" x="3411538" y="2170113"/>
          <p14:tracePt t="54480" x="3517900" y="2241550"/>
          <p14:tracePt t="54496" x="3670300" y="2357438"/>
          <p14:tracePt t="54513" x="3714750" y="2384425"/>
          <p14:tracePt t="54530" x="3751263" y="2419350"/>
          <p14:tracePt t="54547" x="3813175" y="2455863"/>
          <p14:tracePt t="54563" x="3857625" y="2482850"/>
          <p14:tracePt t="54579" x="3894138" y="2500313"/>
          <p14:tracePt t="54596" x="3983038" y="2589213"/>
          <p14:tracePt t="54613" x="4017963" y="2633663"/>
          <p14:tracePt t="54630" x="4037013" y="2643188"/>
          <p14:tracePt t="54647" x="4044950" y="2670175"/>
          <p14:tracePt t="55237" x="4027488" y="2670175"/>
          <p14:tracePt t="55249" x="4017963" y="2670175"/>
          <p14:tracePt t="55261" x="3990975" y="2679700"/>
          <p14:tracePt t="55273" x="3965575" y="2705100"/>
          <p14:tracePt t="55286" x="3919538" y="2732088"/>
          <p14:tracePt t="55298" x="3875088" y="2776538"/>
          <p14:tracePt t="55313" x="3840163" y="2822575"/>
          <p14:tracePt t="55330" x="3813175" y="2847975"/>
          <p14:tracePt t="55349" x="3786188" y="2884488"/>
          <p14:tracePt t="55363" x="3786188" y="2901950"/>
          <p14:tracePt t="55380" x="3786188" y="2911475"/>
          <p14:tracePt t="55398" x="3786188" y="2938463"/>
          <p14:tracePt t="55414" x="3786188" y="2955925"/>
          <p14:tracePt t="55430" x="3786188" y="2982913"/>
          <p14:tracePt t="55447" x="3786188" y="3000375"/>
          <p14:tracePt t="55463" x="3795713" y="3017838"/>
          <p14:tracePt t="55480" x="3803650" y="3036888"/>
          <p14:tracePt t="55497" x="3813175" y="3044825"/>
          <p14:tracePt t="55513" x="3840163" y="3062288"/>
          <p14:tracePt t="55530" x="3867150" y="3081338"/>
          <p14:tracePt t="55549" x="3902075" y="3098800"/>
          <p14:tracePt t="55564" x="3919538" y="3108325"/>
          <p14:tracePt t="55580" x="3929063" y="3108325"/>
          <p14:tracePt t="55598" x="3946525" y="3116263"/>
          <p14:tracePt t="55614" x="3956050" y="3125788"/>
          <p14:tracePt t="55630" x="3973513" y="3125788"/>
          <p14:tracePt t="55648" x="3990975" y="3125788"/>
          <p14:tracePt t="55664" x="4027488" y="3143250"/>
          <p14:tracePt t="55680" x="4037013" y="3143250"/>
          <p14:tracePt t="55699" x="4044950" y="3152775"/>
          <p14:tracePt t="55749" x="4054475" y="3160713"/>
          <p14:tracePt t="55774" x="4062413" y="3160713"/>
          <p14:tracePt t="55799" x="4071938" y="3160713"/>
          <p14:tracePt t="55837" x="4081463" y="3160713"/>
          <p14:tracePt t="55850" x="4089400" y="3170238"/>
          <p14:tracePt t="55862" x="4098925" y="3170238"/>
          <p14:tracePt t="55874" x="4108450" y="3170238"/>
          <p14:tracePt t="55886" x="4125913" y="3170238"/>
          <p14:tracePt t="55899" x="4133850" y="3179763"/>
          <p14:tracePt t="55914" x="4152900" y="3187700"/>
          <p14:tracePt t="55930" x="4160838" y="3187700"/>
          <p14:tracePt t="55947" x="4170363" y="3197225"/>
          <p14:tracePt t="55964" x="4179888" y="3205163"/>
          <p14:tracePt t="56426" x="4160838" y="3205163"/>
          <p14:tracePt t="56439" x="4133850" y="3205163"/>
          <p14:tracePt t="56451" x="4062413" y="3205163"/>
          <p14:tracePt t="56464" x="3938588" y="3205163"/>
          <p14:tracePt t="56481" x="3803650" y="3214688"/>
          <p14:tracePt t="56498" x="3724275" y="3241675"/>
          <p14:tracePt t="56514" x="3589338" y="3276600"/>
          <p14:tracePt t="56531" x="3544888" y="3295650"/>
          <p14:tracePt t="56547" x="3490913" y="3322638"/>
          <p14:tracePt t="56564" x="3446463" y="3348038"/>
          <p14:tracePt t="56581" x="3438525" y="3357563"/>
          <p14:tracePt t="56597" x="3429000" y="3357563"/>
          <p14:tracePt t="56615" x="3429000" y="3367088"/>
          <p14:tracePt t="56740" x="3438525" y="3367088"/>
          <p14:tracePt t="56752" x="3446463" y="3367088"/>
          <p14:tracePt t="56764" x="3455988" y="3367088"/>
          <p14:tracePt t="56777" x="3473450" y="3367088"/>
          <p14:tracePt t="56789" x="3490913" y="3367088"/>
          <p14:tracePt t="56802" x="3500438" y="3367088"/>
          <p14:tracePt t="56815" x="3509963" y="3367088"/>
          <p14:tracePt t="56831" x="3527425" y="3367088"/>
          <p14:tracePt t="56848" x="3544888" y="3367088"/>
          <p14:tracePt t="56864" x="3633788" y="3367088"/>
          <p14:tracePt t="56881" x="3679825" y="3367088"/>
          <p14:tracePt t="56898" x="3732213" y="3367088"/>
          <p14:tracePt t="56914" x="3803650" y="3367088"/>
          <p14:tracePt t="56931" x="3830638" y="3367088"/>
          <p14:tracePt t="56947" x="3867150" y="3367088"/>
          <p14:tracePt t="56964" x="3902075" y="3367088"/>
          <p14:tracePt t="56966" x="3929063" y="3367088"/>
          <p14:tracePt t="56981" x="3946525" y="3367088"/>
          <p14:tracePt t="56998" x="3965575" y="3367088"/>
          <p14:tracePt t="57014" x="3983038" y="3367088"/>
          <p14:tracePt t="57031" x="4027488" y="3367088"/>
          <p14:tracePt t="57048" x="4044950" y="3367088"/>
          <p14:tracePt t="57064" x="4054475" y="3367088"/>
          <p14:tracePt t="57081" x="4062413" y="336708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Advantages of Bus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 eaLnBrk="1" fontAlgn="auto" hangingPunct="1"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dirty="0"/>
              <a:t>Easy to implement and extend </a:t>
            </a:r>
          </a:p>
          <a:p>
            <a:pPr marL="596646" indent="-514350" eaLnBrk="1" fontAlgn="auto" hangingPunct="1"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dirty="0"/>
              <a:t>Well suited for temporary networks that must be set up in a hurry </a:t>
            </a:r>
          </a:p>
          <a:p>
            <a:pPr marL="596646" indent="-514350" eaLnBrk="1" fontAlgn="auto" hangingPunct="1"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dirty="0"/>
              <a:t>Typically the least cheapest topology to implement </a:t>
            </a:r>
          </a:p>
          <a:p>
            <a:pPr marL="596646" indent="-514350" eaLnBrk="1" fontAlgn="auto" hangingPunct="1"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dirty="0"/>
              <a:t>Failure of one station does not affect others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2EFA86-973C-4EC4-ACB7-253AE1944A7F}" type="slidenum">
              <a:rPr lang="en-US" altLang="en-US" sz="1200" smtClean="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76"/>
    </mc:Choice>
    <mc:Fallback xmlns="">
      <p:transition spd="slow" advTm="49776"/>
    </mc:Fallback>
  </mc:AlternateContent>
  <p:extLst>
    <p:ext uri="{3A86A75C-4F4B-4683-9AE1-C65F6400EC91}">
      <p14:laserTraceLst xmlns:p14="http://schemas.microsoft.com/office/powerpoint/2010/main">
        <p14:tracePtLst>
          <p14:tracePt t="3304" x="4054475" y="3367088"/>
          <p14:tracePt t="3316" x="4027488" y="3340100"/>
          <p14:tracePt t="3328" x="3965575" y="3268663"/>
          <p14:tracePt t="3343" x="3643313" y="3054350"/>
          <p14:tracePt t="3357" x="3000375" y="2643188"/>
          <p14:tracePt t="3376" x="2697163" y="2374900"/>
          <p14:tracePt t="3391" x="2554288" y="2214563"/>
          <p14:tracePt t="3407" x="2303463" y="1847850"/>
          <p14:tracePt t="3424" x="2232025" y="1731963"/>
          <p14:tracePt t="3440" x="2133600" y="1500188"/>
          <p14:tracePt t="3457" x="2133600" y="1482725"/>
          <p14:tracePt t="3474" x="2133600" y="1465263"/>
          <p14:tracePt t="3490" x="2133600" y="1446213"/>
          <p14:tracePt t="3955" x="2170113" y="1455738"/>
          <p14:tracePt t="3968" x="2241550" y="1509713"/>
          <p14:tracePt t="3981" x="2330450" y="1581150"/>
          <p14:tracePt t="3994" x="2374900" y="1625600"/>
          <p14:tracePt t="4007" x="2411413" y="1670050"/>
          <p14:tracePt t="4024" x="2455863" y="1714500"/>
          <p14:tracePt t="4042" x="2527300" y="1795463"/>
          <p14:tracePt t="4057" x="2554288" y="1847850"/>
          <p14:tracePt t="4074" x="2562225" y="1884363"/>
          <p14:tracePt t="4091" x="2571750" y="1901825"/>
          <p14:tracePt t="4108" x="2571750" y="1911350"/>
          <p14:tracePt t="4143" x="2571750" y="1919288"/>
          <p14:tracePt t="4231" x="2581275" y="1919288"/>
          <p14:tracePt t="4331" x="2589213" y="1919288"/>
          <p14:tracePt t="4732" x="2616200" y="1919288"/>
          <p14:tracePt t="4745" x="2679700" y="1919288"/>
          <p14:tracePt t="4757" x="3000375" y="1919288"/>
          <p14:tracePt t="4770" x="3509963" y="1919288"/>
          <p14:tracePt t="4782" x="3643313" y="1919288"/>
          <p14:tracePt t="4795" x="3724275" y="1919288"/>
          <p14:tracePt t="4808" x="3795713" y="1919288"/>
          <p14:tracePt t="4825" x="3894138" y="1919288"/>
          <p14:tracePt t="4842" x="4017963" y="1919288"/>
          <p14:tracePt t="4858" x="4581525" y="1938338"/>
          <p14:tracePt t="4875" x="4830763" y="1965325"/>
          <p14:tracePt t="4891" x="4938713" y="1973263"/>
          <p14:tracePt t="4908" x="5037138" y="1990725"/>
          <p14:tracePt t="4925" x="5054600" y="1990725"/>
          <p14:tracePt t="4941" x="5081588" y="1990725"/>
          <p14:tracePt t="4958" x="5116513" y="1990725"/>
          <p14:tracePt t="4974" x="5133975" y="1990725"/>
          <p14:tracePt t="4991" x="5153025" y="2000250"/>
          <p14:tracePt t="5008" x="5180013" y="2000250"/>
          <p14:tracePt t="5033" x="5187950" y="2000250"/>
          <p14:tracePt t="5234" x="5197475" y="2000250"/>
          <p14:tracePt t="5246" x="5205413" y="2000250"/>
          <p14:tracePt t="5259" x="5224463" y="2000250"/>
          <p14:tracePt t="5272" x="5268913" y="2000250"/>
          <p14:tracePt t="5284" x="5357813" y="2000250"/>
          <p14:tracePt t="5296" x="5456238" y="2000250"/>
          <p14:tracePt t="5310" x="5527675" y="2000250"/>
          <p14:tracePt t="5325" x="5589588" y="2000250"/>
          <p14:tracePt t="5342" x="5626100" y="2000250"/>
          <p14:tracePt t="5359" x="5653088" y="2000250"/>
          <p14:tracePt t="5360" x="5661025" y="2000250"/>
          <p14:tracePt t="5375" x="5670550" y="2000250"/>
          <p14:tracePt t="5391" x="5680075" y="2000250"/>
          <p14:tracePt t="6803" x="5670550" y="2000250"/>
          <p14:tracePt t="6816" x="5616575" y="2000250"/>
          <p14:tracePt t="6828" x="5438775" y="2000250"/>
          <p14:tracePt t="6842" x="4822825" y="2089150"/>
          <p14:tracePt t="6859" x="4367213" y="2160588"/>
          <p14:tracePt t="6876" x="4214813" y="2179638"/>
          <p14:tracePt t="6880" x="4089400" y="2197100"/>
          <p14:tracePt t="6892" x="3946525" y="2197100"/>
          <p14:tracePt t="6909" x="3705225" y="2197100"/>
          <p14:tracePt t="6926" x="3536950" y="2197100"/>
          <p14:tracePt t="6942" x="3133725" y="2214563"/>
          <p14:tracePt t="6959" x="3009900" y="2224088"/>
          <p14:tracePt t="6976" x="2894013" y="2251075"/>
          <p14:tracePt t="6992" x="2714625" y="2276475"/>
          <p14:tracePt t="7009" x="2633663" y="2286000"/>
          <p14:tracePt t="7025" x="2581275" y="2295525"/>
          <p14:tracePt t="7042" x="2500313" y="2322513"/>
          <p14:tracePt t="7059" x="2482850" y="2322513"/>
          <p14:tracePt t="7079" x="2473325" y="2330450"/>
          <p14:tracePt t="7141" x="2473325" y="2339975"/>
          <p14:tracePt t="7154" x="2473325" y="2347913"/>
          <p14:tracePt t="7179" x="2473325" y="2357438"/>
          <p14:tracePt t="7191" x="2473325" y="2374900"/>
          <p14:tracePt t="7204" x="2473325" y="2393950"/>
          <p14:tracePt t="7216" x="2473325" y="2401888"/>
          <p14:tracePt t="7229" x="2473325" y="2419350"/>
          <p14:tracePt t="7242" x="2473325" y="2428875"/>
          <p14:tracePt t="7259" x="2473325" y="2438400"/>
          <p14:tracePt t="7276" x="2473325" y="2446338"/>
          <p14:tracePt t="7329" x="2482850" y="2446338"/>
          <p14:tracePt t="7381" x="2490788" y="2446338"/>
          <p14:tracePt t="7393" x="2500313" y="2446338"/>
          <p14:tracePt t="7417" x="2509838" y="2446338"/>
          <p14:tracePt t="7429" x="2517775" y="2446338"/>
          <p14:tracePt t="7442" x="2527300" y="2446338"/>
          <p14:tracePt t="7480" x="2536825" y="2446338"/>
          <p14:tracePt t="7567" x="2544763" y="2446338"/>
          <p14:tracePt t="7592" x="2562225" y="2446338"/>
          <p14:tracePt t="7605" x="2581275" y="2455863"/>
          <p14:tracePt t="7617" x="2608263" y="2482850"/>
          <p14:tracePt t="7630" x="2625725" y="2490788"/>
          <p14:tracePt t="7643" x="2660650" y="2509838"/>
          <p14:tracePt t="7660" x="2687638" y="2527300"/>
          <p14:tracePt t="7676" x="2705100" y="2544763"/>
          <p14:tracePt t="7693" x="2732088" y="2562225"/>
          <p14:tracePt t="7709" x="2741613" y="2562225"/>
          <p14:tracePt t="7726" x="2751138" y="2581275"/>
          <p14:tracePt t="7742" x="2759075" y="2581275"/>
          <p14:tracePt t="7906" x="2759075" y="2589213"/>
          <p14:tracePt t="8257" x="2751138" y="2589213"/>
          <p14:tracePt t="8270" x="2732088" y="2589213"/>
          <p14:tracePt t="8282" x="2714625" y="2589213"/>
          <p14:tracePt t="8295" x="2697163" y="2589213"/>
          <p14:tracePt t="8309" x="2679700" y="2589213"/>
          <p14:tracePt t="8327" x="2670175" y="2589213"/>
          <p14:tracePt t="8344" x="2652713" y="2589213"/>
          <p14:tracePt t="8520" x="2660650" y="2589213"/>
          <p14:tracePt t="8583" x="2670175" y="2589213"/>
          <p14:tracePt t="8620" x="2679700" y="2589213"/>
          <p14:tracePt t="8645" x="2697163" y="2589213"/>
          <p14:tracePt t="8658" x="2724150" y="2589213"/>
          <p14:tracePt t="8670" x="2786063" y="2589213"/>
          <p14:tracePt t="8683" x="2874963" y="2598738"/>
          <p14:tracePt t="8696" x="2982913" y="2608263"/>
          <p14:tracePt t="8710" x="3089275" y="2616200"/>
          <p14:tracePt t="8727" x="3197225" y="2625725"/>
          <p14:tracePt t="8743" x="3286125" y="2633663"/>
          <p14:tracePt t="8759" x="3357563" y="2643188"/>
          <p14:tracePt t="8776" x="3384550" y="2643188"/>
          <p14:tracePt t="8793" x="3394075" y="2643188"/>
          <p14:tracePt t="9097" x="3402013" y="2643188"/>
          <p14:tracePt t="9109" x="3419475" y="2643188"/>
          <p14:tracePt t="9122" x="3490913" y="2643188"/>
          <p14:tracePt t="9134" x="3840163" y="2608263"/>
          <p14:tracePt t="9147" x="4286250" y="2571750"/>
          <p14:tracePt t="9160" x="4456113" y="2571750"/>
          <p14:tracePt t="9177" x="4562475" y="2571750"/>
          <p14:tracePt t="9194" x="4687888" y="2571750"/>
          <p14:tracePt t="9210" x="5054600" y="2571750"/>
          <p14:tracePt t="9227" x="5251450" y="2571750"/>
          <p14:tracePt t="9244" x="5357813" y="2571750"/>
          <p14:tracePt t="9260" x="5527675" y="2589213"/>
          <p14:tracePt t="9276" x="5599113" y="2598738"/>
          <p14:tracePt t="9293" x="5626100" y="2598738"/>
          <p14:tracePt t="9310" x="5670550" y="2598738"/>
          <p14:tracePt t="9327" x="5688013" y="2598738"/>
          <p14:tracePt t="9347" x="5697538" y="2598738"/>
          <p14:tracePt t="9360" x="5705475" y="2598738"/>
          <p14:tracePt t="10238" x="5697538" y="2598738"/>
          <p14:tracePt t="10250" x="5680075" y="2598738"/>
          <p14:tracePt t="10263" x="5653088" y="2598738"/>
          <p14:tracePt t="10278" x="5581650" y="2598738"/>
          <p14:tracePt t="10294" x="5491163" y="2616200"/>
          <p14:tracePt t="10311" x="5402263" y="2670175"/>
          <p14:tracePt t="10327" x="5180013" y="2714625"/>
          <p14:tracePt t="10344" x="5072063" y="2751138"/>
          <p14:tracePt t="10361" x="4902200" y="2795588"/>
          <p14:tracePt t="10377" x="4545013" y="2867025"/>
          <p14:tracePt t="10394" x="4384675" y="2894013"/>
          <p14:tracePt t="10410" x="4303713" y="2911475"/>
          <p14:tracePt t="10427" x="4160838" y="2928938"/>
          <p14:tracePt t="10444" x="4044950" y="2938463"/>
          <p14:tracePt t="10460" x="3938588" y="2946400"/>
          <p14:tracePt t="10477" x="3714750" y="2973388"/>
          <p14:tracePt t="10494" x="3633788" y="2990850"/>
          <p14:tracePt t="10510" x="3562350" y="2990850"/>
          <p14:tracePt t="10527" x="3473450" y="3017838"/>
          <p14:tracePt t="10544" x="3429000" y="3036888"/>
          <p14:tracePt t="10561" x="3384550" y="3044825"/>
          <p14:tracePt t="10577" x="3322638" y="3062288"/>
          <p14:tracePt t="10594" x="3286125" y="3081338"/>
          <p14:tracePt t="10611" x="3268663" y="3089275"/>
          <p14:tracePt t="10627" x="3232150" y="3108325"/>
          <p14:tracePt t="10644" x="3205163" y="3116263"/>
          <p14:tracePt t="10661" x="3197225" y="3116263"/>
          <p14:tracePt t="10677" x="3187700" y="3125788"/>
          <p14:tracePt t="10701" x="3179763" y="3125788"/>
          <p14:tracePt t="11015" x="3197225" y="3125788"/>
          <p14:tracePt t="11040" x="3205163" y="3125788"/>
          <p14:tracePt t="11065" x="3214688" y="3125788"/>
          <p14:tracePt t="11077" x="3224213" y="3125788"/>
          <p14:tracePt t="11090" x="3232150" y="3125788"/>
          <p14:tracePt t="11103" x="3259138" y="3125788"/>
          <p14:tracePt t="11116" x="3313113" y="3125788"/>
          <p14:tracePt t="11128" x="3394075" y="3125788"/>
          <p14:tracePt t="11144" x="3465513" y="3125788"/>
          <p14:tracePt t="11161" x="3527425" y="3125788"/>
          <p14:tracePt t="11178" x="3633788" y="3125788"/>
          <p14:tracePt t="11194" x="3670300" y="3125788"/>
          <p14:tracePt t="11211" x="3697288" y="3125788"/>
          <p14:tracePt t="11228" x="3751263" y="3125788"/>
          <p14:tracePt t="11244" x="3768725" y="3125788"/>
          <p14:tracePt t="11261" x="3786188" y="3125788"/>
          <p14:tracePt t="11278" x="3822700" y="3125788"/>
          <p14:tracePt t="11294" x="3830638" y="3125788"/>
          <p14:tracePt t="11311" x="3840163" y="3125788"/>
          <p14:tracePt t="11328" x="3848100" y="3125788"/>
          <p14:tracePt t="11366" x="3857625" y="3125788"/>
          <p14:tracePt t="11616" x="3875088" y="3125788"/>
          <p14:tracePt t="11628" x="3902075" y="3125788"/>
          <p14:tracePt t="11640" x="3965575" y="3125788"/>
          <p14:tracePt t="11653" x="4125913" y="3125788"/>
          <p14:tracePt t="11666" x="4303713" y="3133725"/>
          <p14:tracePt t="11678" x="4473575" y="3133725"/>
          <p14:tracePt t="11694" x="4581525" y="3133725"/>
          <p14:tracePt t="11712" x="4660900" y="3133725"/>
          <p14:tracePt t="11728" x="4795838" y="3133725"/>
          <p14:tracePt t="11745" x="4830763" y="3133725"/>
          <p14:tracePt t="11762" x="4857750" y="3133725"/>
          <p14:tracePt t="11778" x="4894263" y="3133725"/>
          <p14:tracePt t="11816" x="4902200" y="3133725"/>
          <p14:tracePt t="12192" x="4919663" y="3133725"/>
          <p14:tracePt t="12205" x="4956175" y="3133725"/>
          <p14:tracePt t="12217" x="5072063" y="3116263"/>
          <p14:tracePt t="12230" x="5367338" y="3098800"/>
          <p14:tracePt t="12245" x="5589588" y="3081338"/>
          <p14:tracePt t="12262" x="5697538" y="3081338"/>
          <p14:tracePt t="12279" x="5929313" y="3081338"/>
          <p14:tracePt t="12295" x="6037263" y="3081338"/>
          <p14:tracePt t="12312" x="6134100" y="3081338"/>
          <p14:tracePt t="12329" x="6276975" y="3081338"/>
          <p14:tracePt t="12345" x="6313488" y="3081338"/>
          <p14:tracePt t="12362" x="6330950" y="3081338"/>
          <p14:tracePt t="12379" x="6340475" y="3081338"/>
          <p14:tracePt t="13156" x="6330950" y="3081338"/>
          <p14:tracePt t="13181" x="6313488" y="3081338"/>
          <p14:tracePt t="13194" x="6303963" y="3081338"/>
          <p14:tracePt t="13207" x="6296025" y="3081338"/>
          <p14:tracePt t="13219" x="6269038" y="3081338"/>
          <p14:tracePt t="13231" x="6153150" y="3071813"/>
          <p14:tracePt t="13245" x="5741988" y="2955925"/>
          <p14:tracePt t="13262" x="5214938" y="2867025"/>
          <p14:tracePt t="13279" x="4840288" y="2813050"/>
          <p14:tracePt t="13295" x="4367213" y="2776538"/>
          <p14:tracePt t="13312" x="4251325" y="2776538"/>
          <p14:tracePt t="13329" x="4179888" y="2776538"/>
          <p14:tracePt t="13346" x="4089400" y="2768600"/>
          <p14:tracePt t="13363" x="4071938" y="2759075"/>
          <p14:tracePt t="13379" x="4062413" y="2759075"/>
          <p14:tracePt t="16334" x="4062413" y="2768600"/>
          <p14:tracePt t="16347" x="4062413" y="2795588"/>
          <p14:tracePt t="16359" x="4062413" y="2830513"/>
          <p14:tracePt t="16373" x="4062413" y="2911475"/>
          <p14:tracePt t="16385" x="4062413" y="2982913"/>
          <p14:tracePt t="16397" x="4062413" y="3036888"/>
          <p14:tracePt t="16414" x="4062413" y="3089275"/>
          <p14:tracePt t="16430" x="4062413" y="3133725"/>
          <p14:tracePt t="16447" x="4062413" y="3214688"/>
          <p14:tracePt t="16464" x="4062413" y="3241675"/>
          <p14:tracePt t="16480" x="4062413" y="3259138"/>
          <p14:tracePt t="16497" x="4044950" y="3303588"/>
          <p14:tracePt t="16513" x="4037013" y="3313113"/>
          <p14:tracePt t="16530" x="4010025" y="3330575"/>
          <p14:tracePt t="16547" x="3867150" y="3384550"/>
          <p14:tracePt t="16564" x="3751263" y="3402013"/>
          <p14:tracePt t="16580" x="3608388" y="3438525"/>
          <p14:tracePt t="16597" x="3500438" y="3446463"/>
          <p14:tracePt t="16614" x="3357563" y="3455988"/>
          <p14:tracePt t="16630" x="3295650" y="3455988"/>
          <p14:tracePt t="16647" x="3152775" y="3465513"/>
          <p14:tracePt t="16664" x="3089275" y="3473450"/>
          <p14:tracePt t="16680" x="3054350" y="3482975"/>
          <p14:tracePt t="16697" x="3027363" y="3482975"/>
          <p14:tracePt t="16714" x="2965450" y="3490913"/>
          <p14:tracePt t="16730" x="2928938" y="3490913"/>
          <p14:tracePt t="16747" x="2894013" y="3500438"/>
          <p14:tracePt t="16748" x="2874963" y="3500438"/>
          <p14:tracePt t="16764" x="2857500" y="3509963"/>
          <p14:tracePt t="16780" x="2847975" y="3509963"/>
          <p14:tracePt t="16798" x="2830513" y="3509963"/>
          <p14:tracePt t="16813" x="2822575" y="3509963"/>
          <p14:tracePt t="16830" x="2822575" y="3517900"/>
          <p14:tracePt t="17613" x="2830513" y="3517900"/>
          <p14:tracePt t="17625" x="2874963" y="3517900"/>
          <p14:tracePt t="17638" x="3098800" y="3517900"/>
          <p14:tracePt t="17651" x="3536950" y="3536950"/>
          <p14:tracePt t="17664" x="3813175" y="3562350"/>
          <p14:tracePt t="17681" x="3929063" y="3562350"/>
          <p14:tracePt t="17698" x="4037013" y="3562350"/>
          <p14:tracePt t="17714" x="4205288" y="3562350"/>
          <p14:tracePt t="17731" x="4295775" y="3562350"/>
          <p14:tracePt t="17748" x="4394200" y="3562350"/>
          <p14:tracePt t="17764" x="4581525" y="3562350"/>
          <p14:tracePt t="17781" x="4660900" y="3562350"/>
          <p14:tracePt t="17797" x="4732338" y="3562350"/>
          <p14:tracePt t="17814" x="4857750" y="3562350"/>
          <p14:tracePt t="17831" x="4894263" y="3562350"/>
          <p14:tracePt t="17848" x="4929188" y="3562350"/>
          <p14:tracePt t="17864" x="4983163" y="3562350"/>
          <p14:tracePt t="17881" x="5000625" y="3562350"/>
          <p14:tracePt t="17898" x="5027613" y="3562350"/>
          <p14:tracePt t="17915" x="5081588" y="3562350"/>
          <p14:tracePt t="17931" x="5108575" y="3562350"/>
          <p14:tracePt t="17947" x="5133975" y="3562350"/>
          <p14:tracePt t="17964" x="5160963" y="3562350"/>
          <p14:tracePt t="17981" x="5170488" y="3562350"/>
          <p14:tracePt t="18001" x="5180013" y="3562350"/>
          <p14:tracePt t="18466" x="5170488" y="3571875"/>
          <p14:tracePt t="18503" x="5160963" y="3571875"/>
          <p14:tracePt t="18541" x="5153025" y="3571875"/>
          <p14:tracePt t="18628" x="5143500" y="3571875"/>
          <p14:tracePt t="18679" x="5133975" y="3571875"/>
          <p14:tracePt t="18804" x="5133975" y="3581400"/>
          <p14:tracePt t="19105" x="5126038" y="3581400"/>
          <p14:tracePt t="19117" x="5116513" y="3581400"/>
          <p14:tracePt t="19130" x="5099050" y="3581400"/>
          <p14:tracePt t="19143" x="5045075" y="3589338"/>
          <p14:tracePt t="19155" x="4929188" y="3625850"/>
          <p14:tracePt t="19167" x="4803775" y="3679825"/>
          <p14:tracePt t="19182" x="4697413" y="3732213"/>
          <p14:tracePt t="19198" x="4598988" y="3768725"/>
          <p14:tracePt t="19215" x="4483100" y="3822700"/>
          <p14:tracePt t="19232" x="4330700" y="3884613"/>
          <p14:tracePt t="19248" x="4241800" y="3911600"/>
          <p14:tracePt t="19265" x="4160838" y="3938588"/>
          <p14:tracePt t="19282" x="4027488" y="3983038"/>
          <p14:tracePt t="19298" x="3973513" y="4000500"/>
          <p14:tracePt t="19315" x="3938588" y="4000500"/>
          <p14:tracePt t="19332" x="3884613" y="4000500"/>
          <p14:tracePt t="19348" x="3875088" y="4000500"/>
          <p14:tracePt t="19365" x="3867150" y="4000500"/>
          <p14:tracePt t="19669" x="3875088" y="4000500"/>
          <p14:tracePt t="20195" x="3884613" y="4000500"/>
          <p14:tracePt t="20245" x="3894138" y="4000500"/>
          <p14:tracePt t="20257" x="3902075" y="4000500"/>
          <p14:tracePt t="20270" x="3919538" y="4000500"/>
          <p14:tracePt t="20283" x="3973513" y="3983038"/>
          <p14:tracePt t="20299" x="4054475" y="3956050"/>
          <p14:tracePt t="20315" x="4152900" y="3929063"/>
          <p14:tracePt t="20332" x="4419600" y="3830638"/>
          <p14:tracePt t="20349" x="4545013" y="3786188"/>
          <p14:tracePt t="20366" x="4643438" y="3768725"/>
          <p14:tracePt t="20382" x="4813300" y="3751263"/>
          <p14:tracePt t="20399" x="4867275" y="3741738"/>
          <p14:tracePt t="20416" x="4894263" y="3741738"/>
          <p14:tracePt t="20432" x="4929188" y="3732213"/>
          <p14:tracePt t="20449" x="4946650" y="3732213"/>
          <p14:tracePt t="20466" x="4956175" y="3732213"/>
          <p14:tracePt t="20795" x="4946650" y="3732213"/>
          <p14:tracePt t="20858" x="4938713" y="3732213"/>
          <p14:tracePt t="20871" x="4929188" y="3732213"/>
          <p14:tracePt t="20884" x="4911725" y="3724275"/>
          <p14:tracePt t="20900" x="4875213" y="3705225"/>
          <p14:tracePt t="20916" x="4776788" y="3679825"/>
          <p14:tracePt t="20933" x="4608513" y="3643313"/>
          <p14:tracePt t="20949" x="4562475" y="3625850"/>
          <p14:tracePt t="20966" x="4537075" y="3616325"/>
          <p14:tracePt t="20983" x="4500563" y="3608388"/>
          <p14:tracePt t="20999" x="4473575" y="3608388"/>
          <p14:tracePt t="21016" x="4456113" y="3608388"/>
          <p14:tracePt t="21033" x="4419600" y="3608388"/>
          <p14:tracePt t="21050" x="4411663" y="3608388"/>
          <p14:tracePt t="21066" x="4402138" y="3608388"/>
          <p14:tracePt t="21083" x="4384675" y="3608388"/>
          <p14:tracePt t="21446" x="4394200" y="3608388"/>
          <p14:tracePt t="22361" x="4402138" y="3608388"/>
          <p14:tracePt t="26836" x="4429125" y="3608388"/>
          <p14:tracePt t="26848" x="4483100" y="3598863"/>
          <p14:tracePt t="26861" x="4625975" y="3598863"/>
          <p14:tracePt t="26873" x="4848225" y="3598863"/>
          <p14:tracePt t="26887" x="4965700" y="3598863"/>
          <p14:tracePt t="26902" x="5037138" y="3598863"/>
          <p14:tracePt t="26919" x="5116513" y="3598863"/>
          <p14:tracePt t="26935" x="5286375" y="3598863"/>
          <p14:tracePt t="26952" x="5394325" y="3598863"/>
          <p14:tracePt t="26969" x="5500688" y="3598863"/>
          <p14:tracePt t="26985" x="5608638" y="3598863"/>
          <p14:tracePt t="27002" x="5759450" y="3589338"/>
          <p14:tracePt t="27019" x="5822950" y="3589338"/>
          <p14:tracePt t="27035" x="5938838" y="3571875"/>
          <p14:tracePt t="27052" x="5973763" y="3571875"/>
          <p14:tracePt t="27069" x="6010275" y="3562350"/>
          <p14:tracePt t="27086" x="6037263" y="3554413"/>
          <p14:tracePt t="27102" x="6081713" y="3554413"/>
          <p14:tracePt t="27119" x="6108700" y="3554413"/>
          <p14:tracePt t="27136" x="6126163" y="3554413"/>
          <p14:tracePt t="27152" x="6161088" y="3544888"/>
          <p14:tracePt t="27169" x="6180138" y="3536950"/>
          <p14:tracePt t="27185" x="6224588" y="3527425"/>
          <p14:tracePt t="27202" x="6232525" y="3517900"/>
          <p14:tracePt t="27219" x="6242050" y="3517900"/>
          <p14:tracePt t="27236" x="6259513" y="3517900"/>
          <p14:tracePt t="27252" x="6269038" y="3517900"/>
          <p14:tracePt t="27269" x="6276975" y="3517900"/>
          <p14:tracePt t="27362" x="6269038" y="3517900"/>
          <p14:tracePt t="27374" x="6242050" y="3517900"/>
          <p14:tracePt t="27388" x="6224588" y="3517900"/>
          <p14:tracePt t="27403" x="6197600" y="3517900"/>
          <p14:tracePt t="27419" x="6153150" y="3517900"/>
          <p14:tracePt t="27437" x="6062663" y="3536950"/>
          <p14:tracePt t="27452" x="6037263" y="3544888"/>
          <p14:tracePt t="27469" x="6010275" y="3554413"/>
          <p14:tracePt t="27487" x="5983288" y="3554413"/>
          <p14:tracePt t="27502" x="5973763" y="3554413"/>
          <p14:tracePt t="27519" x="5973763" y="3562350"/>
          <p14:tracePt t="27538" x="5965825" y="3562350"/>
          <p14:tracePt t="27725" x="5983288" y="3571875"/>
          <p14:tracePt t="27737" x="5991225" y="3571875"/>
          <p14:tracePt t="27750" x="6018213" y="3571875"/>
          <p14:tracePt t="27762" x="6037263" y="3571875"/>
          <p14:tracePt t="27775" x="6062663" y="3571875"/>
          <p14:tracePt t="27788" x="6108700" y="3571875"/>
          <p14:tracePt t="27802" x="6161088" y="3571875"/>
          <p14:tracePt t="27820" x="6232525" y="3571875"/>
          <p14:tracePt t="27837" x="6384925" y="3571875"/>
          <p14:tracePt t="27853" x="6419850" y="3571875"/>
          <p14:tracePt t="27869" x="6446838" y="3571875"/>
          <p14:tracePt t="27887" x="6483350" y="3571875"/>
          <p14:tracePt t="27925" x="6491288" y="3571875"/>
          <p14:tracePt t="29255" x="6465888" y="3571875"/>
          <p14:tracePt t="29268" x="6419850" y="3571875"/>
          <p14:tracePt t="29281" x="6276975" y="3571875"/>
          <p14:tracePt t="29293" x="5938838" y="3581400"/>
          <p14:tracePt t="29306" x="5776913" y="3589338"/>
          <p14:tracePt t="29320" x="5697538" y="3608388"/>
          <p14:tracePt t="29337" x="5626100" y="3616325"/>
          <p14:tracePt t="29353" x="5545138" y="3616325"/>
          <p14:tracePt t="29370" x="5348288" y="3616325"/>
          <p14:tracePt t="29387" x="5232400" y="3616325"/>
          <p14:tracePt t="29404" x="5089525" y="3616325"/>
          <p14:tracePt t="29420" x="4884738" y="3625850"/>
          <p14:tracePt t="29437" x="4795838" y="3625850"/>
          <p14:tracePt t="29453" x="4705350" y="3625850"/>
          <p14:tracePt t="29470" x="4537075" y="3633788"/>
          <p14:tracePt t="29487" x="4465638" y="3643313"/>
          <p14:tracePt t="29503" x="4419600" y="3643313"/>
          <p14:tracePt t="29520" x="4367213" y="3643313"/>
          <p14:tracePt t="29537" x="4348163" y="3643313"/>
          <p14:tracePt t="29554" x="4322763" y="3652838"/>
          <p14:tracePt t="29570" x="4268788" y="3660775"/>
          <p14:tracePt t="29587" x="4251325" y="3670300"/>
          <p14:tracePt t="29603" x="4232275" y="3670300"/>
          <p14:tracePt t="29620" x="4214813" y="3670300"/>
          <p14:tracePt t="29719" x="4224338" y="3670300"/>
          <p14:tracePt t="29731" x="4251325" y="3670300"/>
          <p14:tracePt t="29744" x="4286250" y="3670300"/>
          <p14:tracePt t="29757" x="4357688" y="3670300"/>
          <p14:tracePt t="29770" x="4456113" y="3670300"/>
          <p14:tracePt t="29787" x="4537075" y="3670300"/>
          <p14:tracePt t="29804" x="4598988" y="3670300"/>
          <p14:tracePt t="29820" x="4643438" y="3670300"/>
          <p14:tracePt t="29837" x="4660900" y="3670300"/>
          <p14:tracePt t="29995" x="4643438" y="3670300"/>
          <p14:tracePt t="30007" x="4625975" y="3670300"/>
          <p14:tracePt t="30020" x="4589463" y="3670300"/>
          <p14:tracePt t="30032" x="4554538" y="3670300"/>
          <p14:tracePt t="30045" x="4491038" y="3670300"/>
          <p14:tracePt t="30057" x="4429125" y="3670300"/>
          <p14:tracePt t="30071" x="4340225" y="3670300"/>
          <p14:tracePt t="30087" x="4232275" y="3670300"/>
          <p14:tracePt t="30104" x="4125913" y="3670300"/>
          <p14:tracePt t="30121" x="3938588" y="3670300"/>
          <p14:tracePt t="30137" x="3875088" y="3670300"/>
          <p14:tracePt t="30154" x="3840163" y="3670300"/>
          <p14:tracePt t="30171" x="3803650" y="3670300"/>
          <p14:tracePt t="30187" x="3786188" y="3670300"/>
          <p14:tracePt t="30572" x="3776663" y="3670300"/>
          <p14:tracePt t="30584" x="3741738" y="3670300"/>
          <p14:tracePt t="30596" x="3652838" y="3679825"/>
          <p14:tracePt t="30608" x="3268663" y="3776663"/>
          <p14:tracePt t="30622" x="2732088" y="3983038"/>
          <p14:tracePt t="30637" x="2455863" y="4089400"/>
          <p14:tracePt t="30654" x="2295525" y="4179888"/>
          <p14:tracePt t="30671" x="2054225" y="4340225"/>
          <p14:tracePt t="30687" x="1893888" y="4429125"/>
          <p14:tracePt t="30704" x="1803400" y="4491038"/>
          <p14:tracePt t="30721" x="1660525" y="4608513"/>
          <p14:tracePt t="30737" x="1589088" y="4679950"/>
          <p14:tracePt t="30754" x="1544638" y="4724400"/>
          <p14:tracePt t="30771" x="1509713" y="4768850"/>
          <p14:tracePt t="30787" x="1500188" y="4795838"/>
          <p14:tracePt t="30804" x="1500188" y="4813300"/>
          <p14:tracePt t="30822" x="1500188" y="4857750"/>
          <p14:tracePt t="30837" x="1500188" y="4875213"/>
          <p14:tracePt t="30854" x="1500188" y="4902200"/>
          <p14:tracePt t="30871" x="1527175" y="4946650"/>
          <p14:tracePt t="30872" x="1571625" y="4991100"/>
          <p14:tracePt t="30887" x="1616075" y="5037138"/>
          <p14:tracePt t="30904" x="1660525" y="5062538"/>
          <p14:tracePt t="30921" x="1697038" y="5089525"/>
          <p14:tracePt t="30937" x="1768475" y="5116513"/>
          <p14:tracePt t="30954" x="1839913" y="5116513"/>
          <p14:tracePt t="30972" x="1982788" y="5116513"/>
          <p14:tracePt t="30987" x="2089150" y="5116513"/>
          <p14:tracePt t="31004" x="2232025" y="5116513"/>
          <p14:tracePt t="31021" x="2366963" y="5116513"/>
          <p14:tracePt t="31037" x="2536825" y="5062538"/>
          <p14:tracePt t="31054" x="2589213" y="5045075"/>
          <p14:tracePt t="31072" x="2643188" y="5010150"/>
          <p14:tracePt t="31087" x="2679700" y="5000625"/>
          <p14:tracePt t="31104" x="2697163" y="4983163"/>
          <p14:tracePt t="31122" x="2732088" y="4956175"/>
          <p14:tracePt t="31137" x="2732088" y="4946650"/>
          <p14:tracePt t="31154" x="2751138" y="4938713"/>
          <p14:tracePt t="31172" x="2751138" y="4919663"/>
          <p14:tracePt t="31188" x="2751138" y="4911725"/>
          <p14:tracePt t="31204" x="2751138" y="4894263"/>
          <p14:tracePt t="31221" x="2751138" y="4875213"/>
          <p14:tracePt t="31238" x="2768600" y="4840288"/>
          <p14:tracePt t="31254" x="2768600" y="4830763"/>
          <p14:tracePt t="31272" x="2768600" y="4822825"/>
          <p14:tracePt t="31636" x="2786063" y="4813300"/>
          <p14:tracePt t="31649" x="2813050" y="4803775"/>
          <p14:tracePt t="31661" x="2857500" y="4786313"/>
          <p14:tracePt t="31674" x="2982913" y="4759325"/>
          <p14:tracePt t="31688" x="3133725" y="4724400"/>
          <p14:tracePt t="31705" x="3232150" y="4705350"/>
          <p14:tracePt t="31721" x="3303588" y="4705350"/>
          <p14:tracePt t="31738" x="3490913" y="4697413"/>
          <p14:tracePt t="31755" x="3643313" y="4697413"/>
          <p14:tracePt t="31771" x="3759200" y="4697413"/>
          <p14:tracePt t="31788" x="3973513" y="4697413"/>
          <p14:tracePt t="31804" x="4017963" y="4697413"/>
          <p14:tracePt t="31821" x="4071938" y="4697413"/>
          <p14:tracePt t="31838" x="4160838" y="4697413"/>
          <p14:tracePt t="31854" x="4205288" y="4697413"/>
          <p14:tracePt t="31871" x="4251325" y="4697413"/>
          <p14:tracePt t="31888" x="4357688" y="4697413"/>
          <p14:tracePt t="31904" x="4394200" y="4697413"/>
          <p14:tracePt t="31921" x="4429125" y="4697413"/>
          <p14:tracePt t="31938" x="4473575" y="4697413"/>
          <p14:tracePt t="31954" x="4483100" y="4697413"/>
          <p14:tracePt t="31971" x="4491038" y="4697413"/>
          <p14:tracePt t="32262" x="4510088" y="4697413"/>
          <p14:tracePt t="32275" x="4537075" y="4697413"/>
          <p14:tracePt t="32287" x="4643438" y="4687888"/>
          <p14:tracePt t="32300" x="4803775" y="4679950"/>
          <p14:tracePt t="32312" x="5010150" y="4660900"/>
          <p14:tracePt t="32326" x="5153025" y="4660900"/>
          <p14:tracePt t="32338" x="5268913" y="4660900"/>
          <p14:tracePt t="32355" x="5375275" y="4660900"/>
          <p14:tracePt t="32371" x="5527675" y="4652963"/>
          <p14:tracePt t="32388" x="5741988" y="4652963"/>
          <p14:tracePt t="32405" x="5857875" y="4652963"/>
          <p14:tracePt t="32422" x="5956300" y="4652963"/>
          <p14:tracePt t="32438" x="6062663" y="4652963"/>
          <p14:tracePt t="32455" x="6108700" y="4652963"/>
          <p14:tracePt t="32471" x="6170613" y="4652963"/>
          <p14:tracePt t="32488" x="6232525" y="4652963"/>
          <p14:tracePt t="32505" x="6251575" y="4652963"/>
          <p14:tracePt t="32522" x="6269038" y="4652963"/>
          <p14:tracePt t="32538" x="6296025" y="4652963"/>
          <p14:tracePt t="32563" x="6303963" y="4652963"/>
          <p14:tracePt t="32939" x="6296025" y="4652963"/>
          <p14:tracePt t="32952" x="6286500" y="4652963"/>
          <p14:tracePt t="32964" x="6269038" y="4652963"/>
          <p14:tracePt t="32977" x="6251575" y="4652963"/>
          <p14:tracePt t="32990" x="6215063" y="4660900"/>
          <p14:tracePt t="33005" x="6143625" y="4670425"/>
          <p14:tracePt t="33022" x="6054725" y="4679950"/>
          <p14:tracePt t="33039" x="5697538" y="4741863"/>
          <p14:tracePt t="33055" x="5510213" y="4776788"/>
          <p14:tracePt t="33072" x="5322888" y="4813300"/>
          <p14:tracePt t="33088" x="5160963" y="4840288"/>
          <p14:tracePt t="33105" x="4795838" y="4902200"/>
          <p14:tracePt t="33122" x="4633913" y="4919663"/>
          <p14:tracePt t="33139" x="4438650" y="4956175"/>
          <p14:tracePt t="33156" x="4394200" y="4956175"/>
          <p14:tracePt t="33172" x="4348163" y="4965700"/>
          <p14:tracePt t="33189" x="4313238" y="4973638"/>
          <p14:tracePt t="33205" x="4303713" y="4973638"/>
          <p14:tracePt t="33892" x="4286250" y="4973638"/>
          <p14:tracePt t="33906" x="4276725" y="4973638"/>
          <p14:tracePt t="33918" x="4251325" y="4973638"/>
          <p14:tracePt t="33931" x="4187825" y="4973638"/>
          <p14:tracePt t="33943" x="4010025" y="4973638"/>
          <p14:tracePt t="33956" x="3643313" y="4973638"/>
          <p14:tracePt t="33972" x="3473450" y="4973638"/>
          <p14:tracePt t="33989" x="3375025" y="4983163"/>
          <p14:tracePt t="34005" x="3295650" y="4991100"/>
          <p14:tracePt t="34022" x="3044825" y="5010150"/>
          <p14:tracePt t="34039" x="2894013" y="5027613"/>
          <p14:tracePt t="34056" x="2776538" y="5045075"/>
          <p14:tracePt t="34072" x="2660650" y="5072063"/>
          <p14:tracePt t="34089" x="2625725" y="5081588"/>
          <p14:tracePt t="34106" x="2562225" y="5081588"/>
          <p14:tracePt t="34122" x="2527300" y="5089525"/>
          <p14:tracePt t="34139" x="2509838" y="5089525"/>
          <p14:tracePt t="34156" x="2490788" y="5089525"/>
          <p14:tracePt t="34172" x="2482850" y="5089525"/>
          <p14:tracePt t="34307" x="2490788" y="5089525"/>
          <p14:tracePt t="34319" x="2500313" y="5089525"/>
          <p14:tracePt t="34332" x="2517775" y="5089525"/>
          <p14:tracePt t="34344" x="2562225" y="5099050"/>
          <p14:tracePt t="34358" x="2616200" y="5108575"/>
          <p14:tracePt t="34372" x="2679700" y="5108575"/>
          <p14:tracePt t="34389" x="2741613" y="5116513"/>
          <p14:tracePt t="34407" x="2813050" y="5133975"/>
          <p14:tracePt t="34423" x="2840038" y="5143500"/>
          <p14:tracePt t="34439" x="2857500" y="5143500"/>
          <p14:tracePt t="34458" x="2867025" y="5143500"/>
          <p14:tracePt t="34482" x="2874963" y="5143500"/>
          <p14:tracePt t="40788" x="2911475" y="5126038"/>
          <p14:tracePt t="40801" x="3000375" y="5072063"/>
          <p14:tracePt t="40813" x="3125788" y="5000625"/>
          <p14:tracePt t="40826" x="3224213" y="4956175"/>
          <p14:tracePt t="40842" x="3286125" y="4938713"/>
          <p14:tracePt t="40859" x="3340100" y="4929188"/>
          <p14:tracePt t="40875" x="3384550" y="4919663"/>
          <p14:tracePt t="40892" x="3394075" y="491966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Disadvantages of Bus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 eaLnBrk="1" fontAlgn="auto" hangingPunct="1"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dirty="0"/>
              <a:t>Difficult to administer/troubleshoot </a:t>
            </a:r>
          </a:p>
          <a:p>
            <a:pPr marL="596646" indent="-514350" eaLnBrk="1" fontAlgn="auto" hangingPunct="1"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dirty="0"/>
              <a:t>Limited cable length and number of stations </a:t>
            </a:r>
          </a:p>
          <a:p>
            <a:pPr marL="596646" indent="-514350" eaLnBrk="1" fontAlgn="auto" hangingPunct="1"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dirty="0"/>
              <a:t>A cable break can disable the entire network; no redundancy </a:t>
            </a:r>
          </a:p>
          <a:p>
            <a:pPr marL="596646" indent="-514350" eaLnBrk="1" fontAlgn="auto" hangingPunct="1"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dirty="0"/>
              <a:t>Maintenance costs may be higher in the long run </a:t>
            </a:r>
          </a:p>
          <a:p>
            <a:pPr marL="596646" indent="-514350" eaLnBrk="1" fontAlgn="auto" hangingPunct="1"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dirty="0"/>
              <a:t>Performance degrades as additional computers are added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012141-084A-4ABC-9B43-E3D6EBE3244F}" type="slidenum">
              <a:rPr lang="en-US" altLang="en-US" sz="1200" smtClean="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976"/>
    </mc:Choice>
    <mc:Fallback xmlns="">
      <p:transition spd="slow" advTm="88976"/>
    </mc:Fallback>
  </mc:AlternateContent>
  <p:extLst>
    <p:ext uri="{3A86A75C-4F4B-4683-9AE1-C65F6400EC91}">
      <p14:laserTraceLst xmlns:p14="http://schemas.microsoft.com/office/powerpoint/2010/main">
        <p14:tracePtLst>
          <p14:tracePt t="2904" x="839788" y="5099050"/>
          <p14:tracePt t="3158" x="847725" y="5072063"/>
          <p14:tracePt t="3172" x="938213" y="4983163"/>
          <p14:tracePt t="3184" x="1608138" y="4197350"/>
          <p14:tracePt t="3199" x="2214563" y="3465513"/>
          <p14:tracePt t="3216" x="2357438" y="3268663"/>
          <p14:tracePt t="3232" x="2465388" y="3098800"/>
          <p14:tracePt t="3249" x="2527300" y="2901950"/>
          <p14:tracePt t="3266" x="2581275" y="2830513"/>
          <p14:tracePt t="3282" x="2990850" y="2608263"/>
          <p14:tracePt t="3610" x="2990850" y="2598738"/>
          <p14:tracePt t="3623" x="2990850" y="2562225"/>
          <p14:tracePt t="3635" x="2990850" y="2482850"/>
          <p14:tracePt t="3649" x="3009900" y="2241550"/>
          <p14:tracePt t="3666" x="3009900" y="1571625"/>
          <p14:tracePt t="3683" x="2813050" y="1108075"/>
          <p14:tracePt t="3700" x="2768600" y="1036638"/>
          <p14:tracePt t="3716" x="2732088" y="965200"/>
          <p14:tracePt t="3734" x="2679700" y="901700"/>
          <p14:tracePt t="3749" x="2643188" y="884238"/>
          <p14:tracePt t="3766" x="2625725" y="857250"/>
          <p14:tracePt t="3783" x="2598738" y="857250"/>
          <p14:tracePt t="3799" x="2562225" y="839788"/>
          <p14:tracePt t="3816" x="2554288" y="839788"/>
          <p14:tracePt t="3834" x="2517775" y="839788"/>
          <p14:tracePt t="3849" x="2509838" y="830263"/>
          <p14:tracePt t="3866" x="2500313" y="822325"/>
          <p14:tracePt t="3883" x="2490788" y="822325"/>
          <p14:tracePt t="3899" x="2490788" y="812800"/>
          <p14:tracePt t="4262" x="2500313" y="812800"/>
          <p14:tracePt t="4275" x="2625725" y="812800"/>
          <p14:tracePt t="4287" x="3884613" y="911225"/>
          <p14:tracePt t="4303" x="4795838" y="1054100"/>
          <p14:tracePt t="4321" x="4902200" y="1071563"/>
          <p14:tracePt t="4333" x="5018088" y="1089025"/>
          <p14:tracePt t="4350" x="5214938" y="1116013"/>
          <p14:tracePt t="4367" x="5295900" y="1116013"/>
          <p14:tracePt t="4383" x="5375275" y="1116013"/>
          <p14:tracePt t="4400" x="5661025" y="1116013"/>
          <p14:tracePt t="4416" x="5867400" y="1089025"/>
          <p14:tracePt t="4433" x="5956300" y="1071563"/>
          <p14:tracePt t="4450" x="6054725" y="1044575"/>
          <p14:tracePt t="4467" x="6099175" y="1036638"/>
          <p14:tracePt t="4483" x="6134100" y="1036638"/>
          <p14:tracePt t="4500" x="6188075" y="1027113"/>
          <p14:tracePt t="4516" x="6205538" y="1027113"/>
          <p14:tracePt t="4533" x="6224588" y="1027113"/>
          <p14:tracePt t="4550" x="6242050" y="1027113"/>
          <p14:tracePt t="4775" x="6232525" y="1027113"/>
          <p14:tracePt t="4813" x="6224588" y="1027113"/>
          <p14:tracePt t="4851" x="6215063" y="1027113"/>
          <p14:tracePt t="4889" x="6205538" y="1027113"/>
          <p14:tracePt t="5829" x="6197600" y="1027113"/>
          <p14:tracePt t="5842" x="6180138" y="1027113"/>
          <p14:tracePt t="5855" x="6143625" y="1044575"/>
          <p14:tracePt t="5867" x="6027738" y="1108075"/>
          <p14:tracePt t="5883" x="5527675" y="1401763"/>
          <p14:tracePt t="5900" x="5054600" y="1660525"/>
          <p14:tracePt t="5917" x="4276725" y="2017713"/>
          <p14:tracePt t="5934" x="3929063" y="2170113"/>
          <p14:tracePt t="5950" x="3724275" y="2251075"/>
          <p14:tracePt t="5967" x="3384550" y="2347913"/>
          <p14:tracePt t="5983" x="2919413" y="2500313"/>
          <p14:tracePt t="6000" x="2751138" y="2554288"/>
          <p14:tracePt t="6017" x="2490788" y="2581275"/>
          <p14:tracePt t="6033" x="2411413" y="2581275"/>
          <p14:tracePt t="6050" x="2347913" y="2581275"/>
          <p14:tracePt t="6067" x="2286000" y="2581275"/>
          <p14:tracePt t="6084" x="2268538" y="2581275"/>
          <p14:tracePt t="6101" x="2251075" y="2581275"/>
          <p14:tracePt t="6118" x="2232025" y="2581275"/>
          <p14:tracePt t="6471" x="2232025" y="2571750"/>
          <p14:tracePt t="6484" x="2251075" y="2527300"/>
          <p14:tracePt t="6496" x="2322513" y="2455863"/>
          <p14:tracePt t="6509" x="2411413" y="2347913"/>
          <p14:tracePt t="6521" x="2482850" y="2276475"/>
          <p14:tracePt t="6534" x="2527300" y="2232025"/>
          <p14:tracePt t="6551" x="2562225" y="2179638"/>
          <p14:tracePt t="6567" x="2581275" y="2160588"/>
          <p14:tracePt t="6584" x="2589213" y="2152650"/>
          <p14:tracePt t="6874" x="2589213" y="2143125"/>
          <p14:tracePt t="6898" x="2589213" y="2125663"/>
          <p14:tracePt t="6911" x="2589213" y="2116138"/>
          <p14:tracePt t="6923" x="2589213" y="2108200"/>
          <p14:tracePt t="6936" x="2589213" y="2098675"/>
          <p14:tracePt t="6951" x="2598738" y="2098675"/>
          <p14:tracePt t="6968" x="2608263" y="2098675"/>
          <p14:tracePt t="6984" x="2608263" y="2089150"/>
          <p14:tracePt t="7450" x="2633663" y="2089150"/>
          <p14:tracePt t="7463" x="2670175" y="2089150"/>
          <p14:tracePt t="7475" x="2776538" y="2071688"/>
          <p14:tracePt t="7488" x="2894013" y="2071688"/>
          <p14:tracePt t="7501" x="2973388" y="2071688"/>
          <p14:tracePt t="7518" x="3027363" y="2071688"/>
          <p14:tracePt t="7535" x="3071813" y="2071688"/>
          <p14:tracePt t="7551" x="3160713" y="2071688"/>
          <p14:tracePt t="7568" x="3179763" y="2071688"/>
          <p14:tracePt t="7585" x="3197225" y="2071688"/>
          <p14:tracePt t="7601" x="3205163" y="2071688"/>
          <p14:tracePt t="8530" x="3232150" y="2071688"/>
          <p14:tracePt t="8545" x="3313113" y="2071688"/>
          <p14:tracePt t="8557" x="3768725" y="2071688"/>
          <p14:tracePt t="8570" x="5089525" y="2071688"/>
          <p14:tracePt t="8585" x="5670550" y="2071688"/>
          <p14:tracePt t="8602" x="6054725" y="2071688"/>
          <p14:tracePt t="8618" x="6527800" y="2071688"/>
          <p14:tracePt t="8635" x="6634163" y="2054225"/>
          <p14:tracePt t="8652" x="6724650" y="2044700"/>
          <p14:tracePt t="8668" x="6875463" y="2036763"/>
          <p14:tracePt t="8685" x="6946900" y="2036763"/>
          <p14:tracePt t="8702" x="6983413" y="2036763"/>
          <p14:tracePt t="8719" x="7018338" y="2036763"/>
          <p14:tracePt t="8756" x="7027863" y="2036763"/>
          <p14:tracePt t="16877" x="7010400" y="2036763"/>
          <p14:tracePt t="16890" x="6956425" y="2036763"/>
          <p14:tracePt t="16903" x="6732588" y="2027238"/>
          <p14:tracePt t="16915" x="6224588" y="2027238"/>
          <p14:tracePt t="16929" x="5697538" y="2027238"/>
          <p14:tracePt t="16941" x="5473700" y="2027238"/>
          <p14:tracePt t="16956" x="5303838" y="2027238"/>
          <p14:tracePt t="16973" x="5187950" y="2027238"/>
          <p14:tracePt t="16989" x="5054600" y="2027238"/>
          <p14:tracePt t="17006" x="5000625" y="2027238"/>
          <p14:tracePt t="17022" x="4946650" y="2027238"/>
          <p14:tracePt t="17039" x="4875213" y="2027238"/>
          <p14:tracePt t="17056" x="4848225" y="2027238"/>
          <p14:tracePt t="17073" x="4813300" y="2027238"/>
          <p14:tracePt t="17090" x="4768850" y="2027238"/>
          <p14:tracePt t="17241" x="4776788" y="2027238"/>
          <p14:tracePt t="17253" x="4795838" y="2027238"/>
          <p14:tracePt t="17266" x="4822825" y="2027238"/>
          <p14:tracePt t="17279" x="4867275" y="2027238"/>
          <p14:tracePt t="17292" x="4956175" y="2017713"/>
          <p14:tracePt t="17306" x="5081588" y="2000250"/>
          <p14:tracePt t="17323" x="5259388" y="2000250"/>
          <p14:tracePt t="17340" x="5384800" y="1982788"/>
          <p14:tracePt t="17356" x="5411788" y="1973263"/>
          <p14:tracePt t="17373" x="5419725" y="1973263"/>
          <p14:tracePt t="17390" x="5429250" y="1973263"/>
          <p14:tracePt t="20196" x="5419725" y="1973263"/>
          <p14:tracePt t="20210" x="5375275" y="1973263"/>
          <p14:tracePt t="20222" x="5241925" y="1982788"/>
          <p14:tracePt t="20234" x="4732338" y="2133600"/>
          <p14:tracePt t="20247" x="4322763" y="2268538"/>
          <p14:tracePt t="20260" x="4108450" y="2393950"/>
          <p14:tracePt t="20274" x="3875088" y="2482850"/>
          <p14:tracePt t="20291" x="3776663" y="2527300"/>
          <p14:tracePt t="20308" x="3608388" y="2581275"/>
          <p14:tracePt t="20324" x="3536950" y="2598738"/>
          <p14:tracePt t="20341" x="3482975" y="2608263"/>
          <p14:tracePt t="20358" x="3402013" y="2625725"/>
          <p14:tracePt t="20374" x="3367088" y="2625725"/>
          <p14:tracePt t="20391" x="3330575" y="2633663"/>
          <p14:tracePt t="20408" x="3232150" y="2643188"/>
          <p14:tracePt t="20424" x="3205163" y="2643188"/>
          <p14:tracePt t="20441" x="3187700" y="2652713"/>
          <p14:tracePt t="20458" x="3133725" y="2652713"/>
          <p14:tracePt t="20474" x="3108325" y="2652713"/>
          <p14:tracePt t="20492" x="3054350" y="2660650"/>
          <p14:tracePt t="20509" x="2982913" y="2670175"/>
          <p14:tracePt t="20524" x="2955925" y="2670175"/>
          <p14:tracePt t="20541" x="2938463" y="2670175"/>
          <p14:tracePt t="20558" x="2911475" y="2670175"/>
          <p14:tracePt t="20574" x="2867025" y="2670175"/>
          <p14:tracePt t="20591" x="2840038" y="2670175"/>
          <p14:tracePt t="20609" x="2776538" y="2670175"/>
          <p14:tracePt t="20624" x="2768600" y="2670175"/>
          <p14:tracePt t="20641" x="2759075" y="2670175"/>
          <p14:tracePt t="21151" x="2751138" y="2670175"/>
          <p14:tracePt t="21164" x="2741613" y="2670175"/>
          <p14:tracePt t="21176" x="2724150" y="2660650"/>
          <p14:tracePt t="21192" x="2697163" y="2660650"/>
          <p14:tracePt t="21208" x="2633663" y="2625725"/>
          <p14:tracePt t="21225" x="2490788" y="2598738"/>
          <p14:tracePt t="21241" x="2455863" y="2598738"/>
          <p14:tracePt t="21258" x="2419350" y="2589213"/>
          <p14:tracePt t="21275" x="2401888" y="2589213"/>
          <p14:tracePt t="21292" x="2366963" y="2581275"/>
          <p14:tracePt t="21325" x="2357438" y="2581275"/>
          <p14:tracePt t="21341" x="2347913" y="2581275"/>
          <p14:tracePt t="21377" x="2339975" y="2581275"/>
          <p14:tracePt t="21414" x="2330450" y="2581275"/>
          <p14:tracePt t="22267" x="2357438" y="2581275"/>
          <p14:tracePt t="22279" x="2411413" y="2571750"/>
          <p14:tracePt t="22292" x="2608263" y="2571750"/>
          <p14:tracePt t="22304" x="2830513" y="2562225"/>
          <p14:tracePt t="22316" x="2955925" y="2562225"/>
          <p14:tracePt t="22330" x="3062288" y="2562225"/>
          <p14:tracePt t="22342" x="3187700" y="2544763"/>
          <p14:tracePt t="22359" x="3322638" y="2544763"/>
          <p14:tracePt t="22375" x="3589338" y="2544763"/>
          <p14:tracePt t="22392" x="4411663" y="2544763"/>
          <p14:tracePt t="22408" x="4581525" y="2544763"/>
          <p14:tracePt t="22425" x="4714875" y="2544763"/>
          <p14:tracePt t="22442" x="4795838" y="2544763"/>
          <p14:tracePt t="22459" x="4813300" y="2544763"/>
          <p14:tracePt t="22492" x="4822825" y="2544763"/>
          <p14:tracePt t="25575" x="4813300" y="2544763"/>
          <p14:tracePt t="25588" x="4768850" y="2544763"/>
          <p14:tracePt t="25599" x="4660900" y="2544763"/>
          <p14:tracePt t="25612" x="4446588" y="2544763"/>
          <p14:tracePt t="25627" x="4241800" y="2554288"/>
          <p14:tracePt t="25643" x="4160838" y="2554288"/>
          <p14:tracePt t="25660" x="4054475" y="2554288"/>
          <p14:tracePt t="25677" x="4017963" y="2554288"/>
          <p14:tracePt t="25694" x="3965575" y="2554288"/>
          <p14:tracePt t="25710" x="3894138" y="2554288"/>
          <p14:tracePt t="25727" x="3857625" y="2554288"/>
          <p14:tracePt t="25743" x="3830638" y="2554288"/>
          <p14:tracePt t="25761" x="3803650" y="2554288"/>
          <p14:tracePt t="25777" x="3759200" y="2554288"/>
          <p14:tracePt t="25794" x="3732213" y="2554288"/>
          <p14:tracePt t="25812" x="3697288" y="2554288"/>
          <p14:tracePt t="25843" x="3687763" y="2562225"/>
          <p14:tracePt t="25861" x="3670300" y="2562225"/>
          <p14:tracePt t="26189" x="3679825" y="2562225"/>
          <p14:tracePt t="26226" x="3679825" y="2571750"/>
          <p14:tracePt t="26351" x="3687763" y="2571750"/>
          <p14:tracePt t="26389" x="3697288" y="2571750"/>
          <p14:tracePt t="26401" x="3705225" y="2571750"/>
          <p14:tracePt t="26414" x="3724275" y="2571750"/>
          <p14:tracePt t="26427" x="3741738" y="2571750"/>
          <p14:tracePt t="26444" x="3768725" y="2571750"/>
          <p14:tracePt t="26461" x="3795713" y="2571750"/>
          <p14:tracePt t="26477" x="3848100" y="2571750"/>
          <p14:tracePt t="26494" x="3884613" y="2571750"/>
          <p14:tracePt t="26511" x="3902075" y="2571750"/>
          <p14:tracePt t="26528" x="3983038" y="2571750"/>
          <p14:tracePt t="26544" x="4027488" y="2571750"/>
          <p14:tracePt t="26561" x="4089400" y="2571750"/>
          <p14:tracePt t="26578" x="4160838" y="2571750"/>
          <p14:tracePt t="26594" x="4187825" y="2571750"/>
          <p14:tracePt t="26611" x="4197350" y="2571750"/>
          <p14:tracePt t="26628" x="4214813" y="2571750"/>
          <p14:tracePt t="26652" x="4224338" y="2571750"/>
          <p14:tracePt t="26928" x="4241800" y="2571750"/>
          <p14:tracePt t="26940" x="4286250" y="2571750"/>
          <p14:tracePt t="26953" x="4394200" y="2571750"/>
          <p14:tracePt t="26966" x="4510088" y="2562225"/>
          <p14:tracePt t="26979" x="4589463" y="2554288"/>
          <p14:tracePt t="26994" x="4679950" y="2554288"/>
          <p14:tracePt t="27011" x="4795838" y="2527300"/>
          <p14:tracePt t="27028" x="5000625" y="2527300"/>
          <p14:tracePt t="27045" x="5180013" y="2527300"/>
          <p14:tracePt t="27061" x="5348288" y="2527300"/>
          <p14:tracePt t="27077" x="5572125" y="2527300"/>
          <p14:tracePt t="27094" x="5643563" y="2527300"/>
          <p14:tracePt t="27111" x="5670550" y="2527300"/>
          <p14:tracePt t="27127" x="5705475" y="2527300"/>
          <p14:tracePt t="27144" x="5724525" y="2527300"/>
          <p14:tracePt t="27161" x="5732463" y="2527300"/>
          <p14:tracePt t="27178" x="5741988" y="2527300"/>
          <p14:tracePt t="27194" x="5751513" y="2527300"/>
          <p14:tracePt t="27291" x="5751513" y="2536825"/>
          <p14:tracePt t="27304" x="5741988" y="2536825"/>
          <p14:tracePt t="27316" x="5732463" y="2536825"/>
          <p14:tracePt t="27329" x="5724525" y="2536825"/>
          <p14:tracePt t="27344" x="5688013" y="2536825"/>
          <p14:tracePt t="27361" x="5634038" y="2536825"/>
          <p14:tracePt t="27378" x="5572125" y="2536825"/>
          <p14:tracePt t="27394" x="5348288" y="2544763"/>
          <p14:tracePt t="27411" x="5224463" y="2544763"/>
          <p14:tracePt t="27428" x="5072063" y="2562225"/>
          <p14:tracePt t="27444" x="4697413" y="2581275"/>
          <p14:tracePt t="27461" x="4518025" y="2581275"/>
          <p14:tracePt t="27478" x="4384675" y="2608263"/>
          <p14:tracePt t="27494" x="4170363" y="2616200"/>
          <p14:tracePt t="27511" x="4098925" y="2625725"/>
          <p14:tracePt t="27529" x="4000500" y="2625725"/>
          <p14:tracePt t="27544" x="3983038" y="2625725"/>
          <p14:tracePt t="27561" x="3956050" y="2625725"/>
          <p14:tracePt t="27579" x="3929063" y="2633663"/>
          <p14:tracePt t="47552" x="3919538" y="2633663"/>
          <p14:tracePt t="47565" x="3911600" y="2643188"/>
          <p14:tracePt t="47577" x="3894138" y="2652713"/>
          <p14:tracePt t="47590" x="3848100" y="2687638"/>
          <p14:tracePt t="47604" x="3732213" y="2768600"/>
          <p14:tracePt t="47621" x="3581400" y="2884488"/>
          <p14:tracePt t="47638" x="3419475" y="2990850"/>
          <p14:tracePt t="47654" x="3340100" y="3036888"/>
          <p14:tracePt t="47671" x="3268663" y="3081338"/>
          <p14:tracePt t="47687" x="3098800" y="3179763"/>
          <p14:tracePt t="47704" x="3017838" y="3205163"/>
          <p14:tracePt t="47721" x="2946400" y="3241675"/>
          <p14:tracePt t="47738" x="2867025" y="3276600"/>
          <p14:tracePt t="47755" x="2840038" y="3286125"/>
          <p14:tracePt t="47771" x="2822575" y="3303588"/>
          <p14:tracePt t="47788" x="2776538" y="3313113"/>
          <p14:tracePt t="47804" x="2759075" y="3322638"/>
          <p14:tracePt t="47838" x="2741613" y="3330575"/>
          <p14:tracePt t="47854" x="2741613" y="3340100"/>
          <p14:tracePt t="47871" x="2732088" y="3340100"/>
          <p14:tracePt t="47913" x="2732088" y="3348038"/>
          <p14:tracePt t="47951" x="2732088" y="3357563"/>
          <p14:tracePt t="47964" x="2732088" y="3367088"/>
          <p14:tracePt t="47976" x="2732088" y="3375025"/>
          <p14:tracePt t="47989" x="2732088" y="3384550"/>
          <p14:tracePt t="48004" x="2732088" y="3394075"/>
          <p14:tracePt t="48021" x="2732088" y="3402013"/>
          <p14:tracePt t="48038" x="2732088" y="3419475"/>
          <p14:tracePt t="48054" x="2759075" y="3446463"/>
          <p14:tracePt t="48071" x="2768600" y="3455988"/>
          <p14:tracePt t="48088" x="2803525" y="3473450"/>
          <p14:tracePt t="48105" x="2894013" y="3490913"/>
          <p14:tracePt t="48121" x="2973388" y="3517900"/>
          <p14:tracePt t="48138" x="3062288" y="3527425"/>
          <p14:tracePt t="48154" x="3125788" y="3536950"/>
          <p14:tracePt t="48171" x="3143250" y="3544888"/>
          <p14:tracePt t="48188" x="3160713" y="3544888"/>
          <p14:tracePt t="48204" x="3170238" y="3554413"/>
          <p14:tracePt t="48856" x="3160713" y="3554413"/>
          <p14:tracePt t="48868" x="3143250" y="3554413"/>
          <p14:tracePt t="48880" x="3116263" y="3554413"/>
          <p14:tracePt t="48893" x="3054350" y="3554413"/>
          <p14:tracePt t="48906" x="2955925" y="3571875"/>
          <p14:tracePt t="48922" x="2867025" y="3581400"/>
          <p14:tracePt t="48938" x="2822575" y="3589338"/>
          <p14:tracePt t="48955" x="2759075" y="3598863"/>
          <p14:tracePt t="48972" x="2741613" y="3598863"/>
          <p14:tracePt t="48988" x="2732088" y="3598863"/>
          <p14:tracePt t="49005" x="2714625" y="3598863"/>
          <p14:tracePt t="49022" x="2705100" y="3598863"/>
          <p14:tracePt t="49081" x="2697163" y="3598863"/>
          <p14:tracePt t="49132" x="2687638" y="3598863"/>
          <p14:tracePt t="49144" x="2679700" y="3598863"/>
          <p14:tracePt t="49157" x="2670175" y="3598863"/>
          <p14:tracePt t="49181" x="2660650" y="3608388"/>
          <p14:tracePt t="49194" x="2652713" y="3608388"/>
          <p14:tracePt t="49207" x="2643188" y="3608388"/>
          <p14:tracePt t="49222" x="2633663" y="3608388"/>
          <p14:tracePt t="49239" x="2625725" y="3608388"/>
          <p14:tracePt t="49255" x="2616200" y="3608388"/>
          <p14:tracePt t="49272" x="2598738" y="3608388"/>
          <p14:tracePt t="49308" x="2589213" y="3608388"/>
          <p14:tracePt t="49533" x="2598738" y="3608388"/>
          <p14:tracePt t="49557" x="2608263" y="3608388"/>
          <p14:tracePt t="49581" x="2616200" y="3608388"/>
          <p14:tracePt t="49606" x="2625725" y="3608388"/>
          <p14:tracePt t="49823" x="2633663" y="3608388"/>
          <p14:tracePt t="49933" x="2643188" y="3608388"/>
          <p14:tracePt t="49971" x="2652713" y="3608388"/>
          <p14:tracePt t="49983" x="2679700" y="3608388"/>
          <p14:tracePt t="49996" x="2697163" y="3608388"/>
          <p14:tracePt t="50010" x="2732088" y="3608388"/>
          <p14:tracePt t="50022" x="2776538" y="3608388"/>
          <p14:tracePt t="50039" x="2830513" y="3608388"/>
          <p14:tracePt t="50055" x="2867025" y="3608388"/>
          <p14:tracePt t="50072" x="2928938" y="3608388"/>
          <p14:tracePt t="50088" x="2938463" y="3608388"/>
          <p14:tracePt t="50106" x="2946400" y="3608388"/>
          <p14:tracePt t="50122" x="2965450" y="3608388"/>
          <p14:tracePt t="50534" x="2973388" y="3608388"/>
          <p14:tracePt t="50548" x="2990850" y="3608388"/>
          <p14:tracePt t="50563" x="3009900" y="3608388"/>
          <p14:tracePt t="50573" x="3036888" y="3608388"/>
          <p14:tracePt t="50589" x="3062288" y="3608388"/>
          <p14:tracePt t="50606" x="3081338" y="3616325"/>
          <p14:tracePt t="50622" x="3089275" y="3616325"/>
          <p14:tracePt t="50935" x="3108325" y="3616325"/>
          <p14:tracePt t="50948" x="3179763" y="3616325"/>
          <p14:tracePt t="50960" x="3608388" y="3616325"/>
          <p14:tracePt t="50973" x="4429125" y="3616325"/>
          <p14:tracePt t="50989" x="4581525" y="3616325"/>
          <p14:tracePt t="51006" x="4697413" y="3616325"/>
          <p14:tracePt t="51023" x="4884738" y="3616325"/>
          <p14:tracePt t="51039" x="4956175" y="3625850"/>
          <p14:tracePt t="51056" x="5054600" y="3633788"/>
          <p14:tracePt t="51073" x="5232400" y="3652838"/>
          <p14:tracePt t="51089" x="5303838" y="3660775"/>
          <p14:tracePt t="51106" x="5394325" y="3670300"/>
          <p14:tracePt t="51123" x="5500688" y="3687763"/>
          <p14:tracePt t="51140" x="5527675" y="3687763"/>
          <p14:tracePt t="51156" x="5545138" y="3697288"/>
          <p14:tracePt t="51173" x="5562600" y="3697288"/>
          <p14:tracePt t="51189" x="5581650" y="3697288"/>
          <p14:tracePt t="51206" x="5589588" y="3697288"/>
          <p14:tracePt t="51223" x="5599113" y="3697288"/>
          <p14:tracePt t="51256" x="5608638" y="3697288"/>
          <p14:tracePt t="51901" x="5589588" y="3697288"/>
          <p14:tracePt t="51914" x="5554663" y="3697288"/>
          <p14:tracePt t="51927" x="5375275" y="3697288"/>
          <p14:tracePt t="51939" x="4572000" y="3732213"/>
          <p14:tracePt t="51957" x="3813175" y="3857625"/>
          <p14:tracePt t="51973" x="3608388" y="3894138"/>
          <p14:tracePt t="51990" x="3251200" y="3956050"/>
          <p14:tracePt t="52006" x="3143250" y="3973513"/>
          <p14:tracePt t="52023" x="3009900" y="4000500"/>
          <p14:tracePt t="52040" x="2759075" y="4044950"/>
          <p14:tracePt t="52056" x="2697163" y="4062413"/>
          <p14:tracePt t="52073" x="2643188" y="4081463"/>
          <p14:tracePt t="52089" x="2608263" y="4089400"/>
          <p14:tracePt t="52106" x="2598738" y="4098925"/>
          <p14:tracePt t="52478" x="2608263" y="4098925"/>
          <p14:tracePt t="52529" x="2616200" y="4098925"/>
          <p14:tracePt t="52541" x="2625725" y="4098925"/>
          <p14:tracePt t="52566" x="2633663" y="4098925"/>
          <p14:tracePt t="52579" x="2660650" y="4098925"/>
          <p14:tracePt t="52591" x="2741613" y="4098925"/>
          <p14:tracePt t="52606" x="2955925" y="4098925"/>
          <p14:tracePt t="52623" x="3608388" y="4098925"/>
          <p14:tracePt t="52640" x="4116388" y="4098925"/>
          <p14:tracePt t="52656" x="4187825" y="4098925"/>
          <p14:tracePt t="52673" x="4251325" y="4098925"/>
          <p14:tracePt t="52690" x="4330700" y="4098925"/>
          <p14:tracePt t="52706" x="4357688" y="4098925"/>
          <p14:tracePt t="52724" x="4375150" y="4098925"/>
          <p14:tracePt t="52740" x="4394200" y="4098925"/>
          <p14:tracePt t="52757" x="4411663" y="4098925"/>
          <p14:tracePt t="53206" x="4394200" y="4098925"/>
          <p14:tracePt t="53219" x="4384675" y="4098925"/>
          <p14:tracePt t="53232" x="4367213" y="4098925"/>
          <p14:tracePt t="53244" x="4348163" y="4098925"/>
          <p14:tracePt t="53257" x="4330700" y="4098925"/>
          <p14:tracePt t="53274" x="4313238" y="4098925"/>
          <p14:tracePt t="53291" x="4303713" y="4098925"/>
          <p14:tracePt t="53307" x="4276725" y="4098925"/>
          <p14:tracePt t="53324" x="4259263" y="4098925"/>
          <p14:tracePt t="53357" x="4251325" y="4098925"/>
          <p14:tracePt t="53432" x="4276725" y="4098925"/>
          <p14:tracePt t="53445" x="4313238" y="4098925"/>
          <p14:tracePt t="53457" x="4348163" y="4098925"/>
          <p14:tracePt t="53469" x="4394200" y="4098925"/>
          <p14:tracePt t="53482" x="4500563" y="4098925"/>
          <p14:tracePt t="53495" x="4633913" y="4098925"/>
          <p14:tracePt t="53508" x="4938713" y="4098925"/>
          <p14:tracePt t="53524" x="5205413" y="4098925"/>
          <p14:tracePt t="53540" x="5419725" y="4098925"/>
          <p14:tracePt t="53557" x="5554663" y="4098925"/>
          <p14:tracePt t="53574" x="5599113" y="4098925"/>
          <p14:tracePt t="53590" x="5626100" y="4098925"/>
          <p14:tracePt t="53607" x="5643563" y="4098925"/>
          <p14:tracePt t="53624" x="5653088" y="4098925"/>
          <p14:tracePt t="54021" x="5643563" y="4098925"/>
          <p14:tracePt t="54524" x="5626100" y="4098925"/>
          <p14:tracePt t="54551" x="5608638" y="4098925"/>
          <p14:tracePt t="54563" x="5572125" y="4098925"/>
          <p14:tracePt t="54575" x="5473700" y="4071938"/>
          <p14:tracePt t="54591" x="5170488" y="4010025"/>
          <p14:tracePt t="54607" x="4768850" y="3902075"/>
          <p14:tracePt t="54624" x="4143375" y="3751263"/>
          <p14:tracePt t="54641" x="3929063" y="3705225"/>
          <p14:tracePt t="54657" x="3724275" y="3679825"/>
          <p14:tracePt t="54674" x="3429000" y="3633788"/>
          <p14:tracePt t="54691" x="3322638" y="3616325"/>
          <p14:tracePt t="54708" x="3232150" y="3616325"/>
          <p14:tracePt t="54724" x="3125788" y="3598863"/>
          <p14:tracePt t="54741" x="3098800" y="3598863"/>
          <p14:tracePt t="54758" x="3089275" y="3589338"/>
          <p14:tracePt t="54774" x="3071813" y="3589338"/>
          <p14:tracePt t="55051" x="3081338" y="3589338"/>
          <p14:tracePt t="55077" x="3089275" y="3589338"/>
          <p14:tracePt t="55089" x="3108325" y="3589338"/>
          <p14:tracePt t="55101" x="3116263" y="3589338"/>
          <p14:tracePt t="55114" x="3143250" y="3589338"/>
          <p14:tracePt t="55127" x="3179763" y="3589338"/>
          <p14:tracePt t="55141" x="3214688" y="3589338"/>
          <p14:tracePt t="55158" x="3295650" y="3589338"/>
          <p14:tracePt t="55175" x="3419475" y="3589338"/>
          <p14:tracePt t="55191" x="3724275" y="3589338"/>
          <p14:tracePt t="55208" x="3813175" y="3589338"/>
          <p14:tracePt t="55225" x="3929063" y="3589338"/>
          <p14:tracePt t="55241" x="3965575" y="3589338"/>
          <p14:tracePt t="55258" x="3990975" y="3581400"/>
          <p14:tracePt t="55275" x="4027488" y="3571875"/>
          <p14:tracePt t="55308" x="4037013" y="3571875"/>
          <p14:tracePt t="62117" x="4017963" y="3571875"/>
          <p14:tracePt t="62129" x="3990975" y="3571875"/>
          <p14:tracePt t="62141" x="3946525" y="3571875"/>
          <p14:tracePt t="62155" x="3848100" y="3616325"/>
          <p14:tracePt t="62167" x="3759200" y="3670300"/>
          <p14:tracePt t="62180" x="3697288" y="3732213"/>
          <p14:tracePt t="62195" x="3660775" y="3759200"/>
          <p14:tracePt t="62212" x="3643313" y="3795713"/>
          <p14:tracePt t="62228" x="3608388" y="3840163"/>
          <p14:tracePt t="62245" x="3608388" y="3875088"/>
          <p14:tracePt t="62262" x="3598863" y="3911600"/>
          <p14:tracePt t="62278" x="3589338" y="3938588"/>
          <p14:tracePt t="62295" x="3589338" y="3956050"/>
          <p14:tracePt t="62342" x="3589338" y="3965575"/>
          <p14:tracePt t="62355" x="3608388" y="3965575"/>
          <p14:tracePt t="62367" x="3633788" y="3983038"/>
          <p14:tracePt t="62381" x="3670300" y="3990975"/>
          <p14:tracePt t="62395" x="3705225" y="4000500"/>
          <p14:tracePt t="62411" x="3751263" y="4010025"/>
          <p14:tracePt t="62429" x="3813175" y="4010025"/>
          <p14:tracePt t="62445" x="3840163" y="4010025"/>
          <p14:tracePt t="62462" x="3857625" y="4010025"/>
          <p14:tracePt t="62478" x="3894138" y="4010025"/>
          <p14:tracePt t="62495" x="3956050" y="4010025"/>
          <p14:tracePt t="62512" x="3973513" y="4010025"/>
          <p14:tracePt t="62529" x="4000500" y="4010025"/>
          <p14:tracePt t="62545" x="4010025" y="4010025"/>
          <p14:tracePt t="62562" x="4017963" y="4010025"/>
          <p14:tracePt t="62578" x="4017963" y="4017963"/>
          <p14:tracePt t="62595" x="4027488" y="4017963"/>
          <p14:tracePt t="62731" x="4027488" y="4027488"/>
          <p14:tracePt t="62743" x="4017963" y="4027488"/>
          <p14:tracePt t="62768" x="4000500" y="4037013"/>
          <p14:tracePt t="62781" x="3990975" y="4037013"/>
          <p14:tracePt t="62793" x="3973513" y="4037013"/>
          <p14:tracePt t="62806" x="3956050" y="4037013"/>
          <p14:tracePt t="62819" x="3929063" y="4044950"/>
          <p14:tracePt t="62832" x="3911600" y="4044950"/>
          <p14:tracePt t="62845" x="3894138" y="4054475"/>
          <p14:tracePt t="62869" x="3884613" y="4054475"/>
          <p14:tracePt t="62893" x="3875088" y="4054475"/>
          <p14:tracePt t="62956" x="3884613" y="4054475"/>
          <p14:tracePt t="62968" x="3902075" y="4054475"/>
          <p14:tracePt t="62981" x="3919538" y="4054475"/>
          <p14:tracePt t="62995" x="3946525" y="4054475"/>
          <p14:tracePt t="63012" x="3983038" y="4054475"/>
          <p14:tracePt t="63028" x="4017963" y="4054475"/>
          <p14:tracePt t="63045" x="4197350" y="4071938"/>
          <p14:tracePt t="63062" x="4367213" y="4089400"/>
          <p14:tracePt t="63079" x="4759325" y="4098925"/>
          <p14:tracePt t="63095" x="5072063" y="4116388"/>
          <p14:tracePt t="63112" x="5232400" y="4125913"/>
          <p14:tracePt t="63129" x="5330825" y="4125913"/>
          <p14:tracePt t="63145" x="5465763" y="4125913"/>
          <p14:tracePt t="63162" x="5518150" y="4125913"/>
          <p14:tracePt t="63179" x="5554663" y="4133850"/>
          <p14:tracePt t="63195" x="5581650" y="4133850"/>
          <p14:tracePt t="63212" x="5589588" y="4133850"/>
          <p14:tracePt t="63371" x="5581650" y="4133850"/>
          <p14:tracePt t="63396" x="5572125" y="4133850"/>
          <p14:tracePt t="63422" x="5554663" y="4133850"/>
          <p14:tracePt t="63433" x="5545138" y="4133850"/>
          <p14:tracePt t="63458" x="5527675" y="4133850"/>
          <p14:tracePt t="63471" x="5518150" y="4133850"/>
          <p14:tracePt t="63496" x="5500688" y="4133850"/>
          <p14:tracePt t="63509" x="5491163" y="4133850"/>
          <p14:tracePt t="63521" x="5465763" y="4133850"/>
          <p14:tracePt t="63534" x="5438775" y="4133850"/>
          <p14:tracePt t="63548" x="5402263" y="4133850"/>
          <p14:tracePt t="63562" x="5375275" y="4133850"/>
          <p14:tracePt t="63579" x="5330825" y="4133850"/>
          <p14:tracePt t="63595" x="5160963" y="4125913"/>
          <p14:tracePt t="63612" x="5045075" y="4125913"/>
          <p14:tracePt t="63629" x="4946650" y="4125913"/>
          <p14:tracePt t="63646" x="4803775" y="4125913"/>
          <p14:tracePt t="63662" x="4759325" y="4125913"/>
          <p14:tracePt t="63679" x="4724400" y="4125913"/>
          <p14:tracePt t="63695" x="4633913" y="4125913"/>
          <p14:tracePt t="63712" x="4589463" y="4125913"/>
          <p14:tracePt t="63729" x="4537075" y="4125913"/>
          <p14:tracePt t="63745" x="4500563" y="4125913"/>
          <p14:tracePt t="63762" x="4491038" y="4125913"/>
          <p14:tracePt t="63833" x="4500563" y="4125913"/>
          <p14:tracePt t="63846" x="4527550" y="4125913"/>
          <p14:tracePt t="63860" x="4572000" y="4125913"/>
          <p14:tracePt t="63871" x="4616450" y="4125913"/>
          <p14:tracePt t="63884" x="4687888" y="4125913"/>
          <p14:tracePt t="63896" x="4786313" y="4125913"/>
          <p14:tracePt t="63912" x="4929188" y="4125913"/>
          <p14:tracePt t="63929" x="5276850" y="4098925"/>
          <p14:tracePt t="63945" x="5510213" y="4098925"/>
          <p14:tracePt t="63962" x="5581650" y="4098925"/>
          <p14:tracePt t="63979" x="5634038" y="4098925"/>
          <p14:tracePt t="63995" x="5680075" y="4098925"/>
          <p14:tracePt t="64012" x="5715000" y="4098925"/>
          <p14:tracePt t="64029" x="5724525" y="4098925"/>
          <p14:tracePt t="64046" x="5732463" y="4098925"/>
          <p14:tracePt t="64160" x="5724525" y="4098925"/>
          <p14:tracePt t="64172" x="5705475" y="4098925"/>
          <p14:tracePt t="64184" x="5670550" y="4098925"/>
          <p14:tracePt t="64197" x="5626100" y="4098925"/>
          <p14:tracePt t="64212" x="5581650" y="4098925"/>
          <p14:tracePt t="64229" x="5518150" y="4098925"/>
          <p14:tracePt t="64247" x="5313363" y="4081463"/>
          <p14:tracePt t="64262" x="5187950" y="4081463"/>
          <p14:tracePt t="64279" x="5000625" y="4081463"/>
          <p14:tracePt t="64297" x="4795838" y="4081463"/>
          <p14:tracePt t="64313" x="4697413" y="4081463"/>
          <p14:tracePt t="64329" x="4625975" y="4081463"/>
          <p14:tracePt t="64347" x="4572000" y="4081463"/>
          <p14:tracePt t="64362" x="4518025" y="4081463"/>
          <p14:tracePt t="64379" x="4510088" y="4081463"/>
          <p14:tracePt t="64397" x="4500563" y="4081463"/>
          <p14:tracePt t="64487" x="4510088" y="4081463"/>
          <p14:tracePt t="64499" x="4527550" y="4081463"/>
          <p14:tracePt t="64512" x="4554538" y="4081463"/>
          <p14:tracePt t="64524" x="4589463" y="4081463"/>
          <p14:tracePt t="64539" x="4616450" y="4081463"/>
          <p14:tracePt t="64549" x="4652963" y="4081463"/>
          <p14:tracePt t="64563" x="4697413" y="4071938"/>
          <p14:tracePt t="64579" x="4751388" y="4062413"/>
          <p14:tracePt t="64596" x="4822825" y="4062413"/>
          <p14:tracePt t="64612" x="4991100" y="4044950"/>
          <p14:tracePt t="64629" x="5099050" y="4044950"/>
          <p14:tracePt t="64646" x="5197475" y="4044950"/>
          <p14:tracePt t="64662" x="5295900" y="4044950"/>
          <p14:tracePt t="64679" x="5313363" y="4044950"/>
          <p14:tracePt t="64696" x="5322888" y="4044950"/>
          <p14:tracePt t="64712" x="5330825" y="4044950"/>
          <p14:tracePt t="69955" x="5322888" y="4044950"/>
          <p14:tracePt t="69969" x="5313363" y="4044950"/>
          <p14:tracePt t="69980" x="5286375" y="4037013"/>
          <p14:tracePt t="69993" x="5259388" y="4037013"/>
          <p14:tracePt t="70006" x="5187950" y="4017963"/>
          <p14:tracePt t="70018" x="5116513" y="4017963"/>
          <p14:tracePt t="70032" x="5037138" y="4017963"/>
          <p14:tracePt t="70048" x="4938713" y="4017963"/>
          <p14:tracePt t="70066" x="4848225" y="4017963"/>
          <p14:tracePt t="70082" x="4714875" y="4017963"/>
          <p14:tracePt t="70099" x="4652963" y="4017963"/>
          <p14:tracePt t="70116" x="4616450" y="4017963"/>
          <p14:tracePt t="70132" x="4527550" y="4017963"/>
          <p14:tracePt t="70149" x="4483100" y="4017963"/>
          <p14:tracePt t="70165" x="4456113" y="4017963"/>
          <p14:tracePt t="70182" x="4411663" y="4017963"/>
          <p14:tracePt t="70199" x="4394200" y="4017963"/>
          <p14:tracePt t="70216" x="4384675" y="4017963"/>
          <p14:tracePt t="70232" x="4367213" y="4017963"/>
          <p14:tracePt t="70258" x="4357688" y="4017963"/>
          <p14:tracePt t="70972" x="4330700" y="4017963"/>
          <p14:tracePt t="70986" x="4268788" y="3990975"/>
          <p14:tracePt t="70997" x="4071938" y="3902075"/>
          <p14:tracePt t="71010" x="3867150" y="3822700"/>
          <p14:tracePt t="71023" x="3687763" y="3759200"/>
          <p14:tracePt t="71036" x="3544888" y="3714750"/>
          <p14:tracePt t="71049" x="3465513" y="3687763"/>
          <p14:tracePt t="71066" x="3394075" y="3652838"/>
          <p14:tracePt t="71083" x="3330575" y="3633788"/>
          <p14:tracePt t="71099" x="3259138" y="3616325"/>
          <p14:tracePt t="71116" x="3241675" y="3608388"/>
          <p14:tracePt t="71132" x="3232150" y="3598863"/>
          <p14:tracePt t="71149" x="3214688" y="3589338"/>
          <p14:tracePt t="71273" x="3224213" y="3589338"/>
          <p14:tracePt t="71287" x="3241675" y="3589338"/>
          <p14:tracePt t="71298" x="3268663" y="3589338"/>
          <p14:tracePt t="71311" x="3303588" y="3589338"/>
          <p14:tracePt t="71323" x="3340100" y="3589338"/>
          <p14:tracePt t="71336" x="3367088" y="3589338"/>
          <p14:tracePt t="71350" x="3394075" y="3589338"/>
          <p14:tracePt t="71366" x="3419475" y="3589338"/>
          <p14:tracePt t="71383" x="3438525" y="3589338"/>
          <p14:tracePt t="71400" x="3500438" y="3589338"/>
          <p14:tracePt t="71416" x="3536950" y="3589338"/>
          <p14:tracePt t="71433" x="3589338" y="3598863"/>
          <p14:tracePt t="71450" x="3625850" y="3608388"/>
          <p14:tracePt t="71466" x="3633788" y="3608388"/>
          <p14:tracePt t="71587" x="3633788" y="3616325"/>
          <p14:tracePt t="72718" x="3625850" y="3616325"/>
          <p14:tracePt t="72730" x="3608388" y="3616325"/>
          <p14:tracePt t="72743" x="3581400" y="3616325"/>
          <p14:tracePt t="72756" x="3536950" y="3616325"/>
          <p14:tracePt t="72769" x="3429000" y="3616325"/>
          <p14:tracePt t="72783" x="3322638" y="3616325"/>
          <p14:tracePt t="72800" x="3224213" y="3616325"/>
          <p14:tracePt t="72817" x="3116263" y="3633788"/>
          <p14:tracePt t="72833" x="2965450" y="3679825"/>
          <p14:tracePt t="72850" x="2911475" y="3714750"/>
          <p14:tracePt t="72867" x="2830513" y="3768725"/>
          <p14:tracePt t="72883" x="2786063" y="3795713"/>
          <p14:tracePt t="72900" x="2768600" y="3813175"/>
          <p14:tracePt t="72917" x="2741613" y="3830638"/>
          <p14:tracePt t="72933" x="2714625" y="3875088"/>
          <p14:tracePt t="72950" x="2705100" y="3894138"/>
          <p14:tracePt t="72967" x="2687638" y="3929063"/>
          <p14:tracePt t="72983" x="2687638" y="3938588"/>
          <p14:tracePt t="73000" x="2687638" y="3946525"/>
          <p14:tracePt t="73018" x="2687638" y="3956050"/>
          <p14:tracePt t="73345" x="2679700" y="3956050"/>
          <p14:tracePt t="73358" x="2670175" y="3956050"/>
          <p14:tracePt t="73370" x="2652713" y="3983038"/>
          <p14:tracePt t="73384" x="2625725" y="4017963"/>
          <p14:tracePt t="73400" x="2571750" y="4108450"/>
          <p14:tracePt t="73417" x="2527300" y="4205288"/>
          <p14:tracePt t="73434" x="2490788" y="4357688"/>
          <p14:tracePt t="73450" x="2490788" y="4384675"/>
          <p14:tracePt t="73467" x="2490788" y="4411663"/>
          <p14:tracePt t="73484" x="2490788" y="4429125"/>
          <p14:tracePt t="73517" x="2490788" y="4438650"/>
          <p14:tracePt t="73547" x="2490788" y="4446588"/>
          <p14:tracePt t="73609" x="2490788" y="4456113"/>
          <p14:tracePt t="73621" x="2500313" y="4465638"/>
          <p14:tracePt t="73634" x="2509838" y="4465638"/>
          <p14:tracePt t="73651" x="2517775" y="4465638"/>
          <p14:tracePt t="73667" x="2527300" y="4483100"/>
          <p14:tracePt t="73684" x="2562225" y="4500563"/>
          <p14:tracePt t="73717" x="2571750" y="4510088"/>
          <p14:tracePt t="73960" x="2581275" y="4510088"/>
          <p14:tracePt t="74576" x="2589213" y="4510088"/>
          <p14:tracePt t="74589" x="2608263" y="4510088"/>
          <p14:tracePt t="74601" x="2616200" y="4510088"/>
          <p14:tracePt t="74618" x="2660650" y="4510088"/>
          <p14:tracePt t="74635" x="2732088" y="4510088"/>
          <p14:tracePt t="74651" x="2894013" y="4527550"/>
          <p14:tracePt t="74667" x="2928938" y="4537075"/>
          <p14:tracePt t="74684" x="2946400" y="4545013"/>
          <p14:tracePt t="74701" x="2965450" y="4554538"/>
          <p14:tracePt t="74718" x="2973388" y="4554538"/>
          <p14:tracePt t="74751" x="2982913" y="4554538"/>
          <p14:tracePt t="76092" x="2982913" y="4562475"/>
          <p14:tracePt t="79349" x="2990850" y="4562475"/>
          <p14:tracePt t="79361" x="3009900" y="4562475"/>
          <p14:tracePt t="79375" x="3054350" y="4572000"/>
          <p14:tracePt t="79388" x="3133725" y="4608513"/>
          <p14:tracePt t="79403" x="3224213" y="4625975"/>
          <p14:tracePt t="79420" x="3295650" y="4652963"/>
          <p14:tracePt t="79437" x="3438525" y="4705350"/>
          <p14:tracePt t="79453" x="3482975" y="4732338"/>
          <p14:tracePt t="79470" x="3536950" y="4768850"/>
          <p14:tracePt t="79487" x="3697288" y="4875213"/>
          <p14:tracePt t="79503" x="3795713" y="4946650"/>
          <p14:tracePt t="79520" x="3875088" y="4991100"/>
          <p14:tracePt t="79536" x="3946525" y="5054600"/>
          <p14:tracePt t="79553" x="3965575" y="5054600"/>
          <p14:tracePt t="79570" x="3965575" y="5062538"/>
          <p14:tracePt t="79587" x="3973513" y="5062538"/>
          <p14:tracePt t="79713" x="3965575" y="5062538"/>
          <p14:tracePt t="79725" x="3956050" y="5072063"/>
          <p14:tracePt t="79738" x="3929063" y="5072063"/>
          <p14:tracePt t="79753" x="3902075" y="5072063"/>
          <p14:tracePt t="79770" x="3848100" y="5072063"/>
          <p14:tracePt t="79787" x="3795713" y="5072063"/>
          <p14:tracePt t="79804" x="3581400" y="5072063"/>
          <p14:tracePt t="79820" x="3455988" y="5072063"/>
          <p14:tracePt t="79837" x="3330575" y="5081588"/>
          <p14:tracePt t="79853" x="3276600" y="5081588"/>
          <p14:tracePt t="79871" x="3251200" y="5089525"/>
          <p14:tracePt t="79887" x="3224213" y="5089525"/>
          <p14:tracePt t="80026" x="3232150" y="5089525"/>
          <p14:tracePt t="80340" x="3224213" y="5089525"/>
          <p14:tracePt t="80352" x="3214688" y="5089525"/>
          <p14:tracePt t="80365" x="3205163" y="5089525"/>
          <p14:tracePt t="80378" x="3187700" y="5089525"/>
          <p14:tracePt t="80390" x="3160713" y="5089525"/>
          <p14:tracePt t="80404" x="3089275" y="5108575"/>
          <p14:tracePt t="80421" x="3036888" y="5116513"/>
          <p14:tracePt t="80437" x="2982913" y="5143500"/>
          <p14:tracePt t="80454" x="2867025" y="5170488"/>
          <p14:tracePt t="80470" x="2803525" y="5187950"/>
          <p14:tracePt t="80487" x="2751138" y="5197475"/>
          <p14:tracePt t="80504" x="2687638" y="5214938"/>
          <p14:tracePt t="80521" x="2660650" y="5224463"/>
          <p14:tracePt t="80537" x="2616200" y="5251450"/>
          <p14:tracePt t="80554" x="2554288" y="5276850"/>
          <p14:tracePt t="80570" x="2527300" y="5303838"/>
          <p14:tracePt t="80587" x="2509838" y="5313363"/>
          <p14:tracePt t="80604" x="2482850" y="5330825"/>
          <p14:tracePt t="80620" x="2473325" y="5340350"/>
          <p14:tracePt t="80637" x="2473325" y="5348288"/>
          <p14:tracePt t="80654" x="2455863" y="5357813"/>
          <p14:tracePt t="80671" x="2455863" y="5367338"/>
          <p14:tracePt t="80687" x="2446338" y="5367338"/>
          <p14:tracePt t="80704" x="2446338" y="5375275"/>
          <p14:tracePt t="80967" x="2446338" y="5384800"/>
          <p14:tracePt t="80992" x="2446338" y="5394325"/>
          <p14:tracePt t="81018" x="2446338" y="5402263"/>
          <p14:tracePt t="81042" x="2446338" y="5411788"/>
          <p14:tracePt t="81054" x="2446338" y="5429250"/>
          <p14:tracePt t="81080" x="2446338" y="5446713"/>
          <p14:tracePt t="81105" x="2446338" y="5456238"/>
          <p14:tracePt t="81117" x="2438400" y="5473700"/>
          <p14:tracePt t="81129" x="2428875" y="5473700"/>
          <p14:tracePt t="81142" x="2428875" y="5491163"/>
          <p14:tracePt t="81156" x="2428875" y="5510213"/>
          <p14:tracePt t="81171" x="2419350" y="5518150"/>
          <p14:tracePt t="81192" x="2411413" y="5537200"/>
          <p14:tracePt t="81218" x="2401888" y="5537200"/>
          <p14:tracePt t="81230" x="2401888" y="5545138"/>
          <p14:tracePt t="81243" x="2393950" y="5545138"/>
          <p14:tracePt t="81256" x="2393950" y="5554663"/>
          <p14:tracePt t="81271" x="2393950" y="5562600"/>
          <p14:tracePt t="81287" x="2384425" y="5562600"/>
          <p14:tracePt t="81304" x="2384425" y="5572125"/>
          <p14:tracePt t="81908" x="2393950" y="5572125"/>
          <p14:tracePt t="81921" x="2455863" y="5572125"/>
          <p14:tracePt t="81933" x="2768600" y="5545138"/>
          <p14:tracePt t="81946" x="3465513" y="5545138"/>
          <p14:tracePt t="81959" x="3902075" y="5545138"/>
          <p14:tracePt t="81971" x="4010025" y="5545138"/>
          <p14:tracePt t="81988" x="4125913" y="5545138"/>
          <p14:tracePt t="82004" x="4197350" y="5545138"/>
          <p14:tracePt t="82021" x="4276725" y="5545138"/>
          <p14:tracePt t="82038" x="4295775" y="5545138"/>
          <p14:tracePt t="82054" x="4313238" y="5554663"/>
          <p14:tracePt t="82071" x="4340225" y="5562600"/>
          <p14:tracePt t="82088" x="4348163" y="5562600"/>
          <p14:tracePt t="82104" x="4357688" y="5562600"/>
          <p14:tracePt t="82886" x="4375150" y="5562600"/>
          <p14:tracePt t="82898" x="4419600" y="5562600"/>
          <p14:tracePt t="82912" x="4724400" y="5581650"/>
          <p14:tracePt t="82925" x="5545138" y="5616575"/>
          <p14:tracePt t="82938" x="6276975" y="5680075"/>
          <p14:tracePt t="82955" x="6411913" y="5688013"/>
          <p14:tracePt t="82972" x="6608763" y="5715000"/>
          <p14:tracePt t="82988" x="6742113" y="5724525"/>
          <p14:tracePt t="83005" x="6777038" y="5724525"/>
          <p14:tracePt t="83022" x="6813550" y="5724525"/>
          <p14:tracePt t="83039" x="6823075" y="5724525"/>
          <p14:tracePt t="83055" x="6831013" y="5724525"/>
          <p14:tracePt t="88237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Ring topology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/>
              <a:t>Ring topology is like a bus topology, but with connected ends.</a:t>
            </a:r>
          </a:p>
          <a:p>
            <a:pPr eaLnBrk="1" hangingPunct="1"/>
            <a:r>
              <a:rPr lang="en-US" altLang="en-US" sz="3000" dirty="0"/>
              <a:t>The node that receives the message from the previous computer will retransmit to the next node.</a:t>
            </a:r>
          </a:p>
          <a:p>
            <a:pPr eaLnBrk="1" hangingPunct="1"/>
            <a:r>
              <a:rPr lang="en-US" altLang="en-US" sz="3000" dirty="0"/>
              <a:t>The data flows in one direction, i.e., it is unidirectional (clockwise).</a:t>
            </a:r>
          </a:p>
          <a:p>
            <a:pPr eaLnBrk="1" hangingPunct="1"/>
            <a:r>
              <a:rPr lang="en-US" altLang="en-US" sz="3000" dirty="0"/>
              <a:t>The data flows in a single loop continuously known as an endless loop.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4C6875-E7D3-41E3-9DF5-715056AB4189}" type="slidenum">
              <a:rPr lang="en-US" altLang="en-US" sz="1200" smtClean="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B5A78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18"/>
    </mc:Choice>
    <mc:Fallback xmlns="">
      <p:transition spd="slow" advTm="44918"/>
    </mc:Fallback>
  </mc:AlternateContent>
  <p:extLst>
    <p:ext uri="{3A86A75C-4F4B-4683-9AE1-C65F6400EC91}">
      <p14:laserTraceLst xmlns:p14="http://schemas.microsoft.com/office/powerpoint/2010/main">
        <p14:tracePtLst>
          <p14:tracePt t="1469" x="3571875" y="5715000"/>
          <p14:tracePt t="1482" x="3589338" y="5670550"/>
          <p14:tracePt t="1494" x="3652838" y="5554663"/>
          <p14:tracePt t="1507" x="3911600" y="4714875"/>
          <p14:tracePt t="1519" x="4071938" y="3857625"/>
          <p14:tracePt t="1533" x="4108450" y="3295650"/>
          <p14:tracePt t="1546" x="4143375" y="2803525"/>
          <p14:tracePt t="1562" x="4179888" y="2411413"/>
          <p14:tracePt t="1579" x="4205288" y="2062163"/>
          <p14:tracePt t="1595" x="4259263" y="1795463"/>
          <p14:tracePt t="1612" x="4276725" y="1714500"/>
          <p14:tracePt t="1629" x="4286250" y="1687513"/>
          <p14:tracePt t="1645" x="4295775" y="1670050"/>
          <p14:tracePt t="2059" x="4286250" y="1670050"/>
          <p14:tracePt t="2071" x="4276725" y="1670050"/>
          <p14:tracePt t="2084" x="4251325" y="1670050"/>
          <p14:tracePt t="2097" x="4205288" y="1670050"/>
          <p14:tracePt t="2112" x="4108450" y="1660525"/>
          <p14:tracePt t="2129" x="4017963" y="1660525"/>
          <p14:tracePt t="2146" x="3848100" y="1660525"/>
          <p14:tracePt t="2162" x="3786188" y="1660525"/>
          <p14:tracePt t="2179" x="3714750" y="1660525"/>
          <p14:tracePt t="2196" x="3581400" y="1704975"/>
          <p14:tracePt t="2212" x="3536950" y="1714500"/>
          <p14:tracePt t="2229" x="3509963" y="1731963"/>
          <p14:tracePt t="2247" x="3438525" y="1776413"/>
          <p14:tracePt t="2266" x="3411538" y="1785938"/>
          <p14:tracePt t="2279" x="3367088" y="1803400"/>
          <p14:tracePt t="2296" x="3295650" y="1839913"/>
          <p14:tracePt t="2312" x="3268663" y="1857375"/>
          <p14:tracePt t="2329" x="3224213" y="1874838"/>
          <p14:tracePt t="2346" x="3187700" y="1893888"/>
          <p14:tracePt t="2362" x="3081338" y="1919288"/>
          <p14:tracePt t="2379" x="3044825" y="1919288"/>
          <p14:tracePt t="2396" x="3000375" y="1928813"/>
          <p14:tracePt t="2412" x="2990850" y="1928813"/>
          <p14:tracePt t="2429" x="2973388" y="1928813"/>
          <p14:tracePt t="2446" x="2973388" y="1938338"/>
          <p14:tracePt t="3401" x="2955925" y="1938338"/>
          <p14:tracePt t="3413" x="2946400" y="1938338"/>
          <p14:tracePt t="3426" x="2928938" y="1938338"/>
          <p14:tracePt t="3438" x="2884488" y="1938338"/>
          <p14:tracePt t="3451" x="2822575" y="1946275"/>
          <p14:tracePt t="3464" x="2759075" y="1955800"/>
          <p14:tracePt t="3479" x="2714625" y="1965325"/>
          <p14:tracePt t="3496" x="2670175" y="1973263"/>
          <p14:tracePt t="3513" x="2616200" y="1973263"/>
          <p14:tracePt t="3529" x="2581275" y="1973263"/>
          <p14:tracePt t="3546" x="2554288" y="1973263"/>
          <p14:tracePt t="3563" x="2517775" y="1982788"/>
          <p14:tracePt t="3579" x="2482850" y="1990725"/>
          <p14:tracePt t="3596" x="2465388" y="1990725"/>
          <p14:tracePt t="3613" x="2438400" y="2000250"/>
          <p14:tracePt t="3629" x="2419350" y="2000250"/>
          <p14:tracePt t="3646" x="2411413" y="2000250"/>
          <p14:tracePt t="3664" x="2401888" y="2000250"/>
          <p14:tracePt t="3865" x="2411413" y="2000250"/>
          <p14:tracePt t="4016" x="2419350" y="2000250"/>
          <p14:tracePt t="4242" x="2428875" y="2009775"/>
          <p14:tracePt t="4542" x="2438400" y="2009775"/>
          <p14:tracePt t="4567" x="2446338" y="2009775"/>
          <p14:tracePt t="4580" x="2473325" y="2009775"/>
          <p14:tracePt t="4592" x="2527300" y="2009775"/>
          <p14:tracePt t="4605" x="2633663" y="2009775"/>
          <p14:tracePt t="4617" x="2847975" y="2009775"/>
          <p14:tracePt t="4630" x="3071813" y="2009775"/>
          <p14:tracePt t="4647" x="3214688" y="2009775"/>
          <p14:tracePt t="4664" x="3367088" y="2009775"/>
          <p14:tracePt t="4680" x="3517900" y="2009775"/>
          <p14:tracePt t="4697" x="3562350" y="2009775"/>
          <p14:tracePt t="4713" x="3589338" y="2009775"/>
          <p14:tracePt t="4730" x="3643313" y="2009775"/>
          <p14:tracePt t="4747" x="3652838" y="2009775"/>
          <p14:tracePt t="4764" x="3660775" y="2009775"/>
          <p14:tracePt t="5621" x="3670300" y="2009775"/>
          <p14:tracePt t="5658" x="3687763" y="2009775"/>
          <p14:tracePt t="5670" x="3705225" y="2009775"/>
          <p14:tracePt t="5683" x="3724275" y="2009775"/>
          <p14:tracePt t="5698" x="3759200" y="2009775"/>
          <p14:tracePt t="5714" x="3803650" y="2009775"/>
          <p14:tracePt t="5731" x="3840163" y="2009775"/>
          <p14:tracePt t="5747" x="3911600" y="2027238"/>
          <p14:tracePt t="5764" x="3929063" y="2036763"/>
          <p14:tracePt t="5781" x="3946525" y="2044700"/>
          <p14:tracePt t="5798" x="3973513" y="2044700"/>
          <p14:tracePt t="5814" x="3983038" y="2054225"/>
          <p14:tracePt t="5830" x="3990975" y="2054225"/>
          <p14:tracePt t="5871" x="3990975" y="2062163"/>
          <p14:tracePt t="5884" x="4000500" y="2062163"/>
          <p14:tracePt t="5933" x="4010025" y="2062163"/>
          <p14:tracePt t="5946" x="4017963" y="2062163"/>
          <p14:tracePt t="5959" x="4037013" y="2062163"/>
          <p14:tracePt t="5971" x="4071938" y="2062163"/>
          <p14:tracePt t="5984" x="4108450" y="2062163"/>
          <p14:tracePt t="5998" x="4143375" y="2062163"/>
          <p14:tracePt t="6014" x="4179888" y="2062163"/>
          <p14:tracePt t="6031" x="4214813" y="2062163"/>
          <p14:tracePt t="6048" x="4268788" y="2062163"/>
          <p14:tracePt t="6064" x="4286250" y="2062163"/>
          <p14:tracePt t="6081" x="4303713" y="2062163"/>
          <p14:tracePt t="6097" x="4313238" y="2062163"/>
          <p14:tracePt t="6121" x="4322763" y="2062163"/>
          <p14:tracePt t="6272" x="4313238" y="2062163"/>
          <p14:tracePt t="6322" x="4303713" y="2062163"/>
          <p14:tracePt t="6410" x="4295775" y="2062163"/>
          <p14:tracePt t="7276" x="4303713" y="2062163"/>
          <p14:tracePt t="7300" x="4537075" y="2054225"/>
          <p14:tracePt t="7315" x="5000625" y="2017713"/>
          <p14:tracePt t="7331" x="5251450" y="1990725"/>
          <p14:tracePt t="7350" x="5438775" y="1990725"/>
          <p14:tracePt t="7365" x="5510213" y="1990725"/>
          <p14:tracePt t="7381" x="5599113" y="1982788"/>
          <p14:tracePt t="7399" x="5697538" y="1973263"/>
          <p14:tracePt t="7415" x="5840413" y="1965325"/>
          <p14:tracePt t="7432" x="5884863" y="1965325"/>
          <p14:tracePt t="7449" x="5919788" y="1965325"/>
          <p14:tracePt t="7465" x="5983288" y="1965325"/>
          <p14:tracePt t="7481" x="5991225" y="1965325"/>
          <p14:tracePt t="7499" x="6010275" y="1965325"/>
          <p14:tracePt t="7515" x="6037263" y="1965325"/>
          <p14:tracePt t="7532" x="6054725" y="1965325"/>
          <p14:tracePt t="7550" x="6072188" y="1965325"/>
          <p14:tracePt t="7551" x="6089650" y="1965325"/>
          <p14:tracePt t="7565" x="6116638" y="1965325"/>
          <p14:tracePt t="7582" x="6134100" y="1965325"/>
          <p14:tracePt t="7598" x="6153150" y="1965325"/>
          <p14:tracePt t="7615" x="6170613" y="1965325"/>
          <p14:tracePt t="7632" x="6180138" y="1965325"/>
          <p14:tracePt t="7675" x="6188075" y="1965325"/>
          <p14:tracePt t="7725" x="6205538" y="1965325"/>
          <p14:tracePt t="8653" x="6188075" y="1965325"/>
          <p14:tracePt t="8666" x="6143625" y="1965325"/>
          <p14:tracePt t="8678" x="5965825" y="1965325"/>
          <p14:tracePt t="8691" x="5419725" y="2044700"/>
          <p14:tracePt t="8704" x="5037138" y="2108200"/>
          <p14:tracePt t="8716" x="4822825" y="2160588"/>
          <p14:tracePt t="8732" x="4714875" y="2187575"/>
          <p14:tracePt t="8748" x="4608513" y="2214563"/>
          <p14:tracePt t="8767" x="4340225" y="2259013"/>
          <p14:tracePt t="8782" x="4276725" y="2276475"/>
          <p14:tracePt t="8799" x="4205288" y="2303463"/>
          <p14:tracePt t="8815" x="4143375" y="2312988"/>
          <p14:tracePt t="8832" x="4037013" y="2330450"/>
          <p14:tracePt t="8849" x="3983038" y="2339975"/>
          <p14:tracePt t="8866" x="3938588" y="2357438"/>
          <p14:tracePt t="8882" x="3840163" y="2374900"/>
          <p14:tracePt t="8899" x="3813175" y="2393950"/>
          <p14:tracePt t="8916" x="3786188" y="2393950"/>
          <p14:tracePt t="8933" x="3741738" y="2411413"/>
          <p14:tracePt t="8949" x="3705225" y="2419350"/>
          <p14:tracePt t="8966" x="3687763" y="2419350"/>
          <p14:tracePt t="8982" x="3643313" y="2438400"/>
          <p14:tracePt t="8999" x="3633788" y="2446338"/>
          <p14:tracePt t="9016" x="3616325" y="2446338"/>
          <p14:tracePt t="9033" x="3616325" y="2455863"/>
          <p14:tracePt t="9345" x="3633788" y="2455863"/>
          <p14:tracePt t="9370" x="3652838" y="2455863"/>
          <p14:tracePt t="9382" x="3679825" y="2455863"/>
          <p14:tracePt t="9394" x="3724275" y="2455863"/>
          <p14:tracePt t="9407" x="3795713" y="2455863"/>
          <p14:tracePt t="9419" x="3884613" y="2455863"/>
          <p14:tracePt t="9432" x="3973513" y="2455863"/>
          <p14:tracePt t="9449" x="4081463" y="2455863"/>
          <p14:tracePt t="9466" x="4179888" y="2455863"/>
          <p14:tracePt t="9483" x="4340225" y="2455863"/>
          <p14:tracePt t="9499" x="4446588" y="2455863"/>
          <p14:tracePt t="9516" x="4537075" y="2455863"/>
          <p14:tracePt t="9532" x="4679950" y="2455863"/>
          <p14:tracePt t="9549" x="4759325" y="2446338"/>
          <p14:tracePt t="9566" x="4822825" y="2446338"/>
          <p14:tracePt t="9583" x="4875213" y="2446338"/>
          <p14:tracePt t="9599" x="4894263" y="2446338"/>
          <p14:tracePt t="9616" x="4911725" y="2446338"/>
          <p14:tracePt t="9633" x="4929188" y="2446338"/>
          <p14:tracePt t="9649" x="4938713" y="2446338"/>
          <p14:tracePt t="9695" x="4946650" y="2446338"/>
          <p14:tracePt t="14897" x="4938713" y="2446338"/>
          <p14:tracePt t="14923" x="4929188" y="2446338"/>
          <p14:tracePt t="14935" x="4919663" y="2446338"/>
          <p14:tracePt t="14948" x="4894263" y="2446338"/>
          <p14:tracePt t="14960" x="4857750" y="2446338"/>
          <p14:tracePt t="14973" x="4759325" y="2438400"/>
          <p14:tracePt t="14986" x="4625975" y="2419350"/>
          <p14:tracePt t="15002" x="4411663" y="2384425"/>
          <p14:tracePt t="15019" x="4303713" y="2357438"/>
          <p14:tracePt t="15035" x="4160838" y="2330450"/>
          <p14:tracePt t="15052" x="4071938" y="2303463"/>
          <p14:tracePt t="15069" x="4017963" y="2286000"/>
          <p14:tracePt t="15085" x="3911600" y="2251075"/>
          <p14:tracePt t="15102" x="3857625" y="2232025"/>
          <p14:tracePt t="15119" x="3813175" y="2214563"/>
          <p14:tracePt t="15135" x="3741738" y="2205038"/>
          <p14:tracePt t="15152" x="3687763" y="2187575"/>
          <p14:tracePt t="15169" x="3625850" y="2170113"/>
          <p14:tracePt t="15185" x="3500438" y="2152650"/>
          <p14:tracePt t="15202" x="3438525" y="2143125"/>
          <p14:tracePt t="15219" x="3394075" y="2133600"/>
          <p14:tracePt t="15236" x="3340100" y="2125663"/>
          <p14:tracePt t="15237" x="3313113" y="2125663"/>
          <p14:tracePt t="15252" x="3303588" y="2125663"/>
          <p14:tracePt t="15269" x="3286125" y="2125663"/>
          <p14:tracePt t="15286" x="3276600" y="2116138"/>
          <p14:tracePt t="15524" x="3268663" y="2116138"/>
          <p14:tracePt t="15549" x="3241675" y="2116138"/>
          <p14:tracePt t="15562" x="3214688" y="2116138"/>
          <p14:tracePt t="15574" x="3160713" y="2116138"/>
          <p14:tracePt t="15587" x="3089275" y="2108200"/>
          <p14:tracePt t="15602" x="3000375" y="2108200"/>
          <p14:tracePt t="15619" x="2955925" y="2098675"/>
          <p14:tracePt t="15637" x="2911475" y="2098675"/>
          <p14:tracePt t="15652" x="2894013" y="2089150"/>
          <p14:tracePt t="15800" x="2894013" y="2081213"/>
          <p14:tracePt t="15825" x="2901950" y="2081213"/>
          <p14:tracePt t="15837" x="2911475" y="2081213"/>
          <p14:tracePt t="15850" x="2919413" y="2081213"/>
          <p14:tracePt t="15863" x="2919413" y="2071688"/>
          <p14:tracePt t="15875" x="2928938" y="2071688"/>
          <p14:tracePt t="15888" x="2938463" y="2071688"/>
          <p14:tracePt t="15902" x="2946400" y="2071688"/>
          <p14:tracePt t="15919" x="2965450" y="2071688"/>
          <p14:tracePt t="15937" x="2990850" y="2071688"/>
          <p14:tracePt t="15953" x="3000375" y="2071688"/>
          <p14:tracePt t="15987" x="3009900" y="2071688"/>
          <p14:tracePt t="16389" x="3017838" y="2071688"/>
          <p14:tracePt t="17141" x="3027363" y="2071688"/>
          <p14:tracePt t="17191" x="3036888" y="2071688"/>
          <p14:tracePt t="17266" x="3044825" y="2071688"/>
          <p14:tracePt t="17303" x="3054350" y="2071688"/>
          <p14:tracePt t="17316" x="3071813" y="2071688"/>
          <p14:tracePt t="17329" x="3098800" y="2071688"/>
          <p14:tracePt t="17341" x="3152775" y="2071688"/>
          <p14:tracePt t="17354" x="3214688" y="2062163"/>
          <p14:tracePt t="17370" x="3259138" y="2062163"/>
          <p14:tracePt t="17387" x="3295650" y="2062163"/>
          <p14:tracePt t="17404" x="3340100" y="2062163"/>
          <p14:tracePt t="17420" x="3367088" y="2062163"/>
          <p14:tracePt t="17436" x="3384550" y="2062163"/>
          <p14:tracePt t="17453" x="3438525" y="2062163"/>
          <p14:tracePt t="17470" x="3473450" y="2062163"/>
          <p14:tracePt t="17486" x="3536950" y="2062163"/>
          <p14:tracePt t="17503" x="3616325" y="2062163"/>
          <p14:tracePt t="17520" x="3670300" y="2062163"/>
          <p14:tracePt t="17536" x="3697288" y="2062163"/>
          <p14:tracePt t="17553" x="3741738" y="2071688"/>
          <p14:tracePt t="17570" x="3759200" y="2071688"/>
          <p14:tracePt t="17586" x="3768725" y="2071688"/>
          <p14:tracePt t="17603" x="3776663" y="2071688"/>
          <p14:tracePt t="17653" x="3776663" y="2081213"/>
          <p14:tracePt t="18180" x="3786188" y="2081213"/>
          <p14:tracePt t="18193" x="3795713" y="2081213"/>
          <p14:tracePt t="18206" x="3822700" y="2081213"/>
          <p14:tracePt t="18221" x="3894138" y="2071688"/>
          <p14:tracePt t="18237" x="4027488" y="2054225"/>
          <p14:tracePt t="18255" x="4259263" y="2044700"/>
          <p14:tracePt t="18271" x="4367213" y="2044700"/>
          <p14:tracePt t="18287" x="4491038" y="2044700"/>
          <p14:tracePt t="18305" x="4759325" y="2044700"/>
          <p14:tracePt t="18320" x="4867275" y="2044700"/>
          <p14:tracePt t="18337" x="4938713" y="2044700"/>
          <p14:tracePt t="18355" x="5116513" y="2044700"/>
          <p14:tracePt t="18370" x="5187950" y="2044700"/>
          <p14:tracePt t="18387" x="5232400" y="2044700"/>
          <p14:tracePt t="18405" x="5322888" y="2044700"/>
          <p14:tracePt t="18421" x="5384800" y="2044700"/>
          <p14:tracePt t="18437" x="5411788" y="2044700"/>
          <p14:tracePt t="18454" x="5438775" y="2044700"/>
          <p14:tracePt t="18471" x="5465763" y="2054225"/>
          <p14:tracePt t="18487" x="5473700" y="2054225"/>
          <p14:tracePt t="18504" x="5483225" y="2054225"/>
          <p14:tracePt t="18521" x="5500688" y="2054225"/>
          <p14:tracePt t="18537" x="5518150" y="2054225"/>
          <p14:tracePt t="18558" x="5537200" y="2054225"/>
          <p14:tracePt t="18581" x="5545138" y="2054225"/>
          <p14:tracePt t="18593" x="5562600" y="2054225"/>
          <p14:tracePt t="18607" x="5572125" y="2054225"/>
          <p14:tracePt t="18620" x="5581650" y="2062163"/>
          <p14:tracePt t="18637" x="5589588" y="2062163"/>
          <p14:tracePt t="18653" x="5608638" y="2062163"/>
          <p14:tracePt t="18670" x="5626100" y="2062163"/>
          <p14:tracePt t="18687" x="5643563" y="2062163"/>
          <p14:tracePt t="18704" x="5661025" y="2071688"/>
          <p14:tracePt t="18720" x="5680075" y="2071688"/>
          <p14:tracePt t="18781" x="5680075" y="2081213"/>
          <p14:tracePt t="18806" x="5680075" y="2089150"/>
          <p14:tracePt t="18832" x="5670550" y="2089150"/>
          <p14:tracePt t="18844" x="5643563" y="2098675"/>
          <p14:tracePt t="18857" x="5599113" y="2108200"/>
          <p14:tracePt t="18871" x="5537200" y="2125663"/>
          <p14:tracePt t="18887" x="5465763" y="2143125"/>
          <p14:tracePt t="18904" x="5375275" y="2160588"/>
          <p14:tracePt t="18920" x="5037138" y="2205038"/>
          <p14:tracePt t="18937" x="4830763" y="2232025"/>
          <p14:tracePt t="18954" x="4633913" y="2251075"/>
          <p14:tracePt t="18971" x="4214813" y="2259013"/>
          <p14:tracePt t="18987" x="4062413" y="2259013"/>
          <p14:tracePt t="19004" x="3919538" y="2259013"/>
          <p14:tracePt t="19021" x="3679825" y="2259013"/>
          <p14:tracePt t="19037" x="3536950" y="2268538"/>
          <p14:tracePt t="19054" x="3429000" y="2268538"/>
          <p14:tracePt t="19070" x="3276600" y="2276475"/>
          <p14:tracePt t="19087" x="3187700" y="2286000"/>
          <p14:tracePt t="19104" x="3116263" y="2295525"/>
          <p14:tracePt t="19121" x="2990850" y="2295525"/>
          <p14:tracePt t="19137" x="2919413" y="2295525"/>
          <p14:tracePt t="19154" x="2857500" y="2303463"/>
          <p14:tracePt t="19171" x="2786063" y="2303463"/>
          <p14:tracePt t="19187" x="2751138" y="2303463"/>
          <p14:tracePt t="19204" x="2732088" y="2312988"/>
          <p14:tracePt t="19220" x="2714625" y="2312988"/>
          <p14:tracePt t="19584" x="2705100" y="2312988"/>
          <p14:tracePt t="19596" x="2697163" y="2312988"/>
          <p14:tracePt t="19609" x="2687638" y="2312988"/>
          <p14:tracePt t="19623" x="2670175" y="2312988"/>
          <p14:tracePt t="19637" x="2643188" y="2312988"/>
          <p14:tracePt t="19654" x="2581275" y="2312988"/>
          <p14:tracePt t="19671" x="2500313" y="2330450"/>
          <p14:tracePt t="19673" x="2401888" y="2384425"/>
          <p14:tracePt t="19687" x="2322513" y="2401888"/>
          <p14:tracePt t="19704" x="2286000" y="2419350"/>
          <p14:tracePt t="19722" x="2232025" y="2438400"/>
          <p14:tracePt t="19737" x="2232025" y="2446338"/>
          <p14:tracePt t="19755" x="2224088" y="2446338"/>
          <p14:tracePt t="19784" x="2224088" y="2455863"/>
          <p14:tracePt t="19822" x="2224088" y="2465388"/>
          <p14:tracePt t="19835" x="2241550" y="2465388"/>
          <p14:tracePt t="19847" x="2276475" y="2482850"/>
          <p14:tracePt t="19860" x="2339975" y="2509838"/>
          <p14:tracePt t="19873" x="2401888" y="2527300"/>
          <p14:tracePt t="19887" x="2482850" y="2544763"/>
          <p14:tracePt t="19904" x="2571750" y="2562225"/>
          <p14:tracePt t="19922" x="2768600" y="2598738"/>
          <p14:tracePt t="19937" x="2830513" y="2598738"/>
          <p14:tracePt t="19954" x="2874963" y="2598738"/>
          <p14:tracePt t="19972" x="2982913" y="2598738"/>
          <p14:tracePt t="19988" x="3044825" y="2598738"/>
          <p14:tracePt t="20004" x="3081338" y="2598738"/>
          <p14:tracePt t="20022" x="3116263" y="2598738"/>
          <p14:tracePt t="20037" x="3187700" y="2598738"/>
          <p14:tracePt t="20054" x="3214688" y="2598738"/>
          <p14:tracePt t="20071" x="3251200" y="2598738"/>
          <p14:tracePt t="20073" x="3276600" y="2598738"/>
          <p14:tracePt t="20087" x="3295650" y="2598738"/>
          <p14:tracePt t="20104" x="3313113" y="2598738"/>
          <p14:tracePt t="20121" x="3330575" y="2598738"/>
          <p14:tracePt t="20138" x="3348038" y="2598738"/>
          <p14:tracePt t="20298" x="3330575" y="2598738"/>
          <p14:tracePt t="20310" x="3303588" y="2598738"/>
          <p14:tracePt t="20323" x="3286125" y="2598738"/>
          <p14:tracePt t="20337" x="3268663" y="2598738"/>
          <p14:tracePt t="20349" x="3241675" y="2598738"/>
          <p14:tracePt t="20361" x="3197225" y="2598738"/>
          <p14:tracePt t="20373" x="3125788" y="2598738"/>
          <p14:tracePt t="20388" x="2990850" y="2616200"/>
          <p14:tracePt t="20404" x="2847975" y="2652713"/>
          <p14:tracePt t="20421" x="2741613" y="2679700"/>
          <p14:tracePt t="20438" x="2598738" y="2732088"/>
          <p14:tracePt t="20455" x="2571750" y="2751138"/>
          <p14:tracePt t="20472" x="2554288" y="2759075"/>
          <p14:tracePt t="20488" x="2544763" y="2768600"/>
          <p14:tracePt t="20512" x="2544763" y="2776538"/>
          <p14:tracePt t="20875" x="2536825" y="2776538"/>
          <p14:tracePt t="20888" x="2509838" y="2795588"/>
          <p14:tracePt t="20901" x="2482850" y="2822575"/>
          <p14:tracePt t="20913" x="2438400" y="2857500"/>
          <p14:tracePt t="20926" x="2393950" y="2901950"/>
          <p14:tracePt t="20938" x="2347913" y="2919413"/>
          <p14:tracePt t="20955" x="2330450" y="2938463"/>
          <p14:tracePt t="20972" x="2312988" y="2946400"/>
          <p14:tracePt t="20988" x="2268538" y="2973388"/>
          <p14:tracePt t="21005" x="2259013" y="2973388"/>
          <p14:tracePt t="21021" x="2251075" y="2982913"/>
          <p14:tracePt t="21038" x="2232025" y="2990850"/>
          <p14:tracePt t="21055" x="2224088" y="2990850"/>
          <p14:tracePt t="21226" x="2232025" y="2990850"/>
          <p14:tracePt t="21239" x="2241550" y="2990850"/>
          <p14:tracePt t="21251" x="2259013" y="2990850"/>
          <p14:tracePt t="21264" x="2276475" y="2990850"/>
          <p14:tracePt t="21278" x="2303463" y="2990850"/>
          <p14:tracePt t="21289" x="2357438" y="2990850"/>
          <p14:tracePt t="21305" x="2438400" y="2990850"/>
          <p14:tracePt t="21322" x="2517775" y="2990850"/>
          <p14:tracePt t="21339" x="2670175" y="2990850"/>
          <p14:tracePt t="21355" x="2741613" y="2982913"/>
          <p14:tracePt t="21372" x="2813050" y="2982913"/>
          <p14:tracePt t="21388" x="2982913" y="2973388"/>
          <p14:tracePt t="21405" x="3054350" y="2973388"/>
          <p14:tracePt t="21422" x="3125788" y="2973388"/>
          <p14:tracePt t="21438" x="3232150" y="2973388"/>
          <p14:tracePt t="21455" x="3268663" y="2973388"/>
          <p14:tracePt t="21472" x="3303588" y="2973388"/>
          <p14:tracePt t="21489" x="3330575" y="2973388"/>
          <p14:tracePt t="21505" x="3367088" y="2973388"/>
          <p14:tracePt t="21522" x="3375025" y="2973388"/>
          <p14:tracePt t="21928" x="3394075" y="2973388"/>
          <p14:tracePt t="21941" x="3429000" y="2973388"/>
          <p14:tracePt t="21954" x="3527425" y="2973388"/>
          <p14:tracePt t="21966" x="3633788" y="2973388"/>
          <p14:tracePt t="21979" x="3714750" y="2973388"/>
          <p14:tracePt t="21991" x="3776663" y="2973388"/>
          <p14:tracePt t="22006" x="3857625" y="2973388"/>
          <p14:tracePt t="22022" x="3946525" y="2973388"/>
          <p14:tracePt t="22039" x="4017963" y="2973388"/>
          <p14:tracePt t="22056" x="4160838" y="2982913"/>
          <p14:tracePt t="22072" x="4232275" y="2990850"/>
          <p14:tracePt t="22089" x="4295775" y="2990850"/>
          <p14:tracePt t="22105" x="4394200" y="2990850"/>
          <p14:tracePt t="22122" x="4446588" y="2990850"/>
          <p14:tracePt t="22139" x="4500563" y="2990850"/>
          <p14:tracePt t="22155" x="4581525" y="2990850"/>
          <p14:tracePt t="22172" x="4643438" y="2990850"/>
          <p14:tracePt t="22189" x="4714875" y="2990850"/>
          <p14:tracePt t="22205" x="4803775" y="2990850"/>
          <p14:tracePt t="22222" x="4830763" y="2990850"/>
          <p14:tracePt t="22239" x="4848225" y="2990850"/>
          <p14:tracePt t="22256" x="4867275" y="2990850"/>
          <p14:tracePt t="22272" x="4884738" y="2990850"/>
          <p14:tracePt t="22292" x="4884738" y="3000375"/>
          <p14:tracePt t="22580" x="4894263" y="3000375"/>
          <p14:tracePt t="22593" x="4911725" y="3000375"/>
          <p14:tracePt t="22605" x="4938713" y="3000375"/>
          <p14:tracePt t="22618" x="5010150" y="3000375"/>
          <p14:tracePt t="22631" x="5116513" y="3000375"/>
          <p14:tracePt t="22643" x="5197475" y="3000375"/>
          <p14:tracePt t="22659" x="5232400" y="3000375"/>
          <p14:tracePt t="22672" x="5259388" y="3009900"/>
          <p14:tracePt t="22731" x="5259388" y="3017838"/>
          <p14:tracePt t="22769" x="5259388" y="3027363"/>
          <p14:tracePt t="22781" x="5251450" y="3036888"/>
          <p14:tracePt t="22793" x="5241925" y="3044825"/>
          <p14:tracePt t="22807" x="5224463" y="3054350"/>
          <p14:tracePt t="22823" x="5205413" y="3062288"/>
          <p14:tracePt t="22839" x="5180013" y="3081338"/>
          <p14:tracePt t="22856" x="5133975" y="3098800"/>
          <p14:tracePt t="22873" x="4902200" y="3152775"/>
          <p14:tracePt t="22890" x="4759325" y="3205163"/>
          <p14:tracePt t="22906" x="4608513" y="3251200"/>
          <p14:tracePt t="22907" x="4483100" y="3276600"/>
          <p14:tracePt t="22923" x="4419600" y="3303588"/>
          <p14:tracePt t="22939" x="4340225" y="3322638"/>
          <p14:tracePt t="22956" x="4133850" y="3375025"/>
          <p14:tracePt t="22973" x="4054475" y="3402013"/>
          <p14:tracePt t="22989" x="3973513" y="3411538"/>
          <p14:tracePt t="23006" x="3857625" y="3419475"/>
          <p14:tracePt t="23022" x="3822700" y="3429000"/>
          <p14:tracePt t="23039" x="3795713" y="3429000"/>
          <p14:tracePt t="23056" x="3759200" y="3438525"/>
          <p14:tracePt t="23072" x="3741738" y="3438525"/>
          <p14:tracePt t="23089" x="3724275" y="3446463"/>
          <p14:tracePt t="23107" x="3705225" y="3446463"/>
          <p14:tracePt t="23122" x="3687763" y="3446463"/>
          <p14:tracePt t="23139" x="3687763" y="3455988"/>
          <p14:tracePt t="23609" x="3697288" y="3455988"/>
          <p14:tracePt t="23622" x="3724275" y="3455988"/>
          <p14:tracePt t="23634" x="3768725" y="3455988"/>
          <p14:tracePt t="23647" x="3813175" y="3455988"/>
          <p14:tracePt t="23659" x="3848100" y="3455988"/>
          <p14:tracePt t="23673" x="3875088" y="3455988"/>
          <p14:tracePt t="23690" x="3911600" y="3455988"/>
          <p14:tracePt t="23707" x="3946525" y="3455988"/>
          <p14:tracePt t="23723" x="4054475" y="3455988"/>
          <p14:tracePt t="23740" x="4108450" y="3455988"/>
          <p14:tracePt t="23756" x="4152900" y="3455988"/>
          <p14:tracePt t="23773" x="4205288" y="3465513"/>
          <p14:tracePt t="23790" x="4224338" y="3465513"/>
          <p14:tracePt t="23806" x="4232275" y="3473450"/>
          <p14:tracePt t="23823" x="4259263" y="3473450"/>
          <p14:tracePt t="23840" x="4268788" y="3473450"/>
          <p14:tracePt t="23856" x="4276725" y="3473450"/>
          <p14:tracePt t="23873" x="4295775" y="3473450"/>
          <p14:tracePt t="23890" x="4313238" y="3473450"/>
          <p14:tracePt t="23906" x="4340225" y="3473450"/>
          <p14:tracePt t="23923" x="4518025" y="3473450"/>
          <p14:tracePt t="23939" x="4608513" y="3473450"/>
          <p14:tracePt t="23956" x="4697413" y="3473450"/>
          <p14:tracePt t="23973" x="4867275" y="3473450"/>
          <p14:tracePt t="23990" x="4956175" y="3473450"/>
          <p14:tracePt t="24006" x="5037138" y="3473450"/>
          <p14:tracePt t="24023" x="5224463" y="3473450"/>
          <p14:tracePt t="24040" x="5276850" y="3473450"/>
          <p14:tracePt t="24056" x="5303838" y="3473450"/>
          <p14:tracePt t="24073" x="5340350" y="3473450"/>
          <p14:tracePt t="24090" x="5357813" y="3473450"/>
          <p14:tracePt t="24106" x="5367338" y="3473450"/>
          <p14:tracePt t="24123" x="5384800" y="3473450"/>
          <p14:tracePt t="24140" x="5394325" y="3473450"/>
          <p14:tracePt t="24387" x="5384800" y="3473450"/>
          <p14:tracePt t="24399" x="5375275" y="3473450"/>
          <p14:tracePt t="24412" x="5367338" y="3473450"/>
          <p14:tracePt t="24425" x="5348288" y="3482975"/>
          <p14:tracePt t="24440" x="5340350" y="3482975"/>
          <p14:tracePt t="24457" x="5322888" y="3482975"/>
          <p14:tracePt t="24474" x="5259388" y="3482975"/>
          <p14:tracePt t="24490" x="5197475" y="3500438"/>
          <p14:tracePt t="24507" x="5072063" y="3527425"/>
          <p14:tracePt t="24524" x="4714875" y="3608388"/>
          <p14:tracePt t="24540" x="4581525" y="3625850"/>
          <p14:tracePt t="24557" x="4465638" y="3670300"/>
          <p14:tracePt t="24574" x="4394200" y="3687763"/>
          <p14:tracePt t="24590" x="4214813" y="3732213"/>
          <p14:tracePt t="24606" x="4125913" y="3759200"/>
          <p14:tracePt t="24624" x="4062413" y="3786188"/>
          <p14:tracePt t="24625" x="3990975" y="3803650"/>
          <p14:tracePt t="24640" x="3938588" y="3813175"/>
          <p14:tracePt t="24657" x="3884613" y="3840163"/>
          <p14:tracePt t="24674" x="3840163" y="3857625"/>
          <p14:tracePt t="24690" x="3822700" y="3867150"/>
          <p14:tracePt t="24707" x="3803650" y="3867150"/>
          <p14:tracePt t="24725" x="3795713" y="3875088"/>
          <p14:tracePt t="25089" x="3776663" y="3875088"/>
          <p14:tracePt t="25114" x="3759200" y="3875088"/>
          <p14:tracePt t="25127" x="3741738" y="3875088"/>
          <p14:tracePt t="25139" x="3705225" y="3875088"/>
          <p14:tracePt t="25152" x="3652838" y="3875088"/>
          <p14:tracePt t="25164" x="3598863" y="3875088"/>
          <p14:tracePt t="25177" x="3527425" y="3875088"/>
          <p14:tracePt t="25190" x="3465513" y="3884613"/>
          <p14:tracePt t="25207" x="3429000" y="3884613"/>
          <p14:tracePt t="25224" x="3402013" y="3884613"/>
          <p14:tracePt t="25240" x="3357563" y="3894138"/>
          <p14:tracePt t="25257" x="3348038" y="3894138"/>
          <p14:tracePt t="25274" x="3340100" y="3894138"/>
          <p14:tracePt t="25290" x="3330575" y="3894138"/>
          <p14:tracePt t="25766" x="3340100" y="3894138"/>
          <p14:tracePt t="25816" x="3348038" y="3894138"/>
          <p14:tracePt t="25854" x="3367088" y="3894138"/>
          <p14:tracePt t="25866" x="3375025" y="3894138"/>
          <p14:tracePt t="25879" x="3402013" y="3894138"/>
          <p14:tracePt t="25892" x="3438525" y="3894138"/>
          <p14:tracePt t="25907" x="3544888" y="3884613"/>
          <p14:tracePt t="25924" x="3697288" y="3875088"/>
          <p14:tracePt t="25941" x="3983038" y="3875088"/>
          <p14:tracePt t="25957" x="4133850" y="3867150"/>
          <p14:tracePt t="25974" x="4214813" y="3867150"/>
          <p14:tracePt t="25990" x="4313238" y="3867150"/>
          <p14:tracePt t="26007" x="4357688" y="3867150"/>
          <p14:tracePt t="26024" x="4411663" y="3867150"/>
          <p14:tracePt t="26041" x="4456113" y="3867150"/>
          <p14:tracePt t="26057" x="4465638" y="3857625"/>
          <p14:tracePt t="26418" x="4473575" y="3857625"/>
          <p14:tracePt t="26431" x="4500563" y="3857625"/>
          <p14:tracePt t="26443" x="4589463" y="3857625"/>
          <p14:tracePt t="26458" x="4751388" y="3857625"/>
          <p14:tracePt t="26474" x="4946650" y="3857625"/>
          <p14:tracePt t="26493" x="5224463" y="3857625"/>
          <p14:tracePt t="26508" x="5330825" y="3857625"/>
          <p14:tracePt t="26524" x="5446713" y="3857625"/>
          <p14:tracePt t="26542" x="5562600" y="3857625"/>
          <p14:tracePt t="26543" x="5626100" y="3857625"/>
          <p14:tracePt t="26558" x="5661025" y="3857625"/>
          <p14:tracePt t="26574" x="5688013" y="3857625"/>
          <p14:tracePt t="26593" x="5741988" y="3857625"/>
          <p14:tracePt t="26608" x="5759450" y="3857625"/>
          <p14:tracePt t="26624" x="5786438" y="3857625"/>
          <p14:tracePt t="26641" x="5803900" y="3857625"/>
          <p14:tracePt t="26658" x="5822950" y="3857625"/>
          <p14:tracePt t="26693" x="5830888" y="3857625"/>
          <p14:tracePt t="28187" x="5822950" y="3857625"/>
          <p14:tracePt t="28199" x="5813425" y="3857625"/>
          <p14:tracePt t="28212" x="5786438" y="3857625"/>
          <p14:tracePt t="28227" x="5751513" y="3857625"/>
          <p14:tracePt t="28242" x="5661025" y="3857625"/>
          <p14:tracePt t="28258" x="5572125" y="3857625"/>
          <p14:tracePt t="28275" x="5367338" y="3875088"/>
          <p14:tracePt t="28292" x="5205413" y="3911600"/>
          <p14:tracePt t="28309" x="5072063" y="3929063"/>
          <p14:tracePt t="28325" x="4795838" y="4010025"/>
          <p14:tracePt t="28342" x="4660900" y="4027488"/>
          <p14:tracePt t="28359" x="4473575" y="4062413"/>
          <p14:tracePt t="28375" x="4232275" y="4108450"/>
          <p14:tracePt t="28392" x="4116388" y="4125913"/>
          <p14:tracePt t="28409" x="4000500" y="4133850"/>
          <p14:tracePt t="28425" x="3813175" y="4170363"/>
          <p14:tracePt t="28442" x="3714750" y="4187825"/>
          <p14:tracePt t="28459" x="3652838" y="4205288"/>
          <p14:tracePt t="28475" x="3544888" y="4232275"/>
          <p14:tracePt t="28492" x="3482975" y="4251325"/>
          <p14:tracePt t="28509" x="3419475" y="4268788"/>
          <p14:tracePt t="28525" x="3340100" y="4286250"/>
          <p14:tracePt t="28542" x="3313113" y="4295775"/>
          <p14:tracePt t="28559" x="3295650" y="4303713"/>
          <p14:tracePt t="28575" x="3241675" y="4313238"/>
          <p14:tracePt t="28592" x="3205163" y="4330700"/>
          <p14:tracePt t="28609" x="3179763" y="4340225"/>
          <p14:tracePt t="28625" x="3143250" y="4348163"/>
          <p14:tracePt t="28642" x="3133725" y="4348163"/>
          <p14:tracePt t="28658" x="3116263" y="4348163"/>
          <p14:tracePt t="28675" x="3098800" y="4357688"/>
          <p14:tracePt t="28701" x="3089275" y="4357688"/>
          <p14:tracePt t="29090" x="3108325" y="4357688"/>
          <p14:tracePt t="29102" x="3116263" y="4357688"/>
          <p14:tracePt t="29114" x="3133725" y="4357688"/>
          <p14:tracePt t="29128" x="3143250" y="4357688"/>
          <p14:tracePt t="29142" x="3160713" y="4357688"/>
          <p14:tracePt t="29159" x="3179763" y="4357688"/>
          <p14:tracePt t="29177" x="3205163" y="4357688"/>
          <p14:tracePt t="29192" x="3232150" y="4357688"/>
          <p14:tracePt t="29209" x="3251200" y="4367213"/>
          <p14:tracePt t="29227" x="3330575" y="4375150"/>
          <p14:tracePt t="29243" x="3367088" y="4384675"/>
          <p14:tracePt t="29259" x="3402013" y="4394200"/>
          <p14:tracePt t="29276" x="3455988" y="4402138"/>
          <p14:tracePt t="29293" x="3517900" y="4411663"/>
          <p14:tracePt t="29309" x="3562350" y="4419600"/>
          <p14:tracePt t="29326" x="3608388" y="4429125"/>
          <p14:tracePt t="29343" x="3697288" y="4438650"/>
          <p14:tracePt t="29359" x="3714750" y="4438650"/>
          <p14:tracePt t="29376" x="3732213" y="4446588"/>
          <p14:tracePt t="29392" x="3768725" y="4446588"/>
          <p14:tracePt t="29409" x="3776663" y="4446588"/>
          <p14:tracePt t="29426" x="3786188" y="4446588"/>
          <p14:tracePt t="29442" x="3795713" y="4446588"/>
          <p14:tracePt t="29459" x="3795713" y="4456113"/>
          <p14:tracePt t="29516" x="3803650" y="4456113"/>
          <p14:tracePt t="29541" x="3813175" y="4456113"/>
          <p14:tracePt t="29554" x="3830638" y="4456113"/>
          <p14:tracePt t="29566" x="3857625" y="4465638"/>
          <p14:tracePt t="29579" x="3884613" y="4465638"/>
          <p14:tracePt t="29593" x="3911600" y="4465638"/>
          <p14:tracePt t="29609" x="3946525" y="4465638"/>
          <p14:tracePt t="29626" x="4010025" y="4473575"/>
          <p14:tracePt t="29642" x="4152900" y="4483100"/>
          <p14:tracePt t="29660" x="4214813" y="4483100"/>
          <p14:tracePt t="29676" x="4286250" y="4483100"/>
          <p14:tracePt t="29693" x="4446588" y="4491038"/>
          <p14:tracePt t="29709" x="4518025" y="4491038"/>
          <p14:tracePt t="29726" x="4589463" y="4491038"/>
          <p14:tracePt t="29743" x="4687888" y="4491038"/>
          <p14:tracePt t="29759" x="4724400" y="4491038"/>
          <p14:tracePt t="29776" x="4751388" y="4491038"/>
          <p14:tracePt t="29793" x="4795838" y="4491038"/>
          <p14:tracePt t="29809" x="4813300" y="4491038"/>
          <p14:tracePt t="29826" x="4822825" y="4491038"/>
          <p14:tracePt t="29842" x="4840288" y="4491038"/>
          <p14:tracePt t="29942" x="4840288" y="4500563"/>
          <p14:tracePt t="30280" x="4857750" y="4500563"/>
          <p14:tracePt t="30293" x="4867275" y="4500563"/>
          <p14:tracePt t="30306" x="4902200" y="4500563"/>
          <p14:tracePt t="30321" x="4965700" y="4500563"/>
          <p14:tracePt t="30332" x="5045075" y="4500563"/>
          <p14:tracePt t="30344" x="5160963" y="4500563"/>
          <p14:tracePt t="30359" x="5286375" y="4500563"/>
          <p14:tracePt t="30376" x="5375275" y="4500563"/>
          <p14:tracePt t="30393" x="5537200" y="4500563"/>
          <p14:tracePt t="30410" x="5589588" y="4500563"/>
          <p14:tracePt t="30426" x="5626100" y="4500563"/>
          <p14:tracePt t="30443" x="5680075" y="4500563"/>
          <p14:tracePt t="30460" x="5697538" y="4500563"/>
          <p14:tracePt t="30477" x="5705475" y="4500563"/>
          <p14:tracePt t="30493" x="5715000" y="4500563"/>
          <p14:tracePt t="30494" x="5724525" y="4500563"/>
          <p14:tracePt t="30532" x="5732463" y="4500563"/>
          <p14:tracePt t="30894" x="5741988" y="4500563"/>
          <p14:tracePt t="30969" x="5751513" y="4500563"/>
          <p14:tracePt t="30995" x="5759450" y="4500563"/>
          <p14:tracePt t="31007" x="5768975" y="4500563"/>
          <p14:tracePt t="31019" x="5776913" y="4500563"/>
          <p14:tracePt t="31045" x="5786438" y="4500563"/>
          <p14:tracePt t="31069" x="5803900" y="4500563"/>
          <p14:tracePt t="31082" x="5813425" y="4500563"/>
          <p14:tracePt t="31107" x="5830888" y="4500563"/>
          <p14:tracePt t="31120" x="5840413" y="4491038"/>
          <p14:tracePt t="31132" x="5857875" y="4491038"/>
          <p14:tracePt t="31145" x="5867400" y="4491038"/>
          <p14:tracePt t="31160" x="5884863" y="4491038"/>
          <p14:tracePt t="31177" x="5911850" y="4491038"/>
          <p14:tracePt t="31195" x="5938838" y="4491038"/>
          <p14:tracePt t="31210" x="5956300" y="4491038"/>
          <p14:tracePt t="31227" x="5965825" y="4491038"/>
          <p14:tracePt t="31246" x="5973763" y="4483100"/>
          <p14:tracePt t="32237" x="5983288" y="4483100"/>
          <p14:tracePt t="32249" x="6010275" y="4483100"/>
          <p14:tracePt t="32262" x="6054725" y="4473575"/>
          <p14:tracePt t="32277" x="6180138" y="4446588"/>
          <p14:tracePt t="32294" x="6303963" y="4438650"/>
          <p14:tracePt t="32312" x="6500813" y="4419600"/>
          <p14:tracePt t="32327" x="6554788" y="4419600"/>
          <p14:tracePt t="32344" x="6608763" y="4419600"/>
          <p14:tracePt t="32362" x="6715125" y="4419600"/>
          <p14:tracePt t="32377" x="6742113" y="4419600"/>
          <p14:tracePt t="32394" x="6759575" y="4419600"/>
          <p14:tracePt t="32412" x="6777038" y="4419600"/>
          <p14:tracePt t="32427" x="6786563" y="4419600"/>
          <p14:tracePt t="32688" x="6777038" y="4419600"/>
          <p14:tracePt t="32701" x="6769100" y="4419600"/>
          <p14:tracePt t="32713" x="6742113" y="4419600"/>
          <p14:tracePt t="32728" x="6715125" y="4419600"/>
          <p14:tracePt t="32744" x="6643688" y="4419600"/>
          <p14:tracePt t="32761" x="6491288" y="4438650"/>
          <p14:tracePt t="32778" x="5268913" y="4554538"/>
          <p14:tracePt t="32794" x="4608513" y="4625975"/>
          <p14:tracePt t="32811" x="4170363" y="4660900"/>
          <p14:tracePt t="32827" x="3205163" y="4768850"/>
          <p14:tracePt t="32844" x="2955925" y="4776788"/>
          <p14:tracePt t="32861" x="2776538" y="4786313"/>
          <p14:tracePt t="32878" x="2544763" y="4803775"/>
          <p14:tracePt t="32895" x="2473325" y="4803775"/>
          <p14:tracePt t="32911" x="2428875" y="4803775"/>
          <p14:tracePt t="32927" x="2339975" y="4803775"/>
          <p14:tracePt t="32944" x="2322513" y="4803775"/>
          <p14:tracePt t="32961" x="2303463" y="4803775"/>
          <p14:tracePt t="32977" x="2276475" y="4803775"/>
          <p14:tracePt t="32994" x="2259013" y="4803775"/>
          <p14:tracePt t="33011" x="2232025" y="4803775"/>
          <p14:tracePt t="33027" x="2197100" y="4803775"/>
          <p14:tracePt t="33044" x="2179638" y="4803775"/>
          <p14:tracePt t="33061" x="2170113" y="4803775"/>
          <p14:tracePt t="33078" x="2160588" y="4803775"/>
          <p14:tracePt t="33176" x="2179638" y="4803775"/>
          <p14:tracePt t="33202" x="2187575" y="4803775"/>
          <p14:tracePt t="33214" x="2214563" y="4795838"/>
          <p14:tracePt t="33227" x="2251075" y="4795838"/>
          <p14:tracePt t="33241" x="2357438" y="4786313"/>
          <p14:tracePt t="33253" x="2473325" y="4786313"/>
          <p14:tracePt t="33267" x="2633663" y="4786313"/>
          <p14:tracePt t="33278" x="2803525" y="4786313"/>
          <p14:tracePt t="33294" x="2955925" y="4786313"/>
          <p14:tracePt t="33311" x="3081338" y="4786313"/>
          <p14:tracePt t="33328" x="3276600" y="4786313"/>
          <p14:tracePt t="33344" x="3340100" y="4795838"/>
          <p14:tracePt t="33361" x="3394075" y="4795838"/>
          <p14:tracePt t="33378" x="3527425" y="4803775"/>
          <p14:tracePt t="33395" x="3562350" y="4813300"/>
          <p14:tracePt t="33411" x="3589338" y="4813300"/>
          <p14:tracePt t="33427" x="3625850" y="4813300"/>
          <p14:tracePt t="33444" x="3633788" y="4813300"/>
          <p14:tracePt t="33461" x="3643313" y="4813300"/>
          <p14:tracePt t="33502" x="3643313" y="4822825"/>
          <p14:tracePt t="33653" x="3643313" y="4830763"/>
          <p14:tracePt t="33929" x="3643313" y="4822825"/>
          <p14:tracePt t="33941" x="3670300" y="4822825"/>
          <p14:tracePt t="33954" x="3732213" y="4803775"/>
          <p14:tracePt t="33966" x="3956050" y="4776788"/>
          <p14:tracePt t="33980" x="4232275" y="4759325"/>
          <p14:tracePt t="33995" x="4429125" y="4759325"/>
          <p14:tracePt t="34011" x="4527550" y="4759325"/>
          <p14:tracePt t="34029" x="4660900" y="4759325"/>
          <p14:tracePt t="34045" x="4751388" y="4759325"/>
          <p14:tracePt t="34062" x="4795838" y="4759325"/>
          <p14:tracePt t="34079" x="4867275" y="4776788"/>
          <p14:tracePt t="34095" x="4894263" y="4786313"/>
          <p14:tracePt t="34111" x="4911725" y="4786313"/>
          <p14:tracePt t="34129" x="4956175" y="4795838"/>
          <p14:tracePt t="34145" x="4965700" y="4795838"/>
          <p14:tracePt t="34162" x="4973638" y="4795838"/>
          <p14:tracePt t="34179" x="5000625" y="4795838"/>
          <p14:tracePt t="34195" x="5000625" y="4803775"/>
          <p14:tracePt t="34212" x="5010150" y="4803775"/>
          <p14:tracePt t="34243" x="5018088" y="4803775"/>
          <p14:tracePt t="34280" x="5027613" y="4803775"/>
          <p14:tracePt t="34305" x="5037138" y="4803775"/>
          <p14:tracePt t="34405" x="5027613" y="4813300"/>
          <p14:tracePt t="34418" x="5018088" y="4813300"/>
          <p14:tracePt t="34430" x="5000625" y="4813300"/>
          <p14:tracePt t="34445" x="4973638" y="4813300"/>
          <p14:tracePt t="34462" x="4956175" y="4813300"/>
          <p14:tracePt t="34480" x="4911725" y="4813300"/>
          <p14:tracePt t="34495" x="4875213" y="4813300"/>
          <p14:tracePt t="34512" x="4840288" y="4813300"/>
          <p14:tracePt t="34530" x="4776788" y="4813300"/>
          <p14:tracePt t="34545" x="4768850" y="4813300"/>
          <p14:tracePt t="34562" x="4751388" y="4813300"/>
          <p14:tracePt t="34693" x="4768850" y="4813300"/>
          <p14:tracePt t="34706" x="4786313" y="4813300"/>
          <p14:tracePt t="34718" x="4795838" y="4813300"/>
          <p14:tracePt t="34730" x="4803775" y="4813300"/>
          <p14:tracePt t="34745" x="4822825" y="4813300"/>
          <p14:tracePt t="34762" x="4830763" y="4813300"/>
          <p14:tracePt t="34779" x="4848225" y="4813300"/>
          <p14:tracePt t="34795" x="4884738" y="4813300"/>
          <p14:tracePt t="34812" x="4919663" y="4813300"/>
          <p14:tracePt t="34828" x="4956175" y="4813300"/>
          <p14:tracePt t="34845" x="5000625" y="4813300"/>
          <p14:tracePt t="34862" x="5010150" y="4813300"/>
          <p14:tracePt t="34878" x="5018088" y="4813300"/>
          <p14:tracePt t="34895" x="5027613" y="4813300"/>
          <p14:tracePt t="35032" x="5018088" y="4813300"/>
          <p14:tracePt t="35044" x="5010150" y="4813300"/>
          <p14:tracePt t="35057" x="5000625" y="4813300"/>
          <p14:tracePt t="35069" x="4983163" y="4813300"/>
          <p14:tracePt t="35082" x="4973638" y="4813300"/>
          <p14:tracePt t="35095" x="4965700" y="4813300"/>
          <p14:tracePt t="35112" x="4956175" y="4813300"/>
          <p14:tracePt t="35132" x="4938713" y="4813300"/>
          <p14:tracePt t="35145" x="4894263" y="4803775"/>
          <p14:tracePt t="35162" x="4795838" y="4795838"/>
          <p14:tracePt t="35179" x="4687888" y="4786313"/>
          <p14:tracePt t="35195" x="4545013" y="4776788"/>
          <p14:tracePt t="35212" x="4500563" y="4776788"/>
          <p14:tracePt t="35229" x="4491038" y="4776788"/>
          <p14:tracePt t="35246" x="4473575" y="4776788"/>
          <p14:tracePt t="35508" x="4483100" y="4776788"/>
          <p14:tracePt t="35558" x="4491038" y="4776788"/>
          <p14:tracePt t="36723" x="4500563" y="4776788"/>
          <p14:tracePt t="36835" x="4510088" y="4786313"/>
          <p14:tracePt t="36848" x="4510088" y="4803775"/>
          <p14:tracePt t="36872" x="4510088" y="4813300"/>
          <p14:tracePt t="37124" x="4527550" y="4813300"/>
          <p14:tracePt t="37136" x="4545013" y="4813300"/>
          <p14:tracePt t="37149" x="4572000" y="4813300"/>
          <p14:tracePt t="37163" x="4598988" y="4813300"/>
          <p14:tracePt t="37180" x="4633913" y="4813300"/>
          <p14:tracePt t="37197" x="4670425" y="4813300"/>
          <p14:tracePt t="37213" x="4751388" y="4813300"/>
          <p14:tracePt t="37229" x="4795838" y="4813300"/>
          <p14:tracePt t="37246" x="4830763" y="4813300"/>
          <p14:tracePt t="37263" x="4884738" y="4813300"/>
          <p14:tracePt t="37279" x="4902200" y="4813300"/>
          <p14:tracePt t="37296" x="4919663" y="4813300"/>
          <p14:tracePt t="37313" x="4965700" y="4813300"/>
          <p14:tracePt t="37329" x="4983163" y="4813300"/>
          <p14:tracePt t="37346" x="5000625" y="4813300"/>
          <p14:tracePt t="37363" x="5018088" y="4813300"/>
          <p14:tracePt t="37380" x="5027613" y="4813300"/>
          <p14:tracePt t="37400" x="5037138" y="4813300"/>
          <p14:tracePt t="38252" x="5027613" y="4813300"/>
          <p14:tracePt t="38265" x="5018088" y="4813300"/>
          <p14:tracePt t="38278" x="5010150" y="4813300"/>
          <p14:tracePt t="38290" x="4991100" y="4813300"/>
          <p14:tracePt t="38303" x="4956175" y="4813300"/>
          <p14:tracePt t="38316" x="4894263" y="4822825"/>
          <p14:tracePt t="38330" x="4822825" y="4830763"/>
          <p14:tracePt t="38347" x="4759325" y="4840288"/>
          <p14:tracePt t="38365" x="4643438" y="4867275"/>
          <p14:tracePt t="38380" x="4562475" y="4875213"/>
          <p14:tracePt t="38397" x="4465638" y="4894263"/>
          <p14:tracePt t="38414" x="4340225" y="4929188"/>
          <p14:tracePt t="38430" x="4108450" y="4991100"/>
          <p14:tracePt t="38447" x="3990975" y="5018088"/>
          <p14:tracePt t="38463" x="3867150" y="5054600"/>
          <p14:tracePt t="38480" x="3705225" y="5108575"/>
          <p14:tracePt t="38497" x="3633788" y="5126038"/>
          <p14:tracePt t="38514" x="3544888" y="5153025"/>
          <p14:tracePt t="38530" x="3384550" y="5205413"/>
          <p14:tracePt t="38547" x="3313113" y="5232400"/>
          <p14:tracePt t="38564" x="3241675" y="5251450"/>
          <p14:tracePt t="38580" x="3089275" y="5313363"/>
          <p14:tracePt t="38597" x="3044825" y="5340350"/>
          <p14:tracePt t="38614" x="3009900" y="5348288"/>
          <p14:tracePt t="38630" x="2901950" y="5394325"/>
          <p14:tracePt t="38647" x="2847975" y="5402263"/>
          <p14:tracePt t="38664" x="2813050" y="5419725"/>
          <p14:tracePt t="38680" x="2751138" y="5429250"/>
          <p14:tracePt t="38697" x="2724150" y="5438775"/>
          <p14:tracePt t="38717" x="2714625" y="5446713"/>
          <p14:tracePt t="39117" x="2732088" y="5446713"/>
          <p14:tracePt t="39142" x="2751138" y="5446713"/>
          <p14:tracePt t="39155" x="2786063" y="5446713"/>
          <p14:tracePt t="39167" x="2847975" y="5446713"/>
          <p14:tracePt t="39181" x="2938463" y="5446713"/>
          <p14:tracePt t="39197" x="3062288" y="5446713"/>
          <p14:tracePt t="39214" x="3170238" y="5446713"/>
          <p14:tracePt t="39231" x="3330575" y="5446713"/>
          <p14:tracePt t="39247" x="3438525" y="5446713"/>
          <p14:tracePt t="39264" x="3536950" y="5446713"/>
          <p14:tracePt t="39281" x="3697288" y="5446713"/>
          <p14:tracePt t="39298" x="3786188" y="5446713"/>
          <p14:tracePt t="39314" x="3867150" y="5446713"/>
          <p14:tracePt t="39331" x="3965575" y="5446713"/>
          <p14:tracePt t="39347" x="4010025" y="5446713"/>
          <p14:tracePt t="39365" x="4062413" y="5446713"/>
          <p14:tracePt t="39381" x="4116388" y="5446713"/>
          <p14:tracePt t="39397" x="4133850" y="5446713"/>
          <p14:tracePt t="39414" x="4143375" y="5446713"/>
          <p14:tracePt t="39431" x="4152900" y="5446713"/>
          <p14:tracePt t="39448" x="4160838" y="5446713"/>
          <p14:tracePt t="39843" x="4170363" y="5446713"/>
          <p14:tracePt t="39856" x="4179888" y="5446713"/>
          <p14:tracePt t="39868" x="4232275" y="5446713"/>
          <p14:tracePt t="39882" x="4313238" y="5446713"/>
          <p14:tracePt t="39897" x="4419600" y="5446713"/>
          <p14:tracePt t="39914" x="4500563" y="5465763"/>
          <p14:tracePt t="39931" x="4589463" y="5473700"/>
          <p14:tracePt t="39947" x="4732338" y="5483225"/>
          <p14:tracePt t="39965" x="4768850" y="5491163"/>
          <p14:tracePt t="39981" x="4830763" y="5491163"/>
          <p14:tracePt t="39998" x="4857750" y="5491163"/>
          <p14:tracePt t="40014" x="4884738" y="5491163"/>
          <p14:tracePt t="40031" x="4894263" y="5500688"/>
          <p14:tracePt t="40032" x="4902200" y="5500688"/>
          <p14:tracePt t="40048" x="4911725" y="5500688"/>
          <p14:tracePt t="40132" x="4911725" y="5510213"/>
          <p14:tracePt t="40146" x="4902200" y="5510213"/>
          <p14:tracePt t="40157" x="4894263" y="5510213"/>
          <p14:tracePt t="40169" x="4884738" y="5510213"/>
          <p14:tracePt t="40183" x="4875213" y="5510213"/>
          <p14:tracePt t="40198" x="4867275" y="5510213"/>
          <p14:tracePt t="40214" x="4840288" y="5510213"/>
          <p14:tracePt t="40232" x="4776788" y="5510213"/>
          <p14:tracePt t="40248" x="4705350" y="5510213"/>
          <p14:tracePt t="40264" x="4608513" y="5518150"/>
          <p14:tracePt t="40281" x="4375150" y="5537200"/>
          <p14:tracePt t="40298" x="4295775" y="5545138"/>
          <p14:tracePt t="40314" x="4205288" y="5562600"/>
          <p14:tracePt t="40331" x="4062413" y="5581650"/>
          <p14:tracePt t="40347" x="3983038" y="5599113"/>
          <p14:tracePt t="40364" x="3938588" y="5608638"/>
          <p14:tracePt t="40382" x="3848100" y="5634038"/>
          <p14:tracePt t="40397" x="3795713" y="5643563"/>
          <p14:tracePt t="40414" x="3759200" y="5643563"/>
          <p14:tracePt t="40432" x="3697288" y="5670550"/>
          <p14:tracePt t="40448" x="3679825" y="5680075"/>
          <p14:tracePt t="40464" x="3660775" y="5688013"/>
          <p14:tracePt t="40482" x="3643313" y="5705475"/>
          <p14:tracePt t="40498" x="3633788" y="5715000"/>
          <p14:tracePt t="40514" x="3625850" y="5715000"/>
          <p14:tracePt t="41085" x="3652838" y="5715000"/>
          <p14:tracePt t="41098" x="3732213" y="5715000"/>
          <p14:tracePt t="41110" x="3929063" y="5715000"/>
          <p14:tracePt t="41122" x="4251325" y="5715000"/>
          <p14:tracePt t="41135" x="4419600" y="5715000"/>
          <p14:tracePt t="41149" x="4500563" y="5715000"/>
          <p14:tracePt t="41165" x="4562475" y="5724525"/>
          <p14:tracePt t="41181" x="4608513" y="5732463"/>
          <p14:tracePt t="41199" x="4697413" y="5768975"/>
          <p14:tracePt t="41215" x="4732338" y="5776913"/>
          <p14:tracePt t="41232" x="4759325" y="5776913"/>
          <p14:tracePt t="41248" x="4813300" y="5786438"/>
          <p14:tracePt t="41265" x="4830763" y="5795963"/>
          <p14:tracePt t="41282" x="4848225" y="5795963"/>
          <p14:tracePt t="41298" x="4884738" y="5803900"/>
          <p14:tracePt t="41315" x="4902200" y="5803900"/>
          <p14:tracePt t="41331" x="4929188" y="5803900"/>
          <p14:tracePt t="41348" x="4991100" y="5813425"/>
          <p14:tracePt t="41365" x="5037138" y="5822950"/>
          <p14:tracePt t="41382" x="5099050" y="5822950"/>
          <p14:tracePt t="41398" x="5232400" y="5830888"/>
          <p14:tracePt t="41415" x="5286375" y="5830888"/>
          <p14:tracePt t="41432" x="5357813" y="5830888"/>
          <p14:tracePt t="41448" x="5491163" y="5830888"/>
          <p14:tracePt t="41465" x="5527675" y="5830888"/>
          <p14:tracePt t="41482" x="5554663" y="5830888"/>
          <p14:tracePt t="41498" x="5589588" y="5830888"/>
          <p14:tracePt t="41515" x="5608638" y="5830888"/>
          <p14:tracePt t="41535" x="5616575" y="5830888"/>
          <p14:tracePt t="41899" x="5634038" y="5830888"/>
          <p14:tracePt t="41912" x="5680075" y="5830888"/>
          <p14:tracePt t="41925" x="5786438" y="5830888"/>
          <p14:tracePt t="41937" x="5946775" y="5830888"/>
          <p14:tracePt t="41950" x="6099175" y="5830888"/>
          <p14:tracePt t="41965" x="6170613" y="5830888"/>
          <p14:tracePt t="41982" x="6251575" y="5840413"/>
          <p14:tracePt t="41999" x="6411913" y="5848350"/>
          <p14:tracePt t="42015" x="6465888" y="5857875"/>
          <p14:tracePt t="42032" x="6491288" y="5857875"/>
          <p14:tracePt t="42049" x="6518275" y="5867400"/>
          <p14:tracePt t="42065" x="6527800" y="5867400"/>
          <p14:tracePt t="42601" x="6537325" y="5867400"/>
          <p14:tracePt t="42626" x="6554788" y="5867400"/>
          <p14:tracePt t="42639" x="6572250" y="5867400"/>
          <p14:tracePt t="42651" x="6616700" y="5867400"/>
          <p14:tracePt t="42666" x="6680200" y="5867400"/>
          <p14:tracePt t="42682" x="6759575" y="5867400"/>
          <p14:tracePt t="42699" x="6823075" y="5867400"/>
          <p14:tracePt t="42715" x="6894513" y="5867400"/>
          <p14:tracePt t="42732" x="6902450" y="5867400"/>
          <p14:tracePt t="42749" x="6911975" y="5867400"/>
        </p14:tracePtLst>
      </p14:laserTraceLst>
    </p:ext>
  </p:extLs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2261</TotalTime>
  <Words>778</Words>
  <Application>Microsoft Office PowerPoint</Application>
  <PresentationFormat>On-screen Show (4:3)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굴림</vt:lpstr>
      <vt:lpstr>Arial</vt:lpstr>
      <vt:lpstr>Calibri</vt:lpstr>
      <vt:lpstr>Gill Sans MT</vt:lpstr>
      <vt:lpstr>Verdana</vt:lpstr>
      <vt:lpstr>Wingdings</vt:lpstr>
      <vt:lpstr>Wingdings 2</vt:lpstr>
      <vt:lpstr>Solstice</vt:lpstr>
      <vt:lpstr>Network Topologies</vt:lpstr>
      <vt:lpstr>Network</vt:lpstr>
      <vt:lpstr>LAN topologies</vt:lpstr>
      <vt:lpstr>LAN Topologies(Physical)</vt:lpstr>
      <vt:lpstr>Bus topology</vt:lpstr>
      <vt:lpstr>Bus topology</vt:lpstr>
      <vt:lpstr>Advantages of Bus topology</vt:lpstr>
      <vt:lpstr>Disadvantages of Bus topology</vt:lpstr>
      <vt:lpstr>Ring topology</vt:lpstr>
      <vt:lpstr>Token Passing</vt:lpstr>
      <vt:lpstr>Ring topology</vt:lpstr>
      <vt:lpstr>Advantages of Ring topology</vt:lpstr>
      <vt:lpstr>Disadvantages of Ring topology</vt:lpstr>
      <vt:lpstr>Star topology</vt:lpstr>
      <vt:lpstr>Star Topology</vt:lpstr>
      <vt:lpstr>Star topology</vt:lpstr>
      <vt:lpstr>Advantages of star topology</vt:lpstr>
      <vt:lpstr>Disadvantages of star topology </vt:lpstr>
      <vt:lpstr>Mesh Topology</vt:lpstr>
      <vt:lpstr>Mesh Topology</vt:lpstr>
      <vt:lpstr>Hybrid Topology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Topologies</dc:title>
  <dc:creator>Jared Onyari</dc:creator>
  <cp:lastModifiedBy>Humair Shoukat</cp:lastModifiedBy>
  <cp:revision>198</cp:revision>
  <dcterms:created xsi:type="dcterms:W3CDTF">2012-06-04T17:33:16Z</dcterms:created>
  <dcterms:modified xsi:type="dcterms:W3CDTF">2023-02-03T05:05:33Z</dcterms:modified>
</cp:coreProperties>
</file>