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A37B-BF10-D474-3424-F261881D5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69C42-933D-C40A-A3AB-7C23B9D33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F75F-F7FE-BE39-5AB1-F07B483E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84FD-DFB1-10C8-B0D0-AB42900B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E537-6BEC-D763-36B0-1E46EABA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3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B88A-9992-208C-7F5B-43E095F9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AEC09-32FB-2577-5179-BB2B8A95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D280-E010-D8D4-65F0-02C2E0AC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E779-8267-F303-A416-28800731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C9E3-8496-3401-E7BF-3215567F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96C02-8E05-43FC-9CD0-BBC450B4F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25DDF-F723-B5FE-BEB5-BA5C77B0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6327-24FD-A1C2-450E-88764A7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963B-E051-9F27-07AF-B23FC7EA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3E97-45F8-7741-2D1C-07F3E146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B58D-F09F-10D2-841B-E1FE8E23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EC79-D455-6DD5-C619-6F6B6DF1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1FA73-D963-86A8-9638-B7D10D7D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C6CD-1E9A-4C29-E53F-A02412E8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07B8-51A3-7C42-A234-BC142BF9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C3A9-9DCB-399D-7DC9-373FBCE0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E4F34-7C0E-D9C0-4ED7-DE087499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B604-B92E-D86F-652B-629DB142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C64B-F22B-04A7-9EF4-FFEAF12E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4376-371B-5773-ED89-09DAED50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27C4-72BF-30CD-AFEA-DD41B363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51B1-C6EF-C8DE-23E6-8B55E6F40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2FF14-D77C-113F-9B74-4D4154EF6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A5BF6-72E0-FDE1-BE68-073DD3A6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353F9-2BC9-056E-33B7-65A956E3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FA900-9367-4E54-9CEA-E8E7B7FB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D6C9-A0A1-7E28-FF65-7F82D5E5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8A81C-FEFC-8F99-47F6-1ACD7F83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BF4D-643A-0808-2087-FFDC23378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1DCCE-0419-1684-5377-B98D6F973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91484-E490-782B-711D-EE5B2583B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05289-5A9B-78BF-B5FA-49808194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595FD-A895-B9C0-D74B-60BEDC5B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76B52-BBD8-7ACD-9044-BA1E0A60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89E1-8348-5E3B-D06E-9680B5AF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5B0B6-68D3-9B63-F5B7-F01C475B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08D85-2DDE-0C52-B4EA-E454EA25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21E17-9D12-4732-8516-CC9ECFA7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4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F4B37-8BCA-BBBC-FB4C-C04C46A1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5FF6F-7B0B-B512-C122-A3515A93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FFEE2-190F-56E9-D76F-198176BC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06FE-756F-F89F-59FA-94262418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A03B-8D32-520B-DF76-42A9C856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96988-DC50-7B50-AACF-3E5DF28ED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C6707-ACE5-87F3-A967-F73CBD46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2B78B-AC21-2DCE-E3BA-D60FB3A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CE77A-1B6E-9146-0ACF-1D557C17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AA3E-ECC8-3051-4D31-D8873911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E1B27-A73A-96F4-1DF2-6C5C11293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0C8B8-A415-D153-0D60-24D2F329E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6EC7-56E7-FAFF-E939-6A258E68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3D3D-11E8-35A3-58C9-AE9D8BA0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31FF3-5B80-9B7C-2663-5C92B21B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6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90735-EE99-6C1E-5673-49111885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F18D-05BD-755B-C9D4-526ABDCF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E306-EC55-8C1A-CE38-D2EEEA075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0AD5-0A54-4BD0-B856-F913C963DE6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6F43-4DFF-5BFF-5FAC-864548C18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0B8B-E4E4-6B98-9DF8-FF337AC1E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99E5-2FBC-4786-93CC-0B5C0E52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384D-7D42-B1DE-598F-53CDF4FEE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WRITING: AN ESSENTIAL JOB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9E086-F5D5-482E-C4D8-D89841FC1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AIMUN NOOR</a:t>
            </a:r>
          </a:p>
        </p:txBody>
      </p:sp>
    </p:spTree>
    <p:extLst>
      <p:ext uri="{BB962C8B-B14F-4D97-AF65-F5344CB8AC3E}">
        <p14:creationId xmlns:p14="http://schemas.microsoft.com/office/powerpoint/2010/main" val="403325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306A-F62A-269B-2FAD-9C230B1E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Communication Occurs Within a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DBE0-3019-38E6-6329-92EA81A2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087"/>
            <a:ext cx="10515600" cy="4122876"/>
          </a:xfrm>
        </p:spPr>
        <p:txBody>
          <a:bodyPr>
            <a:normAutofit/>
          </a:bodyPr>
          <a:lstStyle/>
          <a:p>
            <a:r>
              <a:rPr lang="en-US" dirty="0"/>
              <a:t>Action occurs within a community, a loosely or closely connected group of people with a common interest.</a:t>
            </a:r>
          </a:p>
          <a:p>
            <a:r>
              <a:rPr lang="en-US" dirty="0"/>
              <a:t>The key point for a writer to remember is that belonging to a community affects the way a person acts and expects other members to act</a:t>
            </a:r>
          </a:p>
          <a:p>
            <a:r>
              <a:rPr lang="en-US" dirty="0"/>
              <a:t>In other words, community values affect the way you write. </a:t>
            </a:r>
          </a:p>
          <a:p>
            <a:r>
              <a:rPr lang="en-US" dirty="0"/>
              <a:t>The writing is deeply affected by the awareness of what members of the community need and expect. </a:t>
            </a:r>
          </a:p>
          <a:p>
            <a:r>
              <a:rPr lang="en-US" dirty="0"/>
              <a:t>They need certain facts; they expect a certain format.</a:t>
            </a:r>
          </a:p>
        </p:txBody>
      </p:sp>
    </p:spTree>
    <p:extLst>
      <p:ext uri="{BB962C8B-B14F-4D97-AF65-F5344CB8AC3E}">
        <p14:creationId xmlns:p14="http://schemas.microsoft.com/office/powerpoint/2010/main" val="23921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B6CA-1559-7370-85D5-9705B72D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Communication Is Appropriate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12D8-58FC-3733-BDA2-540C627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121"/>
            <a:ext cx="10515600" cy="3910841"/>
          </a:xfrm>
        </p:spPr>
        <p:txBody>
          <a:bodyPr/>
          <a:lstStyle/>
          <a:p>
            <a:r>
              <a:rPr lang="en-US" dirty="0"/>
              <a:t>Because communication takes place within a community, it must be appropriate</a:t>
            </a:r>
          </a:p>
          <a:p>
            <a:r>
              <a:rPr lang="en-US" dirty="0"/>
              <a:t>It can have two meanings in communication: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material needed in the situation is present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material is socially acceptable.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Social appropriateness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402B-F94F-EA7E-0C48-5487EF17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Communication Is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4BBE-093D-8E35-798E-18DBF0BDB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key to all community exchanges is that they are interactive.</a:t>
            </a:r>
          </a:p>
          <a:p>
            <a:r>
              <a:rPr lang="en-US" dirty="0"/>
              <a:t>Readers read the words in the document, but they also apply what they know or believe from past experiences.</a:t>
            </a:r>
          </a:p>
          <a:p>
            <a:r>
              <a:rPr lang="en-US" dirty="0"/>
              <a:t>This interactive sense of writing and reading means that the document is like a blueprint from which the reader recreates the message (Green). </a:t>
            </a:r>
          </a:p>
          <a:p>
            <a:r>
              <a:rPr lang="en-US" dirty="0"/>
              <a:t>The reader relates to certain words and presentation techniques from a framework of expectations and experiences and makes a new message (Rude; </a:t>
            </a:r>
            <a:r>
              <a:rPr lang="en-US" dirty="0" err="1"/>
              <a:t>Schriver</a:t>
            </a:r>
            <a:r>
              <a:rPr lang="en-US" dirty="0"/>
              <a:t>, Dynamics).</a:t>
            </a:r>
          </a:p>
          <a:p>
            <a:r>
              <a:rPr lang="en-US" dirty="0"/>
              <a:t>Communication does not occur until the reader recreates the message.</a:t>
            </a:r>
          </a:p>
        </p:txBody>
      </p:sp>
    </p:spTree>
    <p:extLst>
      <p:ext uri="{BB962C8B-B14F-4D97-AF65-F5344CB8AC3E}">
        <p14:creationId xmlns:p14="http://schemas.microsoft.com/office/powerpoint/2010/main" val="19814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1FCB-C434-7B64-DE52-EB934CFA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Technical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3436-671C-CB14-6709-6322932F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communication is “writing that aims to get work done, to change people by changing the way they do things” (Killingsworth and Gilbertson, Signs 232).</a:t>
            </a:r>
          </a:p>
          <a:p>
            <a:r>
              <a:rPr lang="en-US" dirty="0"/>
              <a:t>Authors use this kind of writing “to empower readers by preparing them for and moving them toward effective action” (Killingsworth and Gilbertson, Signs 222).</a:t>
            </a:r>
          </a:p>
        </p:txBody>
      </p:sp>
    </p:spTree>
    <p:extLst>
      <p:ext uri="{BB962C8B-B14F-4D97-AF65-F5344CB8AC3E}">
        <p14:creationId xmlns:p14="http://schemas.microsoft.com/office/powerpoint/2010/main" val="176944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0327-30CE-7C68-B720-252A8EE8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Counts as Technical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DBA2-B5B8-1F57-6931-C3EA93FF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Technical communication is any item of communication that includes one or more of these characteristics (STC, “Defining”):</a:t>
            </a:r>
          </a:p>
          <a:p>
            <a:r>
              <a:rPr lang="en-US" dirty="0"/>
              <a:t>Communicating about technical or specialized topics, such as computer applications, medical procedures, or environmental regulations.</a:t>
            </a:r>
          </a:p>
          <a:p>
            <a:r>
              <a:rPr lang="en-US" dirty="0"/>
              <a:t>Communicating by using technology, such as Web pages, help files, or social media sites.</a:t>
            </a:r>
          </a:p>
          <a:p>
            <a:r>
              <a:rPr lang="en-US" dirty="0"/>
              <a:t>Providing instructions about how to do something, regardless of how technical the task is or even if technology is used to create or distribute that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12462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ACA5-BBE9-E5D6-8BA6-1F10E29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Creates Technical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3BF9-3031-C775-917E-AECE592C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different types of writers create technical communication </a:t>
            </a:r>
          </a:p>
          <a:p>
            <a:r>
              <a:rPr lang="en-US" dirty="0"/>
              <a:t>Technical communication professionals:  hired to write the content that companies need to explain their products or services, often to help customers and technicians interact efficiently with the product or service.</a:t>
            </a:r>
          </a:p>
          <a:p>
            <a:r>
              <a:rPr lang="en-US" dirty="0"/>
              <a:t>Those professionals who write as part of their jobs: write about issues in their specific field or workplace. Sometimes these experts write for other experts. Sometimes these experts write to help nonexperts with technical material.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5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4477-CAD9-1D4C-BFC5-9CE9B2EC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Is Technical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BDFA-20A7-1A35-C46F-B2B69D73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duties are a critical part of most jobs.</a:t>
            </a:r>
          </a:p>
          <a:p>
            <a:r>
              <a:rPr lang="en-US" dirty="0"/>
              <a:t>Surveys revealed that every week people spend the equivalent of one or more days communicating.</a:t>
            </a:r>
          </a:p>
          <a:p>
            <a:r>
              <a:rPr lang="en-US" dirty="0"/>
              <a:t>Engineers reported spending 34 % of their time writing on the job. 30% in writing. Emails take up to 38%. </a:t>
            </a:r>
          </a:p>
          <a:p>
            <a:r>
              <a:rPr lang="en-US" dirty="0"/>
              <a:t>Bob Collins, “The most critical skill required in today’s business world is the ability to communicate, both verbally and in writing”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4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8CE4-7786-EDDD-8578-63700D44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Major Traits of Technical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8C3A-0F1A-3572-F58D-64DE0632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Technical Communication Is Audience Centered</a:t>
            </a:r>
          </a:p>
          <a:p>
            <a:r>
              <a:rPr lang="en-US" dirty="0"/>
              <a:t>Janice </a:t>
            </a:r>
            <a:r>
              <a:rPr lang="en-US" dirty="0" err="1"/>
              <a:t>Redish</a:t>
            </a:r>
            <a:r>
              <a:rPr lang="en-US" dirty="0"/>
              <a:t>, an expert in communication design, explains that “a document . . . works for its users” in order to help them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Find what they need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Understand what they find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what they understand appropriately</a:t>
            </a:r>
          </a:p>
          <a:p>
            <a:r>
              <a:rPr lang="en-US" dirty="0"/>
              <a:t>Audience centered, in this larger explanation, means that technical communication</a:t>
            </a:r>
          </a:p>
          <a:p>
            <a:r>
              <a:rPr lang="en-US" dirty="0"/>
              <a:t>Has definite purposes</a:t>
            </a:r>
          </a:p>
          <a:p>
            <a:r>
              <a:rPr lang="en-US" dirty="0"/>
              <a:t>Enables readers to act</a:t>
            </a:r>
          </a:p>
          <a:p>
            <a:r>
              <a:rPr lang="en-US" dirty="0"/>
              <a:t>Enhances relationships</a:t>
            </a:r>
          </a:p>
          <a:p>
            <a:r>
              <a:rPr lang="en-US" dirty="0"/>
              <a:t>Occurs within a community</a:t>
            </a:r>
          </a:p>
          <a:p>
            <a:r>
              <a:rPr lang="en-US" dirty="0"/>
              <a:t>Is Appropriate</a:t>
            </a:r>
          </a:p>
          <a:p>
            <a:r>
              <a:rPr lang="en-US" dirty="0"/>
              <a:t>Is interactive</a:t>
            </a:r>
          </a:p>
        </p:txBody>
      </p:sp>
    </p:spTree>
    <p:extLst>
      <p:ext uri="{BB962C8B-B14F-4D97-AF65-F5344CB8AC3E}">
        <p14:creationId xmlns:p14="http://schemas.microsoft.com/office/powerpoint/2010/main" val="38447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920F-CD79-1ABA-95EC-FF56B03C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Communication Has Definite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AC03-C62B-EF74-D690-1FA3D0463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157"/>
            <a:ext cx="10515600" cy="3698806"/>
          </a:xfrm>
        </p:spPr>
        <p:txBody>
          <a:bodyPr/>
          <a:lstStyle/>
          <a:p>
            <a:r>
              <a:rPr lang="en-US" dirty="0"/>
              <a:t>Technical writers enable their readers to act in three ways: </a:t>
            </a:r>
          </a:p>
          <a:p>
            <a:pPr lvl="1"/>
            <a:r>
              <a:rPr lang="en-US" dirty="0"/>
              <a:t>by informing</a:t>
            </a:r>
          </a:p>
          <a:p>
            <a:pPr lvl="1"/>
            <a:r>
              <a:rPr lang="en-US" dirty="0"/>
              <a:t>by instructing, </a:t>
            </a:r>
          </a:p>
          <a:p>
            <a:pPr lvl="1"/>
            <a:r>
              <a:rPr lang="en-US" dirty="0"/>
              <a:t>by persuading.</a:t>
            </a:r>
          </a:p>
          <a:p>
            <a:r>
              <a:rPr lang="en-US" dirty="0"/>
              <a:t>Most writers use technical writing to inform. </a:t>
            </a:r>
          </a:p>
          <a:p>
            <a:r>
              <a:rPr lang="en-US" dirty="0"/>
              <a:t>To carry out job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79275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BD5E-2B81-FB32-EB97-912B933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Communication Enables Readers to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D4F7-8BF8-F6A4-0734-9BB53376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147"/>
            <a:ext cx="10515600" cy="3751815"/>
          </a:xfrm>
        </p:spPr>
        <p:txBody>
          <a:bodyPr/>
          <a:lstStyle/>
          <a:p>
            <a:r>
              <a:rPr lang="en-US" dirty="0"/>
              <a:t>According to Killingsworth and Gilbertson, it is helpful to view technical writing as “writing that authors use to empower readers by preparing them for and moving them toward effective action” </a:t>
            </a:r>
          </a:p>
          <a:p>
            <a:r>
              <a:rPr lang="en-US" dirty="0"/>
              <a:t>“Effective action” means that readers act in a way that satisfies their needs.</a:t>
            </a:r>
          </a:p>
          <a:p>
            <a:r>
              <a:rPr lang="en-US" dirty="0"/>
              <a:t>Their needs include anything that they must know or do to carry out a practical activity.</a:t>
            </a:r>
          </a:p>
        </p:txBody>
      </p:sp>
    </p:spTree>
    <p:extLst>
      <p:ext uri="{BB962C8B-B14F-4D97-AF65-F5344CB8AC3E}">
        <p14:creationId xmlns:p14="http://schemas.microsoft.com/office/powerpoint/2010/main" val="147225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424A-1DCF-3E14-29BB-EA133871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Communication Enhances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AAC6-1B84-2C0A-8F72-7C10F8014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point for creators of documents is the realization that their documents enhance relationships (</a:t>
            </a:r>
            <a:r>
              <a:rPr lang="en-US" dirty="0" err="1"/>
              <a:t>Schriver</a:t>
            </a:r>
            <a:r>
              <a:rPr lang="en-US" dirty="0"/>
              <a:t>, “Foreword”).</a:t>
            </a:r>
          </a:p>
          <a:p>
            <a:r>
              <a:rPr lang="en-US" dirty="0"/>
              <a:t>Audience exists in situations - meaning that they have relationships with many people. </a:t>
            </a:r>
          </a:p>
          <a:p>
            <a:r>
              <a:rPr lang="en-US" dirty="0"/>
              <a:t>Writing, and all communication, enhance those relationships.</a:t>
            </a:r>
          </a:p>
          <a:p>
            <a:r>
              <a:rPr lang="en-US" dirty="0"/>
              <a:t>Audiences read because documents help them relate to someone else.</a:t>
            </a:r>
          </a:p>
          <a:p>
            <a:r>
              <a:rPr lang="en-US" dirty="0" err="1"/>
              <a:t>Swriters</a:t>
            </a:r>
            <a:r>
              <a:rPr lang="en-US" dirty="0"/>
              <a:t> need to understand those relationship status.</a:t>
            </a:r>
          </a:p>
        </p:txBody>
      </p:sp>
    </p:spTree>
    <p:extLst>
      <p:ext uri="{BB962C8B-B14F-4D97-AF65-F5344CB8AC3E}">
        <p14:creationId xmlns:p14="http://schemas.microsoft.com/office/powerpoint/2010/main" val="118919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823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TECHNICAL WRITING: AN ESSENTIAL JOB SKILL</vt:lpstr>
      <vt:lpstr>What Is Technical Communication?</vt:lpstr>
      <vt:lpstr>What Counts as Technical Communication?</vt:lpstr>
      <vt:lpstr>Who Creates Technical Communication?</vt:lpstr>
      <vt:lpstr>How Important Is Technical Communication?</vt:lpstr>
      <vt:lpstr> Major Traits of Technical Communication</vt:lpstr>
      <vt:lpstr>Technical Communication Has Definite Purposes</vt:lpstr>
      <vt:lpstr>Technical Communication Enables Readers to Act</vt:lpstr>
      <vt:lpstr>Technical Communication Enhances Relationships</vt:lpstr>
      <vt:lpstr>Technical Communication Occurs Within a Community</vt:lpstr>
      <vt:lpstr>Technical Communication Is Appropriate</vt:lpstr>
      <vt:lpstr>Technical Communication Is Interactive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haier</dc:creator>
  <cp:lastModifiedBy>haier</cp:lastModifiedBy>
  <cp:revision>11</cp:revision>
  <dcterms:created xsi:type="dcterms:W3CDTF">2022-09-14T08:11:46Z</dcterms:created>
  <dcterms:modified xsi:type="dcterms:W3CDTF">2022-09-15T19:39:45Z</dcterms:modified>
</cp:coreProperties>
</file>