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2A40D-63A7-EF00-6940-85720D5049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346450-9B55-7A4B-2BC9-94430CD7A4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A2BE2C-A576-C496-7AEF-CCA36EAA9088}"/>
              </a:ext>
            </a:extLst>
          </p:cNvPr>
          <p:cNvSpPr>
            <a:spLocks noGrp="1"/>
          </p:cNvSpPr>
          <p:nvPr>
            <p:ph type="dt" sz="half" idx="10"/>
          </p:nvPr>
        </p:nvSpPr>
        <p:spPr/>
        <p:txBody>
          <a:bodyPr/>
          <a:lstStyle/>
          <a:p>
            <a:fld id="{7C96A068-7C21-41AD-9384-288E43F5506E}" type="datetimeFigureOut">
              <a:rPr lang="en-US" smtClean="0"/>
              <a:t>9/22/2022</a:t>
            </a:fld>
            <a:endParaRPr lang="en-US"/>
          </a:p>
        </p:txBody>
      </p:sp>
      <p:sp>
        <p:nvSpPr>
          <p:cNvPr id="5" name="Footer Placeholder 4">
            <a:extLst>
              <a:ext uri="{FF2B5EF4-FFF2-40B4-BE49-F238E27FC236}">
                <a16:creationId xmlns:a16="http://schemas.microsoft.com/office/drawing/2014/main" id="{C5175627-C06F-8B5D-7C06-A5648F3888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0C3EAC-EBC3-3E7C-9E18-BA5492FCF896}"/>
              </a:ext>
            </a:extLst>
          </p:cNvPr>
          <p:cNvSpPr>
            <a:spLocks noGrp="1"/>
          </p:cNvSpPr>
          <p:nvPr>
            <p:ph type="sldNum" sz="quarter" idx="12"/>
          </p:nvPr>
        </p:nvSpPr>
        <p:spPr/>
        <p:txBody>
          <a:bodyPr/>
          <a:lstStyle/>
          <a:p>
            <a:fld id="{B1AEB4F4-1850-439E-8776-3E37C6816AE7}" type="slidenum">
              <a:rPr lang="en-US" smtClean="0"/>
              <a:t>‹#›</a:t>
            </a:fld>
            <a:endParaRPr lang="en-US"/>
          </a:p>
        </p:txBody>
      </p:sp>
    </p:spTree>
    <p:extLst>
      <p:ext uri="{BB962C8B-B14F-4D97-AF65-F5344CB8AC3E}">
        <p14:creationId xmlns:p14="http://schemas.microsoft.com/office/powerpoint/2010/main" val="1288452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5D2A3-130F-8A3A-17A8-C8B575CC379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53E88D-BD12-19EF-DCD3-1D87ACBB40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19E430-E1C3-BB7A-75EF-6A2EE4F554B3}"/>
              </a:ext>
            </a:extLst>
          </p:cNvPr>
          <p:cNvSpPr>
            <a:spLocks noGrp="1"/>
          </p:cNvSpPr>
          <p:nvPr>
            <p:ph type="dt" sz="half" idx="10"/>
          </p:nvPr>
        </p:nvSpPr>
        <p:spPr/>
        <p:txBody>
          <a:bodyPr/>
          <a:lstStyle/>
          <a:p>
            <a:fld id="{7C96A068-7C21-41AD-9384-288E43F5506E}" type="datetimeFigureOut">
              <a:rPr lang="en-US" smtClean="0"/>
              <a:t>9/22/2022</a:t>
            </a:fld>
            <a:endParaRPr lang="en-US"/>
          </a:p>
        </p:txBody>
      </p:sp>
      <p:sp>
        <p:nvSpPr>
          <p:cNvPr id="5" name="Footer Placeholder 4">
            <a:extLst>
              <a:ext uri="{FF2B5EF4-FFF2-40B4-BE49-F238E27FC236}">
                <a16:creationId xmlns:a16="http://schemas.microsoft.com/office/drawing/2014/main" id="{3AF89D23-E309-332A-F571-06F194ED85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7EAC29-0C34-E546-643E-0796BCB348EA}"/>
              </a:ext>
            </a:extLst>
          </p:cNvPr>
          <p:cNvSpPr>
            <a:spLocks noGrp="1"/>
          </p:cNvSpPr>
          <p:nvPr>
            <p:ph type="sldNum" sz="quarter" idx="12"/>
          </p:nvPr>
        </p:nvSpPr>
        <p:spPr/>
        <p:txBody>
          <a:bodyPr/>
          <a:lstStyle/>
          <a:p>
            <a:fld id="{B1AEB4F4-1850-439E-8776-3E37C6816AE7}" type="slidenum">
              <a:rPr lang="en-US" smtClean="0"/>
              <a:t>‹#›</a:t>
            </a:fld>
            <a:endParaRPr lang="en-US"/>
          </a:p>
        </p:txBody>
      </p:sp>
    </p:spTree>
    <p:extLst>
      <p:ext uri="{BB962C8B-B14F-4D97-AF65-F5344CB8AC3E}">
        <p14:creationId xmlns:p14="http://schemas.microsoft.com/office/powerpoint/2010/main" val="3191823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49A569-1588-AEA8-733E-89FEF698E2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DB8638-1EE3-6FA5-8122-A9269501DF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8DF6C1-3348-2F97-2819-025C14104A24}"/>
              </a:ext>
            </a:extLst>
          </p:cNvPr>
          <p:cNvSpPr>
            <a:spLocks noGrp="1"/>
          </p:cNvSpPr>
          <p:nvPr>
            <p:ph type="dt" sz="half" idx="10"/>
          </p:nvPr>
        </p:nvSpPr>
        <p:spPr/>
        <p:txBody>
          <a:bodyPr/>
          <a:lstStyle/>
          <a:p>
            <a:fld id="{7C96A068-7C21-41AD-9384-288E43F5506E}" type="datetimeFigureOut">
              <a:rPr lang="en-US" smtClean="0"/>
              <a:t>9/22/2022</a:t>
            </a:fld>
            <a:endParaRPr lang="en-US"/>
          </a:p>
        </p:txBody>
      </p:sp>
      <p:sp>
        <p:nvSpPr>
          <p:cNvPr id="5" name="Footer Placeholder 4">
            <a:extLst>
              <a:ext uri="{FF2B5EF4-FFF2-40B4-BE49-F238E27FC236}">
                <a16:creationId xmlns:a16="http://schemas.microsoft.com/office/drawing/2014/main" id="{3026B942-2EB3-DC59-BA3D-6D95A6ACCD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7823AE-5F79-A663-27D3-475B237FD6AA}"/>
              </a:ext>
            </a:extLst>
          </p:cNvPr>
          <p:cNvSpPr>
            <a:spLocks noGrp="1"/>
          </p:cNvSpPr>
          <p:nvPr>
            <p:ph type="sldNum" sz="quarter" idx="12"/>
          </p:nvPr>
        </p:nvSpPr>
        <p:spPr/>
        <p:txBody>
          <a:bodyPr/>
          <a:lstStyle/>
          <a:p>
            <a:fld id="{B1AEB4F4-1850-439E-8776-3E37C6816AE7}" type="slidenum">
              <a:rPr lang="en-US" smtClean="0"/>
              <a:t>‹#›</a:t>
            </a:fld>
            <a:endParaRPr lang="en-US"/>
          </a:p>
        </p:txBody>
      </p:sp>
    </p:spTree>
    <p:extLst>
      <p:ext uri="{BB962C8B-B14F-4D97-AF65-F5344CB8AC3E}">
        <p14:creationId xmlns:p14="http://schemas.microsoft.com/office/powerpoint/2010/main" val="3829246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92667-28C8-90A9-081B-E4C2849A76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2384C2-CC47-A387-5EB4-0042C8A081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6AA44D-79AE-E9DA-AB00-D251F20A810C}"/>
              </a:ext>
            </a:extLst>
          </p:cNvPr>
          <p:cNvSpPr>
            <a:spLocks noGrp="1"/>
          </p:cNvSpPr>
          <p:nvPr>
            <p:ph type="dt" sz="half" idx="10"/>
          </p:nvPr>
        </p:nvSpPr>
        <p:spPr/>
        <p:txBody>
          <a:bodyPr/>
          <a:lstStyle/>
          <a:p>
            <a:fld id="{7C96A068-7C21-41AD-9384-288E43F5506E}" type="datetimeFigureOut">
              <a:rPr lang="en-US" smtClean="0"/>
              <a:t>9/22/2022</a:t>
            </a:fld>
            <a:endParaRPr lang="en-US"/>
          </a:p>
        </p:txBody>
      </p:sp>
      <p:sp>
        <p:nvSpPr>
          <p:cNvPr id="5" name="Footer Placeholder 4">
            <a:extLst>
              <a:ext uri="{FF2B5EF4-FFF2-40B4-BE49-F238E27FC236}">
                <a16:creationId xmlns:a16="http://schemas.microsoft.com/office/drawing/2014/main" id="{7E5BC9C9-F72A-54E7-276D-1071BA7584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D4F61C-1463-95E0-78CE-F0FCA3ED4F45}"/>
              </a:ext>
            </a:extLst>
          </p:cNvPr>
          <p:cNvSpPr>
            <a:spLocks noGrp="1"/>
          </p:cNvSpPr>
          <p:nvPr>
            <p:ph type="sldNum" sz="quarter" idx="12"/>
          </p:nvPr>
        </p:nvSpPr>
        <p:spPr/>
        <p:txBody>
          <a:bodyPr/>
          <a:lstStyle/>
          <a:p>
            <a:fld id="{B1AEB4F4-1850-439E-8776-3E37C6816AE7}" type="slidenum">
              <a:rPr lang="en-US" smtClean="0"/>
              <a:t>‹#›</a:t>
            </a:fld>
            <a:endParaRPr lang="en-US"/>
          </a:p>
        </p:txBody>
      </p:sp>
    </p:spTree>
    <p:extLst>
      <p:ext uri="{BB962C8B-B14F-4D97-AF65-F5344CB8AC3E}">
        <p14:creationId xmlns:p14="http://schemas.microsoft.com/office/powerpoint/2010/main" val="102131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1FC9B-2957-8F1B-6FB3-28A8F657D2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0C2E26C-6A2D-763B-078B-F953381093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15A8F3-48CE-28EF-1FF2-861D0A5A57ED}"/>
              </a:ext>
            </a:extLst>
          </p:cNvPr>
          <p:cNvSpPr>
            <a:spLocks noGrp="1"/>
          </p:cNvSpPr>
          <p:nvPr>
            <p:ph type="dt" sz="half" idx="10"/>
          </p:nvPr>
        </p:nvSpPr>
        <p:spPr/>
        <p:txBody>
          <a:bodyPr/>
          <a:lstStyle/>
          <a:p>
            <a:fld id="{7C96A068-7C21-41AD-9384-288E43F5506E}" type="datetimeFigureOut">
              <a:rPr lang="en-US" smtClean="0"/>
              <a:t>9/22/2022</a:t>
            </a:fld>
            <a:endParaRPr lang="en-US"/>
          </a:p>
        </p:txBody>
      </p:sp>
      <p:sp>
        <p:nvSpPr>
          <p:cNvPr id="5" name="Footer Placeholder 4">
            <a:extLst>
              <a:ext uri="{FF2B5EF4-FFF2-40B4-BE49-F238E27FC236}">
                <a16:creationId xmlns:a16="http://schemas.microsoft.com/office/drawing/2014/main" id="{BBC6FB92-A76D-06F1-9F1A-F57DAD6500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495A23-6F89-F962-F72C-36C0464B1340}"/>
              </a:ext>
            </a:extLst>
          </p:cNvPr>
          <p:cNvSpPr>
            <a:spLocks noGrp="1"/>
          </p:cNvSpPr>
          <p:nvPr>
            <p:ph type="sldNum" sz="quarter" idx="12"/>
          </p:nvPr>
        </p:nvSpPr>
        <p:spPr/>
        <p:txBody>
          <a:bodyPr/>
          <a:lstStyle/>
          <a:p>
            <a:fld id="{B1AEB4F4-1850-439E-8776-3E37C6816AE7}" type="slidenum">
              <a:rPr lang="en-US" smtClean="0"/>
              <a:t>‹#›</a:t>
            </a:fld>
            <a:endParaRPr lang="en-US"/>
          </a:p>
        </p:txBody>
      </p:sp>
    </p:spTree>
    <p:extLst>
      <p:ext uri="{BB962C8B-B14F-4D97-AF65-F5344CB8AC3E}">
        <p14:creationId xmlns:p14="http://schemas.microsoft.com/office/powerpoint/2010/main" val="1592597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FCD3B-128F-2325-1B4F-2CC68E6D91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987BB1-D17A-9221-2AF5-0A8ABD1AF6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4BCA853-3536-0DEC-77D4-E54E657148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B4E3C7-6C2C-39AE-B348-64805A5A4257}"/>
              </a:ext>
            </a:extLst>
          </p:cNvPr>
          <p:cNvSpPr>
            <a:spLocks noGrp="1"/>
          </p:cNvSpPr>
          <p:nvPr>
            <p:ph type="dt" sz="half" idx="10"/>
          </p:nvPr>
        </p:nvSpPr>
        <p:spPr/>
        <p:txBody>
          <a:bodyPr/>
          <a:lstStyle/>
          <a:p>
            <a:fld id="{7C96A068-7C21-41AD-9384-288E43F5506E}" type="datetimeFigureOut">
              <a:rPr lang="en-US" smtClean="0"/>
              <a:t>9/22/2022</a:t>
            </a:fld>
            <a:endParaRPr lang="en-US"/>
          </a:p>
        </p:txBody>
      </p:sp>
      <p:sp>
        <p:nvSpPr>
          <p:cNvPr id="6" name="Footer Placeholder 5">
            <a:extLst>
              <a:ext uri="{FF2B5EF4-FFF2-40B4-BE49-F238E27FC236}">
                <a16:creationId xmlns:a16="http://schemas.microsoft.com/office/drawing/2014/main" id="{7F92BCFB-F3A6-660F-C164-259765B9D5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AA0827-64A4-0E25-A5B5-B811A081B19E}"/>
              </a:ext>
            </a:extLst>
          </p:cNvPr>
          <p:cNvSpPr>
            <a:spLocks noGrp="1"/>
          </p:cNvSpPr>
          <p:nvPr>
            <p:ph type="sldNum" sz="quarter" idx="12"/>
          </p:nvPr>
        </p:nvSpPr>
        <p:spPr/>
        <p:txBody>
          <a:bodyPr/>
          <a:lstStyle/>
          <a:p>
            <a:fld id="{B1AEB4F4-1850-439E-8776-3E37C6816AE7}" type="slidenum">
              <a:rPr lang="en-US" smtClean="0"/>
              <a:t>‹#›</a:t>
            </a:fld>
            <a:endParaRPr lang="en-US"/>
          </a:p>
        </p:txBody>
      </p:sp>
    </p:spTree>
    <p:extLst>
      <p:ext uri="{BB962C8B-B14F-4D97-AF65-F5344CB8AC3E}">
        <p14:creationId xmlns:p14="http://schemas.microsoft.com/office/powerpoint/2010/main" val="66897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A634E-2F07-66AE-CB26-418B7ADDD7A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11F53C-E0B4-8A85-7C70-24DAD22BF9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1B62A9-FB07-2792-9A5F-576FC3D7C0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FD33C9F-C061-F649-ECA5-3510503744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118393-9DCB-D3C8-102E-E8F0F07EB7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DABB3F-5E54-FB1B-71DA-2C827DDE826E}"/>
              </a:ext>
            </a:extLst>
          </p:cNvPr>
          <p:cNvSpPr>
            <a:spLocks noGrp="1"/>
          </p:cNvSpPr>
          <p:nvPr>
            <p:ph type="dt" sz="half" idx="10"/>
          </p:nvPr>
        </p:nvSpPr>
        <p:spPr/>
        <p:txBody>
          <a:bodyPr/>
          <a:lstStyle/>
          <a:p>
            <a:fld id="{7C96A068-7C21-41AD-9384-288E43F5506E}" type="datetimeFigureOut">
              <a:rPr lang="en-US" smtClean="0"/>
              <a:t>9/22/2022</a:t>
            </a:fld>
            <a:endParaRPr lang="en-US"/>
          </a:p>
        </p:txBody>
      </p:sp>
      <p:sp>
        <p:nvSpPr>
          <p:cNvPr id="8" name="Footer Placeholder 7">
            <a:extLst>
              <a:ext uri="{FF2B5EF4-FFF2-40B4-BE49-F238E27FC236}">
                <a16:creationId xmlns:a16="http://schemas.microsoft.com/office/drawing/2014/main" id="{2D0492A0-FD41-5F5B-0522-0946B63968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5F620D-893D-ED93-191E-FBB19D56E488}"/>
              </a:ext>
            </a:extLst>
          </p:cNvPr>
          <p:cNvSpPr>
            <a:spLocks noGrp="1"/>
          </p:cNvSpPr>
          <p:nvPr>
            <p:ph type="sldNum" sz="quarter" idx="12"/>
          </p:nvPr>
        </p:nvSpPr>
        <p:spPr/>
        <p:txBody>
          <a:bodyPr/>
          <a:lstStyle/>
          <a:p>
            <a:fld id="{B1AEB4F4-1850-439E-8776-3E37C6816AE7}" type="slidenum">
              <a:rPr lang="en-US" smtClean="0"/>
              <a:t>‹#›</a:t>
            </a:fld>
            <a:endParaRPr lang="en-US"/>
          </a:p>
        </p:txBody>
      </p:sp>
    </p:spTree>
    <p:extLst>
      <p:ext uri="{BB962C8B-B14F-4D97-AF65-F5344CB8AC3E}">
        <p14:creationId xmlns:p14="http://schemas.microsoft.com/office/powerpoint/2010/main" val="3590008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91E96-F1B4-BA9B-6AE1-771F0F30A9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FBD8E4-A071-13B0-5CD8-748E6DCFB89C}"/>
              </a:ext>
            </a:extLst>
          </p:cNvPr>
          <p:cNvSpPr>
            <a:spLocks noGrp="1"/>
          </p:cNvSpPr>
          <p:nvPr>
            <p:ph type="dt" sz="half" idx="10"/>
          </p:nvPr>
        </p:nvSpPr>
        <p:spPr/>
        <p:txBody>
          <a:bodyPr/>
          <a:lstStyle/>
          <a:p>
            <a:fld id="{7C96A068-7C21-41AD-9384-288E43F5506E}" type="datetimeFigureOut">
              <a:rPr lang="en-US" smtClean="0"/>
              <a:t>9/22/2022</a:t>
            </a:fld>
            <a:endParaRPr lang="en-US"/>
          </a:p>
        </p:txBody>
      </p:sp>
      <p:sp>
        <p:nvSpPr>
          <p:cNvPr id="4" name="Footer Placeholder 3">
            <a:extLst>
              <a:ext uri="{FF2B5EF4-FFF2-40B4-BE49-F238E27FC236}">
                <a16:creationId xmlns:a16="http://schemas.microsoft.com/office/drawing/2014/main" id="{676742CF-7EAE-1154-C071-1C9554DD36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C8DC80-5C22-71AF-81F6-96EE4570170F}"/>
              </a:ext>
            </a:extLst>
          </p:cNvPr>
          <p:cNvSpPr>
            <a:spLocks noGrp="1"/>
          </p:cNvSpPr>
          <p:nvPr>
            <p:ph type="sldNum" sz="quarter" idx="12"/>
          </p:nvPr>
        </p:nvSpPr>
        <p:spPr/>
        <p:txBody>
          <a:bodyPr/>
          <a:lstStyle/>
          <a:p>
            <a:fld id="{B1AEB4F4-1850-439E-8776-3E37C6816AE7}" type="slidenum">
              <a:rPr lang="en-US" smtClean="0"/>
              <a:t>‹#›</a:t>
            </a:fld>
            <a:endParaRPr lang="en-US"/>
          </a:p>
        </p:txBody>
      </p:sp>
    </p:spTree>
    <p:extLst>
      <p:ext uri="{BB962C8B-B14F-4D97-AF65-F5344CB8AC3E}">
        <p14:creationId xmlns:p14="http://schemas.microsoft.com/office/powerpoint/2010/main" val="82840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121CA2-2D87-E7CE-0A1D-F124BD27CF56}"/>
              </a:ext>
            </a:extLst>
          </p:cNvPr>
          <p:cNvSpPr>
            <a:spLocks noGrp="1"/>
          </p:cNvSpPr>
          <p:nvPr>
            <p:ph type="dt" sz="half" idx="10"/>
          </p:nvPr>
        </p:nvSpPr>
        <p:spPr/>
        <p:txBody>
          <a:bodyPr/>
          <a:lstStyle/>
          <a:p>
            <a:fld id="{7C96A068-7C21-41AD-9384-288E43F5506E}" type="datetimeFigureOut">
              <a:rPr lang="en-US" smtClean="0"/>
              <a:t>9/22/2022</a:t>
            </a:fld>
            <a:endParaRPr lang="en-US"/>
          </a:p>
        </p:txBody>
      </p:sp>
      <p:sp>
        <p:nvSpPr>
          <p:cNvPr id="3" name="Footer Placeholder 2">
            <a:extLst>
              <a:ext uri="{FF2B5EF4-FFF2-40B4-BE49-F238E27FC236}">
                <a16:creationId xmlns:a16="http://schemas.microsoft.com/office/drawing/2014/main" id="{34B8ED46-E6D9-BA96-8E17-BE4B629ABE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4EF0FD3-A7AF-264C-7DFE-DCAA9E8A062F}"/>
              </a:ext>
            </a:extLst>
          </p:cNvPr>
          <p:cNvSpPr>
            <a:spLocks noGrp="1"/>
          </p:cNvSpPr>
          <p:nvPr>
            <p:ph type="sldNum" sz="quarter" idx="12"/>
          </p:nvPr>
        </p:nvSpPr>
        <p:spPr/>
        <p:txBody>
          <a:bodyPr/>
          <a:lstStyle/>
          <a:p>
            <a:fld id="{B1AEB4F4-1850-439E-8776-3E37C6816AE7}" type="slidenum">
              <a:rPr lang="en-US" smtClean="0"/>
              <a:t>‹#›</a:t>
            </a:fld>
            <a:endParaRPr lang="en-US"/>
          </a:p>
        </p:txBody>
      </p:sp>
    </p:spTree>
    <p:extLst>
      <p:ext uri="{BB962C8B-B14F-4D97-AF65-F5344CB8AC3E}">
        <p14:creationId xmlns:p14="http://schemas.microsoft.com/office/powerpoint/2010/main" val="616720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03092-0189-D6B5-C735-FCCB152F2D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72D32A3-D19E-4194-CA69-6A1DFACBFA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A2E9B1-9B69-C361-550D-77EB8C6850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8F0141-4250-B4F7-9CF0-DD7B60A135D2}"/>
              </a:ext>
            </a:extLst>
          </p:cNvPr>
          <p:cNvSpPr>
            <a:spLocks noGrp="1"/>
          </p:cNvSpPr>
          <p:nvPr>
            <p:ph type="dt" sz="half" idx="10"/>
          </p:nvPr>
        </p:nvSpPr>
        <p:spPr/>
        <p:txBody>
          <a:bodyPr/>
          <a:lstStyle/>
          <a:p>
            <a:fld id="{7C96A068-7C21-41AD-9384-288E43F5506E}" type="datetimeFigureOut">
              <a:rPr lang="en-US" smtClean="0"/>
              <a:t>9/22/2022</a:t>
            </a:fld>
            <a:endParaRPr lang="en-US"/>
          </a:p>
        </p:txBody>
      </p:sp>
      <p:sp>
        <p:nvSpPr>
          <p:cNvPr id="6" name="Footer Placeholder 5">
            <a:extLst>
              <a:ext uri="{FF2B5EF4-FFF2-40B4-BE49-F238E27FC236}">
                <a16:creationId xmlns:a16="http://schemas.microsoft.com/office/drawing/2014/main" id="{DC6C5A12-4A59-E20C-61B6-94C97DE3EA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E71634-56AA-EDAE-3497-D229E333FB0F}"/>
              </a:ext>
            </a:extLst>
          </p:cNvPr>
          <p:cNvSpPr>
            <a:spLocks noGrp="1"/>
          </p:cNvSpPr>
          <p:nvPr>
            <p:ph type="sldNum" sz="quarter" idx="12"/>
          </p:nvPr>
        </p:nvSpPr>
        <p:spPr/>
        <p:txBody>
          <a:bodyPr/>
          <a:lstStyle/>
          <a:p>
            <a:fld id="{B1AEB4F4-1850-439E-8776-3E37C6816AE7}" type="slidenum">
              <a:rPr lang="en-US" smtClean="0"/>
              <a:t>‹#›</a:t>
            </a:fld>
            <a:endParaRPr lang="en-US"/>
          </a:p>
        </p:txBody>
      </p:sp>
    </p:spTree>
    <p:extLst>
      <p:ext uri="{BB962C8B-B14F-4D97-AF65-F5344CB8AC3E}">
        <p14:creationId xmlns:p14="http://schemas.microsoft.com/office/powerpoint/2010/main" val="1987064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90432-4960-0A45-2FBB-0935DA9160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3CA001-2CDC-61D0-F4FD-385C173099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970D3A6-A736-3F0F-53B6-24C3261362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29C1F7-98E4-A40A-FD7C-5C2A31B58054}"/>
              </a:ext>
            </a:extLst>
          </p:cNvPr>
          <p:cNvSpPr>
            <a:spLocks noGrp="1"/>
          </p:cNvSpPr>
          <p:nvPr>
            <p:ph type="dt" sz="half" idx="10"/>
          </p:nvPr>
        </p:nvSpPr>
        <p:spPr/>
        <p:txBody>
          <a:bodyPr/>
          <a:lstStyle/>
          <a:p>
            <a:fld id="{7C96A068-7C21-41AD-9384-288E43F5506E}" type="datetimeFigureOut">
              <a:rPr lang="en-US" smtClean="0"/>
              <a:t>9/22/2022</a:t>
            </a:fld>
            <a:endParaRPr lang="en-US"/>
          </a:p>
        </p:txBody>
      </p:sp>
      <p:sp>
        <p:nvSpPr>
          <p:cNvPr id="6" name="Footer Placeholder 5">
            <a:extLst>
              <a:ext uri="{FF2B5EF4-FFF2-40B4-BE49-F238E27FC236}">
                <a16:creationId xmlns:a16="http://schemas.microsoft.com/office/drawing/2014/main" id="{1A37CBE9-0B33-9DE7-4F0D-6AD99CD34F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BABA95-1CD0-FC73-81CE-315A9312821E}"/>
              </a:ext>
            </a:extLst>
          </p:cNvPr>
          <p:cNvSpPr>
            <a:spLocks noGrp="1"/>
          </p:cNvSpPr>
          <p:nvPr>
            <p:ph type="sldNum" sz="quarter" idx="12"/>
          </p:nvPr>
        </p:nvSpPr>
        <p:spPr/>
        <p:txBody>
          <a:bodyPr/>
          <a:lstStyle/>
          <a:p>
            <a:fld id="{B1AEB4F4-1850-439E-8776-3E37C6816AE7}" type="slidenum">
              <a:rPr lang="en-US" smtClean="0"/>
              <a:t>‹#›</a:t>
            </a:fld>
            <a:endParaRPr lang="en-US"/>
          </a:p>
        </p:txBody>
      </p:sp>
    </p:spTree>
    <p:extLst>
      <p:ext uri="{BB962C8B-B14F-4D97-AF65-F5344CB8AC3E}">
        <p14:creationId xmlns:p14="http://schemas.microsoft.com/office/powerpoint/2010/main" val="4069432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0E005D-CE42-0C45-3F6F-D0E3BD22D9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DAD497A-7D6E-B8CA-9925-703A9FBF4A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DC7290-0566-17BD-9099-E689D4748A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96A068-7C21-41AD-9384-288E43F5506E}" type="datetimeFigureOut">
              <a:rPr lang="en-US" smtClean="0"/>
              <a:t>9/22/2022</a:t>
            </a:fld>
            <a:endParaRPr lang="en-US"/>
          </a:p>
        </p:txBody>
      </p:sp>
      <p:sp>
        <p:nvSpPr>
          <p:cNvPr id="5" name="Footer Placeholder 4">
            <a:extLst>
              <a:ext uri="{FF2B5EF4-FFF2-40B4-BE49-F238E27FC236}">
                <a16:creationId xmlns:a16="http://schemas.microsoft.com/office/drawing/2014/main" id="{5EB85298-F001-0D11-A6F1-6A0B49C823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B64805-E9D1-6C2E-7D74-E5B4AE5F22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AEB4F4-1850-439E-8776-3E37C6816AE7}" type="slidenum">
              <a:rPr lang="en-US" smtClean="0"/>
              <a:t>‹#›</a:t>
            </a:fld>
            <a:endParaRPr lang="en-US"/>
          </a:p>
        </p:txBody>
      </p:sp>
    </p:spTree>
    <p:extLst>
      <p:ext uri="{BB962C8B-B14F-4D97-AF65-F5344CB8AC3E}">
        <p14:creationId xmlns:p14="http://schemas.microsoft.com/office/powerpoint/2010/main" val="4070320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BBD21-41F8-45A9-63BC-FFF37FFB248A}"/>
              </a:ext>
            </a:extLst>
          </p:cNvPr>
          <p:cNvSpPr>
            <a:spLocks noGrp="1"/>
          </p:cNvSpPr>
          <p:nvPr>
            <p:ph type="ctrTitle"/>
          </p:nvPr>
        </p:nvSpPr>
        <p:spPr>
          <a:solidFill>
            <a:schemeClr val="tx2">
              <a:lumMod val="40000"/>
              <a:lumOff val="60000"/>
            </a:schemeClr>
          </a:solidFill>
        </p:spPr>
        <p:txBody>
          <a:bodyPr/>
          <a:lstStyle/>
          <a:p>
            <a:r>
              <a:rPr lang="en-US" dirty="0"/>
              <a:t>WRITING PROCESS</a:t>
            </a:r>
          </a:p>
        </p:txBody>
      </p:sp>
      <p:sp>
        <p:nvSpPr>
          <p:cNvPr id="3" name="Subtitle 2">
            <a:extLst>
              <a:ext uri="{FF2B5EF4-FFF2-40B4-BE49-F238E27FC236}">
                <a16:creationId xmlns:a16="http://schemas.microsoft.com/office/drawing/2014/main" id="{8A532375-0421-8B3E-4AF3-15587682314C}"/>
              </a:ext>
            </a:extLst>
          </p:cNvPr>
          <p:cNvSpPr>
            <a:spLocks noGrp="1"/>
          </p:cNvSpPr>
          <p:nvPr>
            <p:ph type="subTitle" idx="1"/>
          </p:nvPr>
        </p:nvSpPr>
        <p:spPr/>
        <p:txBody>
          <a:bodyPr/>
          <a:lstStyle/>
          <a:p>
            <a:r>
              <a:rPr lang="en-US" dirty="0"/>
              <a:t>                                                                              AIMUN NOOR</a:t>
            </a:r>
          </a:p>
        </p:txBody>
      </p:sp>
    </p:spTree>
    <p:extLst>
      <p:ext uri="{BB962C8B-B14F-4D97-AF65-F5344CB8AC3E}">
        <p14:creationId xmlns:p14="http://schemas.microsoft.com/office/powerpoint/2010/main" val="1778681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930CC-B049-2D05-386D-684F82B73925}"/>
              </a:ext>
            </a:extLst>
          </p:cNvPr>
          <p:cNvSpPr>
            <a:spLocks noGrp="1"/>
          </p:cNvSpPr>
          <p:nvPr>
            <p:ph type="title"/>
          </p:nvPr>
        </p:nvSpPr>
        <p:spPr>
          <a:solidFill>
            <a:schemeClr val="tx2">
              <a:lumMod val="40000"/>
              <a:lumOff val="60000"/>
            </a:schemeClr>
          </a:solidFill>
        </p:spPr>
        <p:txBody>
          <a:bodyPr/>
          <a:lstStyle/>
          <a:p>
            <a:r>
              <a:rPr lang="en-US" dirty="0"/>
              <a:t>What is the writing process?</a:t>
            </a:r>
          </a:p>
        </p:txBody>
      </p:sp>
      <p:sp>
        <p:nvSpPr>
          <p:cNvPr id="3" name="Content Placeholder 2">
            <a:extLst>
              <a:ext uri="{FF2B5EF4-FFF2-40B4-BE49-F238E27FC236}">
                <a16:creationId xmlns:a16="http://schemas.microsoft.com/office/drawing/2014/main" id="{0EA5FAC4-9BF9-013C-7A18-42F925995679}"/>
              </a:ext>
            </a:extLst>
          </p:cNvPr>
          <p:cNvSpPr>
            <a:spLocks noGrp="1"/>
          </p:cNvSpPr>
          <p:nvPr>
            <p:ph idx="1"/>
          </p:nvPr>
        </p:nvSpPr>
        <p:spPr/>
        <p:txBody>
          <a:bodyPr/>
          <a:lstStyle/>
          <a:p>
            <a:pPr algn="just"/>
            <a:r>
              <a:rPr lang="en-US" dirty="0"/>
              <a:t>A process is a series of actions that are followed to some desired end result. In order for the result to be successful, all steps must be followed.</a:t>
            </a:r>
          </a:p>
          <a:p>
            <a:pPr algn="just"/>
            <a:r>
              <a:rPr lang="en-US" dirty="0"/>
              <a:t>However, the writing process is more than a set of steps to follow in the right order. Some have broken down the act of writing into steps and tried to suggest a sequence to follow, but the act of writing doesn't follow a straight line.</a:t>
            </a:r>
          </a:p>
          <a:p>
            <a:pPr algn="just"/>
            <a:r>
              <a:rPr lang="en-US" dirty="0"/>
              <a:t>The writing process looks different for everyone, but there are some basic steps that will help you structure your time when writing any kind of text.</a:t>
            </a:r>
          </a:p>
          <a:p>
            <a:endParaRPr lang="en-US" dirty="0"/>
          </a:p>
        </p:txBody>
      </p:sp>
    </p:spTree>
    <p:extLst>
      <p:ext uri="{BB962C8B-B14F-4D97-AF65-F5344CB8AC3E}">
        <p14:creationId xmlns:p14="http://schemas.microsoft.com/office/powerpoint/2010/main" val="3386096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FDFB1-9B1E-AD17-EA2A-DD698C72E8D8}"/>
              </a:ext>
            </a:extLst>
          </p:cNvPr>
          <p:cNvSpPr>
            <a:spLocks noGrp="1"/>
          </p:cNvSpPr>
          <p:nvPr>
            <p:ph type="title"/>
          </p:nvPr>
        </p:nvSpPr>
        <p:spPr>
          <a:xfrm>
            <a:off x="838200" y="365126"/>
            <a:ext cx="10515600" cy="893832"/>
          </a:xfrm>
          <a:solidFill>
            <a:schemeClr val="tx2">
              <a:lumMod val="40000"/>
              <a:lumOff val="60000"/>
            </a:schemeClr>
          </a:solidFill>
        </p:spPr>
        <p:txBody>
          <a:bodyPr/>
          <a:lstStyle/>
          <a:p>
            <a:r>
              <a:rPr lang="en-US" dirty="0"/>
              <a:t>What is the writing process?</a:t>
            </a:r>
          </a:p>
        </p:txBody>
      </p:sp>
      <p:pic>
        <p:nvPicPr>
          <p:cNvPr id="4" name="Content Placeholder 3">
            <a:extLst>
              <a:ext uri="{FF2B5EF4-FFF2-40B4-BE49-F238E27FC236}">
                <a16:creationId xmlns:a16="http://schemas.microsoft.com/office/drawing/2014/main" id="{504A5907-17C5-83D2-C1DA-0162066270FE}"/>
              </a:ext>
            </a:extLst>
          </p:cNvPr>
          <p:cNvPicPr>
            <a:picLocks noGrp="1" noChangeAspect="1"/>
          </p:cNvPicPr>
          <p:nvPr>
            <p:ph idx="1"/>
          </p:nvPr>
        </p:nvPicPr>
        <p:blipFill>
          <a:blip r:embed="rId2"/>
          <a:stretch>
            <a:fillRect/>
          </a:stretch>
        </p:blipFill>
        <p:spPr>
          <a:xfrm>
            <a:off x="838200" y="1364974"/>
            <a:ext cx="10515600" cy="5393635"/>
          </a:xfrm>
          <a:prstGeom prst="rect">
            <a:avLst/>
          </a:prstGeom>
        </p:spPr>
      </p:pic>
    </p:spTree>
    <p:extLst>
      <p:ext uri="{BB962C8B-B14F-4D97-AF65-F5344CB8AC3E}">
        <p14:creationId xmlns:p14="http://schemas.microsoft.com/office/powerpoint/2010/main" val="4248750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6091B-1D6D-CB0E-8C1A-D400508C481F}"/>
              </a:ext>
            </a:extLst>
          </p:cNvPr>
          <p:cNvSpPr>
            <a:spLocks noGrp="1"/>
          </p:cNvSpPr>
          <p:nvPr>
            <p:ph type="title"/>
          </p:nvPr>
        </p:nvSpPr>
        <p:spPr>
          <a:solidFill>
            <a:schemeClr val="tx2">
              <a:lumMod val="40000"/>
              <a:lumOff val="60000"/>
            </a:schemeClr>
          </a:solidFill>
        </p:spPr>
        <p:txBody>
          <a:bodyPr/>
          <a:lstStyle/>
          <a:p>
            <a:r>
              <a:rPr lang="en-US" dirty="0"/>
              <a:t>The Writing Process</a:t>
            </a:r>
          </a:p>
        </p:txBody>
      </p:sp>
      <p:pic>
        <p:nvPicPr>
          <p:cNvPr id="4" name="Content Placeholder 3">
            <a:extLst>
              <a:ext uri="{FF2B5EF4-FFF2-40B4-BE49-F238E27FC236}">
                <a16:creationId xmlns:a16="http://schemas.microsoft.com/office/drawing/2014/main" id="{1683CC4B-B68F-2405-1FDC-8214A671FEC7}"/>
              </a:ext>
            </a:extLst>
          </p:cNvPr>
          <p:cNvPicPr>
            <a:picLocks noGrp="1" noChangeAspect="1"/>
          </p:cNvPicPr>
          <p:nvPr>
            <p:ph idx="1"/>
          </p:nvPr>
        </p:nvPicPr>
        <p:blipFill>
          <a:blip r:embed="rId2"/>
          <a:stretch>
            <a:fillRect/>
          </a:stretch>
        </p:blipFill>
        <p:spPr>
          <a:xfrm>
            <a:off x="1219199" y="1825625"/>
            <a:ext cx="9369287" cy="4813714"/>
          </a:xfrm>
          <a:prstGeom prst="rect">
            <a:avLst/>
          </a:prstGeom>
        </p:spPr>
      </p:pic>
    </p:spTree>
    <p:extLst>
      <p:ext uri="{BB962C8B-B14F-4D97-AF65-F5344CB8AC3E}">
        <p14:creationId xmlns:p14="http://schemas.microsoft.com/office/powerpoint/2010/main" val="883931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B1C48-C058-33E1-F05A-DAC102C7D9E4}"/>
              </a:ext>
            </a:extLst>
          </p:cNvPr>
          <p:cNvSpPr>
            <a:spLocks noGrp="1"/>
          </p:cNvSpPr>
          <p:nvPr>
            <p:ph type="title"/>
          </p:nvPr>
        </p:nvSpPr>
        <p:spPr>
          <a:solidFill>
            <a:schemeClr val="tx2">
              <a:lumMod val="40000"/>
              <a:lumOff val="60000"/>
            </a:schemeClr>
          </a:solidFill>
        </p:spPr>
        <p:txBody>
          <a:bodyPr/>
          <a:lstStyle/>
          <a:p>
            <a:r>
              <a:rPr lang="en-US" dirty="0"/>
              <a:t>Step 1: Prewriting</a:t>
            </a:r>
          </a:p>
        </p:txBody>
      </p:sp>
      <p:sp>
        <p:nvSpPr>
          <p:cNvPr id="3" name="Content Placeholder 2">
            <a:extLst>
              <a:ext uri="{FF2B5EF4-FFF2-40B4-BE49-F238E27FC236}">
                <a16:creationId xmlns:a16="http://schemas.microsoft.com/office/drawing/2014/main" id="{D12F3746-BB70-B184-DD46-834A751F8049}"/>
              </a:ext>
            </a:extLst>
          </p:cNvPr>
          <p:cNvSpPr>
            <a:spLocks noGrp="1"/>
          </p:cNvSpPr>
          <p:nvPr>
            <p:ph idx="1"/>
          </p:nvPr>
        </p:nvSpPr>
        <p:spPr>
          <a:xfrm>
            <a:off x="838200" y="1825625"/>
            <a:ext cx="10515600" cy="4826966"/>
          </a:xfrm>
        </p:spPr>
        <p:txBody>
          <a:bodyPr>
            <a:normAutofit/>
          </a:bodyPr>
          <a:lstStyle/>
          <a:p>
            <a:r>
              <a:rPr lang="en-US" dirty="0"/>
              <a:t>Before you start writing, you need to decide exactly what you’ll write about and do the necessary research.</a:t>
            </a:r>
          </a:p>
          <a:p>
            <a:pPr lvl="1">
              <a:buFont typeface="Wingdings" panose="05000000000000000000" pitchFamily="2" charset="2"/>
              <a:buChar char="Ø"/>
            </a:pPr>
            <a:r>
              <a:rPr lang="en-US" dirty="0"/>
              <a:t>Coming up with the topic:</a:t>
            </a:r>
          </a:p>
          <a:p>
            <a:pPr lvl="1"/>
            <a:r>
              <a:rPr lang="en-US" dirty="0"/>
              <a:t>The scope of your topics depends on what type of text you’re writing—for example, an essay, a research paper or a dissertation.</a:t>
            </a:r>
          </a:p>
          <a:p>
            <a:pPr lvl="1"/>
            <a:r>
              <a:rPr lang="en-US" dirty="0"/>
              <a:t>Narrow down your idea to a specific argument or question.</a:t>
            </a:r>
          </a:p>
          <a:p>
            <a:pPr marL="457200" lvl="1" indent="0">
              <a:buNone/>
            </a:pPr>
            <a:endParaRPr lang="en-US" dirty="0"/>
          </a:p>
          <a:p>
            <a:pPr lvl="1">
              <a:buFont typeface="Wingdings" panose="05000000000000000000" pitchFamily="2" charset="2"/>
              <a:buChar char="Ø"/>
            </a:pPr>
            <a:r>
              <a:rPr lang="en-US" dirty="0"/>
              <a:t>Doing the research:</a:t>
            </a:r>
          </a:p>
          <a:p>
            <a:pPr lvl="1"/>
            <a:r>
              <a:rPr lang="en-US" dirty="0"/>
              <a:t>Searching for primary and secondary sources.</a:t>
            </a:r>
          </a:p>
          <a:p>
            <a:pPr lvl="1"/>
            <a:r>
              <a:rPr lang="en-US" dirty="0"/>
              <a:t>Reading the relevant texts closely (e.g. for literary analysis).</a:t>
            </a:r>
          </a:p>
          <a:p>
            <a:pPr lvl="1"/>
            <a:r>
              <a:rPr lang="en-US" dirty="0"/>
              <a:t>Collecting data using relevant research methods (e.g. experiments, interviews or surveys)</a:t>
            </a:r>
          </a:p>
          <a:p>
            <a:pPr lvl="1">
              <a:buFont typeface="Wingdings" panose="05000000000000000000" pitchFamily="2" charset="2"/>
              <a:buChar char="Ø"/>
            </a:pPr>
            <a:endParaRPr lang="en-US" dirty="0"/>
          </a:p>
        </p:txBody>
      </p:sp>
    </p:spTree>
    <p:extLst>
      <p:ext uri="{BB962C8B-B14F-4D97-AF65-F5344CB8AC3E}">
        <p14:creationId xmlns:p14="http://schemas.microsoft.com/office/powerpoint/2010/main" val="614077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E457E-BF23-146C-677C-BEE63A1FD041}"/>
              </a:ext>
            </a:extLst>
          </p:cNvPr>
          <p:cNvSpPr>
            <a:spLocks noGrp="1"/>
          </p:cNvSpPr>
          <p:nvPr>
            <p:ph type="title"/>
          </p:nvPr>
        </p:nvSpPr>
        <p:spPr>
          <a:solidFill>
            <a:schemeClr val="tx2">
              <a:lumMod val="40000"/>
              <a:lumOff val="60000"/>
            </a:schemeClr>
          </a:solidFill>
        </p:spPr>
        <p:txBody>
          <a:bodyPr/>
          <a:lstStyle/>
          <a:p>
            <a:r>
              <a:rPr lang="en-US" dirty="0"/>
              <a:t>Step 2: Planning and outlining</a:t>
            </a:r>
          </a:p>
        </p:txBody>
      </p:sp>
      <p:sp>
        <p:nvSpPr>
          <p:cNvPr id="3" name="Content Placeholder 2">
            <a:extLst>
              <a:ext uri="{FF2B5EF4-FFF2-40B4-BE49-F238E27FC236}">
                <a16:creationId xmlns:a16="http://schemas.microsoft.com/office/drawing/2014/main" id="{9C0DA899-F882-32E4-1520-AFF7752E5051}"/>
              </a:ext>
            </a:extLst>
          </p:cNvPr>
          <p:cNvSpPr>
            <a:spLocks noGrp="1"/>
          </p:cNvSpPr>
          <p:nvPr>
            <p:ph idx="1"/>
          </p:nvPr>
        </p:nvSpPr>
        <p:spPr>
          <a:xfrm>
            <a:off x="838200" y="1825625"/>
            <a:ext cx="10515600" cy="4667250"/>
          </a:xfrm>
        </p:spPr>
        <p:txBody>
          <a:bodyPr>
            <a:normAutofit/>
          </a:bodyPr>
          <a:lstStyle/>
          <a:p>
            <a:r>
              <a:rPr lang="en-US" dirty="0"/>
              <a:t>Especially in academic writing, it’s important to use a logical structure to convey information effectively. </a:t>
            </a:r>
          </a:p>
          <a:p>
            <a:r>
              <a:rPr lang="en-US" dirty="0"/>
              <a:t>It’s far better to plan this out in advance than to try to work out your structure once you’ve already begun writing.</a:t>
            </a:r>
          </a:p>
          <a:p>
            <a:r>
              <a:rPr lang="en-US" dirty="0"/>
              <a:t>The outline doesn’t have to be final—it’s okay if your structure changes throughout the writing process.</a:t>
            </a:r>
          </a:p>
          <a:p>
            <a:r>
              <a:rPr lang="en-US" dirty="0"/>
              <a:t>Use bullet points or numbering to make your structure clear at a glance. </a:t>
            </a:r>
          </a:p>
          <a:p>
            <a:r>
              <a:rPr lang="en-US" dirty="0"/>
              <a:t>Even for a short text that won’t use headings, it’s useful to summarize what you’ll discuss in each paragraph.</a:t>
            </a:r>
          </a:p>
        </p:txBody>
      </p:sp>
    </p:spTree>
    <p:extLst>
      <p:ext uri="{BB962C8B-B14F-4D97-AF65-F5344CB8AC3E}">
        <p14:creationId xmlns:p14="http://schemas.microsoft.com/office/powerpoint/2010/main" val="4164638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3D9E6-7067-4805-84CB-79DFE2AA34B2}"/>
              </a:ext>
            </a:extLst>
          </p:cNvPr>
          <p:cNvSpPr>
            <a:spLocks noGrp="1"/>
          </p:cNvSpPr>
          <p:nvPr>
            <p:ph type="title"/>
          </p:nvPr>
        </p:nvSpPr>
        <p:spPr>
          <a:xfrm>
            <a:off x="838200" y="365126"/>
            <a:ext cx="10515600" cy="814318"/>
          </a:xfrm>
          <a:solidFill>
            <a:schemeClr val="tx2">
              <a:lumMod val="40000"/>
              <a:lumOff val="60000"/>
            </a:schemeClr>
          </a:solidFill>
        </p:spPr>
        <p:txBody>
          <a:bodyPr/>
          <a:lstStyle/>
          <a:p>
            <a:r>
              <a:rPr lang="en-US" dirty="0"/>
              <a:t>Step 3: Drafting</a:t>
            </a:r>
          </a:p>
        </p:txBody>
      </p:sp>
      <p:sp>
        <p:nvSpPr>
          <p:cNvPr id="3" name="Content Placeholder 2">
            <a:extLst>
              <a:ext uri="{FF2B5EF4-FFF2-40B4-BE49-F238E27FC236}">
                <a16:creationId xmlns:a16="http://schemas.microsoft.com/office/drawing/2014/main" id="{FA2BEAD2-783D-302E-801E-6375B555D458}"/>
              </a:ext>
            </a:extLst>
          </p:cNvPr>
          <p:cNvSpPr>
            <a:spLocks noGrp="1"/>
          </p:cNvSpPr>
          <p:nvPr>
            <p:ph idx="1"/>
          </p:nvPr>
        </p:nvSpPr>
        <p:spPr>
          <a:xfrm>
            <a:off x="838200" y="1272208"/>
            <a:ext cx="10515600" cy="5420139"/>
          </a:xfrm>
        </p:spPr>
        <p:txBody>
          <a:bodyPr>
            <a:normAutofit fontScale="85000" lnSpcReduction="20000"/>
          </a:bodyPr>
          <a:lstStyle/>
          <a:p>
            <a:pPr algn="just"/>
            <a:r>
              <a:rPr lang="en-US" dirty="0"/>
              <a:t>Drafting occurs when you put your ideas into sentences and paragraphs. Here you concentrate upon explaining and supporting your ideas fully. Here you also begin to connect your ideas. Regardless of how much thinking and planning you do, the process of putting your ideas in words changes them; often the very words you select evoke additional ideas or implications.</a:t>
            </a:r>
          </a:p>
          <a:p>
            <a:pPr algn="just"/>
            <a:r>
              <a:rPr lang="en-US" dirty="0"/>
              <a:t>Write sentences and paragraphs even if they are not perfect.</a:t>
            </a:r>
          </a:p>
          <a:p>
            <a:pPr algn="just"/>
            <a:r>
              <a:rPr lang="en-US" dirty="0"/>
              <a:t>Create a thesis statement with your main idea. See Thesis Statements</a:t>
            </a:r>
          </a:p>
          <a:p>
            <a:pPr algn="just"/>
            <a:r>
              <a:rPr lang="en-US" dirty="0"/>
              <a:t>Put the information you researched into your essay accurately without plagiarizing. Remember to include both in-text citations and a bibliographic page. See Incorporating References and Paraphrase and Summary </a:t>
            </a:r>
          </a:p>
          <a:p>
            <a:pPr algn="just"/>
            <a:r>
              <a:rPr lang="en-US" dirty="0"/>
              <a:t>Read what you have written and judge if it says what you mean. Write some more.</a:t>
            </a:r>
          </a:p>
          <a:p>
            <a:pPr algn="just"/>
            <a:r>
              <a:rPr lang="en-US" dirty="0"/>
              <a:t>Read it again.</a:t>
            </a:r>
          </a:p>
          <a:p>
            <a:pPr algn="just"/>
            <a:r>
              <a:rPr lang="en-US" dirty="0"/>
              <a:t>Write some more.</a:t>
            </a:r>
          </a:p>
          <a:p>
            <a:pPr algn="just"/>
            <a:r>
              <a:rPr lang="en-US" dirty="0"/>
              <a:t>Read it again.</a:t>
            </a:r>
          </a:p>
          <a:p>
            <a:pPr algn="just"/>
            <a:r>
              <a:rPr lang="en-US" dirty="0"/>
              <a:t>Write until you have said everything you want to say about the topic.</a:t>
            </a:r>
          </a:p>
          <a:p>
            <a:endParaRPr lang="en-US" dirty="0"/>
          </a:p>
        </p:txBody>
      </p:sp>
    </p:spTree>
    <p:extLst>
      <p:ext uri="{BB962C8B-B14F-4D97-AF65-F5344CB8AC3E}">
        <p14:creationId xmlns:p14="http://schemas.microsoft.com/office/powerpoint/2010/main" val="429493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6653B-EF00-437F-34BB-52FC59D27EBA}"/>
              </a:ext>
            </a:extLst>
          </p:cNvPr>
          <p:cNvSpPr>
            <a:spLocks noGrp="1"/>
          </p:cNvSpPr>
          <p:nvPr>
            <p:ph type="title"/>
          </p:nvPr>
        </p:nvSpPr>
        <p:spPr>
          <a:xfrm>
            <a:off x="838200" y="365126"/>
            <a:ext cx="10515600" cy="801066"/>
          </a:xfrm>
          <a:solidFill>
            <a:schemeClr val="tx2">
              <a:lumMod val="40000"/>
              <a:lumOff val="60000"/>
            </a:schemeClr>
          </a:solidFill>
        </p:spPr>
        <p:txBody>
          <a:bodyPr/>
          <a:lstStyle/>
          <a:p>
            <a:r>
              <a:rPr lang="en-US" dirty="0"/>
              <a:t>Step 4: Revising</a:t>
            </a:r>
          </a:p>
        </p:txBody>
      </p:sp>
      <p:sp>
        <p:nvSpPr>
          <p:cNvPr id="3" name="Content Placeholder 2">
            <a:extLst>
              <a:ext uri="{FF2B5EF4-FFF2-40B4-BE49-F238E27FC236}">
                <a16:creationId xmlns:a16="http://schemas.microsoft.com/office/drawing/2014/main" id="{298FB8BE-802F-D1F0-E1CC-C902B7855980}"/>
              </a:ext>
            </a:extLst>
          </p:cNvPr>
          <p:cNvSpPr>
            <a:spLocks noGrp="1"/>
          </p:cNvSpPr>
          <p:nvPr>
            <p:ph idx="1"/>
          </p:nvPr>
        </p:nvSpPr>
        <p:spPr>
          <a:xfrm>
            <a:off x="838200" y="1166192"/>
            <a:ext cx="10515600" cy="5539408"/>
          </a:xfrm>
        </p:spPr>
        <p:txBody>
          <a:bodyPr>
            <a:normAutofit fontScale="92500" lnSpcReduction="20000"/>
          </a:bodyPr>
          <a:lstStyle/>
          <a:p>
            <a:r>
              <a:rPr lang="en-US" dirty="0"/>
              <a:t>Revision is the key to effective documents. Here you think more deeply about your readers’ needs and expectations. The document becomes reader-centered. How much support will each idea need to convince your readers? Which terms should be defined for these particular readers? Is your organization effective? Do readers need to know X before they can understand Y?</a:t>
            </a:r>
          </a:p>
          <a:p>
            <a:r>
              <a:rPr lang="en-US" dirty="0"/>
              <a:t>Make it Better</a:t>
            </a:r>
          </a:p>
          <a:p>
            <a:endParaRPr lang="en-US" dirty="0"/>
          </a:p>
          <a:p>
            <a:r>
              <a:rPr lang="en-US" dirty="0"/>
              <a:t>Read what you have written again. See Revising Content and Revising Organization</a:t>
            </a:r>
          </a:p>
          <a:p>
            <a:r>
              <a:rPr lang="en-US" dirty="0"/>
              <a:t>Rearrange words, sentences, or paragraphs into a clear and logical order. </a:t>
            </a:r>
          </a:p>
          <a:p>
            <a:r>
              <a:rPr lang="en-US" dirty="0"/>
              <a:t>Take out or add parts.</a:t>
            </a:r>
          </a:p>
          <a:p>
            <a:r>
              <a:rPr lang="en-US" dirty="0"/>
              <a:t>Do more research if you think you should.</a:t>
            </a:r>
          </a:p>
          <a:p>
            <a:r>
              <a:rPr lang="en-US" dirty="0"/>
              <a:t>Replace overused or unclear words.</a:t>
            </a:r>
          </a:p>
          <a:p>
            <a:r>
              <a:rPr lang="en-US" dirty="0"/>
              <a:t>Read your writing aloud to be sure it flows smoothly. Add transitions.</a:t>
            </a:r>
          </a:p>
        </p:txBody>
      </p:sp>
    </p:spTree>
    <p:extLst>
      <p:ext uri="{BB962C8B-B14F-4D97-AF65-F5344CB8AC3E}">
        <p14:creationId xmlns:p14="http://schemas.microsoft.com/office/powerpoint/2010/main" val="2659655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E319C-782A-872B-FEFA-06A6B492CA8B}"/>
              </a:ext>
            </a:extLst>
          </p:cNvPr>
          <p:cNvSpPr>
            <a:spLocks noGrp="1"/>
          </p:cNvSpPr>
          <p:nvPr>
            <p:ph type="title"/>
          </p:nvPr>
        </p:nvSpPr>
        <p:spPr>
          <a:solidFill>
            <a:schemeClr val="tx2">
              <a:lumMod val="40000"/>
              <a:lumOff val="60000"/>
            </a:schemeClr>
          </a:solidFill>
        </p:spPr>
        <p:txBody>
          <a:bodyPr/>
          <a:lstStyle/>
          <a:p>
            <a:r>
              <a:rPr lang="en-US" dirty="0"/>
              <a:t>Step 5: Editing and Proofreading</a:t>
            </a:r>
          </a:p>
        </p:txBody>
      </p:sp>
      <p:sp>
        <p:nvSpPr>
          <p:cNvPr id="3" name="Content Placeholder 2">
            <a:extLst>
              <a:ext uri="{FF2B5EF4-FFF2-40B4-BE49-F238E27FC236}">
                <a16:creationId xmlns:a16="http://schemas.microsoft.com/office/drawing/2014/main" id="{23B51A7E-9710-B6F1-4BEB-68F9FCED27AF}"/>
              </a:ext>
            </a:extLst>
          </p:cNvPr>
          <p:cNvSpPr>
            <a:spLocks noGrp="1"/>
          </p:cNvSpPr>
          <p:nvPr>
            <p:ph idx="1"/>
          </p:nvPr>
        </p:nvSpPr>
        <p:spPr/>
        <p:txBody>
          <a:bodyPr>
            <a:normAutofit fontScale="92500" lnSpcReduction="20000"/>
          </a:bodyPr>
          <a:lstStyle/>
          <a:p>
            <a:r>
              <a:rPr lang="en-US" dirty="0"/>
              <a:t>Make it Correct</a:t>
            </a:r>
          </a:p>
          <a:p>
            <a:endParaRPr lang="en-US" dirty="0"/>
          </a:p>
          <a:p>
            <a:r>
              <a:rPr lang="en-US" dirty="0"/>
              <a:t>Be sure all sentences are complete. See Editing and Proofreading</a:t>
            </a:r>
          </a:p>
          <a:p>
            <a:r>
              <a:rPr lang="en-US" dirty="0"/>
              <a:t>Correct spelling, capitalization, and punctuation.</a:t>
            </a:r>
          </a:p>
          <a:p>
            <a:r>
              <a:rPr lang="en-US" dirty="0"/>
              <a:t>Change words that are not used correctly or are unclear.</a:t>
            </a:r>
          </a:p>
          <a:p>
            <a:r>
              <a:rPr lang="en-US" dirty="0"/>
              <a:t>Make sure you are using the appropriate style formatting.</a:t>
            </a:r>
          </a:p>
          <a:p>
            <a:r>
              <a:rPr lang="en-US" dirty="0"/>
              <a:t>APA Formatting</a:t>
            </a:r>
          </a:p>
          <a:p>
            <a:r>
              <a:rPr lang="en-US" dirty="0"/>
              <a:t>Chicago Style Formatting</a:t>
            </a:r>
          </a:p>
          <a:p>
            <a:r>
              <a:rPr lang="en-US" dirty="0"/>
              <a:t>MLA Formatting </a:t>
            </a:r>
          </a:p>
          <a:p>
            <a:r>
              <a:rPr lang="en-US" dirty="0"/>
              <a:t>Have someone else check your work.</a:t>
            </a:r>
          </a:p>
        </p:txBody>
      </p:sp>
    </p:spTree>
    <p:extLst>
      <p:ext uri="{BB962C8B-B14F-4D97-AF65-F5344CB8AC3E}">
        <p14:creationId xmlns:p14="http://schemas.microsoft.com/office/powerpoint/2010/main" val="36340305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TotalTime>
  <Words>700</Words>
  <Application>Microsoft Office PowerPoint</Application>
  <PresentationFormat>Widescreen</PresentationFormat>
  <Paragraphs>55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Office Theme</vt:lpstr>
      <vt:lpstr>WRITING PROCESS</vt:lpstr>
      <vt:lpstr>What is the writing process?</vt:lpstr>
      <vt:lpstr>What is the writing process?</vt:lpstr>
      <vt:lpstr>The Writing Process</vt:lpstr>
      <vt:lpstr>Step 1: Prewriting</vt:lpstr>
      <vt:lpstr>Step 2: Planning and outlining</vt:lpstr>
      <vt:lpstr>Step 3: Drafting</vt:lpstr>
      <vt:lpstr>Step 4: Revising</vt:lpstr>
      <vt:lpstr>Step 5: Editing and Proofreading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WRITING PROCESS</dc:title>
  <dc:creator>haier</dc:creator>
  <cp:lastModifiedBy>haier</cp:lastModifiedBy>
  <cp:revision>11</cp:revision>
  <dcterms:created xsi:type="dcterms:W3CDTF">2022-09-22T16:41:47Z</dcterms:created>
  <dcterms:modified xsi:type="dcterms:W3CDTF">2022-09-22T19:36:06Z</dcterms:modified>
</cp:coreProperties>
</file>