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4DA9-252B-A9AF-36D2-B3BAE5EFC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34EA7-C711-A65A-B1A2-011A61284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3D5C-1540-6FB6-919A-1CCAEA9D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C516-C76E-470B-A0A0-5AC5ED61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DC014-AA0F-47F8-8A53-FA8183DB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7D22-1D85-2451-B599-ADBDEA6B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1849F-7FF1-9FBD-39ED-6D7286E7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D8DE-EFD1-714A-F653-FEFCF06D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C7AAC-FF3E-D1D4-03CB-2763F5E9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261EE-8540-7E6D-0F98-CFDB231E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B40C8-374F-FD5C-88D9-B5A26EC88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801C4-03EC-7B3C-124E-8A1620A3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CFCB-BC4B-5A00-07B5-1BEEA253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D63B4-DF8A-10C0-16B0-FD5CF37E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E773-EA36-4FE6-0E87-C385DED9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2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62A4-C702-B350-F150-E6B0E70C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9C6F-5BA3-F229-CDF4-C2C2729C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D7E2E-C2D9-4603-A56C-7CB871A1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BDEC3-3F05-614B-58D8-162546AB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218A-71B7-1A15-2389-86E2062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6BED-D800-5604-A178-D44B94A4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0EEA-2158-4655-ACF8-709C7B9E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9D04-0349-7606-957E-9E62E815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D8EE-102B-8E32-908B-80CB969E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C9CB3-211E-ABDD-D9A6-DBA854A4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1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7FAA-A70A-8BED-C825-36E04101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056C-23E3-87F3-7F27-301B9707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1AEB4-A563-4A7D-60AA-4BD61D4E1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0F432-6E3C-1A26-F8FC-ED492E00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68CAB-2B3B-75C2-6F3E-4540F803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32D8B-21E8-49F6-D157-1871B6C9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0B69-03B7-06EF-36D5-C34F0829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6AC3B-7397-9B56-B9E7-315A478EE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69C92-77CC-0D02-EF70-B5EFAEB5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40F73-2CF8-7968-0B82-215628F91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5550D-1B46-4892-857D-851FE9DCD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8CE1E-E56A-42EC-65FB-68724203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D08D0-5CFF-84EA-AFC0-DC9F9943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D8E2C-14B2-ABB8-8497-C4DDE590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F742-2A3B-FAD9-A30C-4A16E2FB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C416C-9448-DAAE-2496-FE9F36FA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025FC-FCEC-50C3-D6D2-468AF95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176FF-C716-BC6D-E580-3FE52EBC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22020-C842-4752-B5F2-3DD0F661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ED2B1-D33B-D354-E805-D0F6CABE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08B52-CFCD-CB8B-DA4A-B1B862B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F3C3-0C80-0E38-C64A-EDA9AE7D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1265-C708-1C05-902D-B9598DB4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097E-DAFD-8126-12AB-A2ED8663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B40D-EA92-97FC-B782-394462B2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74313-0E98-D2CB-350B-3D3C63DF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32AFD-EC83-7CAA-644B-D46962FE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5F9E-FC16-3896-24D6-6FABA147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BB01C-D5D5-EB0E-B042-10D852107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9B0A2-96D7-770D-C4C5-CC47E824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179A8-596B-9730-1A19-4BDC791B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D371E-B0A1-16FE-E5B3-A7447C3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8805-A9AE-2860-4894-9C483904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7BDD7-50A3-6467-9265-6FE56882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43D41-31C9-5AA8-7326-9F64843B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107D-7405-43D3-6631-9344F66B4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175C-4BE4-4C56-9485-C33B49C0B4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6178-7369-2A1C-AB1D-DE5CAF7B8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CECD-A7A6-318C-27B4-316E2852C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2A002-DA36-4A91-A5B0-5B22110A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8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9BB8-ADE0-BA01-3292-52255F59E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a research proposal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423A6-DB91-9F24-DD5A-D677EE947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</a:t>
            </a:r>
            <a:r>
              <a:rPr lang="en-US" dirty="0" err="1"/>
              <a:t>Aimun</a:t>
            </a:r>
            <a:r>
              <a:rPr lang="en-US" dirty="0"/>
              <a:t> Noor</a:t>
            </a:r>
          </a:p>
        </p:txBody>
      </p:sp>
    </p:spTree>
    <p:extLst>
      <p:ext uri="{BB962C8B-B14F-4D97-AF65-F5344CB8AC3E}">
        <p14:creationId xmlns:p14="http://schemas.microsoft.com/office/powerpoint/2010/main" val="400737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5611-EB04-D558-76E8-D3AB3FBE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500B-9BAB-FF8C-F9BE-AF1B1902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already known</a:t>
            </a:r>
          </a:p>
          <a:p>
            <a:r>
              <a:rPr lang="en-US" dirty="0"/>
              <a:t>Choose studies that are relevant and most important</a:t>
            </a:r>
          </a:p>
          <a:p>
            <a:r>
              <a:rPr lang="en-US" dirty="0"/>
              <a:t>Lit reviews are not summaries but arguments</a:t>
            </a:r>
          </a:p>
          <a:p>
            <a:r>
              <a:rPr lang="en-US" dirty="0"/>
              <a:t>A gap needs to be filled and your research proposal and hypothesis is well planned and can somehow fill the gap</a:t>
            </a:r>
          </a:p>
          <a:p>
            <a:r>
              <a:rPr lang="en-US" dirty="0"/>
              <a:t>Convince the reader that your research area is significant</a:t>
            </a:r>
          </a:p>
          <a:p>
            <a:r>
              <a:rPr lang="en-US" dirty="0"/>
              <a:t>Convince the reader that research methods are well thought 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6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AD64-3A09-5F3E-EA95-34C57E48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8475-72D0-5D56-623B-D16EF5D6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approach</a:t>
            </a:r>
          </a:p>
          <a:p>
            <a:r>
              <a:rPr lang="en-US" dirty="0"/>
              <a:t>Research design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Sample </a:t>
            </a:r>
          </a:p>
          <a:p>
            <a:r>
              <a:rPr lang="en-US" dirty="0"/>
              <a:t>Participants 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Interpretation </a:t>
            </a:r>
          </a:p>
        </p:txBody>
      </p:sp>
    </p:spTree>
    <p:extLst>
      <p:ext uri="{BB962C8B-B14F-4D97-AF65-F5344CB8AC3E}">
        <p14:creationId xmlns:p14="http://schemas.microsoft.com/office/powerpoint/2010/main" val="347924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B029-50DF-8103-6B41-529925F4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analysis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D688-BA71-E311-2D00-4ACED5B4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plan on how the data will be analyzed </a:t>
            </a:r>
          </a:p>
          <a:p>
            <a:r>
              <a:rPr lang="en-US" dirty="0"/>
              <a:t>At the proposal stage results are not available, however, you need to have some idea of what data will be collected and how the results will be interpreted </a:t>
            </a:r>
          </a:p>
          <a:p>
            <a:r>
              <a:rPr lang="en-US" dirty="0"/>
              <a:t>Have some idea of what the outcome will be</a:t>
            </a:r>
          </a:p>
          <a:p>
            <a:r>
              <a:rPr lang="en-US" dirty="0"/>
              <a:t>Communicate the possible impact of the result</a:t>
            </a:r>
          </a:p>
          <a:p>
            <a:r>
              <a:rPr lang="en-US" dirty="0"/>
              <a:t>Do mention the weaknesses and limitations of your research (budget, technical, time etc.)</a:t>
            </a:r>
          </a:p>
        </p:txBody>
      </p:sp>
    </p:spTree>
    <p:extLst>
      <p:ext uri="{BB962C8B-B14F-4D97-AF65-F5344CB8AC3E}">
        <p14:creationId xmlns:p14="http://schemas.microsoft.com/office/powerpoint/2010/main" val="408598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FE65-26CA-0351-3315-26359E6C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table/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C54D-3DBD-56D7-36DE-9553A267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include an outline of the various stages and corresponding timelines for developing and implementing the research, including writing up your thesis.</a:t>
            </a:r>
          </a:p>
          <a:p>
            <a:r>
              <a:rPr lang="en-US" b="1" dirty="0"/>
              <a:t>For full-time study</a:t>
            </a:r>
            <a:r>
              <a:rPr lang="en-US" dirty="0"/>
              <a:t>, your research should be completed within three years, with writing-up completed in the fourth year of registration.</a:t>
            </a:r>
          </a:p>
          <a:p>
            <a:r>
              <a:rPr lang="en-US" b="1" dirty="0"/>
              <a:t>For part-time study</a:t>
            </a:r>
            <a:r>
              <a:rPr lang="en-US" dirty="0"/>
              <a:t>, your research should be completed within six years, with the writing-up completed by the eighth year.</a:t>
            </a:r>
          </a:p>
        </p:txBody>
      </p:sp>
    </p:spTree>
    <p:extLst>
      <p:ext uri="{BB962C8B-B14F-4D97-AF65-F5344CB8AC3E}">
        <p14:creationId xmlns:p14="http://schemas.microsoft.com/office/powerpoint/2010/main" val="343262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9938-B6E6-2495-A093-CF27214A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6F33-A829-C33B-362B-2E2BB82C2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how the study will be financed </a:t>
            </a:r>
          </a:p>
          <a:p>
            <a:r>
              <a:rPr lang="en-US" dirty="0"/>
              <a:t>How much it will cost and where </a:t>
            </a:r>
          </a:p>
          <a:p>
            <a:r>
              <a:rPr lang="en-US" dirty="0"/>
              <a:t>Requesting for grants</a:t>
            </a:r>
          </a:p>
        </p:txBody>
      </p:sp>
    </p:spTree>
    <p:extLst>
      <p:ext uri="{BB962C8B-B14F-4D97-AF65-F5344CB8AC3E}">
        <p14:creationId xmlns:p14="http://schemas.microsoft.com/office/powerpoint/2010/main" val="338882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94D6-73D0-D495-8C34-2B5122C9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proposal?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257A-8B64-2A51-11A4-D4EBAF67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 research proposal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is a concise and coherent summary of your proposed research. 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It sets out the central issues or questions that you intend to address. 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It outlines the general area of study within which your research falls, referring to the current state of knowledge and any recent debates on the topic. 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It also demonstrates the originality of your proposed 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4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8937-92C1-64DA-6E4D-8E4409C7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should my research proposal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594E-09BA-67C6-6E95-533292AB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2,000–3,500 words (4-7 pages) long.</a:t>
            </a:r>
          </a:p>
        </p:txBody>
      </p:sp>
    </p:spTree>
    <p:extLst>
      <p:ext uri="{BB962C8B-B14F-4D97-AF65-F5344CB8AC3E}">
        <p14:creationId xmlns:p14="http://schemas.microsoft.com/office/powerpoint/2010/main" val="387561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8FF3-E2AE-1E96-5F5D-F676F6DE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Research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7791-2B79-C010-A5F6-F901FFBF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Plan for analysis and results</a:t>
            </a:r>
          </a:p>
          <a:p>
            <a:r>
              <a:rPr lang="en-US" dirty="0"/>
              <a:t>Time table</a:t>
            </a:r>
          </a:p>
          <a:p>
            <a:r>
              <a:rPr lang="en-US" dirty="0"/>
              <a:t>Budget</a:t>
            </a:r>
          </a:p>
          <a:p>
            <a:r>
              <a:rPr lang="en-US" dirty="0"/>
              <a:t>Bibliography/references</a:t>
            </a:r>
          </a:p>
        </p:txBody>
      </p:sp>
    </p:spTree>
    <p:extLst>
      <p:ext uri="{BB962C8B-B14F-4D97-AF65-F5344CB8AC3E}">
        <p14:creationId xmlns:p14="http://schemas.microsoft.com/office/powerpoint/2010/main" val="144894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934B-AFC1-5141-29B0-0438A657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Bibliography/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2CB4-F1D0-7CD0-935F-C50CAE8C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list of references to key articles and texts discussed within your research proposal</a:t>
            </a:r>
          </a:p>
          <a:p>
            <a:r>
              <a:rPr lang="en-US" dirty="0"/>
              <a:t>A selection of sources appropriate to the proposed research.</a:t>
            </a:r>
          </a:p>
        </p:txBody>
      </p:sp>
    </p:spTree>
    <p:extLst>
      <p:ext uri="{BB962C8B-B14F-4D97-AF65-F5344CB8AC3E}">
        <p14:creationId xmlns:p14="http://schemas.microsoft.com/office/powerpoint/2010/main" val="220000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2ECC-DB61-F3E9-AF4F-1A7C5098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E2CF-2012-5C8F-967F-33897DFF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Plagiarism is presenting someone’s ideas as your own</a:t>
            </a:r>
          </a:p>
          <a:p>
            <a:r>
              <a:rPr lang="en-US" dirty="0"/>
              <a:t>Avoid plagiarism </a:t>
            </a:r>
          </a:p>
          <a:p>
            <a:r>
              <a:rPr lang="en-US" dirty="0"/>
              <a:t>Give credit </a:t>
            </a:r>
          </a:p>
          <a:p>
            <a:r>
              <a:rPr lang="en-US" dirty="0"/>
              <a:t>Rephrase </a:t>
            </a:r>
          </a:p>
        </p:txBody>
      </p:sp>
    </p:spTree>
    <p:extLst>
      <p:ext uri="{BB962C8B-B14F-4D97-AF65-F5344CB8AC3E}">
        <p14:creationId xmlns:p14="http://schemas.microsoft.com/office/powerpoint/2010/main" val="334917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DA51-A979-7FA0-06FF-005B56B5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22A4-D5FE-5661-04E0-2F26DAA0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Your title should give a clear indication of your proposed research approach or key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4F51-C54D-D894-A47C-26BA1E01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1496-A7C1-3376-B779-63DF8103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brief summary of your research proposal of </a:t>
            </a:r>
            <a:r>
              <a:rPr lang="en-US" dirty="0" err="1"/>
              <a:t>approx</a:t>
            </a:r>
            <a:r>
              <a:rPr lang="en-US" dirty="0"/>
              <a:t> 100 words.</a:t>
            </a:r>
          </a:p>
          <a:p>
            <a:r>
              <a:rPr lang="en-US" dirty="0"/>
              <a:t>Demonstrate the problem or main question, proposed procedure and possible outcomes. </a:t>
            </a:r>
          </a:p>
        </p:txBody>
      </p:sp>
    </p:spTree>
    <p:extLst>
      <p:ext uri="{BB962C8B-B14F-4D97-AF65-F5344CB8AC3E}">
        <p14:creationId xmlns:p14="http://schemas.microsoft.com/office/powerpoint/2010/main" val="396900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EB8D-04B3-2E6E-6F7D-B7381513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6A29-AECC-AE96-E64E-6325626C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Background information</a:t>
            </a:r>
          </a:p>
          <a:p>
            <a:r>
              <a:rPr lang="en-US" dirty="0"/>
              <a:t>Topic area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Aims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Significance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8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458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Writing a research proposal </vt:lpstr>
      <vt:lpstr>What is a research proposal?</vt:lpstr>
      <vt:lpstr>How long should my research proposal be?</vt:lpstr>
      <vt:lpstr>Components of Research Proposal</vt:lpstr>
      <vt:lpstr>Bibliography/ references</vt:lpstr>
      <vt:lpstr>Plagiarism </vt:lpstr>
      <vt:lpstr>Title </vt:lpstr>
      <vt:lpstr>Abstract </vt:lpstr>
      <vt:lpstr>Introduction </vt:lpstr>
      <vt:lpstr>Literature Review</vt:lpstr>
      <vt:lpstr>Methodology</vt:lpstr>
      <vt:lpstr>Plan for analysis and results</vt:lpstr>
      <vt:lpstr>Time table/ schedule</vt:lpstr>
      <vt:lpstr>Budget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proposal </dc:title>
  <dc:creator>haier</dc:creator>
  <cp:lastModifiedBy>haier</cp:lastModifiedBy>
  <cp:revision>12</cp:revision>
  <dcterms:created xsi:type="dcterms:W3CDTF">2022-10-11T18:20:36Z</dcterms:created>
  <dcterms:modified xsi:type="dcterms:W3CDTF">2022-10-12T05:50:00Z</dcterms:modified>
</cp:coreProperties>
</file>