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050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579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 flipH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 rot="10800000" flipH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 flipH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 flipH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186944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190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18846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18287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mplates/Communication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ctrTitle"/>
          </p:nvPr>
        </p:nvSpPr>
        <p:spPr>
          <a:xfrm>
            <a:off x="0" y="2133600"/>
            <a:ext cx="8458200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 Management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0" y="3886200"/>
            <a:ext cx="5638800" cy="181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 Lecture </a:t>
            </a:r>
            <a:r>
              <a:rPr lang="en-US" b="1" dirty="0" smtClean="0">
                <a:solidFill>
                  <a:srgbClr val="313340"/>
                </a:solidFill>
              </a:rPr>
              <a:t>12</a:t>
            </a: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2200" b="1" i="0" u="none" strike="noStrike" cap="none" dirty="0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6908" marR="0" lvl="0" indent="-343408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</a:pPr>
            <a:r>
              <a:rPr lang="en-US" sz="22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Communication Management</a:t>
            </a:r>
            <a:endParaRPr dirty="0"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1752600" y="316468"/>
            <a:ext cx="6011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2F2F2"/>
                </a:solidFill>
                <a:latin typeface="Georgia"/>
                <a:ea typeface="Georgia"/>
                <a:cs typeface="Georgia"/>
                <a:sym typeface="Georgia"/>
              </a:rPr>
              <a:t>In the name of Allah, the Beneficent, the Merciful</a:t>
            </a:r>
            <a:endParaRPr sz="1800" b="1" i="1">
              <a:solidFill>
                <a:srgbClr val="F2F2F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of Communicating Effectively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Poor communication costs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time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money</a:t>
            </a:r>
            <a:endParaRPr sz="2800" b="0" i="0" u="none" strike="noStrike" cap="none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5" name="Google Shape;175;p22" descr="Universal-Constraints-Triang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81200"/>
            <a:ext cx="2845578" cy="25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228600" y="5410200"/>
            <a:ext cx="8763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planning is all about deciding who should get which information, when, and who should send it, in what format and by which channel</a:t>
            </a:r>
            <a:endParaRPr sz="24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Can Everyone Communicate Effectively?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9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199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Can Everyone Communicate Effectively?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4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96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				</a:t>
            </a:r>
            <a:r>
              <a:rPr lang="en-US" sz="96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endParaRPr sz="9600" b="0" i="0" u="none" strike="noStrike" cap="none">
              <a:solidFill>
                <a:srgbClr val="00B05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152400" y="685800"/>
            <a:ext cx="929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Ensuring Accurate Communication</a:t>
            </a:r>
            <a:endParaRPr sz="4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Everyone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from members of the project team to project stakeholders,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must communicate openly and accurately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Facilitate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conversation with a mission to understand exactly what the person speaking is trying to convey,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sensitivity: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important area for project manager to consider while making the communication plan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Critical information such as financials and contractual data is not for consumption by everyone, and can create issues or pose risks for project success if reaches wrong stakeholders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78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Ensuring Accurate Communication</a:t>
            </a:r>
            <a:endParaRPr sz="378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 your conversations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 where the line is dotted</a:t>
            </a:r>
            <a:endParaRPr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Scope statement</a:t>
            </a:r>
            <a:endParaRPr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Scope changes</a:t>
            </a:r>
            <a:endParaRPr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Budget</a:t>
            </a:r>
            <a:endParaRPr/>
          </a:p>
          <a:p>
            <a:pPr marL="658368" marR="0" lvl="1" indent="-251968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Schedule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 scope, time, or cost compromises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minutes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an agenda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/ Project Timeline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28" descr="Communication-timeline-wro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552575"/>
            <a:ext cx="7707535" cy="445214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14" name="Google Shape;214;p28"/>
          <p:cNvSpPr/>
          <p:nvPr/>
        </p:nvSpPr>
        <p:spPr>
          <a:xfrm>
            <a:off x="7467600" y="4953000"/>
            <a:ext cx="838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/ Project Timeline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863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1" name="Google Shape;221;p29" descr="Communication-timeline-wro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552575"/>
            <a:ext cx="7707535" cy="445214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Google Shape;222;p29"/>
          <p:cNvSpPr/>
          <p:nvPr/>
        </p:nvSpPr>
        <p:spPr>
          <a:xfrm>
            <a:off x="7315200" y="4953000"/>
            <a:ext cx="838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Management Plan</a:t>
            </a:r>
            <a:endParaRPr sz="39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Communication Management Plan documents all of the communication demands within the project</a:t>
            </a:r>
            <a:r>
              <a:rPr lang="en-US" sz="28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18871" marR="0" lvl="0" indent="-4571" algn="just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 that defines how and when communication should occur</a:t>
            </a:r>
            <a:endParaRPr sz="2800" b="0" i="0" u="none" strike="noStrike" cap="none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9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Management Plan</a:t>
            </a:r>
            <a:endParaRPr sz="39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Documents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48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reports, e-mails, or scheduled meetings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57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brief explanation of the document’s or meeting’s purpose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Frequency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57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often communication is needed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Modality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57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format for the communication pieces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Duration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5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defines how long, and when, the stakeholders will need to participate in project communications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590"/>
              <a:buFont typeface="Georgia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Responsibility</a:t>
            </a:r>
            <a:br>
              <a:rPr lang="en-US" sz="259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75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need to communicate with one another - not to you</a:t>
            </a:r>
            <a:endParaRPr/>
          </a:p>
          <a:p>
            <a:pPr marL="365760" marR="0" lvl="0" indent="-15259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757"/>
              <a:buFont typeface="Georgia"/>
              <a:buNone/>
            </a:pPr>
            <a:endParaRPr sz="1757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152400" y="3899338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54697"/>
              </a:buClr>
              <a:buFont typeface="Trebuchet MS"/>
              <a:buNone/>
            </a:pPr>
            <a:r>
              <a:rPr lang="en-US" sz="4400" b="0" i="0" u="none" strike="noStrike" cap="none">
                <a:solidFill>
                  <a:srgbClr val="454697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</a:t>
            </a:r>
            <a:r>
              <a:rPr lang="en-US" sz="4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Story </a:t>
            </a:r>
            <a:r>
              <a:rPr lang="en-US" sz="4400" b="0" i="0" u="none" strike="noStrike" cap="none">
                <a:solidFill>
                  <a:srgbClr val="454697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 sz="4400" b="0" i="0" u="none" strike="noStrike" cap="none">
              <a:solidFill>
                <a:srgbClr val="45469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4" descr="http://www.caledon.library.on.ca/images/children-bann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885825"/>
            <a:ext cx="5888768" cy="29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Responsibility Matrix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1800" b="0" i="0" u="none" strike="noStrike" cap="none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1800" b="0" i="0" u="none" strike="noStrike" cap="none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1800" b="0" i="0" u="none" strike="noStrike" cap="none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NOTE: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you create the WBS, you have an ideal opportunity to also document which stakeholders need to talk to whom.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32" descr="Communication-Responsibility-Matri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741" y="1600200"/>
            <a:ext cx="6373002" cy="273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Modalities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3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Modalities for Formal Communication</a:t>
            </a:r>
            <a:b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Presentations, Reports, Conference/phone calls, Email</a:t>
            </a:r>
            <a:endParaRPr/>
          </a:p>
          <a:p>
            <a:pPr marL="365760" marR="0" lvl="0" indent="-137159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Modalities for Informal Communication</a:t>
            </a:r>
            <a:b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Email, Ad-hoc meetings, Instant messaging and text messaging, Coffee talk</a:t>
            </a:r>
            <a:endParaRPr sz="2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228600" y="198120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8635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0" y="762000"/>
            <a:ext cx="8974236" cy="581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Set An Agenda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Before you schedule a meeting as a facilitator or as a participant, determine the meeting’s purpose and then prepare accordingly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 of the meeting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Scheduled start and finish time, as well as the location of the meeting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Participants of the meeting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Items to be discussed in the meeting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Review of action items</a:t>
            </a:r>
            <a:endParaRPr/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9448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Communications Requirements: 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main goal would be to figure out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who should be given what information and when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People should not be overwhelmed with amount and frequency of information coming their way.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clutter of information people may miss important information they really need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Channels: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N(N-1) / 2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 = Number of Key Stakeholders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Example: If N=10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Channels = 10(10-1)/2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= 90/2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= 45</a:t>
            </a:r>
            <a:endParaRPr/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760" marR="0" lvl="0" indent="-26416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If N=2, Number of Communication Channel is 1</a:t>
            </a:r>
            <a:endParaRPr sz="2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" name="Google Shape;272;p37"/>
          <p:cNvSpPr/>
          <p:nvPr/>
        </p:nvSpPr>
        <p:spPr>
          <a:xfrm>
            <a:off x="5767552" y="1763110"/>
            <a:ext cx="3276600" cy="175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30410" y="206170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rgbClr val="3C3D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may not use all of them, but you can use this information to ensure that the communication plan does not leave out any of the stakeholders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Channel: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8635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466850"/>
            <a:ext cx="7267027" cy="470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6416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16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9"/>
          <p:cNvSpPr txBox="1">
            <a:spLocks noGrp="1"/>
          </p:cNvSpPr>
          <p:nvPr>
            <p:ph type="sldNum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27</a:t>
            </a:fld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86359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43000"/>
            <a:ext cx="8504062" cy="433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Manager’s Job?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Manager’s job is to ensure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the work is done according to the project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scope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within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budget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while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also meeting project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deadlines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Manager’s Job?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Manager’s job is to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ensure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the work is done according to the project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scope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within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budget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while</a:t>
            </a:r>
            <a:endParaRPr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also meeting project </a:t>
            </a:r>
            <a:r>
              <a:rPr lang="en-US" sz="28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deadlines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5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Communication is Important:</a:t>
            </a:r>
            <a:endParaRPr/>
          </a:p>
        </p:txBody>
      </p:sp>
      <p:pic>
        <p:nvPicPr>
          <p:cNvPr id="148" name="Google Shape;148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524001"/>
            <a:ext cx="4800599" cy="48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76200" y="1524000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Why?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consumes </a:t>
            </a:r>
            <a:r>
              <a:rPr lang="en-US" sz="36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90% </a:t>
            </a: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Project Manager’s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09600"/>
            <a:ext cx="7216934" cy="436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4991100"/>
            <a:ext cx="3072294" cy="117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Big Picture: Process Groups</a:t>
            </a: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20" descr="current-future-state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71687" y="2368550"/>
            <a:ext cx="50006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Importance of Communicating Effectively</a:t>
            </a:r>
            <a:endParaRPr sz="36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Clear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accurate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within your project team is vital to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project</a:t>
            </a:r>
            <a:r>
              <a:rPr lang="en-US" sz="20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Georgia"/>
                <a:ea typeface="Georgia"/>
                <a:cs typeface="Georgia"/>
                <a:sym typeface="Georgia"/>
              </a:rPr>
              <a:t>success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21" descr="Universal-Constraints-Triang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81200"/>
            <a:ext cx="2845578" cy="254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(4:3)</PresentationFormat>
  <Paragraphs>116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Software Project Management</vt:lpstr>
      <vt:lpstr>It’s Story Time</vt:lpstr>
      <vt:lpstr>PowerPoint Presentation</vt:lpstr>
      <vt:lpstr>Project Manager’s Job?</vt:lpstr>
      <vt:lpstr>Project Manager’s Job?</vt:lpstr>
      <vt:lpstr>Communication is Important:</vt:lpstr>
      <vt:lpstr>PowerPoint Presentation</vt:lpstr>
      <vt:lpstr>The Big Picture: Process Groups</vt:lpstr>
      <vt:lpstr>Importance of Communicating Effectively</vt:lpstr>
      <vt:lpstr>Importance of Communicating Effectively</vt:lpstr>
      <vt:lpstr>Can Everyone Communicate Effectively?</vt:lpstr>
      <vt:lpstr>Can Everyone Communicate Effectively?</vt:lpstr>
      <vt:lpstr>Ensuring Accurate Communication</vt:lpstr>
      <vt:lpstr>Information sensitivity:</vt:lpstr>
      <vt:lpstr>Ensuring Accurate Communication</vt:lpstr>
      <vt:lpstr>Communication / Project Timeline</vt:lpstr>
      <vt:lpstr>Communication / Project Timeline</vt:lpstr>
      <vt:lpstr>Communication Management Plan</vt:lpstr>
      <vt:lpstr>Communication Management Plan</vt:lpstr>
      <vt:lpstr>Communication Responsibility Matrix</vt:lpstr>
      <vt:lpstr>Communication Modalities</vt:lpstr>
      <vt:lpstr>PowerPoint Presentation</vt:lpstr>
      <vt:lpstr>Set An Agenda</vt:lpstr>
      <vt:lpstr>Analyzing Communications Requirements: </vt:lpstr>
      <vt:lpstr>Communication Channels:</vt:lpstr>
      <vt:lpstr>Communication Channel: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cp:lastModifiedBy>Windows User</cp:lastModifiedBy>
  <cp:revision>1</cp:revision>
  <dcterms:modified xsi:type="dcterms:W3CDTF">2019-11-20T04:04:57Z</dcterms:modified>
</cp:coreProperties>
</file>