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144486"/>
            <a:ext cx="6815669" cy="1817914"/>
          </a:xfrm>
        </p:spPr>
        <p:txBody>
          <a:bodyPr/>
          <a:lstStyle/>
          <a:p>
            <a:r>
              <a:rPr lang="en-US" b="1" dirty="0"/>
              <a:t>Capitalization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032401-F6C8-2F68-DEE7-9B12A8029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9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English Capitalization Rules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Capitalize the First Word of a Sentence</a:t>
            </a:r>
          </a:p>
          <a:p>
            <a:r>
              <a:rPr lang="en-US" dirty="0"/>
              <a:t>The cat is sleeping.</a:t>
            </a:r>
          </a:p>
          <a:p>
            <a:r>
              <a:rPr lang="en-US" dirty="0"/>
              <a:t>Where did I put that book?</a:t>
            </a:r>
          </a:p>
          <a:p>
            <a:r>
              <a:rPr lang="en-US" b="1" dirty="0"/>
              <a:t>Capitalize Names and Other Proper Nouns</a:t>
            </a:r>
          </a:p>
          <a:p>
            <a:r>
              <a:rPr lang="en-US" dirty="0"/>
              <a:t>My favorite author is Jane Austen.</a:t>
            </a:r>
          </a:p>
          <a:p>
            <a:r>
              <a:rPr lang="en-US" dirty="0"/>
              <a:t>Tom and Diane met at Judy’s house.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8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Capitalize the First Word of a Quote</a:t>
            </a:r>
          </a:p>
          <a:p>
            <a:r>
              <a:rPr lang="en-US" dirty="0"/>
              <a:t>Mario asked, “What is everyone doing this weekend?”</a:t>
            </a:r>
          </a:p>
          <a:p>
            <a:r>
              <a:rPr lang="en-US" dirty="0"/>
              <a:t>Stacy answered, “My sister and I are going to the water park.”</a:t>
            </a:r>
          </a:p>
          <a:p>
            <a:r>
              <a:rPr lang="en-US" dirty="0"/>
              <a:t> </a:t>
            </a:r>
            <a:r>
              <a:rPr lang="en-US" b="1" dirty="0"/>
              <a:t>Capitalize Days, Months, and Holidays, But Not Seasons</a:t>
            </a:r>
          </a:p>
          <a:p>
            <a:r>
              <a:rPr lang="en-US" dirty="0"/>
              <a:t>I hate Mondays!</a:t>
            </a:r>
          </a:p>
          <a:p>
            <a:r>
              <a:rPr lang="en-US" dirty="0"/>
              <a:t>Tom’s birthday is in June.</a:t>
            </a:r>
          </a:p>
          <a:p>
            <a:r>
              <a:rPr lang="en-US" dirty="0"/>
              <a:t>Oh no! I forgot about Valentine’s Day!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8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Capitalize Cities, Countries, Nationalities, and Languages</a:t>
            </a:r>
          </a:p>
          <a:p>
            <a:r>
              <a:rPr lang="en-US" dirty="0"/>
              <a:t>English is made up of many languages, including Latin, German, and French.</a:t>
            </a:r>
          </a:p>
          <a:p>
            <a:r>
              <a:rPr lang="en-US" dirty="0"/>
              <a:t>My mother is British, and my father is Dutch.</a:t>
            </a:r>
          </a:p>
          <a:p>
            <a:r>
              <a:rPr lang="en-US" dirty="0"/>
              <a:t>The capital of Botswana is Gaborone.</a:t>
            </a:r>
          </a:p>
          <a:p>
            <a:r>
              <a:rPr lang="en-US" b="1" dirty="0"/>
              <a:t>Capitalize Time Periods and Events</a:t>
            </a:r>
          </a:p>
          <a:p>
            <a:r>
              <a:rPr lang="en-US" dirty="0"/>
              <a:t>Most of the World War I veterans are now deceased.</a:t>
            </a:r>
          </a:p>
          <a:p>
            <a:r>
              <a:rPr lang="en-US" dirty="0"/>
              <a:t>In the Middle Ages, poor hygiene was partly responsible for the spreading of bubonic plague.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7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Titles preceding a name</a:t>
            </a:r>
          </a:p>
          <a:p>
            <a:r>
              <a:rPr lang="en-US" dirty="0"/>
              <a:t>Over 2000 people attended the rally for Governor Brown</a:t>
            </a:r>
          </a:p>
          <a:p>
            <a:r>
              <a:rPr lang="en-US" dirty="0"/>
              <a:t>Names of God, specific deities, religious figures, and holy books</a:t>
            </a:r>
          </a:p>
          <a:p>
            <a:r>
              <a:rPr lang="en-US" dirty="0" err="1"/>
              <a:t>Allah,Mohammd,The</a:t>
            </a:r>
            <a:r>
              <a:rPr lang="en-US" dirty="0"/>
              <a:t> Quran</a:t>
            </a:r>
          </a:p>
          <a:p>
            <a:r>
              <a:rPr lang="en-US" dirty="0"/>
              <a:t>Names of the planets</a:t>
            </a:r>
          </a:p>
          <a:p>
            <a:r>
              <a:rPr lang="en-US" dirty="0"/>
              <a:t>Mars, Jupitar</a:t>
            </a:r>
          </a:p>
        </p:txBody>
      </p:sp>
    </p:spTree>
    <p:extLst>
      <p:ext uri="{BB962C8B-B14F-4D97-AF65-F5344CB8AC3E}">
        <p14:creationId xmlns:p14="http://schemas.microsoft.com/office/powerpoint/2010/main" val="226935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231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Capitalization </vt:lpstr>
      <vt:lpstr>English Capitalization Rules </vt:lpstr>
      <vt:lpstr>Cont….</vt:lpstr>
      <vt:lpstr>Cont…</vt:lpstr>
      <vt:lpstr>Cont…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Capitalization </dc:title>
  <dc:creator>naveedalam</dc:creator>
  <cp:lastModifiedBy>Humair Shoukat</cp:lastModifiedBy>
  <cp:revision>7</cp:revision>
  <dcterms:created xsi:type="dcterms:W3CDTF">2020-06-02T03:50:35Z</dcterms:created>
  <dcterms:modified xsi:type="dcterms:W3CDTF">2023-02-03T11:12:39Z</dcterms:modified>
</cp:coreProperties>
</file>