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2/3/2023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2/3/2023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2/3/2023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2"/>
            <a:ext cx="6815669" cy="904726"/>
          </a:xfrm>
        </p:spPr>
        <p:txBody>
          <a:bodyPr/>
          <a:lstStyle/>
          <a:p>
            <a:r>
              <a:rPr lang="en-US" dirty="0"/>
              <a:t>Punctuation marks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35DCE21-F8EA-E0E9-B788-69AFCD32E5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1052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/>
              <a:t>Semicolon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1" y="1634064"/>
            <a:ext cx="9601196" cy="453813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 semicolon can replace a period if the writer wishes to narrow the gap between two closely linked sentences.</a:t>
            </a:r>
          </a:p>
          <a:p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Examples: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Call me tomorrow; you can give me an answer then.</a:t>
            </a:r>
            <a:b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have paid our dues; we expect all the privileges listed in the contract.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Avoid a semicolon when a dependent clause comes before an independent clause.</a:t>
            </a:r>
          </a:p>
          <a:p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Incorrect: 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Although they tried; they failed.</a:t>
            </a:r>
            <a:b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Correct: 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Although they tried, they failed.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not capitalize ordinary words after a semicolon.</a:t>
            </a:r>
          </a:p>
          <a:p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Incorrect: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am here; You are over there.</a:t>
            </a:r>
            <a:b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Correct: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 am here; you are over there.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i="1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9576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762000"/>
            <a:ext cx="9601196" cy="936171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Apostrophes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1458686"/>
            <a:ext cx="9601196" cy="4417182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Use the </a:t>
            </a:r>
            <a:r>
              <a:rPr lang="en-US" b="1" dirty="0"/>
              <a:t>apostrophe</a:t>
            </a:r>
            <a:r>
              <a:rPr lang="en-US" dirty="0"/>
              <a:t> to show possession. </a:t>
            </a:r>
          </a:p>
          <a:p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Examples: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woman's hat</a:t>
            </a:r>
            <a:b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boss's wife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proper nouns and common nouns end in the letter 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just add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apostrophes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e.g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Mr. Jones' golf clubs or Texas' weather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Never use an apostrophe to make a name plural.</a:t>
            </a:r>
          </a:p>
          <a:p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Incorrect: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Wilson's are here.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Correct: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Wilsons are here.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an apostrophe with 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contractions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The apostrophe is placed where a letter or letters have been removed.</a:t>
            </a:r>
          </a:p>
          <a:p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doesn't, it's, 'tis, can't, you'd, should've, rock 'n' roll,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etc.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Incorrect: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does'nt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5983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698169" y="1297818"/>
            <a:ext cx="9601196" cy="563639"/>
          </a:xfrm>
        </p:spPr>
        <p:txBody>
          <a:bodyPr>
            <a:normAutofit fontScale="90000"/>
          </a:bodyPr>
          <a:lstStyle/>
          <a:p>
            <a:r>
              <a:rPr lang="en-US" dirty="0"/>
              <a:t>Quotation Marks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1534887"/>
            <a:ext cx="9601196" cy="434098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Use double quotation marks to set off a direct (word-for-word) quotation.</a:t>
            </a:r>
          </a:p>
          <a:p>
            <a:r>
              <a:rPr lang="en-US" b="1" i="1" dirty="0"/>
              <a:t>Correct:</a:t>
            </a:r>
            <a:r>
              <a:rPr lang="en-US" i="1" dirty="0"/>
              <a:t> "I hope you will be here," he said.</a:t>
            </a:r>
            <a:br>
              <a:rPr lang="en-US" i="1" dirty="0"/>
            </a:br>
            <a:r>
              <a:rPr lang="en-US" b="1" i="1" dirty="0"/>
              <a:t>Incorrect:</a:t>
            </a:r>
            <a:r>
              <a:rPr lang="en-US" i="1" dirty="0"/>
              <a:t> He said that he "hoped I would be there."</a:t>
            </a:r>
            <a:r>
              <a:rPr lang="en-US" dirty="0"/>
              <a:t> (The quotation marks are incorrect because </a:t>
            </a:r>
            <a:r>
              <a:rPr lang="en-US" i="1" dirty="0"/>
              <a:t>hoped I would be there</a:t>
            </a:r>
            <a:r>
              <a:rPr lang="en-US" dirty="0"/>
              <a:t> does not state the speaker's exact words.)</a:t>
            </a:r>
          </a:p>
          <a:p>
            <a:r>
              <a:rPr lang="en-US" dirty="0"/>
              <a:t> Always capitalize the first word in a complete quotation, even midsentence.</a:t>
            </a:r>
          </a:p>
          <a:p>
            <a:r>
              <a:rPr lang="en-US" b="1" i="1" dirty="0"/>
              <a:t>Example:</a:t>
            </a:r>
            <a:r>
              <a:rPr lang="en-US" i="1" dirty="0"/>
              <a:t> Ali said, "The case is far from over, and we will win."</a:t>
            </a:r>
            <a:endParaRPr lang="en-US" dirty="0"/>
          </a:p>
          <a:p>
            <a:r>
              <a:rPr lang="en-US" dirty="0"/>
              <a:t>Use commas to introduce or interrupt direct quotations.</a:t>
            </a:r>
          </a:p>
          <a:p>
            <a:r>
              <a:rPr lang="en-US" b="1" i="1" dirty="0"/>
              <a:t>Examples:</a:t>
            </a:r>
            <a:br>
              <a:rPr lang="en-US" i="1" dirty="0"/>
            </a:br>
            <a:r>
              <a:rPr lang="en-US" i="1" dirty="0"/>
              <a:t>He said, "I don't care."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5776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520097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Hyphens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1143000"/>
            <a:ext cx="9601196" cy="5181600"/>
          </a:xfrm>
        </p:spPr>
        <p:txBody>
          <a:bodyPr>
            <a:normAutofit fontScale="70000" lnSpcReduction="2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hyphenate two or more words when they come before a noun they modify and act as a single idea. This is called a 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compound adjective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Examples: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off-campus apartment</a:t>
            </a:r>
            <a:b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state-of-the-art design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using numbers, hyphenate spans or estimates of time, distance, or other quantities. Remember not to use spaces around hyphens.</a:t>
            </a:r>
          </a:p>
          <a:p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Examples: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3:15-3:45 p.m.</a:t>
            </a:r>
            <a:b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1999-2016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Hyphenate all compound numbers from 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twenty-one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through 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ninety-nine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Examples: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thirty-two children</a:t>
            </a:r>
            <a:b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thousand two hundred twenty-one dollars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Hyphenate all spelled-out fractions. But do not hyphenate fractions introduced with 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or 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Examples:</a:t>
            </a:r>
            <a:b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than one-third of registered voters oppose the measure.</a:t>
            </a:r>
            <a:b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than a third of registered voters oppose the measure.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1345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ali</a:t>
            </a:r>
            <a:r>
              <a:rPr lang="en-US" dirty="0"/>
              <a:t> likes playing with my friends sandy sunny Sameer</a:t>
            </a:r>
          </a:p>
          <a:p>
            <a:r>
              <a:rPr lang="en-US" dirty="0" err="1"/>
              <a:t>tanya</a:t>
            </a:r>
            <a:r>
              <a:rPr lang="en-US" dirty="0"/>
              <a:t> said to </a:t>
            </a:r>
            <a:r>
              <a:rPr lang="en-US" dirty="0" err="1"/>
              <a:t>naila</a:t>
            </a:r>
            <a:r>
              <a:rPr lang="en-US" dirty="0"/>
              <a:t> </a:t>
            </a:r>
            <a:r>
              <a:rPr lang="en-US" dirty="0" err="1"/>
              <a:t>rahul</a:t>
            </a:r>
            <a:r>
              <a:rPr lang="en-US" dirty="0"/>
              <a:t> is a nice guy</a:t>
            </a:r>
          </a:p>
          <a:p>
            <a:r>
              <a:rPr lang="en-US" dirty="0"/>
              <a:t>Jim said I'll be home by ten</a:t>
            </a:r>
          </a:p>
          <a:p>
            <a:r>
              <a:rPr lang="en-US" dirty="0"/>
              <a:t>I will arrive at 8 10</a:t>
            </a:r>
          </a:p>
          <a:p>
            <a:r>
              <a:rPr lang="en-US" dirty="0"/>
              <a:t>There are several countries participating in corona control campaign: Pakistan, America England china</a:t>
            </a:r>
          </a:p>
          <a:p>
            <a:r>
              <a:rPr lang="en-US" dirty="0" err="1"/>
              <a:t>Molana</a:t>
            </a:r>
            <a:r>
              <a:rPr lang="en-US" dirty="0"/>
              <a:t> Tariq quoted from the Quran 5 :13</a:t>
            </a:r>
          </a:p>
          <a:p>
            <a:r>
              <a:rPr lang="en-US" dirty="0"/>
              <a:t>IM HERE YOU ARE OVER THERE </a:t>
            </a:r>
            <a:r>
              <a:rPr lang="en-US" i="1" dirty="0"/>
              <a:t>I’m here; you are over there.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8858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Outline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Definition</a:t>
            </a:r>
          </a:p>
          <a:p>
            <a:r>
              <a:rPr lang="en-US" dirty="0"/>
              <a:t>Punctuations</a:t>
            </a:r>
          </a:p>
          <a:p>
            <a:r>
              <a:rPr lang="en-US" dirty="0"/>
              <a:t>Usage</a:t>
            </a:r>
          </a:p>
          <a:p>
            <a:r>
              <a:rPr lang="en-US" dirty="0"/>
              <a:t>Practice </a:t>
            </a:r>
          </a:p>
        </p:txBody>
      </p:sp>
    </p:spTree>
    <p:extLst>
      <p:ext uri="{BB962C8B-B14F-4D97-AF65-F5344CB8AC3E}">
        <p14:creationId xmlns:p14="http://schemas.microsoft.com/office/powerpoint/2010/main" val="1262379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Punctuation marks</a:t>
            </a:r>
            <a:r>
              <a:rPr lang="en-US" dirty="0"/>
              <a:t> are </a:t>
            </a:r>
            <a:r>
              <a:rPr lang="en-US" b="1" dirty="0"/>
              <a:t>symbols</a:t>
            </a:r>
            <a:r>
              <a:rPr lang="en-US" dirty="0"/>
              <a:t> that are used to aid the clarity and comprehension of written language.</a:t>
            </a:r>
          </a:p>
          <a:p>
            <a:r>
              <a:rPr lang="en-US" dirty="0"/>
              <a:t>It helps to the understanding and correct reading of written text.</a:t>
            </a:r>
          </a:p>
          <a:p>
            <a:r>
              <a:rPr lang="en-US" dirty="0"/>
              <a:t>Punctuation is used to create sense, clarity and stress in sentences.</a:t>
            </a:r>
          </a:p>
          <a:p>
            <a:r>
              <a:rPr lang="en-US" dirty="0"/>
              <a:t>Punctuation is a set of marks that regulates and clarifies the meanings of different texts. </a:t>
            </a:r>
          </a:p>
          <a:p>
            <a:r>
              <a:rPr lang="en-US" dirty="0"/>
              <a:t>Punctuation marks are also used to divide text into words and phrases when necessary</a:t>
            </a:r>
          </a:p>
        </p:txBody>
      </p:sp>
    </p:spTree>
    <p:extLst>
      <p:ext uri="{BB962C8B-B14F-4D97-AF65-F5344CB8AC3E}">
        <p14:creationId xmlns:p14="http://schemas.microsoft.com/office/powerpoint/2010/main" val="758691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Punctuation marks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fifteen basic punctuation marks in English grammar </a:t>
            </a:r>
            <a:r>
              <a:rPr lang="en-US" dirty="0" err="1"/>
              <a:t>e.g</a:t>
            </a:r>
            <a:r>
              <a:rPr lang="en-US" dirty="0"/>
              <a:t> period, comma, exclamation point, question mark, colon, </a:t>
            </a:r>
            <a:r>
              <a:rPr lang="en-US" dirty="0">
                <a:solidFill>
                  <a:schemeClr val="tx2"/>
                </a:solidFill>
              </a:rPr>
              <a:t>semicolon</a:t>
            </a:r>
            <a:r>
              <a:rPr lang="en-US" dirty="0">
                <a:solidFill>
                  <a:schemeClr val="tx1"/>
                </a:solidFill>
              </a:rPr>
              <a:t>, bullet point, dash, hyphen, parenthesis, bracket, brace, ellipsis, quotation mark, and apostrophe</a:t>
            </a:r>
          </a:p>
        </p:txBody>
      </p:sp>
    </p:spTree>
    <p:extLst>
      <p:ext uri="{BB962C8B-B14F-4D97-AF65-F5344CB8AC3E}">
        <p14:creationId xmlns:p14="http://schemas.microsoft.com/office/powerpoint/2010/main" val="1281857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/>
              <a:t>Use of punctuation marks</a:t>
            </a:r>
            <a:br>
              <a:rPr lang="en-US" dirty="0"/>
            </a:br>
            <a:r>
              <a:rPr lang="en-US" dirty="0"/>
              <a:t>Period or </a:t>
            </a:r>
            <a:r>
              <a:rPr lang="en-US" dirty="0" err="1"/>
              <a:t>fullstop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 It is used for several purposes</a:t>
            </a:r>
          </a:p>
          <a:p>
            <a:r>
              <a:rPr lang="en-US" dirty="0"/>
              <a:t>The use of a period indicates the end of a thought or a pause</a:t>
            </a:r>
          </a:p>
          <a:p>
            <a:r>
              <a:rPr lang="en-US" dirty="0"/>
              <a:t>A </a:t>
            </a:r>
            <a:r>
              <a:rPr lang="en-US" b="1" dirty="0"/>
              <a:t>full stop</a:t>
            </a:r>
            <a:r>
              <a:rPr lang="en-US" dirty="0"/>
              <a:t> is mostly used at the </a:t>
            </a:r>
            <a:r>
              <a:rPr lang="en-US" b="1" dirty="0"/>
              <a:t>end</a:t>
            </a:r>
            <a:r>
              <a:rPr lang="en-US" dirty="0"/>
              <a:t> of a declarative sentence, or a statement that is considered to be </a:t>
            </a:r>
            <a:r>
              <a:rPr lang="en-US" b="1" dirty="0"/>
              <a:t>complete</a:t>
            </a:r>
            <a:r>
              <a:rPr lang="en-US" dirty="0"/>
              <a:t>.</a:t>
            </a:r>
          </a:p>
          <a:p>
            <a:r>
              <a:rPr lang="en-US" dirty="0"/>
              <a:t>Often  used alone to indicate omitted characters, or in an ellipsis, …, to indicate omitted words.</a:t>
            </a:r>
          </a:p>
          <a:p>
            <a:r>
              <a:rPr lang="en-US" dirty="0"/>
              <a:t>It is used after each individual letter in an </a:t>
            </a:r>
            <a:r>
              <a:rPr lang="en-US" dirty="0" err="1"/>
              <a:t>initialism</a:t>
            </a:r>
            <a:r>
              <a:rPr lang="en-US" dirty="0"/>
              <a:t> or acronym, for example, "U.S.A.</a:t>
            </a:r>
          </a:p>
          <a:p>
            <a:r>
              <a:rPr lang="en-US" dirty="0"/>
              <a:t> It is used for the decimal point and other purposes, and may be called a </a:t>
            </a:r>
            <a:r>
              <a:rPr lang="en-US" b="1" dirty="0"/>
              <a:t>point</a:t>
            </a:r>
          </a:p>
          <a:p>
            <a:r>
              <a:rPr lang="en-US" dirty="0"/>
              <a:t>In computing, it is called a </a:t>
            </a:r>
            <a:r>
              <a:rPr lang="en-US" b="1" dirty="0"/>
              <a:t>dot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1934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Comma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The word </a:t>
            </a:r>
            <a:r>
              <a:rPr lang="en-US" b="1" dirty="0"/>
              <a:t>comma </a:t>
            </a:r>
            <a:r>
              <a:rPr lang="en-US" dirty="0"/>
              <a:t>originally meant a cut-off piece</a:t>
            </a:r>
          </a:p>
          <a:p>
            <a:r>
              <a:rPr lang="en-US" dirty="0"/>
              <a:t> It is used to separate  items in lists, particularly when there are three or more items listed</a:t>
            </a:r>
          </a:p>
          <a:p>
            <a:r>
              <a:rPr lang="en-US" dirty="0"/>
              <a:t>Commas are often used to separate clauses or parts of a sentence</a:t>
            </a:r>
          </a:p>
          <a:p>
            <a:r>
              <a:rPr lang="en-US" dirty="0"/>
              <a:t>Commas are always used to set off certain adverbs at the beginning of a sentence</a:t>
            </a:r>
          </a:p>
          <a:p>
            <a:r>
              <a:rPr lang="en-US" dirty="0"/>
              <a:t>A comma is used to separate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coordinate adjectives</a:t>
            </a:r>
            <a:r>
              <a:rPr lang="en-US" dirty="0"/>
              <a:t> </a:t>
            </a:r>
          </a:p>
          <a:p>
            <a:r>
              <a:rPr lang="en-US" dirty="0"/>
              <a:t>When writing date, a comma separates the day from the year</a:t>
            </a:r>
          </a:p>
        </p:txBody>
      </p:sp>
    </p:spTree>
    <p:extLst>
      <p:ext uri="{BB962C8B-B14F-4D97-AF65-F5344CB8AC3E}">
        <p14:creationId xmlns:p14="http://schemas.microsoft.com/office/powerpoint/2010/main" val="3091930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/>
              <a:t>Exclamation mark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usually used after an interjection or exclamation to indicate strong feelings or high volume (shouting), or to show emphasis</a:t>
            </a:r>
          </a:p>
          <a:p>
            <a:r>
              <a:rPr lang="en-US" dirty="0"/>
              <a:t>A bare exclamation mark (with nothing before or after) is often used in warning signs</a:t>
            </a:r>
          </a:p>
        </p:txBody>
      </p:sp>
    </p:spTree>
    <p:extLst>
      <p:ext uri="{BB962C8B-B14F-4D97-AF65-F5344CB8AC3E}">
        <p14:creationId xmlns:p14="http://schemas.microsoft.com/office/powerpoint/2010/main" val="27872124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1273629"/>
            <a:ext cx="9601196" cy="5334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Question mark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2" y="1807029"/>
            <a:ext cx="9601196" cy="3318936"/>
          </a:xfrm>
        </p:spPr>
        <p:txBody>
          <a:bodyPr/>
          <a:lstStyle/>
          <a:p>
            <a:r>
              <a:rPr lang="en-US" dirty="0"/>
              <a:t>It indicates an interrogative clause or phrase</a:t>
            </a:r>
          </a:p>
          <a:p>
            <a:r>
              <a:rPr lang="en-US" dirty="0"/>
              <a:t>The question mark is not used for indirect questions</a:t>
            </a:r>
          </a:p>
          <a:p>
            <a:r>
              <a:rPr lang="en-US" dirty="0"/>
              <a:t>The question mark glyph is also often used in place of missing or unknown data</a:t>
            </a:r>
          </a:p>
        </p:txBody>
      </p:sp>
    </p:spTree>
    <p:extLst>
      <p:ext uri="{BB962C8B-B14F-4D97-AF65-F5344CB8AC3E}">
        <p14:creationId xmlns:p14="http://schemas.microsoft.com/office/powerpoint/2010/main" val="42400513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/>
              <a:t>Colon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colon often precedes an explanation or a list</a:t>
            </a:r>
          </a:p>
          <a:p>
            <a:r>
              <a:rPr lang="en-US" dirty="0"/>
              <a:t>A colon is also used between hours and minutes</a:t>
            </a:r>
          </a:p>
          <a:p>
            <a:r>
              <a:rPr lang="en-US" dirty="0"/>
              <a:t>  A colon is also used for titles and subtitles of books</a:t>
            </a:r>
          </a:p>
          <a:p>
            <a:r>
              <a:rPr lang="en-US" dirty="0"/>
              <a:t>Used in biblical citations between chapter and verse</a:t>
            </a:r>
          </a:p>
          <a:p>
            <a:r>
              <a:rPr lang="en-US" dirty="0"/>
              <a:t>Also used for salutations in business letters and other formal letter writing</a:t>
            </a:r>
          </a:p>
        </p:txBody>
      </p:sp>
    </p:spTree>
    <p:extLst>
      <p:ext uri="{BB962C8B-B14F-4D97-AF65-F5344CB8AC3E}">
        <p14:creationId xmlns:p14="http://schemas.microsoft.com/office/powerpoint/2010/main" val="26933220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312</TotalTime>
  <Words>1006</Words>
  <Application>Microsoft Office PowerPoint</Application>
  <PresentationFormat>Widescreen</PresentationFormat>
  <Paragraphs>83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Garamond</vt:lpstr>
      <vt:lpstr>Times New Roman</vt:lpstr>
      <vt:lpstr>Organic</vt:lpstr>
      <vt:lpstr>Punctuation marks</vt:lpstr>
      <vt:lpstr>Outline </vt:lpstr>
      <vt:lpstr>Definition </vt:lpstr>
      <vt:lpstr>Punctuation marks</vt:lpstr>
      <vt:lpstr>Use of punctuation marks Period or fullstop</vt:lpstr>
      <vt:lpstr>Comma</vt:lpstr>
      <vt:lpstr>Exclamation mark </vt:lpstr>
      <vt:lpstr>Question mark </vt:lpstr>
      <vt:lpstr>Colon </vt:lpstr>
      <vt:lpstr>Semicolon </vt:lpstr>
      <vt:lpstr>Apostrophes </vt:lpstr>
      <vt:lpstr>Quotation Marks </vt:lpstr>
      <vt:lpstr>Hyphens </vt:lpstr>
      <vt:lpstr>practice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naveedalam</dc:creator>
  <cp:lastModifiedBy>Humair Shoukat</cp:lastModifiedBy>
  <cp:revision>41</cp:revision>
  <dcterms:created xsi:type="dcterms:W3CDTF">2020-06-02T02:13:41Z</dcterms:created>
  <dcterms:modified xsi:type="dcterms:W3CDTF">2023-02-03T11:12:27Z</dcterms:modified>
</cp:coreProperties>
</file>