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93" r:id="rId3"/>
    <p:sldId id="294" r:id="rId4"/>
    <p:sldId id="279" r:id="rId5"/>
    <p:sldId id="280" r:id="rId6"/>
    <p:sldId id="270" r:id="rId7"/>
    <p:sldId id="271" r:id="rId8"/>
    <p:sldId id="281" r:id="rId9"/>
    <p:sldId id="272" r:id="rId10"/>
    <p:sldId id="282" r:id="rId11"/>
    <p:sldId id="288" r:id="rId12"/>
    <p:sldId id="286" r:id="rId13"/>
    <p:sldId id="287" r:id="rId14"/>
    <p:sldId id="283" r:id="rId15"/>
    <p:sldId id="275" r:id="rId16"/>
    <p:sldId id="289" r:id="rId17"/>
    <p:sldId id="284" r:id="rId18"/>
    <p:sldId id="276" r:id="rId19"/>
    <p:sldId id="277" r:id="rId20"/>
    <p:sldId id="290" r:id="rId21"/>
    <p:sldId id="291" r:id="rId22"/>
    <p:sldId id="292" r:id="rId23"/>
    <p:sldId id="285" r:id="rId24"/>
  </p:sldIdLst>
  <p:sldSz cx="9144000" cy="6858000" type="screen4x3"/>
  <p:notesSz cx="6858000" cy="9144000"/>
  <p:defaultText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7651B-DADD-481C-823B-AA741E1361E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F0547FD-8A1D-4314-A6F3-75181B314A5B}">
      <dgm:prSet/>
      <dgm:spPr/>
      <dgm:t>
        <a:bodyPr/>
        <a:lstStyle/>
        <a:p>
          <a:r>
            <a:rPr lang="en-US"/>
            <a:t>All government servants was conducted and service records were closely scrutinized. </a:t>
          </a:r>
        </a:p>
      </dgm:t>
    </dgm:pt>
    <dgm:pt modelId="{3278870E-D368-4E5D-99D3-40C6F7B0BFCD}" type="parTrans" cxnId="{B3A346B5-42BF-4886-8F65-19F8C344CA28}">
      <dgm:prSet/>
      <dgm:spPr/>
      <dgm:t>
        <a:bodyPr/>
        <a:lstStyle/>
        <a:p>
          <a:endParaRPr lang="en-US"/>
        </a:p>
      </dgm:t>
    </dgm:pt>
    <dgm:pt modelId="{F05A07B9-24B3-4587-8EFC-84A3E8874AB0}" type="sibTrans" cxnId="{B3A346B5-42BF-4886-8F65-19F8C344CA28}">
      <dgm:prSet/>
      <dgm:spPr/>
      <dgm:t>
        <a:bodyPr/>
        <a:lstStyle/>
        <a:p>
          <a:endParaRPr lang="en-US"/>
        </a:p>
      </dgm:t>
    </dgm:pt>
    <dgm:pt modelId="{A838AC31-01CA-40E2-A8B3-7D106C30BFC1}">
      <dgm:prSet/>
      <dgm:spPr/>
      <dgm:t>
        <a:bodyPr/>
        <a:lstStyle/>
        <a:p>
          <a:r>
            <a:rPr lang="en-US"/>
            <a:t>Elective Bodies Disqualification Order</a:t>
          </a:r>
        </a:p>
      </dgm:t>
    </dgm:pt>
    <dgm:pt modelId="{940FBFF6-AAC7-4C17-811C-CAD02F8A7B79}" type="parTrans" cxnId="{709B1F25-5B85-4563-B9BA-522F6A793212}">
      <dgm:prSet/>
      <dgm:spPr/>
      <dgm:t>
        <a:bodyPr/>
        <a:lstStyle/>
        <a:p>
          <a:endParaRPr lang="en-US"/>
        </a:p>
      </dgm:t>
    </dgm:pt>
    <dgm:pt modelId="{CDC6704B-2AFD-444B-93A0-3365557F072A}" type="sibTrans" cxnId="{709B1F25-5B85-4563-B9BA-522F6A793212}">
      <dgm:prSet/>
      <dgm:spPr/>
      <dgm:t>
        <a:bodyPr/>
        <a:lstStyle/>
        <a:p>
          <a:endParaRPr lang="en-US"/>
        </a:p>
      </dgm:t>
    </dgm:pt>
    <dgm:pt modelId="{A3C142E9-941E-410C-A96C-7D1EBB8ABE51}">
      <dgm:prSet/>
      <dgm:spPr/>
      <dgm:t>
        <a:bodyPr/>
        <a:lstStyle/>
        <a:p>
          <a:r>
            <a:rPr lang="en-US"/>
            <a:t>Improvement in Agriculture Sector</a:t>
          </a:r>
        </a:p>
      </dgm:t>
    </dgm:pt>
    <dgm:pt modelId="{10607F76-3ACB-4F76-BC49-212FFBBF00F3}" type="parTrans" cxnId="{ADC1F246-6AF6-422E-80C2-6A83913B3669}">
      <dgm:prSet/>
      <dgm:spPr/>
      <dgm:t>
        <a:bodyPr/>
        <a:lstStyle/>
        <a:p>
          <a:endParaRPr lang="en-US"/>
        </a:p>
      </dgm:t>
    </dgm:pt>
    <dgm:pt modelId="{331FBC04-1DE6-4230-8C3F-C584DD31110D}" type="sibTrans" cxnId="{ADC1F246-6AF6-422E-80C2-6A83913B3669}">
      <dgm:prSet/>
      <dgm:spPr/>
      <dgm:t>
        <a:bodyPr/>
        <a:lstStyle/>
        <a:p>
          <a:endParaRPr lang="en-US"/>
        </a:p>
      </dgm:t>
    </dgm:pt>
    <dgm:pt modelId="{7FCFE393-A468-4E57-9A14-39732AA32FC2}">
      <dgm:prSet/>
      <dgm:spPr/>
      <dgm:t>
        <a:bodyPr/>
        <a:lstStyle/>
        <a:p>
          <a:r>
            <a:rPr lang="en-US"/>
            <a:t>land reforms in West Pakistan.</a:t>
          </a:r>
        </a:p>
      </dgm:t>
    </dgm:pt>
    <dgm:pt modelId="{58788074-F3D8-4534-8AFE-C655B3BBD744}" type="parTrans" cxnId="{FE7E0062-FD68-44C4-B709-687595C30687}">
      <dgm:prSet/>
      <dgm:spPr/>
      <dgm:t>
        <a:bodyPr/>
        <a:lstStyle/>
        <a:p>
          <a:endParaRPr lang="en-US"/>
        </a:p>
      </dgm:t>
    </dgm:pt>
    <dgm:pt modelId="{E162D3B1-D9FE-46B1-8B49-962150347DB7}" type="sibTrans" cxnId="{FE7E0062-FD68-44C4-B709-687595C30687}">
      <dgm:prSet/>
      <dgm:spPr/>
      <dgm:t>
        <a:bodyPr/>
        <a:lstStyle/>
        <a:p>
          <a:endParaRPr lang="en-US"/>
        </a:p>
      </dgm:t>
    </dgm:pt>
    <dgm:pt modelId="{EE271F14-7006-4BB0-BBD2-D99B63588748}">
      <dgm:prSet/>
      <dgm:spPr/>
      <dgm:t>
        <a:bodyPr/>
        <a:lstStyle/>
        <a:p>
          <a:r>
            <a:rPr lang="en-US"/>
            <a:t>Basic Democracies</a:t>
          </a:r>
        </a:p>
      </dgm:t>
    </dgm:pt>
    <dgm:pt modelId="{DD7818F2-2258-4402-8709-03C0A7E77E1F}" type="parTrans" cxnId="{62F0790B-2A99-4FAA-A536-8780165B3480}">
      <dgm:prSet/>
      <dgm:spPr/>
      <dgm:t>
        <a:bodyPr/>
        <a:lstStyle/>
        <a:p>
          <a:endParaRPr lang="en-US"/>
        </a:p>
      </dgm:t>
    </dgm:pt>
    <dgm:pt modelId="{C21E9877-CDCE-4C49-BB2A-2BB29503E568}" type="sibTrans" cxnId="{62F0790B-2A99-4FAA-A536-8780165B3480}">
      <dgm:prSet/>
      <dgm:spPr/>
      <dgm:t>
        <a:bodyPr/>
        <a:lstStyle/>
        <a:p>
          <a:endParaRPr lang="en-US"/>
        </a:p>
      </dgm:t>
    </dgm:pt>
    <dgm:pt modelId="{E4D99B4D-FC0C-4086-9345-516C03B13A29}">
      <dgm:prSet/>
      <dgm:spPr/>
      <dgm:t>
        <a:bodyPr/>
        <a:lstStyle/>
        <a:p>
          <a:r>
            <a:rPr lang="en-US"/>
            <a:t>Constitution Commission </a:t>
          </a:r>
        </a:p>
      </dgm:t>
    </dgm:pt>
    <dgm:pt modelId="{6E7E737D-0E54-428D-9E61-317254EEE06E}" type="parTrans" cxnId="{6C2EA654-BF56-4F00-9715-CAE1CFBB44DD}">
      <dgm:prSet/>
      <dgm:spPr/>
      <dgm:t>
        <a:bodyPr/>
        <a:lstStyle/>
        <a:p>
          <a:endParaRPr lang="en-US"/>
        </a:p>
      </dgm:t>
    </dgm:pt>
    <dgm:pt modelId="{A14FABE9-D718-40E4-B80F-D473262C418F}" type="sibTrans" cxnId="{6C2EA654-BF56-4F00-9715-CAE1CFBB44DD}">
      <dgm:prSet/>
      <dgm:spPr/>
      <dgm:t>
        <a:bodyPr/>
        <a:lstStyle/>
        <a:p>
          <a:endParaRPr lang="en-US"/>
        </a:p>
      </dgm:t>
    </dgm:pt>
    <dgm:pt modelId="{41805D8F-B914-4E8C-82F9-9AF8516D169A}" type="pres">
      <dgm:prSet presAssocID="{F467651B-DADD-481C-823B-AA741E1361E9}" presName="root" presStyleCnt="0">
        <dgm:presLayoutVars>
          <dgm:dir/>
          <dgm:resizeHandles val="exact"/>
        </dgm:presLayoutVars>
      </dgm:prSet>
      <dgm:spPr/>
    </dgm:pt>
    <dgm:pt modelId="{8C602A63-F929-4D30-8EA5-3A689801172B}" type="pres">
      <dgm:prSet presAssocID="{F467651B-DADD-481C-823B-AA741E1361E9}" presName="container" presStyleCnt="0">
        <dgm:presLayoutVars>
          <dgm:dir/>
          <dgm:resizeHandles val="exact"/>
        </dgm:presLayoutVars>
      </dgm:prSet>
      <dgm:spPr/>
    </dgm:pt>
    <dgm:pt modelId="{CF03897D-605A-4CBD-938A-91D6666F7164}" type="pres">
      <dgm:prSet presAssocID="{EF0547FD-8A1D-4314-A6F3-75181B314A5B}" presName="compNode" presStyleCnt="0"/>
      <dgm:spPr/>
    </dgm:pt>
    <dgm:pt modelId="{1B642FF3-3A86-4A1F-8673-D0243722F4CC}" type="pres">
      <dgm:prSet presAssocID="{EF0547FD-8A1D-4314-A6F3-75181B314A5B}" presName="iconBgRect" presStyleLbl="bgShp" presStyleIdx="0" presStyleCnt="6"/>
      <dgm:spPr/>
    </dgm:pt>
    <dgm:pt modelId="{77ADAA8D-2D4B-4D81-91E6-D72BBD53986B}" type="pres">
      <dgm:prSet presAssocID="{EF0547FD-8A1D-4314-A6F3-75181B314A5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801BA844-C2F4-4F7B-9BF4-FD1F491B395B}" type="pres">
      <dgm:prSet presAssocID="{EF0547FD-8A1D-4314-A6F3-75181B314A5B}" presName="spaceRect" presStyleCnt="0"/>
      <dgm:spPr/>
    </dgm:pt>
    <dgm:pt modelId="{3692EFFD-CBA7-4C2E-A338-258F43B21DB8}" type="pres">
      <dgm:prSet presAssocID="{EF0547FD-8A1D-4314-A6F3-75181B314A5B}" presName="textRect" presStyleLbl="revTx" presStyleIdx="0" presStyleCnt="6">
        <dgm:presLayoutVars>
          <dgm:chMax val="1"/>
          <dgm:chPref val="1"/>
        </dgm:presLayoutVars>
      </dgm:prSet>
      <dgm:spPr/>
    </dgm:pt>
    <dgm:pt modelId="{9671D01E-0334-46DC-AE6B-FC024211173E}" type="pres">
      <dgm:prSet presAssocID="{F05A07B9-24B3-4587-8EFC-84A3E8874AB0}" presName="sibTrans" presStyleLbl="sibTrans2D1" presStyleIdx="0" presStyleCnt="0"/>
      <dgm:spPr/>
    </dgm:pt>
    <dgm:pt modelId="{D4DF00F5-9C3F-4B4D-ADAF-E756579A88F0}" type="pres">
      <dgm:prSet presAssocID="{A838AC31-01CA-40E2-A8B3-7D106C30BFC1}" presName="compNode" presStyleCnt="0"/>
      <dgm:spPr/>
    </dgm:pt>
    <dgm:pt modelId="{58755FF7-38AE-4B0D-AB49-A78B9C9FC8ED}" type="pres">
      <dgm:prSet presAssocID="{A838AC31-01CA-40E2-A8B3-7D106C30BFC1}" presName="iconBgRect" presStyleLbl="bgShp" presStyleIdx="1" presStyleCnt="6"/>
      <dgm:spPr/>
    </dgm:pt>
    <dgm:pt modelId="{23529681-2174-4944-945B-51F838E983AF}" type="pres">
      <dgm:prSet presAssocID="{A838AC31-01CA-40E2-A8B3-7D106C30BFC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olf Ball"/>
        </a:ext>
      </dgm:extLst>
    </dgm:pt>
    <dgm:pt modelId="{A0F53533-CE82-43F9-9651-9DA484921C74}" type="pres">
      <dgm:prSet presAssocID="{A838AC31-01CA-40E2-A8B3-7D106C30BFC1}" presName="spaceRect" presStyleCnt="0"/>
      <dgm:spPr/>
    </dgm:pt>
    <dgm:pt modelId="{05A7E87B-D14A-49BA-AC02-E01F2E035047}" type="pres">
      <dgm:prSet presAssocID="{A838AC31-01CA-40E2-A8B3-7D106C30BFC1}" presName="textRect" presStyleLbl="revTx" presStyleIdx="1" presStyleCnt="6">
        <dgm:presLayoutVars>
          <dgm:chMax val="1"/>
          <dgm:chPref val="1"/>
        </dgm:presLayoutVars>
      </dgm:prSet>
      <dgm:spPr/>
    </dgm:pt>
    <dgm:pt modelId="{20DDF8DE-0137-4221-9D83-D477830B7A0E}" type="pres">
      <dgm:prSet presAssocID="{CDC6704B-2AFD-444B-93A0-3365557F072A}" presName="sibTrans" presStyleLbl="sibTrans2D1" presStyleIdx="0" presStyleCnt="0"/>
      <dgm:spPr/>
    </dgm:pt>
    <dgm:pt modelId="{3FC2FFBE-5150-415B-9D7C-8180D485AA49}" type="pres">
      <dgm:prSet presAssocID="{A3C142E9-941E-410C-A96C-7D1EBB8ABE51}" presName="compNode" presStyleCnt="0"/>
      <dgm:spPr/>
    </dgm:pt>
    <dgm:pt modelId="{9A4E3C94-6CC8-4514-9C5E-2B6B338C5151}" type="pres">
      <dgm:prSet presAssocID="{A3C142E9-941E-410C-A96C-7D1EBB8ABE51}" presName="iconBgRect" presStyleLbl="bgShp" presStyleIdx="2" presStyleCnt="6"/>
      <dgm:spPr/>
    </dgm:pt>
    <dgm:pt modelId="{55B9C4CB-A730-4422-BD05-12FD25ACC8C6}" type="pres">
      <dgm:prSet presAssocID="{A3C142E9-941E-410C-A96C-7D1EBB8ABE5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ancial"/>
        </a:ext>
      </dgm:extLst>
    </dgm:pt>
    <dgm:pt modelId="{6D1DD7A6-326A-4541-80C2-327E81A61325}" type="pres">
      <dgm:prSet presAssocID="{A3C142E9-941E-410C-A96C-7D1EBB8ABE51}" presName="spaceRect" presStyleCnt="0"/>
      <dgm:spPr/>
    </dgm:pt>
    <dgm:pt modelId="{FED5F852-7EEC-43FE-9914-6E7439207678}" type="pres">
      <dgm:prSet presAssocID="{A3C142E9-941E-410C-A96C-7D1EBB8ABE51}" presName="textRect" presStyleLbl="revTx" presStyleIdx="2" presStyleCnt="6">
        <dgm:presLayoutVars>
          <dgm:chMax val="1"/>
          <dgm:chPref val="1"/>
        </dgm:presLayoutVars>
      </dgm:prSet>
      <dgm:spPr/>
    </dgm:pt>
    <dgm:pt modelId="{2384AFF1-4D27-4BE0-8FA9-68504709861A}" type="pres">
      <dgm:prSet presAssocID="{331FBC04-1DE6-4230-8C3F-C584DD31110D}" presName="sibTrans" presStyleLbl="sibTrans2D1" presStyleIdx="0" presStyleCnt="0"/>
      <dgm:spPr/>
    </dgm:pt>
    <dgm:pt modelId="{5A604109-CD42-44D4-ADFA-FB3EA30C0F30}" type="pres">
      <dgm:prSet presAssocID="{7FCFE393-A468-4E57-9A14-39732AA32FC2}" presName="compNode" presStyleCnt="0"/>
      <dgm:spPr/>
    </dgm:pt>
    <dgm:pt modelId="{7D2B8D3A-5A1C-4FF3-9BDD-5C98FC5578A3}" type="pres">
      <dgm:prSet presAssocID="{7FCFE393-A468-4E57-9A14-39732AA32FC2}" presName="iconBgRect" presStyleLbl="bgShp" presStyleIdx="3" presStyleCnt="6"/>
      <dgm:spPr/>
    </dgm:pt>
    <dgm:pt modelId="{894A6617-ECAB-4E82-8398-86A4F96C556D}" type="pres">
      <dgm:prSet presAssocID="{7FCFE393-A468-4E57-9A14-39732AA32FC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g"/>
        </a:ext>
      </dgm:extLst>
    </dgm:pt>
    <dgm:pt modelId="{704D5DE6-21EA-4641-BCE7-DC8816F04AFC}" type="pres">
      <dgm:prSet presAssocID="{7FCFE393-A468-4E57-9A14-39732AA32FC2}" presName="spaceRect" presStyleCnt="0"/>
      <dgm:spPr/>
    </dgm:pt>
    <dgm:pt modelId="{6D55B962-1F08-49CF-BF97-7797203DB4C8}" type="pres">
      <dgm:prSet presAssocID="{7FCFE393-A468-4E57-9A14-39732AA32FC2}" presName="textRect" presStyleLbl="revTx" presStyleIdx="3" presStyleCnt="6">
        <dgm:presLayoutVars>
          <dgm:chMax val="1"/>
          <dgm:chPref val="1"/>
        </dgm:presLayoutVars>
      </dgm:prSet>
      <dgm:spPr/>
    </dgm:pt>
    <dgm:pt modelId="{187FAF38-ABB8-4C8E-9AE9-31ACEB03555D}" type="pres">
      <dgm:prSet presAssocID="{E162D3B1-D9FE-46B1-8B49-962150347DB7}" presName="sibTrans" presStyleLbl="sibTrans2D1" presStyleIdx="0" presStyleCnt="0"/>
      <dgm:spPr/>
    </dgm:pt>
    <dgm:pt modelId="{FA359625-AEF1-4EA1-84A1-3F14663EA30F}" type="pres">
      <dgm:prSet presAssocID="{EE271F14-7006-4BB0-BBD2-D99B63588748}" presName="compNode" presStyleCnt="0"/>
      <dgm:spPr/>
    </dgm:pt>
    <dgm:pt modelId="{C0A058FE-8CC4-4EF0-8AEF-FAFDE18C2CF3}" type="pres">
      <dgm:prSet presAssocID="{EE271F14-7006-4BB0-BBD2-D99B63588748}" presName="iconBgRect" presStyleLbl="bgShp" presStyleIdx="4" presStyleCnt="6"/>
      <dgm:spPr/>
    </dgm:pt>
    <dgm:pt modelId="{707EC2CE-F3E3-4B30-8BB3-1A7B3ACDB8E5}" type="pres">
      <dgm:prSet presAssocID="{EE271F14-7006-4BB0-BBD2-D99B6358874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uplicate Row"/>
        </a:ext>
      </dgm:extLst>
    </dgm:pt>
    <dgm:pt modelId="{F18E40C9-F15E-4E44-991F-F908754B1B37}" type="pres">
      <dgm:prSet presAssocID="{EE271F14-7006-4BB0-BBD2-D99B63588748}" presName="spaceRect" presStyleCnt="0"/>
      <dgm:spPr/>
    </dgm:pt>
    <dgm:pt modelId="{FD59EA7B-DF51-4601-8441-7815840D8D47}" type="pres">
      <dgm:prSet presAssocID="{EE271F14-7006-4BB0-BBD2-D99B63588748}" presName="textRect" presStyleLbl="revTx" presStyleIdx="4" presStyleCnt="6">
        <dgm:presLayoutVars>
          <dgm:chMax val="1"/>
          <dgm:chPref val="1"/>
        </dgm:presLayoutVars>
      </dgm:prSet>
      <dgm:spPr/>
    </dgm:pt>
    <dgm:pt modelId="{ABB3BB8E-E94B-457D-9EB6-914EFB9BC6A8}" type="pres">
      <dgm:prSet presAssocID="{C21E9877-CDCE-4C49-BB2A-2BB29503E568}" presName="sibTrans" presStyleLbl="sibTrans2D1" presStyleIdx="0" presStyleCnt="0"/>
      <dgm:spPr/>
    </dgm:pt>
    <dgm:pt modelId="{F55EEB84-3771-4659-BE7C-E6CAD910AAD7}" type="pres">
      <dgm:prSet presAssocID="{E4D99B4D-FC0C-4086-9345-516C03B13A29}" presName="compNode" presStyleCnt="0"/>
      <dgm:spPr/>
    </dgm:pt>
    <dgm:pt modelId="{7259B2AC-D96D-42C9-B720-6BD62490A9AD}" type="pres">
      <dgm:prSet presAssocID="{E4D99B4D-FC0C-4086-9345-516C03B13A29}" presName="iconBgRect" presStyleLbl="bgShp" presStyleIdx="5" presStyleCnt="6"/>
      <dgm:spPr/>
    </dgm:pt>
    <dgm:pt modelId="{D3807D68-B8D2-4B08-8670-501CD3E01E19}" type="pres">
      <dgm:prSet presAssocID="{E4D99B4D-FC0C-4086-9345-516C03B13A2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mitments"/>
        </a:ext>
      </dgm:extLst>
    </dgm:pt>
    <dgm:pt modelId="{E7E59B50-972B-45C8-9C8D-8F00627999A8}" type="pres">
      <dgm:prSet presAssocID="{E4D99B4D-FC0C-4086-9345-516C03B13A29}" presName="spaceRect" presStyleCnt="0"/>
      <dgm:spPr/>
    </dgm:pt>
    <dgm:pt modelId="{0BC43E3E-4A99-46E6-B978-8558CC403670}" type="pres">
      <dgm:prSet presAssocID="{E4D99B4D-FC0C-4086-9345-516C03B13A29}" presName="textRect" presStyleLbl="revTx" presStyleIdx="5" presStyleCnt="6">
        <dgm:presLayoutVars>
          <dgm:chMax val="1"/>
          <dgm:chPref val="1"/>
        </dgm:presLayoutVars>
      </dgm:prSet>
      <dgm:spPr/>
    </dgm:pt>
  </dgm:ptLst>
  <dgm:cxnLst>
    <dgm:cxn modelId="{62F0790B-2A99-4FAA-A536-8780165B3480}" srcId="{F467651B-DADD-481C-823B-AA741E1361E9}" destId="{EE271F14-7006-4BB0-BBD2-D99B63588748}" srcOrd="4" destOrd="0" parTransId="{DD7818F2-2258-4402-8709-03C0A7E77E1F}" sibTransId="{C21E9877-CDCE-4C49-BB2A-2BB29503E568}"/>
    <dgm:cxn modelId="{709B1F25-5B85-4563-B9BA-522F6A793212}" srcId="{F467651B-DADD-481C-823B-AA741E1361E9}" destId="{A838AC31-01CA-40E2-A8B3-7D106C30BFC1}" srcOrd="1" destOrd="0" parTransId="{940FBFF6-AAC7-4C17-811C-CAD02F8A7B79}" sibTransId="{CDC6704B-2AFD-444B-93A0-3365557F072A}"/>
    <dgm:cxn modelId="{1E6D9F2E-D6D1-4E1D-AB83-653B66A7A032}" type="presOf" srcId="{331FBC04-1DE6-4230-8C3F-C584DD31110D}" destId="{2384AFF1-4D27-4BE0-8FA9-68504709861A}" srcOrd="0" destOrd="0" presId="urn:microsoft.com/office/officeart/2018/2/layout/IconCircleList"/>
    <dgm:cxn modelId="{BDA3843A-583F-4DEC-807E-5CF3DA38242C}" type="presOf" srcId="{7FCFE393-A468-4E57-9A14-39732AA32FC2}" destId="{6D55B962-1F08-49CF-BF97-7797203DB4C8}" srcOrd="0" destOrd="0" presId="urn:microsoft.com/office/officeart/2018/2/layout/IconCircleList"/>
    <dgm:cxn modelId="{9BA1C43C-6050-4646-AB67-9F1A406FA120}" type="presOf" srcId="{EF0547FD-8A1D-4314-A6F3-75181B314A5B}" destId="{3692EFFD-CBA7-4C2E-A338-258F43B21DB8}" srcOrd="0" destOrd="0" presId="urn:microsoft.com/office/officeart/2018/2/layout/IconCircleList"/>
    <dgm:cxn modelId="{FE7E0062-FD68-44C4-B709-687595C30687}" srcId="{F467651B-DADD-481C-823B-AA741E1361E9}" destId="{7FCFE393-A468-4E57-9A14-39732AA32FC2}" srcOrd="3" destOrd="0" parTransId="{58788074-F3D8-4534-8AFE-C655B3BBD744}" sibTransId="{E162D3B1-D9FE-46B1-8B49-962150347DB7}"/>
    <dgm:cxn modelId="{ADC1F246-6AF6-422E-80C2-6A83913B3669}" srcId="{F467651B-DADD-481C-823B-AA741E1361E9}" destId="{A3C142E9-941E-410C-A96C-7D1EBB8ABE51}" srcOrd="2" destOrd="0" parTransId="{10607F76-3ACB-4F76-BC49-212FFBBF00F3}" sibTransId="{331FBC04-1DE6-4230-8C3F-C584DD31110D}"/>
    <dgm:cxn modelId="{F10C226A-9395-4198-AE2F-0A8E95678A2B}" type="presOf" srcId="{A838AC31-01CA-40E2-A8B3-7D106C30BFC1}" destId="{05A7E87B-D14A-49BA-AC02-E01F2E035047}" srcOrd="0" destOrd="0" presId="urn:microsoft.com/office/officeart/2018/2/layout/IconCircleList"/>
    <dgm:cxn modelId="{0F5BE16F-E8E6-45C8-AC98-CAFE15D4E2D6}" type="presOf" srcId="{C21E9877-CDCE-4C49-BB2A-2BB29503E568}" destId="{ABB3BB8E-E94B-457D-9EB6-914EFB9BC6A8}" srcOrd="0" destOrd="0" presId="urn:microsoft.com/office/officeart/2018/2/layout/IconCircleList"/>
    <dgm:cxn modelId="{6C2EA654-BF56-4F00-9715-CAE1CFBB44DD}" srcId="{F467651B-DADD-481C-823B-AA741E1361E9}" destId="{E4D99B4D-FC0C-4086-9345-516C03B13A29}" srcOrd="5" destOrd="0" parTransId="{6E7E737D-0E54-428D-9E61-317254EEE06E}" sibTransId="{A14FABE9-D718-40E4-B80F-D473262C418F}"/>
    <dgm:cxn modelId="{0264C58C-6BCC-4A47-A562-E1D39A45E52B}" type="presOf" srcId="{F05A07B9-24B3-4587-8EFC-84A3E8874AB0}" destId="{9671D01E-0334-46DC-AE6B-FC024211173E}" srcOrd="0" destOrd="0" presId="urn:microsoft.com/office/officeart/2018/2/layout/IconCircleList"/>
    <dgm:cxn modelId="{CFAF37B1-637E-49B1-8573-79A986E14D8D}" type="presOf" srcId="{E4D99B4D-FC0C-4086-9345-516C03B13A29}" destId="{0BC43E3E-4A99-46E6-B978-8558CC403670}" srcOrd="0" destOrd="0" presId="urn:microsoft.com/office/officeart/2018/2/layout/IconCircleList"/>
    <dgm:cxn modelId="{491E64B5-A9A8-4ABC-A669-CA934BC42450}" type="presOf" srcId="{A3C142E9-941E-410C-A96C-7D1EBB8ABE51}" destId="{FED5F852-7EEC-43FE-9914-6E7439207678}" srcOrd="0" destOrd="0" presId="urn:microsoft.com/office/officeart/2018/2/layout/IconCircleList"/>
    <dgm:cxn modelId="{B3A346B5-42BF-4886-8F65-19F8C344CA28}" srcId="{F467651B-DADD-481C-823B-AA741E1361E9}" destId="{EF0547FD-8A1D-4314-A6F3-75181B314A5B}" srcOrd="0" destOrd="0" parTransId="{3278870E-D368-4E5D-99D3-40C6F7B0BFCD}" sibTransId="{F05A07B9-24B3-4587-8EFC-84A3E8874AB0}"/>
    <dgm:cxn modelId="{58977BBB-36B4-4B73-8190-11311DCA3D0F}" type="presOf" srcId="{CDC6704B-2AFD-444B-93A0-3365557F072A}" destId="{20DDF8DE-0137-4221-9D83-D477830B7A0E}" srcOrd="0" destOrd="0" presId="urn:microsoft.com/office/officeart/2018/2/layout/IconCircleList"/>
    <dgm:cxn modelId="{04ADA2C2-3443-4874-B5E0-34C6B109528A}" type="presOf" srcId="{EE271F14-7006-4BB0-BBD2-D99B63588748}" destId="{FD59EA7B-DF51-4601-8441-7815840D8D47}" srcOrd="0" destOrd="0" presId="urn:microsoft.com/office/officeart/2018/2/layout/IconCircleList"/>
    <dgm:cxn modelId="{8A2D96E5-49F6-44BC-B239-8AF37E31A45A}" type="presOf" srcId="{F467651B-DADD-481C-823B-AA741E1361E9}" destId="{41805D8F-B914-4E8C-82F9-9AF8516D169A}" srcOrd="0" destOrd="0" presId="urn:microsoft.com/office/officeart/2018/2/layout/IconCircleList"/>
    <dgm:cxn modelId="{196887EC-D724-49E7-BC97-BF0587EC063A}" type="presOf" srcId="{E162D3B1-D9FE-46B1-8B49-962150347DB7}" destId="{187FAF38-ABB8-4C8E-9AE9-31ACEB03555D}" srcOrd="0" destOrd="0" presId="urn:microsoft.com/office/officeart/2018/2/layout/IconCircleList"/>
    <dgm:cxn modelId="{3B933E2F-FE24-464A-A204-AE3C8A9C4D83}" type="presParOf" srcId="{41805D8F-B914-4E8C-82F9-9AF8516D169A}" destId="{8C602A63-F929-4D30-8EA5-3A689801172B}" srcOrd="0" destOrd="0" presId="urn:microsoft.com/office/officeart/2018/2/layout/IconCircleList"/>
    <dgm:cxn modelId="{7F73645D-59D0-4F01-AFB5-F3199EE3ED3F}" type="presParOf" srcId="{8C602A63-F929-4D30-8EA5-3A689801172B}" destId="{CF03897D-605A-4CBD-938A-91D6666F7164}" srcOrd="0" destOrd="0" presId="urn:microsoft.com/office/officeart/2018/2/layout/IconCircleList"/>
    <dgm:cxn modelId="{2B08C338-269A-4CED-99B7-B68DB49AF87F}" type="presParOf" srcId="{CF03897D-605A-4CBD-938A-91D6666F7164}" destId="{1B642FF3-3A86-4A1F-8673-D0243722F4CC}" srcOrd="0" destOrd="0" presId="urn:microsoft.com/office/officeart/2018/2/layout/IconCircleList"/>
    <dgm:cxn modelId="{CF043CF8-9E7B-41F7-9DDC-8D30A8A544E0}" type="presParOf" srcId="{CF03897D-605A-4CBD-938A-91D6666F7164}" destId="{77ADAA8D-2D4B-4D81-91E6-D72BBD53986B}" srcOrd="1" destOrd="0" presId="urn:microsoft.com/office/officeart/2018/2/layout/IconCircleList"/>
    <dgm:cxn modelId="{2C819EE8-A238-4109-B904-FA85E4E5A9A7}" type="presParOf" srcId="{CF03897D-605A-4CBD-938A-91D6666F7164}" destId="{801BA844-C2F4-4F7B-9BF4-FD1F491B395B}" srcOrd="2" destOrd="0" presId="urn:microsoft.com/office/officeart/2018/2/layout/IconCircleList"/>
    <dgm:cxn modelId="{FE56C14B-08A5-420E-87C6-9EE8D16E211E}" type="presParOf" srcId="{CF03897D-605A-4CBD-938A-91D6666F7164}" destId="{3692EFFD-CBA7-4C2E-A338-258F43B21DB8}" srcOrd="3" destOrd="0" presId="urn:microsoft.com/office/officeart/2018/2/layout/IconCircleList"/>
    <dgm:cxn modelId="{60DEF884-EEDF-439C-A1F1-715C1C26B6B7}" type="presParOf" srcId="{8C602A63-F929-4D30-8EA5-3A689801172B}" destId="{9671D01E-0334-46DC-AE6B-FC024211173E}" srcOrd="1" destOrd="0" presId="urn:microsoft.com/office/officeart/2018/2/layout/IconCircleList"/>
    <dgm:cxn modelId="{E34383D5-B5B2-40C1-A058-F0386ED018C4}" type="presParOf" srcId="{8C602A63-F929-4D30-8EA5-3A689801172B}" destId="{D4DF00F5-9C3F-4B4D-ADAF-E756579A88F0}" srcOrd="2" destOrd="0" presId="urn:microsoft.com/office/officeart/2018/2/layout/IconCircleList"/>
    <dgm:cxn modelId="{FE72A3B1-D95E-42DD-8DD9-0ADAD7F797CC}" type="presParOf" srcId="{D4DF00F5-9C3F-4B4D-ADAF-E756579A88F0}" destId="{58755FF7-38AE-4B0D-AB49-A78B9C9FC8ED}" srcOrd="0" destOrd="0" presId="urn:microsoft.com/office/officeart/2018/2/layout/IconCircleList"/>
    <dgm:cxn modelId="{8B4F3BA6-D223-4880-A0A6-F46C366BFDEA}" type="presParOf" srcId="{D4DF00F5-9C3F-4B4D-ADAF-E756579A88F0}" destId="{23529681-2174-4944-945B-51F838E983AF}" srcOrd="1" destOrd="0" presId="urn:microsoft.com/office/officeart/2018/2/layout/IconCircleList"/>
    <dgm:cxn modelId="{03783A41-8AC0-47B2-87AE-D0BC896F45B9}" type="presParOf" srcId="{D4DF00F5-9C3F-4B4D-ADAF-E756579A88F0}" destId="{A0F53533-CE82-43F9-9651-9DA484921C74}" srcOrd="2" destOrd="0" presId="urn:microsoft.com/office/officeart/2018/2/layout/IconCircleList"/>
    <dgm:cxn modelId="{520D0F87-78B8-40BD-9486-A26540E37543}" type="presParOf" srcId="{D4DF00F5-9C3F-4B4D-ADAF-E756579A88F0}" destId="{05A7E87B-D14A-49BA-AC02-E01F2E035047}" srcOrd="3" destOrd="0" presId="urn:microsoft.com/office/officeart/2018/2/layout/IconCircleList"/>
    <dgm:cxn modelId="{DEDCFFB6-A995-470F-B8BB-652D7EB07C24}" type="presParOf" srcId="{8C602A63-F929-4D30-8EA5-3A689801172B}" destId="{20DDF8DE-0137-4221-9D83-D477830B7A0E}" srcOrd="3" destOrd="0" presId="urn:microsoft.com/office/officeart/2018/2/layout/IconCircleList"/>
    <dgm:cxn modelId="{650B4D8E-B983-45CD-8975-52B7EFDA6A77}" type="presParOf" srcId="{8C602A63-F929-4D30-8EA5-3A689801172B}" destId="{3FC2FFBE-5150-415B-9D7C-8180D485AA49}" srcOrd="4" destOrd="0" presId="urn:microsoft.com/office/officeart/2018/2/layout/IconCircleList"/>
    <dgm:cxn modelId="{DBC51783-F601-4685-BBB5-DD31E36946D5}" type="presParOf" srcId="{3FC2FFBE-5150-415B-9D7C-8180D485AA49}" destId="{9A4E3C94-6CC8-4514-9C5E-2B6B338C5151}" srcOrd="0" destOrd="0" presId="urn:microsoft.com/office/officeart/2018/2/layout/IconCircleList"/>
    <dgm:cxn modelId="{91C352CD-06AA-40B1-9439-EFE04FBEF987}" type="presParOf" srcId="{3FC2FFBE-5150-415B-9D7C-8180D485AA49}" destId="{55B9C4CB-A730-4422-BD05-12FD25ACC8C6}" srcOrd="1" destOrd="0" presId="urn:microsoft.com/office/officeart/2018/2/layout/IconCircleList"/>
    <dgm:cxn modelId="{44A67A97-F284-42EA-90DA-709C96FDEF66}" type="presParOf" srcId="{3FC2FFBE-5150-415B-9D7C-8180D485AA49}" destId="{6D1DD7A6-326A-4541-80C2-327E81A61325}" srcOrd="2" destOrd="0" presId="urn:microsoft.com/office/officeart/2018/2/layout/IconCircleList"/>
    <dgm:cxn modelId="{ED179E6F-B0B8-412D-9B2C-2D9E453A5B88}" type="presParOf" srcId="{3FC2FFBE-5150-415B-9D7C-8180D485AA49}" destId="{FED5F852-7EEC-43FE-9914-6E7439207678}" srcOrd="3" destOrd="0" presId="urn:microsoft.com/office/officeart/2018/2/layout/IconCircleList"/>
    <dgm:cxn modelId="{0E367F8B-1D56-4740-BFC8-11D3A4A689A9}" type="presParOf" srcId="{8C602A63-F929-4D30-8EA5-3A689801172B}" destId="{2384AFF1-4D27-4BE0-8FA9-68504709861A}" srcOrd="5" destOrd="0" presId="urn:microsoft.com/office/officeart/2018/2/layout/IconCircleList"/>
    <dgm:cxn modelId="{243618BA-1150-47D8-9357-F53B3167DAE3}" type="presParOf" srcId="{8C602A63-F929-4D30-8EA5-3A689801172B}" destId="{5A604109-CD42-44D4-ADFA-FB3EA30C0F30}" srcOrd="6" destOrd="0" presId="urn:microsoft.com/office/officeart/2018/2/layout/IconCircleList"/>
    <dgm:cxn modelId="{664CB91D-AD04-4E47-9208-C5D5F5F7F40F}" type="presParOf" srcId="{5A604109-CD42-44D4-ADFA-FB3EA30C0F30}" destId="{7D2B8D3A-5A1C-4FF3-9BDD-5C98FC5578A3}" srcOrd="0" destOrd="0" presId="urn:microsoft.com/office/officeart/2018/2/layout/IconCircleList"/>
    <dgm:cxn modelId="{0D8EFB33-DDBC-4BE4-A660-CAABD1EA6D4D}" type="presParOf" srcId="{5A604109-CD42-44D4-ADFA-FB3EA30C0F30}" destId="{894A6617-ECAB-4E82-8398-86A4F96C556D}" srcOrd="1" destOrd="0" presId="urn:microsoft.com/office/officeart/2018/2/layout/IconCircleList"/>
    <dgm:cxn modelId="{04EF6ADD-FBF8-4112-A623-631205EEF329}" type="presParOf" srcId="{5A604109-CD42-44D4-ADFA-FB3EA30C0F30}" destId="{704D5DE6-21EA-4641-BCE7-DC8816F04AFC}" srcOrd="2" destOrd="0" presId="urn:microsoft.com/office/officeart/2018/2/layout/IconCircleList"/>
    <dgm:cxn modelId="{237A0B40-BD67-4725-AE35-DC7E2C42DC4F}" type="presParOf" srcId="{5A604109-CD42-44D4-ADFA-FB3EA30C0F30}" destId="{6D55B962-1F08-49CF-BF97-7797203DB4C8}" srcOrd="3" destOrd="0" presId="urn:microsoft.com/office/officeart/2018/2/layout/IconCircleList"/>
    <dgm:cxn modelId="{E1176A19-01AD-4E56-A33F-DB2516179A05}" type="presParOf" srcId="{8C602A63-F929-4D30-8EA5-3A689801172B}" destId="{187FAF38-ABB8-4C8E-9AE9-31ACEB03555D}" srcOrd="7" destOrd="0" presId="urn:microsoft.com/office/officeart/2018/2/layout/IconCircleList"/>
    <dgm:cxn modelId="{CAE777DB-057D-4EC1-8CAD-AB734301315A}" type="presParOf" srcId="{8C602A63-F929-4D30-8EA5-3A689801172B}" destId="{FA359625-AEF1-4EA1-84A1-3F14663EA30F}" srcOrd="8" destOrd="0" presId="urn:microsoft.com/office/officeart/2018/2/layout/IconCircleList"/>
    <dgm:cxn modelId="{55C200FD-B279-4B23-9434-C210F842E42B}" type="presParOf" srcId="{FA359625-AEF1-4EA1-84A1-3F14663EA30F}" destId="{C0A058FE-8CC4-4EF0-8AEF-FAFDE18C2CF3}" srcOrd="0" destOrd="0" presId="urn:microsoft.com/office/officeart/2018/2/layout/IconCircleList"/>
    <dgm:cxn modelId="{DA7AD320-E155-45F9-BC3D-87A25DB573F8}" type="presParOf" srcId="{FA359625-AEF1-4EA1-84A1-3F14663EA30F}" destId="{707EC2CE-F3E3-4B30-8BB3-1A7B3ACDB8E5}" srcOrd="1" destOrd="0" presId="urn:microsoft.com/office/officeart/2018/2/layout/IconCircleList"/>
    <dgm:cxn modelId="{C17BE281-ECF2-4D71-9239-7C6EBFD8F84E}" type="presParOf" srcId="{FA359625-AEF1-4EA1-84A1-3F14663EA30F}" destId="{F18E40C9-F15E-4E44-991F-F908754B1B37}" srcOrd="2" destOrd="0" presId="urn:microsoft.com/office/officeart/2018/2/layout/IconCircleList"/>
    <dgm:cxn modelId="{20182FFA-EF62-4F67-859D-B57E12589024}" type="presParOf" srcId="{FA359625-AEF1-4EA1-84A1-3F14663EA30F}" destId="{FD59EA7B-DF51-4601-8441-7815840D8D47}" srcOrd="3" destOrd="0" presId="urn:microsoft.com/office/officeart/2018/2/layout/IconCircleList"/>
    <dgm:cxn modelId="{0DC7DCA2-7EFA-42A8-A5EB-5680B2F1A1E5}" type="presParOf" srcId="{8C602A63-F929-4D30-8EA5-3A689801172B}" destId="{ABB3BB8E-E94B-457D-9EB6-914EFB9BC6A8}" srcOrd="9" destOrd="0" presId="urn:microsoft.com/office/officeart/2018/2/layout/IconCircleList"/>
    <dgm:cxn modelId="{A7FC01B0-C049-4ED9-8238-E6C1ECD5CB77}" type="presParOf" srcId="{8C602A63-F929-4D30-8EA5-3A689801172B}" destId="{F55EEB84-3771-4659-BE7C-E6CAD910AAD7}" srcOrd="10" destOrd="0" presId="urn:microsoft.com/office/officeart/2018/2/layout/IconCircleList"/>
    <dgm:cxn modelId="{AC409B72-C52F-4DEF-AF07-05E44D67EEBF}" type="presParOf" srcId="{F55EEB84-3771-4659-BE7C-E6CAD910AAD7}" destId="{7259B2AC-D96D-42C9-B720-6BD62490A9AD}" srcOrd="0" destOrd="0" presId="urn:microsoft.com/office/officeart/2018/2/layout/IconCircleList"/>
    <dgm:cxn modelId="{0649AD42-9BA4-4693-A7EE-829FE9655392}" type="presParOf" srcId="{F55EEB84-3771-4659-BE7C-E6CAD910AAD7}" destId="{D3807D68-B8D2-4B08-8670-501CD3E01E19}" srcOrd="1" destOrd="0" presId="urn:microsoft.com/office/officeart/2018/2/layout/IconCircleList"/>
    <dgm:cxn modelId="{8444FBBE-DD2D-4916-BFB5-CE73BDD8FD68}" type="presParOf" srcId="{F55EEB84-3771-4659-BE7C-E6CAD910AAD7}" destId="{E7E59B50-972B-45C8-9C8D-8F00627999A8}" srcOrd="2" destOrd="0" presId="urn:microsoft.com/office/officeart/2018/2/layout/IconCircleList"/>
    <dgm:cxn modelId="{81A8FAB6-CF5A-4384-894A-D77DBACD9578}" type="presParOf" srcId="{F55EEB84-3771-4659-BE7C-E6CAD910AAD7}" destId="{0BC43E3E-4A99-46E6-B978-8558CC40367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560A76-5FF9-4D8B-92EA-81F23B81D5A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CBC6D61-3049-45DF-A13D-D5373850892B}">
      <dgm:prSet/>
      <dgm:spPr/>
      <dgm:t>
        <a:bodyPr/>
        <a:lstStyle/>
        <a:p>
          <a:pPr>
            <a:lnSpc>
              <a:spcPct val="100000"/>
            </a:lnSpc>
          </a:pPr>
          <a:r>
            <a:rPr lang="en-US"/>
            <a:t>Increased inequality in the distribution of wealth.</a:t>
          </a:r>
        </a:p>
      </dgm:t>
    </dgm:pt>
    <dgm:pt modelId="{E8ED0541-C837-4C13-86AC-0BE6674BCD39}" type="parTrans" cxnId="{4C4644B1-73C6-421D-AA59-B79B673C023F}">
      <dgm:prSet/>
      <dgm:spPr/>
      <dgm:t>
        <a:bodyPr/>
        <a:lstStyle/>
        <a:p>
          <a:endParaRPr lang="en-US"/>
        </a:p>
      </dgm:t>
    </dgm:pt>
    <dgm:pt modelId="{39C1E849-A7C7-455C-95A7-3005CF1F6ED2}" type="sibTrans" cxnId="{4C4644B1-73C6-421D-AA59-B79B673C023F}">
      <dgm:prSet/>
      <dgm:spPr/>
      <dgm:t>
        <a:bodyPr/>
        <a:lstStyle/>
        <a:p>
          <a:pPr>
            <a:lnSpc>
              <a:spcPct val="100000"/>
            </a:lnSpc>
          </a:pPr>
          <a:endParaRPr lang="en-US"/>
        </a:p>
      </dgm:t>
    </dgm:pt>
    <dgm:pt modelId="{C7E93DA5-455D-475C-998A-B5EF0992A205}">
      <dgm:prSet/>
      <dgm:spPr/>
      <dgm:t>
        <a:bodyPr/>
        <a:lstStyle/>
        <a:p>
          <a:pPr>
            <a:lnSpc>
              <a:spcPct val="100000"/>
            </a:lnSpc>
          </a:pPr>
          <a:r>
            <a:rPr lang="en-US" dirty="0"/>
            <a:t>Politics after Indo-Pakistani War of 1965</a:t>
          </a:r>
        </a:p>
      </dgm:t>
    </dgm:pt>
    <dgm:pt modelId="{A91EBA49-307D-4270-BC23-7A722238668A}" type="parTrans" cxnId="{B5899FE3-7324-4E89-B916-7BA5AF299768}">
      <dgm:prSet/>
      <dgm:spPr/>
      <dgm:t>
        <a:bodyPr/>
        <a:lstStyle/>
        <a:p>
          <a:endParaRPr lang="en-US"/>
        </a:p>
      </dgm:t>
    </dgm:pt>
    <dgm:pt modelId="{D7692084-C2DC-4151-BA7F-170EA2B35E7E}" type="sibTrans" cxnId="{B5899FE3-7324-4E89-B916-7BA5AF299768}">
      <dgm:prSet/>
      <dgm:spPr/>
      <dgm:t>
        <a:bodyPr/>
        <a:lstStyle/>
        <a:p>
          <a:pPr>
            <a:lnSpc>
              <a:spcPct val="100000"/>
            </a:lnSpc>
          </a:pPr>
          <a:endParaRPr lang="en-US"/>
        </a:p>
      </dgm:t>
    </dgm:pt>
    <dgm:pt modelId="{54E79C5E-3F5F-4FC4-A1F1-7E38A39C9DAC}">
      <dgm:prSet/>
      <dgm:spPr/>
      <dgm:t>
        <a:bodyPr/>
        <a:lstStyle/>
        <a:p>
          <a:pPr>
            <a:lnSpc>
              <a:spcPct val="100000"/>
            </a:lnSpc>
          </a:pPr>
          <a:r>
            <a:rPr lang="en-US"/>
            <a:t>Government corruption and nepotism.</a:t>
          </a:r>
        </a:p>
      </dgm:t>
    </dgm:pt>
    <dgm:pt modelId="{00126F71-17D4-4511-AD9E-1561A33BCBDF}" type="parTrans" cxnId="{46834926-5921-4D0F-B1BF-3C790BFBDD27}">
      <dgm:prSet/>
      <dgm:spPr/>
      <dgm:t>
        <a:bodyPr/>
        <a:lstStyle/>
        <a:p>
          <a:endParaRPr lang="en-US"/>
        </a:p>
      </dgm:t>
    </dgm:pt>
    <dgm:pt modelId="{D4850BB7-0CA6-48F7-A567-F1BDEDD92826}" type="sibTrans" cxnId="{46834926-5921-4D0F-B1BF-3C790BFBDD27}">
      <dgm:prSet/>
      <dgm:spPr/>
      <dgm:t>
        <a:bodyPr/>
        <a:lstStyle/>
        <a:p>
          <a:pPr>
            <a:lnSpc>
              <a:spcPct val="100000"/>
            </a:lnSpc>
          </a:pPr>
          <a:endParaRPr lang="en-US"/>
        </a:p>
      </dgm:t>
    </dgm:pt>
    <dgm:pt modelId="{AA3A887E-AC9D-4A1B-A8E3-5EA5CEE9464C}">
      <dgm:prSet/>
      <dgm:spPr/>
      <dgm:t>
        <a:bodyPr/>
        <a:lstStyle/>
        <a:p>
          <a:pPr>
            <a:lnSpc>
              <a:spcPct val="100000"/>
            </a:lnSpc>
          </a:pPr>
          <a:r>
            <a:rPr lang="en-US"/>
            <a:t>1964 Presidential elections against Fatima Jinnah is a subject of criticism by many writers</a:t>
          </a:r>
        </a:p>
      </dgm:t>
    </dgm:pt>
    <dgm:pt modelId="{03E16838-2591-40E1-83BA-7A512E70CCC6}" type="parTrans" cxnId="{64B326DF-9FCE-4B4B-BBB8-EB17D6781501}">
      <dgm:prSet/>
      <dgm:spPr/>
      <dgm:t>
        <a:bodyPr/>
        <a:lstStyle/>
        <a:p>
          <a:endParaRPr lang="en-US"/>
        </a:p>
      </dgm:t>
    </dgm:pt>
    <dgm:pt modelId="{E6E9FD76-7943-46A7-8E4A-4F6480C9A9ED}" type="sibTrans" cxnId="{64B326DF-9FCE-4B4B-BBB8-EB17D6781501}">
      <dgm:prSet/>
      <dgm:spPr/>
      <dgm:t>
        <a:bodyPr/>
        <a:lstStyle/>
        <a:p>
          <a:endParaRPr lang="en-US"/>
        </a:p>
      </dgm:t>
    </dgm:pt>
    <dgm:pt modelId="{83D4C350-DE17-48C1-BA21-3460DD2C21B6}" type="pres">
      <dgm:prSet presAssocID="{2D560A76-5FF9-4D8B-92EA-81F23B81D5A8}" presName="root" presStyleCnt="0">
        <dgm:presLayoutVars>
          <dgm:dir/>
          <dgm:resizeHandles val="exact"/>
        </dgm:presLayoutVars>
      </dgm:prSet>
      <dgm:spPr/>
    </dgm:pt>
    <dgm:pt modelId="{42614B49-598A-4B3B-9280-EE3F361420DB}" type="pres">
      <dgm:prSet presAssocID="{2D560A76-5FF9-4D8B-92EA-81F23B81D5A8}" presName="container" presStyleCnt="0">
        <dgm:presLayoutVars>
          <dgm:dir/>
          <dgm:resizeHandles val="exact"/>
        </dgm:presLayoutVars>
      </dgm:prSet>
      <dgm:spPr/>
    </dgm:pt>
    <dgm:pt modelId="{E7335DE9-4CF3-436D-936D-A59A0AD799C2}" type="pres">
      <dgm:prSet presAssocID="{CCBC6D61-3049-45DF-A13D-D5373850892B}" presName="compNode" presStyleCnt="0"/>
      <dgm:spPr/>
    </dgm:pt>
    <dgm:pt modelId="{C481B730-1057-43C2-A6CC-968BA8329CF7}" type="pres">
      <dgm:prSet presAssocID="{CCBC6D61-3049-45DF-A13D-D5373850892B}" presName="iconBgRect" presStyleLbl="bgShp" presStyleIdx="0" presStyleCnt="4"/>
      <dgm:spPr/>
    </dgm:pt>
    <dgm:pt modelId="{6444A46B-C52C-42FC-8B85-2518833EBF55}" type="pres">
      <dgm:prSet presAssocID="{CCBC6D61-3049-45DF-A13D-D537385089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uro"/>
        </a:ext>
      </dgm:extLst>
    </dgm:pt>
    <dgm:pt modelId="{39C33128-8ABF-4807-AD71-C4A6CD2CBF15}" type="pres">
      <dgm:prSet presAssocID="{CCBC6D61-3049-45DF-A13D-D5373850892B}" presName="spaceRect" presStyleCnt="0"/>
      <dgm:spPr/>
    </dgm:pt>
    <dgm:pt modelId="{9BC3B542-0D09-4C11-AA34-06245EFA572A}" type="pres">
      <dgm:prSet presAssocID="{CCBC6D61-3049-45DF-A13D-D5373850892B}" presName="textRect" presStyleLbl="revTx" presStyleIdx="0" presStyleCnt="4">
        <dgm:presLayoutVars>
          <dgm:chMax val="1"/>
          <dgm:chPref val="1"/>
        </dgm:presLayoutVars>
      </dgm:prSet>
      <dgm:spPr/>
    </dgm:pt>
    <dgm:pt modelId="{50FB3942-1A0B-4C72-A76D-DCC45A6D6DFE}" type="pres">
      <dgm:prSet presAssocID="{39C1E849-A7C7-455C-95A7-3005CF1F6ED2}" presName="sibTrans" presStyleLbl="sibTrans2D1" presStyleIdx="0" presStyleCnt="0"/>
      <dgm:spPr/>
    </dgm:pt>
    <dgm:pt modelId="{DF966C11-1C0F-4429-B846-9E022CAE7310}" type="pres">
      <dgm:prSet presAssocID="{C7E93DA5-455D-475C-998A-B5EF0992A205}" presName="compNode" presStyleCnt="0"/>
      <dgm:spPr/>
    </dgm:pt>
    <dgm:pt modelId="{4ACE77CC-B60E-4C2B-8602-7A04CC507D6F}" type="pres">
      <dgm:prSet presAssocID="{C7E93DA5-455D-475C-998A-B5EF0992A205}" presName="iconBgRect" presStyleLbl="bgShp" presStyleIdx="1" presStyleCnt="4"/>
      <dgm:spPr/>
    </dgm:pt>
    <dgm:pt modelId="{B4D41114-8068-4027-839D-1A0FA2CC6108}" type="pres">
      <dgm:prSet presAssocID="{C7E93DA5-455D-475C-998A-B5EF0992A2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ldier"/>
        </a:ext>
      </dgm:extLst>
    </dgm:pt>
    <dgm:pt modelId="{AC812CE0-7E78-4F14-AD65-70E851DF2EA8}" type="pres">
      <dgm:prSet presAssocID="{C7E93DA5-455D-475C-998A-B5EF0992A205}" presName="spaceRect" presStyleCnt="0"/>
      <dgm:spPr/>
    </dgm:pt>
    <dgm:pt modelId="{3051F39D-E1B9-4AF9-89B2-D05138BB450B}" type="pres">
      <dgm:prSet presAssocID="{C7E93DA5-455D-475C-998A-B5EF0992A205}" presName="textRect" presStyleLbl="revTx" presStyleIdx="1" presStyleCnt="4">
        <dgm:presLayoutVars>
          <dgm:chMax val="1"/>
          <dgm:chPref val="1"/>
        </dgm:presLayoutVars>
      </dgm:prSet>
      <dgm:spPr/>
    </dgm:pt>
    <dgm:pt modelId="{19D57701-7ADB-48C8-8D06-65A1AED1589A}" type="pres">
      <dgm:prSet presAssocID="{D7692084-C2DC-4151-BA7F-170EA2B35E7E}" presName="sibTrans" presStyleLbl="sibTrans2D1" presStyleIdx="0" presStyleCnt="0"/>
      <dgm:spPr/>
    </dgm:pt>
    <dgm:pt modelId="{A7CAFBFC-E76A-4305-B6D6-B0B2330FE8A0}" type="pres">
      <dgm:prSet presAssocID="{54E79C5E-3F5F-4FC4-A1F1-7E38A39C9DAC}" presName="compNode" presStyleCnt="0"/>
      <dgm:spPr/>
    </dgm:pt>
    <dgm:pt modelId="{02634225-435E-4828-961C-A683015242A6}" type="pres">
      <dgm:prSet presAssocID="{54E79C5E-3F5F-4FC4-A1F1-7E38A39C9DAC}" presName="iconBgRect" presStyleLbl="bgShp" presStyleIdx="2" presStyleCnt="4"/>
      <dgm:spPr/>
    </dgm:pt>
    <dgm:pt modelId="{B29A4C24-C3F1-4A0B-945D-B3E1766477AD}" type="pres">
      <dgm:prSet presAssocID="{54E79C5E-3F5F-4FC4-A1F1-7E38A39C9D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CF29A20B-E978-4032-B20B-471F60FD05C6}" type="pres">
      <dgm:prSet presAssocID="{54E79C5E-3F5F-4FC4-A1F1-7E38A39C9DAC}" presName="spaceRect" presStyleCnt="0"/>
      <dgm:spPr/>
    </dgm:pt>
    <dgm:pt modelId="{2BE288A7-B401-4ABE-827B-E2224F88AC85}" type="pres">
      <dgm:prSet presAssocID="{54E79C5E-3F5F-4FC4-A1F1-7E38A39C9DAC}" presName="textRect" presStyleLbl="revTx" presStyleIdx="2" presStyleCnt="4">
        <dgm:presLayoutVars>
          <dgm:chMax val="1"/>
          <dgm:chPref val="1"/>
        </dgm:presLayoutVars>
      </dgm:prSet>
      <dgm:spPr/>
    </dgm:pt>
    <dgm:pt modelId="{651DFF0F-97C5-49A8-8C3E-DBD3FD449A5F}" type="pres">
      <dgm:prSet presAssocID="{D4850BB7-0CA6-48F7-A567-F1BDEDD92826}" presName="sibTrans" presStyleLbl="sibTrans2D1" presStyleIdx="0" presStyleCnt="0"/>
      <dgm:spPr/>
    </dgm:pt>
    <dgm:pt modelId="{D1B6D018-F258-453B-9763-8F44BBC5EF77}" type="pres">
      <dgm:prSet presAssocID="{AA3A887E-AC9D-4A1B-A8E3-5EA5CEE9464C}" presName="compNode" presStyleCnt="0"/>
      <dgm:spPr/>
    </dgm:pt>
    <dgm:pt modelId="{D28DCBEC-5FFF-4075-8A68-7B8F1B50E707}" type="pres">
      <dgm:prSet presAssocID="{AA3A887E-AC9D-4A1B-A8E3-5EA5CEE9464C}" presName="iconBgRect" presStyleLbl="bgShp" presStyleIdx="3" presStyleCnt="4"/>
      <dgm:spPr/>
    </dgm:pt>
    <dgm:pt modelId="{3817A83D-70C0-42E1-AF0A-245FE4067272}" type="pres">
      <dgm:prSet presAssocID="{AA3A887E-AC9D-4A1B-A8E3-5EA5CEE9464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ecturer"/>
        </a:ext>
      </dgm:extLst>
    </dgm:pt>
    <dgm:pt modelId="{A15C2602-A969-4F2A-8251-C1705C7D641A}" type="pres">
      <dgm:prSet presAssocID="{AA3A887E-AC9D-4A1B-A8E3-5EA5CEE9464C}" presName="spaceRect" presStyleCnt="0"/>
      <dgm:spPr/>
    </dgm:pt>
    <dgm:pt modelId="{F2B24650-B2FB-4615-9879-550EE73D30DD}" type="pres">
      <dgm:prSet presAssocID="{AA3A887E-AC9D-4A1B-A8E3-5EA5CEE9464C}" presName="textRect" presStyleLbl="revTx" presStyleIdx="3" presStyleCnt="4">
        <dgm:presLayoutVars>
          <dgm:chMax val="1"/>
          <dgm:chPref val="1"/>
        </dgm:presLayoutVars>
      </dgm:prSet>
      <dgm:spPr/>
    </dgm:pt>
  </dgm:ptLst>
  <dgm:cxnLst>
    <dgm:cxn modelId="{46834926-5921-4D0F-B1BF-3C790BFBDD27}" srcId="{2D560A76-5FF9-4D8B-92EA-81F23B81D5A8}" destId="{54E79C5E-3F5F-4FC4-A1F1-7E38A39C9DAC}" srcOrd="2" destOrd="0" parTransId="{00126F71-17D4-4511-AD9E-1561A33BCBDF}" sibTransId="{D4850BB7-0CA6-48F7-A567-F1BDEDD92826}"/>
    <dgm:cxn modelId="{0C753834-4BD2-4303-A797-6DD127BA5787}" type="presOf" srcId="{D7692084-C2DC-4151-BA7F-170EA2B35E7E}" destId="{19D57701-7ADB-48C8-8D06-65A1AED1589A}" srcOrd="0" destOrd="0" presId="urn:microsoft.com/office/officeart/2018/2/layout/IconCircleList"/>
    <dgm:cxn modelId="{65B2D961-128F-4A65-88BB-F73E7CCF3CB6}" type="presOf" srcId="{C7E93DA5-455D-475C-998A-B5EF0992A205}" destId="{3051F39D-E1B9-4AF9-89B2-D05138BB450B}" srcOrd="0" destOrd="0" presId="urn:microsoft.com/office/officeart/2018/2/layout/IconCircleList"/>
    <dgm:cxn modelId="{46806142-EABF-43DF-9EB3-923F4BE36426}" type="presOf" srcId="{D4850BB7-0CA6-48F7-A567-F1BDEDD92826}" destId="{651DFF0F-97C5-49A8-8C3E-DBD3FD449A5F}" srcOrd="0" destOrd="0" presId="urn:microsoft.com/office/officeart/2018/2/layout/IconCircleList"/>
    <dgm:cxn modelId="{C6158450-AD05-4146-8C2D-5B7CB95F5C6F}" type="presOf" srcId="{54E79C5E-3F5F-4FC4-A1F1-7E38A39C9DAC}" destId="{2BE288A7-B401-4ABE-827B-E2224F88AC85}" srcOrd="0" destOrd="0" presId="urn:microsoft.com/office/officeart/2018/2/layout/IconCircleList"/>
    <dgm:cxn modelId="{2A2CB8A1-B67B-4B37-A9AB-ACB1F4A4270A}" type="presOf" srcId="{39C1E849-A7C7-455C-95A7-3005CF1F6ED2}" destId="{50FB3942-1A0B-4C72-A76D-DCC45A6D6DFE}" srcOrd="0" destOrd="0" presId="urn:microsoft.com/office/officeart/2018/2/layout/IconCircleList"/>
    <dgm:cxn modelId="{EF3E3EA2-2352-40DD-8900-6417515C9FA7}" type="presOf" srcId="{2D560A76-5FF9-4D8B-92EA-81F23B81D5A8}" destId="{83D4C350-DE17-48C1-BA21-3460DD2C21B6}" srcOrd="0" destOrd="0" presId="urn:microsoft.com/office/officeart/2018/2/layout/IconCircleList"/>
    <dgm:cxn modelId="{4C4644B1-73C6-421D-AA59-B79B673C023F}" srcId="{2D560A76-5FF9-4D8B-92EA-81F23B81D5A8}" destId="{CCBC6D61-3049-45DF-A13D-D5373850892B}" srcOrd="0" destOrd="0" parTransId="{E8ED0541-C837-4C13-86AC-0BE6674BCD39}" sibTransId="{39C1E849-A7C7-455C-95A7-3005CF1F6ED2}"/>
    <dgm:cxn modelId="{310F55C1-CE0D-427D-8356-F5189417A554}" type="presOf" srcId="{CCBC6D61-3049-45DF-A13D-D5373850892B}" destId="{9BC3B542-0D09-4C11-AA34-06245EFA572A}" srcOrd="0" destOrd="0" presId="urn:microsoft.com/office/officeart/2018/2/layout/IconCircleList"/>
    <dgm:cxn modelId="{64B326DF-9FCE-4B4B-BBB8-EB17D6781501}" srcId="{2D560A76-5FF9-4D8B-92EA-81F23B81D5A8}" destId="{AA3A887E-AC9D-4A1B-A8E3-5EA5CEE9464C}" srcOrd="3" destOrd="0" parTransId="{03E16838-2591-40E1-83BA-7A512E70CCC6}" sibTransId="{E6E9FD76-7943-46A7-8E4A-4F6480C9A9ED}"/>
    <dgm:cxn modelId="{2F19EAE1-CA6D-430C-9973-4B613ADFC52B}" type="presOf" srcId="{AA3A887E-AC9D-4A1B-A8E3-5EA5CEE9464C}" destId="{F2B24650-B2FB-4615-9879-550EE73D30DD}" srcOrd="0" destOrd="0" presId="urn:microsoft.com/office/officeart/2018/2/layout/IconCircleList"/>
    <dgm:cxn modelId="{B5899FE3-7324-4E89-B916-7BA5AF299768}" srcId="{2D560A76-5FF9-4D8B-92EA-81F23B81D5A8}" destId="{C7E93DA5-455D-475C-998A-B5EF0992A205}" srcOrd="1" destOrd="0" parTransId="{A91EBA49-307D-4270-BC23-7A722238668A}" sibTransId="{D7692084-C2DC-4151-BA7F-170EA2B35E7E}"/>
    <dgm:cxn modelId="{7661A476-EB7F-47F7-BDFF-F3D2FEE474F0}" type="presParOf" srcId="{83D4C350-DE17-48C1-BA21-3460DD2C21B6}" destId="{42614B49-598A-4B3B-9280-EE3F361420DB}" srcOrd="0" destOrd="0" presId="urn:microsoft.com/office/officeart/2018/2/layout/IconCircleList"/>
    <dgm:cxn modelId="{E5AB7B24-7CA2-4D13-8AD5-FE786A5F2028}" type="presParOf" srcId="{42614B49-598A-4B3B-9280-EE3F361420DB}" destId="{E7335DE9-4CF3-436D-936D-A59A0AD799C2}" srcOrd="0" destOrd="0" presId="urn:microsoft.com/office/officeart/2018/2/layout/IconCircleList"/>
    <dgm:cxn modelId="{D2FA2B41-8E65-4E8D-921E-14863127E7E0}" type="presParOf" srcId="{E7335DE9-4CF3-436D-936D-A59A0AD799C2}" destId="{C481B730-1057-43C2-A6CC-968BA8329CF7}" srcOrd="0" destOrd="0" presId="urn:microsoft.com/office/officeart/2018/2/layout/IconCircleList"/>
    <dgm:cxn modelId="{C103D21D-01F3-4626-83F7-507BC61423CE}" type="presParOf" srcId="{E7335DE9-4CF3-436D-936D-A59A0AD799C2}" destId="{6444A46B-C52C-42FC-8B85-2518833EBF55}" srcOrd="1" destOrd="0" presId="urn:microsoft.com/office/officeart/2018/2/layout/IconCircleList"/>
    <dgm:cxn modelId="{48221522-1C6C-478A-A8A3-98FBD5F1350C}" type="presParOf" srcId="{E7335DE9-4CF3-436D-936D-A59A0AD799C2}" destId="{39C33128-8ABF-4807-AD71-C4A6CD2CBF15}" srcOrd="2" destOrd="0" presId="urn:microsoft.com/office/officeart/2018/2/layout/IconCircleList"/>
    <dgm:cxn modelId="{F430F800-C3F7-4019-B9A8-061C0C533937}" type="presParOf" srcId="{E7335DE9-4CF3-436D-936D-A59A0AD799C2}" destId="{9BC3B542-0D09-4C11-AA34-06245EFA572A}" srcOrd="3" destOrd="0" presId="urn:microsoft.com/office/officeart/2018/2/layout/IconCircleList"/>
    <dgm:cxn modelId="{50446BDE-F80C-4E03-97C3-D6E85F87F541}" type="presParOf" srcId="{42614B49-598A-4B3B-9280-EE3F361420DB}" destId="{50FB3942-1A0B-4C72-A76D-DCC45A6D6DFE}" srcOrd="1" destOrd="0" presId="urn:microsoft.com/office/officeart/2018/2/layout/IconCircleList"/>
    <dgm:cxn modelId="{E3C5AAD0-48F5-4747-9036-6D8194B75982}" type="presParOf" srcId="{42614B49-598A-4B3B-9280-EE3F361420DB}" destId="{DF966C11-1C0F-4429-B846-9E022CAE7310}" srcOrd="2" destOrd="0" presId="urn:microsoft.com/office/officeart/2018/2/layout/IconCircleList"/>
    <dgm:cxn modelId="{F97FD084-5C27-481F-B562-086405A30270}" type="presParOf" srcId="{DF966C11-1C0F-4429-B846-9E022CAE7310}" destId="{4ACE77CC-B60E-4C2B-8602-7A04CC507D6F}" srcOrd="0" destOrd="0" presId="urn:microsoft.com/office/officeart/2018/2/layout/IconCircleList"/>
    <dgm:cxn modelId="{4C1183C6-4826-4517-B01A-AAF609B0E956}" type="presParOf" srcId="{DF966C11-1C0F-4429-B846-9E022CAE7310}" destId="{B4D41114-8068-4027-839D-1A0FA2CC6108}" srcOrd="1" destOrd="0" presId="urn:microsoft.com/office/officeart/2018/2/layout/IconCircleList"/>
    <dgm:cxn modelId="{AA005AEB-3B2D-49D0-B305-E64C2CBA7E54}" type="presParOf" srcId="{DF966C11-1C0F-4429-B846-9E022CAE7310}" destId="{AC812CE0-7E78-4F14-AD65-70E851DF2EA8}" srcOrd="2" destOrd="0" presId="urn:microsoft.com/office/officeart/2018/2/layout/IconCircleList"/>
    <dgm:cxn modelId="{C1E04629-2ED3-4884-BD18-C21671C868BD}" type="presParOf" srcId="{DF966C11-1C0F-4429-B846-9E022CAE7310}" destId="{3051F39D-E1B9-4AF9-89B2-D05138BB450B}" srcOrd="3" destOrd="0" presId="urn:microsoft.com/office/officeart/2018/2/layout/IconCircleList"/>
    <dgm:cxn modelId="{F1ECB4BF-8A49-4AA2-8BAA-F58E52E74A96}" type="presParOf" srcId="{42614B49-598A-4B3B-9280-EE3F361420DB}" destId="{19D57701-7ADB-48C8-8D06-65A1AED1589A}" srcOrd="3" destOrd="0" presId="urn:microsoft.com/office/officeart/2018/2/layout/IconCircleList"/>
    <dgm:cxn modelId="{B4039131-6783-4502-8AAE-96E4D5ED25C5}" type="presParOf" srcId="{42614B49-598A-4B3B-9280-EE3F361420DB}" destId="{A7CAFBFC-E76A-4305-B6D6-B0B2330FE8A0}" srcOrd="4" destOrd="0" presId="urn:microsoft.com/office/officeart/2018/2/layout/IconCircleList"/>
    <dgm:cxn modelId="{59F1A79C-BB65-47A3-9D30-4BE88D3E0403}" type="presParOf" srcId="{A7CAFBFC-E76A-4305-B6D6-B0B2330FE8A0}" destId="{02634225-435E-4828-961C-A683015242A6}" srcOrd="0" destOrd="0" presId="urn:microsoft.com/office/officeart/2018/2/layout/IconCircleList"/>
    <dgm:cxn modelId="{37C45A74-8C6B-4C0D-A473-F0370679308E}" type="presParOf" srcId="{A7CAFBFC-E76A-4305-B6D6-B0B2330FE8A0}" destId="{B29A4C24-C3F1-4A0B-945D-B3E1766477AD}" srcOrd="1" destOrd="0" presId="urn:microsoft.com/office/officeart/2018/2/layout/IconCircleList"/>
    <dgm:cxn modelId="{94F0AEC0-8CBC-40A4-A5C8-7854B5BC93D5}" type="presParOf" srcId="{A7CAFBFC-E76A-4305-B6D6-B0B2330FE8A0}" destId="{CF29A20B-E978-4032-B20B-471F60FD05C6}" srcOrd="2" destOrd="0" presId="urn:microsoft.com/office/officeart/2018/2/layout/IconCircleList"/>
    <dgm:cxn modelId="{4D24BDBA-2075-4A99-8F14-68708DCFF377}" type="presParOf" srcId="{A7CAFBFC-E76A-4305-B6D6-B0B2330FE8A0}" destId="{2BE288A7-B401-4ABE-827B-E2224F88AC85}" srcOrd="3" destOrd="0" presId="urn:microsoft.com/office/officeart/2018/2/layout/IconCircleList"/>
    <dgm:cxn modelId="{F7F805B5-C33B-4466-9379-CB629E745AB7}" type="presParOf" srcId="{42614B49-598A-4B3B-9280-EE3F361420DB}" destId="{651DFF0F-97C5-49A8-8C3E-DBD3FD449A5F}" srcOrd="5" destOrd="0" presId="urn:microsoft.com/office/officeart/2018/2/layout/IconCircleList"/>
    <dgm:cxn modelId="{33BC99D2-F91D-487E-9DEB-C3C2D7460772}" type="presParOf" srcId="{42614B49-598A-4B3B-9280-EE3F361420DB}" destId="{D1B6D018-F258-453B-9763-8F44BBC5EF77}" srcOrd="6" destOrd="0" presId="urn:microsoft.com/office/officeart/2018/2/layout/IconCircleList"/>
    <dgm:cxn modelId="{BC591A02-4232-415D-A887-A5E3B2C00909}" type="presParOf" srcId="{D1B6D018-F258-453B-9763-8F44BBC5EF77}" destId="{D28DCBEC-5FFF-4075-8A68-7B8F1B50E707}" srcOrd="0" destOrd="0" presId="urn:microsoft.com/office/officeart/2018/2/layout/IconCircleList"/>
    <dgm:cxn modelId="{CCD22AD3-C1ED-4FFB-983A-39F85F346832}" type="presParOf" srcId="{D1B6D018-F258-453B-9763-8F44BBC5EF77}" destId="{3817A83D-70C0-42E1-AF0A-245FE4067272}" srcOrd="1" destOrd="0" presId="urn:microsoft.com/office/officeart/2018/2/layout/IconCircleList"/>
    <dgm:cxn modelId="{142EF27A-676E-4EB0-90F6-F30E26DAC477}" type="presParOf" srcId="{D1B6D018-F258-453B-9763-8F44BBC5EF77}" destId="{A15C2602-A969-4F2A-8251-C1705C7D641A}" srcOrd="2" destOrd="0" presId="urn:microsoft.com/office/officeart/2018/2/layout/IconCircleList"/>
    <dgm:cxn modelId="{D26B9922-93F5-4CCF-8997-85ED55CE48EC}" type="presParOf" srcId="{D1B6D018-F258-453B-9763-8F44BBC5EF77}" destId="{F2B24650-B2FB-4615-9879-550EE73D30D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E50FFA-9BBA-442B-BA28-853DA080EB5D}"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212D492C-4B7C-4743-873F-D9477347D5D2}">
      <dgm:prSet/>
      <dgm:spPr/>
      <dgm:t>
        <a:bodyPr/>
        <a:lstStyle/>
        <a:p>
          <a:r>
            <a:rPr lang="en-US" dirty="0"/>
            <a:t>Served as the President of Pakistan from 1971 to 1973 </a:t>
          </a:r>
        </a:p>
      </dgm:t>
    </dgm:pt>
    <dgm:pt modelId="{F5986B86-6AE3-44AC-AE75-3A953BEE8A25}" type="parTrans" cxnId="{5E47AC86-9813-4BBF-8A81-00C41E0E265B}">
      <dgm:prSet/>
      <dgm:spPr/>
      <dgm:t>
        <a:bodyPr/>
        <a:lstStyle/>
        <a:p>
          <a:endParaRPr lang="en-US"/>
        </a:p>
      </dgm:t>
    </dgm:pt>
    <dgm:pt modelId="{B9483F34-3EE5-4CCB-85D2-F307AFD4094F}" type="sibTrans" cxnId="{5E47AC86-9813-4BBF-8A81-00C41E0E265B}">
      <dgm:prSet/>
      <dgm:spPr/>
      <dgm:t>
        <a:bodyPr/>
        <a:lstStyle/>
        <a:p>
          <a:endParaRPr lang="en-US"/>
        </a:p>
      </dgm:t>
    </dgm:pt>
    <dgm:pt modelId="{B4604E52-60A3-4ECB-A89C-764C30ACE654}">
      <dgm:prSet/>
      <dgm:spPr/>
      <dgm:t>
        <a:bodyPr/>
        <a:lstStyle/>
        <a:p>
          <a:r>
            <a:rPr lang="en-US"/>
            <a:t>Prime Minister of  Pakistan from 1973 to 1977. </a:t>
          </a:r>
        </a:p>
      </dgm:t>
    </dgm:pt>
    <dgm:pt modelId="{9ACBBE39-0F7E-424D-9641-4F3FB963A422}" type="parTrans" cxnId="{7852E963-2359-471D-93E0-DC3183A25A05}">
      <dgm:prSet/>
      <dgm:spPr/>
      <dgm:t>
        <a:bodyPr/>
        <a:lstStyle/>
        <a:p>
          <a:endParaRPr lang="en-US"/>
        </a:p>
      </dgm:t>
    </dgm:pt>
    <dgm:pt modelId="{6AF94CB4-94C3-427D-B699-C13B8632975F}" type="sibTrans" cxnId="{7852E963-2359-471D-93E0-DC3183A25A05}">
      <dgm:prSet/>
      <dgm:spPr/>
      <dgm:t>
        <a:bodyPr/>
        <a:lstStyle/>
        <a:p>
          <a:endParaRPr lang="en-US"/>
        </a:p>
      </dgm:t>
    </dgm:pt>
    <dgm:pt modelId="{61263EA1-F249-48D2-8E04-3C741E53D330}">
      <dgm:prSet/>
      <dgm:spPr/>
      <dgm:t>
        <a:bodyPr/>
        <a:lstStyle/>
        <a:p>
          <a:r>
            <a:rPr lang="en-US"/>
            <a:t>Founder of the Pakistan People’s Party (PPP</a:t>
          </a:r>
        </a:p>
      </dgm:t>
    </dgm:pt>
    <dgm:pt modelId="{2EA154C7-CDDD-4C99-9E62-CBA21A6E812B}" type="parTrans" cxnId="{6630456D-63A1-4535-8257-00AF7734E3D7}">
      <dgm:prSet/>
      <dgm:spPr/>
      <dgm:t>
        <a:bodyPr/>
        <a:lstStyle/>
        <a:p>
          <a:endParaRPr lang="en-US"/>
        </a:p>
      </dgm:t>
    </dgm:pt>
    <dgm:pt modelId="{A780E9EB-7AF4-49CF-8CB0-EFE8D9A43AF8}" type="sibTrans" cxnId="{6630456D-63A1-4535-8257-00AF7734E3D7}">
      <dgm:prSet/>
      <dgm:spPr/>
      <dgm:t>
        <a:bodyPr/>
        <a:lstStyle/>
        <a:p>
          <a:endParaRPr lang="en-US"/>
        </a:p>
      </dgm:t>
    </dgm:pt>
    <dgm:pt modelId="{74D6445F-E834-4719-A182-1A89DE14508C}">
      <dgm:prSet/>
      <dgm:spPr/>
      <dgm:t>
        <a:bodyPr/>
        <a:lstStyle/>
        <a:p>
          <a:r>
            <a:rPr lang="en-US"/>
            <a:t>Bhutto is often addressed as the Quaid-e-Awam.</a:t>
          </a:r>
        </a:p>
      </dgm:t>
    </dgm:pt>
    <dgm:pt modelId="{1556C717-9BF5-4F45-9F25-159C9231D3FB}" type="parTrans" cxnId="{7C79EA69-70CE-4136-99FB-970550D873CE}">
      <dgm:prSet/>
      <dgm:spPr/>
      <dgm:t>
        <a:bodyPr/>
        <a:lstStyle/>
        <a:p>
          <a:endParaRPr lang="en-US"/>
        </a:p>
      </dgm:t>
    </dgm:pt>
    <dgm:pt modelId="{4A4FBE54-5EEB-4810-85E2-8D89E13DE1E8}" type="sibTrans" cxnId="{7C79EA69-70CE-4136-99FB-970550D873CE}">
      <dgm:prSet/>
      <dgm:spPr/>
      <dgm:t>
        <a:bodyPr/>
        <a:lstStyle/>
        <a:p>
          <a:endParaRPr lang="en-US"/>
        </a:p>
      </dgm:t>
    </dgm:pt>
    <dgm:pt modelId="{251F2576-5120-4B27-977C-FA0D4E23C75E}" type="pres">
      <dgm:prSet presAssocID="{CAE50FFA-9BBA-442B-BA28-853DA080EB5D}" presName="matrix" presStyleCnt="0">
        <dgm:presLayoutVars>
          <dgm:chMax val="1"/>
          <dgm:dir/>
          <dgm:resizeHandles val="exact"/>
        </dgm:presLayoutVars>
      </dgm:prSet>
      <dgm:spPr/>
    </dgm:pt>
    <dgm:pt modelId="{098DAD2E-1469-4550-8698-47EF78FD6BE6}" type="pres">
      <dgm:prSet presAssocID="{CAE50FFA-9BBA-442B-BA28-853DA080EB5D}" presName="diamond" presStyleLbl="bgShp" presStyleIdx="0" presStyleCnt="1"/>
      <dgm:spPr/>
    </dgm:pt>
    <dgm:pt modelId="{DC299B9E-9CAB-4E3A-ABA2-C449276562EF}" type="pres">
      <dgm:prSet presAssocID="{CAE50FFA-9BBA-442B-BA28-853DA080EB5D}" presName="quad1" presStyleLbl="node1" presStyleIdx="0" presStyleCnt="4">
        <dgm:presLayoutVars>
          <dgm:chMax val="0"/>
          <dgm:chPref val="0"/>
          <dgm:bulletEnabled val="1"/>
        </dgm:presLayoutVars>
      </dgm:prSet>
      <dgm:spPr/>
    </dgm:pt>
    <dgm:pt modelId="{AF23DF6F-267A-4985-858B-52EF04EEB7E3}" type="pres">
      <dgm:prSet presAssocID="{CAE50FFA-9BBA-442B-BA28-853DA080EB5D}" presName="quad2" presStyleLbl="node1" presStyleIdx="1" presStyleCnt="4">
        <dgm:presLayoutVars>
          <dgm:chMax val="0"/>
          <dgm:chPref val="0"/>
          <dgm:bulletEnabled val="1"/>
        </dgm:presLayoutVars>
      </dgm:prSet>
      <dgm:spPr/>
    </dgm:pt>
    <dgm:pt modelId="{788A1800-881F-472E-94ED-E2163BEE93AC}" type="pres">
      <dgm:prSet presAssocID="{CAE50FFA-9BBA-442B-BA28-853DA080EB5D}" presName="quad3" presStyleLbl="node1" presStyleIdx="2" presStyleCnt="4">
        <dgm:presLayoutVars>
          <dgm:chMax val="0"/>
          <dgm:chPref val="0"/>
          <dgm:bulletEnabled val="1"/>
        </dgm:presLayoutVars>
      </dgm:prSet>
      <dgm:spPr/>
    </dgm:pt>
    <dgm:pt modelId="{334662D6-962D-4702-8FD8-5926A3DAB82E}" type="pres">
      <dgm:prSet presAssocID="{CAE50FFA-9BBA-442B-BA28-853DA080EB5D}" presName="quad4" presStyleLbl="node1" presStyleIdx="3" presStyleCnt="4">
        <dgm:presLayoutVars>
          <dgm:chMax val="0"/>
          <dgm:chPref val="0"/>
          <dgm:bulletEnabled val="1"/>
        </dgm:presLayoutVars>
      </dgm:prSet>
      <dgm:spPr/>
    </dgm:pt>
  </dgm:ptLst>
  <dgm:cxnLst>
    <dgm:cxn modelId="{8EC1AF34-D689-455C-9349-6C44302858B5}" type="presOf" srcId="{CAE50FFA-9BBA-442B-BA28-853DA080EB5D}" destId="{251F2576-5120-4B27-977C-FA0D4E23C75E}" srcOrd="0" destOrd="0" presId="urn:microsoft.com/office/officeart/2005/8/layout/matrix3"/>
    <dgm:cxn modelId="{7852E963-2359-471D-93E0-DC3183A25A05}" srcId="{CAE50FFA-9BBA-442B-BA28-853DA080EB5D}" destId="{B4604E52-60A3-4ECB-A89C-764C30ACE654}" srcOrd="1" destOrd="0" parTransId="{9ACBBE39-0F7E-424D-9641-4F3FB963A422}" sibTransId="{6AF94CB4-94C3-427D-B699-C13B8632975F}"/>
    <dgm:cxn modelId="{7C79EA69-70CE-4136-99FB-970550D873CE}" srcId="{CAE50FFA-9BBA-442B-BA28-853DA080EB5D}" destId="{74D6445F-E834-4719-A182-1A89DE14508C}" srcOrd="3" destOrd="0" parTransId="{1556C717-9BF5-4F45-9F25-159C9231D3FB}" sibTransId="{4A4FBE54-5EEB-4810-85E2-8D89E13DE1E8}"/>
    <dgm:cxn modelId="{6630456D-63A1-4535-8257-00AF7734E3D7}" srcId="{CAE50FFA-9BBA-442B-BA28-853DA080EB5D}" destId="{61263EA1-F249-48D2-8E04-3C741E53D330}" srcOrd="2" destOrd="0" parTransId="{2EA154C7-CDDD-4C99-9E62-CBA21A6E812B}" sibTransId="{A780E9EB-7AF4-49CF-8CB0-EFE8D9A43AF8}"/>
    <dgm:cxn modelId="{FFE7D04F-01FA-42A8-A16A-22546273FB8A}" type="presOf" srcId="{61263EA1-F249-48D2-8E04-3C741E53D330}" destId="{788A1800-881F-472E-94ED-E2163BEE93AC}" srcOrd="0" destOrd="0" presId="urn:microsoft.com/office/officeart/2005/8/layout/matrix3"/>
    <dgm:cxn modelId="{3EBC9555-5566-4094-8B5D-311575DE4D57}" type="presOf" srcId="{B4604E52-60A3-4ECB-A89C-764C30ACE654}" destId="{AF23DF6F-267A-4985-858B-52EF04EEB7E3}" srcOrd="0" destOrd="0" presId="urn:microsoft.com/office/officeart/2005/8/layout/matrix3"/>
    <dgm:cxn modelId="{23765479-7CD8-448F-954D-86E595182822}" type="presOf" srcId="{212D492C-4B7C-4743-873F-D9477347D5D2}" destId="{DC299B9E-9CAB-4E3A-ABA2-C449276562EF}" srcOrd="0" destOrd="0" presId="urn:microsoft.com/office/officeart/2005/8/layout/matrix3"/>
    <dgm:cxn modelId="{5E47AC86-9813-4BBF-8A81-00C41E0E265B}" srcId="{CAE50FFA-9BBA-442B-BA28-853DA080EB5D}" destId="{212D492C-4B7C-4743-873F-D9477347D5D2}" srcOrd="0" destOrd="0" parTransId="{F5986B86-6AE3-44AC-AE75-3A953BEE8A25}" sibTransId="{B9483F34-3EE5-4CCB-85D2-F307AFD4094F}"/>
    <dgm:cxn modelId="{2B4AB4E3-6DDB-4593-8DF9-D4D988468654}" type="presOf" srcId="{74D6445F-E834-4719-A182-1A89DE14508C}" destId="{334662D6-962D-4702-8FD8-5926A3DAB82E}" srcOrd="0" destOrd="0" presId="urn:microsoft.com/office/officeart/2005/8/layout/matrix3"/>
    <dgm:cxn modelId="{93238A9F-3C90-466F-AFE4-3637856CBC88}" type="presParOf" srcId="{251F2576-5120-4B27-977C-FA0D4E23C75E}" destId="{098DAD2E-1469-4550-8698-47EF78FD6BE6}" srcOrd="0" destOrd="0" presId="urn:microsoft.com/office/officeart/2005/8/layout/matrix3"/>
    <dgm:cxn modelId="{AAE33692-071C-4A38-A718-D15F525B2618}" type="presParOf" srcId="{251F2576-5120-4B27-977C-FA0D4E23C75E}" destId="{DC299B9E-9CAB-4E3A-ABA2-C449276562EF}" srcOrd="1" destOrd="0" presId="urn:microsoft.com/office/officeart/2005/8/layout/matrix3"/>
    <dgm:cxn modelId="{C6E0BE50-E825-4492-B838-A3666C9AB4A2}" type="presParOf" srcId="{251F2576-5120-4B27-977C-FA0D4E23C75E}" destId="{AF23DF6F-267A-4985-858B-52EF04EEB7E3}" srcOrd="2" destOrd="0" presId="urn:microsoft.com/office/officeart/2005/8/layout/matrix3"/>
    <dgm:cxn modelId="{C682CF9F-49EC-4A6D-9410-E455646C4E7E}" type="presParOf" srcId="{251F2576-5120-4B27-977C-FA0D4E23C75E}" destId="{788A1800-881F-472E-94ED-E2163BEE93AC}" srcOrd="3" destOrd="0" presId="urn:microsoft.com/office/officeart/2005/8/layout/matrix3"/>
    <dgm:cxn modelId="{2DD301D1-2E8A-4293-B0A7-EAC9D2EC0270}" type="presParOf" srcId="{251F2576-5120-4B27-977C-FA0D4E23C75E}" destId="{334662D6-962D-4702-8FD8-5926A3DAB82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EC709-8748-4041-ACBE-D329122C7AC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E7B4124-1D09-4DEE-AB86-976F22C57066}">
      <dgm:prSet/>
      <dgm:spPr/>
      <dgm:t>
        <a:bodyPr/>
        <a:lstStyle/>
        <a:p>
          <a:r>
            <a:rPr lang="en-US"/>
            <a:t>Bhutto adopted a new constitution for Pakistan. </a:t>
          </a:r>
        </a:p>
      </dgm:t>
    </dgm:pt>
    <dgm:pt modelId="{6694C571-6794-4CE6-8F2A-EBCB69C1949A}" type="parTrans" cxnId="{2ECB54D6-DD4B-4865-8A3A-FD27C687E83B}">
      <dgm:prSet/>
      <dgm:spPr/>
      <dgm:t>
        <a:bodyPr/>
        <a:lstStyle/>
        <a:p>
          <a:endParaRPr lang="en-US"/>
        </a:p>
      </dgm:t>
    </dgm:pt>
    <dgm:pt modelId="{EC57DA05-06B3-4C60-8C66-9AA2D487DFED}" type="sibTrans" cxnId="{2ECB54D6-DD4B-4865-8A3A-FD27C687E83B}">
      <dgm:prSet/>
      <dgm:spPr/>
      <dgm:t>
        <a:bodyPr/>
        <a:lstStyle/>
        <a:p>
          <a:endParaRPr lang="en-US"/>
        </a:p>
      </dgm:t>
    </dgm:pt>
    <dgm:pt modelId="{370A04A4-6766-49EA-BEC7-9A104595C1B0}">
      <dgm:prSet/>
      <dgm:spPr/>
      <dgm:t>
        <a:bodyPr/>
        <a:lstStyle/>
        <a:p>
          <a:r>
            <a:rPr lang="en-US"/>
            <a:t>Prime minister, Bhutto nationalized many industries. founder of Pakistan’s nuclear weapons programme </a:t>
          </a:r>
        </a:p>
      </dgm:t>
    </dgm:pt>
    <dgm:pt modelId="{404DD0D0-313C-43E1-ABE2-8B33B52FA465}" type="parTrans" cxnId="{43386058-037C-4202-9D7E-FF4CB2618477}">
      <dgm:prSet/>
      <dgm:spPr/>
      <dgm:t>
        <a:bodyPr/>
        <a:lstStyle/>
        <a:p>
          <a:endParaRPr lang="en-US"/>
        </a:p>
      </dgm:t>
    </dgm:pt>
    <dgm:pt modelId="{943AC1C7-67E4-49E5-9A07-CDC1BC0BFA70}" type="sibTrans" cxnId="{43386058-037C-4202-9D7E-FF4CB2618477}">
      <dgm:prSet/>
      <dgm:spPr/>
      <dgm:t>
        <a:bodyPr/>
        <a:lstStyle/>
        <a:p>
          <a:endParaRPr lang="en-US"/>
        </a:p>
      </dgm:t>
    </dgm:pt>
    <dgm:pt modelId="{86DF43E4-9354-4DCC-8B1F-F1503A3858C9}">
      <dgm:prSet/>
      <dgm:spPr/>
      <dgm:t>
        <a:bodyPr/>
        <a:lstStyle/>
        <a:p>
          <a:r>
            <a:rPr lang="en-US"/>
            <a:t>General Elections were held on March 7, 1977. PPP emerged as the victorious Party. </a:t>
          </a:r>
        </a:p>
      </dgm:t>
    </dgm:pt>
    <dgm:pt modelId="{F9AA77C2-26CD-43E2-B390-E67DD3DFE4C6}" type="parTrans" cxnId="{73707D3C-74D8-4BCD-B0B6-1FFFE22E2102}">
      <dgm:prSet/>
      <dgm:spPr/>
      <dgm:t>
        <a:bodyPr/>
        <a:lstStyle/>
        <a:p>
          <a:endParaRPr lang="en-US"/>
        </a:p>
      </dgm:t>
    </dgm:pt>
    <dgm:pt modelId="{C6F2C75F-DD64-456C-8D4E-BBFA77665838}" type="sibTrans" cxnId="{73707D3C-74D8-4BCD-B0B6-1FFFE22E2102}">
      <dgm:prSet/>
      <dgm:spPr/>
      <dgm:t>
        <a:bodyPr/>
        <a:lstStyle/>
        <a:p>
          <a:endParaRPr lang="en-US"/>
        </a:p>
      </dgm:t>
    </dgm:pt>
    <dgm:pt modelId="{8B705BC8-0C28-4FA8-B1DB-427265B60113}">
      <dgm:prSet/>
      <dgm:spPr/>
      <dgm:t>
        <a:bodyPr/>
        <a:lstStyle/>
        <a:p>
          <a:r>
            <a:rPr lang="en-US"/>
            <a:t>PNA accused government of rigging in the elections. Negotiations with PNA resumed. </a:t>
          </a:r>
        </a:p>
      </dgm:t>
    </dgm:pt>
    <dgm:pt modelId="{B16B053C-5BEB-4E2C-BD08-51C42FB04E2C}" type="parTrans" cxnId="{2D80BC32-2786-49BF-A1B2-B2741B8FF974}">
      <dgm:prSet/>
      <dgm:spPr/>
      <dgm:t>
        <a:bodyPr/>
        <a:lstStyle/>
        <a:p>
          <a:endParaRPr lang="en-US"/>
        </a:p>
      </dgm:t>
    </dgm:pt>
    <dgm:pt modelId="{315A47E9-AFCF-472D-A94E-A518D5043824}" type="sibTrans" cxnId="{2D80BC32-2786-49BF-A1B2-B2741B8FF974}">
      <dgm:prSet/>
      <dgm:spPr/>
      <dgm:t>
        <a:bodyPr/>
        <a:lstStyle/>
        <a:p>
          <a:endParaRPr lang="en-US"/>
        </a:p>
      </dgm:t>
    </dgm:pt>
    <dgm:pt modelId="{F109CF04-CEEB-4141-A6B2-592424531D30}">
      <dgm:prSet/>
      <dgm:spPr/>
      <dgm:t>
        <a:bodyPr/>
        <a:lstStyle/>
        <a:p>
          <a:r>
            <a:rPr lang="en-US"/>
            <a:t>On July 5, 1977 COAS General Zia-ul-Haq imposed Martial Law.</a:t>
          </a:r>
        </a:p>
      </dgm:t>
    </dgm:pt>
    <dgm:pt modelId="{908621C5-F5FA-4408-9B65-345082FD67E2}" type="parTrans" cxnId="{50589F58-AA01-4D8C-94FE-1BED52666028}">
      <dgm:prSet/>
      <dgm:spPr/>
      <dgm:t>
        <a:bodyPr/>
        <a:lstStyle/>
        <a:p>
          <a:endParaRPr lang="en-US"/>
        </a:p>
      </dgm:t>
    </dgm:pt>
    <dgm:pt modelId="{8D1F0BF8-2DE7-487C-B198-3C34944D2EAB}" type="sibTrans" cxnId="{50589F58-AA01-4D8C-94FE-1BED52666028}">
      <dgm:prSet/>
      <dgm:spPr/>
      <dgm:t>
        <a:bodyPr/>
        <a:lstStyle/>
        <a:p>
          <a:endParaRPr lang="en-US"/>
        </a:p>
      </dgm:t>
    </dgm:pt>
    <dgm:pt modelId="{AF3F0853-4B8A-4A8D-939B-7C56970D7980}" type="pres">
      <dgm:prSet presAssocID="{742EC709-8748-4041-ACBE-D329122C7AC9}" presName="linear" presStyleCnt="0">
        <dgm:presLayoutVars>
          <dgm:animLvl val="lvl"/>
          <dgm:resizeHandles val="exact"/>
        </dgm:presLayoutVars>
      </dgm:prSet>
      <dgm:spPr/>
    </dgm:pt>
    <dgm:pt modelId="{F2AC6E37-8632-4747-AF89-BFC1BE78CD1D}" type="pres">
      <dgm:prSet presAssocID="{7E7B4124-1D09-4DEE-AB86-976F22C57066}" presName="parentText" presStyleLbl="node1" presStyleIdx="0" presStyleCnt="5">
        <dgm:presLayoutVars>
          <dgm:chMax val="0"/>
          <dgm:bulletEnabled val="1"/>
        </dgm:presLayoutVars>
      </dgm:prSet>
      <dgm:spPr/>
    </dgm:pt>
    <dgm:pt modelId="{5498B6B3-C9FB-41D2-940F-299F7F99D349}" type="pres">
      <dgm:prSet presAssocID="{EC57DA05-06B3-4C60-8C66-9AA2D487DFED}" presName="spacer" presStyleCnt="0"/>
      <dgm:spPr/>
    </dgm:pt>
    <dgm:pt modelId="{B564DD86-0ED6-40B9-917D-D5E73F7B5EF0}" type="pres">
      <dgm:prSet presAssocID="{370A04A4-6766-49EA-BEC7-9A104595C1B0}" presName="parentText" presStyleLbl="node1" presStyleIdx="1" presStyleCnt="5">
        <dgm:presLayoutVars>
          <dgm:chMax val="0"/>
          <dgm:bulletEnabled val="1"/>
        </dgm:presLayoutVars>
      </dgm:prSet>
      <dgm:spPr/>
    </dgm:pt>
    <dgm:pt modelId="{E47C8A3B-92FC-45DE-A4C5-DA75E33D6F37}" type="pres">
      <dgm:prSet presAssocID="{943AC1C7-67E4-49E5-9A07-CDC1BC0BFA70}" presName="spacer" presStyleCnt="0"/>
      <dgm:spPr/>
    </dgm:pt>
    <dgm:pt modelId="{9DD6CADC-D9E5-429A-8858-9BAC0970F29C}" type="pres">
      <dgm:prSet presAssocID="{86DF43E4-9354-4DCC-8B1F-F1503A3858C9}" presName="parentText" presStyleLbl="node1" presStyleIdx="2" presStyleCnt="5">
        <dgm:presLayoutVars>
          <dgm:chMax val="0"/>
          <dgm:bulletEnabled val="1"/>
        </dgm:presLayoutVars>
      </dgm:prSet>
      <dgm:spPr/>
    </dgm:pt>
    <dgm:pt modelId="{AAD96393-CA84-418E-AEF7-F29C513FCCBB}" type="pres">
      <dgm:prSet presAssocID="{C6F2C75F-DD64-456C-8D4E-BBFA77665838}" presName="spacer" presStyleCnt="0"/>
      <dgm:spPr/>
    </dgm:pt>
    <dgm:pt modelId="{7EA4E908-431C-41F7-9F3B-076DFA593F6E}" type="pres">
      <dgm:prSet presAssocID="{8B705BC8-0C28-4FA8-B1DB-427265B60113}" presName="parentText" presStyleLbl="node1" presStyleIdx="3" presStyleCnt="5">
        <dgm:presLayoutVars>
          <dgm:chMax val="0"/>
          <dgm:bulletEnabled val="1"/>
        </dgm:presLayoutVars>
      </dgm:prSet>
      <dgm:spPr/>
    </dgm:pt>
    <dgm:pt modelId="{23C8F5A4-3593-4FB8-8C6D-DA8D3F47F598}" type="pres">
      <dgm:prSet presAssocID="{315A47E9-AFCF-472D-A94E-A518D5043824}" presName="spacer" presStyleCnt="0"/>
      <dgm:spPr/>
    </dgm:pt>
    <dgm:pt modelId="{075DCA1C-7459-4D25-98F5-F1164981B932}" type="pres">
      <dgm:prSet presAssocID="{F109CF04-CEEB-4141-A6B2-592424531D30}" presName="parentText" presStyleLbl="node1" presStyleIdx="4" presStyleCnt="5">
        <dgm:presLayoutVars>
          <dgm:chMax val="0"/>
          <dgm:bulletEnabled val="1"/>
        </dgm:presLayoutVars>
      </dgm:prSet>
      <dgm:spPr/>
    </dgm:pt>
  </dgm:ptLst>
  <dgm:cxnLst>
    <dgm:cxn modelId="{B9556C10-E400-4AAD-9324-8AD3D34EEB04}" type="presOf" srcId="{370A04A4-6766-49EA-BEC7-9A104595C1B0}" destId="{B564DD86-0ED6-40B9-917D-D5E73F7B5EF0}" srcOrd="0" destOrd="0" presId="urn:microsoft.com/office/officeart/2005/8/layout/vList2"/>
    <dgm:cxn modelId="{F3C7C22E-605E-48F3-BEA8-9F57B03A06AD}" type="presOf" srcId="{7E7B4124-1D09-4DEE-AB86-976F22C57066}" destId="{F2AC6E37-8632-4747-AF89-BFC1BE78CD1D}" srcOrd="0" destOrd="0" presId="urn:microsoft.com/office/officeart/2005/8/layout/vList2"/>
    <dgm:cxn modelId="{2D80BC32-2786-49BF-A1B2-B2741B8FF974}" srcId="{742EC709-8748-4041-ACBE-D329122C7AC9}" destId="{8B705BC8-0C28-4FA8-B1DB-427265B60113}" srcOrd="3" destOrd="0" parTransId="{B16B053C-5BEB-4E2C-BD08-51C42FB04E2C}" sibTransId="{315A47E9-AFCF-472D-A94E-A518D5043824}"/>
    <dgm:cxn modelId="{73707D3C-74D8-4BCD-B0B6-1FFFE22E2102}" srcId="{742EC709-8748-4041-ACBE-D329122C7AC9}" destId="{86DF43E4-9354-4DCC-8B1F-F1503A3858C9}" srcOrd="2" destOrd="0" parTransId="{F9AA77C2-26CD-43E2-B390-E67DD3DFE4C6}" sibTransId="{C6F2C75F-DD64-456C-8D4E-BBFA77665838}"/>
    <dgm:cxn modelId="{6BA57A5C-34D8-4DD4-AC1E-AA59206131DA}" type="presOf" srcId="{742EC709-8748-4041-ACBE-D329122C7AC9}" destId="{AF3F0853-4B8A-4A8D-939B-7C56970D7980}" srcOrd="0" destOrd="0" presId="urn:microsoft.com/office/officeart/2005/8/layout/vList2"/>
    <dgm:cxn modelId="{06F32654-C970-4602-A7E9-38566087AA58}" type="presOf" srcId="{F109CF04-CEEB-4141-A6B2-592424531D30}" destId="{075DCA1C-7459-4D25-98F5-F1164981B932}" srcOrd="0" destOrd="0" presId="urn:microsoft.com/office/officeart/2005/8/layout/vList2"/>
    <dgm:cxn modelId="{43386058-037C-4202-9D7E-FF4CB2618477}" srcId="{742EC709-8748-4041-ACBE-D329122C7AC9}" destId="{370A04A4-6766-49EA-BEC7-9A104595C1B0}" srcOrd="1" destOrd="0" parTransId="{404DD0D0-313C-43E1-ABE2-8B33B52FA465}" sibTransId="{943AC1C7-67E4-49E5-9A07-CDC1BC0BFA70}"/>
    <dgm:cxn modelId="{50589F58-AA01-4D8C-94FE-1BED52666028}" srcId="{742EC709-8748-4041-ACBE-D329122C7AC9}" destId="{F109CF04-CEEB-4141-A6B2-592424531D30}" srcOrd="4" destOrd="0" parTransId="{908621C5-F5FA-4408-9B65-345082FD67E2}" sibTransId="{8D1F0BF8-2DE7-487C-B198-3C34944D2EAB}"/>
    <dgm:cxn modelId="{B3EED29B-87ED-4F32-9AD9-F582959BFE2F}" type="presOf" srcId="{8B705BC8-0C28-4FA8-B1DB-427265B60113}" destId="{7EA4E908-431C-41F7-9F3B-076DFA593F6E}" srcOrd="0" destOrd="0" presId="urn:microsoft.com/office/officeart/2005/8/layout/vList2"/>
    <dgm:cxn modelId="{2ECB54D6-DD4B-4865-8A3A-FD27C687E83B}" srcId="{742EC709-8748-4041-ACBE-D329122C7AC9}" destId="{7E7B4124-1D09-4DEE-AB86-976F22C57066}" srcOrd="0" destOrd="0" parTransId="{6694C571-6794-4CE6-8F2A-EBCB69C1949A}" sibTransId="{EC57DA05-06B3-4C60-8C66-9AA2D487DFED}"/>
    <dgm:cxn modelId="{8C54DEE8-3418-446A-B4B6-B1D4CCA0B750}" type="presOf" srcId="{86DF43E4-9354-4DCC-8B1F-F1503A3858C9}" destId="{9DD6CADC-D9E5-429A-8858-9BAC0970F29C}" srcOrd="0" destOrd="0" presId="urn:microsoft.com/office/officeart/2005/8/layout/vList2"/>
    <dgm:cxn modelId="{EDF47569-3F29-45EA-A2F1-05193DE6845B}" type="presParOf" srcId="{AF3F0853-4B8A-4A8D-939B-7C56970D7980}" destId="{F2AC6E37-8632-4747-AF89-BFC1BE78CD1D}" srcOrd="0" destOrd="0" presId="urn:microsoft.com/office/officeart/2005/8/layout/vList2"/>
    <dgm:cxn modelId="{ED47F738-591D-48BE-A54E-B46AFA2FA01B}" type="presParOf" srcId="{AF3F0853-4B8A-4A8D-939B-7C56970D7980}" destId="{5498B6B3-C9FB-41D2-940F-299F7F99D349}" srcOrd="1" destOrd="0" presId="urn:microsoft.com/office/officeart/2005/8/layout/vList2"/>
    <dgm:cxn modelId="{651A1067-93D7-42C7-BE46-145D49677F55}" type="presParOf" srcId="{AF3F0853-4B8A-4A8D-939B-7C56970D7980}" destId="{B564DD86-0ED6-40B9-917D-D5E73F7B5EF0}" srcOrd="2" destOrd="0" presId="urn:microsoft.com/office/officeart/2005/8/layout/vList2"/>
    <dgm:cxn modelId="{917A8327-5136-4DF0-95E5-DE1EB2C7A23A}" type="presParOf" srcId="{AF3F0853-4B8A-4A8D-939B-7C56970D7980}" destId="{E47C8A3B-92FC-45DE-A4C5-DA75E33D6F37}" srcOrd="3" destOrd="0" presId="urn:microsoft.com/office/officeart/2005/8/layout/vList2"/>
    <dgm:cxn modelId="{8C1B828A-110C-4B1D-9CA6-21887E3B1088}" type="presParOf" srcId="{AF3F0853-4B8A-4A8D-939B-7C56970D7980}" destId="{9DD6CADC-D9E5-429A-8858-9BAC0970F29C}" srcOrd="4" destOrd="0" presId="urn:microsoft.com/office/officeart/2005/8/layout/vList2"/>
    <dgm:cxn modelId="{33968F24-D06E-489A-BA09-9EE0F2FD2E76}" type="presParOf" srcId="{AF3F0853-4B8A-4A8D-939B-7C56970D7980}" destId="{AAD96393-CA84-418E-AEF7-F29C513FCCBB}" srcOrd="5" destOrd="0" presId="urn:microsoft.com/office/officeart/2005/8/layout/vList2"/>
    <dgm:cxn modelId="{10F0FB30-04BA-4D48-8BBA-A328E47798A5}" type="presParOf" srcId="{AF3F0853-4B8A-4A8D-939B-7C56970D7980}" destId="{7EA4E908-431C-41F7-9F3B-076DFA593F6E}" srcOrd="6" destOrd="0" presId="urn:microsoft.com/office/officeart/2005/8/layout/vList2"/>
    <dgm:cxn modelId="{69ACD3CC-8BB2-423D-BB2C-AE78F316376C}" type="presParOf" srcId="{AF3F0853-4B8A-4A8D-939B-7C56970D7980}" destId="{23C8F5A4-3593-4FB8-8C6D-DA8D3F47F598}" srcOrd="7" destOrd="0" presId="urn:microsoft.com/office/officeart/2005/8/layout/vList2"/>
    <dgm:cxn modelId="{F478BF7E-DC82-48B1-B305-BF52974E216C}" type="presParOf" srcId="{AF3F0853-4B8A-4A8D-939B-7C56970D7980}" destId="{075DCA1C-7459-4D25-98F5-F1164981B93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D1B757-89D5-4C2F-8555-C3CBA0FC8D7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9E36969-B3CF-4C38-A534-4D8A7236C9B9}">
      <dgm:prSet/>
      <dgm:spPr/>
      <dgm:t>
        <a:bodyPr/>
        <a:lstStyle/>
        <a:p>
          <a:r>
            <a:rPr lang="en-US"/>
            <a:t>Establishment of the Majlis-i-Shoora. </a:t>
          </a:r>
        </a:p>
      </dgm:t>
    </dgm:pt>
    <dgm:pt modelId="{10A6C6CB-0AC2-4FB8-B378-9E0718D74E17}" type="parTrans" cxnId="{F242BA8F-D949-45BA-8293-BD59A8BD3486}">
      <dgm:prSet/>
      <dgm:spPr/>
      <dgm:t>
        <a:bodyPr/>
        <a:lstStyle/>
        <a:p>
          <a:endParaRPr lang="en-US"/>
        </a:p>
      </dgm:t>
    </dgm:pt>
    <dgm:pt modelId="{16BC32F9-40DB-4A9F-9DC7-E25746D4C113}" type="sibTrans" cxnId="{F242BA8F-D949-45BA-8293-BD59A8BD3486}">
      <dgm:prSet/>
      <dgm:spPr/>
      <dgm:t>
        <a:bodyPr/>
        <a:lstStyle/>
        <a:p>
          <a:endParaRPr lang="en-US"/>
        </a:p>
      </dgm:t>
    </dgm:pt>
    <dgm:pt modelId="{C759E6FC-F2B7-44AF-9699-974AC49E8DC3}">
      <dgm:prSet/>
      <dgm:spPr/>
      <dgm:t>
        <a:bodyPr/>
        <a:lstStyle/>
        <a:p>
          <a:r>
            <a:rPr lang="en-US" dirty="0"/>
            <a:t>General Zia-ul-</a:t>
          </a:r>
          <a:r>
            <a:rPr lang="en-US" dirty="0" err="1"/>
            <a:t>Haq</a:t>
          </a:r>
          <a:r>
            <a:rPr lang="en-US"/>
            <a:t> introduced</a:t>
          </a:r>
          <a:endParaRPr lang="en-US" dirty="0"/>
        </a:p>
      </dgm:t>
    </dgm:pt>
    <dgm:pt modelId="{EB092E74-16E5-4371-B91E-476C50AD255A}" type="parTrans" cxnId="{7BC3356E-6FFC-4CD8-BDF1-628A04EB46DE}">
      <dgm:prSet/>
      <dgm:spPr/>
      <dgm:t>
        <a:bodyPr/>
        <a:lstStyle/>
        <a:p>
          <a:endParaRPr lang="en-US"/>
        </a:p>
      </dgm:t>
    </dgm:pt>
    <dgm:pt modelId="{70108805-3706-48A1-834D-047547A1B81B}" type="sibTrans" cxnId="{7BC3356E-6FFC-4CD8-BDF1-628A04EB46DE}">
      <dgm:prSet/>
      <dgm:spPr/>
      <dgm:t>
        <a:bodyPr/>
        <a:lstStyle/>
        <a:p>
          <a:endParaRPr lang="en-US"/>
        </a:p>
      </dgm:t>
    </dgm:pt>
    <dgm:pt modelId="{C44D527F-93D9-41C6-9F3B-102EBD615B7D}">
      <dgm:prSet/>
      <dgm:spPr/>
      <dgm:t>
        <a:bodyPr/>
        <a:lstStyle/>
        <a:p>
          <a:r>
            <a:rPr lang="en-US"/>
            <a:t>He introduced the Zakat, Ushr, Islamic Hadood and Penal Code in the country.</a:t>
          </a:r>
        </a:p>
      </dgm:t>
    </dgm:pt>
    <dgm:pt modelId="{B2AA16AB-1A2F-411D-B3FD-B937724C8076}" type="parTrans" cxnId="{F6D4A7C1-601F-474A-8039-0F77FA420485}">
      <dgm:prSet/>
      <dgm:spPr/>
      <dgm:t>
        <a:bodyPr/>
        <a:lstStyle/>
        <a:p>
          <a:endParaRPr lang="en-US"/>
        </a:p>
      </dgm:t>
    </dgm:pt>
    <dgm:pt modelId="{D453ABD5-D67A-4381-A721-AA7BACE3D1B9}" type="sibTrans" cxnId="{F6D4A7C1-601F-474A-8039-0F77FA420485}">
      <dgm:prSet/>
      <dgm:spPr/>
      <dgm:t>
        <a:bodyPr/>
        <a:lstStyle/>
        <a:p>
          <a:endParaRPr lang="en-US"/>
        </a:p>
      </dgm:t>
    </dgm:pt>
    <dgm:pt modelId="{1935B5A7-7381-4398-A368-81B0C82E167C}">
      <dgm:prSet/>
      <dgm:spPr/>
      <dgm:t>
        <a:bodyPr/>
        <a:lstStyle/>
        <a:p>
          <a:r>
            <a:rPr lang="en-US"/>
            <a:t>A numbers of other Islamization programs were carried out including the teaching of Islamic Studies and Arabic, which were made compulsory.</a:t>
          </a:r>
        </a:p>
      </dgm:t>
    </dgm:pt>
    <dgm:pt modelId="{CAA4E3CB-665D-4D82-A8E7-2E0B0AC4119C}" type="parTrans" cxnId="{85B3AD81-0D86-4862-B663-B66910342CD1}">
      <dgm:prSet/>
      <dgm:spPr/>
      <dgm:t>
        <a:bodyPr/>
        <a:lstStyle/>
        <a:p>
          <a:endParaRPr lang="en-US"/>
        </a:p>
      </dgm:t>
    </dgm:pt>
    <dgm:pt modelId="{ECB360E7-3199-4467-906E-577D17C41FF0}" type="sibTrans" cxnId="{85B3AD81-0D86-4862-B663-B66910342CD1}">
      <dgm:prSet/>
      <dgm:spPr/>
      <dgm:t>
        <a:bodyPr/>
        <a:lstStyle/>
        <a:p>
          <a:endParaRPr lang="en-US"/>
        </a:p>
      </dgm:t>
    </dgm:pt>
    <dgm:pt modelId="{2E94BEE8-955D-440C-B000-F29A99587639}">
      <dgm:prSet/>
      <dgm:spPr/>
      <dgm:t>
        <a:bodyPr/>
        <a:lstStyle/>
        <a:p>
          <a:r>
            <a:rPr lang="en-US"/>
            <a:t>A Shariah Council consisting of  ulema was established to look into the constitutional and legal matters of the State </a:t>
          </a:r>
        </a:p>
      </dgm:t>
    </dgm:pt>
    <dgm:pt modelId="{06DBEBA9-9EE5-40EF-A476-555467BDA98D}" type="parTrans" cxnId="{31ADB786-6063-4666-8C5D-DD43FA2E30C3}">
      <dgm:prSet/>
      <dgm:spPr/>
      <dgm:t>
        <a:bodyPr/>
        <a:lstStyle/>
        <a:p>
          <a:endParaRPr lang="en-US"/>
        </a:p>
      </dgm:t>
    </dgm:pt>
    <dgm:pt modelId="{0C773D78-D80E-4397-B098-C535D8B4B4DB}" type="sibTrans" cxnId="{31ADB786-6063-4666-8C5D-DD43FA2E30C3}">
      <dgm:prSet/>
      <dgm:spPr/>
      <dgm:t>
        <a:bodyPr/>
        <a:lstStyle/>
        <a:p>
          <a:endParaRPr lang="en-US"/>
        </a:p>
      </dgm:t>
    </dgm:pt>
    <dgm:pt modelId="{77847651-63A1-43B1-A976-215DA0F29EBC}">
      <dgm:prSet/>
      <dgm:spPr/>
      <dgm:t>
        <a:bodyPr/>
        <a:lstStyle/>
        <a:p>
          <a:r>
            <a:rPr lang="en-US"/>
            <a:t>Zia's Government introduced the Hadood Ordinance for the first time in Pakistan.</a:t>
          </a:r>
        </a:p>
      </dgm:t>
    </dgm:pt>
    <dgm:pt modelId="{BB5BEEC6-933F-4D31-B061-C746795F3063}" type="parTrans" cxnId="{BE408983-30BF-432E-A5A5-6EC6872628DC}">
      <dgm:prSet/>
      <dgm:spPr/>
      <dgm:t>
        <a:bodyPr/>
        <a:lstStyle/>
        <a:p>
          <a:endParaRPr lang="en-US"/>
        </a:p>
      </dgm:t>
    </dgm:pt>
    <dgm:pt modelId="{7F934F67-6830-4FB6-98EB-480D1CD044A3}" type="sibTrans" cxnId="{BE408983-30BF-432E-A5A5-6EC6872628DC}">
      <dgm:prSet/>
      <dgm:spPr/>
      <dgm:t>
        <a:bodyPr/>
        <a:lstStyle/>
        <a:p>
          <a:endParaRPr lang="en-US"/>
        </a:p>
      </dgm:t>
    </dgm:pt>
    <dgm:pt modelId="{5B06DBF3-0A5E-4E23-843B-6A4EB22A28F5}">
      <dgm:prSet/>
      <dgm:spPr/>
      <dgm:t>
        <a:bodyPr/>
        <a:lstStyle/>
        <a:p>
          <a:r>
            <a:rPr lang="en-US" dirty="0"/>
            <a:t>Feed more than three million Afghan refugees.</a:t>
          </a:r>
        </a:p>
      </dgm:t>
    </dgm:pt>
    <dgm:pt modelId="{C4D5CE80-F3B9-47C7-A484-D7ED311B15B5}" type="parTrans" cxnId="{BDF22DEC-BCCB-4C99-86B3-766FF9F6C5B0}">
      <dgm:prSet/>
      <dgm:spPr/>
      <dgm:t>
        <a:bodyPr/>
        <a:lstStyle/>
        <a:p>
          <a:endParaRPr lang="en-US"/>
        </a:p>
      </dgm:t>
    </dgm:pt>
    <dgm:pt modelId="{C243670E-BE11-4C5D-9641-232229A1EEE7}" type="sibTrans" cxnId="{BDF22DEC-BCCB-4C99-86B3-766FF9F6C5B0}">
      <dgm:prSet/>
      <dgm:spPr/>
      <dgm:t>
        <a:bodyPr/>
        <a:lstStyle/>
        <a:p>
          <a:endParaRPr lang="en-US"/>
        </a:p>
      </dgm:t>
    </dgm:pt>
    <dgm:pt modelId="{38FEC424-BB49-4B17-AAEB-911BB128122C}">
      <dgm:prSet/>
      <dgm:spPr/>
      <dgm:t>
        <a:bodyPr/>
        <a:lstStyle/>
        <a:p>
          <a:r>
            <a:rPr lang="en-US" dirty="0"/>
            <a:t>The 1973 Constitution of Pakistan envisaged a Parliamentary System of government.</a:t>
          </a:r>
        </a:p>
      </dgm:t>
    </dgm:pt>
    <dgm:pt modelId="{1813C618-3756-4609-AE20-0902760024A3}" type="parTrans" cxnId="{A6291A60-5FDF-45F7-9195-13A6CD0003B2}">
      <dgm:prSet/>
      <dgm:spPr/>
      <dgm:t>
        <a:bodyPr/>
        <a:lstStyle/>
        <a:p>
          <a:endParaRPr lang="en-US"/>
        </a:p>
      </dgm:t>
    </dgm:pt>
    <dgm:pt modelId="{8A0190B9-2B61-4C88-9E41-D34259EEC6C8}" type="sibTrans" cxnId="{A6291A60-5FDF-45F7-9195-13A6CD0003B2}">
      <dgm:prSet/>
      <dgm:spPr/>
      <dgm:t>
        <a:bodyPr/>
        <a:lstStyle/>
        <a:p>
          <a:endParaRPr lang="en-US"/>
        </a:p>
      </dgm:t>
    </dgm:pt>
    <dgm:pt modelId="{B8EA4673-0408-4C2C-83DC-C7466939E26C}" type="pres">
      <dgm:prSet presAssocID="{D4D1B757-89D5-4C2F-8555-C3CBA0FC8D7D}" presName="linear" presStyleCnt="0">
        <dgm:presLayoutVars>
          <dgm:animLvl val="lvl"/>
          <dgm:resizeHandles val="exact"/>
        </dgm:presLayoutVars>
      </dgm:prSet>
      <dgm:spPr/>
    </dgm:pt>
    <dgm:pt modelId="{C9029333-E2AC-4214-9821-77A5DEA8F247}" type="pres">
      <dgm:prSet presAssocID="{09E36969-B3CF-4C38-A534-4D8A7236C9B9}" presName="parentText" presStyleLbl="node1" presStyleIdx="0" presStyleCnt="8">
        <dgm:presLayoutVars>
          <dgm:chMax val="0"/>
          <dgm:bulletEnabled val="1"/>
        </dgm:presLayoutVars>
      </dgm:prSet>
      <dgm:spPr/>
    </dgm:pt>
    <dgm:pt modelId="{FAC7D3FE-CBCD-4445-9360-203B4E2F14C4}" type="pres">
      <dgm:prSet presAssocID="{16BC32F9-40DB-4A9F-9DC7-E25746D4C113}" presName="spacer" presStyleCnt="0"/>
      <dgm:spPr/>
    </dgm:pt>
    <dgm:pt modelId="{FE1B2720-BDFC-431C-9896-75B30BDB1CFC}" type="pres">
      <dgm:prSet presAssocID="{C759E6FC-F2B7-44AF-9699-974AC49E8DC3}" presName="parentText" presStyleLbl="node1" presStyleIdx="1" presStyleCnt="8">
        <dgm:presLayoutVars>
          <dgm:chMax val="0"/>
          <dgm:bulletEnabled val="1"/>
        </dgm:presLayoutVars>
      </dgm:prSet>
      <dgm:spPr/>
    </dgm:pt>
    <dgm:pt modelId="{F684D276-02CA-4C3A-84DB-F792ED0424D9}" type="pres">
      <dgm:prSet presAssocID="{70108805-3706-48A1-834D-047547A1B81B}" presName="spacer" presStyleCnt="0"/>
      <dgm:spPr/>
    </dgm:pt>
    <dgm:pt modelId="{960DAD74-3598-460F-B1B9-897950E86EE8}" type="pres">
      <dgm:prSet presAssocID="{C44D527F-93D9-41C6-9F3B-102EBD615B7D}" presName="parentText" presStyleLbl="node1" presStyleIdx="2" presStyleCnt="8">
        <dgm:presLayoutVars>
          <dgm:chMax val="0"/>
          <dgm:bulletEnabled val="1"/>
        </dgm:presLayoutVars>
      </dgm:prSet>
      <dgm:spPr/>
    </dgm:pt>
    <dgm:pt modelId="{2A21CBA9-D29D-4D51-936E-3104BEB7A6F0}" type="pres">
      <dgm:prSet presAssocID="{D453ABD5-D67A-4381-A721-AA7BACE3D1B9}" presName="spacer" presStyleCnt="0"/>
      <dgm:spPr/>
    </dgm:pt>
    <dgm:pt modelId="{2633CD75-B313-4252-A6B8-2A20DAB5B66C}" type="pres">
      <dgm:prSet presAssocID="{1935B5A7-7381-4398-A368-81B0C82E167C}" presName="parentText" presStyleLbl="node1" presStyleIdx="3" presStyleCnt="8">
        <dgm:presLayoutVars>
          <dgm:chMax val="0"/>
          <dgm:bulletEnabled val="1"/>
        </dgm:presLayoutVars>
      </dgm:prSet>
      <dgm:spPr/>
    </dgm:pt>
    <dgm:pt modelId="{8F9B2055-D008-4641-A323-9568BDE88121}" type="pres">
      <dgm:prSet presAssocID="{ECB360E7-3199-4467-906E-577D17C41FF0}" presName="spacer" presStyleCnt="0"/>
      <dgm:spPr/>
    </dgm:pt>
    <dgm:pt modelId="{A9827183-2C57-42E8-8AE2-F19CE264FA56}" type="pres">
      <dgm:prSet presAssocID="{2E94BEE8-955D-440C-B000-F29A99587639}" presName="parentText" presStyleLbl="node1" presStyleIdx="4" presStyleCnt="8">
        <dgm:presLayoutVars>
          <dgm:chMax val="0"/>
          <dgm:bulletEnabled val="1"/>
        </dgm:presLayoutVars>
      </dgm:prSet>
      <dgm:spPr/>
    </dgm:pt>
    <dgm:pt modelId="{FB3CFE11-321B-457E-B3B1-B5096EFDB330}" type="pres">
      <dgm:prSet presAssocID="{0C773D78-D80E-4397-B098-C535D8B4B4DB}" presName="spacer" presStyleCnt="0"/>
      <dgm:spPr/>
    </dgm:pt>
    <dgm:pt modelId="{E990B3D1-C1D5-4E53-B0BB-6CFF3B65ADBB}" type="pres">
      <dgm:prSet presAssocID="{77847651-63A1-43B1-A976-215DA0F29EBC}" presName="parentText" presStyleLbl="node1" presStyleIdx="5" presStyleCnt="8">
        <dgm:presLayoutVars>
          <dgm:chMax val="0"/>
          <dgm:bulletEnabled val="1"/>
        </dgm:presLayoutVars>
      </dgm:prSet>
      <dgm:spPr/>
    </dgm:pt>
    <dgm:pt modelId="{68BFA1F0-2835-4BD5-99C7-CB1BBCECC20B}" type="pres">
      <dgm:prSet presAssocID="{7F934F67-6830-4FB6-98EB-480D1CD044A3}" presName="spacer" presStyleCnt="0"/>
      <dgm:spPr/>
    </dgm:pt>
    <dgm:pt modelId="{8DCA0132-4282-463B-A387-4BC95A779D3B}" type="pres">
      <dgm:prSet presAssocID="{5B06DBF3-0A5E-4E23-843B-6A4EB22A28F5}" presName="parentText" presStyleLbl="node1" presStyleIdx="6" presStyleCnt="8">
        <dgm:presLayoutVars>
          <dgm:chMax val="0"/>
          <dgm:bulletEnabled val="1"/>
        </dgm:presLayoutVars>
      </dgm:prSet>
      <dgm:spPr/>
    </dgm:pt>
    <dgm:pt modelId="{7AF7AD29-2AB9-4B7C-BD3E-2D691107711B}" type="pres">
      <dgm:prSet presAssocID="{C243670E-BE11-4C5D-9641-232229A1EEE7}" presName="spacer" presStyleCnt="0"/>
      <dgm:spPr/>
    </dgm:pt>
    <dgm:pt modelId="{93754DF9-C428-44DA-8A20-9B173C6633BC}" type="pres">
      <dgm:prSet presAssocID="{38FEC424-BB49-4B17-AAEB-911BB128122C}" presName="parentText" presStyleLbl="node1" presStyleIdx="7" presStyleCnt="8">
        <dgm:presLayoutVars>
          <dgm:chMax val="0"/>
          <dgm:bulletEnabled val="1"/>
        </dgm:presLayoutVars>
      </dgm:prSet>
      <dgm:spPr/>
    </dgm:pt>
  </dgm:ptLst>
  <dgm:cxnLst>
    <dgm:cxn modelId="{F11B0B0E-F3ED-4CD8-B1F3-1A0BF6823DBB}" type="presOf" srcId="{38FEC424-BB49-4B17-AAEB-911BB128122C}" destId="{93754DF9-C428-44DA-8A20-9B173C6633BC}" srcOrd="0" destOrd="0" presId="urn:microsoft.com/office/officeart/2005/8/layout/vList2"/>
    <dgm:cxn modelId="{A59F3016-EAA5-47F7-BDEA-8D2FD7391E33}" type="presOf" srcId="{C759E6FC-F2B7-44AF-9699-974AC49E8DC3}" destId="{FE1B2720-BDFC-431C-9896-75B30BDB1CFC}" srcOrd="0" destOrd="0" presId="urn:microsoft.com/office/officeart/2005/8/layout/vList2"/>
    <dgm:cxn modelId="{A6291A60-5FDF-45F7-9195-13A6CD0003B2}" srcId="{D4D1B757-89D5-4C2F-8555-C3CBA0FC8D7D}" destId="{38FEC424-BB49-4B17-AAEB-911BB128122C}" srcOrd="7" destOrd="0" parTransId="{1813C618-3756-4609-AE20-0902760024A3}" sibTransId="{8A0190B9-2B61-4C88-9E41-D34259EEC6C8}"/>
    <dgm:cxn modelId="{7BC3356E-6FFC-4CD8-BDF1-628A04EB46DE}" srcId="{D4D1B757-89D5-4C2F-8555-C3CBA0FC8D7D}" destId="{C759E6FC-F2B7-44AF-9699-974AC49E8DC3}" srcOrd="1" destOrd="0" parTransId="{EB092E74-16E5-4371-B91E-476C50AD255A}" sibTransId="{70108805-3706-48A1-834D-047547A1B81B}"/>
    <dgm:cxn modelId="{BDB0D871-E567-4DE5-B260-B57AFD7058AE}" type="presOf" srcId="{5B06DBF3-0A5E-4E23-843B-6A4EB22A28F5}" destId="{8DCA0132-4282-463B-A387-4BC95A779D3B}" srcOrd="0" destOrd="0" presId="urn:microsoft.com/office/officeart/2005/8/layout/vList2"/>
    <dgm:cxn modelId="{F6DE9D81-BE41-43CA-9BB8-2BD56415D1E5}" type="presOf" srcId="{D4D1B757-89D5-4C2F-8555-C3CBA0FC8D7D}" destId="{B8EA4673-0408-4C2C-83DC-C7466939E26C}" srcOrd="0" destOrd="0" presId="urn:microsoft.com/office/officeart/2005/8/layout/vList2"/>
    <dgm:cxn modelId="{85B3AD81-0D86-4862-B663-B66910342CD1}" srcId="{D4D1B757-89D5-4C2F-8555-C3CBA0FC8D7D}" destId="{1935B5A7-7381-4398-A368-81B0C82E167C}" srcOrd="3" destOrd="0" parTransId="{CAA4E3CB-665D-4D82-A8E7-2E0B0AC4119C}" sibTransId="{ECB360E7-3199-4467-906E-577D17C41FF0}"/>
    <dgm:cxn modelId="{BE408983-30BF-432E-A5A5-6EC6872628DC}" srcId="{D4D1B757-89D5-4C2F-8555-C3CBA0FC8D7D}" destId="{77847651-63A1-43B1-A976-215DA0F29EBC}" srcOrd="5" destOrd="0" parTransId="{BB5BEEC6-933F-4D31-B061-C746795F3063}" sibTransId="{7F934F67-6830-4FB6-98EB-480D1CD044A3}"/>
    <dgm:cxn modelId="{31ADB786-6063-4666-8C5D-DD43FA2E30C3}" srcId="{D4D1B757-89D5-4C2F-8555-C3CBA0FC8D7D}" destId="{2E94BEE8-955D-440C-B000-F29A99587639}" srcOrd="4" destOrd="0" parTransId="{06DBEBA9-9EE5-40EF-A476-555467BDA98D}" sibTransId="{0C773D78-D80E-4397-B098-C535D8B4B4DB}"/>
    <dgm:cxn modelId="{F242BA8F-D949-45BA-8293-BD59A8BD3486}" srcId="{D4D1B757-89D5-4C2F-8555-C3CBA0FC8D7D}" destId="{09E36969-B3CF-4C38-A534-4D8A7236C9B9}" srcOrd="0" destOrd="0" parTransId="{10A6C6CB-0AC2-4FB8-B378-9E0718D74E17}" sibTransId="{16BC32F9-40DB-4A9F-9DC7-E25746D4C113}"/>
    <dgm:cxn modelId="{2D49F5AE-77D6-45E4-9957-1FA0B678AC15}" type="presOf" srcId="{1935B5A7-7381-4398-A368-81B0C82E167C}" destId="{2633CD75-B313-4252-A6B8-2A20DAB5B66C}" srcOrd="0" destOrd="0" presId="urn:microsoft.com/office/officeart/2005/8/layout/vList2"/>
    <dgm:cxn modelId="{0A2F14B2-0F49-4AF0-8955-D547041A8D7C}" type="presOf" srcId="{09E36969-B3CF-4C38-A534-4D8A7236C9B9}" destId="{C9029333-E2AC-4214-9821-77A5DEA8F247}" srcOrd="0" destOrd="0" presId="urn:microsoft.com/office/officeart/2005/8/layout/vList2"/>
    <dgm:cxn modelId="{419A64BB-FB16-44D3-B819-C5E85BEA5223}" type="presOf" srcId="{77847651-63A1-43B1-A976-215DA0F29EBC}" destId="{E990B3D1-C1D5-4E53-B0BB-6CFF3B65ADBB}" srcOrd="0" destOrd="0" presId="urn:microsoft.com/office/officeart/2005/8/layout/vList2"/>
    <dgm:cxn modelId="{F6D4A7C1-601F-474A-8039-0F77FA420485}" srcId="{D4D1B757-89D5-4C2F-8555-C3CBA0FC8D7D}" destId="{C44D527F-93D9-41C6-9F3B-102EBD615B7D}" srcOrd="2" destOrd="0" parTransId="{B2AA16AB-1A2F-411D-B3FD-B937724C8076}" sibTransId="{D453ABD5-D67A-4381-A721-AA7BACE3D1B9}"/>
    <dgm:cxn modelId="{3DE22EDB-E6CC-4CD2-8445-D64944D62D68}" type="presOf" srcId="{2E94BEE8-955D-440C-B000-F29A99587639}" destId="{A9827183-2C57-42E8-8AE2-F19CE264FA56}" srcOrd="0" destOrd="0" presId="urn:microsoft.com/office/officeart/2005/8/layout/vList2"/>
    <dgm:cxn modelId="{BDF22DEC-BCCB-4C99-86B3-766FF9F6C5B0}" srcId="{D4D1B757-89D5-4C2F-8555-C3CBA0FC8D7D}" destId="{5B06DBF3-0A5E-4E23-843B-6A4EB22A28F5}" srcOrd="6" destOrd="0" parTransId="{C4D5CE80-F3B9-47C7-A484-D7ED311B15B5}" sibTransId="{C243670E-BE11-4C5D-9641-232229A1EEE7}"/>
    <dgm:cxn modelId="{D6E4DEF8-B445-4977-ADFB-331BA37420E9}" type="presOf" srcId="{C44D527F-93D9-41C6-9F3B-102EBD615B7D}" destId="{960DAD74-3598-460F-B1B9-897950E86EE8}" srcOrd="0" destOrd="0" presId="urn:microsoft.com/office/officeart/2005/8/layout/vList2"/>
    <dgm:cxn modelId="{18C39989-808F-4D85-BC0F-704AF0019F7C}" type="presParOf" srcId="{B8EA4673-0408-4C2C-83DC-C7466939E26C}" destId="{C9029333-E2AC-4214-9821-77A5DEA8F247}" srcOrd="0" destOrd="0" presId="urn:microsoft.com/office/officeart/2005/8/layout/vList2"/>
    <dgm:cxn modelId="{45163724-F4F5-4F14-9AAD-464639CC43A0}" type="presParOf" srcId="{B8EA4673-0408-4C2C-83DC-C7466939E26C}" destId="{FAC7D3FE-CBCD-4445-9360-203B4E2F14C4}" srcOrd="1" destOrd="0" presId="urn:microsoft.com/office/officeart/2005/8/layout/vList2"/>
    <dgm:cxn modelId="{FB5F90F3-E6B7-4E32-A1C6-7F99DBC0235E}" type="presParOf" srcId="{B8EA4673-0408-4C2C-83DC-C7466939E26C}" destId="{FE1B2720-BDFC-431C-9896-75B30BDB1CFC}" srcOrd="2" destOrd="0" presId="urn:microsoft.com/office/officeart/2005/8/layout/vList2"/>
    <dgm:cxn modelId="{CAF84FA0-2F03-4096-833D-C167C55D33D5}" type="presParOf" srcId="{B8EA4673-0408-4C2C-83DC-C7466939E26C}" destId="{F684D276-02CA-4C3A-84DB-F792ED0424D9}" srcOrd="3" destOrd="0" presId="urn:microsoft.com/office/officeart/2005/8/layout/vList2"/>
    <dgm:cxn modelId="{97F6EAE9-2DF7-4940-8DB3-A6664479D8D1}" type="presParOf" srcId="{B8EA4673-0408-4C2C-83DC-C7466939E26C}" destId="{960DAD74-3598-460F-B1B9-897950E86EE8}" srcOrd="4" destOrd="0" presId="urn:microsoft.com/office/officeart/2005/8/layout/vList2"/>
    <dgm:cxn modelId="{667F74B1-94E9-4AA5-B8A6-7CD9168769A4}" type="presParOf" srcId="{B8EA4673-0408-4C2C-83DC-C7466939E26C}" destId="{2A21CBA9-D29D-4D51-936E-3104BEB7A6F0}" srcOrd="5" destOrd="0" presId="urn:microsoft.com/office/officeart/2005/8/layout/vList2"/>
    <dgm:cxn modelId="{218DDB40-F938-47F5-98B8-E79A9F281C72}" type="presParOf" srcId="{B8EA4673-0408-4C2C-83DC-C7466939E26C}" destId="{2633CD75-B313-4252-A6B8-2A20DAB5B66C}" srcOrd="6" destOrd="0" presId="urn:microsoft.com/office/officeart/2005/8/layout/vList2"/>
    <dgm:cxn modelId="{E0147FB6-049B-4692-AADF-90BA74D8709A}" type="presParOf" srcId="{B8EA4673-0408-4C2C-83DC-C7466939E26C}" destId="{8F9B2055-D008-4641-A323-9568BDE88121}" srcOrd="7" destOrd="0" presId="urn:microsoft.com/office/officeart/2005/8/layout/vList2"/>
    <dgm:cxn modelId="{F6BFC787-8606-4DA7-9B11-A6E7BB2C9889}" type="presParOf" srcId="{B8EA4673-0408-4C2C-83DC-C7466939E26C}" destId="{A9827183-2C57-42E8-8AE2-F19CE264FA56}" srcOrd="8" destOrd="0" presId="urn:microsoft.com/office/officeart/2005/8/layout/vList2"/>
    <dgm:cxn modelId="{B1C26844-9D66-4C4D-B944-17D6716292CE}" type="presParOf" srcId="{B8EA4673-0408-4C2C-83DC-C7466939E26C}" destId="{FB3CFE11-321B-457E-B3B1-B5096EFDB330}" srcOrd="9" destOrd="0" presId="urn:microsoft.com/office/officeart/2005/8/layout/vList2"/>
    <dgm:cxn modelId="{66280BB5-DE77-4050-885D-D1B5BD947284}" type="presParOf" srcId="{B8EA4673-0408-4C2C-83DC-C7466939E26C}" destId="{E990B3D1-C1D5-4E53-B0BB-6CFF3B65ADBB}" srcOrd="10" destOrd="0" presId="urn:microsoft.com/office/officeart/2005/8/layout/vList2"/>
    <dgm:cxn modelId="{3329F174-DCE2-4B6A-8455-E733CA601306}" type="presParOf" srcId="{B8EA4673-0408-4C2C-83DC-C7466939E26C}" destId="{68BFA1F0-2835-4BD5-99C7-CB1BBCECC20B}" srcOrd="11" destOrd="0" presId="urn:microsoft.com/office/officeart/2005/8/layout/vList2"/>
    <dgm:cxn modelId="{428700FB-E0FB-47E6-A0C9-AD666D658AF4}" type="presParOf" srcId="{B8EA4673-0408-4C2C-83DC-C7466939E26C}" destId="{8DCA0132-4282-463B-A387-4BC95A779D3B}" srcOrd="12" destOrd="0" presId="urn:microsoft.com/office/officeart/2005/8/layout/vList2"/>
    <dgm:cxn modelId="{A0CF910A-0A22-40FC-885C-FAEA867331D1}" type="presParOf" srcId="{B8EA4673-0408-4C2C-83DC-C7466939E26C}" destId="{7AF7AD29-2AB9-4B7C-BD3E-2D691107711B}" srcOrd="13" destOrd="0" presId="urn:microsoft.com/office/officeart/2005/8/layout/vList2"/>
    <dgm:cxn modelId="{16B6356B-7343-47AE-9922-0639494D88B1}" type="presParOf" srcId="{B8EA4673-0408-4C2C-83DC-C7466939E26C}" destId="{93754DF9-C428-44DA-8A20-9B173C6633BC}"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42FF3-3A86-4A1F-8673-D0243722F4CC}">
      <dsp:nvSpPr>
        <dsp:cNvPr id="0" name=""/>
        <dsp:cNvSpPr/>
      </dsp:nvSpPr>
      <dsp:spPr>
        <a:xfrm>
          <a:off x="334403" y="2998"/>
          <a:ext cx="955560" cy="9555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ADAA8D-2D4B-4D81-91E6-D72BBD53986B}">
      <dsp:nvSpPr>
        <dsp:cNvPr id="0" name=""/>
        <dsp:cNvSpPr/>
      </dsp:nvSpPr>
      <dsp:spPr>
        <a:xfrm>
          <a:off x="535070" y="203666"/>
          <a:ext cx="554225" cy="554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92EFFD-CBA7-4C2E-A338-258F43B21DB8}">
      <dsp:nvSpPr>
        <dsp:cNvPr id="0" name=""/>
        <dsp:cNvSpPr/>
      </dsp:nvSpPr>
      <dsp:spPr>
        <a:xfrm>
          <a:off x="1494726" y="299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All government servants was conducted and service records were closely scrutinized. </a:t>
          </a:r>
        </a:p>
      </dsp:txBody>
      <dsp:txXfrm>
        <a:off x="1494726" y="2998"/>
        <a:ext cx="2252392" cy="955560"/>
      </dsp:txXfrm>
    </dsp:sp>
    <dsp:sp modelId="{58755FF7-38AE-4B0D-AB49-A78B9C9FC8ED}">
      <dsp:nvSpPr>
        <dsp:cNvPr id="0" name=""/>
        <dsp:cNvSpPr/>
      </dsp:nvSpPr>
      <dsp:spPr>
        <a:xfrm>
          <a:off x="4139581" y="2998"/>
          <a:ext cx="955560" cy="9555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29681-2174-4944-945B-51F838E983AF}">
      <dsp:nvSpPr>
        <dsp:cNvPr id="0" name=""/>
        <dsp:cNvSpPr/>
      </dsp:nvSpPr>
      <dsp:spPr>
        <a:xfrm>
          <a:off x="4340248" y="203666"/>
          <a:ext cx="554225" cy="554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A7E87B-D14A-49BA-AC02-E01F2E035047}">
      <dsp:nvSpPr>
        <dsp:cNvPr id="0" name=""/>
        <dsp:cNvSpPr/>
      </dsp:nvSpPr>
      <dsp:spPr>
        <a:xfrm>
          <a:off x="5299904" y="299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Elective Bodies Disqualification Order</a:t>
          </a:r>
        </a:p>
      </dsp:txBody>
      <dsp:txXfrm>
        <a:off x="5299904" y="2998"/>
        <a:ext cx="2252392" cy="955560"/>
      </dsp:txXfrm>
    </dsp:sp>
    <dsp:sp modelId="{9A4E3C94-6CC8-4514-9C5E-2B6B338C5151}">
      <dsp:nvSpPr>
        <dsp:cNvPr id="0" name=""/>
        <dsp:cNvSpPr/>
      </dsp:nvSpPr>
      <dsp:spPr>
        <a:xfrm>
          <a:off x="334403" y="1698491"/>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9C4CB-A730-4422-BD05-12FD25ACC8C6}">
      <dsp:nvSpPr>
        <dsp:cNvPr id="0" name=""/>
        <dsp:cNvSpPr/>
      </dsp:nvSpPr>
      <dsp:spPr>
        <a:xfrm>
          <a:off x="535070" y="1899159"/>
          <a:ext cx="554225" cy="5542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D5F852-7EEC-43FE-9914-6E7439207678}">
      <dsp:nvSpPr>
        <dsp:cNvPr id="0" name=""/>
        <dsp:cNvSpPr/>
      </dsp:nvSpPr>
      <dsp:spPr>
        <a:xfrm>
          <a:off x="1494726" y="1698491"/>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Improvement in Agriculture Sector</a:t>
          </a:r>
        </a:p>
      </dsp:txBody>
      <dsp:txXfrm>
        <a:off x="1494726" y="1698491"/>
        <a:ext cx="2252392" cy="955560"/>
      </dsp:txXfrm>
    </dsp:sp>
    <dsp:sp modelId="{7D2B8D3A-5A1C-4FF3-9BDD-5C98FC5578A3}">
      <dsp:nvSpPr>
        <dsp:cNvPr id="0" name=""/>
        <dsp:cNvSpPr/>
      </dsp:nvSpPr>
      <dsp:spPr>
        <a:xfrm>
          <a:off x="4139581" y="1698491"/>
          <a:ext cx="955560" cy="9555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A6617-ECAB-4E82-8398-86A4F96C556D}">
      <dsp:nvSpPr>
        <dsp:cNvPr id="0" name=""/>
        <dsp:cNvSpPr/>
      </dsp:nvSpPr>
      <dsp:spPr>
        <a:xfrm>
          <a:off x="4340248" y="1899159"/>
          <a:ext cx="554225" cy="5542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55B962-1F08-49CF-BF97-7797203DB4C8}">
      <dsp:nvSpPr>
        <dsp:cNvPr id="0" name=""/>
        <dsp:cNvSpPr/>
      </dsp:nvSpPr>
      <dsp:spPr>
        <a:xfrm>
          <a:off x="5299904" y="1698491"/>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land reforms in West Pakistan.</a:t>
          </a:r>
        </a:p>
      </dsp:txBody>
      <dsp:txXfrm>
        <a:off x="5299904" y="1698491"/>
        <a:ext cx="2252392" cy="955560"/>
      </dsp:txXfrm>
    </dsp:sp>
    <dsp:sp modelId="{C0A058FE-8CC4-4EF0-8AEF-FAFDE18C2CF3}">
      <dsp:nvSpPr>
        <dsp:cNvPr id="0" name=""/>
        <dsp:cNvSpPr/>
      </dsp:nvSpPr>
      <dsp:spPr>
        <a:xfrm>
          <a:off x="334403" y="3393984"/>
          <a:ext cx="955560" cy="95556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7EC2CE-F3E3-4B30-8BB3-1A7B3ACDB8E5}">
      <dsp:nvSpPr>
        <dsp:cNvPr id="0" name=""/>
        <dsp:cNvSpPr/>
      </dsp:nvSpPr>
      <dsp:spPr>
        <a:xfrm>
          <a:off x="535070" y="3594652"/>
          <a:ext cx="554225" cy="5542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59EA7B-DF51-4601-8441-7815840D8D47}">
      <dsp:nvSpPr>
        <dsp:cNvPr id="0" name=""/>
        <dsp:cNvSpPr/>
      </dsp:nvSpPr>
      <dsp:spPr>
        <a:xfrm>
          <a:off x="1494726" y="3393984"/>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Basic Democracies</a:t>
          </a:r>
        </a:p>
      </dsp:txBody>
      <dsp:txXfrm>
        <a:off x="1494726" y="3393984"/>
        <a:ext cx="2252392" cy="955560"/>
      </dsp:txXfrm>
    </dsp:sp>
    <dsp:sp modelId="{7259B2AC-D96D-42C9-B720-6BD62490A9AD}">
      <dsp:nvSpPr>
        <dsp:cNvPr id="0" name=""/>
        <dsp:cNvSpPr/>
      </dsp:nvSpPr>
      <dsp:spPr>
        <a:xfrm>
          <a:off x="4139581" y="3393984"/>
          <a:ext cx="955560" cy="9555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07D68-B8D2-4B08-8670-501CD3E01E19}">
      <dsp:nvSpPr>
        <dsp:cNvPr id="0" name=""/>
        <dsp:cNvSpPr/>
      </dsp:nvSpPr>
      <dsp:spPr>
        <a:xfrm>
          <a:off x="4340248" y="3594652"/>
          <a:ext cx="554225" cy="5542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C43E3E-4A99-46E6-B978-8558CC403670}">
      <dsp:nvSpPr>
        <dsp:cNvPr id="0" name=""/>
        <dsp:cNvSpPr/>
      </dsp:nvSpPr>
      <dsp:spPr>
        <a:xfrm>
          <a:off x="5299904" y="3393984"/>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Constitution Commission </a:t>
          </a:r>
        </a:p>
      </dsp:txBody>
      <dsp:txXfrm>
        <a:off x="5299904" y="3393984"/>
        <a:ext cx="2252392" cy="955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1B730-1057-43C2-A6CC-968BA8329CF7}">
      <dsp:nvSpPr>
        <dsp:cNvPr id="0" name=""/>
        <dsp:cNvSpPr/>
      </dsp:nvSpPr>
      <dsp:spPr>
        <a:xfrm>
          <a:off x="91411" y="697350"/>
          <a:ext cx="1108454" cy="110845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44A46B-C52C-42FC-8B85-2518833EBF55}">
      <dsp:nvSpPr>
        <dsp:cNvPr id="0" name=""/>
        <dsp:cNvSpPr/>
      </dsp:nvSpPr>
      <dsp:spPr>
        <a:xfrm>
          <a:off x="324187" y="930126"/>
          <a:ext cx="642903" cy="6429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C3B542-0D09-4C11-AA34-06245EFA572A}">
      <dsp:nvSpPr>
        <dsp:cNvPr id="0" name=""/>
        <dsp:cNvSpPr/>
      </dsp:nvSpPr>
      <dsp:spPr>
        <a:xfrm>
          <a:off x="1437392" y="697350"/>
          <a:ext cx="2612786" cy="1108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Increased inequality in the distribution of wealth.</a:t>
          </a:r>
        </a:p>
      </dsp:txBody>
      <dsp:txXfrm>
        <a:off x="1437392" y="697350"/>
        <a:ext cx="2612786" cy="1108454"/>
      </dsp:txXfrm>
    </dsp:sp>
    <dsp:sp modelId="{4ACE77CC-B60E-4C2B-8602-7A04CC507D6F}">
      <dsp:nvSpPr>
        <dsp:cNvPr id="0" name=""/>
        <dsp:cNvSpPr/>
      </dsp:nvSpPr>
      <dsp:spPr>
        <a:xfrm>
          <a:off x="4505436" y="697350"/>
          <a:ext cx="1108454" cy="110845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D41114-8068-4027-839D-1A0FA2CC6108}">
      <dsp:nvSpPr>
        <dsp:cNvPr id="0" name=""/>
        <dsp:cNvSpPr/>
      </dsp:nvSpPr>
      <dsp:spPr>
        <a:xfrm>
          <a:off x="4738212" y="930126"/>
          <a:ext cx="642903" cy="6429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51F39D-E1B9-4AF9-89B2-D05138BB450B}">
      <dsp:nvSpPr>
        <dsp:cNvPr id="0" name=""/>
        <dsp:cNvSpPr/>
      </dsp:nvSpPr>
      <dsp:spPr>
        <a:xfrm>
          <a:off x="5851417" y="697350"/>
          <a:ext cx="2612786" cy="1108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Politics after Indo-Pakistani War of 1965</a:t>
          </a:r>
        </a:p>
      </dsp:txBody>
      <dsp:txXfrm>
        <a:off x="5851417" y="697350"/>
        <a:ext cx="2612786" cy="1108454"/>
      </dsp:txXfrm>
    </dsp:sp>
    <dsp:sp modelId="{02634225-435E-4828-961C-A683015242A6}">
      <dsp:nvSpPr>
        <dsp:cNvPr id="0" name=""/>
        <dsp:cNvSpPr/>
      </dsp:nvSpPr>
      <dsp:spPr>
        <a:xfrm>
          <a:off x="91411" y="2545532"/>
          <a:ext cx="1108454" cy="110845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9A4C24-C3F1-4A0B-945D-B3E1766477AD}">
      <dsp:nvSpPr>
        <dsp:cNvPr id="0" name=""/>
        <dsp:cNvSpPr/>
      </dsp:nvSpPr>
      <dsp:spPr>
        <a:xfrm>
          <a:off x="324187" y="2778308"/>
          <a:ext cx="642903" cy="6429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E288A7-B401-4ABE-827B-E2224F88AC85}">
      <dsp:nvSpPr>
        <dsp:cNvPr id="0" name=""/>
        <dsp:cNvSpPr/>
      </dsp:nvSpPr>
      <dsp:spPr>
        <a:xfrm>
          <a:off x="1437392" y="2545532"/>
          <a:ext cx="2612786" cy="1108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Government corruption and nepotism.</a:t>
          </a:r>
        </a:p>
      </dsp:txBody>
      <dsp:txXfrm>
        <a:off x="1437392" y="2545532"/>
        <a:ext cx="2612786" cy="1108454"/>
      </dsp:txXfrm>
    </dsp:sp>
    <dsp:sp modelId="{D28DCBEC-5FFF-4075-8A68-7B8F1B50E707}">
      <dsp:nvSpPr>
        <dsp:cNvPr id="0" name=""/>
        <dsp:cNvSpPr/>
      </dsp:nvSpPr>
      <dsp:spPr>
        <a:xfrm>
          <a:off x="4505436" y="2545532"/>
          <a:ext cx="1108454" cy="110845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17A83D-70C0-42E1-AF0A-245FE4067272}">
      <dsp:nvSpPr>
        <dsp:cNvPr id="0" name=""/>
        <dsp:cNvSpPr/>
      </dsp:nvSpPr>
      <dsp:spPr>
        <a:xfrm>
          <a:off x="4738212" y="2778308"/>
          <a:ext cx="642903" cy="6429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B24650-B2FB-4615-9879-550EE73D30DD}">
      <dsp:nvSpPr>
        <dsp:cNvPr id="0" name=""/>
        <dsp:cNvSpPr/>
      </dsp:nvSpPr>
      <dsp:spPr>
        <a:xfrm>
          <a:off x="5851417" y="2545532"/>
          <a:ext cx="2612786" cy="1108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1964 Presidential elections against Fatima Jinnah is a subject of criticism by many writers</a:t>
          </a:r>
        </a:p>
      </dsp:txBody>
      <dsp:txXfrm>
        <a:off x="5851417" y="2545532"/>
        <a:ext cx="2612786" cy="1108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DAD2E-1469-4550-8698-47EF78FD6BE6}">
      <dsp:nvSpPr>
        <dsp:cNvPr id="0" name=""/>
        <dsp:cNvSpPr/>
      </dsp:nvSpPr>
      <dsp:spPr>
        <a:xfrm>
          <a:off x="64781" y="0"/>
          <a:ext cx="5459706" cy="545970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99B9E-9CAB-4E3A-ABA2-C449276562EF}">
      <dsp:nvSpPr>
        <dsp:cNvPr id="0" name=""/>
        <dsp:cNvSpPr/>
      </dsp:nvSpPr>
      <dsp:spPr>
        <a:xfrm>
          <a:off x="583454" y="518672"/>
          <a:ext cx="2129285" cy="212928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Served as the President of Pakistan from 1971 to 1973 </a:t>
          </a:r>
        </a:p>
      </dsp:txBody>
      <dsp:txXfrm>
        <a:off x="687397" y="622615"/>
        <a:ext cx="1921399" cy="1921399"/>
      </dsp:txXfrm>
    </dsp:sp>
    <dsp:sp modelId="{AF23DF6F-267A-4985-858B-52EF04EEB7E3}">
      <dsp:nvSpPr>
        <dsp:cNvPr id="0" name=""/>
        <dsp:cNvSpPr/>
      </dsp:nvSpPr>
      <dsp:spPr>
        <a:xfrm>
          <a:off x="2876530" y="518672"/>
          <a:ext cx="2129285" cy="212928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Prime Minister of  Pakistan from 1973 to 1977. </a:t>
          </a:r>
        </a:p>
      </dsp:txBody>
      <dsp:txXfrm>
        <a:off x="2980473" y="622615"/>
        <a:ext cx="1921399" cy="1921399"/>
      </dsp:txXfrm>
    </dsp:sp>
    <dsp:sp modelId="{788A1800-881F-472E-94ED-E2163BEE93AC}">
      <dsp:nvSpPr>
        <dsp:cNvPr id="0" name=""/>
        <dsp:cNvSpPr/>
      </dsp:nvSpPr>
      <dsp:spPr>
        <a:xfrm>
          <a:off x="583454" y="2811748"/>
          <a:ext cx="2129285" cy="212928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Founder of the Pakistan People’s Party (PPP</a:t>
          </a:r>
        </a:p>
      </dsp:txBody>
      <dsp:txXfrm>
        <a:off x="687397" y="2915691"/>
        <a:ext cx="1921399" cy="1921399"/>
      </dsp:txXfrm>
    </dsp:sp>
    <dsp:sp modelId="{334662D6-962D-4702-8FD8-5926A3DAB82E}">
      <dsp:nvSpPr>
        <dsp:cNvPr id="0" name=""/>
        <dsp:cNvSpPr/>
      </dsp:nvSpPr>
      <dsp:spPr>
        <a:xfrm>
          <a:off x="2876530" y="2811748"/>
          <a:ext cx="2129285" cy="212928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Bhutto is often addressed as the Quaid-e-Awam.</a:t>
          </a:r>
        </a:p>
      </dsp:txBody>
      <dsp:txXfrm>
        <a:off x="2980473" y="2915691"/>
        <a:ext cx="1921399" cy="19213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C6E37-8632-4747-AF89-BFC1BE78CD1D}">
      <dsp:nvSpPr>
        <dsp:cNvPr id="0" name=""/>
        <dsp:cNvSpPr/>
      </dsp:nvSpPr>
      <dsp:spPr>
        <a:xfrm>
          <a:off x="0" y="733468"/>
          <a:ext cx="5589270" cy="75477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Bhutto adopted a new constitution for Pakistan. </a:t>
          </a:r>
        </a:p>
      </dsp:txBody>
      <dsp:txXfrm>
        <a:off x="36845" y="770313"/>
        <a:ext cx="5515580" cy="681087"/>
      </dsp:txXfrm>
    </dsp:sp>
    <dsp:sp modelId="{B564DD86-0ED6-40B9-917D-D5E73F7B5EF0}">
      <dsp:nvSpPr>
        <dsp:cNvPr id="0" name=""/>
        <dsp:cNvSpPr/>
      </dsp:nvSpPr>
      <dsp:spPr>
        <a:xfrm>
          <a:off x="0" y="1542966"/>
          <a:ext cx="5589270" cy="754777"/>
        </a:xfrm>
        <a:prstGeom prst="round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Prime minister, Bhutto nationalized many industries. founder of Pakistan’s nuclear weapons programme </a:t>
          </a:r>
        </a:p>
      </dsp:txBody>
      <dsp:txXfrm>
        <a:off x="36845" y="1579811"/>
        <a:ext cx="5515580" cy="681087"/>
      </dsp:txXfrm>
    </dsp:sp>
    <dsp:sp modelId="{9DD6CADC-D9E5-429A-8858-9BAC0970F29C}">
      <dsp:nvSpPr>
        <dsp:cNvPr id="0" name=""/>
        <dsp:cNvSpPr/>
      </dsp:nvSpPr>
      <dsp:spPr>
        <a:xfrm>
          <a:off x="0" y="2352464"/>
          <a:ext cx="5589270" cy="754777"/>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General Elections were held on March 7, 1977. PPP emerged as the victorious Party. </a:t>
          </a:r>
        </a:p>
      </dsp:txBody>
      <dsp:txXfrm>
        <a:off x="36845" y="2389309"/>
        <a:ext cx="5515580" cy="681087"/>
      </dsp:txXfrm>
    </dsp:sp>
    <dsp:sp modelId="{7EA4E908-431C-41F7-9F3B-076DFA593F6E}">
      <dsp:nvSpPr>
        <dsp:cNvPr id="0" name=""/>
        <dsp:cNvSpPr/>
      </dsp:nvSpPr>
      <dsp:spPr>
        <a:xfrm>
          <a:off x="0" y="3161961"/>
          <a:ext cx="5589270" cy="754777"/>
        </a:xfrm>
        <a:prstGeom prst="round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PNA accused government of rigging in the elections. Negotiations with PNA resumed. </a:t>
          </a:r>
        </a:p>
      </dsp:txBody>
      <dsp:txXfrm>
        <a:off x="36845" y="3198806"/>
        <a:ext cx="5515580" cy="681087"/>
      </dsp:txXfrm>
    </dsp:sp>
    <dsp:sp modelId="{075DCA1C-7459-4D25-98F5-F1164981B932}">
      <dsp:nvSpPr>
        <dsp:cNvPr id="0" name=""/>
        <dsp:cNvSpPr/>
      </dsp:nvSpPr>
      <dsp:spPr>
        <a:xfrm>
          <a:off x="0" y="3971459"/>
          <a:ext cx="5589270" cy="75477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On July 5, 1977 COAS General Zia-ul-Haq imposed Martial Law.</a:t>
          </a:r>
        </a:p>
      </dsp:txBody>
      <dsp:txXfrm>
        <a:off x="36845" y="4008304"/>
        <a:ext cx="5515580" cy="6810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29333-E2AC-4214-9821-77A5DEA8F247}">
      <dsp:nvSpPr>
        <dsp:cNvPr id="0" name=""/>
        <dsp:cNvSpPr/>
      </dsp:nvSpPr>
      <dsp:spPr>
        <a:xfrm>
          <a:off x="0" y="523591"/>
          <a:ext cx="5122926" cy="51642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Establishment of the Majlis-i-Shoora. </a:t>
          </a:r>
        </a:p>
      </dsp:txBody>
      <dsp:txXfrm>
        <a:off x="25210" y="548801"/>
        <a:ext cx="5072506" cy="466007"/>
      </dsp:txXfrm>
    </dsp:sp>
    <dsp:sp modelId="{FE1B2720-BDFC-431C-9896-75B30BDB1CFC}">
      <dsp:nvSpPr>
        <dsp:cNvPr id="0" name=""/>
        <dsp:cNvSpPr/>
      </dsp:nvSpPr>
      <dsp:spPr>
        <a:xfrm>
          <a:off x="0" y="1077458"/>
          <a:ext cx="5122926" cy="516427"/>
        </a:xfrm>
        <a:prstGeom prst="roundRect">
          <a:avLst/>
        </a:prstGeom>
        <a:solidFill>
          <a:schemeClr val="accent5">
            <a:hueOff val="-1419125"/>
            <a:satOff val="5687"/>
            <a:lumOff val="1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General Zia-ul-</a:t>
          </a:r>
          <a:r>
            <a:rPr lang="en-US" sz="1300" kern="1200" dirty="0" err="1"/>
            <a:t>Haq</a:t>
          </a:r>
          <a:r>
            <a:rPr lang="en-US" sz="1300" kern="1200"/>
            <a:t> introduced</a:t>
          </a:r>
          <a:endParaRPr lang="en-US" sz="1300" kern="1200" dirty="0"/>
        </a:p>
      </dsp:txBody>
      <dsp:txXfrm>
        <a:off x="25210" y="1102668"/>
        <a:ext cx="5072506" cy="466007"/>
      </dsp:txXfrm>
    </dsp:sp>
    <dsp:sp modelId="{960DAD74-3598-460F-B1B9-897950E86EE8}">
      <dsp:nvSpPr>
        <dsp:cNvPr id="0" name=""/>
        <dsp:cNvSpPr/>
      </dsp:nvSpPr>
      <dsp:spPr>
        <a:xfrm>
          <a:off x="0" y="1631325"/>
          <a:ext cx="5122926" cy="516427"/>
        </a:xfrm>
        <a:prstGeom prst="roundRect">
          <a:avLst/>
        </a:prstGeom>
        <a:solidFill>
          <a:schemeClr val="accent5">
            <a:hueOff val="-2838251"/>
            <a:satOff val="11375"/>
            <a:lumOff val="24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He introduced the Zakat, Ushr, Islamic Hadood and Penal Code in the country.</a:t>
          </a:r>
        </a:p>
      </dsp:txBody>
      <dsp:txXfrm>
        <a:off x="25210" y="1656535"/>
        <a:ext cx="5072506" cy="466007"/>
      </dsp:txXfrm>
    </dsp:sp>
    <dsp:sp modelId="{2633CD75-B313-4252-A6B8-2A20DAB5B66C}">
      <dsp:nvSpPr>
        <dsp:cNvPr id="0" name=""/>
        <dsp:cNvSpPr/>
      </dsp:nvSpPr>
      <dsp:spPr>
        <a:xfrm>
          <a:off x="0" y="2185192"/>
          <a:ext cx="5122926" cy="516427"/>
        </a:xfrm>
        <a:prstGeom prst="roundRect">
          <a:avLst/>
        </a:prstGeom>
        <a:solidFill>
          <a:schemeClr val="accent5">
            <a:hueOff val="-4257376"/>
            <a:satOff val="17062"/>
            <a:lumOff val="36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 numbers of other Islamization programs were carried out including the teaching of Islamic Studies and Arabic, which were made compulsory.</a:t>
          </a:r>
        </a:p>
      </dsp:txBody>
      <dsp:txXfrm>
        <a:off x="25210" y="2210402"/>
        <a:ext cx="5072506" cy="466007"/>
      </dsp:txXfrm>
    </dsp:sp>
    <dsp:sp modelId="{A9827183-2C57-42E8-8AE2-F19CE264FA56}">
      <dsp:nvSpPr>
        <dsp:cNvPr id="0" name=""/>
        <dsp:cNvSpPr/>
      </dsp:nvSpPr>
      <dsp:spPr>
        <a:xfrm>
          <a:off x="0" y="2739059"/>
          <a:ext cx="5122926" cy="516427"/>
        </a:xfrm>
        <a:prstGeom prst="roundRect">
          <a:avLst/>
        </a:prstGeom>
        <a:solidFill>
          <a:schemeClr val="accent5">
            <a:hueOff val="-5676501"/>
            <a:satOff val="22749"/>
            <a:lumOff val="49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 Shariah Council consisting of  ulema was established to look into the constitutional and legal matters of the State </a:t>
          </a:r>
        </a:p>
      </dsp:txBody>
      <dsp:txXfrm>
        <a:off x="25210" y="2764269"/>
        <a:ext cx="5072506" cy="466007"/>
      </dsp:txXfrm>
    </dsp:sp>
    <dsp:sp modelId="{E990B3D1-C1D5-4E53-B0BB-6CFF3B65ADBB}">
      <dsp:nvSpPr>
        <dsp:cNvPr id="0" name=""/>
        <dsp:cNvSpPr/>
      </dsp:nvSpPr>
      <dsp:spPr>
        <a:xfrm>
          <a:off x="0" y="3292927"/>
          <a:ext cx="5122926" cy="516427"/>
        </a:xfrm>
        <a:prstGeom prst="roundRect">
          <a:avLst/>
        </a:prstGeom>
        <a:solidFill>
          <a:schemeClr val="accent5">
            <a:hueOff val="-7095626"/>
            <a:satOff val="28436"/>
            <a:lumOff val="61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Zia's Government introduced the Hadood Ordinance for the first time in Pakistan.</a:t>
          </a:r>
        </a:p>
      </dsp:txBody>
      <dsp:txXfrm>
        <a:off x="25210" y="3318137"/>
        <a:ext cx="5072506" cy="466007"/>
      </dsp:txXfrm>
    </dsp:sp>
    <dsp:sp modelId="{8DCA0132-4282-463B-A387-4BC95A779D3B}">
      <dsp:nvSpPr>
        <dsp:cNvPr id="0" name=""/>
        <dsp:cNvSpPr/>
      </dsp:nvSpPr>
      <dsp:spPr>
        <a:xfrm>
          <a:off x="0" y="3846794"/>
          <a:ext cx="5122926" cy="516427"/>
        </a:xfrm>
        <a:prstGeom prst="roundRect">
          <a:avLst/>
        </a:prstGeom>
        <a:solidFill>
          <a:schemeClr val="accent5">
            <a:hueOff val="-8514751"/>
            <a:satOff val="34124"/>
            <a:lumOff val="73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Feed more than three million Afghan refugees.</a:t>
          </a:r>
        </a:p>
      </dsp:txBody>
      <dsp:txXfrm>
        <a:off x="25210" y="3872004"/>
        <a:ext cx="5072506" cy="466007"/>
      </dsp:txXfrm>
    </dsp:sp>
    <dsp:sp modelId="{93754DF9-C428-44DA-8A20-9B173C6633BC}">
      <dsp:nvSpPr>
        <dsp:cNvPr id="0" name=""/>
        <dsp:cNvSpPr/>
      </dsp:nvSpPr>
      <dsp:spPr>
        <a:xfrm>
          <a:off x="0" y="4400661"/>
          <a:ext cx="5122926" cy="51642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The 1973 Constitution of Pakistan envisaged a Parliamentary System of government.</a:t>
          </a:r>
        </a:p>
      </dsp:txBody>
      <dsp:txXfrm>
        <a:off x="25210" y="4425871"/>
        <a:ext cx="5072506" cy="46600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06DDB7-2518-48FD-9D80-6534A984F3BB}"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FF2F3-E047-4981-A41D-1C37DCF7428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06DDB7-2518-48FD-9D80-6534A984F3BB}"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FF2F3-E047-4981-A41D-1C37DCF742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06DDB7-2518-48FD-9D80-6534A984F3BB}"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FF2F3-E047-4981-A41D-1C37DCF742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06DDB7-2518-48FD-9D80-6534A984F3BB}"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FF2F3-E047-4981-A41D-1C37DCF742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6DDB7-2518-48FD-9D80-6534A984F3BB}"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FF2F3-E047-4981-A41D-1C37DCF7428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06DDB7-2518-48FD-9D80-6534A984F3BB}"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FF2F3-E047-4981-A41D-1C37DCF742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06DDB7-2518-48FD-9D80-6534A984F3BB}"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FFF2F3-E047-4981-A41D-1C37DCF742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06DDB7-2518-48FD-9D80-6534A984F3BB}" type="datetimeFigureOut">
              <a:rPr lang="en-US" smtClean="0"/>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FFF2F3-E047-4981-A41D-1C37DCF742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6DDB7-2518-48FD-9D80-6534A984F3BB}"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FFF2F3-E047-4981-A41D-1C37DCF742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06DDB7-2518-48FD-9D80-6534A984F3BB}"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FF2F3-E047-4981-A41D-1C37DCF742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06DDB7-2518-48FD-9D80-6534A984F3BB}"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FF2F3-E047-4981-A41D-1C37DCF7428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506DDB7-2518-48FD-9D80-6534A984F3BB}" type="datetimeFigureOut">
              <a:rPr lang="en-US" smtClean="0"/>
              <a:t>6/19/2020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8FFF2F3-E047-4981-A41D-1C37DCF7428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44">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46">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5871" y="1844574"/>
            <a:ext cx="4225136" cy="31688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9" name="Freeform: Shape 148">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46290" y="1422605"/>
            <a:ext cx="5353835" cy="4015376"/>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837525" y="2452526"/>
            <a:ext cx="3186239" cy="1952947"/>
          </a:xfrm>
          <a:noFill/>
        </p:spPr>
        <p:txBody>
          <a:bodyPr anchor="ctr">
            <a:normAutofit/>
          </a:bodyPr>
          <a:lstStyle/>
          <a:p>
            <a:pPr>
              <a:lnSpc>
                <a:spcPct val="90000"/>
              </a:lnSpc>
            </a:pPr>
            <a:r>
              <a:rPr lang="en-US" sz="3100" dirty="0">
                <a:solidFill>
                  <a:srgbClr val="080808"/>
                </a:solidFill>
                <a:latin typeface="Arial Black" pitchFamily="34" charset="0"/>
              </a:rPr>
              <a:t> MILITARY AND POLITICS IN PAKSITAN</a:t>
            </a:r>
          </a:p>
        </p:txBody>
      </p:sp>
      <p:sp>
        <p:nvSpPr>
          <p:cNvPr id="151" name="Isosceles Triangle 150">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6024" y="156022"/>
            <a:ext cx="1248189" cy="936142"/>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152">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22624" y="246646"/>
            <a:ext cx="432923"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69892" y="492089"/>
            <a:ext cx="999162" cy="7493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50288" y="991052"/>
            <a:ext cx="352820" cy="264615"/>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descr="https://encrypted-tbn3.gstatic.com/images?q=tbn:ANd9GcTOY_PUlhkq0oH_n2UDO-QmC_nAkPIKsi6Q1Jn5Gb4z7GqDlNtm"/>
          <p:cNvPicPr>
            <a:picLocks noChangeAspect="1" noChangeArrowheads="1"/>
          </p:cNvPicPr>
          <p:nvPr/>
        </p:nvPicPr>
        <p:blipFill rotWithShape="1">
          <a:blip r:embed="rId2" cstate="print"/>
          <a:srcRect l="1256" r="12263" b="2"/>
          <a:stretch/>
        </p:blipFill>
        <p:spPr bwMode="auto">
          <a:xfrm>
            <a:off x="5612477" y="1350438"/>
            <a:ext cx="3120390" cy="4160520"/>
          </a:xfrm>
          <a:custGeom>
            <a:avLst/>
            <a:gdLst/>
            <a:ahLst/>
            <a:cxnLst/>
            <a:rect l="l" t="t" r="r" b="b"/>
            <a:pathLst>
              <a:path w="4291285" h="4291285">
                <a:moveTo>
                  <a:pt x="2145643" y="0"/>
                </a:moveTo>
                <a:lnTo>
                  <a:pt x="4291285" y="2145643"/>
                </a:lnTo>
                <a:lnTo>
                  <a:pt x="2145643" y="4291285"/>
                </a:lnTo>
                <a:lnTo>
                  <a:pt x="0" y="2145643"/>
                </a:lnTo>
                <a:close/>
              </a:path>
            </a:pathLst>
          </a:custGeom>
          <a:noFill/>
        </p:spPr>
      </p:pic>
      <p:pic>
        <p:nvPicPr>
          <p:cNvPr id="1032" name="Picture 8" descr="http://i.dawn.com/2011/10/martial_law_clip_543.jpg"/>
          <p:cNvPicPr>
            <a:picLocks noChangeAspect="1" noChangeArrowheads="1"/>
          </p:cNvPicPr>
          <p:nvPr/>
        </p:nvPicPr>
        <p:blipFill rotWithShape="1">
          <a:blip r:embed="rId3" cstate="print"/>
          <a:srcRect l="19568" r="34446" b="1"/>
          <a:stretch/>
        </p:blipFill>
        <p:spPr bwMode="auto">
          <a:xfrm>
            <a:off x="4052508" y="3414344"/>
            <a:ext cx="3120389" cy="3443657"/>
          </a:xfrm>
          <a:custGeom>
            <a:avLst/>
            <a:gdLst/>
            <a:ahLst/>
            <a:cxnLst/>
            <a:rect l="l" t="t" r="r" b="b"/>
            <a:pathLst>
              <a:path w="4160519" h="3443657">
                <a:moveTo>
                  <a:pt x="2080260" y="0"/>
                </a:moveTo>
                <a:lnTo>
                  <a:pt x="4160519" y="2078563"/>
                </a:lnTo>
                <a:lnTo>
                  <a:pt x="2794310" y="3443657"/>
                </a:lnTo>
                <a:lnTo>
                  <a:pt x="1366210" y="3443657"/>
                </a:lnTo>
                <a:lnTo>
                  <a:pt x="0" y="2078563"/>
                </a:lnTo>
                <a:close/>
              </a:path>
            </a:pathLst>
          </a:custGeom>
          <a:noFill/>
        </p:spPr>
      </p:pic>
      <p:pic>
        <p:nvPicPr>
          <p:cNvPr id="1034" name="Picture 10" descr="http://pakistan360degrees.com/wp-content/uploads/2012/10/military-rulers-pakistan-corbis-e1303828083441.jpg"/>
          <p:cNvPicPr>
            <a:picLocks noChangeAspect="1" noChangeArrowheads="1"/>
          </p:cNvPicPr>
          <p:nvPr/>
        </p:nvPicPr>
        <p:blipFill rotWithShape="1">
          <a:blip r:embed="rId4" cstate="print"/>
          <a:srcRect l="14569" r="40171" b="-3"/>
          <a:stretch/>
        </p:blipFill>
        <p:spPr bwMode="auto">
          <a:xfrm>
            <a:off x="4052507" y="213"/>
            <a:ext cx="3120390" cy="3447288"/>
          </a:xfrm>
          <a:custGeom>
            <a:avLst/>
            <a:gdLst/>
            <a:ahLst/>
            <a:cxnLst/>
            <a:rect l="l" t="t" r="r" b="b"/>
            <a:pathLst>
              <a:path w="4160520" h="3430293">
                <a:moveTo>
                  <a:pt x="1352836" y="0"/>
                </a:moveTo>
                <a:lnTo>
                  <a:pt x="2807685" y="0"/>
                </a:lnTo>
                <a:lnTo>
                  <a:pt x="4160520" y="1351732"/>
                </a:lnTo>
                <a:lnTo>
                  <a:pt x="2080261" y="3430293"/>
                </a:lnTo>
                <a:lnTo>
                  <a:pt x="0" y="1351732"/>
                </a:lnTo>
                <a:close/>
              </a:path>
            </a:pathLst>
          </a:custGeom>
          <a:noFill/>
        </p:spPr>
      </p:pic>
      <p:sp>
        <p:nvSpPr>
          <p:cNvPr id="159" name="Isosceles Triangle 158">
            <a:extLst>
              <a:ext uri="{FF2B5EF4-FFF2-40B4-BE49-F238E27FC236}">
                <a16:creationId xmlns:a16="http://schemas.microsoft.com/office/drawing/2014/main" id="{D3EB41F8-8868-4FC3-8553-94FEE5A8B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729" y="6102888"/>
            <a:ext cx="1132671" cy="755112"/>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AutoShape 2" descr="data:image/jpeg;base64,/9j/4AAQSkZJRgABAQAAAQABAAD/2wCEAAkGBxQTEhUUExQWFhUXGRwaGBgYGSAdHxscHBwhIBwfHyAfHSgiICElIBofITEhJSorLi4wHyAzODMsNygtLisBCgoKDQwMDgwPDysZFBk3KyssLCsrLCssLCsrKysrKysrKywsKywrKysrKysrKysrKysrKysrKysrKysrKysrK//AABEIAKABPAMBIgACEQEDEQH/xAAbAAACAgMBAAAAAAAAAAAAAAAFBgMEAQIHAP/EAE0QAAICAAQEBAQCBgcECAQHAAECAxEABBIhBRMxQQYiUWEUMnGBI5EzQlKhscEHFWJygqLRJFPC8CVDY3OSsrPhFpPT8TREVGSDo8P/xAAVAQEBAAAAAAAAAAAAAAAAAAAAAf/EABQRAQAAAAAAAAAAAAAAAAAAAAD/2gAMAwEAAhEDEQA/AOoeJM28aIUfQWeiaB20sa3BHYYV24/Mj8ts2usH5Tov1HRN9t9u2GTxU34af3/+FsI0R/6WyA76G/jPt+7AGl8QTagvxKaj8qkxgt7AMAT9rxYbjk4NNIQfQooP38uBEsmpdLrrU9VayD/ofcbjGnBmPObJOS45fMykjfNX+6Y3v0YegKNWxAAFG8Rz/wC9/wAi/wCmNJvE06VrzMC6ha6jEDVkX1G1ivrgbIVYWMCPFeUL5Y6f+pHOba9ndYV/eJG/wA4BxHHc2ER9cZSQWjAIQw9Rpbce/Tpjy8fzJNCRNzXyr/EkAffFTOTCVYJwdpoI2A7AgUQPQA9sVHX9+AIt4plDFDmMvrDaNJZL1E0FrVd3tXXFrMcZzUZbmPEugAtq0Ch03OrbqPzGFLiWZMOb4dmP+15Uh9rUAn1ISQi/7I9MGuJoYjOepQS9e5IIUG+tsyj3vAX8n4izEurlSwOFFtoKHSPU+fa6xFmvE0yaS88EeoWNRQWOhO57HY+mAHhCJo4s/k2+aCRX9CQDpY++wB++DHDIUaeAMLCGWfcWAIkC9/Vpl/8AAPTAXp+K5xKDyKCRY8qdOxNdB9cRZjj+YTSHzEClvlsxDVvW3m9SB/pgc7liWY2x3JPW8UOOcGOajSJL16pWT3ZIwa+9V+XpgGCfjOcRyjSIrA0QVQUT036fvxGviLMGTkjMQmXVp5f4erV6Vd3gVwrPfF5JJm/TQ1DPtuQPkc/UbH3v0xf4etCdxs4y1Bu4HNYUD16bfbAMvhnOzu0yzsrFNFaQu16rFrt+qNu2Cmcch4gDWp2H1/Dc/wARf2wu+BUozV0qP+L4O8Q/S5b/ALxv/RkwAicBG0nOOCpAI0sd7BonV1oj88eOZTktGc22pWLM4V7AHVet9j3wdl4fExJaNCT1JUb9P9B+WIMxkoVFmBWs9FjB69bwFbiaXIgGYaO02UAm6/W2PuOuK+dURDlyZp1YkuDpY7atdbHpSEVfQnp0wT8kjLqhax0Zk6fftiebJxsdTIrGqsqCa/5OAH8CjppDz2lo0QQQFNk7WT619AMU8jxJUI5swXVlsuVLt3/E1Hc9eln6Xg9Bl0S9CqtmzQqz9sAuBZZHERdFY/CZetSg/t31+uAF+LeNh3hghl8smsl4ZAHtRYQe53PvVd8DfC3FXgeB5Z5XinVwxmN0VAKlRpsHqpBwW8YZVElhkLrEqJIQoh1X8oayrD9pQoHc4D8CyiDNwrHmJ20M9XEgjNBiwsUSGF024++2Al8YTQzSo0UoLSDl7E+WVfNC47DcFCfdRhi4Z4yy8kKPI4RyvnSmOlwPMNh2P8sWPGGUMuSnVFttBZQOpZCGFe9rhE8G8YEOZUmVRFODzWchVLKpZXBJoHsQOuofsgAHubxXlFUsZhQ/st+7bc4CZOXM58tI8smVywuljIVivbU/W+5ogDpv1wPznFBn5tZ2ycJuNTsZXH65H7Iva+nXqRQHi3H1kl5bB+QvzpGdPM09E1MQAg6sRZ7DfoDD4c5UmdBgnl5cWqhJLIxzD0QfmOnQtk7CyQD0U4YX4HDmJJXkMhIbRpErqoq26Kwv5637AdMU+Lxh48gTGIm5sXk28gK3o7UNhtt0Hphh4eN5v+9P/lXAUIfCGSX/APLRMfV11n/NePZng+RhXU2WgAvaoVsn2AX6n2AJOwvBmQbHcjbqBZHuBRwuyZJpGAkeRkbaMygAltJsFFVdIIDCyt9PXcKkE2VdiUykDItk6UjZjsD+rsNiD3Fd8EuFcMhlUu+Vy4BbyVEvy+p27nEHCzozHKZQgXdBQFgrVeXY76jdD7k4McNGi4umg+X+41lfyor/AIffAC4jw1lDAZOiL3EY/MHcfQ41mg4aL1R5TYXuibgkjbbfobrpgdkOIZQqp+BdGJU6RENn7bkjod9Rquu2M5rOZQJH/sbSIYrQlL2BKqCT0BG930I2O+AODhGXhPMihiQkaToULYJB3qgd1FX/ADwdwOna4wemwNYI4Bc8THyJ/eP/AJThLy6/9LZLp+jb69Jzh28Q/Kn1P8MJmWA/rfK77iFj17aJ8BLvQxWkOnPcOYfMXK3/AGdZB/8AM2Li9Be/T+OIeGVJxHmdYsjHRN2DK2ryjtepmH+D3wE3EIwJJB0p2/8AMcbJlwY5kO3OkOXFfsRxaTf0nkkP2xqGUHmP8qBpHP8AZQF3/cDjEcDRLGjyyFwod/0dLJJ+I4XVCx6td3gKPhJzJw2MN82XmeNu9Bzr/cTpxdKg4oeGE5eaz+VskSRidCaskaZN6ABJEtWP2ftgjyxgAnjCK8nIV+aNkkFdrJjP/qA/bDNnFGYfKmvLmmy8h+iKZn+1wKP8WBmYyvMSWPa5I5EHbzFTp/zBcaeC89zIUq/9kyzqL7NPJSfki9uxwEmUkX+t9R+XOwup9Lqq+txA/wCLBHJJpGYJ/UiihHs0hMkn+Vo/ywA8RkxfCZgdYJwNvRgG/wD8j+eGHm64A5N/ETzTCv2dWiL/ACacBQAGL3Cf08Fes/T/ALkYqGMXi5w1amgr/wDcf+kuAWYZ1yefWU0MtnVKTDsGNaj6bMQ49nbDKMoYjmY2O4y9X6gzNR+4wG4twwZnLtDQLGmjvtIoND/ECU+49Me8JcaOahm12ZIsrHExPU1I2k/WiL97wDX4KjAM3uE/48Hc2PxIfZmP/wDWw/ngJ4NH6X/B/wAWDeaP4sX/APIf3D/XAXBhWy/H5WjQ15meVWOn5QqEoR9SUP3I7YIp4mypCnmgBrrUCOm3cbbjEqcagkOhJwGsDb160NQIwAiPjc5SLbdo7dtO6HnKtnt5U1t0o1fTE2W4pMczo1XHzFW9AFgpKT223RP+Ti0vGoVNmdzV2Co7V6ID3vri8nFI20gNerVWxo6evXvv/wA1gLeAHCrWJCK2ycPeq2be6NV64v5LjEUraULXRO6kCh7nEHBkoxj0y0Q/jgBs2eIIHxAIOlgTKnysAe0XTuD363ipmuJBdLCaztqUz0B/4UBbe+u1fucztv0r92FjivjOJFb4cCYiwX1BIVI9ZD1qtwgY7dsBJDxcZfJvMQXVPlAZ2Lk1Q1SKCbY1Y2A+mE7JSRSpLCEMmalkYu+lQoYtvoDbaRRUWBdX742eGbOPzJCp1WUlluOGMbAmFW8z0CfOALv5heNI+AOeYsb5RD5tcyz6daLZXyIpK0o8w1AbVuBgqlxHIzgRRpKGlao9EdBiCb2ur6GzYob9MNHhTwKImEuYIaQGwgNqrDoWJrUR1AoAehIvGvBDHl5Hd5IsxKaXnmZBpFDyKpJ0Dej1J27UAf8A/iHSQrJGrHtz07i1rvutH7/fBG/iRATlQf8A9Qv8GwTya1r93Y/wH8sC+Pkn4QsNJ+ISxfTY9xgplD8/s7V+4/zwFLOSSST8qKUx8tA7kKrWWJCqQwO1KxNUfl3wNz3E5FblSGNxqVQ6WjK3zKdJJBogXuNr+mJJ4szHJM6xu2trBRlOwUBRpY+g3673WB/B8hmJHMmYjK6dVBRR1NVsATv3/leAucYzGvlzICCu4N9aPtv5WIFHqGPpjZs6FZJASXYn5rIaNiCPZdPymq3U+lHE0ZVtLsRD5jqA6sVrTR6MQTtvW4xloAqmhy1AFk6mIG9kHTQNBvlG3te5RzJZvmhmCkAMQLPUACz7bkivbFgYXItSgNWlqsFRILqtnUKCy9etkeu+CvD55HvVo0juocG/ow6de+CLOYFri5inP0xcGAX+Plfw9RrdunXoOmEt4CM2uZWVAyAqqtEaClWWjUoJPmJuxuelbYes9nwjhOYNbC1RYy713NBunuaGIcln+czIko1pRdHgZWW+lhiOvb1wCgWdthNHHtu0UTa6/ss8zBT/AGtJIxJA0aRrFEAka7gXZLdNTH9Zq27ADYAYaszxZI3MZlRnUWypBJIVB7ty2On71ifKyLInMjaB033WInp1/Xux6dcAmZ5A0TKsihnFOWQsNHdQAw+boSex29cWeIyRyPrDkFq17bA0Pl33HscMeQziT6hDJl3K/MOSwIv1BcHsceizMbytEr5Yyr8yco2PcjX+/AJT5RlziZqOdBy10BGjJ1LuDqIbqdR6dKXrW5HOCK7jZq/Zatvob3H1wfmz8SsVabKKQdJuMgA+hOugfYnEuezMcOjmvlUD7JqStXTp59+o/PAKmV8rBgR5WDb+xH+mMcHyKZeKaNH1GWYP0rTGo8i9dyDv98MZ41lRuZ8lsa7Df0+br7Ys5/OxQlRM+WjLdAwq/p69MAo8SyazQyRFwurTRq6KsGBI+gI++L2YZNMSIfJFEkYvb5RRNe+D+cz0cRQO2WUyAlAwrUBV1tv1GIF41l9vxcnu2kebq3Sht13wC8XF9R/z7Y1ldhPFJFNGEjvyNESX1gK9kNtsNq6e+GrNZ6KJgkjZRGPRWNE/QEb4zm80kbKjnKK7/KrGi30GmzgFrPtFf4THT2BFFfve/wBcUuHwRRNm5A++ZVLTT8rhiXOq+jE3VbWcNuY4hFG5jkOSRwLKs9EA72QU6YxDnonZVQ5F2a6VZASdr2ATfYYCDwS4PNo38n/Fg5mCBNGSaASUn/Jijl88FblocmHuiizU1jtpCXftjPEJmQh5jl0XSyeeUgHXpsbpv8vT3wFrP5ssv4M0SvY3Ygiq/wDcHEGa+I1XzoQhI0alN/LvW+/6x/L0Nw5KFXAeKPKMAdmR9Qse4j64yZFkYRVlHZLATm2y1sfLosV0OA3+KmJpcxl7LmhpJ2IIUVru9Ssev6pGMDOvqYNmIO6ClIKuSQt2SDXSvrjRpFikAK5OOQ/KDLpY2SBQMYO5J6epxZbJsSTycvZNnc9fX9HgNchM5c6swkg0FtKgdyCrAj9WtvcnALjnG4sryy9PIYI9CGTR0Oqz3IsDZQx2O1Xg/HlZFB0x5dbFbFh1/wAGNI0bUEZcsXVOhJLaTtZ8t0ar0OASY+GZnOfPpjjPQzahGBtWmAtrkNKPNMwG1hRZwY/+GUjYMJIJ2C7HM76T/YVSFQVQAAvrucF87EkQ1Sx5NFJrU4ofmVxHlZYZGCx/AsxFgLRJHqABuPcYCPiOTEj6hJk6ro66iCQNRsSC709D7dawP58aM4ZoOjKTHl7Jta6liCu52o3XXBXMZyKJ+W7ZRH/ZI39dhQvFnIZoSgtDJlnANEoLo+hptj7HABsiMuWrmZcjc+eBF/I6uvQ9O2/tOIYrUnN5OwACeXFZpQvXX6Dt02GL+c4oIm0STQK1Xp0MSB6kBiQPc4sZaV5EDxyZd0O4ZVJB+hD4ADnhGJIik0UpOYQhUEepFJYndTZG4G/oMF+I0ySRiRFcvq0s+nUoYWLBsBgpWx64jzXFeW5Rp4A4FlBG7MB6kK5IHuaxHFEMylrLBMoYm1D0GYbjyy+hGxwFGbJkqwR4EJB0kZg+QaK5Y23BPm1e522GMTZN3DVNEjk2XE+otbhhYIoaACB/K8Xp+HqjxhngVyQIxUgJK7ihzt+mNpeELGpdjGqp5yalIXTvf6boK6YDfheQKKa0ynyixJ8pCAGjRq2Zj9xivxvhkhyzLFF5xp0kNqNBhYo6R07AjA6DM5OkCSx04JQCPMeYAblfxPNQ6kYkmy2UlibM60eNTpZ0GYIGkAHZZboACzVd/XALr8A4huQj2NSgaVAYHox/G2P8PfBbw1wXNx5mFpFbQpbWSqixymAsiVifMRtXYHGFjyNI3MUJIQqMUzQVmJoAMZNJ3264tcR4dlIWVJSis3yjTmDqPoCJSCfYb4BvzGy4uDCjwOPLLK4haPmBfOgEiyAWKOmRyasddP3w3L0wCn4alDZnOk/OsgU31Ciwte1AYLSaBK5UAz8obb7qpbRfb5i37/TAzMfCNMZUzSRTDyyFJE30mqdWsGqq6B6egxjIZvIxSPKM3G0sgAd3nUkhboAXpUDfZQO+Aqf0ZIPgzJZMkkjPIx6ljXX/AE98R+E3I4lxFE2i1K23TmHZvobDX9PbE8T5RGkbL5+OESnU6q8TLq6Fl1XpO309sT8GzGQy8bJDmodTks8hlRnZz1ZiTuf3e2AAZ3h00YOfyu8sc2Y5sfaSPnNq+pAX67Ct1ALD4Z4pHmpZcxEbVooQb6ggy2p9xf07jrifw0IkDpHmxmPNqPmjJUyMzH5APmJNX6bYn4PwKPLPO0XlEzBynZSBR0+xJuu2+ATxHPk4pY5I1zfD5S7a461gSmySP1iS13672OmHPL5OGUwZgefTH+CT2Vwp1AVsxAAvt7WcDh4bkWE5dM0wgIogxgyAHqqvYAB91NA0O2DcOXEcaxxUoRQqWLChRS7WLqvXAJ3gzJJmI+IxzLqR83KpB9NtweoO9gjcHFjx4NP9XqST/tkIvue2+CvhzgJypl/G5glcyMCgWnarIIPTboR98Z8QcA+KaFjMyclxIgCKfOvQknt7YAicghmExW5AuhSf1QTZr0JNWfYYUvBOSTM5KdJVtWzM31BBFMp7EHcHDm6tpoMA1fNV7+tX+68CPDfBfg0aPna1Zi/mUKdR+bcHfttWAEeLDfE+F/3pj/lX/wC+DnFFvMZPpYkk/wDQfEXiLgqZnlMJeVNC2uKVaOk9wQdipoWMSZHIuJBLPOsrqCqBUEarqrUdOpiWNAWTsLoCzgK3H+HRx5fPTKPxJYnLsepCx6VUeigDp9T3xU8H8MjkyHD5GHnijR0YdRa0RfoQaI/0wZ47lDmIHhWVY+YCrNpDHSQQaGoUd+u/0xr4d4actl44DIJBGAqsF0+UDYEajZ99vpgAMAH9ey7DbJr2F7v3OIPD0pzHF888u/wwSOEHoga9RA7Elevvg1BwF1zzZznIdScspyiPIDYGrmHe+9b+mM5ngDLmjm8s6xyOoSZXUskoHyk0QVYUPML2FVgAmcfkcchWLYZqJuco6EoGIcjpq8oF+l+uNfE/h98xmppcs3LzUEUDRN01EtNqU9vMFAs/Q7E4PcL4BpzD5udxLmGXQpC6Vjjv5UBJO/dibO/TE+W4bKualnMyMkiqvLERBATVp8/MNnzm/LvtVYABwXxAmdfKMyhJ4pJFljI3RuS/S99JI/dXUYdMA5PDUfxyZ1fLIFZZABs+oUCfRh0vuK9MHBgPY5bmeMxxZyDiKyoVmdop0B3WFiBCxHagus+5rHQ+O5F54Hijl5RcFS+nUQpBBrzLR367/TFPjPAmzGSOVeRPMArOItqU2NKczY7Dez06YDPjcf8AR+aH/Yv/AAwocQJA4U2YXlQxmOpkOsl9IIVhQKIdO5Gr+eGuTgUrZMZR8wGJXQ0hi3ZAKquZ83S2/diI+EtawJPM0kWX0lIwgQMVFKXNktXoKGAG+M5SnEeGMql2HxFICAT5V2BJAxjwGvOmzWfFLziE5Au0Kf7zYec9dthZ3N4OcX8PtPmIZ+cyGG9ChAR5q1ar3PT2rHsp4bEWakzMUjpzaMkVAoxH63qDZJ29T64AF/RPIZMvPmHNzSzsZG77KtD6CzQ7XiHw1M0Wd4pFEPw0uRVrYSEXQHub2/s4YIvDrRSSvlZTCJjqdDGHXX3ZRYKsdrux02xPwHhMeV1ohdpHPMkkfdnZi25+4PlAAF++AAf0WN/sBn80ksskjysPndgaA3IvYCh037YLeF+IZeY5g5dJF/FJl1LpHNoBgN+vlBNdzffHst4b5Ekj5WYwrKdTxFA8eruygkFT9DXtibgfAFysUiRyOXkdpGkaidbdWqtPbpVYBa8WZhZWmdS3MyxUQ0khXUnnkbUq6eukbnrEfXDXlJos9lFarjmTzC+x2ZT9wVP3xrwjhBggMImdwdRDOqkguSWugA25J3xS8OZCDJI0S5oMmokI7INB/WqqO/oe94Chx9QOLcMAoAJmAAPTRsB6dMF+NZNI8rnCgrmRyu3oW5dE12uhfqd8VM/w+GXMx5n4zS8VhFDRaVDCmG6km9+pwUz6x5mN4RNWtSG5bKW0kURuD1B61gFTwhzXy+UilRPhDlXYnUTbBkIL2o0EAkggnue2LPjhtU3CyDYOaUgjoRQr/XF1/CAOXGV+JzHIA06Byxa/skiPUV7VfTFnjnh4Zl4XMsicltUYTRQb18yEnbajtgAf9IQ05jh0kf6f4gIK2JjNax9Pr6n1w/p0GF2Hw+gm+Ikd5plFI8hFRg9dCqoVSehNWfXDEnQfTAcGzeoyzIERi08u5O9GUj19bGCfCfC/M81IoB2Om+npv7XX/IgyjO2bY01CWcXtW0jFR8u3fez9qw1cHz2wBjYAmrsdtidN3XvgBHEvBxCllKk0diP53/7VthN4nHy2rlrQFD0sdfY3fX646/xDMhRVajsTuAAD0JOOaeJcw7BwUKOsgrowognr3G2ANf0QA680AApIgogXvctEi+vesN3hTxBLNPNBmDHqUB4yildSXRsFj3rf3I7YTf6IZNDZguSAOQSSO1ymx7UME58hLL8BPlSyvbZeawQVVwxLEGvlBYj3KdcAd4T4jmnz7wDliFUMinSSzKGCDza68xJYGj5SvreGaPNIzFVdCw6qGBI+oBsY56HjHEc6q6xCMnyo+XYNqq2qGq1AKel/L7YxwCRBmeHGwUGWkjsIaGygKzaRrYV5jQF70owHRPiUsDWtk0BqHWrrr1resDsvxjnxznLaXaMskdt5XZVBux+rqbTftd74WvA3DcvLzTIiM0WakaEdNMZrSwA6g+pu6HpijwyWAZDOiTlidWn2YeZfN+Gu+9XQUD02wD7k80whjfMGONyo10w0hq3AJP8AM4HeIM88cmVCpE6SyrG2pSSA3dd66fxGFN54i8Pm1E8P0+ZdaN6rEgH6S18xvYCq9MZbNJ8PwZTItpKmvfppUg/QAkC+l7YBk8cZ1splWzEMcBKFQVkjvVqYKKIYaau+9+2DWTyg0LzFiZ63Kx6R9gSx/fhX/pclH9XSR353ZNK9zpcEkAb7d8E8/wCLIE5UcTrNLKyqioboEjUzEXpCrZo7mqwBj4eG9OmLV6Ut/l1x4ZaL9iP/AMK/6Y5Vw3NRD+rnD7LnJCzSD8ZQdd85wANTE7JV1W5rBrjvAf8AbZsvHGoTiENhtP6KSI+dx6eVwdurEYDoMUSqKVQB7AD+GJMJfgDLCZI8zLCqSRxjLjygeaMkSMPqfL/hPrgd4vlibM5xHdWZcqCEm+VTRIEIsEsassCNO3WqANPFuMSRZvKwBEKZguCxY6gUUsQFqvTe/XbHvDPGXzBzAkRUaCZoqViwOkA3ZAvr6DC3Hno3n4LcqMwjcsdYJvkBaO/UtY+oOCPgCdXfiBVla85Idjdg1R69PQ+2Ab6xjHPcwUaLir5pvx0MgQMaMaBTyDH6Wdwy9W98a8UgkSDh3EJk1TQlFzA0+ZkkBQEirLgstf2m7YDotY9WOdeJckcrFlE8sUUuYL5o76NTWyxvRB5YJK1YFIPfFPxNljFkM4UzSMDNEYlgLIkRdgHQEOQwI82i6F3QsYBy8ZI3w8xQkN8PPpINEEhao9unXHFM5mpk065cxTg6SXddrokeYE0fX0OOscb4KmXyubp5ZudHIzcySyTSilNeXV7e3YADnsUywyLmc3EoGk8uMtZ22ARCNl2vWxrexeA9kOGTOfPmXjFDYyMzkey6+/ayPvgyvBlEVrmZ/ONId9JC0dtXmtSel7A/XqpZ/jc+Zb8JXB60pL/feyK9f4YL8JObeDkaQ6UVJVWkbSTuCUJS+u7EEYCnmBLFKAJHdWsIxJYE97rcMPSvf3x0n+jR7gNkntZu9mb1s7b4T8w4iEsDaopmi1RlwVa1B06StizuvWzdYbv6Lb+H3TRVgCq2DH13v1OAmj4hmtMZuUghNZMO4bmAUBoFgpqJ9KXcasTZaXNMsep5gTMI2Kx7FSllwDFa+agdQpTYs9cW0TMLzkWJvxJWIk1pQRtIBA16vVq26euKMvDM0UFWJY4mjBZxomUMQA4DEhmSjrq1bvVgh5M5mrcHn0JECHlE6l+I0udo/L+Fvvdg6gdjjGR4jmtUZkMvKDjmHl9iJhXyA/MsXQGg13uakl4ROdWkOg5khJEi20bHyKASV2+anobaejHBNMtP8GUsJOY2CsLpWN6T1NduhIHawBgKUsmZG3Mnv4dpP0YP4gqk/R9TudPW/pWK0+fzXLO8we2sCK6j5RKuPJu5fTtvuSunbbTiHCsy/wCiVo1IFKZRYIjcMbDmtRKAEXRXUR678Q4TmHWbQGQu0hB5gsq0AVV2YgHmee+1WOuAMcIafVIJrtQoDUAr9TrXuLBFqehB7USP4hm8wHlCiQESVGqx2pi5QJe9J82vV3G4VaN+aFuGT82NljKqpBYB1BYCQMaAYhdrsbhlsWC20WV4ZOvK1ROQspZ/xFGpCkoVf0m9MyNZo9P2RgDvBuZyQ0rEs29N1UUNvlU71ZBFgkjtgxH0H0wM4ZC6wRrK2pwoDG73+p6+l9+uCcfQfTAcH4OQJ/ODs8vmLfrkto3AB+ahR9T6nD3wiGwSPTf2vt9dhvjmXE8wVZiFJIlkIJUbkSGhf+vTcjrjoHhziKyRjSxtgANu/f77YA3Flqdasak3v2v33/8Ace+FPxgFjkjIXyXIHBqj+GfXoLP78NqWotjdfT/T3xzr+kbitypGh3Ab8j/Oh/DAE/6HR5pxVEGA33/63+eOtk45F/Q1+lzP0y/23lx13AevHgcexjALuV8SJmXzEUUhQp5Y307khSzMAwK0Ogsb0T3GK/gnxIk2Xy4nnRs1Krtp8oZqdqpQANlHT0GI+DcyCTiCvDN+JM8isqFlZCoC0R1O1ULP78A+F5KSPLcJjaCYPDOXm/Bfyjz2SQvcsPt9MA/ScVgV+WZUD2BpvoW+UH0J7A7nti4cc5g4YT8Vlc1HmSZJmkXkr5JgW1Ixk0UrChZLACh6Y6MBgK+dz8cQBlkVATQ1ECz6D1xoeIwiMS82PltWl9Q0m9hRujhd427w8RizDxySZcwGIFEL8tyxLEqoJ8w0ix/LcceHLFmeHyxQSJk4jN5SrXG8itUhQ2wDFqsixt0GAcv6yh5Rl5kfKHV9Q0g3W56A3jEfFYGaNRLGWkXVGNQtlO9r6jbt6YVeF5CZjxaRFZY8xYgVhpLsIyrOAdwGNCyBdXgdwp3LcHBgzCjLxukhaJtn5ap6XVi9VVv7GgeP67ywoc+HdtI/EXdjvXXrvf3xTzfiDLpm1y7tHzChLEkDSLUKhJ7tqPl9PrhD4llAcnxULBJrlzNwjkOCUtdJXyXWzH8/XDPNKF4tHKyOY3yYRGEbMC5lujSnSa9arAMZz2XFDmQ/MEHmX5uoUb9e9YzDxDL0WSWGhVlXWhfSyDhP8K8Hy0uazjyQKWGZ5kOuMgBQF86WAN33JHWh6DG+c4SyZ+bLKn4HEI+Y+2yGMhZzX9tXUX6sPTAOYjik0yUj18r0Gr+63+mJyPXGFUAAAAAdANgMbYDDC9jviKfKo66XRGX9llBH5EVibHsAs+McqPhXiSo1MEqrpFBbMYFAdKvHD+IZ3nSH7Il9lXyqNh6Afvx3Lxy4GWmJ7ZaY/kY6xw/hUYOZgAFgyoQPqw2P03wDLlI/hZEhigE7mtfNWwzk/qKSBtuNVduuGrxD4kzeWzGhYkbLr3UVq2FgEkAEE9MG/FXG48qhdmjWUq3L1KWLV7LuR07gb4WPCvjN3ldc1IqE1oXlspN+p3AragdzZwFnxTkWzWWim5WiVXAOshaRup3PQbH86wU/o8hEcMgQ6guogmxZ1Me4sfcXi7xbMRpEzZhwEFEE7Cww0j1u6/PFT+jafnZZ5GX53ewRtWtvLXoBtWAJZPxMpRWmjaPWodNiwZSqEm9IqmkCbjc1Vg4mPiKLWFBN3pIZWBDEeUAae523r2vEXF5oomji+GiYGMqLAVVTXGhStBpTrBrpSE9hgdHxWBq/2JaYoNwgrWmrcEbXdA/rG9xgCWV8UwtErvqU6QWCqzBWKBythdyFYHt/HGk2cidtbiVUL8pWE0i6nBK/KjAAGvmPXp1xVlWM5SOQZfLqzvGhUKCFBcIR8g8yoSKI2o9hjQcbhq1ydgEPSqpJYqh8g0+aRQw1DbTobc1gLHFpYoW0jmsQLa8xOAvkZl6MevLPToN8bfF5TVWrMX7yZj1Kj9foWUqD0sV6Y1+ISXLyZiWCKZgzKPKptNVKNRXoA5372fXFCLikdSB8ojlDIFpALRnl8oBX5m5YGn9YuvS8AYj4/EraKdVW1JcNeyxEdQT/ANcNRYgjruLIIZPiMcrMqE2tXakem2467jbC5mOJxJqc5OKikgFVqcAiNh8nRgoFb2NGJ4fEEQmbRCmp3CFlZQxNlbbpuQoKjuARdrQAlkeOxTaQuoMw2DKRvp1VfS9BDV6HBuLoMD4uHRIbSNFIFAqoFDrXTBCH5RgOFS+H2Jdm2R3diLvqzdqoH8+2Gjw/wVfhxyx50ZgfU9D+e/7/AKYjVSU3F3d/TVf77xe8GyU0idjTD7bH+WA2PMk/DCkHuTt98Q+LuCRrlPVgV8x7nt+VbfU+uKXgwKc1mGtibbl72GTWQzH1NhDv01e+CHjSc6Y0rqSx+2w/ifywA/8AowyYiecgkgiLavQydPW/oMO8XifLMEbWwV3MauyMFLg1pLEUDYrerO2FDwAdMkpbZQYrJ2oDmEnE/grhaZrLKJJJNMeYkkMI0gE8xihfy6yKNgWAcA3vxuLVIoLuYv0nLRnCGrolQfNW+kWdxtjSfxDl1WJ9ZZZv0TIjOHJ6AFQd/br1wv8Ag3PJlIp4c0wiljmkd9e3MDnUHT9sNfazex3wCyiGGDh5mIh1Z5pxG5ClImLFdQPy9QT6XvWA6PxLPpBGZZLCL1IVmoepCgmvU9sD5vFWWXqz7RiU/hSHTGSaZqTyg6T1rbfArxZx+GTK5yKJw7JBZZSNOp7CID0LGiaF9PfG/H5IxwiVgyDXlgAwI8zaAoo3udqAwBNPFOWIYl2UIglbVFIv4Z6PugtfcbDvizJxqFUjcsal/RgIxZ/7qBdRFb3VVv0wC4tJGeDtJaE/BlA9jvGAVB/vKNvUYowziHNZLMSEHLPlFiWX9WOTY7kbLqBqztY9sA0wcREkrxI+l1AYo8TAhSaB3IsE2ARtsfQ49ls9zJJYkmjLwkCRQhtSwtb/ABO43xUz3iXLxmR7DCKIsXFUTe0QboWJF6QdtieuFnMTNks1lc3IYgk45M7JLq16yXWTdV2Vz1FgKQNsA2Q8WDTtAJQZVFsvIkFDsSS1Uexuj2xf0S/7yP8A+Wf/AKmFTIcRhXi+dZpY1Hw8AsuANtRO91tY/PDPwfikeZj5sRJjLMqtVatJKkj2sGj364CDMcTWGREmmQM96FETguR+z5msjqQATi5ks9HMuuJ1dbIJU3RHUH0I7g7jCt40kPxvDArIrc2Wi4sD8KtxqUn06jE4yIyUUoEuvMZya7NJbuKOgdAFQFt7O3XpgGPL5xJE5kbh0sjUpsWpIbp6EEYAeH34dAW+HmjBlkINyk3ISWKLqOxsk6BvfbFTw9mDls9LlHURpKBNlxqBqqWRNvpY9gcKzPqy7pMwXJPxCbnSL86ESBk3JoKx2LgWB9cB0zOcXgiLCSaNCihnDOAVU9GYXsD6nbEcnHssoctMgCVrN/Lq+W/QHscCP6QY0Xh2cZQA0iAkj9Y+UD67ADEfjpE/qyeQadRgVde262pq+4uz+eANtx7LhlUyrqddarRtl/aArce4xvHxmBkEiyoVZiikG7ZbtQBuSKNgCxRwr8dkc8QyiwyRrJ8JOVZ/MATorYMOtdb7dDjbiCwzyQrl8zyM2hkKyKAyPIqRiZWvZzTJdb7H0OAt+LZ458pOY5EZTl5l1KQwB1JY27j0645Jm3CNDJEjpRLAtt5EVdQVST6N3sknYdMdHEr5nJ5tJeVDKOfFJKCeUWBiuQE9B6+4OAGW8G5eRq5mYZNNtJQjiAFA6C6Ek7E7GvcAUQY0z0GZjRswEBUSBGkQFdaNpLqrbGxuL7H3wvT/AAqNrVxLItaByFjI3vUNIAv7YZpuDKVfKFSkaBDl2+iAML7nUCSD11XhMl4YXm07ituvUD6b7euAseIc5LNlmYEkBgOl/MTvVdiV+h+mG3+iwEZOv7THY3uXa/vsNsA8rBHCxaQqFRG0wmtcupSnyk3pokWdunocGeFQpFBGEtUNMAZHU+fURZ3Ni+/1FYBozHFI42KtqFUSQrEb+4BxDJxcOCkTfimwmtW06u1mun3wPjmpVOpTpcneRyDSirJHb3/deItShiImBUK1AyPuNJs1VEjfYe2Al/ryXykNFdUwZZOt7VV9qP5/XG0nGJtAcGKgxVrWTc0CtX7A31HTFZ9Iso1lVU6RK+w7gbdATt9sTwz1oLONO9NzXuiKN7b117YKkTi0pXUHiJUDX5XFamIUgdSK0/5vUVo/GpwFP4JD3RqTqKHSrHXFZipW+Ydq1DnP8xJAA8t/q2AO+N43FiN3A0sympZNQY0NiRuNqq+53wFrh3GZGkVXMZBv5FkvoSPmAHbFqHiUAVpFBAsaqQqbYmr2F9z9/U7h5ZQWcll3J1rzJOo+avLv+WJoQrsBExZtz+mYeUEae1nY2R0GAKLxuEkAFrbp+G469N9OC8PyjC7Nw6V1YMBZcNtI3puTtuBtS9PfDDCdsEc1gcctRvdHp6/nil8Q8ep0PmCtWx7ggn7XdeoGC2Rg1Inpp+2KMuW8zD3wCz4QZo89CCSvlKkEfMCGAIN9b0n+e2GPxLNrmIv5QB9x1/eThfjUxZzLlugcJv1Gl139iQeo7Gu+DMyFiXvc7nf1Nn+OALeBfnlPfVD/AMeOgHCJ4LjKvL7tD/GTD3gNSMeKg4zj2AxoHoPywD8Tcd+E5JMYaNpFWVv90jHSrV3tyB9LwdOFebgsmYTNfExsDL5UVJrBQLSA9BYa237t1wFzxRxR8usBRY2EsyREPdDXdMK9KO37xijL4tESZvmx2MsyIOVusrOPKq3sGvYizXW8UpeFZ2TK5KKaJHkgmjeQiRSHSMMB1/WIIu+4ONM94Qmn+LrRArmNsvEDqVZI9y7BRpUsbBC3sbO+AN8R4vJlUifMRx8pnVH5ZJMRc0DuKddRokBSPQ434ZxV5c1mcu0cYXL6BqBJLcxdQ2I2odd8VOO5LMZ6OOB4eSmtHnZnVrCm9MYUkmz+s2mh2PTEeQy+Zhzedm+GZ0mMfLAkjB/DTSdVtsCd9r27YC/xjiLRZnLQrFGwzDMupjRUouo7UbsD2xW4Z4lM+owxxsEmMTxayJUUPoLldNf2tPp3vbEE+Tzck3D5pIl1QtI8wV1peYrKFWz5tIIs7XXqaxW4lwKadoXMCxZyORCc1G6hTGGtrqnYsgrQVqz1rAFMhxFp8zmomghvLlVDk3rLLrXqnlAvfc73gUfFDSZaDMtlYW5uY5Cqz2VtygazF+0p29KxNw7gd5nPTZnJLIJXV4taxOaVAundjpJIv09SMCYuBZkZDKZc5Zi8OZEsg1R6SgkZyB597Daa9bwB3iObYLmJpcnln5KllkDhtegsHXUYrV109Nxv1xXTisUMEUs2Shjy2ZEYZo9LBNYtOcpjXberGoA41zuUn+FzOWgyjpE0UoQM0eppZ2LbU9Ki6m6mzYrpvpnuFZjNZLL5LktCoWITyOybCMCxGEZizEqNzQAwDgclHpCctNC/KukaR9BVD7Y82SjKhDGhQdFKjSPoKodcWDjGApvwnLnrBCdq3jU7DoOmN0yEQUIIowoNhQi0D61VX74s49gB2bhUELpXTy38ukV8ydumNc5KAKKhmItUqy1Gx9ADXmOwxLnYdbhNRXVFILXqPMm4sEX9sbnKbfpH+vluvT5cApZbgGcdHOYz0qu7atMNBE3JKgldXerBHTvjE/CShEKASSujBpnXpHsCWFaS5v70TQwcyvE4JGCrJJfTpQsgEXY22P57dcYfi0AvzynTd0vWtf8AZ3+Runt6iwV4f6OokKMrMQt61uuZ7E+nTbvveGvmKCBsqMAGPQ7FuhsUfri9FlQwBDyUwBF13/w4o51AjBSzE0NJYgi9TXr6WosGsBVecsLBYDUQo1Et5hYsiQDopr7++PZefzqSzhQacs3l3J/7Tbp3Hb8tYow1gS6dBJtnOlgBsRT3t1v6Y2y2c0GmoqSCQaY1XYtJ72Nu+CtMrNdAuwDOq1rJYC9jfM+gJAPcVjRs6TVMwAugXs718xEu5FfvIxcgzrNQqJWIBVmUVt1oCQkkn022OI5OJEopHJINhwQpoizv+JQDDoLOAswcQEcJZlLAMi7VZ1hdzbG9262fviQ8egF6iVYFgVKkm1JsbAgnynYE4jXMKIXkZA4DodIC0DUYBG5Ao+a72rFeXP5YRiVsvs7lTcaXZFszdq9TfrfTBF3P5iCNgJXZS2480lfuNDp0xqvHcuoPm3WxpN6rUWRZ76d9zsDZrA3+uoZWWQwFtigY6WG5U0Lah8wskDexe2NG4xly++WGnuSiBgSj6rH90FTve7A+4HspxOORtKk6hZIKsNgavcVVjb139DgjB8owvcL4pC0gWOJ1MnelrYaj0Y1u+4A6tZ63hgg6YBIyOTlEYUxSgi78p7H94ONJ+HyX+il+yE/yww59HkYaJNBFikkG51XuNPWkYV2tvTFH4aWq+LYHp86WCBXfve5B/dgFTiPCpDIpEU2klWb8JvmQ+U/L9PsMYbLvvcU3/wAtv9MOkauNX+0EkqQPOnlJIogX2Owv1xWWKYA/7W5NHf8ACNdRfzVsfta/XAC/C6OpkIU6i0VBwVuhIdzV9uu+LWQ8Zs0WUmkgVY81Lyl0yFmV9TKLUoLUlTZB2wbzWdLFQFJZWPlDISTy32+fY/3iMCPBPAuVlkE+WCZiPWAxKMfMxbysrNpFEDsdsAzrOpJUMpK9QCLH1HbA3xFxr4aBplUS6StqHA2ZtIPQ9zhZ8P8ABJ0lhaXKkIuVlhdNcTAEurKtl9TqQp8zEkkknTiJPDLpwoRrlT8WyQpLRTU3LcNu2vSVABrf0FYB2gzLmWVGj0omkrJrB12CW8vVdNVv1xZWQEWCCPUHb88I3FeFzGXOOmVcrLJlWWmRdXLY8xiofzVd6GoNWK+a4DMcu8Zyzk/HpKu8d8rUhcjSwA8oYUK3NDAdBEg23G+w36kdcZ1i6sX1q96+mOfS8DdTMY8owPxsUsNKg0xAoZCvm8t09gUTYxdyfBZfiZDMkzH4kzxyoYghToqsSOZ5V8hTob29cA3MhJNSkegpdq69rxVyeY5uvlz6tDFCQqHcVdbdrr6g4TuGcCkjOWYZR0ZM7M7t5LWB9YUbP8pDL5R77YJcCVslHNqyrWc041IE80cs3kK+a2Chh5evpgGcwydpf8i4HZDiEkk+YhvSYNFkqp1BwSCKbYUO/rg3hB47w3NSSZ0xRSaWkyzV5Rzo4bEirZrfsGoN06HAO8IYbs6stdlr73ZxVTiqu0fJXnIzsjyRspWIqL82/rtt64S+LQckQhI8w+vNNMIJTEAwEdOOXaLpBYMFu9Xmo99+ExahkGhjnkGXfMJKzKFIJjcBbBIoO4UEFqA67HAOHiHiwyuXeco0gStQUgHc13PqRgiMc3m4NOMnmIkhd9cUaoWjCS6g9lHo6JNI35ve+pva1xHJTNmeYsE/lzcEgYgE8sKNWkkgqnblDodRJ32B5hzSuzoptoyA9diRYH1og17jE9Y57neBOY+LIuWPNkZ2y7BQAymNCArXsS4Y1sbxNncvI5z7Ll50EuVjEWxBaVdf7JsNZTr2G+2Ae6x6sIfEeEvGuUeNZmiZtWbBV5GL8rSrNETZUNdqooHSQNhiDP8ADp05QjE82iOlSaNqcGRiAjofwJFGkW/VdN9GoG3jEsiMrRLqcI1LROocyPUNiKJF+Y7DqdhitBxfM3pbLMSWbzUyqBzGCj5G/VAOq6N9tsX+JqzMFQ0zJIA10VBaMFh7gGx71gdys/YNxDYA72DS7miPmL3/AIdsBtleK5p2RTA6AlSzEGqJFrRUEUCTftWLOdz2YR5dETSik5Y2A6HXZ6+mKpgzp/Wjo6T8x67E7gWBY6DaiceWDPAG5ogx6XVXS7fJfZjW+AJ8PmmYvzY1QA+Ug3qF9fbp09xihx16kBvbSu3bYseli+mN0yeaLaZJRyjYbTs5Wux07G7sitiKoizVzTOoqblu+ndq7anrT0IIFYCuHsksdIbYMG0qCTZ/X6AE7DoMegOwMbBpLKsurUSK20jmdh369KxtmIxUO4CMPnJ2DnY76h2X3774zBPfmJRCPIsmrybA9ak3JHStxteCpzlJFoKshYNdkkof1q0mQH2Nmuvrj3wspStLA6rYEHruV0figAAbEX3GKwDM6xozAmv1yepvUBzQdNb1R2xo06kOeZpcOejkBhdMAvNsVVnpsNsAXyOaWJdMrBW60Sf2UG1kk9QOpxabiUXeRd/U7G/3b/vxVyGUSRdTqG6aSfMa0re+o919T0xLnMggTywq52FEDpYvqR0G9bdKwRGeKoNlkhC718woA0b2oViaPikem2kTa7ont1670P5H0xVXKnla/ho+aDQTbpqHU/v/ACxpkcsWNSZVIx5ugHewehNWD99RHY4C6eMQ/wC9T069x1H126f6iyUHT88Dxw6Lf8NdySdu5Nk/W9/sPQYIQ9PvgF/SVJIyzDTbCnYWQGOwGxJqvct3vGmThjkkIbLOtlrZi+k7dd62Opq9DdVeLOY42ENGJz1+UX0YjvXUAH7+2Mz8biAQMZEaRA4pCSAfXYgHYjADjDEXa8rJepxuZKa3F7dNLfN6bfTHhHEAXGVezdrqe/lLGwRRB3X3JrBDLcUjYO4kmYRjUwKAbAkd0F7qe+Jn4zEFR7bS5NHSf1eu1X19sAPyzoHTTE8YV7JOptVQSChe5IC9O9jqSca5LxYkhYCGSxB8QBa6il1pILDQ/wDZY/fE8mfTMCExlqE2luoIJifofv1GIMn4SWOis8xIgOXs6N0Jv9j5rJN9T3vAa5LxhG2kyRSRI2WOaVm0kGNa1bKSQRqHbfEeQ4hJJxCOxLHHJlGlETsCL1xhTQJCsAaI9++J4/CEQ0BpJHRMu2WCnTRiarBIUG/Ku4Pb64l4b4c5UscvPlkMcXJAfRulggGkBsFRv1Nb4AxmswsaNI5CoilmY9AqiyT9AMCG8Txqmt4p0TQjqxSwwkbSoFE0xJHlNUCCa3ornsok0TxSC0kRkYeqsCCPyOAUfhmX4Y5c5yUqAqxkKoKqpBpiPnsDSeg0k7d8BV8Q8fL5WZ4GlikgnjjYeQkksliwWBBWTsbv74n474gQw5hbzMLxPGsnLCcxNZGhhbFCrdLBJ67DEjeE1KToZmqaRJTSqNLoFqtqr8Ndvb74zm/ColWfXM3MzDxtI6qBtF8iqpulB3O5Js74DPEfFiRPMrQTkQNGJXATSok+Vt5LK+tDV7YznfFuXjleNifw5EjdhppXkrSKLajWpbKggX7GsZ/wvzfiNU7j4gx66VNuX0A26Gt7vEsPh3RPJKkzqJirSoFUhnVQupSQSlgCwPtXXAU4fFoX4p54njjhmESt5Nz5FAJ5mxLMTZpQtWbsYP5DNiVNYVk3IpwL2+hIIPUEEg4FHw4QZ9M50zS80o0astkAMrA/MhA+U19emLvAOELlYeUny6mYAClXUb0qtnSo6BbNYDTi+eQEQeZpZFZlVFVmCrQL+fy0CR16k0AcAeA8YYxcPMs7hnjkdxyhplCqxOpgoCaQLpeuwwa4nwQyZiPMRy8qREaM2msNGxBIqxRBFg/uOB+W8KuiZVRmP/wySKrcrzHmKVv56BAPod/ywFp/FmXEJnbmCKkYPoJBV7CkFbHUUbog1dXj0vi/LLzNXMXlMokuJxoD/KzbbKb2P19DgbN4K/BmjSVI+dy9YSIiO0YsWEfMoM5qyCBQ6d8ScV8Jyz/GXOi/FiIH8I+QRX0/E3u8BczPG44cxmDJM+iKOK4jGAql3Kqyv1bUdtzpFdsWJvEcSlVKya2DkJptqStRAumFMCNJJN7XvivmvDrvNPKZkuaOKNkMOpdMTFqIL+ZW1uCNtiKIIs0ZPAyGLk600W7KpjJ5LN0MB5mqPTXSyDZ6dMAak8QQBypY7OkbNXlWSSiiE+p1D6WLq8DOJceLTZQZd25b5kwyHQCj6VcsAxF2GSrG3WumN8r4V5c7yK6MkjK7CSEPIHAAJWQnbVpBNqaN11xDlPCckZhVZ15UGYeaNTES1PrtGbWLrmGmr0u8AV4zA7sgjbQ2lt7PyiSItVb2VsAfwwMRCQjjNTsGJukc9GsqwU2uxA7Hy9aJBJ8YmZHjZTR0vvpLfrR9hv8AfFLLuAVfRR1MrERMCQw1CtR2F96+lYCoMmEUAZmfTpGkIkgChduittfa6B6++JJuG7+bMZkk6jqCOa1hehBIFV09T7Y0bLafKVHl2vkMwNd9jVd9v4Y3MflKqjaHrX+ExBZO9ah5Tt9awVa4ZIsRY8zMSagDTRudIHoD0HXasS8YZS2+qyi6arY+f5rI23xQMaFh+CdJ/VMBsbeuqibs9OlYzqATSVokAG49Hdja21g7n8sBcAlRSiprok2V1A2BRW3Hqfb+c6vLqA5Q0hdTeQbnrS+fZqOnexY64pTTnWxVnIWiAr0tKBq25g2PXoB64w2aAdpNeh/KyqTVhjtY5oVtr61v+WCLsTZiwCoGpQQwQeQ+jDmWdhW3riJZM1vce9bUEAB2sn8Szte22BolCkhybBII1kGxdf8AXHofb2vbFiRAVFSXpUhWsnmEWzkfiWKB777fTAXvjzGDakuWsrRG2kWdtQ7dL++B087a2YliHAtRrHkNGhRoMAa1AX1+mME26HcsQKorq39CW619RiGKOO68h66TS6WN7D79B67YKzCrKAwkcsPLR1gLfQm2INjb2sHriNICW0mV1F0Tql6+nz+u1++JCU1MKVbaq8lKL3DUegofkcWpMk5AuHuSFUL5eoob9DYPfp2wEuU4pIG0vTnZfKpWj3s73t/DDDlxsfqcK54e4KryrCtuwVRe99z0222w0w9/rgj/2Q=="/>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jpeg;base64,/9j/4AAQSkZJRgABAQAAAQABAAD/2wCEAAkGBxQTEhUUExQWFhUXGRwaGBgYGSAdHxscHBwhIBwfHyAfHSgiICElIBofITEhJSorLi4wHyAzODMsNygtLisBCgoKDQwMDgwPDysZFBk3KyssLCsrLCssLCsrKysrKysrKywsKywrKysrKysrKysrKysrKysrKysrKysrKysrK//AABEIAKABPAMBIgACEQEDEQH/xAAbAAACAgMBAAAAAAAAAAAAAAAFBgMEAQIHAP/EAE0QAAICAAQEBAQCBgcECAQHAAECAxEABBIhBRMxQQYiUWEUMnGBI5EzQlKhscEHFWJygqLRJFPC8CVDY3OSsrPhFpPT8TREVGSDo8P/xAAVAQEBAAAAAAAAAAAAAAAAAAAAAf/EABQRAQAAAAAAAAAAAAAAAAAAAAD/2gAMAwEAAhEDEQA/AOoeJM28aIUfQWeiaB20sa3BHYYV24/Mj8ts2usH5Tov1HRN9t9u2GTxU34af3/+FsI0R/6WyA76G/jPt+7AGl8QTagvxKaj8qkxgt7AMAT9rxYbjk4NNIQfQooP38uBEsmpdLrrU9VayD/ofcbjGnBmPObJOS45fMykjfNX+6Y3v0YegKNWxAAFG8Rz/wC9/wAi/wCmNJvE06VrzMC6ha6jEDVkX1G1ivrgbIVYWMCPFeUL5Y6f+pHOba9ndYV/eJG/wA4BxHHc2ER9cZSQWjAIQw9Rpbce/Tpjy8fzJNCRNzXyr/EkAffFTOTCVYJwdpoI2A7AgUQPQA9sVHX9+AIt4plDFDmMvrDaNJZL1E0FrVd3tXXFrMcZzUZbmPEugAtq0Ch03OrbqPzGFLiWZMOb4dmP+15Uh9rUAn1ISQi/7I9MGuJoYjOepQS9e5IIUG+tsyj3vAX8n4izEurlSwOFFtoKHSPU+fa6xFmvE0yaS88EeoWNRQWOhO57HY+mAHhCJo4s/k2+aCRX9CQDpY++wB++DHDIUaeAMLCGWfcWAIkC9/Vpl/8AAPTAXp+K5xKDyKCRY8qdOxNdB9cRZjj+YTSHzEClvlsxDVvW3m9SB/pgc7liWY2x3JPW8UOOcGOajSJL16pWT3ZIwa+9V+XpgGCfjOcRyjSIrA0QVQUT036fvxGviLMGTkjMQmXVp5f4erV6Vd3gVwrPfF5JJm/TQ1DPtuQPkc/UbH3v0xf4etCdxs4y1Bu4HNYUD16bfbAMvhnOzu0yzsrFNFaQu16rFrt+qNu2Cmcch4gDWp2H1/Dc/wARf2wu+BUozV0qP+L4O8Q/S5b/ALxv/RkwAicBG0nOOCpAI0sd7BonV1oj88eOZTktGc22pWLM4V7AHVet9j3wdl4fExJaNCT1JUb9P9B+WIMxkoVFmBWs9FjB69bwFbiaXIgGYaO02UAm6/W2PuOuK+dURDlyZp1YkuDpY7atdbHpSEVfQnp0wT8kjLqhax0Zk6fftiebJxsdTIrGqsqCa/5OAH8CjppDz2lo0QQQFNk7WT619AMU8jxJUI5swXVlsuVLt3/E1Hc9eln6Xg9Bl0S9CqtmzQqz9sAuBZZHERdFY/CZetSg/t31+uAF+LeNh3hghl8smsl4ZAHtRYQe53PvVd8DfC3FXgeB5Z5XinVwxmN0VAKlRpsHqpBwW8YZVElhkLrEqJIQoh1X8oayrD9pQoHc4D8CyiDNwrHmJ20M9XEgjNBiwsUSGF024++2Al8YTQzSo0UoLSDl7E+WVfNC47DcFCfdRhi4Z4yy8kKPI4RyvnSmOlwPMNh2P8sWPGGUMuSnVFttBZQOpZCGFe9rhE8G8YEOZUmVRFODzWchVLKpZXBJoHsQOuofsgAHubxXlFUsZhQ/st+7bc4CZOXM58tI8smVywuljIVivbU/W+5ogDpv1wPznFBn5tZ2ycJuNTsZXH65H7Iva+nXqRQHi3H1kl5bB+QvzpGdPM09E1MQAg6sRZ7DfoDD4c5UmdBgnl5cWqhJLIxzD0QfmOnQtk7CyQD0U4YX4HDmJJXkMhIbRpErqoq26Kwv5637AdMU+Lxh48gTGIm5sXk28gK3o7UNhtt0Hphh4eN5v+9P/lXAUIfCGSX/APLRMfV11n/NePZng+RhXU2WgAvaoVsn2AX6n2AJOwvBmQbHcjbqBZHuBRwuyZJpGAkeRkbaMygAltJsFFVdIIDCyt9PXcKkE2VdiUykDItk6UjZjsD+rsNiD3Fd8EuFcMhlUu+Vy4BbyVEvy+p27nEHCzozHKZQgXdBQFgrVeXY76jdD7k4McNGi4umg+X+41lfyor/AIffAC4jw1lDAZOiL3EY/MHcfQ41mg4aL1R5TYXuibgkjbbfobrpgdkOIZQqp+BdGJU6RENn7bkjod9Rquu2M5rOZQJH/sbSIYrQlL2BKqCT0BG930I2O+AODhGXhPMihiQkaToULYJB3qgd1FX/ADwdwOna4wemwNYI4Bc8THyJ/eP/AJThLy6/9LZLp+jb69Jzh28Q/Kn1P8MJmWA/rfK77iFj17aJ8BLvQxWkOnPcOYfMXK3/AGdZB/8AM2Li9Be/T+OIeGVJxHmdYsjHRN2DK2ryjtepmH+D3wE3EIwJJB0p2/8AMcbJlwY5kO3OkOXFfsRxaTf0nkkP2xqGUHmP8qBpHP8AZQF3/cDjEcDRLGjyyFwod/0dLJJ+I4XVCx6td3gKPhJzJw2MN82XmeNu9Bzr/cTpxdKg4oeGE5eaz+VskSRidCaskaZN6ABJEtWP2ftgjyxgAnjCK8nIV+aNkkFdrJjP/qA/bDNnFGYfKmvLmmy8h+iKZn+1wKP8WBmYyvMSWPa5I5EHbzFTp/zBcaeC89zIUq/9kyzqL7NPJSfki9uxwEmUkX+t9R+XOwup9Lqq+txA/wCLBHJJpGYJ/UiihHs0hMkn+Vo/ywA8RkxfCZgdYJwNvRgG/wD8j+eGHm64A5N/ETzTCv2dWiL/ACacBQAGL3Cf08Fes/T/ALkYqGMXi5w1amgr/wDcf+kuAWYZ1yefWU0MtnVKTDsGNaj6bMQ49nbDKMoYjmY2O4y9X6gzNR+4wG4twwZnLtDQLGmjvtIoND/ECU+49Me8JcaOahm12ZIsrHExPU1I2k/WiL97wDX4KjAM3uE/48Hc2PxIfZmP/wDWw/ngJ4NH6X/B/wAWDeaP4sX/APIf3D/XAXBhWy/H5WjQ15meVWOn5QqEoR9SUP3I7YIp4mypCnmgBrrUCOm3cbbjEqcagkOhJwGsDb160NQIwAiPjc5SLbdo7dtO6HnKtnt5U1t0o1fTE2W4pMczo1XHzFW9AFgpKT223RP+Ti0vGoVNmdzV2Co7V6ID3vri8nFI20gNerVWxo6evXvv/wA1gLeAHCrWJCK2ycPeq2be6NV64v5LjEUraULXRO6kCh7nEHBkoxj0y0Q/jgBs2eIIHxAIOlgTKnysAe0XTuD363ipmuJBdLCaztqUz0B/4UBbe+u1fucztv0r92FjivjOJFb4cCYiwX1BIVI9ZD1qtwgY7dsBJDxcZfJvMQXVPlAZ2Lk1Q1SKCbY1Y2A+mE7JSRSpLCEMmalkYu+lQoYtvoDbaRRUWBdX742eGbOPzJCp1WUlluOGMbAmFW8z0CfOALv5heNI+AOeYsb5RD5tcyz6daLZXyIpK0o8w1AbVuBgqlxHIzgRRpKGlao9EdBiCb2ur6GzYob9MNHhTwKImEuYIaQGwgNqrDoWJrUR1AoAehIvGvBDHl5Hd5IsxKaXnmZBpFDyKpJ0Dej1J27UAf8A/iHSQrJGrHtz07i1rvutH7/fBG/iRATlQf8A9Qv8GwTya1r93Y/wH8sC+Pkn4QsNJ+ISxfTY9xgplD8/s7V+4/zwFLOSSST8qKUx8tA7kKrWWJCqQwO1KxNUfl3wNz3E5FblSGNxqVQ6WjK3zKdJJBogXuNr+mJJ4szHJM6xu2trBRlOwUBRpY+g3673WB/B8hmJHMmYjK6dVBRR1NVsATv3/leAucYzGvlzICCu4N9aPtv5WIFHqGPpjZs6FZJASXYn5rIaNiCPZdPymq3U+lHE0ZVtLsRD5jqA6sVrTR6MQTtvW4xloAqmhy1AFk6mIG9kHTQNBvlG3te5RzJZvmhmCkAMQLPUACz7bkivbFgYXItSgNWlqsFRILqtnUKCy9etkeu+CvD55HvVo0juocG/ow6de+CLOYFri5inP0xcGAX+Plfw9RrdunXoOmEt4CM2uZWVAyAqqtEaClWWjUoJPmJuxuelbYes9nwjhOYNbC1RYy713NBunuaGIcln+czIko1pRdHgZWW+lhiOvb1wCgWdthNHHtu0UTa6/ss8zBT/AGtJIxJA0aRrFEAka7gXZLdNTH9Zq27ADYAYaszxZI3MZlRnUWypBJIVB7ty2On71ifKyLInMjaB033WInp1/Xux6dcAmZ5A0TKsihnFOWQsNHdQAw+boSex29cWeIyRyPrDkFq17bA0Pl33HscMeQziT6hDJl3K/MOSwIv1BcHsceizMbytEr5Yyr8yco2PcjX+/AJT5RlziZqOdBy10BGjJ1LuDqIbqdR6dKXrW5HOCK7jZq/Zatvob3H1wfmz8SsVabKKQdJuMgA+hOugfYnEuezMcOjmvlUD7JqStXTp59+o/PAKmV8rBgR5WDb+xH+mMcHyKZeKaNH1GWYP0rTGo8i9dyDv98MZ41lRuZ8lsa7Df0+br7Ys5/OxQlRM+WjLdAwq/p69MAo8SyazQyRFwurTRq6KsGBI+gI++L2YZNMSIfJFEkYvb5RRNe+D+cz0cRQO2WUyAlAwrUBV1tv1GIF41l9vxcnu2kebq3Sht13wC8XF9R/z7Y1ldhPFJFNGEjvyNESX1gK9kNtsNq6e+GrNZ6KJgkjZRGPRWNE/QEb4zm80kbKjnKK7/KrGi30GmzgFrPtFf4THT2BFFfve/wBcUuHwRRNm5A++ZVLTT8rhiXOq+jE3VbWcNuY4hFG5jkOSRwLKs9EA72QU6YxDnonZVQ5F2a6VZASdr2ATfYYCDwS4PNo38n/Fg5mCBNGSaASUn/Jijl88FblocmHuiizU1jtpCXftjPEJmQh5jl0XSyeeUgHXpsbpv8vT3wFrP5ssv4M0SvY3Ygiq/wDcHEGa+I1XzoQhI0alN/LvW+/6x/L0Nw5KFXAeKPKMAdmR9Qse4j64yZFkYRVlHZLATm2y1sfLosV0OA3+KmJpcxl7LmhpJ2IIUVru9Ssev6pGMDOvqYNmIO6ClIKuSQt2SDXSvrjRpFikAK5OOQ/KDLpY2SBQMYO5J6epxZbJsSTycvZNnc9fX9HgNchM5c6swkg0FtKgdyCrAj9WtvcnALjnG4sryy9PIYI9CGTR0Oqz3IsDZQx2O1Xg/HlZFB0x5dbFbFh1/wAGNI0bUEZcsXVOhJLaTtZ8t0ar0OASY+GZnOfPpjjPQzahGBtWmAtrkNKPNMwG1hRZwY/+GUjYMJIJ2C7HM76T/YVSFQVQAAvrucF87EkQ1Sx5NFJrU4ofmVxHlZYZGCx/AsxFgLRJHqABuPcYCPiOTEj6hJk6ro66iCQNRsSC709D7dawP58aM4ZoOjKTHl7Jta6liCu52o3XXBXMZyKJ+W7ZRH/ZI39dhQvFnIZoSgtDJlnANEoLo+hptj7HABsiMuWrmZcjc+eBF/I6uvQ9O2/tOIYrUnN5OwACeXFZpQvXX6Dt02GL+c4oIm0STQK1Xp0MSB6kBiQPc4sZaV5EDxyZd0O4ZVJB+hD4ADnhGJIik0UpOYQhUEepFJYndTZG4G/oMF+I0ySRiRFcvq0s+nUoYWLBsBgpWx64jzXFeW5Rp4A4FlBG7MB6kK5IHuaxHFEMylrLBMoYm1D0GYbjyy+hGxwFGbJkqwR4EJB0kZg+QaK5Y23BPm1e522GMTZN3DVNEjk2XE+otbhhYIoaACB/K8Xp+HqjxhngVyQIxUgJK7ihzt+mNpeELGpdjGqp5yalIXTvf6boK6YDfheQKKa0ynyixJ8pCAGjRq2Zj9xivxvhkhyzLFF5xp0kNqNBhYo6R07AjA6DM5OkCSx04JQCPMeYAblfxPNQ6kYkmy2UlibM60eNTpZ0GYIGkAHZZboACzVd/XALr8A4huQj2NSgaVAYHox/G2P8PfBbw1wXNx5mFpFbQpbWSqixymAsiVifMRtXYHGFjyNI3MUJIQqMUzQVmJoAMZNJ3264tcR4dlIWVJSis3yjTmDqPoCJSCfYb4BvzGy4uDCjwOPLLK4haPmBfOgEiyAWKOmRyasddP3w3L0wCn4alDZnOk/OsgU31Ciwte1AYLSaBK5UAz8obb7qpbRfb5i37/TAzMfCNMZUzSRTDyyFJE30mqdWsGqq6B6egxjIZvIxSPKM3G0sgAd3nUkhboAXpUDfZQO+Aqf0ZIPgzJZMkkjPIx6ljXX/AE98R+E3I4lxFE2i1K23TmHZvobDX9PbE8T5RGkbL5+OESnU6q8TLq6Fl1XpO309sT8GzGQy8bJDmodTks8hlRnZz1ZiTuf3e2AAZ3h00YOfyu8sc2Y5sfaSPnNq+pAX67Ct1ALD4Z4pHmpZcxEbVooQb6ggy2p9xf07jrifw0IkDpHmxmPNqPmjJUyMzH5APmJNX6bYn4PwKPLPO0XlEzBynZSBR0+xJuu2+ATxHPk4pY5I1zfD5S7a461gSmySP1iS13672OmHPL5OGUwZgefTH+CT2Vwp1AVsxAAvt7WcDh4bkWE5dM0wgIogxgyAHqqvYAB91NA0O2DcOXEcaxxUoRQqWLChRS7WLqvXAJ3gzJJmI+IxzLqR83KpB9NtweoO9gjcHFjx4NP9XqST/tkIvue2+CvhzgJypl/G5glcyMCgWnarIIPTboR98Z8QcA+KaFjMyclxIgCKfOvQknt7YAicghmExW5AuhSf1QTZr0JNWfYYUvBOSTM5KdJVtWzM31BBFMp7EHcHDm6tpoMA1fNV7+tX+68CPDfBfg0aPna1Zi/mUKdR+bcHfttWAEeLDfE+F/3pj/lX/wC+DnFFvMZPpYkk/wDQfEXiLgqZnlMJeVNC2uKVaOk9wQdipoWMSZHIuJBLPOsrqCqBUEarqrUdOpiWNAWTsLoCzgK3H+HRx5fPTKPxJYnLsepCx6VUeigDp9T3xU8H8MjkyHD5GHnijR0YdRa0RfoQaI/0wZ47lDmIHhWVY+YCrNpDHSQQaGoUd+u/0xr4d4actl44DIJBGAqsF0+UDYEajZ99vpgAMAH9ey7DbJr2F7v3OIPD0pzHF888u/wwSOEHoga9RA7Elevvg1BwF1zzZznIdScspyiPIDYGrmHe+9b+mM5ngDLmjm8s6xyOoSZXUskoHyk0QVYUPML2FVgAmcfkcchWLYZqJuco6EoGIcjpq8oF+l+uNfE/h98xmppcs3LzUEUDRN01EtNqU9vMFAs/Q7E4PcL4BpzD5udxLmGXQpC6Vjjv5UBJO/dibO/TE+W4bKualnMyMkiqvLERBATVp8/MNnzm/LvtVYABwXxAmdfKMyhJ4pJFljI3RuS/S99JI/dXUYdMA5PDUfxyZ1fLIFZZABs+oUCfRh0vuK9MHBgPY5bmeMxxZyDiKyoVmdop0B3WFiBCxHagus+5rHQ+O5F54Hijl5RcFS+nUQpBBrzLR367/TFPjPAmzGSOVeRPMArOItqU2NKczY7Dez06YDPjcf8AR+aH/Yv/AAwocQJA4U2YXlQxmOpkOsl9IIVhQKIdO5Gr+eGuTgUrZMZR8wGJXQ0hi3ZAKquZ83S2/diI+EtawJPM0kWX0lIwgQMVFKXNktXoKGAG+M5SnEeGMql2HxFICAT5V2BJAxjwGvOmzWfFLziE5Au0Kf7zYec9dthZ3N4OcX8PtPmIZ+cyGG9ChAR5q1ar3PT2rHsp4bEWakzMUjpzaMkVAoxH63qDZJ29T64AF/RPIZMvPmHNzSzsZG77KtD6CzQ7XiHw1M0Wd4pFEPw0uRVrYSEXQHub2/s4YIvDrRSSvlZTCJjqdDGHXX3ZRYKsdrux02xPwHhMeV1ohdpHPMkkfdnZi25+4PlAAF++AAf0WN/sBn80ksskjysPndgaA3IvYCh037YLeF+IZeY5g5dJF/FJl1LpHNoBgN+vlBNdzffHst4b5Ekj5WYwrKdTxFA8eruygkFT9DXtibgfAFysUiRyOXkdpGkaidbdWqtPbpVYBa8WZhZWmdS3MyxUQ0khXUnnkbUq6eukbnrEfXDXlJos9lFarjmTzC+x2ZT9wVP3xrwjhBggMImdwdRDOqkguSWugA25J3xS8OZCDJI0S5oMmokI7INB/WqqO/oe94Chx9QOLcMAoAJmAAPTRsB6dMF+NZNI8rnCgrmRyu3oW5dE12uhfqd8VM/w+GXMx5n4zS8VhFDRaVDCmG6km9+pwUz6x5mN4RNWtSG5bKW0kURuD1B61gFTwhzXy+UilRPhDlXYnUTbBkIL2o0EAkggnue2LPjhtU3CyDYOaUgjoRQr/XF1/CAOXGV+JzHIA06Byxa/skiPUV7VfTFnjnh4Zl4XMsicltUYTRQb18yEnbajtgAf9IQ05jh0kf6f4gIK2JjNax9Pr6n1w/p0GF2Hw+gm+Ikd5plFI8hFRg9dCqoVSehNWfXDEnQfTAcGzeoyzIERi08u5O9GUj19bGCfCfC/M81IoB2Om+npv7XX/IgyjO2bY01CWcXtW0jFR8u3fez9qw1cHz2wBjYAmrsdtidN3XvgBHEvBxCllKk0diP53/7VthN4nHy2rlrQFD0sdfY3fX646/xDMhRVajsTuAAD0JOOaeJcw7BwUKOsgrowognr3G2ANf0QA680AApIgogXvctEi+vesN3hTxBLNPNBmDHqUB4yildSXRsFj3rf3I7YTf6IZNDZguSAOQSSO1ymx7UME58hLL8BPlSyvbZeawQVVwxLEGvlBYj3KdcAd4T4jmnz7wDliFUMinSSzKGCDza68xJYGj5SvreGaPNIzFVdCw6qGBI+oBsY56HjHEc6q6xCMnyo+XYNqq2qGq1AKel/L7YxwCRBmeHGwUGWkjsIaGygKzaRrYV5jQF70owHRPiUsDWtk0BqHWrrr1resDsvxjnxznLaXaMskdt5XZVBux+rqbTftd74WvA3DcvLzTIiM0WakaEdNMZrSwA6g+pu6HpijwyWAZDOiTlidWn2YeZfN+Gu+9XQUD02wD7k80whjfMGONyo10w0hq3AJP8AM4HeIM88cmVCpE6SyrG2pSSA3dd66fxGFN54i8Pm1E8P0+ZdaN6rEgH6S18xvYCq9MZbNJ8PwZTItpKmvfppUg/QAkC+l7YBk8cZ1splWzEMcBKFQVkjvVqYKKIYaau+9+2DWTyg0LzFiZ63Kx6R9gSx/fhX/pclH9XSR353ZNK9zpcEkAb7d8E8/wCLIE5UcTrNLKyqioboEjUzEXpCrZo7mqwBj4eG9OmLV6Ut/l1x4ZaL9iP/AMK/6Y5Vw3NRD+rnD7LnJCzSD8ZQdd85wANTE7JV1W5rBrjvAf8AbZsvHGoTiENhtP6KSI+dx6eVwdurEYDoMUSqKVQB7AD+GJMJfgDLCZI8zLCqSRxjLjygeaMkSMPqfL/hPrgd4vlibM5xHdWZcqCEm+VTRIEIsEsassCNO3WqANPFuMSRZvKwBEKZguCxY6gUUsQFqvTe/XbHvDPGXzBzAkRUaCZoqViwOkA3ZAvr6DC3Hno3n4LcqMwjcsdYJvkBaO/UtY+oOCPgCdXfiBVla85Idjdg1R69PQ+2Ab6xjHPcwUaLir5pvx0MgQMaMaBTyDH6Wdwy9W98a8UgkSDh3EJk1TQlFzA0+ZkkBQEirLgstf2m7YDotY9WOdeJckcrFlE8sUUuYL5o76NTWyxvRB5YJK1YFIPfFPxNljFkM4UzSMDNEYlgLIkRdgHQEOQwI82i6F3QsYBy8ZI3w8xQkN8PPpINEEhao9unXHFM5mpk065cxTg6SXddrokeYE0fX0OOscb4KmXyubp5ZudHIzcySyTSilNeXV7e3YADnsUywyLmc3EoGk8uMtZ22ARCNl2vWxrexeA9kOGTOfPmXjFDYyMzkey6+/ayPvgyvBlEVrmZ/ONId9JC0dtXmtSel7A/XqpZ/jc+Zb8JXB60pL/feyK9f4YL8JObeDkaQ6UVJVWkbSTuCUJS+u7EEYCnmBLFKAJHdWsIxJYE97rcMPSvf3x0n+jR7gNkntZu9mb1s7b4T8w4iEsDaopmi1RlwVa1B06StizuvWzdYbv6Lb+H3TRVgCq2DH13v1OAmj4hmtMZuUghNZMO4bmAUBoFgpqJ9KXcasTZaXNMsep5gTMI2Kx7FSllwDFa+agdQpTYs9cW0TMLzkWJvxJWIk1pQRtIBA16vVq26euKMvDM0UFWJY4mjBZxomUMQA4DEhmSjrq1bvVgh5M5mrcHn0JECHlE6l+I0udo/L+Fvvdg6gdjjGR4jmtUZkMvKDjmHl9iJhXyA/MsXQGg13uakl4ROdWkOg5khJEi20bHyKASV2+anobaejHBNMtP8GUsJOY2CsLpWN6T1NduhIHawBgKUsmZG3Mnv4dpP0YP4gqk/R9TudPW/pWK0+fzXLO8we2sCK6j5RKuPJu5fTtvuSunbbTiHCsy/wCiVo1IFKZRYIjcMbDmtRKAEXRXUR678Q4TmHWbQGQu0hB5gsq0AVV2YgHmee+1WOuAMcIafVIJrtQoDUAr9TrXuLBFqehB7USP4hm8wHlCiQESVGqx2pi5QJe9J82vV3G4VaN+aFuGT82NljKqpBYB1BYCQMaAYhdrsbhlsWC20WV4ZOvK1ROQspZ/xFGpCkoVf0m9MyNZo9P2RgDvBuZyQ0rEs29N1UUNvlU71ZBFgkjtgxH0H0wM4ZC6wRrK2pwoDG73+p6+l9+uCcfQfTAcH4OQJ/ODs8vmLfrkto3AB+ahR9T6nD3wiGwSPTf2vt9dhvjmXE8wVZiFJIlkIJUbkSGhf+vTcjrjoHhziKyRjSxtgANu/f77YA3Flqdasak3v2v33/8Ace+FPxgFjkjIXyXIHBqj+GfXoLP78NqWotjdfT/T3xzr+kbitypGh3Ab8j/Oh/DAE/6HR5pxVEGA33/63+eOtk45F/Q1+lzP0y/23lx13AevHgcexjALuV8SJmXzEUUhQp5Y307khSzMAwK0Ogsb0T3GK/gnxIk2Xy4nnRs1Krtp8oZqdqpQANlHT0GI+DcyCTiCvDN+JM8isqFlZCoC0R1O1ULP78A+F5KSPLcJjaCYPDOXm/Bfyjz2SQvcsPt9MA/ScVgV+WZUD2BpvoW+UH0J7A7nti4cc5g4YT8Vlc1HmSZJmkXkr5JgW1Ixk0UrChZLACh6Y6MBgK+dz8cQBlkVATQ1ECz6D1xoeIwiMS82PltWl9Q0m9hRujhd427w8RizDxySZcwGIFEL8tyxLEqoJ8w0ix/LcceHLFmeHyxQSJk4jN5SrXG8itUhQ2wDFqsixt0GAcv6yh5Rl5kfKHV9Q0g3W56A3jEfFYGaNRLGWkXVGNQtlO9r6jbt6YVeF5CZjxaRFZY8xYgVhpLsIyrOAdwGNCyBdXgdwp3LcHBgzCjLxukhaJtn5ap6XVi9VVv7GgeP67ywoc+HdtI/EXdjvXXrvf3xTzfiDLpm1y7tHzChLEkDSLUKhJ7tqPl9PrhD4llAcnxULBJrlzNwjkOCUtdJXyXWzH8/XDPNKF4tHKyOY3yYRGEbMC5lujSnSa9arAMZz2XFDmQ/MEHmX5uoUb9e9YzDxDL0WSWGhVlXWhfSyDhP8K8Hy0uazjyQKWGZ5kOuMgBQF86WAN33JHWh6DG+c4SyZ+bLKn4HEI+Y+2yGMhZzX9tXUX6sPTAOYjik0yUj18r0Gr+63+mJyPXGFUAAAAAdANgMbYDDC9jviKfKo66XRGX9llBH5EVibHsAs+McqPhXiSo1MEqrpFBbMYFAdKvHD+IZ3nSH7Il9lXyqNh6Afvx3Lxy4GWmJ7ZaY/kY6xw/hUYOZgAFgyoQPqw2P03wDLlI/hZEhigE7mtfNWwzk/qKSBtuNVduuGrxD4kzeWzGhYkbLr3UVq2FgEkAEE9MG/FXG48qhdmjWUq3L1KWLV7LuR07gb4WPCvjN3ldc1IqE1oXlspN+p3AragdzZwFnxTkWzWWim5WiVXAOshaRup3PQbH86wU/o8hEcMgQ6guogmxZ1Me4sfcXi7xbMRpEzZhwEFEE7Cww0j1u6/PFT+jafnZZ5GX53ewRtWtvLXoBtWAJZPxMpRWmjaPWodNiwZSqEm9IqmkCbjc1Vg4mPiKLWFBN3pIZWBDEeUAae523r2vEXF5oomji+GiYGMqLAVVTXGhStBpTrBrpSE9hgdHxWBq/2JaYoNwgrWmrcEbXdA/rG9xgCWV8UwtErvqU6QWCqzBWKBythdyFYHt/HGk2cidtbiVUL8pWE0i6nBK/KjAAGvmPXp1xVlWM5SOQZfLqzvGhUKCFBcIR8g8yoSKI2o9hjQcbhq1ydgEPSqpJYqh8g0+aRQw1DbTobc1gLHFpYoW0jmsQLa8xOAvkZl6MevLPToN8bfF5TVWrMX7yZj1Kj9foWUqD0sV6Y1+ISXLyZiWCKZgzKPKptNVKNRXoA5372fXFCLikdSB8ojlDIFpALRnl8oBX5m5YGn9YuvS8AYj4/EraKdVW1JcNeyxEdQT/ANcNRYgjruLIIZPiMcrMqE2tXakem2467jbC5mOJxJqc5OKikgFVqcAiNh8nRgoFb2NGJ4fEEQmbRCmp3CFlZQxNlbbpuQoKjuARdrQAlkeOxTaQuoMw2DKRvp1VfS9BDV6HBuLoMD4uHRIbSNFIFAqoFDrXTBCH5RgOFS+H2Jdm2R3diLvqzdqoH8+2Gjw/wVfhxyx50ZgfU9D+e/7/AKYjVSU3F3d/TVf77xe8GyU0idjTD7bH+WA2PMk/DCkHuTt98Q+LuCRrlPVgV8x7nt+VbfU+uKXgwKc1mGtibbl72GTWQzH1NhDv01e+CHjSc6Y0rqSx+2w/ifywA/8AowyYiecgkgiLavQydPW/oMO8XifLMEbWwV3MauyMFLg1pLEUDYrerO2FDwAdMkpbZQYrJ2oDmEnE/grhaZrLKJJJNMeYkkMI0gE8xihfy6yKNgWAcA3vxuLVIoLuYv0nLRnCGrolQfNW+kWdxtjSfxDl1WJ9ZZZv0TIjOHJ6AFQd/br1wv8Ag3PJlIp4c0wiljmkd9e3MDnUHT9sNfazex3wCyiGGDh5mIh1Z5pxG5ClImLFdQPy9QT6XvWA6PxLPpBGZZLCL1IVmoepCgmvU9sD5vFWWXqz7RiU/hSHTGSaZqTyg6T1rbfArxZx+GTK5yKJw7JBZZSNOp7CID0LGiaF9PfG/H5IxwiVgyDXlgAwI8zaAoo3udqAwBNPFOWIYl2UIglbVFIv4Z6PugtfcbDvizJxqFUjcsal/RgIxZ/7qBdRFb3VVv0wC4tJGeDtJaE/BlA9jvGAVB/vKNvUYowziHNZLMSEHLPlFiWX9WOTY7kbLqBqztY9sA0wcREkrxI+l1AYo8TAhSaB3IsE2ARtsfQ49ls9zJJYkmjLwkCRQhtSwtb/ABO43xUz3iXLxmR7DCKIsXFUTe0QboWJF6QdtieuFnMTNks1lc3IYgk45M7JLq16yXWTdV2Vz1FgKQNsA2Q8WDTtAJQZVFsvIkFDsSS1Uexuj2xf0S/7yP8A+Wf/AKmFTIcRhXi+dZpY1Hw8AsuANtRO91tY/PDPwfikeZj5sRJjLMqtVatJKkj2sGj364CDMcTWGREmmQM96FETguR+z5msjqQATi5ks9HMuuJ1dbIJU3RHUH0I7g7jCt40kPxvDArIrc2Wi4sD8KtxqUn06jE4yIyUUoEuvMZya7NJbuKOgdAFQFt7O3XpgGPL5xJE5kbh0sjUpsWpIbp6EEYAeH34dAW+HmjBlkINyk3ISWKLqOxsk6BvfbFTw9mDls9LlHURpKBNlxqBqqWRNvpY9gcKzPqy7pMwXJPxCbnSL86ESBk3JoKx2LgWB9cB0zOcXgiLCSaNCihnDOAVU9GYXsD6nbEcnHssoctMgCVrN/Lq+W/QHscCP6QY0Xh2cZQA0iAkj9Y+UD67ADEfjpE/qyeQadRgVde262pq+4uz+eANtx7LhlUyrqddarRtl/aArce4xvHxmBkEiyoVZiikG7ZbtQBuSKNgCxRwr8dkc8QyiwyRrJ8JOVZ/MATorYMOtdb7dDjbiCwzyQrl8zyM2hkKyKAyPIqRiZWvZzTJdb7H0OAt+LZ458pOY5EZTl5l1KQwB1JY27j0645Jm3CNDJEjpRLAtt5EVdQVST6N3sknYdMdHEr5nJ5tJeVDKOfFJKCeUWBiuQE9B6+4OAGW8G5eRq5mYZNNtJQjiAFA6C6Ek7E7GvcAUQY0z0GZjRswEBUSBGkQFdaNpLqrbGxuL7H3wvT/AAqNrVxLItaByFjI3vUNIAv7YZpuDKVfKFSkaBDl2+iAML7nUCSD11XhMl4YXm07ituvUD6b7euAseIc5LNlmYEkBgOl/MTvVdiV+h+mG3+iwEZOv7THY3uXa/vsNsA8rBHCxaQqFRG0wmtcupSnyk3pokWdunocGeFQpFBGEtUNMAZHU+fURZ3Ni+/1FYBozHFI42KtqFUSQrEb+4BxDJxcOCkTfimwmtW06u1mun3wPjmpVOpTpcneRyDSirJHb3/deItShiImBUK1AyPuNJs1VEjfYe2Al/ryXykNFdUwZZOt7VV9qP5/XG0nGJtAcGKgxVrWTc0CtX7A31HTFZ9Iso1lVU6RK+w7gbdATt9sTwz1oLONO9NzXuiKN7b117YKkTi0pXUHiJUDX5XFamIUgdSK0/5vUVo/GpwFP4JD3RqTqKHSrHXFZipW+Ydq1DnP8xJAA8t/q2AO+N43FiN3A0sympZNQY0NiRuNqq+53wFrh3GZGkVXMZBv5FkvoSPmAHbFqHiUAVpFBAsaqQqbYmr2F9z9/U7h5ZQWcll3J1rzJOo+avLv+WJoQrsBExZtz+mYeUEae1nY2R0GAKLxuEkAFrbp+G469N9OC8PyjC7Nw6V1YMBZcNtI3puTtuBtS9PfDDCdsEc1gcctRvdHp6/nil8Q8ep0PmCtWx7ggn7XdeoGC2Rg1Inpp+2KMuW8zD3wCz4QZo89CCSvlKkEfMCGAIN9b0n+e2GPxLNrmIv5QB9x1/eThfjUxZzLlugcJv1Gl139iQeo7Gu+DMyFiXvc7nf1Nn+OALeBfnlPfVD/AMeOgHCJ4LjKvL7tD/GTD3gNSMeKg4zj2AxoHoPywD8Tcd+E5JMYaNpFWVv90jHSrV3tyB9LwdOFebgsmYTNfExsDL5UVJrBQLSA9BYa237t1wFzxRxR8usBRY2EsyREPdDXdMK9KO37xijL4tESZvmx2MsyIOVusrOPKq3sGvYizXW8UpeFZ2TK5KKaJHkgmjeQiRSHSMMB1/WIIu+4ONM94Qmn+LrRArmNsvEDqVZI9y7BRpUsbBC3sbO+AN8R4vJlUifMRx8pnVH5ZJMRc0DuKddRokBSPQ434ZxV5c1mcu0cYXL6BqBJLcxdQ2I2odd8VOO5LMZ6OOB4eSmtHnZnVrCm9MYUkmz+s2mh2PTEeQy+Zhzedm+GZ0mMfLAkjB/DTSdVtsCd9r27YC/xjiLRZnLQrFGwzDMupjRUouo7UbsD2xW4Z4lM+owxxsEmMTxayJUUPoLldNf2tPp3vbEE+Tzck3D5pIl1QtI8wV1peYrKFWz5tIIs7XXqaxW4lwKadoXMCxZyORCc1G6hTGGtrqnYsgrQVqz1rAFMhxFp8zmomghvLlVDk3rLLrXqnlAvfc73gUfFDSZaDMtlYW5uY5Cqz2VtygazF+0p29KxNw7gd5nPTZnJLIJXV4taxOaVAundjpJIv09SMCYuBZkZDKZc5Zi8OZEsg1R6SgkZyB597Daa9bwB3iObYLmJpcnln5KllkDhtegsHXUYrV109Nxv1xXTisUMEUs2Shjy2ZEYZo9LBNYtOcpjXberGoA41zuUn+FzOWgyjpE0UoQM0eppZ2LbU9Ki6m6mzYrpvpnuFZjNZLL5LktCoWITyOybCMCxGEZizEqNzQAwDgclHpCctNC/KukaR9BVD7Y82SjKhDGhQdFKjSPoKodcWDjGApvwnLnrBCdq3jU7DoOmN0yEQUIIowoNhQi0D61VX74s49gB2bhUELpXTy38ukV8ydumNc5KAKKhmItUqy1Gx9ADXmOwxLnYdbhNRXVFILXqPMm4sEX9sbnKbfpH+vluvT5cApZbgGcdHOYz0qu7atMNBE3JKgldXerBHTvjE/CShEKASSujBpnXpHsCWFaS5v70TQwcyvE4JGCrJJfTpQsgEXY22P57dcYfi0AvzynTd0vWtf8AZ3+Runt6iwV4f6OokKMrMQt61uuZ7E+nTbvveGvmKCBsqMAGPQ7FuhsUfri9FlQwBDyUwBF13/w4o51AjBSzE0NJYgi9TXr6WosGsBVecsLBYDUQo1Et5hYsiQDopr7++PZefzqSzhQacs3l3J/7Tbp3Hb8tYow1gS6dBJtnOlgBsRT3t1v6Y2y2c0GmoqSCQaY1XYtJ72Nu+CtMrNdAuwDOq1rJYC9jfM+gJAPcVjRs6TVMwAugXs718xEu5FfvIxcgzrNQqJWIBVmUVt1oCQkkn022OI5OJEopHJINhwQpoizv+JQDDoLOAswcQEcJZlLAMi7VZ1hdzbG9262fviQ8egF6iVYFgVKkm1JsbAgnynYE4jXMKIXkZA4DodIC0DUYBG5Ao+a72rFeXP5YRiVsvs7lTcaXZFszdq9TfrfTBF3P5iCNgJXZS2480lfuNDp0xqvHcuoPm3WxpN6rUWRZ76d9zsDZrA3+uoZWWQwFtigY6WG5U0Lah8wskDexe2NG4xly++WGnuSiBgSj6rH90FTve7A+4HspxOORtKk6hZIKsNgavcVVjb139DgjB8owvcL4pC0gWOJ1MnelrYaj0Y1u+4A6tZ63hgg6YBIyOTlEYUxSgi78p7H94ONJ+HyX+il+yE/yww59HkYaJNBFikkG51XuNPWkYV2tvTFH4aWq+LYHp86WCBXfve5B/dgFTiPCpDIpEU2klWb8JvmQ+U/L9PsMYbLvvcU3/wAtv9MOkauNX+0EkqQPOnlJIogX2Owv1xWWKYA/7W5NHf8ACNdRfzVsfta/XAC/C6OpkIU6i0VBwVuhIdzV9uu+LWQ8Zs0WUmkgVY81Lyl0yFmV9TKLUoLUlTZB2wbzWdLFQFJZWPlDISTy32+fY/3iMCPBPAuVlkE+WCZiPWAxKMfMxbysrNpFEDsdsAzrOpJUMpK9QCLH1HbA3xFxr4aBplUS6StqHA2ZtIPQ9zhZ8P8ABJ0lhaXKkIuVlhdNcTAEurKtl9TqQp8zEkkknTiJPDLpwoRrlT8WyQpLRTU3LcNu2vSVABrf0FYB2gzLmWVGj0omkrJrB12CW8vVdNVv1xZWQEWCCPUHb88I3FeFzGXOOmVcrLJlWWmRdXLY8xiofzVd6GoNWK+a4DMcu8Zyzk/HpKu8d8rUhcjSwA8oYUK3NDAdBEg23G+w36kdcZ1i6sX1q96+mOfS8DdTMY8owPxsUsNKg0xAoZCvm8t09gUTYxdyfBZfiZDMkzH4kzxyoYghToqsSOZ5V8hTob29cA3MhJNSkegpdq69rxVyeY5uvlz6tDFCQqHcVdbdrr6g4TuGcCkjOWYZR0ZM7M7t5LWB9YUbP8pDL5R77YJcCVslHNqyrWc041IE80cs3kK+a2Chh5evpgGcwydpf8i4HZDiEkk+YhvSYNFkqp1BwSCKbYUO/rg3hB47w3NSSZ0xRSaWkyzV5Rzo4bEirZrfsGoN06HAO8IYbs6stdlr73ZxVTiqu0fJXnIzsjyRspWIqL82/rtt64S+LQckQhI8w+vNNMIJTEAwEdOOXaLpBYMFu9Xmo99+ExahkGhjnkGXfMJKzKFIJjcBbBIoO4UEFqA67HAOHiHiwyuXeco0gStQUgHc13PqRgiMc3m4NOMnmIkhd9cUaoWjCS6g9lHo6JNI35ve+pva1xHJTNmeYsE/lzcEgYgE8sKNWkkgqnblDodRJ32B5hzSuzoptoyA9diRYH1og17jE9Y57neBOY+LIuWPNkZ2y7BQAymNCArXsS4Y1sbxNncvI5z7Ll50EuVjEWxBaVdf7JsNZTr2G+2Ae6x6sIfEeEvGuUeNZmiZtWbBV5GL8rSrNETZUNdqooHSQNhiDP8ADp05QjE82iOlSaNqcGRiAjofwJFGkW/VdN9GoG3jEsiMrRLqcI1LROocyPUNiKJF+Y7DqdhitBxfM3pbLMSWbzUyqBzGCj5G/VAOq6N9tsX+JqzMFQ0zJIA10VBaMFh7gGx71gdys/YNxDYA72DS7miPmL3/AIdsBtleK5p2RTA6AlSzEGqJFrRUEUCTftWLOdz2YR5dETSik5Y2A6HXZ6+mKpgzp/Wjo6T8x67E7gWBY6DaiceWDPAG5ogx6XVXS7fJfZjW+AJ8PmmYvzY1QA+Ug3qF9fbp09xihx16kBvbSu3bYseli+mN0yeaLaZJRyjYbTs5Wux07G7sitiKoizVzTOoqblu+ndq7anrT0IIFYCuHsksdIbYMG0qCTZ/X6AE7DoMegOwMbBpLKsurUSK20jmdh369KxtmIxUO4CMPnJ2DnY76h2X3774zBPfmJRCPIsmrybA9ak3JHStxteCpzlJFoKshYNdkkof1q0mQH2Nmuvrj3wspStLA6rYEHruV0figAAbEX3GKwDM6xozAmv1yepvUBzQdNb1R2xo06kOeZpcOejkBhdMAvNsVVnpsNsAXyOaWJdMrBW60Sf2UG1kk9QOpxabiUXeRd/U7G/3b/vxVyGUSRdTqG6aSfMa0re+o919T0xLnMggTywq52FEDpYvqR0G9bdKwRGeKoNlkhC718woA0b2oViaPikem2kTa7ont1670P5H0xVXKnla/ho+aDQTbpqHU/v/ACxpkcsWNSZVIx5ugHewehNWD99RHY4C6eMQ/wC9T069x1H126f6iyUHT88Dxw6Lf8NdySdu5Nk/W9/sPQYIQ9PvgF/SVJIyzDTbCnYWQGOwGxJqvct3vGmThjkkIbLOtlrZi+k7dd62Opq9DdVeLOY42ENGJz1+UX0YjvXUAH7+2Mz8biAQMZEaRA4pCSAfXYgHYjADjDEXa8rJepxuZKa3F7dNLfN6bfTHhHEAXGVezdrqe/lLGwRRB3X3JrBDLcUjYO4kmYRjUwKAbAkd0F7qe+Jn4zEFR7bS5NHSf1eu1X19sAPyzoHTTE8YV7JOptVQSChe5IC9O9jqSca5LxYkhYCGSxB8QBa6il1pILDQ/wDZY/fE8mfTMCExlqE2luoIJifofv1GIMn4SWOis8xIgOXs6N0Jv9j5rJN9T3vAa5LxhG2kyRSRI2WOaVm0kGNa1bKSQRqHbfEeQ4hJJxCOxLHHJlGlETsCL1xhTQJCsAaI9++J4/CEQ0BpJHRMu2WCnTRiarBIUG/Ku4Pb64l4b4c5UscvPlkMcXJAfRulggGkBsFRv1Nb4AxmswsaNI5CoilmY9AqiyT9AMCG8Txqmt4p0TQjqxSwwkbSoFE0xJHlNUCCa3ornsok0TxSC0kRkYeqsCCPyOAUfhmX4Y5c5yUqAqxkKoKqpBpiPnsDSeg0k7d8BV8Q8fL5WZ4GlikgnjjYeQkksliwWBBWTsbv74n474gQw5hbzMLxPGsnLCcxNZGhhbFCrdLBJ67DEjeE1KToZmqaRJTSqNLoFqtqr8Ndvb74zm/ColWfXM3MzDxtI6qBtF8iqpulB3O5Js74DPEfFiRPMrQTkQNGJXATSok+Vt5LK+tDV7YznfFuXjleNifw5EjdhppXkrSKLajWpbKggX7GsZ/wvzfiNU7j4gx66VNuX0A26Gt7vEsPh3RPJKkzqJirSoFUhnVQupSQSlgCwPtXXAU4fFoX4p54njjhmESt5Nz5FAJ5mxLMTZpQtWbsYP5DNiVNYVk3IpwL2+hIIPUEEg4FHw4QZ9M50zS80o0astkAMrA/MhA+U19emLvAOELlYeUny6mYAClXUb0qtnSo6BbNYDTi+eQEQeZpZFZlVFVmCrQL+fy0CR16k0AcAeA8YYxcPMs7hnjkdxyhplCqxOpgoCaQLpeuwwa4nwQyZiPMRy8qREaM2msNGxBIqxRBFg/uOB+W8KuiZVRmP/wySKrcrzHmKVv56BAPod/ywFp/FmXEJnbmCKkYPoJBV7CkFbHUUbog1dXj0vi/LLzNXMXlMokuJxoD/KzbbKb2P19DgbN4K/BmjSVI+dy9YSIiO0YsWEfMoM5qyCBQ6d8ScV8Jyz/GXOi/FiIH8I+QRX0/E3u8BczPG44cxmDJM+iKOK4jGAql3Kqyv1bUdtzpFdsWJvEcSlVKya2DkJptqStRAumFMCNJJN7XvivmvDrvNPKZkuaOKNkMOpdMTFqIL+ZW1uCNtiKIIs0ZPAyGLk600W7KpjJ5LN0MB5mqPTXSyDZ6dMAak8QQBypY7OkbNXlWSSiiE+p1D6WLq8DOJceLTZQZd25b5kwyHQCj6VcsAxF2GSrG3WumN8r4V5c7yK6MkjK7CSEPIHAAJWQnbVpBNqaN11xDlPCckZhVZ15UGYeaNTES1PrtGbWLrmGmr0u8AV4zA7sgjbQ2lt7PyiSItVb2VsAfwwMRCQjjNTsGJukc9GsqwU2uxA7Hy9aJBJ8YmZHjZTR0vvpLfrR9hv8AfFLLuAVfRR1MrERMCQw1CtR2F96+lYCoMmEUAZmfTpGkIkgChduittfa6B6++JJuG7+bMZkk6jqCOa1hehBIFV09T7Y0bLafKVHl2vkMwNd9jVd9v4Y3MflKqjaHrX+ExBZO9ah5Tt9awVa4ZIsRY8zMSagDTRudIHoD0HXasS8YZS2+qyi6arY+f5rI23xQMaFh+CdJ/VMBsbeuqibs9OlYzqATSVokAG49Hdja21g7n8sBcAlRSiprok2V1A2BRW3Hqfb+c6vLqA5Q0hdTeQbnrS+fZqOnexY64pTTnWxVnIWiAr0tKBq25g2PXoB64w2aAdpNeh/KyqTVhjtY5oVtr61v+WCLsTZiwCoGpQQwQeQ+jDmWdhW3riJZM1vce9bUEAB2sn8Szte22BolCkhybBII1kGxdf8AXHofb2vbFiRAVFSXpUhWsnmEWzkfiWKB777fTAXvjzGDakuWsrRG2kWdtQ7dL++B087a2YliHAtRrHkNGhRoMAa1AX1+mME26HcsQKorq39CW619RiGKOO68h66TS6WN7D79B67YKzCrKAwkcsPLR1gLfQm2INjb2sHriNICW0mV1F0Tql6+nz+u1++JCU1MKVbaq8lKL3DUegofkcWpMk5AuHuSFUL5eoob9DYPfp2wEuU4pIG0vTnZfKpWj3s73t/DDDlxsfqcK54e4KryrCtuwVRe99z0222w0w9/rgj/2Q=="/>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jpeg;base64,/9j/4AAQSkZJRgABAQAAAQABAAD/2wCEAAkGBxQTEhUUExQWFhUXGRwaGBgYGSAdHxscHBwhIBwfHyAfHSgiICElIBofITEhJSorLi4wHyAzODMsNygtLisBCgoKDQwMDgwPDysZFBk3KyssLCsrLCssLCsrKysrKysrKywsKywrKysrKysrKysrKysrKysrKysrKysrKysrK//AABEIAKABPAMBIgACEQEDEQH/xAAbAAACAgMBAAAAAAAAAAAAAAAFBgMEAQIHAP/EAE0QAAICAAQEBAQCBgcECAQHAAECAxEABBIhBRMxQQYiUWEUMnGBI5EzQlKhscEHFWJygqLRJFPC8CVDY3OSsrPhFpPT8TREVGSDo8P/xAAVAQEBAAAAAAAAAAAAAAAAAAAAAf/EABQRAQAAAAAAAAAAAAAAAAAAAAD/2gAMAwEAAhEDEQA/AOoeJM28aIUfQWeiaB20sa3BHYYV24/Mj8ts2usH5Tov1HRN9t9u2GTxU34af3/+FsI0R/6WyA76G/jPt+7AGl8QTagvxKaj8qkxgt7AMAT9rxYbjk4NNIQfQooP38uBEsmpdLrrU9VayD/ofcbjGnBmPObJOS45fMykjfNX+6Y3v0YegKNWxAAFG8Rz/wC9/wAi/wCmNJvE06VrzMC6ha6jEDVkX1G1ivrgbIVYWMCPFeUL5Y6f+pHOba9ndYV/eJG/wA4BxHHc2ER9cZSQWjAIQw9Rpbce/Tpjy8fzJNCRNzXyr/EkAffFTOTCVYJwdpoI2A7AgUQPQA9sVHX9+AIt4plDFDmMvrDaNJZL1E0FrVd3tXXFrMcZzUZbmPEugAtq0Ch03OrbqPzGFLiWZMOb4dmP+15Uh9rUAn1ISQi/7I9MGuJoYjOepQS9e5IIUG+tsyj3vAX8n4izEurlSwOFFtoKHSPU+fa6xFmvE0yaS88EeoWNRQWOhO57HY+mAHhCJo4s/k2+aCRX9CQDpY++wB++DHDIUaeAMLCGWfcWAIkC9/Vpl/8AAPTAXp+K5xKDyKCRY8qdOxNdB9cRZjj+YTSHzEClvlsxDVvW3m9SB/pgc7liWY2x3JPW8UOOcGOajSJL16pWT3ZIwa+9V+XpgGCfjOcRyjSIrA0QVQUT036fvxGviLMGTkjMQmXVp5f4erV6Vd3gVwrPfF5JJm/TQ1DPtuQPkc/UbH3v0xf4etCdxs4y1Bu4HNYUD16bfbAMvhnOzu0yzsrFNFaQu16rFrt+qNu2Cmcch4gDWp2H1/Dc/wARf2wu+BUozV0qP+L4O8Q/S5b/ALxv/RkwAicBG0nOOCpAI0sd7BonV1oj88eOZTktGc22pWLM4V7AHVet9j3wdl4fExJaNCT1JUb9P9B+WIMxkoVFmBWs9FjB69bwFbiaXIgGYaO02UAm6/W2PuOuK+dURDlyZp1YkuDpY7atdbHpSEVfQnp0wT8kjLqhax0Zk6fftiebJxsdTIrGqsqCa/5OAH8CjppDz2lo0QQQFNk7WT619AMU8jxJUI5swXVlsuVLt3/E1Hc9eln6Xg9Bl0S9CqtmzQqz9sAuBZZHERdFY/CZetSg/t31+uAF+LeNh3hghl8smsl4ZAHtRYQe53PvVd8DfC3FXgeB5Z5XinVwxmN0VAKlRpsHqpBwW8YZVElhkLrEqJIQoh1X8oayrD9pQoHc4D8CyiDNwrHmJ20M9XEgjNBiwsUSGF024++2Al8YTQzSo0UoLSDl7E+WVfNC47DcFCfdRhi4Z4yy8kKPI4RyvnSmOlwPMNh2P8sWPGGUMuSnVFttBZQOpZCGFe9rhE8G8YEOZUmVRFODzWchVLKpZXBJoHsQOuofsgAHubxXlFUsZhQ/st+7bc4CZOXM58tI8smVywuljIVivbU/W+5ogDpv1wPznFBn5tZ2ycJuNTsZXH65H7Iva+nXqRQHi3H1kl5bB+QvzpGdPM09E1MQAg6sRZ7DfoDD4c5UmdBgnl5cWqhJLIxzD0QfmOnQtk7CyQD0U4YX4HDmJJXkMhIbRpErqoq26Kwv5637AdMU+Lxh48gTGIm5sXk28gK3o7UNhtt0Hphh4eN5v+9P/lXAUIfCGSX/APLRMfV11n/NePZng+RhXU2WgAvaoVsn2AX6n2AJOwvBmQbHcjbqBZHuBRwuyZJpGAkeRkbaMygAltJsFFVdIIDCyt9PXcKkE2VdiUykDItk6UjZjsD+rsNiD3Fd8EuFcMhlUu+Vy4BbyVEvy+p27nEHCzozHKZQgXdBQFgrVeXY76jdD7k4McNGi4umg+X+41lfyor/AIffAC4jw1lDAZOiL3EY/MHcfQ41mg4aL1R5TYXuibgkjbbfobrpgdkOIZQqp+BdGJU6RENn7bkjod9Rquu2M5rOZQJH/sbSIYrQlL2BKqCT0BG930I2O+AODhGXhPMihiQkaToULYJB3qgd1FX/ADwdwOna4wemwNYI4Bc8THyJ/eP/AJThLy6/9LZLp+jb69Jzh28Q/Kn1P8MJmWA/rfK77iFj17aJ8BLvQxWkOnPcOYfMXK3/AGdZB/8AM2Li9Be/T+OIeGVJxHmdYsjHRN2DK2ryjtepmH+D3wE3EIwJJB0p2/8AMcbJlwY5kO3OkOXFfsRxaTf0nkkP2xqGUHmP8qBpHP8AZQF3/cDjEcDRLGjyyFwod/0dLJJ+I4XVCx6td3gKPhJzJw2MN82XmeNu9Bzr/cTpxdKg4oeGE5eaz+VskSRidCaskaZN6ABJEtWP2ftgjyxgAnjCK8nIV+aNkkFdrJjP/qA/bDNnFGYfKmvLmmy8h+iKZn+1wKP8WBmYyvMSWPa5I5EHbzFTp/zBcaeC89zIUq/9kyzqL7NPJSfki9uxwEmUkX+t9R+XOwup9Lqq+txA/wCLBHJJpGYJ/UiihHs0hMkn+Vo/ywA8RkxfCZgdYJwNvRgG/wD8j+eGHm64A5N/ETzTCv2dWiL/ACacBQAGL3Cf08Fes/T/ALkYqGMXi5w1amgr/wDcf+kuAWYZ1yefWU0MtnVKTDsGNaj6bMQ49nbDKMoYjmY2O4y9X6gzNR+4wG4twwZnLtDQLGmjvtIoND/ECU+49Me8JcaOahm12ZIsrHExPU1I2k/WiL97wDX4KjAM3uE/48Hc2PxIfZmP/wDWw/ngJ4NH6X/B/wAWDeaP4sX/APIf3D/XAXBhWy/H5WjQ15meVWOn5QqEoR9SUP3I7YIp4mypCnmgBrrUCOm3cbbjEqcagkOhJwGsDb160NQIwAiPjc5SLbdo7dtO6HnKtnt5U1t0o1fTE2W4pMczo1XHzFW9AFgpKT223RP+Ti0vGoVNmdzV2Co7V6ID3vri8nFI20gNerVWxo6evXvv/wA1gLeAHCrWJCK2ycPeq2be6NV64v5LjEUraULXRO6kCh7nEHBkoxj0y0Q/jgBs2eIIHxAIOlgTKnysAe0XTuD363ipmuJBdLCaztqUz0B/4UBbe+u1fucztv0r92FjivjOJFb4cCYiwX1BIVI9ZD1qtwgY7dsBJDxcZfJvMQXVPlAZ2Lk1Q1SKCbY1Y2A+mE7JSRSpLCEMmalkYu+lQoYtvoDbaRRUWBdX742eGbOPzJCp1WUlluOGMbAmFW8z0CfOALv5heNI+AOeYsb5RD5tcyz6daLZXyIpK0o8w1AbVuBgqlxHIzgRRpKGlao9EdBiCb2ur6GzYob9MNHhTwKImEuYIaQGwgNqrDoWJrUR1AoAehIvGvBDHl5Hd5IsxKaXnmZBpFDyKpJ0Dej1J27UAf8A/iHSQrJGrHtz07i1rvutH7/fBG/iRATlQf8A9Qv8GwTya1r93Y/wH8sC+Pkn4QsNJ+ISxfTY9xgplD8/s7V+4/zwFLOSSST8qKUx8tA7kKrWWJCqQwO1KxNUfl3wNz3E5FblSGNxqVQ6WjK3zKdJJBogXuNr+mJJ4szHJM6xu2trBRlOwUBRpY+g3673WB/B8hmJHMmYjK6dVBRR1NVsATv3/leAucYzGvlzICCu4N9aPtv5WIFHqGPpjZs6FZJASXYn5rIaNiCPZdPymq3U+lHE0ZVtLsRD5jqA6sVrTR6MQTtvW4xloAqmhy1AFk6mIG9kHTQNBvlG3te5RzJZvmhmCkAMQLPUACz7bkivbFgYXItSgNWlqsFRILqtnUKCy9etkeu+CvD55HvVo0juocG/ow6de+CLOYFri5inP0xcGAX+Plfw9RrdunXoOmEt4CM2uZWVAyAqqtEaClWWjUoJPmJuxuelbYes9nwjhOYNbC1RYy713NBunuaGIcln+czIko1pRdHgZWW+lhiOvb1wCgWdthNHHtu0UTa6/ss8zBT/AGtJIxJA0aRrFEAka7gXZLdNTH9Zq27ADYAYaszxZI3MZlRnUWypBJIVB7ty2On71ifKyLInMjaB033WInp1/Xux6dcAmZ5A0TKsihnFOWQsNHdQAw+boSex29cWeIyRyPrDkFq17bA0Pl33HscMeQziT6hDJl3K/MOSwIv1BcHsceizMbytEr5Yyr8yco2PcjX+/AJT5RlziZqOdBy10BGjJ1LuDqIbqdR6dKXrW5HOCK7jZq/Zatvob3H1wfmz8SsVabKKQdJuMgA+hOugfYnEuezMcOjmvlUD7JqStXTp59+o/PAKmV8rBgR5WDb+xH+mMcHyKZeKaNH1GWYP0rTGo8i9dyDv98MZ41lRuZ8lsa7Df0+br7Ys5/OxQlRM+WjLdAwq/p69MAo8SyazQyRFwurTRq6KsGBI+gI++L2YZNMSIfJFEkYvb5RRNe+D+cz0cRQO2WUyAlAwrUBV1tv1GIF41l9vxcnu2kebq3Sht13wC8XF9R/z7Y1ldhPFJFNGEjvyNESX1gK9kNtsNq6e+GrNZ6KJgkjZRGPRWNE/QEb4zm80kbKjnKK7/KrGi30GmzgFrPtFf4THT2BFFfve/wBcUuHwRRNm5A++ZVLTT8rhiXOq+jE3VbWcNuY4hFG5jkOSRwLKs9EA72QU6YxDnonZVQ5F2a6VZASdr2ATfYYCDwS4PNo38n/Fg5mCBNGSaASUn/Jijl88FblocmHuiizU1jtpCXftjPEJmQh5jl0XSyeeUgHXpsbpv8vT3wFrP5ssv4M0SvY3Ygiq/wDcHEGa+I1XzoQhI0alN/LvW+/6x/L0Nw5KFXAeKPKMAdmR9Qse4j64yZFkYRVlHZLATm2y1sfLosV0OA3+KmJpcxl7LmhpJ2IIUVru9Ssev6pGMDOvqYNmIO6ClIKuSQt2SDXSvrjRpFikAK5OOQ/KDLpY2SBQMYO5J6epxZbJsSTycvZNnc9fX9HgNchM5c6swkg0FtKgdyCrAj9WtvcnALjnG4sryy9PIYI9CGTR0Oqz3IsDZQx2O1Xg/HlZFB0x5dbFbFh1/wAGNI0bUEZcsXVOhJLaTtZ8t0ar0OASY+GZnOfPpjjPQzahGBtWmAtrkNKPNMwG1hRZwY/+GUjYMJIJ2C7HM76T/YVSFQVQAAvrucF87EkQ1Sx5NFJrU4ofmVxHlZYZGCx/AsxFgLRJHqABuPcYCPiOTEj6hJk6ro66iCQNRsSC709D7dawP58aM4ZoOjKTHl7Jta6liCu52o3XXBXMZyKJ+W7ZRH/ZI39dhQvFnIZoSgtDJlnANEoLo+hptj7HABsiMuWrmZcjc+eBF/I6uvQ9O2/tOIYrUnN5OwACeXFZpQvXX6Dt02GL+c4oIm0STQK1Xp0MSB6kBiQPc4sZaV5EDxyZd0O4ZVJB+hD4ADnhGJIik0UpOYQhUEepFJYndTZG4G/oMF+I0ySRiRFcvq0s+nUoYWLBsBgpWx64jzXFeW5Rp4A4FlBG7MB6kK5IHuaxHFEMylrLBMoYm1D0GYbjyy+hGxwFGbJkqwR4EJB0kZg+QaK5Y23BPm1e522GMTZN3DVNEjk2XE+otbhhYIoaACB/K8Xp+HqjxhngVyQIxUgJK7ihzt+mNpeELGpdjGqp5yalIXTvf6boK6YDfheQKKa0ynyixJ8pCAGjRq2Zj9xivxvhkhyzLFF5xp0kNqNBhYo6R07AjA6DM5OkCSx04JQCPMeYAblfxPNQ6kYkmy2UlibM60eNTpZ0GYIGkAHZZboACzVd/XALr8A4huQj2NSgaVAYHox/G2P8PfBbw1wXNx5mFpFbQpbWSqixymAsiVifMRtXYHGFjyNI3MUJIQqMUzQVmJoAMZNJ3264tcR4dlIWVJSis3yjTmDqPoCJSCfYb4BvzGy4uDCjwOPLLK4haPmBfOgEiyAWKOmRyasddP3w3L0wCn4alDZnOk/OsgU31Ciwte1AYLSaBK5UAz8obb7qpbRfb5i37/TAzMfCNMZUzSRTDyyFJE30mqdWsGqq6B6egxjIZvIxSPKM3G0sgAd3nUkhboAXpUDfZQO+Aqf0ZIPgzJZMkkjPIx6ljXX/AE98R+E3I4lxFE2i1K23TmHZvobDX9PbE8T5RGkbL5+OESnU6q8TLq6Fl1XpO309sT8GzGQy8bJDmodTks8hlRnZz1ZiTuf3e2AAZ3h00YOfyu8sc2Y5sfaSPnNq+pAX67Ct1ALD4Z4pHmpZcxEbVooQb6ggy2p9xf07jrifw0IkDpHmxmPNqPmjJUyMzH5APmJNX6bYn4PwKPLPO0XlEzBynZSBR0+xJuu2+ATxHPk4pY5I1zfD5S7a461gSmySP1iS13672OmHPL5OGUwZgefTH+CT2Vwp1AVsxAAvt7WcDh4bkWE5dM0wgIogxgyAHqqvYAB91NA0O2DcOXEcaxxUoRQqWLChRS7WLqvXAJ3gzJJmI+IxzLqR83KpB9NtweoO9gjcHFjx4NP9XqST/tkIvue2+CvhzgJypl/G5glcyMCgWnarIIPTboR98Z8QcA+KaFjMyclxIgCKfOvQknt7YAicghmExW5AuhSf1QTZr0JNWfYYUvBOSTM5KdJVtWzM31BBFMp7EHcHDm6tpoMA1fNV7+tX+68CPDfBfg0aPna1Zi/mUKdR+bcHfttWAEeLDfE+F/3pj/lX/wC+DnFFvMZPpYkk/wDQfEXiLgqZnlMJeVNC2uKVaOk9wQdipoWMSZHIuJBLPOsrqCqBUEarqrUdOpiWNAWTsLoCzgK3H+HRx5fPTKPxJYnLsepCx6VUeigDp9T3xU8H8MjkyHD5GHnijR0YdRa0RfoQaI/0wZ47lDmIHhWVY+YCrNpDHSQQaGoUd+u/0xr4d4actl44DIJBGAqsF0+UDYEajZ99vpgAMAH9ey7DbJr2F7v3OIPD0pzHF888u/wwSOEHoga9RA7Elevvg1BwF1zzZznIdScspyiPIDYGrmHe+9b+mM5ngDLmjm8s6xyOoSZXUskoHyk0QVYUPML2FVgAmcfkcchWLYZqJuco6EoGIcjpq8oF+l+uNfE/h98xmppcs3LzUEUDRN01EtNqU9vMFAs/Q7E4PcL4BpzD5udxLmGXQpC6Vjjv5UBJO/dibO/TE+W4bKualnMyMkiqvLERBATVp8/MNnzm/LvtVYABwXxAmdfKMyhJ4pJFljI3RuS/S99JI/dXUYdMA5PDUfxyZ1fLIFZZABs+oUCfRh0vuK9MHBgPY5bmeMxxZyDiKyoVmdop0B3WFiBCxHagus+5rHQ+O5F54Hijl5RcFS+nUQpBBrzLR367/TFPjPAmzGSOVeRPMArOItqU2NKczY7Dez06YDPjcf8AR+aH/Yv/AAwocQJA4U2YXlQxmOpkOsl9IIVhQKIdO5Gr+eGuTgUrZMZR8wGJXQ0hi3ZAKquZ83S2/diI+EtawJPM0kWX0lIwgQMVFKXNktXoKGAG+M5SnEeGMql2HxFICAT5V2BJAxjwGvOmzWfFLziE5Au0Kf7zYec9dthZ3N4OcX8PtPmIZ+cyGG9ChAR5q1ar3PT2rHsp4bEWakzMUjpzaMkVAoxH63qDZJ29T64AF/RPIZMvPmHNzSzsZG77KtD6CzQ7XiHw1M0Wd4pFEPw0uRVrYSEXQHub2/s4YIvDrRSSvlZTCJjqdDGHXX3ZRYKsdrux02xPwHhMeV1ohdpHPMkkfdnZi25+4PlAAF++AAf0WN/sBn80ksskjysPndgaA3IvYCh037YLeF+IZeY5g5dJF/FJl1LpHNoBgN+vlBNdzffHst4b5Ekj5WYwrKdTxFA8eruygkFT9DXtibgfAFysUiRyOXkdpGkaidbdWqtPbpVYBa8WZhZWmdS3MyxUQ0khXUnnkbUq6eukbnrEfXDXlJos9lFarjmTzC+x2ZT9wVP3xrwjhBggMImdwdRDOqkguSWugA25J3xS8OZCDJI0S5oMmokI7INB/WqqO/oe94Chx9QOLcMAoAJmAAPTRsB6dMF+NZNI8rnCgrmRyu3oW5dE12uhfqd8VM/w+GXMx5n4zS8VhFDRaVDCmG6km9+pwUz6x5mN4RNWtSG5bKW0kURuD1B61gFTwhzXy+UilRPhDlXYnUTbBkIL2o0EAkggnue2LPjhtU3CyDYOaUgjoRQr/XF1/CAOXGV+JzHIA06Byxa/skiPUV7VfTFnjnh4Zl4XMsicltUYTRQb18yEnbajtgAf9IQ05jh0kf6f4gIK2JjNax9Pr6n1w/p0GF2Hw+gm+Ikd5plFI8hFRg9dCqoVSehNWfXDEnQfTAcGzeoyzIERi08u5O9GUj19bGCfCfC/M81IoB2Om+npv7XX/IgyjO2bY01CWcXtW0jFR8u3fez9qw1cHz2wBjYAmrsdtidN3XvgBHEvBxCllKk0diP53/7VthN4nHy2rlrQFD0sdfY3fX646/xDMhRVajsTuAAD0JOOaeJcw7BwUKOsgrowognr3G2ANf0QA680AApIgogXvctEi+vesN3hTxBLNPNBmDHqUB4yildSXRsFj3rf3I7YTf6IZNDZguSAOQSSO1ymx7UME58hLL8BPlSyvbZeawQVVwxLEGvlBYj3KdcAd4T4jmnz7wDliFUMinSSzKGCDza68xJYGj5SvreGaPNIzFVdCw6qGBI+oBsY56HjHEc6q6xCMnyo+XYNqq2qGq1AKel/L7YxwCRBmeHGwUGWkjsIaGygKzaRrYV5jQF70owHRPiUsDWtk0BqHWrrr1resDsvxjnxznLaXaMskdt5XZVBux+rqbTftd74WvA3DcvLzTIiM0WakaEdNMZrSwA6g+pu6HpijwyWAZDOiTlidWn2YeZfN+Gu+9XQUD02wD7k80whjfMGONyo10w0hq3AJP8AM4HeIM88cmVCpE6SyrG2pSSA3dd66fxGFN54i8Pm1E8P0+ZdaN6rEgH6S18xvYCq9MZbNJ8PwZTItpKmvfppUg/QAkC+l7YBk8cZ1splWzEMcBKFQVkjvVqYKKIYaau+9+2DWTyg0LzFiZ63Kx6R9gSx/fhX/pclH9XSR353ZNK9zpcEkAb7d8E8/wCLIE5UcTrNLKyqioboEjUzEXpCrZo7mqwBj4eG9OmLV6Ut/l1x4ZaL9iP/AMK/6Y5Vw3NRD+rnD7LnJCzSD8ZQdd85wANTE7JV1W5rBrjvAf8AbZsvHGoTiENhtP6KSI+dx6eVwdurEYDoMUSqKVQB7AD+GJMJfgDLCZI8zLCqSRxjLjygeaMkSMPqfL/hPrgd4vlibM5xHdWZcqCEm+VTRIEIsEsassCNO3WqANPFuMSRZvKwBEKZguCxY6gUUsQFqvTe/XbHvDPGXzBzAkRUaCZoqViwOkA3ZAvr6DC3Hno3n4LcqMwjcsdYJvkBaO/UtY+oOCPgCdXfiBVla85Idjdg1R69PQ+2Ab6xjHPcwUaLir5pvx0MgQMaMaBTyDH6Wdwy9W98a8UgkSDh3EJk1TQlFzA0+ZkkBQEirLgstf2m7YDotY9WOdeJckcrFlE8sUUuYL5o76NTWyxvRB5YJK1YFIPfFPxNljFkM4UzSMDNEYlgLIkRdgHQEOQwI82i6F3QsYBy8ZI3w8xQkN8PPpINEEhao9unXHFM5mpk065cxTg6SXddrokeYE0fX0OOscb4KmXyubp5ZudHIzcySyTSilNeXV7e3YADnsUywyLmc3EoGk8uMtZ22ARCNl2vWxrexeA9kOGTOfPmXjFDYyMzkey6+/ayPvgyvBlEVrmZ/ONId9JC0dtXmtSel7A/XqpZ/jc+Zb8JXB60pL/feyK9f4YL8JObeDkaQ6UVJVWkbSTuCUJS+u7EEYCnmBLFKAJHdWsIxJYE97rcMPSvf3x0n+jR7gNkntZu9mb1s7b4T8w4iEsDaopmi1RlwVa1B06StizuvWzdYbv6Lb+H3TRVgCq2DH13v1OAmj4hmtMZuUghNZMO4bmAUBoFgpqJ9KXcasTZaXNMsep5gTMI2Kx7FSllwDFa+agdQpTYs9cW0TMLzkWJvxJWIk1pQRtIBA16vVq26euKMvDM0UFWJY4mjBZxomUMQA4DEhmSjrq1bvVgh5M5mrcHn0JECHlE6l+I0udo/L+Fvvdg6gdjjGR4jmtUZkMvKDjmHl9iJhXyA/MsXQGg13uakl4ROdWkOg5khJEi20bHyKASV2+anobaejHBNMtP8GUsJOY2CsLpWN6T1NduhIHawBgKUsmZG3Mnv4dpP0YP4gqk/R9TudPW/pWK0+fzXLO8we2sCK6j5RKuPJu5fTtvuSunbbTiHCsy/wCiVo1IFKZRYIjcMbDmtRKAEXRXUR678Q4TmHWbQGQu0hB5gsq0AVV2YgHmee+1WOuAMcIafVIJrtQoDUAr9TrXuLBFqehB7USP4hm8wHlCiQESVGqx2pi5QJe9J82vV3G4VaN+aFuGT82NljKqpBYB1BYCQMaAYhdrsbhlsWC20WV4ZOvK1ROQspZ/xFGpCkoVf0m9MyNZo9P2RgDvBuZyQ0rEs29N1UUNvlU71ZBFgkjtgxH0H0wM4ZC6wRrK2pwoDG73+p6+l9+uCcfQfTAcH4OQJ/ODs8vmLfrkto3AB+ahR9T6nD3wiGwSPTf2vt9dhvjmXE8wVZiFJIlkIJUbkSGhf+vTcjrjoHhziKyRjSxtgANu/f77YA3Flqdasak3v2v33/8Ace+FPxgFjkjIXyXIHBqj+GfXoLP78NqWotjdfT/T3xzr+kbitypGh3Ab8j/Oh/DAE/6HR5pxVEGA33/63+eOtk45F/Q1+lzP0y/23lx13AevHgcexjALuV8SJmXzEUUhQp5Y307khSzMAwK0Ogsb0T3GK/gnxIk2Xy4nnRs1Krtp8oZqdqpQANlHT0GI+DcyCTiCvDN+JM8isqFlZCoC0R1O1ULP78A+F5KSPLcJjaCYPDOXm/Bfyjz2SQvcsPt9MA/ScVgV+WZUD2BpvoW+UH0J7A7nti4cc5g4YT8Vlc1HmSZJmkXkr5JgW1Ixk0UrChZLACh6Y6MBgK+dz8cQBlkVATQ1ECz6D1xoeIwiMS82PltWl9Q0m9hRujhd427w8RizDxySZcwGIFEL8tyxLEqoJ8w0ix/LcceHLFmeHyxQSJk4jN5SrXG8itUhQ2wDFqsixt0GAcv6yh5Rl5kfKHV9Q0g3W56A3jEfFYGaNRLGWkXVGNQtlO9r6jbt6YVeF5CZjxaRFZY8xYgVhpLsIyrOAdwGNCyBdXgdwp3LcHBgzCjLxukhaJtn5ap6XVi9VVv7GgeP67ywoc+HdtI/EXdjvXXrvf3xTzfiDLpm1y7tHzChLEkDSLUKhJ7tqPl9PrhD4llAcnxULBJrlzNwjkOCUtdJXyXWzH8/XDPNKF4tHKyOY3yYRGEbMC5lujSnSa9arAMZz2XFDmQ/MEHmX5uoUb9e9YzDxDL0WSWGhVlXWhfSyDhP8K8Hy0uazjyQKWGZ5kOuMgBQF86WAN33JHWh6DG+c4SyZ+bLKn4HEI+Y+2yGMhZzX9tXUX6sPTAOYjik0yUj18r0Gr+63+mJyPXGFUAAAAAdANgMbYDDC9jviKfKo66XRGX9llBH5EVibHsAs+McqPhXiSo1MEqrpFBbMYFAdKvHD+IZ3nSH7Il9lXyqNh6Afvx3Lxy4GWmJ7ZaY/kY6xw/hUYOZgAFgyoQPqw2P03wDLlI/hZEhigE7mtfNWwzk/qKSBtuNVduuGrxD4kzeWzGhYkbLr3UVq2FgEkAEE9MG/FXG48qhdmjWUq3L1KWLV7LuR07gb4WPCvjN3ldc1IqE1oXlspN+p3AragdzZwFnxTkWzWWim5WiVXAOshaRup3PQbH86wU/o8hEcMgQ6guogmxZ1Me4sfcXi7xbMRpEzZhwEFEE7Cww0j1u6/PFT+jafnZZ5GX53ewRtWtvLXoBtWAJZPxMpRWmjaPWodNiwZSqEm9IqmkCbjc1Vg4mPiKLWFBN3pIZWBDEeUAae523r2vEXF5oomji+GiYGMqLAVVTXGhStBpTrBrpSE9hgdHxWBq/2JaYoNwgrWmrcEbXdA/rG9xgCWV8UwtErvqU6QWCqzBWKBythdyFYHt/HGk2cidtbiVUL8pWE0i6nBK/KjAAGvmPXp1xVlWM5SOQZfLqzvGhUKCFBcIR8g8yoSKI2o9hjQcbhq1ydgEPSqpJYqh8g0+aRQw1DbTobc1gLHFpYoW0jmsQLa8xOAvkZl6MevLPToN8bfF5TVWrMX7yZj1Kj9foWUqD0sV6Y1+ISXLyZiWCKZgzKPKptNVKNRXoA5372fXFCLikdSB8ojlDIFpALRnl8oBX5m5YGn9YuvS8AYj4/EraKdVW1JcNeyxEdQT/ANcNRYgjruLIIZPiMcrMqE2tXakem2467jbC5mOJxJqc5OKikgFVqcAiNh8nRgoFb2NGJ4fEEQmbRCmp3CFlZQxNlbbpuQoKjuARdrQAlkeOxTaQuoMw2DKRvp1VfS9BDV6HBuLoMD4uHRIbSNFIFAqoFDrXTBCH5RgOFS+H2Jdm2R3diLvqzdqoH8+2Gjw/wVfhxyx50ZgfU9D+e/7/AKYjVSU3F3d/TVf77xe8GyU0idjTD7bH+WA2PMk/DCkHuTt98Q+LuCRrlPVgV8x7nt+VbfU+uKXgwKc1mGtibbl72GTWQzH1NhDv01e+CHjSc6Y0rqSx+2w/ifywA/8AowyYiecgkgiLavQydPW/oMO8XifLMEbWwV3MauyMFLg1pLEUDYrerO2FDwAdMkpbZQYrJ2oDmEnE/grhaZrLKJJJNMeYkkMI0gE8xihfy6yKNgWAcA3vxuLVIoLuYv0nLRnCGrolQfNW+kWdxtjSfxDl1WJ9ZZZv0TIjOHJ6AFQd/br1wv8Ag3PJlIp4c0wiljmkd9e3MDnUHT9sNfazex3wCyiGGDh5mIh1Z5pxG5ClImLFdQPy9QT6XvWA6PxLPpBGZZLCL1IVmoepCgmvU9sD5vFWWXqz7RiU/hSHTGSaZqTyg6T1rbfArxZx+GTK5yKJw7JBZZSNOp7CID0LGiaF9PfG/H5IxwiVgyDXlgAwI8zaAoo3udqAwBNPFOWIYl2UIglbVFIv4Z6PugtfcbDvizJxqFUjcsal/RgIxZ/7qBdRFb3VVv0wC4tJGeDtJaE/BlA9jvGAVB/vKNvUYowziHNZLMSEHLPlFiWX9WOTY7kbLqBqztY9sA0wcREkrxI+l1AYo8TAhSaB3IsE2ARtsfQ49ls9zJJYkmjLwkCRQhtSwtb/ABO43xUz3iXLxmR7DCKIsXFUTe0QboWJF6QdtieuFnMTNks1lc3IYgk45M7JLq16yXWTdV2Vz1FgKQNsA2Q8WDTtAJQZVFsvIkFDsSS1Uexuj2xf0S/7yP8A+Wf/AKmFTIcRhXi+dZpY1Hw8AsuANtRO91tY/PDPwfikeZj5sRJjLMqtVatJKkj2sGj364CDMcTWGREmmQM96FETguR+z5msjqQATi5ks9HMuuJ1dbIJU3RHUH0I7g7jCt40kPxvDArIrc2Wi4sD8KtxqUn06jE4yIyUUoEuvMZya7NJbuKOgdAFQFt7O3XpgGPL5xJE5kbh0sjUpsWpIbp6EEYAeH34dAW+HmjBlkINyk3ISWKLqOxsk6BvfbFTw9mDls9LlHURpKBNlxqBqqWRNvpY9gcKzPqy7pMwXJPxCbnSL86ESBk3JoKx2LgWB9cB0zOcXgiLCSaNCihnDOAVU9GYXsD6nbEcnHssoctMgCVrN/Lq+W/QHscCP6QY0Xh2cZQA0iAkj9Y+UD67ADEfjpE/qyeQadRgVde262pq+4uz+eANtx7LhlUyrqddarRtl/aArce4xvHxmBkEiyoVZiikG7ZbtQBuSKNgCxRwr8dkc8QyiwyRrJ8JOVZ/MATorYMOtdb7dDjbiCwzyQrl8zyM2hkKyKAyPIqRiZWvZzTJdb7H0OAt+LZ458pOY5EZTl5l1KQwB1JY27j0645Jm3CNDJEjpRLAtt5EVdQVST6N3sknYdMdHEr5nJ5tJeVDKOfFJKCeUWBiuQE9B6+4OAGW8G5eRq5mYZNNtJQjiAFA6C6Ek7E7GvcAUQY0z0GZjRswEBUSBGkQFdaNpLqrbGxuL7H3wvT/AAqNrVxLItaByFjI3vUNIAv7YZpuDKVfKFSkaBDl2+iAML7nUCSD11XhMl4YXm07ituvUD6b7euAseIc5LNlmYEkBgOl/MTvVdiV+h+mG3+iwEZOv7THY3uXa/vsNsA8rBHCxaQqFRG0wmtcupSnyk3pokWdunocGeFQpFBGEtUNMAZHU+fURZ3Ni+/1FYBozHFI42KtqFUSQrEb+4BxDJxcOCkTfimwmtW06u1mun3wPjmpVOpTpcneRyDSirJHb3/deItShiImBUK1AyPuNJs1VEjfYe2Al/ryXykNFdUwZZOt7VV9qP5/XG0nGJtAcGKgxVrWTc0CtX7A31HTFZ9Iso1lVU6RK+w7gbdATt9sTwz1oLONO9NzXuiKN7b117YKkTi0pXUHiJUDX5XFamIUgdSK0/5vUVo/GpwFP4JD3RqTqKHSrHXFZipW+Ydq1DnP8xJAA8t/q2AO+N43FiN3A0sympZNQY0NiRuNqq+53wFrh3GZGkVXMZBv5FkvoSPmAHbFqHiUAVpFBAsaqQqbYmr2F9z9/U7h5ZQWcll3J1rzJOo+avLv+WJoQrsBExZtz+mYeUEae1nY2R0GAKLxuEkAFrbp+G469N9OC8PyjC7Nw6V1YMBZcNtI3puTtuBtS9PfDDCdsEc1gcctRvdHp6/nil8Q8ep0PmCtWx7ggn7XdeoGC2Rg1Inpp+2KMuW8zD3wCz4QZo89CCSvlKkEfMCGAIN9b0n+e2GPxLNrmIv5QB9x1/eThfjUxZzLlugcJv1Gl139iQeo7Gu+DMyFiXvc7nf1Nn+OALeBfnlPfVD/AMeOgHCJ4LjKvL7tD/GTD3gNSMeKg4zj2AxoHoPywD8Tcd+E5JMYaNpFWVv90jHSrV3tyB9LwdOFebgsmYTNfExsDL5UVJrBQLSA9BYa237t1wFzxRxR8usBRY2EsyREPdDXdMK9KO37xijL4tESZvmx2MsyIOVusrOPKq3sGvYizXW8UpeFZ2TK5KKaJHkgmjeQiRSHSMMB1/WIIu+4ONM94Qmn+LrRArmNsvEDqVZI9y7BRpUsbBC3sbO+AN8R4vJlUifMRx8pnVH5ZJMRc0DuKddRokBSPQ434ZxV5c1mcu0cYXL6BqBJLcxdQ2I2odd8VOO5LMZ6OOB4eSmtHnZnVrCm9MYUkmz+s2mh2PTEeQy+Zhzedm+GZ0mMfLAkjB/DTSdVtsCd9r27YC/xjiLRZnLQrFGwzDMupjRUouo7UbsD2xW4Z4lM+owxxsEmMTxayJUUPoLldNf2tPp3vbEE+Tzck3D5pIl1QtI8wV1peYrKFWz5tIIs7XXqaxW4lwKadoXMCxZyORCc1G6hTGGtrqnYsgrQVqz1rAFMhxFp8zmomghvLlVDk3rLLrXqnlAvfc73gUfFDSZaDMtlYW5uY5Cqz2VtygazF+0p29KxNw7gd5nPTZnJLIJXV4taxOaVAundjpJIv09SMCYuBZkZDKZc5Zi8OZEsg1R6SgkZyB597Daa9bwB3iObYLmJpcnln5KllkDhtegsHXUYrV109Nxv1xXTisUMEUs2Shjy2ZEYZo9LBNYtOcpjXberGoA41zuUn+FzOWgyjpE0UoQM0eppZ2LbU9Ki6m6mzYrpvpnuFZjNZLL5LktCoWITyOybCMCxGEZizEqNzQAwDgclHpCctNC/KukaR9BVD7Y82SjKhDGhQdFKjSPoKodcWDjGApvwnLnrBCdq3jU7DoOmN0yEQUIIowoNhQi0D61VX74s49gB2bhUELpXTy38ukV8ydumNc5KAKKhmItUqy1Gx9ADXmOwxLnYdbhNRXVFILXqPMm4sEX9sbnKbfpH+vluvT5cApZbgGcdHOYz0qu7atMNBE3JKgldXerBHTvjE/CShEKASSujBpnXpHsCWFaS5v70TQwcyvE4JGCrJJfTpQsgEXY22P57dcYfi0AvzynTd0vWtf8AZ3+Runt6iwV4f6OokKMrMQt61uuZ7E+nTbvveGvmKCBsqMAGPQ7FuhsUfri9FlQwBDyUwBF13/w4o51AjBSzE0NJYgi9TXr6WosGsBVecsLBYDUQo1Et5hYsiQDopr7++PZefzqSzhQacs3l3J/7Tbp3Hb8tYow1gS6dBJtnOlgBsRT3t1v6Y2y2c0GmoqSCQaY1XYtJ72Nu+CtMrNdAuwDOq1rJYC9jfM+gJAPcVjRs6TVMwAugXs718xEu5FfvIxcgzrNQqJWIBVmUVt1oCQkkn022OI5OJEopHJINhwQpoizv+JQDDoLOAswcQEcJZlLAMi7VZ1hdzbG9262fviQ8egF6iVYFgVKkm1JsbAgnynYE4jXMKIXkZA4DodIC0DUYBG5Ao+a72rFeXP5YRiVsvs7lTcaXZFszdq9TfrfTBF3P5iCNgJXZS2480lfuNDp0xqvHcuoPm3WxpN6rUWRZ76d9zsDZrA3+uoZWWQwFtigY6WG5U0Lah8wskDexe2NG4xly++WGnuSiBgSj6rH90FTve7A+4HspxOORtKk6hZIKsNgavcVVjb139DgjB8owvcL4pC0gWOJ1MnelrYaj0Y1u+4A6tZ63hgg6YBIyOTlEYUxSgi78p7H94ONJ+HyX+il+yE/yww59HkYaJNBFikkG51XuNPWkYV2tvTFH4aWq+LYHp86WCBXfve5B/dgFTiPCpDIpEU2klWb8JvmQ+U/L9PsMYbLvvcU3/wAtv9MOkauNX+0EkqQPOnlJIogX2Owv1xWWKYA/7W5NHf8ACNdRfzVsfta/XAC/C6OpkIU6i0VBwVuhIdzV9uu+LWQ8Zs0WUmkgVY81Lyl0yFmV9TKLUoLUlTZB2wbzWdLFQFJZWPlDISTy32+fY/3iMCPBPAuVlkE+WCZiPWAxKMfMxbysrNpFEDsdsAzrOpJUMpK9QCLH1HbA3xFxr4aBplUS6StqHA2ZtIPQ9zhZ8P8ABJ0lhaXKkIuVlhdNcTAEurKtl9TqQp8zEkkknTiJPDLpwoRrlT8WyQpLRTU3LcNu2vSVABrf0FYB2gzLmWVGj0omkrJrB12CW8vVdNVv1xZWQEWCCPUHb88I3FeFzGXOOmVcrLJlWWmRdXLY8xiofzVd6GoNWK+a4DMcu8Zyzk/HpKu8d8rUhcjSwA8oYUK3NDAdBEg23G+w36kdcZ1i6sX1q96+mOfS8DdTMY8owPxsUsNKg0xAoZCvm8t09gUTYxdyfBZfiZDMkzH4kzxyoYghToqsSOZ5V8hTob29cA3MhJNSkegpdq69rxVyeY5uvlz6tDFCQqHcVdbdrr6g4TuGcCkjOWYZR0ZM7M7t5LWB9YUbP8pDL5R77YJcCVslHNqyrWc041IE80cs3kK+a2Chh5evpgGcwydpf8i4HZDiEkk+YhvSYNFkqp1BwSCKbYUO/rg3hB47w3NSSZ0xRSaWkyzV5Rzo4bEirZrfsGoN06HAO8IYbs6stdlr73ZxVTiqu0fJXnIzsjyRspWIqL82/rtt64S+LQckQhI8w+vNNMIJTEAwEdOOXaLpBYMFu9Xmo99+ExahkGhjnkGXfMJKzKFIJjcBbBIoO4UEFqA67HAOHiHiwyuXeco0gStQUgHc13PqRgiMc3m4NOMnmIkhd9cUaoWjCS6g9lHo6JNI35ve+pva1xHJTNmeYsE/lzcEgYgE8sKNWkkgqnblDodRJ32B5hzSuzoptoyA9diRYH1og17jE9Y57neBOY+LIuWPNkZ2y7BQAymNCArXsS4Y1sbxNncvI5z7Ll50EuVjEWxBaVdf7JsNZTr2G+2Ae6x6sIfEeEvGuUeNZmiZtWbBV5GL8rSrNETZUNdqooHSQNhiDP8ADp05QjE82iOlSaNqcGRiAjofwJFGkW/VdN9GoG3jEsiMrRLqcI1LROocyPUNiKJF+Y7DqdhitBxfM3pbLMSWbzUyqBzGCj5G/VAOq6N9tsX+JqzMFQ0zJIA10VBaMFh7gGx71gdys/YNxDYA72DS7miPmL3/AIdsBtleK5p2RTA6AlSzEGqJFrRUEUCTftWLOdz2YR5dETSik5Y2A6HXZ6+mKpgzp/Wjo6T8x67E7gWBY6DaiceWDPAG5ogx6XVXS7fJfZjW+AJ8PmmYvzY1QA+Ug3qF9fbp09xihx16kBvbSu3bYseli+mN0yeaLaZJRyjYbTs5Wux07G7sitiKoizVzTOoqblu+ndq7anrT0IIFYCuHsksdIbYMG0qCTZ/X6AE7DoMegOwMbBpLKsurUSK20jmdh369KxtmIxUO4CMPnJ2DnY76h2X3774zBPfmJRCPIsmrybA9ak3JHStxteCpzlJFoKshYNdkkof1q0mQH2Nmuvrj3wspStLA6rYEHruV0figAAbEX3GKwDM6xozAmv1yepvUBzQdNb1R2xo06kOeZpcOejkBhdMAvNsVVnpsNsAXyOaWJdMrBW60Sf2UG1kk9QOpxabiUXeRd/U7G/3b/vxVyGUSRdTqG6aSfMa0re+o919T0xLnMggTywq52FEDpYvqR0G9bdKwRGeKoNlkhC718woA0b2oViaPikem2kTa7ont1670P5H0xVXKnla/ho+aDQTbpqHU/v/ACxpkcsWNSZVIx5ugHewehNWD99RHY4C6eMQ/wC9T069x1H126f6iyUHT88Dxw6Lf8NdySdu5Nk/W9/sPQYIQ9PvgF/SVJIyzDTbCnYWQGOwGxJqvct3vGmThjkkIbLOtlrZi+k7dd62Opq9DdVeLOY42ENGJz1+UX0YjvXUAH7+2Mz8biAQMZEaRA4pCSAfXYgHYjADjDEXa8rJepxuZKa3F7dNLfN6bfTHhHEAXGVezdrqe/lLGwRRB3X3JrBDLcUjYO4kmYRjUwKAbAkd0F7qe+Jn4zEFR7bS5NHSf1eu1X19sAPyzoHTTE8YV7JOptVQSChe5IC9O9jqSca5LxYkhYCGSxB8QBa6il1pILDQ/wDZY/fE8mfTMCExlqE2luoIJifofv1GIMn4SWOis8xIgOXs6N0Jv9j5rJN9T3vAa5LxhG2kyRSRI2WOaVm0kGNa1bKSQRqHbfEeQ4hJJxCOxLHHJlGlETsCL1xhTQJCsAaI9++J4/CEQ0BpJHRMu2WCnTRiarBIUG/Ku4Pb64l4b4c5UscvPlkMcXJAfRulggGkBsFRv1Nb4AxmswsaNI5CoilmY9AqiyT9AMCG8Txqmt4p0TQjqxSwwkbSoFE0xJHlNUCCa3ornsok0TxSC0kRkYeqsCCPyOAUfhmX4Y5c5yUqAqxkKoKqpBpiPnsDSeg0k7d8BV8Q8fL5WZ4GlikgnjjYeQkksliwWBBWTsbv74n474gQw5hbzMLxPGsnLCcxNZGhhbFCrdLBJ67DEjeE1KToZmqaRJTSqNLoFqtqr8Ndvb74zm/ColWfXM3MzDxtI6qBtF8iqpulB3O5Js74DPEfFiRPMrQTkQNGJXATSok+Vt5LK+tDV7YznfFuXjleNifw5EjdhppXkrSKLajWpbKggX7GsZ/wvzfiNU7j4gx66VNuX0A26Gt7vEsPh3RPJKkzqJirSoFUhnVQupSQSlgCwPtXXAU4fFoX4p54njjhmESt5Nz5FAJ5mxLMTZpQtWbsYP5DNiVNYVk3IpwL2+hIIPUEEg4FHw4QZ9M50zS80o0astkAMrA/MhA+U19emLvAOELlYeUny6mYAClXUb0qtnSo6BbNYDTi+eQEQeZpZFZlVFVmCrQL+fy0CR16k0AcAeA8YYxcPMs7hnjkdxyhplCqxOpgoCaQLpeuwwa4nwQyZiPMRy8qREaM2msNGxBIqxRBFg/uOB+W8KuiZVRmP/wySKrcrzHmKVv56BAPod/ywFp/FmXEJnbmCKkYPoJBV7CkFbHUUbog1dXj0vi/LLzNXMXlMokuJxoD/KzbbKb2P19DgbN4K/BmjSVI+dy9YSIiO0YsWEfMoM5qyCBQ6d8ScV8Jyz/GXOi/FiIH8I+QRX0/E3u8BczPG44cxmDJM+iKOK4jGAql3Kqyv1bUdtzpFdsWJvEcSlVKya2DkJptqStRAumFMCNJJN7XvivmvDrvNPKZkuaOKNkMOpdMTFqIL+ZW1uCNtiKIIs0ZPAyGLk600W7KpjJ5LN0MB5mqPTXSyDZ6dMAak8QQBypY7OkbNXlWSSiiE+p1D6WLq8DOJceLTZQZd25b5kwyHQCj6VcsAxF2GSrG3WumN8r4V5c7yK6MkjK7CSEPIHAAJWQnbVpBNqaN11xDlPCckZhVZ15UGYeaNTES1PrtGbWLrmGmr0u8AV4zA7sgjbQ2lt7PyiSItVb2VsAfwwMRCQjjNTsGJukc9GsqwU2uxA7Hy9aJBJ8YmZHjZTR0vvpLfrR9hv8AfFLLuAVfRR1MrERMCQw1CtR2F96+lYCoMmEUAZmfTpGkIkgChduittfa6B6++JJuG7+bMZkk6jqCOa1hehBIFV09T7Y0bLafKVHl2vkMwNd9jVd9v4Y3MflKqjaHrX+ExBZO9ah5Tt9awVa4ZIsRY8zMSagDTRudIHoD0HXasS8YZS2+qyi6arY+f5rI23xQMaFh+CdJ/VMBsbeuqibs9OlYzqATSVokAG49Hdja21g7n8sBcAlRSiprok2V1A2BRW3Hqfb+c6vLqA5Q0hdTeQbnrS+fZqOnexY64pTTnWxVnIWiAr0tKBq25g2PXoB64w2aAdpNeh/KyqTVhjtY5oVtr61v+WCLsTZiwCoGpQQwQeQ+jDmWdhW3riJZM1vce9bUEAB2sn8Szte22BolCkhybBII1kGxdf8AXHofb2vbFiRAVFSXpUhWsnmEWzkfiWKB777fTAXvjzGDakuWsrRG2kWdtQ7dL++B087a2YliHAtRrHkNGhRoMAa1AX1+mME26HcsQKorq39CW619RiGKOO68h66TS6WN7D79B67YKzCrKAwkcsPLR1gLfQm2INjb2sHriNICW0mV1F0Tql6+nz+u1++JCU1MKVbaq8lKL3DUegofkcWpMk5AuHuSFUL5eoob9DYPfp2wEuU4pIG0vTnZfKpWj3s73t/DDDlxsfqcK54e4KryrCtuwVRe99z0222w0w9/rgj/2Q=="/>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Events</a:t>
            </a:r>
            <a:endParaRPr lang="en-US" dirty="0"/>
          </a:p>
        </p:txBody>
      </p:sp>
      <p:sp>
        <p:nvSpPr>
          <p:cNvPr id="3" name="Content Placeholder 2"/>
          <p:cNvSpPr>
            <a:spLocks noGrp="1"/>
          </p:cNvSpPr>
          <p:nvPr>
            <p:ph idx="1"/>
          </p:nvPr>
        </p:nvSpPr>
        <p:spPr/>
        <p:txBody>
          <a:bodyPr>
            <a:normAutofit fontScale="92500" lnSpcReduction="10000"/>
          </a:bodyPr>
          <a:lstStyle/>
          <a:p>
            <a:pPr algn="l" rtl="0">
              <a:buNone/>
            </a:pPr>
            <a:r>
              <a:rPr lang="en-GB" b="1" dirty="0"/>
              <a:t>a</a:t>
            </a:r>
            <a:r>
              <a:rPr lang="en-GB" dirty="0"/>
              <a:t>: Legal Framework Order 1970</a:t>
            </a:r>
          </a:p>
          <a:p>
            <a:pPr algn="l" rtl="0">
              <a:buNone/>
            </a:pPr>
            <a:r>
              <a:rPr lang="en-GB" b="1" dirty="0"/>
              <a:t>b</a:t>
            </a:r>
            <a:r>
              <a:rPr lang="en-GB" dirty="0"/>
              <a:t>: Dissolution of One-Unit</a:t>
            </a:r>
          </a:p>
          <a:p>
            <a:pPr algn="l" rtl="0">
              <a:buNone/>
            </a:pPr>
            <a:r>
              <a:rPr lang="en-GB" b="1" dirty="0"/>
              <a:t>c</a:t>
            </a:r>
            <a:r>
              <a:rPr lang="en-GB" dirty="0"/>
              <a:t>: Holding of Pakistan’s first free elections on adult franchise</a:t>
            </a:r>
          </a:p>
          <a:p>
            <a:pPr algn="l" rtl="0">
              <a:buNone/>
            </a:pPr>
            <a:r>
              <a:rPr lang="en-GB" b="1" dirty="0"/>
              <a:t>d</a:t>
            </a:r>
            <a:r>
              <a:rPr lang="en-GB" dirty="0"/>
              <a:t>: Success of Pakistan Peoples Party in West Pakistan and of </a:t>
            </a:r>
            <a:r>
              <a:rPr lang="en-GB" dirty="0" err="1"/>
              <a:t>Awami</a:t>
            </a:r>
            <a:r>
              <a:rPr lang="en-GB" dirty="0"/>
              <a:t> League in East Pakistan that confirmed the drastic political differences between the two wings of the country.</a:t>
            </a:r>
          </a:p>
          <a:p>
            <a:pPr algn="l" rtl="0">
              <a:buNone/>
            </a:pPr>
            <a:r>
              <a:rPr lang="en-GB" b="1" dirty="0"/>
              <a:t>e</a:t>
            </a:r>
            <a:r>
              <a:rPr lang="en-GB" dirty="0"/>
              <a:t>: The war of 1971 and the division of Pakistan.</a:t>
            </a:r>
          </a:p>
          <a:p>
            <a:pPr algn="l" rtl="0"/>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7255" y="1290909"/>
            <a:ext cx="7277099"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2838" y="2010741"/>
            <a:ext cx="5530453"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513" y="1780905"/>
            <a:ext cx="6026944"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542347"/>
            <a:ext cx="7750968"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75" y="6178751"/>
            <a:ext cx="378619"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59376"/>
            <a:ext cx="8318896"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1916"/>
            <a:ext cx="79295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75" y="-6705"/>
            <a:ext cx="446485"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1916"/>
            <a:ext cx="267890"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69950" y="-1916"/>
            <a:ext cx="4341019"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26260" y="2872"/>
            <a:ext cx="2213372"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92015581-3AE5-4443-88A4-6B5853BCE961}"/>
              </a:ext>
            </a:extLst>
          </p:cNvPr>
          <p:cNvSpPr>
            <a:spLocks noGrp="1"/>
          </p:cNvSpPr>
          <p:nvPr>
            <p:ph type="title"/>
          </p:nvPr>
        </p:nvSpPr>
        <p:spPr>
          <a:xfrm>
            <a:off x="6631686" y="1481328"/>
            <a:ext cx="2194560" cy="2468880"/>
          </a:xfrm>
        </p:spPr>
        <p:txBody>
          <a:bodyPr vert="horz" lIns="91440" tIns="45720" rIns="91440" bIns="45720" rtlCol="0" anchor="b">
            <a:normAutofit fontScale="90000"/>
          </a:bodyPr>
          <a:lstStyle/>
          <a:p>
            <a:pPr algn="l" rtl="0">
              <a:lnSpc>
                <a:spcPct val="90000"/>
              </a:lnSpc>
            </a:pPr>
            <a:r>
              <a:rPr lang="en-US" sz="3200" dirty="0"/>
              <a:t>Zulfikar Ali Bhutto </a:t>
            </a:r>
            <a:br>
              <a:rPr lang="en-US" sz="3200" dirty="0"/>
            </a:br>
            <a:r>
              <a:rPr lang="en-US" sz="3200" dirty="0"/>
              <a:t>January 5, 1928-Apr 4, 1977</a:t>
            </a:r>
            <a:br>
              <a:rPr lang="en-US" sz="3200" dirty="0"/>
            </a:br>
            <a:endParaRPr lang="en-US" sz="3200" dirty="0"/>
          </a:p>
        </p:txBody>
      </p:sp>
      <p:sp>
        <p:nvSpPr>
          <p:cNvPr id="9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5619" y="-1916"/>
            <a:ext cx="1624013"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68119" y="-1916"/>
            <a:ext cx="671513"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Shape 9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564058" y="2218040"/>
            <a:ext cx="3314068"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026" name="Picture 2">
            <a:extLst>
              <a:ext uri="{FF2B5EF4-FFF2-40B4-BE49-F238E27FC236}">
                <a16:creationId xmlns:a16="http://schemas.microsoft.com/office/drawing/2014/main" id="{FD3D4614-3A07-4FFA-A017-144863A264E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 b="547"/>
          <a:stretch/>
        </p:blipFill>
        <p:spPr bwMode="auto">
          <a:xfrm>
            <a:off x="691432" y="465243"/>
            <a:ext cx="5821443"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6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76EC3-5658-4647-9827-6A51B0BD1BD8}"/>
              </a:ext>
            </a:extLst>
          </p:cNvPr>
          <p:cNvSpPr>
            <a:spLocks noGrp="1"/>
          </p:cNvSpPr>
          <p:nvPr>
            <p:ph type="title"/>
          </p:nvPr>
        </p:nvSpPr>
        <p:spPr>
          <a:xfrm>
            <a:off x="491490" y="429030"/>
            <a:ext cx="2125980" cy="5457589"/>
          </a:xfrm>
        </p:spPr>
        <p:txBody>
          <a:bodyPr anchor="ctr">
            <a:normAutofit/>
          </a:bodyPr>
          <a:lstStyle/>
          <a:p>
            <a:r>
              <a:rPr lang="en-US" sz="3500"/>
              <a:t>Zulfikar Ali Bhutto </a:t>
            </a:r>
            <a:br>
              <a:rPr lang="en-US" sz="3500"/>
            </a:br>
            <a:r>
              <a:rPr lang="en-US" sz="3500"/>
              <a:t>January 5, 1928</a:t>
            </a:r>
            <a:br>
              <a:rPr lang="en-US" sz="3500"/>
            </a:br>
            <a:endParaRPr lang="en-US" sz="3500"/>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1490" y="6112341"/>
            <a:ext cx="81267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7048" y="5040414"/>
            <a:ext cx="54864" cy="2125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F3D66E3-3527-4C4B-AA5F-BC47A4B1E983}"/>
              </a:ext>
            </a:extLst>
          </p:cNvPr>
          <p:cNvGraphicFramePr>
            <a:graphicFrameLocks noGrp="1"/>
          </p:cNvGraphicFramePr>
          <p:nvPr>
            <p:ph idx="1"/>
            <p:extLst>
              <p:ext uri="{D42A27DB-BD31-4B8C-83A1-F6EECF244321}">
                <p14:modId xmlns:p14="http://schemas.microsoft.com/office/powerpoint/2010/main" val="815143300"/>
              </p:ext>
            </p:extLst>
          </p:nvPr>
        </p:nvGraphicFramePr>
        <p:xfrm>
          <a:off x="3031236" y="429030"/>
          <a:ext cx="558927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298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133F0-9997-4DD7-8C3D-78D0F3E9E1B2}"/>
              </a:ext>
            </a:extLst>
          </p:cNvPr>
          <p:cNvSpPr>
            <a:spLocks noGrp="1"/>
          </p:cNvSpPr>
          <p:nvPr>
            <p:ph type="title"/>
          </p:nvPr>
        </p:nvSpPr>
        <p:spPr>
          <a:xfrm>
            <a:off x="491490" y="429030"/>
            <a:ext cx="2125980" cy="5457589"/>
          </a:xfrm>
        </p:spPr>
        <p:txBody>
          <a:bodyPr anchor="ctr">
            <a:normAutofit/>
          </a:bodyPr>
          <a:lstStyle/>
          <a:p>
            <a:r>
              <a:rPr lang="en-US" sz="3500" dirty="0"/>
              <a:t>Policies</a:t>
            </a:r>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1490" y="6112341"/>
            <a:ext cx="81267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7048" y="5040414"/>
            <a:ext cx="54864" cy="2125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655888A-8744-41D7-B84B-3D9CAA6F977D}"/>
              </a:ext>
            </a:extLst>
          </p:cNvPr>
          <p:cNvGraphicFramePr>
            <a:graphicFrameLocks noGrp="1"/>
          </p:cNvGraphicFramePr>
          <p:nvPr>
            <p:ph idx="1"/>
            <p:extLst>
              <p:ext uri="{D42A27DB-BD31-4B8C-83A1-F6EECF244321}">
                <p14:modId xmlns:p14="http://schemas.microsoft.com/office/powerpoint/2010/main" val="3650497476"/>
              </p:ext>
            </p:extLst>
          </p:nvPr>
        </p:nvGraphicFramePr>
        <p:xfrm>
          <a:off x="3031236" y="429030"/>
          <a:ext cx="558927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498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7255" y="1290909"/>
            <a:ext cx="7277099"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2838" y="2010741"/>
            <a:ext cx="5530453"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513" y="1780905"/>
            <a:ext cx="6026944"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542347"/>
            <a:ext cx="7750968"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75" y="6178751"/>
            <a:ext cx="378619"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59376"/>
            <a:ext cx="8318896"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1916"/>
            <a:ext cx="79295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75" y="-6705"/>
            <a:ext cx="446485"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1916"/>
            <a:ext cx="267890"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69950" y="-1916"/>
            <a:ext cx="4341019"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26260" y="2872"/>
            <a:ext cx="2213372"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631686" y="1481328"/>
            <a:ext cx="2194560" cy="2468880"/>
          </a:xfrm>
        </p:spPr>
        <p:txBody>
          <a:bodyPr vert="horz" lIns="91440" tIns="45720" rIns="91440" bIns="45720" rtlCol="0" anchor="b">
            <a:normAutofit/>
          </a:bodyPr>
          <a:lstStyle/>
          <a:p>
            <a:pPr algn="l" rtl="0">
              <a:lnSpc>
                <a:spcPct val="90000"/>
              </a:lnSpc>
            </a:pPr>
            <a:r>
              <a:rPr lang="en-US" sz="2200" b="1"/>
              <a:t>General Muhammad Zia-ul-Haq (September 16, 1978 – August 17, 1988)</a:t>
            </a:r>
            <a:br>
              <a:rPr lang="en-US" sz="2200"/>
            </a:br>
            <a:endParaRPr lang="en-US" sz="2200"/>
          </a:p>
        </p:txBody>
      </p:sp>
      <p:sp>
        <p:nvSpPr>
          <p:cNvPr id="10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5619" y="-1916"/>
            <a:ext cx="1624013"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68119" y="-1916"/>
            <a:ext cx="671513"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Shape 10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564058" y="2218040"/>
            <a:ext cx="3314068"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39948" name="Picture 12" descr="https://encrypted-tbn1.gstatic.com/images?q=tbn:ANd9GcSlaYQb2MBA-ZlKzoRDFe-O6-qz91syrYcm3JXUspQyriESsEp1"/>
          <p:cNvPicPr>
            <a:picLocks noChangeAspect="1" noChangeArrowheads="1"/>
          </p:cNvPicPr>
          <p:nvPr/>
        </p:nvPicPr>
        <p:blipFill rotWithShape="1">
          <a:blip r:embed="rId2" cstate="print"/>
          <a:srcRect l="1191" r="25642" b="-1"/>
          <a:stretch/>
        </p:blipFill>
        <p:spPr bwMode="auto">
          <a:xfrm>
            <a:off x="691432" y="465243"/>
            <a:ext cx="5821443"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p:spPr>
      </p:pic>
      <p:sp>
        <p:nvSpPr>
          <p:cNvPr id="39938" name="AutoShape 2" descr="data:image/jpeg;base64,/9j/4AAQSkZJRgABAQAAAQABAAD/2wCEAAkGBxQSEhQUExQVFRUXFxUYFxcUFBQVFxQVFRgXFxcVFBYYHCggHBolHBUVITEhJSkrLi4uFx8zODMsNygtLiwBCgoKDg0OGxAQGywkICQuLCwsLCwsLCwsLCwtLCwsLCwsLCwsLCwsLCwsLCwsLCwsLCwsLCwsLCwsLCwsLCwsLP/AABEIAO8A0wMBIgACEQEDEQH/xAAcAAABBQEBAQAAAAAAAAAAAAAFAQIDBAYABwj/xABAEAABAwIDBQYEBQMCBAcAAAABAAIRAyEEEjEFQVFhcQYTIoGRsTJCocEjUnLR8AcU8WLhFRZDwiQzRIKSorL/xAAaAQACAwEBAAAAAAAAAAAAAAACAwABBAUG/8QAMhEAAgIBAwIDBgUEAwAAAAAAAAECEQMEEiExQRMiUQUUcYGh8DJhkcHhQlKx0QYVYv/aAAwDAQACEQMRAD8A80ofC3oPZPlMog5W2+UeyRxWdmlEgcpGlV2J1WsGCT/lC1YaZea6FVxG12Ns2XHlYeqD4rFufyHD91AmRwLrIVLUPpEI1ds1DpA8p91Ado1D830b+yrOYRE701NWOK7CXkm+5aGOfx+gUjdpOG4ehVFcr2R9CvEl6hantXi30P2U9PHMO+OtkClKHIHhixizyRpmlSALNUqxb8JIRDD7VIs4TzGqVLC10Hw1EX14DACSEzD12vEtIPuPJSFI6GhNPocFMxQhSsQsJC1xIVak26uxZVajsqPE+wM13LjFHWcqpxoUNSuSn0C5qicOup3vgIfTeVI55KjQKkc991FUEhSMYpjTsqstRbBJYlVx1NcisX4YYwuzZpUzxY0//UIdjcJlV3DbXAp0xwY0fQIdjcdmKUk7AKNZ4YJP8KFVqpcZKlxtbM7kP4VXWqEaViMk7dHLSdkMC01KNRzBUHfOYGOHhflp5iJ0nxg3t4brNrZbEwYZg3Or953Ums3uiA+m4tDM0O1LmxpEAc7VklSKgrZf/wCCtzV6DaLm030atYvM5ab25y3u+LW5Wi2ocJWAhemditoU3Me2lFJjXkFjsrnVQ4WNQxvOawEa70V2x2Jw2IZUdSp91VNMuZ3fhYXgk3p6CZgwByWdZ1CTjIc8TlG4njpamkKUhJC12ZiNIpC1IWqyDQU4OTYXKEJWPIMgwUVwW1d1T/5fugwKcCglBS6hwySg+DWsM6aKdjVlMJjHUzY23g6FaXZ20GVLCzvyn7cViy4pR57HQw54z46MvNYq+LwshX2NTi1ZlOmaXG0ZZ9EgqxSpIljMJJsq7cMWrbCe5GRw2si7lKKSM7B2Q/FVO7pxMSSdABxWtq/09dTbm7zNAvAiP3RqLfQpyjHqzD4XZ5KmrYMNCJYtvcktchWKxhOiPYu4EtRXEQe+ndcucea5SkI8WQEpE5R0Hsuda6kpDwt6D2TazbHoUtPk3SxVGwYU1KUi1HLCOwcMKmIpMcJBdccQATH0W77SYYvw5YHd2Bck5crmiDlgQRcDSdLBZDsiwf3NMkxd0Hgcp37uq2O1MaWuqllPvGtYZOs6REDQECBxkiIlY8k6yq1fBohDydQdsnYxoNY+gRUrPDwQYAYWataXCA4352I4x6Xs+tYGTPAkm8G/nb0WG7I16tam4OYWACwh4blMOLmk34eGY8U777PB1zabm0wS4mwkuJ0/xZZNS7l1NOFccGC7b4djMVlYAA2nTmB8xzEzzgtWfLB/IRjtRWY/E1DTkiwLiZzuHxO6bhFoahUK03R6bS4Y+FG12IjQadw8wP2THYNh+UekeysLkSnJdxz0mCXWKBtfZw3D0KpPwvP1R9MqUQ7UJsNQ11ObqfY2OXOLj8jOupEJoRitgiNL+6pPZxC0xypnAz6OeJ1JUVgU4GLg/wA5Jz6XBRSmJ2ZHFo1Gxdt5oZU10Dtx5O5rQArzoLT9ndrZvwnm/wApO8Dceaw6jT15onQ02pvyT+RoKNEuNhKbjsKW3IRTs/imNqEPIBItPLciu1H03NLTFxbqmaTG3HcVq5VwC+wu1W4WuS8eB4AJ3tvYr1apjaZZIcCCN2+eS8SpVACFqtnbeY1sOK1wruYWwN2spnvid25ZusYCPbe2mKhMaLK47EIZdeCRRE+qJ1XIW6tdcqDotUh4W9B7LnNTqI8Lf0j2SkLLfJ3ZY/KgI8QU1XMdSgzx91ThbIu1ZwMkHCTiy/syrlc135XA9YMwvScJtag6kS0gXzFoJzAk38LoMdJ6rzLCWElTnaOX4ZmxkEtuLgyOCy5sPiM14pRjC2z0DDbYo0pkOp944uzQ05oDJJ3zpvAtrMrtr9pKTsOadF7wTYwwNkT4i4hxsRwuvNqmNe4kzczJ1Jm5km+qhLidST1Knuq7khqowldWaB1Zo+YDzCYcWz8w9UCyp5plH7uvU1/91kXSK+oaGMZ+YJwxbPzN9UByrgFXu0fUNe3c39q+v+zQtxDD8zfUJ4eDvB81mgRxHqpsPTlwETJgAbyq91XqMj/yCfeC/U0CZWoh2oVCvgMRRBLmVGDwm7XAQ8S03tBAKWnjyIkSN+4ygemnHozTH21psq25YtfVffyG4jBkaXCo1GSjVbH0LZXVOeemGgHkWudI6gLsXs6wdBbmuCWkB0ibSEanKDqaMubR4M63aWSf/nv8r5ACe1xBBBgjeE/EUS0wVCCtKdo4c4OEqYb/AOJl7QZ8Q1jjxV7AY6o+AXLNUXwVvuxmzWv8ThKFR28Ittz6ito2UbwtFtnCNa2RZZnEVuCHkpqiviqqBYypmKtY2sdAh7mlWhqVIrlIp4CVEBaLdD4W9B7JxCSh8Lf0j2T1ivk9V4dwRBWp5hBQmrTLTBRshQ1qOaOO79k3HOuDk63T7lu7oFPGgT6eFc6MrSZWv2BsDDsZ3+MqsiTlphwh0b3E6jkJRf8A5pkEYPAvLtM7KRdImxcQC6DwsjeXtFWctY/7mZvBdi6j6edziz4pb3RJGWIu5zQSZ0BRvZnYGmWNNY4gF4JbH9vSDbE+LM90aRBjVdW2btbFjMWd02Zu4Uj5y4ujd9lcb2Trin/4nHspgicrHgQTch3w79/7pbySrmS+QxQj2iwpsjsvhGtfGFc4tgF2IqUjmDoh7Wm2WLyBF1zOz9DvA8YPDOAAs54EzqXUwQ06GDG9BXbPpUmjNi8bUbe+HawMIabjPrMb53onR2dg3M79mBxVSIOetiKga4DTNmdDhyhJb77n9/oNSXTagk3CUmVR3Wz8D3kAwHNGUXE6ZR1RDC7KbVMjD4emQZzU2tqusNwLcgJPEobhNp1GsGXDYPC0ZMuqOa0cz4bndeN6EY/tZRcGsdicRVJcc39s3u2NbFmtNU3APzWPVUozk+C24x68G6q4RlOm52I7iLyH0aPijQGAbHqqlLsJgXS59Kn4p/8ALGRvxTLYjp6rCYvtFQpsD2UqbnZiR3+JFWu07iWU8zco/wBSD4ja+0caQGGqWgQG0c1NgHMg38ymLDkXXgBzi+nPyNH/AFFweFwlGn/aZmPeQC0VHOaWtGj6TyRvdeLea87x2O7zL+FTpwAD3YcMx/M7M43PKByWmpdgcQ7x1XNbNzlOd88DFpPUqN3ZIgWBIgzmsRAM2B3WMLVB7Y03YmeOTd1QC2DXpU69KpVbnYx2Z7ZAzAWbE6w4gxwC9N7SdoMI/A1qbKZAqACk4ukioYcCGnTxS6ReAZsvNMdsnISNCNQfcKlUoOplriI3tO7WFco3yVCW18hXE0A8Rv3FAqjYMFGsJiw+xs736KjtelBDuP2SMLcZbWdn2nHHnxLUY/n/AD+aKbVq+z23DSaIWSCt4d1lpkcOPU1G1u076tvhHJUMNXLpQprZMIxhqEBAaIY90jjQ38VNUwYFMHeUlVyTEYxoFzoICZiS7l6pqPlQONKEioVsYS43XK+DHyE6Hwt/SPZPTKHwt/SPZSLnPqe6xryL4CtYSQACSbAC5J4BaLZHZZ7m56oYxp07xxGaRazbkXOn2KzFXEinB1daG3gi93Ebrab+STH7dxWJEOeS3gLDhck/SUaxyau6OFrtReR4oJs12P2BhMP+JXrd8Zg/KJiQ1m/fuHFUMf2rwpZ3YpPc2RfNcBoAGUuMi24QFicSHAw4knmSfJRJywp8ydnJlkcXVUa2r2pota0UsOZEhxqPLpBEWAMjcZBlSYTtVh2BsYUFwPxPcakCDADHGDu14BZOjh3O0CNYDstWqiRCtwxrqXF5ZdC1je22Kc6adZ7GgQGhjGAeQze6D7R2xXrma1V7/wBRsOjRYeQRiv2UfSbmqTHSPdBK1AHSwVwcP6UScJpeYrurOOriepJjoruzsKKjgCSeUx9Sm4Gm2ScjnhozGBMNGpPJGaOGoVR+G/uqmoBkA+v2RSfBUI2zbbB7NUWtkMpzuJGY+pWlo4IC8+UBedbB23UpO7uqD/Oa32C2hnG9Zm6fJ0obWvKEmsAbp6rO7eMEtEgcRq03uFoe83H9llO1LntdMeGI0kWM/wA6q7plTXBhNoOOeJmNOYH5fqqbxmaQf5oPtryCu4hhJ4SfRVxTg3mdT1ToyOfKPILxuG7sgtMg33S0yRFjy1/hXF1s9Kd4In91axoIBDuHrw9voq2z9nuqhwEwIlHJJ0yYpzipQXRlCkwuIAElXXUclii+DwraYMC+871T2hTupdhPDsVsfs6jJlEaj4ChwzMrVWxuJA36ITTFqEbG4/FQLIK+qSlxFbMVEExI5+Se52IuToXKAB6h8Leg9k9MofC3oPZPXPfU93j/AAr4DH0WkyQCeaelSKrLUIptpdQftCjLp5eyr4bD53BozFziAA0TJJgAeaKYmnmbCHMpt3+kLXilcTyvtHDsztro+S3QolhBuAeMiRyleo9kYygkcLrAf8TfVaylZtNsQ0DhpLt69L7GYH8OTvFkrO+UkFpFSbBP9RMPUflDQMgO7Vx5ngvPauHGhkcbXle47S2dnbBE+6897Tdn4GZhM/MDvHEdEMZ06YeXFuVox7adJzmzmGmYWvGsHctRX2kyoGU2UwKbSDluczgIBdP2hZ2lQg3R3DtGXWPIfTemynwJxQdsfTYKtW7Q3da0emi1eyWBpEOJHmfdBNn7LL4A8InpPmtds/ZpZFr/AEWdtyfBsjFRXJd7s9fsOip7RfAOa/VFntynyQLtDUBZG8g2/fkjkqIuQHW2RTrOaGAtnhpBOoHkif8AylTALqrgKTbgW0A1O/iu7NH8QdPeFd2zjGF4o1Htb3hcAHGAcsGOWoug3cckjjSYD21Q8IaMJROHjUz3hHGRoekob2dwDaRr0TcDLVYd5p1AYB5gtIPRbrFUyWtDmw0DJ4TI5XCx+03CniA0Wd3ADhyzuLf+5U26JkjGlLuZjHkNe7ghmMrNsdVD2irk1DCEOqE71thHg5uXPboK4raUtgIU+oTqmlIExIzSm5dTmtlOdZOmFESrBOlclhcoQP0Phb+keykUdD4W9B7BPXNfU95j/AvgKkXLlAZ5KOKpOZdW3myko0N/onY3SOBr7nNIk2TQ8QML17s1mLQIgAa/deabHLWvAduIleq7OxlJvwulpaBOm66F8ytg4lthSClTKN8rF9rKzWvA3xPUFXKnaHCGp3ZxAzG0Wty6oL20DA+kGnNLXXG4SI9yqlyhkKQIqYVriJGpMq7s/ZkuBJtNgodk1gfC7yuj+DIBulpDVXUIYSiBuhFaFXpHmhhreG2v81TqFc+SdF0LkrHbRxZEf56qlVpZqc66acI/wUuMdJV4MAZB4X/3VfisroDdhQKhnh7FUP6j4LvaVGrTbL6biXRc927f6gfVEqbIdPEH3Utek8vzMcxrSAwhxIs3S2/j5pceC3HcUey20nPYaTt7LH2XmXaHbbnYrEPBsXZB+mn4R7T5r0bEVaWB72u9/eOb8DWiASdPrC8bxDySSdSST1Jkp+CNrky6/JVJHYjEF1yoEqRakctuzgpgyNUym6Clq1JVkGEpFyRQodK5IuUIaDD/AAt/SPZSKthn+FvQeynBXPkuT1+HUXBIVcuXKi27GlWMI7RQJgqZTO5HHngw6yNVP0CeNrtbcGCB68ilo9pGupmnUdUaNCadnEcJWexuILz+yWhg3mTA9YTvCSXJy3qJOXlQTwr6AOVrLfmefFGt439Fr9l4SlU8Wc7h4jMcAOWqw2HwP+tgN9S682iwVqjhKjWnIWuH+l1x0vP+VU4xfcvHknDsaPa2FdQfnF2k6jQH7I9s7Fh7WkcPNBdi7RfUHd12OOUQPDMgiPFz976HWTDMNCqae43bPDgkzjRrxZbNUx/PrKe94Ggj+blRovlEcNRkSOqFDWQ023n+FWW1AdfXnHJJWfA/wqcmJN7olwCydzridd/kiWIoAuy2Oh3H1WZ2hiYBiZ+sxYQP5dL2Z/uu5D6oAJnUnN1Ii3qgsNMpdtsHnpVGC2WHdYH2+68nqL2PaVMua4AFxcIA3uJsAOZK8q2vsmrQymo2M2YDkWOLXA87LRp3wzna1eZMGFInEJIWowiLly5Qo5cuSqEGwuSwuUIE8O6w6D2VumULo1YA6BX8PUlZZxOvpcytItLlwXJJ2RFHWBi2o0TykVp07EZYqacX3KVJpbLvqn03EmQE/RSU2gaj0Wls4CjTosYXAl+8C/NEaew32LHeL/SDbTUzxTNmbUZTN6bSOclaAbba4DKADII4eSVKbXY2Y442iIU8VRbNR1N40gHxgddCoMPjxUqMndr/AI6K3U2qDZ2vNUKmDDnh7TB5Jd31Cap+Xk2LQC0OBjTfB/mquMxIa3UdP8LMMruAg/zyV2k4ujl/nzVX6DUy/Uq8b7+nPqoq1TwzaPWFHVMcyVRx9eN9upv/ACFOiI3bIqmILqjRMwZ/nmta85abRvAE87QsdsVmapO7U+V/eFr8JQNZ0aDUnc0bz/shUW+F3L3JK2O2fRyg1jq21MHfUIsejQZ6whnaTs+3EYc0vmF2O4PGh87g9VoHuDiIEMYIYPd3U8UhC1pbVtRzpy3ttnzricO5ji14hzSQQdxChK9O/qR2ZLx/c0my4D8QD5mj5uo9ui8yITU7MslToauC6FyIEVwTSllIVCjpXLoXKFj2jRXsGYVNmg6BT0nJc+UPwy2ysLNSqKi+ylWNqj0mLIpxGlIlKRWDJ8kNcXlOoH0TqgkJMMQnRdxOTqYbclruX8DRBcJjmjGNw4AAaOh3obswS4ItWrQ4z9d6XK7ChSiMbhC4C196LYSiB5DkfdQ4bFt1tMdQVBiNoybWQWMVLkJYiu02tHko6OJDdNba/TU6IK/FSNPVJ/ccdVXJNyD1fEiLfwoXiKmYqsx+ZXcDhnVamRkWu9xMNY2ficd3udykYtsqeRJBrs5gHPOVokn0AG8ngtTVqNYO5pmfzv4ngPr06oFitp0sLSyNdlafifpUrHgBqG8vVY7H9parnTTPdMGgGp5uP2T3OOL4kw6bLq3UVUV3fQ9OaIslWSwWI2h3DqpyPa0B2V7XB8csoAJvMTPKbI5s3aYfQbWqZWSJMmAN2pVKd8AZtLLEt25NXXDvkIObIuvPcZ2Ap1n1zTJpw/waFgJAJEcJJ0WtPaOgQe7eHuizRIndeQhGxqW0MS/wwykZIlrYeZuANbGSSSJi0WRqXNIyOKas882p2OxVA/AKg40jm9Rr9EDdSgwbHgbH0K9q/uajZbUbke0kOHAjz03+ahrNY742tcSYGYCL7ro1MVsR413a7IF6Ptzsxho7y1M720cxaRxkNcwRyO9C6PZig5rXHvmtcSGuJbldH5XZb7/QqvFi+5fhsxsLlpn4DBAxmrHmLg9DluuRbkVtZmmtsOgT2LgPCOgS01C+hZpvhTsqqsU3OlONmvFlcC9nSSqJrLhXQ+GaPe0X5UThBkKAV1NSpl0EyGzGaDAKtJoDLlhkjTJ6GLy/yymr7Vka3906ts1jZAJcJs53h+iH4vD5IjxDjCKkzGpvoixS2m4aCVJSxjifF7qhQwtWpmDGPcWiXZWkw3iY3KDuzxV+GgVkYe/umj5r6pDjZ0QWnTjW6L4TBADNVJaNzR8Tv2H8shcEhkZyk6SCGBz1Dlp/+53ytHP9kWrbcbQZ3VEB0GSZ8Obe5x+Z30GggWQOtjiW5GgMYPlbv/Ud6MbM7M5+5e97hRe2XuDILXD/AKTAT4nRBmIAKTLJXETrYtDGFZNU69ED8Lha+MqHKHVX6ng0EwJJs0LR4zsxRo4Z7nFz6zGFxObJTJ8MBg1MGWydZNtCLlTEUtm0+7BJLyXhuQd45pkMc4yWyOMwbwFl+0G1jXqktc7IYhkQGnhA1M3k3klZ7N8Xk1DUILZj/S19/bNDhv6gVBQLHAl+WAfCG3JJc4Rc35Qg/aKo5tDCU7x3eaOLjb6fdWdh9mrCpiBA3U95/V+yrbYrmpVJIADRlY0aNby5rVDc3ukcjX+744+Fg55tsGbN8Bu4NMzmOg9Ny9B2b2hqCk1rKwltw4FpAtGgY36krBOaCq7qA3W6GPZNrucvdSoObQx1UPc41HVM0+JzWgl28yNfQIa2tme0vO8zmzETaJIBIGsqlDxpUePOfcJDWq/nnqB9oUcbVFKVOwnWqjKQKhqkvktNNzWO+ITkzXHw6nfpZR1alZ5+bLGUNk5Wt4AE21i0KmzaFcb2nyI+64bSqfM0O5BxH0hUsaRbyNm/2M2iyjTbUxtRjwLtbRpuDCSTlDjcxMTvhcsMNtAf+nHqxcp4a+6C8VmT+UdAlYmjQdAlBumgvqTu0UDlNuUw2ZUNMVAJaSWi4mRxHBDwE2U6NIvc1rdXEAbrm1yie2+z9TC1BTqOY50A/huzC+6Y1UVLDNp3qOE/lFynvxTnH8NuUfmNzHnoo27B6i4LDCkQ6oR0N5G+yubX7Rvr5WsY1rWABoDQAItMbzzKotogXcS53NG9h7FNQ53C25IyZoQW+QyGOUuDO1qT8zM5JzEekrRV9lP7ouIIAgtEE5jNxbTwyZ4NKm7X4IU+5eBoSPYj2KOdoNpN/tvDE+Bw03EFY56qUvDcV+JtfDkfixqEpL0oyWydpvw9Rr2mCN/EHceS0m18VhcbRe+GUcUyHSbCoJGZpj4rGQdbIFtPCl+Soynla5gJjQlpyPeBuBcNNJmLKlg6GZ7WSASYBcbDqRuXQjnqNPkv3WOSdxdev5Fms6k0xRBMf9R/xO5hujRyueaTBYOpXflYC50EmSAABqXONgOZV/CbCqZmmqwhsjwzD32nwjUCCDJGnNFcXUpYRpyty1HZXNpmakaXLjlga2dJ4LPObkdOHhafy4Vul69Ruz9h02NbUe11Qth74LRTHxTSM/ERYzopMb2tbkIpNdmIgOMBrN4yNvblaSZKCbc2iazxlcS0NaAILGyNcrJVjZmwi7xVSWt4D4j14e6FRbGNQilk1UrfZftRVoUa2Kfq55sHOeScoGkk+y1uytj08Pez6n5naD9I3e6Si9tMZWAADSP3TKuKgSSnRxpfEwar2jPN5Y+WPov3LO1doZGmDcrKVKhcSSbn91LjMUXmSqgMplHMbHlyY4pUwlEAISkhKAnBsqyhhCQtVqnQG9SGk0aj1UIDy3kuVipVEmAPouV2QyPyjoExrk75R0CuYHATd3UDj1VhM6g1o8T9Nw3norD69Rwho7tnLWOas08IJzG5+g5BJi7NceSCTokeWUMBhwZceMBEAzyCTZlL8Nvqr9LDFxAWbLk5dmjHDyoXY2zO9eJ+FbtmEDGgDcFW2XghTY22oRN4lo9F53Wap5J0uiOhixqKMp2zo5sOT+Ug/b7ofhaXeYVhNyWFvmLfZajaeHFSk9vFrh5xb6wsr2VrzQcyLsf6B3+4K26bI3p+P6ZfR/yJmqzc91/goYdxEPbrAkaT0Pyu4FQ4/EtdVL2tyiQYyhs8fCCQJ5WVtzILm8CfTco/7XOY0JtMe67W1S8yM2LNsdS+BfrdoD3fd0qbWAtLXPJLqhB1g2Dd246aoZh8K5/IH5j9uKLM2LSYRLnOAF5IEnyGisvDRpb7IFiSNb1yxxrCq/Mbg8IymJFzGp18huVoViq7D/snOqDQJyVHPnNydydsV9Y7h6qpia5OpTqhPFVHFQW2NJXU2ymuKkoGFZVkow5O9QVWwYVs1IEqg90lWUKFYot3qBjZV0C0clCDQoMS9Wg1UKut1CDIXJq5WQDbLw2eCdAB7IrR48fZRYNuWg3i4D6qwxQjY8BQbUp/guPT3VtjU/aNGcM88BP1SM0qcfiNxK93wIdl0vwmHktHsfAycx3IZ2coB1GmTw9jC0+B4cI/nsuNrczTkkdDDHyphBrLdPsl+UjzSpCFxDSU6u9YnZg7vFYiloHSR5HMPoStvVWK26O7xtJ/5wAf/wAn6ELr6DndD1X1XJm1HG2Xo/8AImLH4h5hp+3/AGpgxQp3gk8hJ4aSOKm2rZ1M/qb7OHsVHh84c0sykggw8S0wQ6COoXc07vGjBnVZGavZXZCvVw767pa4ElrXkSWTbOMogxeQY0QAvzfCWnoQtBjO0eJrUxTeQ0EFrjT8ANMxLGsBIExdxOkgASVn8Zh2tuBB5SnUrAbtDC8hRh8lQly4OVgEtaruULnJCUxQgsqakoQnNcoQdVdKiTlwChB9KysUnhVJS0nKFBGJCG4ixIKMbPo5iheO8VUgfmj0soiyOlhS4AxqkWpw2BAaAuUsvaf/2Q=="/>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0" name="AutoShape 4" descr="data:image/jpeg;base64,/9j/4AAQSkZJRgABAQAAAQABAAD/2wCEAAkGBxQSEhQUExQVFRUXFxUYFxcUFBQVFxQVFRgXFxcVFBYYHCggHBolHBUVITEhJSkrLi4uFx8zODMsNygtLiwBCgoKDg0OGxAQGywkICQuLCwsLCwsLCwsLCwtLCwsLCwsLCwsLCwsLCwsLCwsLCwsLCwsLCwsLCwsLCwsLCwsLP/AABEIAO8A0wMBIgACEQEDEQH/xAAcAAABBQEBAQAAAAAAAAAAAAAFAQIDBAYABwj/xABAEAABAwIDBQYEBQMCBAcAAAABAAIRAyEEEjEFQVFhcQYTIoGRsTJCocEjUnLR8AcU8WLhFRZDwiQzRIKSorL/xAAaAQACAwEBAAAAAAAAAAAAAAACAwABBAUG/8QAMhEAAgIBAwIDBgUEAwAAAAAAAAECEQMEEiExQRMiUQUUcYGh8DJhkcHhQlKx0QYVYv/aAAwDAQACEQMRAD8A80ofC3oPZPlMog5W2+UeyRxWdmlEgcpGlV2J1WsGCT/lC1YaZea6FVxG12Ns2XHlYeqD4rFufyHD91AmRwLrIVLUPpEI1ds1DpA8p91Ado1D830b+yrOYRE701NWOK7CXkm+5aGOfx+gUjdpOG4ehVFcr2R9CvEl6hantXi30P2U9PHMO+OtkClKHIHhixizyRpmlSALNUqxb8JIRDD7VIs4TzGqVLC10Hw1EX14DACSEzD12vEtIPuPJSFI6GhNPocFMxQhSsQsJC1xIVak26uxZVajsqPE+wM13LjFHWcqpxoUNSuSn0C5qicOup3vgIfTeVI55KjQKkc991FUEhSMYpjTsqstRbBJYlVx1NcisX4YYwuzZpUzxY0//UIdjcJlV3DbXAp0xwY0fQIdjcdmKUk7AKNZ4YJP8KFVqpcZKlxtbM7kP4VXWqEaViMk7dHLSdkMC01KNRzBUHfOYGOHhflp5iJ0nxg3t4brNrZbEwYZg3Or953Ums3uiA+m4tDM0O1LmxpEAc7VklSKgrZf/wCCtzV6DaLm030atYvM5ab25y3u+LW5Wi2ocJWAhemditoU3Me2lFJjXkFjsrnVQ4WNQxvOawEa70V2x2Jw2IZUdSp91VNMuZ3fhYXgk3p6CZgwByWdZ1CTjIc8TlG4njpamkKUhJC12ZiNIpC1IWqyDQU4OTYXKEJWPIMgwUVwW1d1T/5fugwKcCglBS6hwySg+DWsM6aKdjVlMJjHUzY23g6FaXZ20GVLCzvyn7cViy4pR57HQw54z46MvNYq+LwshX2NTi1ZlOmaXG0ZZ9EgqxSpIljMJJsq7cMWrbCe5GRw2si7lKKSM7B2Q/FVO7pxMSSdABxWtq/09dTbm7zNAvAiP3RqLfQpyjHqzD4XZ5KmrYMNCJYtvcktchWKxhOiPYu4EtRXEQe+ndcucea5SkI8WQEpE5R0Hsuda6kpDwt6D2TazbHoUtPk3SxVGwYU1KUi1HLCOwcMKmIpMcJBdccQATH0W77SYYvw5YHd2Bck5crmiDlgQRcDSdLBZDsiwf3NMkxd0Hgcp37uq2O1MaWuqllPvGtYZOs6REDQECBxkiIlY8k6yq1fBohDydQdsnYxoNY+gRUrPDwQYAYWataXCA4352I4x6Xs+tYGTPAkm8G/nb0WG7I16tam4OYWACwh4blMOLmk34eGY8U777PB1zabm0wS4mwkuJ0/xZZNS7l1NOFccGC7b4djMVlYAA2nTmB8xzEzzgtWfLB/IRjtRWY/E1DTkiwLiZzuHxO6bhFoahUK03R6bS4Y+FG12IjQadw8wP2THYNh+UekeysLkSnJdxz0mCXWKBtfZw3D0KpPwvP1R9MqUQ7UJsNQ11ObqfY2OXOLj8jOupEJoRitgiNL+6pPZxC0xypnAz6OeJ1JUVgU4GLg/wA5Jz6XBRSmJ2ZHFo1Gxdt5oZU10Dtx5O5rQArzoLT9ndrZvwnm/wApO8Dceaw6jT15onQ02pvyT+RoKNEuNhKbjsKW3IRTs/imNqEPIBItPLciu1H03NLTFxbqmaTG3HcVq5VwC+wu1W4WuS8eB4AJ3tvYr1apjaZZIcCCN2+eS8SpVACFqtnbeY1sOK1wruYWwN2spnvid25ZusYCPbe2mKhMaLK47EIZdeCRRE+qJ1XIW6tdcqDotUh4W9B7LnNTqI8Lf0j2SkLLfJ3ZY/KgI8QU1XMdSgzx91ThbIu1ZwMkHCTiy/syrlc135XA9YMwvScJtag6kS0gXzFoJzAk38LoMdJ6rzLCWElTnaOX4ZmxkEtuLgyOCy5sPiM14pRjC2z0DDbYo0pkOp944uzQ05oDJJ3zpvAtrMrtr9pKTsOadF7wTYwwNkT4i4hxsRwuvNqmNe4kzczJ1Jm5km+qhLidST1Knuq7khqowldWaB1Zo+YDzCYcWz8w9UCyp5plH7uvU1/91kXSK+oaGMZ+YJwxbPzN9UByrgFXu0fUNe3c39q+v+zQtxDD8zfUJ4eDvB81mgRxHqpsPTlwETJgAbyq91XqMj/yCfeC/U0CZWoh2oVCvgMRRBLmVGDwm7XAQ8S03tBAKWnjyIkSN+4ygemnHozTH21psq25YtfVffyG4jBkaXCo1GSjVbH0LZXVOeemGgHkWudI6gLsXs6wdBbmuCWkB0ibSEanKDqaMubR4M63aWSf/nv8r5ACe1xBBBgjeE/EUS0wVCCtKdo4c4OEqYb/AOJl7QZ8Q1jjxV7AY6o+AXLNUXwVvuxmzWv8ThKFR28Ittz6ito2UbwtFtnCNa2RZZnEVuCHkpqiviqqBYypmKtY2sdAh7mlWhqVIrlIp4CVEBaLdD4W9B7JxCSh8Lf0j2T1ivk9V4dwRBWp5hBQmrTLTBRshQ1qOaOO79k3HOuDk63T7lu7oFPGgT6eFc6MrSZWv2BsDDsZ3+MqsiTlphwh0b3E6jkJRf8A5pkEYPAvLtM7KRdImxcQC6DwsjeXtFWctY/7mZvBdi6j6edziz4pb3RJGWIu5zQSZ0BRvZnYGmWNNY4gF4JbH9vSDbE+LM90aRBjVdW2btbFjMWd02Zu4Uj5y4ujd9lcb2Trin/4nHspgicrHgQTch3w79/7pbySrmS+QxQj2iwpsjsvhGtfGFc4tgF2IqUjmDoh7Wm2WLyBF1zOz9DvA8YPDOAAs54EzqXUwQ06GDG9BXbPpUmjNi8bUbe+HawMIabjPrMb53onR2dg3M79mBxVSIOetiKga4DTNmdDhyhJb77n9/oNSXTagk3CUmVR3Wz8D3kAwHNGUXE6ZR1RDC7KbVMjD4emQZzU2tqusNwLcgJPEobhNp1GsGXDYPC0ZMuqOa0cz4bndeN6EY/tZRcGsdicRVJcc39s3u2NbFmtNU3APzWPVUozk+C24x68G6q4RlOm52I7iLyH0aPijQGAbHqqlLsJgXS59Kn4p/8ALGRvxTLYjp6rCYvtFQpsD2UqbnZiR3+JFWu07iWU8zco/wBSD4ja+0caQGGqWgQG0c1NgHMg38ymLDkXXgBzi+nPyNH/AFFweFwlGn/aZmPeQC0VHOaWtGj6TyRvdeLea87x2O7zL+FTpwAD3YcMx/M7M43PKByWmpdgcQ7x1XNbNzlOd88DFpPUqN3ZIgWBIgzmsRAM2B3WMLVB7Y03YmeOTd1QC2DXpU69KpVbnYx2Z7ZAzAWbE6w4gxwC9N7SdoMI/A1qbKZAqACk4ukioYcCGnTxS6ReAZsvNMdsnISNCNQfcKlUoOplriI3tO7WFco3yVCW18hXE0A8Rv3FAqjYMFGsJiw+xs736KjtelBDuP2SMLcZbWdn2nHHnxLUY/n/AD+aKbVq+z23DSaIWSCt4d1lpkcOPU1G1u076tvhHJUMNXLpQprZMIxhqEBAaIY90jjQ38VNUwYFMHeUlVyTEYxoFzoICZiS7l6pqPlQONKEioVsYS43XK+DHyE6Hwt/SPZPTKHwt/SPZSLnPqe6xryL4CtYSQACSbAC5J4BaLZHZZ7m56oYxp07xxGaRazbkXOn2KzFXEinB1daG3gi93Ebrab+STH7dxWJEOeS3gLDhck/SUaxyau6OFrtReR4oJs12P2BhMP+JXrd8Zg/KJiQ1m/fuHFUMf2rwpZ3YpPc2RfNcBoAGUuMi24QFicSHAw4knmSfJRJywp8ydnJlkcXVUa2r2pota0UsOZEhxqPLpBEWAMjcZBlSYTtVh2BsYUFwPxPcakCDADHGDu14BZOjh3O0CNYDstWqiRCtwxrqXF5ZdC1je22Kc6adZ7GgQGhjGAeQze6D7R2xXrma1V7/wBRsOjRYeQRiv2UfSbmqTHSPdBK1AHSwVwcP6UScJpeYrurOOriepJjoruzsKKjgCSeUx9Sm4Gm2ScjnhozGBMNGpPJGaOGoVR+G/uqmoBkA+v2RSfBUI2zbbB7NUWtkMpzuJGY+pWlo4IC8+UBedbB23UpO7uqD/Oa32C2hnG9Zm6fJ0obWvKEmsAbp6rO7eMEtEgcRq03uFoe83H9llO1LntdMeGI0kWM/wA6q7plTXBhNoOOeJmNOYH5fqqbxmaQf5oPtryCu4hhJ4SfRVxTg3mdT1ToyOfKPILxuG7sgtMg33S0yRFjy1/hXF1s9Kd4In91axoIBDuHrw9voq2z9nuqhwEwIlHJJ0yYpzipQXRlCkwuIAElXXUclii+DwraYMC+871T2hTupdhPDsVsfs6jJlEaj4ChwzMrVWxuJA36ITTFqEbG4/FQLIK+qSlxFbMVEExI5+Se52IuToXKAB6h8Leg9k9MofC3oPZPXPfU93j/AAr4DH0WkyQCeaelSKrLUIptpdQftCjLp5eyr4bD53BozFziAA0TJJgAeaKYmnmbCHMpt3+kLXilcTyvtHDsztro+S3QolhBuAeMiRyleo9kYygkcLrAf8TfVaylZtNsQ0DhpLt69L7GYH8OTvFkrO+UkFpFSbBP9RMPUflDQMgO7Vx5ngvPauHGhkcbXle47S2dnbBE+6897Tdn4GZhM/MDvHEdEMZ06YeXFuVox7adJzmzmGmYWvGsHctRX2kyoGU2UwKbSDluczgIBdP2hZ2lQg3R3DtGXWPIfTemynwJxQdsfTYKtW7Q3da0emi1eyWBpEOJHmfdBNn7LL4A8InpPmtds/ZpZFr/AEWdtyfBsjFRXJd7s9fsOip7RfAOa/VFntynyQLtDUBZG8g2/fkjkqIuQHW2RTrOaGAtnhpBOoHkif8AylTALqrgKTbgW0A1O/iu7NH8QdPeFd2zjGF4o1Htb3hcAHGAcsGOWoug3cckjjSYD21Q8IaMJROHjUz3hHGRoekob2dwDaRr0TcDLVYd5p1AYB5gtIPRbrFUyWtDmw0DJ4TI5XCx+03CniA0Wd3ADhyzuLf+5U26JkjGlLuZjHkNe7ghmMrNsdVD2irk1DCEOqE71thHg5uXPboK4raUtgIU+oTqmlIExIzSm5dTmtlOdZOmFESrBOlclhcoQP0Phb+keykUdD4W9B7BPXNfU95j/AvgKkXLlAZ5KOKpOZdW3myko0N/onY3SOBr7nNIk2TQ8QML17s1mLQIgAa/deabHLWvAduIleq7OxlJvwulpaBOm66F8ytg4lthSClTKN8rF9rKzWvA3xPUFXKnaHCGp3ZxAzG0Wty6oL20DA+kGnNLXXG4SI9yqlyhkKQIqYVriJGpMq7s/ZkuBJtNgodk1gfC7yuj+DIBulpDVXUIYSiBuhFaFXpHmhhreG2v81TqFc+SdF0LkrHbRxZEf56qlVpZqc66acI/wUuMdJV4MAZB4X/3VfisroDdhQKhnh7FUP6j4LvaVGrTbL6biXRc927f6gfVEqbIdPEH3Utek8vzMcxrSAwhxIs3S2/j5pceC3HcUey20nPYaTt7LH2XmXaHbbnYrEPBsXZB+mn4R7T5r0bEVaWB72u9/eOb8DWiASdPrC8bxDySSdSST1Jkp+CNrky6/JVJHYjEF1yoEqRakctuzgpgyNUym6Clq1JVkGEpFyRQodK5IuUIaDD/AAt/SPZSKthn+FvQeynBXPkuT1+HUXBIVcuXKi27GlWMI7RQJgqZTO5HHngw6yNVP0CeNrtbcGCB68ilo9pGupmnUdUaNCadnEcJWexuILz+yWhg3mTA9YTvCSXJy3qJOXlQTwr6AOVrLfmefFGt439Fr9l4SlU8Wc7h4jMcAOWqw2HwP+tgN9S682iwVqjhKjWnIWuH+l1x0vP+VU4xfcvHknDsaPa2FdQfnF2k6jQH7I9s7Fh7WkcPNBdi7RfUHd12OOUQPDMgiPFz976HWTDMNCqae43bPDgkzjRrxZbNUx/PrKe94Ggj+blRovlEcNRkSOqFDWQ023n+FWW1AdfXnHJJWfA/wqcmJN7olwCydzridd/kiWIoAuy2Oh3H1WZ2hiYBiZ+sxYQP5dL2Z/uu5D6oAJnUnN1Ii3qgsNMpdtsHnpVGC2WHdYH2+68nqL2PaVMua4AFxcIA3uJsAOZK8q2vsmrQymo2M2YDkWOLXA87LRp3wzna1eZMGFInEJIWowiLly5Qo5cuSqEGwuSwuUIE8O6w6D2VumULo1YA6BX8PUlZZxOvpcytItLlwXJJ2RFHWBi2o0TykVp07EZYqacX3KVJpbLvqn03EmQE/RSU2gaj0Wls4CjTosYXAl+8C/NEaew32LHeL/SDbTUzxTNmbUZTN6bSOclaAbba4DKADII4eSVKbXY2Y442iIU8VRbNR1N40gHxgddCoMPjxUqMndr/AI6K3U2qDZ2vNUKmDDnh7TB5Jd31Cap+Xk2LQC0OBjTfB/mquMxIa3UdP8LMMruAg/zyV2k4ujl/nzVX6DUy/Uq8b7+nPqoq1TwzaPWFHVMcyVRx9eN9upv/ACFOiI3bIqmILqjRMwZ/nmta85abRvAE87QsdsVmapO7U+V/eFr8JQNZ0aDUnc0bz/shUW+F3L3JK2O2fRyg1jq21MHfUIsejQZ6whnaTs+3EYc0vmF2O4PGh87g9VoHuDiIEMYIYPd3U8UhC1pbVtRzpy3ttnzricO5ji14hzSQQdxChK9O/qR2ZLx/c0my4D8QD5mj5uo9ui8yITU7MslToauC6FyIEVwTSllIVCjpXLoXKFj2jRXsGYVNmg6BT0nJc+UPwy2ysLNSqKi+ylWNqj0mLIpxGlIlKRWDJ8kNcXlOoH0TqgkJMMQnRdxOTqYbclruX8DRBcJjmjGNw4AAaOh3obswS4ItWrQ4z9d6XK7ChSiMbhC4C196LYSiB5DkfdQ4bFt1tMdQVBiNoybWQWMVLkJYiu02tHko6OJDdNba/TU6IK/FSNPVJ/ccdVXJNyD1fEiLfwoXiKmYqsx+ZXcDhnVamRkWu9xMNY2ficd3udykYtsqeRJBrs5gHPOVokn0AG8ngtTVqNYO5pmfzv4ngPr06oFitp0sLSyNdlafifpUrHgBqG8vVY7H9parnTTPdMGgGp5uP2T3OOL4kw6bLq3UVUV3fQ9OaIslWSwWI2h3DqpyPa0B2V7XB8csoAJvMTPKbI5s3aYfQbWqZWSJMmAN2pVKd8AZtLLEt25NXXDvkIObIuvPcZ2Ap1n1zTJpw/waFgJAJEcJJ0WtPaOgQe7eHuizRIndeQhGxqW0MS/wwykZIlrYeZuANbGSSSJi0WRqXNIyOKas882p2OxVA/AKg40jm9Rr9EDdSgwbHgbH0K9q/uajZbUbke0kOHAjz03+ahrNY742tcSYGYCL7ro1MVsR413a7IF6Ptzsxho7y1M720cxaRxkNcwRyO9C6PZig5rXHvmtcSGuJbldH5XZb7/QqvFi+5fhsxsLlpn4DBAxmrHmLg9DluuRbkVtZmmtsOgT2LgPCOgS01C+hZpvhTsqqsU3OlONmvFlcC9nSSqJrLhXQ+GaPe0X5UThBkKAV1NSpl0EyGzGaDAKtJoDLlhkjTJ6GLy/yymr7Vka3906ts1jZAJcJs53h+iH4vD5IjxDjCKkzGpvoixS2m4aCVJSxjifF7qhQwtWpmDGPcWiXZWkw3iY3KDuzxV+GgVkYe/umj5r6pDjZ0QWnTjW6L4TBADNVJaNzR8Tv2H8shcEhkZyk6SCGBz1Dlp/+53ytHP9kWrbcbQZ3VEB0GSZ8Obe5x+Z30GggWQOtjiW5GgMYPlbv/Ud6MbM7M5+5e97hRe2XuDILXD/AKTAT4nRBmIAKTLJXETrYtDGFZNU69ED8Lha+MqHKHVX6ng0EwJJs0LR4zsxRo4Z7nFz6zGFxObJTJ8MBg1MGWydZNtCLlTEUtm0+7BJLyXhuQd45pkMc4yWyOMwbwFl+0G1jXqktc7IYhkQGnhA1M3k3klZ7N8Xk1DUILZj/S19/bNDhv6gVBQLHAl+WAfCG3JJc4Rc35Qg/aKo5tDCU7x3eaOLjb6fdWdh9mrCpiBA3U95/V+yrbYrmpVJIADRlY0aNby5rVDc3ukcjX+744+Fg55tsGbN8Bu4NMzmOg9Ny9B2b2hqCk1rKwltw4FpAtGgY36krBOaCq7qA3W6GPZNrucvdSoObQx1UPc41HVM0+JzWgl28yNfQIa2tme0vO8zmzETaJIBIGsqlDxpUePOfcJDWq/nnqB9oUcbVFKVOwnWqjKQKhqkvktNNzWO+ITkzXHw6nfpZR1alZ5+bLGUNk5Wt4AE21i0KmzaFcb2nyI+64bSqfM0O5BxH0hUsaRbyNm/2M2iyjTbUxtRjwLtbRpuDCSTlDjcxMTvhcsMNtAf+nHqxcp4a+6C8VmT+UdAlYmjQdAlBumgvqTu0UDlNuUw2ZUNMVAJaSWi4mRxHBDwE2U6NIvc1rdXEAbrm1yie2+z9TC1BTqOY50A/huzC+6Y1UVLDNp3qOE/lFynvxTnH8NuUfmNzHnoo27B6i4LDCkQ6oR0N5G+yubX7Rvr5WsY1rWABoDQAItMbzzKotogXcS53NG9h7FNQ53C25IyZoQW+QyGOUuDO1qT8zM5JzEekrRV9lP7ouIIAgtEE5jNxbTwyZ4NKm7X4IU+5eBoSPYj2KOdoNpN/tvDE+Bw03EFY56qUvDcV+JtfDkfixqEpL0oyWydpvw9Rr2mCN/EHceS0m18VhcbRe+GUcUyHSbCoJGZpj4rGQdbIFtPCl+Soynla5gJjQlpyPeBuBcNNJmLKlg6GZ7WSASYBcbDqRuXQjnqNPkv3WOSdxdev5Fms6k0xRBMf9R/xO5hujRyueaTBYOpXflYC50EmSAABqXONgOZV/CbCqZmmqwhsjwzD32nwjUCCDJGnNFcXUpYRpyty1HZXNpmakaXLjlga2dJ4LPObkdOHhafy4Vul69Ruz9h02NbUe11Qth74LRTHxTSM/ERYzopMb2tbkIpNdmIgOMBrN4yNvblaSZKCbc2iazxlcS0NaAILGyNcrJVjZmwi7xVSWt4D4j14e6FRbGNQilk1UrfZftRVoUa2Kfq55sHOeScoGkk+y1uytj08Pez6n5naD9I3e6Si9tMZWAADSP3TKuKgSSnRxpfEwar2jPN5Y+WPov3LO1doZGmDcrKVKhcSSbn91LjMUXmSqgMplHMbHlyY4pUwlEAISkhKAnBsqyhhCQtVqnQG9SGk0aj1UIDy3kuVipVEmAPouV2QyPyjoExrk75R0CuYHATd3UDj1VhM6g1o8T9Nw3norD69Rwho7tnLWOas08IJzG5+g5BJi7NceSCTokeWUMBhwZceMBEAzyCTZlL8Nvqr9LDFxAWbLk5dmjHDyoXY2zO9eJ+FbtmEDGgDcFW2XghTY22oRN4lo9F53Wap5J0uiOhixqKMp2zo5sOT+Ug/b7ofhaXeYVhNyWFvmLfZajaeHFSk9vFrh5xb6wsr2VrzQcyLsf6B3+4K26bI3p+P6ZfR/yJmqzc91/goYdxEPbrAkaT0Pyu4FQ4/EtdVL2tyiQYyhs8fCCQJ5WVtzILm8CfTco/7XOY0JtMe67W1S8yM2LNsdS+BfrdoD3fd0qbWAtLXPJLqhB1g2Dd246aoZh8K5/IH5j9uKLM2LSYRLnOAF5IEnyGisvDRpb7IFiSNb1yxxrCq/Mbg8IymJFzGp18huVoViq7D/snOqDQJyVHPnNydydsV9Y7h6qpia5OpTqhPFVHFQW2NJXU2ymuKkoGFZVkow5O9QVWwYVs1IEqg90lWUKFYot3qBjZV0C0clCDQoMS9Wg1UKut1CDIXJq5WQDbLw2eCdAB7IrR48fZRYNuWg3i4D6qwxQjY8BQbUp/guPT3VtjU/aNGcM88BP1SM0qcfiNxK93wIdl0vwmHktHsfAycx3IZ2coB1GmTw9jC0+B4cI/nsuNrczTkkdDDHyphBrLdPsl+UjzSpCFxDSU6u9YnZg7vFYiloHSR5HMPoStvVWK26O7xtJ/5wAf/wAn6ELr6DndD1X1XJm1HG2Xo/8AImLH4h5hp+3/AGpgxQp3gk8hJ4aSOKm2rZ1M/qb7OHsVHh84c0sykggw8S0wQ6COoXc07vGjBnVZGavZXZCvVw767pa4ElrXkSWTbOMogxeQY0QAvzfCWnoQtBjO0eJrUxTeQ0EFrjT8ANMxLGsBIExdxOkgASVn8Zh2tuBB5SnUrAbtDC8hRh8lQly4OVgEtaruULnJCUxQgsqakoQnNcoQdVdKiTlwChB9KysUnhVJS0nKFBGJCG4ixIKMbPo5iheO8VUgfmj0soiyOlhS4AxqkWpw2BAaAuUsvaf/2Q=="/>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2" name="AutoShape 6" descr="data:image/jpeg;base64,/9j/4AAQSkZJRgABAQAAAQABAAD/2wCEAAkGBxQSEhQUExQVFRUXFxUYFxcUFBQVFxQVFRgXFxcVFBYYHCggHBolHBUVITEhJSkrLi4uFx8zODMsNygtLiwBCgoKDg0OGxAQGywkICQuLCwsLCwsLCwsLCwtLCwsLCwsLCwsLCwsLCwsLCwsLCwsLCwsLCwsLCwsLCwsLCwsLP/AABEIAO8A0wMBIgACEQEDEQH/xAAcAAABBQEBAQAAAAAAAAAAAAAFAQIDBAYABwj/xABAEAABAwIDBQYEBQMCBAcAAAABAAIRAyEEEjEFQVFhcQYTIoGRsTJCocEjUnLR8AcU8WLhFRZDwiQzRIKSorL/xAAaAQACAwEBAAAAAAAAAAAAAAACAwABBAUG/8QAMhEAAgIBAwIDBgUEAwAAAAAAAAECEQMEEiExQRMiUQUUcYGh8DJhkcHhQlKx0QYVYv/aAAwDAQACEQMRAD8A80ofC3oPZPlMog5W2+UeyRxWdmlEgcpGlV2J1WsGCT/lC1YaZea6FVxG12Ns2XHlYeqD4rFufyHD91AmRwLrIVLUPpEI1ds1DpA8p91Ado1D830b+yrOYRE701NWOK7CXkm+5aGOfx+gUjdpOG4ehVFcr2R9CvEl6hantXi30P2U9PHMO+OtkClKHIHhixizyRpmlSALNUqxb8JIRDD7VIs4TzGqVLC10Hw1EX14DACSEzD12vEtIPuPJSFI6GhNPocFMxQhSsQsJC1xIVak26uxZVajsqPE+wM13LjFHWcqpxoUNSuSn0C5qicOup3vgIfTeVI55KjQKkc991FUEhSMYpjTsqstRbBJYlVx1NcisX4YYwuzZpUzxY0//UIdjcJlV3DbXAp0xwY0fQIdjcdmKUk7AKNZ4YJP8KFVqpcZKlxtbM7kP4VXWqEaViMk7dHLSdkMC01KNRzBUHfOYGOHhflp5iJ0nxg3t4brNrZbEwYZg3Or953Ums3uiA+m4tDM0O1LmxpEAc7VklSKgrZf/wCCtzV6DaLm030atYvM5ab25y3u+LW5Wi2ocJWAhemditoU3Me2lFJjXkFjsrnVQ4WNQxvOawEa70V2x2Jw2IZUdSp91VNMuZ3fhYXgk3p6CZgwByWdZ1CTjIc8TlG4njpamkKUhJC12ZiNIpC1IWqyDQU4OTYXKEJWPIMgwUVwW1d1T/5fugwKcCglBS6hwySg+DWsM6aKdjVlMJjHUzY23g6FaXZ20GVLCzvyn7cViy4pR57HQw54z46MvNYq+LwshX2NTi1ZlOmaXG0ZZ9EgqxSpIljMJJsq7cMWrbCe5GRw2si7lKKSM7B2Q/FVO7pxMSSdABxWtq/09dTbm7zNAvAiP3RqLfQpyjHqzD4XZ5KmrYMNCJYtvcktchWKxhOiPYu4EtRXEQe+ndcucea5SkI8WQEpE5R0Hsuda6kpDwt6D2TazbHoUtPk3SxVGwYU1KUi1HLCOwcMKmIpMcJBdccQATH0W77SYYvw5YHd2Bck5crmiDlgQRcDSdLBZDsiwf3NMkxd0Hgcp37uq2O1MaWuqllPvGtYZOs6REDQECBxkiIlY8k6yq1fBohDydQdsnYxoNY+gRUrPDwQYAYWataXCA4352I4x6Xs+tYGTPAkm8G/nb0WG7I16tam4OYWACwh4blMOLmk34eGY8U777PB1zabm0wS4mwkuJ0/xZZNS7l1NOFccGC7b4djMVlYAA2nTmB8xzEzzgtWfLB/IRjtRWY/E1DTkiwLiZzuHxO6bhFoahUK03R6bS4Y+FG12IjQadw8wP2THYNh+UekeysLkSnJdxz0mCXWKBtfZw3D0KpPwvP1R9MqUQ7UJsNQ11ObqfY2OXOLj8jOupEJoRitgiNL+6pPZxC0xypnAz6OeJ1JUVgU4GLg/wA5Jz6XBRSmJ2ZHFo1Gxdt5oZU10Dtx5O5rQArzoLT9ndrZvwnm/wApO8Dceaw6jT15onQ02pvyT+RoKNEuNhKbjsKW3IRTs/imNqEPIBItPLciu1H03NLTFxbqmaTG3HcVq5VwC+wu1W4WuS8eB4AJ3tvYr1apjaZZIcCCN2+eS8SpVACFqtnbeY1sOK1wruYWwN2spnvid25ZusYCPbe2mKhMaLK47EIZdeCRRE+qJ1XIW6tdcqDotUh4W9B7LnNTqI8Lf0j2SkLLfJ3ZY/KgI8QU1XMdSgzx91ThbIu1ZwMkHCTiy/syrlc135XA9YMwvScJtag6kS0gXzFoJzAk38LoMdJ6rzLCWElTnaOX4ZmxkEtuLgyOCy5sPiM14pRjC2z0DDbYo0pkOp944uzQ05oDJJ3zpvAtrMrtr9pKTsOadF7wTYwwNkT4i4hxsRwuvNqmNe4kzczJ1Jm5km+qhLidST1Knuq7khqowldWaB1Zo+YDzCYcWz8w9UCyp5plH7uvU1/91kXSK+oaGMZ+YJwxbPzN9UByrgFXu0fUNe3c39q+v+zQtxDD8zfUJ4eDvB81mgRxHqpsPTlwETJgAbyq91XqMj/yCfeC/U0CZWoh2oVCvgMRRBLmVGDwm7XAQ8S03tBAKWnjyIkSN+4ygemnHozTH21psq25YtfVffyG4jBkaXCo1GSjVbH0LZXVOeemGgHkWudI6gLsXs6wdBbmuCWkB0ibSEanKDqaMubR4M63aWSf/nv8r5ACe1xBBBgjeE/EUS0wVCCtKdo4c4OEqYb/AOJl7QZ8Q1jjxV7AY6o+AXLNUXwVvuxmzWv8ThKFR28Ittz6ito2UbwtFtnCNa2RZZnEVuCHkpqiviqqBYypmKtY2sdAh7mlWhqVIrlIp4CVEBaLdD4W9B7JxCSh8Lf0j2T1ivk9V4dwRBWp5hBQmrTLTBRshQ1qOaOO79k3HOuDk63T7lu7oFPGgT6eFc6MrSZWv2BsDDsZ3+MqsiTlphwh0b3E6jkJRf8A5pkEYPAvLtM7KRdImxcQC6DwsjeXtFWctY/7mZvBdi6j6edziz4pb3RJGWIu5zQSZ0BRvZnYGmWNNY4gF4JbH9vSDbE+LM90aRBjVdW2btbFjMWd02Zu4Uj5y4ujd9lcb2Trin/4nHspgicrHgQTch3w79/7pbySrmS+QxQj2iwpsjsvhGtfGFc4tgF2IqUjmDoh7Wm2WLyBF1zOz9DvA8YPDOAAs54EzqXUwQ06GDG9BXbPpUmjNi8bUbe+HawMIabjPrMb53onR2dg3M79mBxVSIOetiKga4DTNmdDhyhJb77n9/oNSXTagk3CUmVR3Wz8D3kAwHNGUXE6ZR1RDC7KbVMjD4emQZzU2tqusNwLcgJPEobhNp1GsGXDYPC0ZMuqOa0cz4bndeN6EY/tZRcGsdicRVJcc39s3u2NbFmtNU3APzWPVUozk+C24x68G6q4RlOm52I7iLyH0aPijQGAbHqqlLsJgXS59Kn4p/8ALGRvxTLYjp6rCYvtFQpsD2UqbnZiR3+JFWu07iWU8zco/wBSD4ja+0caQGGqWgQG0c1NgHMg38ymLDkXXgBzi+nPyNH/AFFweFwlGn/aZmPeQC0VHOaWtGj6TyRvdeLea87x2O7zL+FTpwAD3YcMx/M7M43PKByWmpdgcQ7x1XNbNzlOd88DFpPUqN3ZIgWBIgzmsRAM2B3WMLVB7Y03YmeOTd1QC2DXpU69KpVbnYx2Z7ZAzAWbE6w4gxwC9N7SdoMI/A1qbKZAqACk4ukioYcCGnTxS6ReAZsvNMdsnISNCNQfcKlUoOplriI3tO7WFco3yVCW18hXE0A8Rv3FAqjYMFGsJiw+xs736KjtelBDuP2SMLcZbWdn2nHHnxLUY/n/AD+aKbVq+z23DSaIWSCt4d1lpkcOPU1G1u076tvhHJUMNXLpQprZMIxhqEBAaIY90jjQ38VNUwYFMHeUlVyTEYxoFzoICZiS7l6pqPlQONKEioVsYS43XK+DHyE6Hwt/SPZPTKHwt/SPZSLnPqe6xryL4CtYSQACSbAC5J4BaLZHZZ7m56oYxp07xxGaRazbkXOn2KzFXEinB1daG3gi93Ebrab+STH7dxWJEOeS3gLDhck/SUaxyau6OFrtReR4oJs12P2BhMP+JXrd8Zg/KJiQ1m/fuHFUMf2rwpZ3YpPc2RfNcBoAGUuMi24QFicSHAw4knmSfJRJywp8ydnJlkcXVUa2r2pota0UsOZEhxqPLpBEWAMjcZBlSYTtVh2BsYUFwPxPcakCDADHGDu14BZOjh3O0CNYDstWqiRCtwxrqXF5ZdC1je22Kc6adZ7GgQGhjGAeQze6D7R2xXrma1V7/wBRsOjRYeQRiv2UfSbmqTHSPdBK1AHSwVwcP6UScJpeYrurOOriepJjoruzsKKjgCSeUx9Sm4Gm2ScjnhozGBMNGpPJGaOGoVR+G/uqmoBkA+v2RSfBUI2zbbB7NUWtkMpzuJGY+pWlo4IC8+UBedbB23UpO7uqD/Oa32C2hnG9Zm6fJ0obWvKEmsAbp6rO7eMEtEgcRq03uFoe83H9llO1LntdMeGI0kWM/wA6q7plTXBhNoOOeJmNOYH5fqqbxmaQf5oPtryCu4hhJ4SfRVxTg3mdT1ToyOfKPILxuG7sgtMg33S0yRFjy1/hXF1s9Kd4In91axoIBDuHrw9voq2z9nuqhwEwIlHJJ0yYpzipQXRlCkwuIAElXXUclii+DwraYMC+871T2hTupdhPDsVsfs6jJlEaj4ChwzMrVWxuJA36ITTFqEbG4/FQLIK+qSlxFbMVEExI5+Se52IuToXKAB6h8Leg9k9MofC3oPZPXPfU93j/AAr4DH0WkyQCeaelSKrLUIptpdQftCjLp5eyr4bD53BozFziAA0TJJgAeaKYmnmbCHMpt3+kLXilcTyvtHDsztro+S3QolhBuAeMiRyleo9kYygkcLrAf8TfVaylZtNsQ0DhpLt69L7GYH8OTvFkrO+UkFpFSbBP9RMPUflDQMgO7Vx5ngvPauHGhkcbXle47S2dnbBE+6897Tdn4GZhM/MDvHEdEMZ06YeXFuVox7adJzmzmGmYWvGsHctRX2kyoGU2UwKbSDluczgIBdP2hZ2lQg3R3DtGXWPIfTemynwJxQdsfTYKtW7Q3da0emi1eyWBpEOJHmfdBNn7LL4A8InpPmtds/ZpZFr/AEWdtyfBsjFRXJd7s9fsOip7RfAOa/VFntynyQLtDUBZG8g2/fkjkqIuQHW2RTrOaGAtnhpBOoHkif8AylTALqrgKTbgW0A1O/iu7NH8QdPeFd2zjGF4o1Htb3hcAHGAcsGOWoug3cckjjSYD21Q8IaMJROHjUz3hHGRoekob2dwDaRr0TcDLVYd5p1AYB5gtIPRbrFUyWtDmw0DJ4TI5XCx+03CniA0Wd3ADhyzuLf+5U26JkjGlLuZjHkNe7ghmMrNsdVD2irk1DCEOqE71thHg5uXPboK4raUtgIU+oTqmlIExIzSm5dTmtlOdZOmFESrBOlclhcoQP0Phb+keykUdD4W9B7BPXNfU95j/AvgKkXLlAZ5KOKpOZdW3myko0N/onY3SOBr7nNIk2TQ8QML17s1mLQIgAa/deabHLWvAduIleq7OxlJvwulpaBOm66F8ytg4lthSClTKN8rF9rKzWvA3xPUFXKnaHCGp3ZxAzG0Wty6oL20DA+kGnNLXXG4SI9yqlyhkKQIqYVriJGpMq7s/ZkuBJtNgodk1gfC7yuj+DIBulpDVXUIYSiBuhFaFXpHmhhreG2v81TqFc+SdF0LkrHbRxZEf56qlVpZqc66acI/wUuMdJV4MAZB4X/3VfisroDdhQKhnh7FUP6j4LvaVGrTbL6biXRc927f6gfVEqbIdPEH3Utek8vzMcxrSAwhxIs3S2/j5pceC3HcUey20nPYaTt7LH2XmXaHbbnYrEPBsXZB+mn4R7T5r0bEVaWB72u9/eOb8DWiASdPrC8bxDySSdSST1Jkp+CNrky6/JVJHYjEF1yoEqRakctuzgpgyNUym6Clq1JVkGEpFyRQodK5IuUIaDD/AAt/SPZSKthn+FvQeynBXPkuT1+HUXBIVcuXKi27GlWMI7RQJgqZTO5HHngw6yNVP0CeNrtbcGCB68ilo9pGupmnUdUaNCadnEcJWexuILz+yWhg3mTA9YTvCSXJy3qJOXlQTwr6AOVrLfmefFGt439Fr9l4SlU8Wc7h4jMcAOWqw2HwP+tgN9S682iwVqjhKjWnIWuH+l1x0vP+VU4xfcvHknDsaPa2FdQfnF2k6jQH7I9s7Fh7WkcPNBdi7RfUHd12OOUQPDMgiPFz976HWTDMNCqae43bPDgkzjRrxZbNUx/PrKe94Ggj+blRovlEcNRkSOqFDWQ023n+FWW1AdfXnHJJWfA/wqcmJN7olwCydzridd/kiWIoAuy2Oh3H1WZ2hiYBiZ+sxYQP5dL2Z/uu5D6oAJnUnN1Ii3qgsNMpdtsHnpVGC2WHdYH2+68nqL2PaVMua4AFxcIA3uJsAOZK8q2vsmrQymo2M2YDkWOLXA87LRp3wzna1eZMGFInEJIWowiLly5Qo5cuSqEGwuSwuUIE8O6w6D2VumULo1YA6BX8PUlZZxOvpcytItLlwXJJ2RFHWBi2o0TykVp07EZYqacX3KVJpbLvqn03EmQE/RSU2gaj0Wls4CjTosYXAl+8C/NEaew32LHeL/SDbTUzxTNmbUZTN6bSOclaAbba4DKADII4eSVKbXY2Y442iIU8VRbNR1N40gHxgddCoMPjxUqMndr/AI6K3U2qDZ2vNUKmDDnh7TB5Jd31Cap+Xk2LQC0OBjTfB/mquMxIa3UdP8LMMruAg/zyV2k4ujl/nzVX6DUy/Uq8b7+nPqoq1TwzaPWFHVMcyVRx9eN9upv/ACFOiI3bIqmILqjRMwZ/nmta85abRvAE87QsdsVmapO7U+V/eFr8JQNZ0aDUnc0bz/shUW+F3L3JK2O2fRyg1jq21MHfUIsejQZ6whnaTs+3EYc0vmF2O4PGh87g9VoHuDiIEMYIYPd3U8UhC1pbVtRzpy3ttnzricO5ji14hzSQQdxChK9O/qR2ZLx/c0my4D8QD5mj5uo9ui8yITU7MslToauC6FyIEVwTSllIVCjpXLoXKFj2jRXsGYVNmg6BT0nJc+UPwy2ysLNSqKi+ylWNqj0mLIpxGlIlKRWDJ8kNcXlOoH0TqgkJMMQnRdxOTqYbclruX8DRBcJjmjGNw4AAaOh3obswS4ItWrQ4z9d6XK7ChSiMbhC4C196LYSiB5DkfdQ4bFt1tMdQVBiNoybWQWMVLkJYiu02tHko6OJDdNba/TU6IK/FSNPVJ/ccdVXJNyD1fEiLfwoXiKmYqsx+ZXcDhnVamRkWu9xMNY2ficd3udykYtsqeRJBrs5gHPOVokn0AG8ngtTVqNYO5pmfzv4ngPr06oFitp0sLSyNdlafifpUrHgBqG8vVY7H9parnTTPdMGgGp5uP2T3OOL4kw6bLq3UVUV3fQ9OaIslWSwWI2h3DqpyPa0B2V7XB8csoAJvMTPKbI5s3aYfQbWqZWSJMmAN2pVKd8AZtLLEt25NXXDvkIObIuvPcZ2Ap1n1zTJpw/waFgJAJEcJJ0WtPaOgQe7eHuizRIndeQhGxqW0MS/wwykZIlrYeZuANbGSSSJi0WRqXNIyOKas882p2OxVA/AKg40jm9Rr9EDdSgwbHgbH0K9q/uajZbUbke0kOHAjz03+ahrNY742tcSYGYCL7ro1MVsR413a7IF6Ptzsxho7y1M720cxaRxkNcwRyO9C6PZig5rXHvmtcSGuJbldH5XZb7/QqvFi+5fhsxsLlpn4DBAxmrHmLg9DluuRbkVtZmmtsOgT2LgPCOgS01C+hZpvhTsqqsU3OlONmvFlcC9nSSqJrLhXQ+GaPe0X5UThBkKAV1NSpl0EyGzGaDAKtJoDLlhkjTJ6GLy/yymr7Vka3906ts1jZAJcJs53h+iH4vD5IjxDjCKkzGpvoixS2m4aCVJSxjifF7qhQwtWpmDGPcWiXZWkw3iY3KDuzxV+GgVkYe/umj5r6pDjZ0QWnTjW6L4TBADNVJaNzR8Tv2H8shcEhkZyk6SCGBz1Dlp/+53ytHP9kWrbcbQZ3VEB0GSZ8Obe5x+Z30GggWQOtjiW5GgMYPlbv/Ud6MbM7M5+5e97hRe2XuDILXD/AKTAT4nRBmIAKTLJXETrYtDGFZNU69ED8Lha+MqHKHVX6ng0EwJJs0LR4zsxRo4Z7nFz6zGFxObJTJ8MBg1MGWydZNtCLlTEUtm0+7BJLyXhuQd45pkMc4yWyOMwbwFl+0G1jXqktc7IYhkQGnhA1M3k3klZ7N8Xk1DUILZj/S19/bNDhv6gVBQLHAl+WAfCG3JJc4Rc35Qg/aKo5tDCU7x3eaOLjb6fdWdh9mrCpiBA3U95/V+yrbYrmpVJIADRlY0aNby5rVDc3ukcjX+744+Fg55tsGbN8Bu4NMzmOg9Ny9B2b2hqCk1rKwltw4FpAtGgY36krBOaCq7qA3W6GPZNrucvdSoObQx1UPc41HVM0+JzWgl28yNfQIa2tme0vO8zmzETaJIBIGsqlDxpUePOfcJDWq/nnqB9oUcbVFKVOwnWqjKQKhqkvktNNzWO+ITkzXHw6nfpZR1alZ5+bLGUNk5Wt4AE21i0KmzaFcb2nyI+64bSqfM0O5BxH0hUsaRbyNm/2M2iyjTbUxtRjwLtbRpuDCSTlDjcxMTvhcsMNtAf+nHqxcp4a+6C8VmT+UdAlYmjQdAlBumgvqTu0UDlNuUw2ZUNMVAJaSWi4mRxHBDwE2U6NIvc1rdXEAbrm1yie2+z9TC1BTqOY50A/huzC+6Y1UVLDNp3qOE/lFynvxTnH8NuUfmNzHnoo27B6i4LDCkQ6oR0N5G+yubX7Rvr5WsY1rWABoDQAItMbzzKotogXcS53NG9h7FNQ53C25IyZoQW+QyGOUuDO1qT8zM5JzEekrRV9lP7ouIIAgtEE5jNxbTwyZ4NKm7X4IU+5eBoSPYj2KOdoNpN/tvDE+Bw03EFY56qUvDcV+JtfDkfixqEpL0oyWydpvw9Rr2mCN/EHceS0m18VhcbRe+GUcUyHSbCoJGZpj4rGQdbIFtPCl+Soynla5gJjQlpyPeBuBcNNJmLKlg6GZ7WSASYBcbDqRuXQjnqNPkv3WOSdxdev5Fms6k0xRBMf9R/xO5hujRyueaTBYOpXflYC50EmSAABqXONgOZV/CbCqZmmqwhsjwzD32nwjUCCDJGnNFcXUpYRpyty1HZXNpmakaXLjlga2dJ4LPObkdOHhafy4Vul69Ruz9h02NbUe11Qth74LRTHxTSM/ERYzopMb2tbkIpNdmIgOMBrN4yNvblaSZKCbc2iazxlcS0NaAILGyNcrJVjZmwi7xVSWt4D4j14e6FRbGNQilk1UrfZftRVoUa2Kfq55sHOeScoGkk+y1uytj08Pez6n5naD9I3e6Si9tMZWAADSP3TKuKgSSnRxpfEwar2jPN5Y+WPov3LO1doZGmDcrKVKhcSSbn91LjMUXmSqgMplHMbHlyY4pUwlEAISkhKAnBsqyhhCQtVqnQG9SGk0aj1UIDy3kuVipVEmAPouV2QyPyjoExrk75R0CuYHATd3UDj1VhM6g1o8T9Nw3norD69Rwho7tnLWOas08IJzG5+g5BJi7NceSCTokeWUMBhwZceMBEAzyCTZlL8Nvqr9LDFxAWbLk5dmjHDyoXY2zO9eJ+FbtmEDGgDcFW2XghTY22oRN4lo9F53Wap5J0uiOhixqKMp2zo5sOT+Ug/b7ofhaXeYVhNyWFvmLfZajaeHFSk9vFrh5xb6wsr2VrzQcyLsf6B3+4K26bI3p+P6ZfR/yJmqzc91/goYdxEPbrAkaT0Pyu4FQ4/EtdVL2tyiQYyhs8fCCQJ5WVtzILm8CfTco/7XOY0JtMe67W1S8yM2LNsdS+BfrdoD3fd0qbWAtLXPJLqhB1g2Dd246aoZh8K5/IH5j9uKLM2LSYRLnOAF5IEnyGisvDRpb7IFiSNb1yxxrCq/Mbg8IymJFzGp18huVoViq7D/snOqDQJyVHPnNydydsV9Y7h6qpia5OpTqhPFVHFQW2NJXU2ymuKkoGFZVkow5O9QVWwYVs1IEqg90lWUKFYot3qBjZV0C0clCDQoMS9Wg1UKut1CDIXJq5WQDbLw2eCdAB7IrR48fZRYNuWg3i4D6qwxQjY8BQbUp/guPT3VtjU/aNGcM88BP1SM0qcfiNxK93wIdl0vwmHktHsfAycx3IZ2coB1GmTw9jC0+B4cI/nsuNrczTkkdDDHyphBrLdPsl+UjzSpCFxDSU6u9YnZg7vFYiloHSR5HMPoStvVWK26O7xtJ/5wAf/wAn6ELr6DndD1X1XJm1HG2Xo/8AImLH4h5hp+3/AGpgxQp3gk8hJ4aSOKm2rZ1M/qb7OHsVHh84c0sykggw8S0wQ6COoXc07vGjBnVZGavZXZCvVw767pa4ElrXkSWTbOMogxeQY0QAvzfCWnoQtBjO0eJrUxTeQ0EFrjT8ANMxLGsBIExdxOkgASVn8Zh2tuBB5SnUrAbtDC8hRh8lQly4OVgEtaruULnJCUxQgsqakoQnNcoQdVdKiTlwChB9KysUnhVJS0nKFBGJCG4ixIKMbPo5iheO8VUgfmj0soiyOlhS4AxqkWpw2BAaAuUsvaf/2Q=="/>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4" name="AutoShape 8" descr="data:image/jpeg;base64,/9j/4AAQSkZJRgABAQAAAQABAAD/2wCEAAkGBxQSEhQUExQVFRUXFxUYFxcUFBQVFxQVFRgXFxcVFBYYHCggHBolHBUVITEhJSkrLi4uFx8zODMsNygtLiwBCgoKDg0OGxAQGywkICQuLCwsLCwsLCwsLCwtLCwsLCwsLCwsLCwsLCwsLCwsLCwsLCwsLCwsLCwsLCwsLCwsLP/AABEIAO8A0wMBIgACEQEDEQH/xAAcAAABBQEBAQAAAAAAAAAAAAAFAQIDBAYABwj/xABAEAABAwIDBQYEBQMCBAcAAAABAAIRAyEEEjEFQVFhcQYTIoGRsTJCocEjUnLR8AcU8WLhFRZDwiQzRIKSorL/xAAaAQACAwEBAAAAAAAAAAAAAAACAwABBAUG/8QAMhEAAgIBAwIDBgUEAwAAAAAAAAECEQMEEiExQRMiUQUUcYGh8DJhkcHhQlKx0QYVYv/aAAwDAQACEQMRAD8A80ofC3oPZPlMog5W2+UeyRxWdmlEgcpGlV2J1WsGCT/lC1YaZea6FVxG12Ns2XHlYeqD4rFufyHD91AmRwLrIVLUPpEI1ds1DpA8p91Ado1D830b+yrOYRE701NWOK7CXkm+5aGOfx+gUjdpOG4ehVFcr2R9CvEl6hantXi30P2U9PHMO+OtkClKHIHhixizyRpmlSALNUqxb8JIRDD7VIs4TzGqVLC10Hw1EX14DACSEzD12vEtIPuPJSFI6GhNPocFMxQhSsQsJC1xIVak26uxZVajsqPE+wM13LjFHWcqpxoUNSuSn0C5qicOup3vgIfTeVI55KjQKkc991FUEhSMYpjTsqstRbBJYlVx1NcisX4YYwuzZpUzxY0//UIdjcJlV3DbXAp0xwY0fQIdjcdmKUk7AKNZ4YJP8KFVqpcZKlxtbM7kP4VXWqEaViMk7dHLSdkMC01KNRzBUHfOYGOHhflp5iJ0nxg3t4brNrZbEwYZg3Or953Ums3uiA+m4tDM0O1LmxpEAc7VklSKgrZf/wCCtzV6DaLm030atYvM5ab25y3u+LW5Wi2ocJWAhemditoU3Me2lFJjXkFjsrnVQ4WNQxvOawEa70V2x2Jw2IZUdSp91VNMuZ3fhYXgk3p6CZgwByWdZ1CTjIc8TlG4njpamkKUhJC12ZiNIpC1IWqyDQU4OTYXKEJWPIMgwUVwW1d1T/5fugwKcCglBS6hwySg+DWsM6aKdjVlMJjHUzY23g6FaXZ20GVLCzvyn7cViy4pR57HQw54z46MvNYq+LwshX2NTi1ZlOmaXG0ZZ9EgqxSpIljMJJsq7cMWrbCe5GRw2si7lKKSM7B2Q/FVO7pxMSSdABxWtq/09dTbm7zNAvAiP3RqLfQpyjHqzD4XZ5KmrYMNCJYtvcktchWKxhOiPYu4EtRXEQe+ndcucea5SkI8WQEpE5R0Hsuda6kpDwt6D2TazbHoUtPk3SxVGwYU1KUi1HLCOwcMKmIpMcJBdccQATH0W77SYYvw5YHd2Bck5crmiDlgQRcDSdLBZDsiwf3NMkxd0Hgcp37uq2O1MaWuqllPvGtYZOs6REDQECBxkiIlY8k6yq1fBohDydQdsnYxoNY+gRUrPDwQYAYWataXCA4352I4x6Xs+tYGTPAkm8G/nb0WG7I16tam4OYWACwh4blMOLmk34eGY8U777PB1zabm0wS4mwkuJ0/xZZNS7l1NOFccGC7b4djMVlYAA2nTmB8xzEzzgtWfLB/IRjtRWY/E1DTkiwLiZzuHxO6bhFoahUK03R6bS4Y+FG12IjQadw8wP2THYNh+UekeysLkSnJdxz0mCXWKBtfZw3D0KpPwvP1R9MqUQ7UJsNQ11ObqfY2OXOLj8jOupEJoRitgiNL+6pPZxC0xypnAz6OeJ1JUVgU4GLg/wA5Jz6XBRSmJ2ZHFo1Gxdt5oZU10Dtx5O5rQArzoLT9ndrZvwnm/wApO8Dceaw6jT15onQ02pvyT+RoKNEuNhKbjsKW3IRTs/imNqEPIBItPLciu1H03NLTFxbqmaTG3HcVq5VwC+wu1W4WuS8eB4AJ3tvYr1apjaZZIcCCN2+eS8SpVACFqtnbeY1sOK1wruYWwN2spnvid25ZusYCPbe2mKhMaLK47EIZdeCRRE+qJ1XIW6tdcqDotUh4W9B7LnNTqI8Lf0j2SkLLfJ3ZY/KgI8QU1XMdSgzx91ThbIu1ZwMkHCTiy/syrlc135XA9YMwvScJtag6kS0gXzFoJzAk38LoMdJ6rzLCWElTnaOX4ZmxkEtuLgyOCy5sPiM14pRjC2z0DDbYo0pkOp944uzQ05oDJJ3zpvAtrMrtr9pKTsOadF7wTYwwNkT4i4hxsRwuvNqmNe4kzczJ1Jm5km+qhLidST1Knuq7khqowldWaB1Zo+YDzCYcWz8w9UCyp5plH7uvU1/91kXSK+oaGMZ+YJwxbPzN9UByrgFXu0fUNe3c39q+v+zQtxDD8zfUJ4eDvB81mgRxHqpsPTlwETJgAbyq91XqMj/yCfeC/U0CZWoh2oVCvgMRRBLmVGDwm7XAQ8S03tBAKWnjyIkSN+4ygemnHozTH21psq25YtfVffyG4jBkaXCo1GSjVbH0LZXVOeemGgHkWudI6gLsXs6wdBbmuCWkB0ibSEanKDqaMubR4M63aWSf/nv8r5ACe1xBBBgjeE/EUS0wVCCtKdo4c4OEqYb/AOJl7QZ8Q1jjxV7AY6o+AXLNUXwVvuxmzWv8ThKFR28Ittz6ito2UbwtFtnCNa2RZZnEVuCHkpqiviqqBYypmKtY2sdAh7mlWhqVIrlIp4CVEBaLdD4W9B7JxCSh8Lf0j2T1ivk9V4dwRBWp5hBQmrTLTBRshQ1qOaOO79k3HOuDk63T7lu7oFPGgT6eFc6MrSZWv2BsDDsZ3+MqsiTlphwh0b3E6jkJRf8A5pkEYPAvLtM7KRdImxcQC6DwsjeXtFWctY/7mZvBdi6j6edziz4pb3RJGWIu5zQSZ0BRvZnYGmWNNY4gF4JbH9vSDbE+LM90aRBjVdW2btbFjMWd02Zu4Uj5y4ujd9lcb2Trin/4nHspgicrHgQTch3w79/7pbySrmS+QxQj2iwpsjsvhGtfGFc4tgF2IqUjmDoh7Wm2WLyBF1zOz9DvA8YPDOAAs54EzqXUwQ06GDG9BXbPpUmjNi8bUbe+HawMIabjPrMb53onR2dg3M79mBxVSIOetiKga4DTNmdDhyhJb77n9/oNSXTagk3CUmVR3Wz8D3kAwHNGUXE6ZR1RDC7KbVMjD4emQZzU2tqusNwLcgJPEobhNp1GsGXDYPC0ZMuqOa0cz4bndeN6EY/tZRcGsdicRVJcc39s3u2NbFmtNU3APzWPVUozk+C24x68G6q4RlOm52I7iLyH0aPijQGAbHqqlLsJgXS59Kn4p/8ALGRvxTLYjp6rCYvtFQpsD2UqbnZiR3+JFWu07iWU8zco/wBSD4ja+0caQGGqWgQG0c1NgHMg38ymLDkXXgBzi+nPyNH/AFFweFwlGn/aZmPeQC0VHOaWtGj6TyRvdeLea87x2O7zL+FTpwAD3YcMx/M7M43PKByWmpdgcQ7x1XNbNzlOd88DFpPUqN3ZIgWBIgzmsRAM2B3WMLVB7Y03YmeOTd1QC2DXpU69KpVbnYx2Z7ZAzAWbE6w4gxwC9N7SdoMI/A1qbKZAqACk4ukioYcCGnTxS6ReAZsvNMdsnISNCNQfcKlUoOplriI3tO7WFco3yVCW18hXE0A8Rv3FAqjYMFGsJiw+xs736KjtelBDuP2SMLcZbWdn2nHHnxLUY/n/AD+aKbVq+z23DSaIWSCt4d1lpkcOPU1G1u076tvhHJUMNXLpQprZMIxhqEBAaIY90jjQ38VNUwYFMHeUlVyTEYxoFzoICZiS7l6pqPlQONKEioVsYS43XK+DHyE6Hwt/SPZPTKHwt/SPZSLnPqe6xryL4CtYSQACSbAC5J4BaLZHZZ7m56oYxp07xxGaRazbkXOn2KzFXEinB1daG3gi93Ebrab+STH7dxWJEOeS3gLDhck/SUaxyau6OFrtReR4oJs12P2BhMP+JXrd8Zg/KJiQ1m/fuHFUMf2rwpZ3YpPc2RfNcBoAGUuMi24QFicSHAw4knmSfJRJywp8ydnJlkcXVUa2r2pota0UsOZEhxqPLpBEWAMjcZBlSYTtVh2BsYUFwPxPcakCDADHGDu14BZOjh3O0CNYDstWqiRCtwxrqXF5ZdC1je22Kc6adZ7GgQGhjGAeQze6D7R2xXrma1V7/wBRsOjRYeQRiv2UfSbmqTHSPdBK1AHSwVwcP6UScJpeYrurOOriepJjoruzsKKjgCSeUx9Sm4Gm2ScjnhozGBMNGpPJGaOGoVR+G/uqmoBkA+v2RSfBUI2zbbB7NUWtkMpzuJGY+pWlo4IC8+UBedbB23UpO7uqD/Oa32C2hnG9Zm6fJ0obWvKEmsAbp6rO7eMEtEgcRq03uFoe83H9llO1LntdMeGI0kWM/wA6q7plTXBhNoOOeJmNOYH5fqqbxmaQf5oPtryCu4hhJ4SfRVxTg3mdT1ToyOfKPILxuG7sgtMg33S0yRFjy1/hXF1s9Kd4In91axoIBDuHrw9voq2z9nuqhwEwIlHJJ0yYpzipQXRlCkwuIAElXXUclii+DwraYMC+871T2hTupdhPDsVsfs6jJlEaj4ChwzMrVWxuJA36ITTFqEbG4/FQLIK+qSlxFbMVEExI5+Se52IuToXKAB6h8Leg9k9MofC3oPZPXPfU93j/AAr4DH0WkyQCeaelSKrLUIptpdQftCjLp5eyr4bD53BozFziAA0TJJgAeaKYmnmbCHMpt3+kLXilcTyvtHDsztro+S3QolhBuAeMiRyleo9kYygkcLrAf8TfVaylZtNsQ0DhpLt69L7GYH8OTvFkrO+UkFpFSbBP9RMPUflDQMgO7Vx5ngvPauHGhkcbXle47S2dnbBE+6897Tdn4GZhM/MDvHEdEMZ06YeXFuVox7adJzmzmGmYWvGsHctRX2kyoGU2UwKbSDluczgIBdP2hZ2lQg3R3DtGXWPIfTemynwJxQdsfTYKtW7Q3da0emi1eyWBpEOJHmfdBNn7LL4A8InpPmtds/ZpZFr/AEWdtyfBsjFRXJd7s9fsOip7RfAOa/VFntynyQLtDUBZG8g2/fkjkqIuQHW2RTrOaGAtnhpBOoHkif8AylTALqrgKTbgW0A1O/iu7NH8QdPeFd2zjGF4o1Htb3hcAHGAcsGOWoug3cckjjSYD21Q8IaMJROHjUz3hHGRoekob2dwDaRr0TcDLVYd5p1AYB5gtIPRbrFUyWtDmw0DJ4TI5XCx+03CniA0Wd3ADhyzuLf+5U26JkjGlLuZjHkNe7ghmMrNsdVD2irk1DCEOqE71thHg5uXPboK4raUtgIU+oTqmlIExIzSm5dTmtlOdZOmFESrBOlclhcoQP0Phb+keykUdD4W9B7BPXNfU95j/AvgKkXLlAZ5KOKpOZdW3myko0N/onY3SOBr7nNIk2TQ8QML17s1mLQIgAa/deabHLWvAduIleq7OxlJvwulpaBOm66F8ytg4lthSClTKN8rF9rKzWvA3xPUFXKnaHCGp3ZxAzG0Wty6oL20DA+kGnNLXXG4SI9yqlyhkKQIqYVriJGpMq7s/ZkuBJtNgodk1gfC7yuj+DIBulpDVXUIYSiBuhFaFXpHmhhreG2v81TqFc+SdF0LkrHbRxZEf56qlVpZqc66acI/wUuMdJV4MAZB4X/3VfisroDdhQKhnh7FUP6j4LvaVGrTbL6biXRc927f6gfVEqbIdPEH3Utek8vzMcxrSAwhxIs3S2/j5pceC3HcUey20nPYaTt7LH2XmXaHbbnYrEPBsXZB+mn4R7T5r0bEVaWB72u9/eOb8DWiASdPrC8bxDySSdSST1Jkp+CNrky6/JVJHYjEF1yoEqRakctuzgpgyNUym6Clq1JVkGEpFyRQodK5IuUIaDD/AAt/SPZSKthn+FvQeynBXPkuT1+HUXBIVcuXKi27GlWMI7RQJgqZTO5HHngw6yNVP0CeNrtbcGCB68ilo9pGupmnUdUaNCadnEcJWexuILz+yWhg3mTA9YTvCSXJy3qJOXlQTwr6AOVrLfmefFGt439Fr9l4SlU8Wc7h4jMcAOWqw2HwP+tgN9S682iwVqjhKjWnIWuH+l1x0vP+VU4xfcvHknDsaPa2FdQfnF2k6jQH7I9s7Fh7WkcPNBdi7RfUHd12OOUQPDMgiPFz976HWTDMNCqae43bPDgkzjRrxZbNUx/PrKe94Ggj+blRovlEcNRkSOqFDWQ023n+FWW1AdfXnHJJWfA/wqcmJN7olwCydzridd/kiWIoAuy2Oh3H1WZ2hiYBiZ+sxYQP5dL2Z/uu5D6oAJnUnN1Ii3qgsNMpdtsHnpVGC2WHdYH2+68nqL2PaVMua4AFxcIA3uJsAOZK8q2vsmrQymo2M2YDkWOLXA87LRp3wzna1eZMGFInEJIWowiLly5Qo5cuSqEGwuSwuUIE8O6w6D2VumULo1YA6BX8PUlZZxOvpcytItLlwXJJ2RFHWBi2o0TykVp07EZYqacX3KVJpbLvqn03EmQE/RSU2gaj0Wls4CjTosYXAl+8C/NEaew32LHeL/SDbTUzxTNmbUZTN6bSOclaAbba4DKADII4eSVKbXY2Y442iIU8VRbNR1N40gHxgddCoMPjxUqMndr/AI6K3U2qDZ2vNUKmDDnh7TB5Jd31Cap+Xk2LQC0OBjTfB/mquMxIa3UdP8LMMruAg/zyV2k4ujl/nzVX6DUy/Uq8b7+nPqoq1TwzaPWFHVMcyVRx9eN9upv/ACFOiI3bIqmILqjRMwZ/nmta85abRvAE87QsdsVmapO7U+V/eFr8JQNZ0aDUnc0bz/shUW+F3L3JK2O2fRyg1jq21MHfUIsejQZ6whnaTs+3EYc0vmF2O4PGh87g9VoHuDiIEMYIYPd3U8UhC1pbVtRzpy3ttnzricO5ji14hzSQQdxChK9O/qR2ZLx/c0my4D8QD5mj5uo9ui8yITU7MslToauC6FyIEVwTSllIVCjpXLoXKFj2jRXsGYVNmg6BT0nJc+UPwy2ysLNSqKi+ylWNqj0mLIpxGlIlKRWDJ8kNcXlOoH0TqgkJMMQnRdxOTqYbclruX8DRBcJjmjGNw4AAaOh3obswS4ItWrQ4z9d6XK7ChSiMbhC4C196LYSiB5DkfdQ4bFt1tMdQVBiNoybWQWMVLkJYiu02tHko6OJDdNba/TU6IK/FSNPVJ/ccdVXJNyD1fEiLfwoXiKmYqsx+ZXcDhnVamRkWu9xMNY2ficd3udykYtsqeRJBrs5gHPOVokn0AG8ngtTVqNYO5pmfzv4ngPr06oFitp0sLSyNdlafifpUrHgBqG8vVY7H9parnTTPdMGgGp5uP2T3OOL4kw6bLq3UVUV3fQ9OaIslWSwWI2h3DqpyPa0B2V7XB8csoAJvMTPKbI5s3aYfQbWqZWSJMmAN2pVKd8AZtLLEt25NXXDvkIObIuvPcZ2Ap1n1zTJpw/waFgJAJEcJJ0WtPaOgQe7eHuizRIndeQhGxqW0MS/wwykZIlrYeZuANbGSSSJi0WRqXNIyOKas882p2OxVA/AKg40jm9Rr9EDdSgwbHgbH0K9q/uajZbUbke0kOHAjz03+ahrNY742tcSYGYCL7ro1MVsR413a7IF6Ptzsxho7y1M720cxaRxkNcwRyO9C6PZig5rXHvmtcSGuJbldH5XZb7/QqvFi+5fhsxsLlpn4DBAxmrHmLg9DluuRbkVtZmmtsOgT2LgPCOgS01C+hZpvhTsqqsU3OlONmvFlcC9nSSqJrLhXQ+GaPe0X5UThBkKAV1NSpl0EyGzGaDAKtJoDLlhkjTJ6GLy/yymr7Vka3906ts1jZAJcJs53h+iH4vD5IjxDjCKkzGpvoixS2m4aCVJSxjifF7qhQwtWpmDGPcWiXZWkw3iY3KDuzxV+GgVkYe/umj5r6pDjZ0QWnTjW6L4TBADNVJaNzR8Tv2H8shcEhkZyk6SCGBz1Dlp/+53ytHP9kWrbcbQZ3VEB0GSZ8Obe5x+Z30GggWQOtjiW5GgMYPlbv/Ud6MbM7M5+5e97hRe2XuDILXD/AKTAT4nRBmIAKTLJXETrYtDGFZNU69ED8Lha+MqHKHVX6ng0EwJJs0LR4zsxRo4Z7nFz6zGFxObJTJ8MBg1MGWydZNtCLlTEUtm0+7BJLyXhuQd45pkMc4yWyOMwbwFl+0G1jXqktc7IYhkQGnhA1M3k3klZ7N8Xk1DUILZj/S19/bNDhv6gVBQLHAl+WAfCG3JJc4Rc35Qg/aKo5tDCU7x3eaOLjb6fdWdh9mrCpiBA3U95/V+yrbYrmpVJIADRlY0aNby5rVDc3ukcjX+744+Fg55tsGbN8Bu4NMzmOg9Ny9B2b2hqCk1rKwltw4FpAtGgY36krBOaCq7qA3W6GPZNrucvdSoObQx1UPc41HVM0+JzWgl28yNfQIa2tme0vO8zmzETaJIBIGsqlDxpUePOfcJDWq/nnqB9oUcbVFKVOwnWqjKQKhqkvktNNzWO+ITkzXHw6nfpZR1alZ5+bLGUNk5Wt4AE21i0KmzaFcb2nyI+64bSqfM0O5BxH0hUsaRbyNm/2M2iyjTbUxtRjwLtbRpuDCSTlDjcxMTvhcsMNtAf+nHqxcp4a+6C8VmT+UdAlYmjQdAlBumgvqTu0UDlNuUw2ZUNMVAJaSWi4mRxHBDwE2U6NIvc1rdXEAbrm1yie2+z9TC1BTqOY50A/huzC+6Y1UVLDNp3qOE/lFynvxTnH8NuUfmNzHnoo27B6i4LDCkQ6oR0N5G+yubX7Rvr5WsY1rWABoDQAItMbzzKotogXcS53NG9h7FNQ53C25IyZoQW+QyGOUuDO1qT8zM5JzEekrRV9lP7ouIIAgtEE5jNxbTwyZ4NKm7X4IU+5eBoSPYj2KOdoNpN/tvDE+Bw03EFY56qUvDcV+JtfDkfixqEpL0oyWydpvw9Rr2mCN/EHceS0m18VhcbRe+GUcUyHSbCoJGZpj4rGQdbIFtPCl+Soynla5gJjQlpyPeBuBcNNJmLKlg6GZ7WSASYBcbDqRuXQjnqNPkv3WOSdxdev5Fms6k0xRBMf9R/xO5hujRyueaTBYOpXflYC50EmSAABqXONgOZV/CbCqZmmqwhsjwzD32nwjUCCDJGnNFcXUpYRpyty1HZXNpmakaXLjlga2dJ4LPObkdOHhafy4Vul69Ruz9h02NbUe11Qth74LRTHxTSM/ERYzopMb2tbkIpNdmIgOMBrN4yNvblaSZKCbc2iazxlcS0NaAILGyNcrJVjZmwi7xVSWt4D4j14e6FRbGNQilk1UrfZftRVoUa2Kfq55sHOeScoGkk+y1uytj08Pez6n5naD9I3e6Si9tMZWAADSP3TKuKgSSnRxpfEwar2jPN5Y+WPov3LO1doZGmDcrKVKhcSSbn91LjMUXmSqgMplHMbHlyY4pUwlEAISkhKAnBsqyhhCQtVqnQG9SGk0aj1UIDy3kuVipVEmAPouV2QyPyjoExrk75R0CuYHATd3UDj1VhM6g1o8T9Nw3norD69Rwho7tnLWOas08IJzG5+g5BJi7NceSCTokeWUMBhwZceMBEAzyCTZlL8Nvqr9LDFxAWbLk5dmjHDyoXY2zO9eJ+FbtmEDGgDcFW2XghTY22oRN4lo9F53Wap5J0uiOhixqKMp2zo5sOT+Ug/b7ofhaXeYVhNyWFvmLfZajaeHFSk9vFrh5xb6wsr2VrzQcyLsf6B3+4K26bI3p+P6ZfR/yJmqzc91/goYdxEPbrAkaT0Pyu4FQ4/EtdVL2tyiQYyhs8fCCQJ5WVtzILm8CfTco/7XOY0JtMe67W1S8yM2LNsdS+BfrdoD3fd0qbWAtLXPJLqhB1g2Dd246aoZh8K5/IH5j9uKLM2LSYRLnOAF5IEnyGisvDRpb7IFiSNb1yxxrCq/Mbg8IymJFzGp18huVoViq7D/snOqDQJyVHPnNydydsV9Y7h6qpia5OpTqhPFVHFQW2NJXU2ymuKkoGFZVkow5O9QVWwYVs1IEqg90lWUKFYot3qBjZV0C0clCDQoMS9Wg1UKut1CDIXJq5WQDbLw2eCdAB7IrR48fZRYNuWg3i4D6qwxQjY8BQbUp/guPT3VtjU/aNGcM88BP1SM0qcfiNxK93wIdl0vwmHktHsfAycx3IZ2coB1GmTw9jC0+B4cI/nsuNrczTkkdDDHyphBrLdPsl+UjzSpCFxDSU6u9YnZg7vFYiloHSR5HMPoStvVWK26O7xtJ/5wAf/wAn6ELr6DndD1X1XJm1HG2Xo/8AImLH4h5hp+3/AGpgxQp3gk8hJ4aSOKm2rZ1M/qb7OHsVHh84c0sykggw8S0wQ6COoXc07vGjBnVZGavZXZCvVw767pa4ElrXkSWTbOMogxeQY0QAvzfCWnoQtBjO0eJrUxTeQ0EFrjT8ANMxLGsBIExdxOkgASVn8Zh2tuBB5SnUrAbtDC8hRh8lQly4OVgEtaruULnJCUxQgsqakoQnNcoQdVdKiTlwChB9KysUnhVJS0nKFBGJCG4ixIKMbPo5iheO8VUgfmj0soiyOlhS4AxqkWpw2BAaAuUsvaf/2Q=="/>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6" name="AutoShape 10" descr="data:image/jpeg;base64,/9j/4AAQSkZJRgABAQAAAQABAAD/2wCEAAkGBxQSEhQUExQVFRUXFxUYFxcUFBQVFxQVFRgXFxcVFBYYHCggHBolHBUVITEhJSkrLi4uFx8zODMsNygtLiwBCgoKDg0OGxAQGywkICQuLCwsLCwsLCwsLCwtLCwsLCwsLCwsLCwsLCwsLCwsLCwsLCwsLCwsLCwsLCwsLCwsLP/AABEIAO8A0wMBIgACEQEDEQH/xAAcAAABBQEBAQAAAAAAAAAAAAAFAQIDBAYABwj/xABAEAABAwIDBQYEBQMCBAcAAAABAAIRAyEEEjEFQVFhcQYTIoGRsTJCocEjUnLR8AcU8WLhFRZDwiQzRIKSorL/xAAaAQACAwEBAAAAAAAAAAAAAAACAwABBAUG/8QAMhEAAgIBAwIDBgUEAwAAAAAAAAECEQMEEiExQRMiUQUUcYGh8DJhkcHhQlKx0QYVYv/aAAwDAQACEQMRAD8A80ofC3oPZPlMog5W2+UeyRxWdmlEgcpGlV2J1WsGCT/lC1YaZea6FVxG12Ns2XHlYeqD4rFufyHD91AmRwLrIVLUPpEI1ds1DpA8p91Ado1D830b+yrOYRE701NWOK7CXkm+5aGOfx+gUjdpOG4ehVFcr2R9CvEl6hantXi30P2U9PHMO+OtkClKHIHhixizyRpmlSALNUqxb8JIRDD7VIs4TzGqVLC10Hw1EX14DACSEzD12vEtIPuPJSFI6GhNPocFMxQhSsQsJC1xIVak26uxZVajsqPE+wM13LjFHWcqpxoUNSuSn0C5qicOup3vgIfTeVI55KjQKkc991FUEhSMYpjTsqstRbBJYlVx1NcisX4YYwuzZpUzxY0//UIdjcJlV3DbXAp0xwY0fQIdjcdmKUk7AKNZ4YJP8KFVqpcZKlxtbM7kP4VXWqEaViMk7dHLSdkMC01KNRzBUHfOYGOHhflp5iJ0nxg3t4brNrZbEwYZg3Or953Ums3uiA+m4tDM0O1LmxpEAc7VklSKgrZf/wCCtzV6DaLm030atYvM5ab25y3u+LW5Wi2ocJWAhemditoU3Me2lFJjXkFjsrnVQ4WNQxvOawEa70V2x2Jw2IZUdSp91VNMuZ3fhYXgk3p6CZgwByWdZ1CTjIc8TlG4njpamkKUhJC12ZiNIpC1IWqyDQU4OTYXKEJWPIMgwUVwW1d1T/5fugwKcCglBS6hwySg+DWsM6aKdjVlMJjHUzY23g6FaXZ20GVLCzvyn7cViy4pR57HQw54z46MvNYq+LwshX2NTi1ZlOmaXG0ZZ9EgqxSpIljMJJsq7cMWrbCe5GRw2si7lKKSM7B2Q/FVO7pxMSSdABxWtq/09dTbm7zNAvAiP3RqLfQpyjHqzD4XZ5KmrYMNCJYtvcktchWKxhOiPYu4EtRXEQe+ndcucea5SkI8WQEpE5R0Hsuda6kpDwt6D2TazbHoUtPk3SxVGwYU1KUi1HLCOwcMKmIpMcJBdccQATH0W77SYYvw5YHd2Bck5crmiDlgQRcDSdLBZDsiwf3NMkxd0Hgcp37uq2O1MaWuqllPvGtYZOs6REDQECBxkiIlY8k6yq1fBohDydQdsnYxoNY+gRUrPDwQYAYWataXCA4352I4x6Xs+tYGTPAkm8G/nb0WG7I16tam4OYWACwh4blMOLmk34eGY8U777PB1zabm0wS4mwkuJ0/xZZNS7l1NOFccGC7b4djMVlYAA2nTmB8xzEzzgtWfLB/IRjtRWY/E1DTkiwLiZzuHxO6bhFoahUK03R6bS4Y+FG12IjQadw8wP2THYNh+UekeysLkSnJdxz0mCXWKBtfZw3D0KpPwvP1R9MqUQ7UJsNQ11ObqfY2OXOLj8jOupEJoRitgiNL+6pPZxC0xypnAz6OeJ1JUVgU4GLg/wA5Jz6XBRSmJ2ZHFo1Gxdt5oZU10Dtx5O5rQArzoLT9ndrZvwnm/wApO8Dceaw6jT15onQ02pvyT+RoKNEuNhKbjsKW3IRTs/imNqEPIBItPLciu1H03NLTFxbqmaTG3HcVq5VwC+wu1W4WuS8eB4AJ3tvYr1apjaZZIcCCN2+eS8SpVACFqtnbeY1sOK1wruYWwN2spnvid25ZusYCPbe2mKhMaLK47EIZdeCRRE+qJ1XIW6tdcqDotUh4W9B7LnNTqI8Lf0j2SkLLfJ3ZY/KgI8QU1XMdSgzx91ThbIu1ZwMkHCTiy/syrlc135XA9YMwvScJtag6kS0gXzFoJzAk38LoMdJ6rzLCWElTnaOX4ZmxkEtuLgyOCy5sPiM14pRjC2z0DDbYo0pkOp944uzQ05oDJJ3zpvAtrMrtr9pKTsOadF7wTYwwNkT4i4hxsRwuvNqmNe4kzczJ1Jm5km+qhLidST1Knuq7khqowldWaB1Zo+YDzCYcWz8w9UCyp5plH7uvU1/91kXSK+oaGMZ+YJwxbPzN9UByrgFXu0fUNe3c39q+v+zQtxDD8zfUJ4eDvB81mgRxHqpsPTlwETJgAbyq91XqMj/yCfeC/U0CZWoh2oVCvgMRRBLmVGDwm7XAQ8S03tBAKWnjyIkSN+4ygemnHozTH21psq25YtfVffyG4jBkaXCo1GSjVbH0LZXVOeemGgHkWudI6gLsXs6wdBbmuCWkB0ibSEanKDqaMubR4M63aWSf/nv8r5ACe1xBBBgjeE/EUS0wVCCtKdo4c4OEqYb/AOJl7QZ8Q1jjxV7AY6o+AXLNUXwVvuxmzWv8ThKFR28Ittz6ito2UbwtFtnCNa2RZZnEVuCHkpqiviqqBYypmKtY2sdAh7mlWhqVIrlIp4CVEBaLdD4W9B7JxCSh8Lf0j2T1ivk9V4dwRBWp5hBQmrTLTBRshQ1qOaOO79k3HOuDk63T7lu7oFPGgT6eFc6MrSZWv2BsDDsZ3+MqsiTlphwh0b3E6jkJRf8A5pkEYPAvLtM7KRdImxcQC6DwsjeXtFWctY/7mZvBdi6j6edziz4pb3RJGWIu5zQSZ0BRvZnYGmWNNY4gF4JbH9vSDbE+LM90aRBjVdW2btbFjMWd02Zu4Uj5y4ujd9lcb2Trin/4nHspgicrHgQTch3w79/7pbySrmS+QxQj2iwpsjsvhGtfGFc4tgF2IqUjmDoh7Wm2WLyBF1zOz9DvA8YPDOAAs54EzqXUwQ06GDG9BXbPpUmjNi8bUbe+HawMIabjPrMb53onR2dg3M79mBxVSIOetiKga4DTNmdDhyhJb77n9/oNSXTagk3CUmVR3Wz8D3kAwHNGUXE6ZR1RDC7KbVMjD4emQZzU2tqusNwLcgJPEobhNp1GsGXDYPC0ZMuqOa0cz4bndeN6EY/tZRcGsdicRVJcc39s3u2NbFmtNU3APzWPVUozk+C24x68G6q4RlOm52I7iLyH0aPijQGAbHqqlLsJgXS59Kn4p/8ALGRvxTLYjp6rCYvtFQpsD2UqbnZiR3+JFWu07iWU8zco/wBSD4ja+0caQGGqWgQG0c1NgHMg38ymLDkXXgBzi+nPyNH/AFFweFwlGn/aZmPeQC0VHOaWtGj6TyRvdeLea87x2O7zL+FTpwAD3YcMx/M7M43PKByWmpdgcQ7x1XNbNzlOd88DFpPUqN3ZIgWBIgzmsRAM2B3WMLVB7Y03YmeOTd1QC2DXpU69KpVbnYx2Z7ZAzAWbE6w4gxwC9N7SdoMI/A1qbKZAqACk4ukioYcCGnTxS6ReAZsvNMdsnISNCNQfcKlUoOplriI3tO7WFco3yVCW18hXE0A8Rv3FAqjYMFGsJiw+xs736KjtelBDuP2SMLcZbWdn2nHHnxLUY/n/AD+aKbVq+z23DSaIWSCt4d1lpkcOPU1G1u076tvhHJUMNXLpQprZMIxhqEBAaIY90jjQ38VNUwYFMHeUlVyTEYxoFzoICZiS7l6pqPlQONKEioVsYS43XK+DHyE6Hwt/SPZPTKHwt/SPZSLnPqe6xryL4CtYSQACSbAC5J4BaLZHZZ7m56oYxp07xxGaRazbkXOn2KzFXEinB1daG3gi93Ebrab+STH7dxWJEOeS3gLDhck/SUaxyau6OFrtReR4oJs12P2BhMP+JXrd8Zg/KJiQ1m/fuHFUMf2rwpZ3YpPc2RfNcBoAGUuMi24QFicSHAw4knmSfJRJywp8ydnJlkcXVUa2r2pota0UsOZEhxqPLpBEWAMjcZBlSYTtVh2BsYUFwPxPcakCDADHGDu14BZOjh3O0CNYDstWqiRCtwxrqXF5ZdC1je22Kc6adZ7GgQGhjGAeQze6D7R2xXrma1V7/wBRsOjRYeQRiv2UfSbmqTHSPdBK1AHSwVwcP6UScJpeYrurOOriepJjoruzsKKjgCSeUx9Sm4Gm2ScjnhozGBMNGpPJGaOGoVR+G/uqmoBkA+v2RSfBUI2zbbB7NUWtkMpzuJGY+pWlo4IC8+UBedbB23UpO7uqD/Oa32C2hnG9Zm6fJ0obWvKEmsAbp6rO7eMEtEgcRq03uFoe83H9llO1LntdMeGI0kWM/wA6q7plTXBhNoOOeJmNOYH5fqqbxmaQf5oPtryCu4hhJ4SfRVxTg3mdT1ToyOfKPILxuG7sgtMg33S0yRFjy1/hXF1s9Kd4In91axoIBDuHrw9voq2z9nuqhwEwIlHJJ0yYpzipQXRlCkwuIAElXXUclii+DwraYMC+871T2hTupdhPDsVsfs6jJlEaj4ChwzMrVWxuJA36ITTFqEbG4/FQLIK+qSlxFbMVEExI5+Se52IuToXKAB6h8Leg9k9MofC3oPZPXPfU93j/AAr4DH0WkyQCeaelSKrLUIptpdQftCjLp5eyr4bD53BozFziAA0TJJgAeaKYmnmbCHMpt3+kLXilcTyvtHDsztro+S3QolhBuAeMiRyleo9kYygkcLrAf8TfVaylZtNsQ0DhpLt69L7GYH8OTvFkrO+UkFpFSbBP9RMPUflDQMgO7Vx5ngvPauHGhkcbXle47S2dnbBE+6897Tdn4GZhM/MDvHEdEMZ06YeXFuVox7adJzmzmGmYWvGsHctRX2kyoGU2UwKbSDluczgIBdP2hZ2lQg3R3DtGXWPIfTemynwJxQdsfTYKtW7Q3da0emi1eyWBpEOJHmfdBNn7LL4A8InpPmtds/ZpZFr/AEWdtyfBsjFRXJd7s9fsOip7RfAOa/VFntynyQLtDUBZG8g2/fkjkqIuQHW2RTrOaGAtnhpBOoHkif8AylTALqrgKTbgW0A1O/iu7NH8QdPeFd2zjGF4o1Htb3hcAHGAcsGOWoug3cckjjSYD21Q8IaMJROHjUz3hHGRoekob2dwDaRr0TcDLVYd5p1AYB5gtIPRbrFUyWtDmw0DJ4TI5XCx+03CniA0Wd3ADhyzuLf+5U26JkjGlLuZjHkNe7ghmMrNsdVD2irk1DCEOqE71thHg5uXPboK4raUtgIU+oTqmlIExIzSm5dTmtlOdZOmFESrBOlclhcoQP0Phb+keykUdD4W9B7BPXNfU95j/AvgKkXLlAZ5KOKpOZdW3myko0N/onY3SOBr7nNIk2TQ8QML17s1mLQIgAa/deabHLWvAduIleq7OxlJvwulpaBOm66F8ytg4lthSClTKN8rF9rKzWvA3xPUFXKnaHCGp3ZxAzG0Wty6oL20DA+kGnNLXXG4SI9yqlyhkKQIqYVriJGpMq7s/ZkuBJtNgodk1gfC7yuj+DIBulpDVXUIYSiBuhFaFXpHmhhreG2v81TqFc+SdF0LkrHbRxZEf56qlVpZqc66acI/wUuMdJV4MAZB4X/3VfisroDdhQKhnh7FUP6j4LvaVGrTbL6biXRc927f6gfVEqbIdPEH3Utek8vzMcxrSAwhxIs3S2/j5pceC3HcUey20nPYaTt7LH2XmXaHbbnYrEPBsXZB+mn4R7T5r0bEVaWB72u9/eOb8DWiASdPrC8bxDySSdSST1Jkp+CNrky6/JVJHYjEF1yoEqRakctuzgpgyNUym6Clq1JVkGEpFyRQodK5IuUIaDD/AAt/SPZSKthn+FvQeynBXPkuT1+HUXBIVcuXKi27GlWMI7RQJgqZTO5HHngw6yNVP0CeNrtbcGCB68ilo9pGupmnUdUaNCadnEcJWexuILz+yWhg3mTA9YTvCSXJy3qJOXlQTwr6AOVrLfmefFGt439Fr9l4SlU8Wc7h4jMcAOWqw2HwP+tgN9S682iwVqjhKjWnIWuH+l1x0vP+VU4xfcvHknDsaPa2FdQfnF2k6jQH7I9s7Fh7WkcPNBdi7RfUHd12OOUQPDMgiPFz976HWTDMNCqae43bPDgkzjRrxZbNUx/PrKe94Ggj+blRovlEcNRkSOqFDWQ023n+FWW1AdfXnHJJWfA/wqcmJN7olwCydzridd/kiWIoAuy2Oh3H1WZ2hiYBiZ+sxYQP5dL2Z/uu5D6oAJnUnN1Ii3qgsNMpdtsHnpVGC2WHdYH2+68nqL2PaVMua4AFxcIA3uJsAOZK8q2vsmrQymo2M2YDkWOLXA87LRp3wzna1eZMGFInEJIWowiLly5Qo5cuSqEGwuSwuUIE8O6w6D2VumULo1YA6BX8PUlZZxOvpcytItLlwXJJ2RFHWBi2o0TykVp07EZYqacX3KVJpbLvqn03EmQE/RSU2gaj0Wls4CjTosYXAl+8C/NEaew32LHeL/SDbTUzxTNmbUZTN6bSOclaAbba4DKADII4eSVKbXY2Y442iIU8VRbNR1N40gHxgddCoMPjxUqMndr/AI6K3U2qDZ2vNUKmDDnh7TB5Jd31Cap+Xk2LQC0OBjTfB/mquMxIa3UdP8LMMruAg/zyV2k4ujl/nzVX6DUy/Uq8b7+nPqoq1TwzaPWFHVMcyVRx9eN9upv/ACFOiI3bIqmILqjRMwZ/nmta85abRvAE87QsdsVmapO7U+V/eFr8JQNZ0aDUnc0bz/shUW+F3L3JK2O2fRyg1jq21MHfUIsejQZ6whnaTs+3EYc0vmF2O4PGh87g9VoHuDiIEMYIYPd3U8UhC1pbVtRzpy3ttnzricO5ji14hzSQQdxChK9O/qR2ZLx/c0my4D8QD5mj5uo9ui8yITU7MslToauC6FyIEVwTSllIVCjpXLoXKFj2jRXsGYVNmg6BT0nJc+UPwy2ysLNSqKi+ylWNqj0mLIpxGlIlKRWDJ8kNcXlOoH0TqgkJMMQnRdxOTqYbclruX8DRBcJjmjGNw4AAaOh3obswS4ItWrQ4z9d6XK7ChSiMbhC4C196LYSiB5DkfdQ4bFt1tMdQVBiNoybWQWMVLkJYiu02tHko6OJDdNba/TU6IK/FSNPVJ/ccdVXJNyD1fEiLfwoXiKmYqsx+ZXcDhnVamRkWu9xMNY2ficd3udykYtsqeRJBrs5gHPOVokn0AG8ngtTVqNYO5pmfzv4ngPr06oFitp0sLSyNdlafifpUrHgBqG8vVY7H9parnTTPdMGgGp5uP2T3OOL4kw6bLq3UVUV3fQ9OaIslWSwWI2h3DqpyPa0B2V7XB8csoAJvMTPKbI5s3aYfQbWqZWSJMmAN2pVKd8AZtLLEt25NXXDvkIObIuvPcZ2Ap1n1zTJpw/waFgJAJEcJJ0WtPaOgQe7eHuizRIndeQhGxqW0MS/wwykZIlrYeZuANbGSSSJi0WRqXNIyOKas882p2OxVA/AKg40jm9Rr9EDdSgwbHgbH0K9q/uajZbUbke0kOHAjz03+ahrNY742tcSYGYCL7ro1MVsR413a7IF6Ptzsxho7y1M720cxaRxkNcwRyO9C6PZig5rXHvmtcSGuJbldH5XZb7/QqvFi+5fhsxsLlpn4DBAxmrHmLg9DluuRbkVtZmmtsOgT2LgPCOgS01C+hZpvhTsqqsU3OlONmvFlcC9nSSqJrLhXQ+GaPe0X5UThBkKAV1NSpl0EyGzGaDAKtJoDLlhkjTJ6GLy/yymr7Vka3906ts1jZAJcJs53h+iH4vD5IjxDjCKkzGpvoixS2m4aCVJSxjifF7qhQwtWpmDGPcWiXZWkw3iY3KDuzxV+GgVkYe/umj5r6pDjZ0QWnTjW6L4TBADNVJaNzR8Tv2H8shcEhkZyk6SCGBz1Dlp/+53ytHP9kWrbcbQZ3VEB0GSZ8Obe5x+Z30GggWQOtjiW5GgMYPlbv/Ud6MbM7M5+5e97hRe2XuDILXD/AKTAT4nRBmIAKTLJXETrYtDGFZNU69ED8Lha+MqHKHVX6ng0EwJJs0LR4zsxRo4Z7nFz6zGFxObJTJ8MBg1MGWydZNtCLlTEUtm0+7BJLyXhuQd45pkMc4yWyOMwbwFl+0G1jXqktc7IYhkQGnhA1M3k3klZ7N8Xk1DUILZj/S19/bNDhv6gVBQLHAl+WAfCG3JJc4Rc35Qg/aKo5tDCU7x3eaOLjb6fdWdh9mrCpiBA3U95/V+yrbYrmpVJIADRlY0aNby5rVDc3ukcjX+744+Fg55tsGbN8Bu4NMzmOg9Ny9B2b2hqCk1rKwltw4FpAtGgY36krBOaCq7qA3W6GPZNrucvdSoObQx1UPc41HVM0+JzWgl28yNfQIa2tme0vO8zmzETaJIBIGsqlDxpUePOfcJDWq/nnqB9oUcbVFKVOwnWqjKQKhqkvktNNzWO+ITkzXHw6nfpZR1alZ5+bLGUNk5Wt4AE21i0KmzaFcb2nyI+64bSqfM0O5BxH0hUsaRbyNm/2M2iyjTbUxtRjwLtbRpuDCSTlDjcxMTvhcsMNtAf+nHqxcp4a+6C8VmT+UdAlYmjQdAlBumgvqTu0UDlNuUw2ZUNMVAJaSWi4mRxHBDwE2U6NIvc1rdXEAbrm1yie2+z9TC1BTqOY50A/huzC+6Y1UVLDNp3qOE/lFynvxTnH8NuUfmNzHnoo27B6i4LDCkQ6oR0N5G+yubX7Rvr5WsY1rWABoDQAItMbzzKotogXcS53NG9h7FNQ53C25IyZoQW+QyGOUuDO1qT8zM5JzEekrRV9lP7ouIIAgtEE5jNxbTwyZ4NKm7X4IU+5eBoSPYj2KOdoNpN/tvDE+Bw03EFY56qUvDcV+JtfDkfixqEpL0oyWydpvw9Rr2mCN/EHceS0m18VhcbRe+GUcUyHSbCoJGZpj4rGQdbIFtPCl+Soynla5gJjQlpyPeBuBcNNJmLKlg6GZ7WSASYBcbDqRuXQjnqNPkv3WOSdxdev5Fms6k0xRBMf9R/xO5hujRyueaTBYOpXflYC50EmSAABqXONgOZV/CbCqZmmqwhsjwzD32nwjUCCDJGnNFcXUpYRpyty1HZXNpmakaXLjlga2dJ4LPObkdOHhafy4Vul69Ruz9h02NbUe11Qth74LRTHxTSM/ERYzopMb2tbkIpNdmIgOMBrN4yNvblaSZKCbc2iazxlcS0NaAILGyNcrJVjZmwi7xVSWt4D4j14e6FRbGNQilk1UrfZftRVoUa2Kfq55sHOeScoGkk+y1uytj08Pez6n5naD9I3e6Si9tMZWAADSP3TKuKgSSnRxpfEwar2jPN5Y+WPov3LO1doZGmDcrKVKhcSSbn91LjMUXmSqgMplHMbHlyY4pUwlEAISkhKAnBsqyhhCQtVqnQG9SGk0aj1UIDy3kuVipVEmAPouV2QyPyjoExrk75R0CuYHATd3UDj1VhM6g1o8T9Nw3norD69Rwho7tnLWOas08IJzG5+g5BJi7NceSCTokeWUMBhwZceMBEAzyCTZlL8Nvqr9LDFxAWbLk5dmjHDyoXY2zO9eJ+FbtmEDGgDcFW2XghTY22oRN4lo9F53Wap5J0uiOhixqKMp2zo5sOT+Ug/b7ofhaXeYVhNyWFvmLfZajaeHFSk9vFrh5xb6wsr2VrzQcyLsf6B3+4K26bI3p+P6ZfR/yJmqzc91/goYdxEPbrAkaT0Pyu4FQ4/EtdVL2tyiQYyhs8fCCQJ5WVtzILm8CfTco/7XOY0JtMe67W1S8yM2LNsdS+BfrdoD3fd0qbWAtLXPJLqhB1g2Dd246aoZh8K5/IH5j9uKLM2LSYRLnOAF5IEnyGisvDRpb7IFiSNb1yxxrCq/Mbg8IymJFzGp18huVoViq7D/snOqDQJyVHPnNydydsV9Y7h6qpia5OpTqhPFVHFQW2NJXU2ymuKkoGFZVkow5O9QVWwYVs1IEqg90lWUKFYot3qBjZV0C0clCDQoMS9Wg1UKut1CDIXJq5WQDbLw2eCdAB7IrR48fZRYNuWg3i4D6qwxQjY8BQbUp/guPT3VtjU/aNGcM88BP1SM0qcfiNxK93wIdl0vwmHktHsfAycx3IZ2coB1GmTw9jC0+B4cI/nsuNrczTkkdDDHyphBrLdPsl+UjzSpCFxDSU6u9YnZg7vFYiloHSR5HMPoStvVWK26O7xtJ/5wAf/wAn6ELr6DndD1X1XJm1HG2Xo/8AImLH4h5hp+3/AGpgxQp3gk8hJ4aSOKm2rZ1M/qb7OHsVHh84c0sykggw8S0wQ6COoXc07vGjBnVZGavZXZCvVw767pa4ElrXkSWTbOMogxeQY0QAvzfCWnoQtBjO0eJrUxTeQ0EFrjT8ANMxLGsBIExdxOkgASVn8Zh2tuBB5SnUrAbtDC8hRh8lQly4OVgEtaruULnJCUxQgsqakoQnNcoQdVdKiTlwChB9KysUnhVJS0nKFBGJCG4ixIKMbPo5iheO8VUgfmj0soiyOlhS4AxqkWpw2BAaAuUsvaf/2Q=="/>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260019"/>
            <a:ext cx="8375586"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3771" y="507160"/>
            <a:ext cx="2245179" cy="5438730"/>
          </a:xfrm>
        </p:spPr>
        <p:txBody>
          <a:bodyPr>
            <a:normAutofit/>
          </a:bodyPr>
          <a:lstStyle/>
          <a:p>
            <a:r>
              <a:rPr lang="en-US" sz="2800"/>
              <a:t>Strategies</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287448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EF4321F-535B-4829-AB32-A89200411EF6}"/>
              </a:ext>
            </a:extLst>
          </p:cNvPr>
          <p:cNvGraphicFramePr>
            <a:graphicFrameLocks noGrp="1"/>
          </p:cNvGraphicFramePr>
          <p:nvPr>
            <p:ph idx="1"/>
            <p:extLst>
              <p:ext uri="{D42A27DB-BD31-4B8C-83A1-F6EECF244321}">
                <p14:modId xmlns:p14="http://schemas.microsoft.com/office/powerpoint/2010/main" val="4035197271"/>
              </p:ext>
            </p:extLst>
          </p:nvPr>
        </p:nvGraphicFramePr>
        <p:xfrm>
          <a:off x="3394710" y="512064"/>
          <a:ext cx="5122926"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60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8BA39F23-6DDD-4F21-AB98-2EAB9ED345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879" r="-1" b="21735"/>
          <a:stretch/>
        </p:blipFill>
        <p:spPr bwMode="auto">
          <a:xfrm>
            <a:off x="3662268" y="10"/>
            <a:ext cx="5481732"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2052" name="Picture 4" descr="This day in history: Benazir Bhutto becomes Pakistan's first female PM">
            <a:extLst>
              <a:ext uri="{FF2B5EF4-FFF2-40B4-BE49-F238E27FC236}">
                <a16:creationId xmlns:a16="http://schemas.microsoft.com/office/drawing/2014/main" id="{F6C406FE-8C28-42AF-90A4-0839850D2A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55"/>
          <a:stretch/>
        </p:blipFill>
        <p:spPr bwMode="auto">
          <a:xfrm>
            <a:off x="3662268" y="3493008"/>
            <a:ext cx="5481732"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5" name="Freeform: Shape 7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5499"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2006A25F-8892-4FDB-87E6-C845033E9988}"/>
              </a:ext>
            </a:extLst>
          </p:cNvPr>
          <p:cNvSpPr>
            <a:spLocks noGrp="1"/>
          </p:cNvSpPr>
          <p:nvPr>
            <p:ph type="title"/>
          </p:nvPr>
        </p:nvSpPr>
        <p:spPr>
          <a:xfrm>
            <a:off x="368117" y="3645024"/>
            <a:ext cx="3624601" cy="1243584"/>
          </a:xfrm>
        </p:spPr>
        <p:txBody>
          <a:bodyPr>
            <a:normAutofit/>
          </a:bodyPr>
          <a:lstStyle/>
          <a:p>
            <a:r>
              <a:rPr lang="en-US" sz="3000" dirty="0"/>
              <a:t>DEMOCRACY</a:t>
            </a:r>
            <a:br>
              <a:rPr lang="en-US" sz="3000" dirty="0"/>
            </a:br>
            <a:r>
              <a:rPr lang="en-US" sz="3000" dirty="0"/>
              <a:t>1988-1999</a:t>
            </a:r>
          </a:p>
        </p:txBody>
      </p:sp>
      <p:sp>
        <p:nvSpPr>
          <p:cNvPr id="79" name="Rectangle 7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1" name="Rectangle 8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158" y="2194560"/>
            <a:ext cx="366903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158" y="2194560"/>
            <a:ext cx="36690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76173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7255" y="1290909"/>
            <a:ext cx="7277099"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2838" y="2010741"/>
            <a:ext cx="5530453"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513" y="1780905"/>
            <a:ext cx="6026944"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542347"/>
            <a:ext cx="7750968"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75" y="6178751"/>
            <a:ext cx="378619"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59376"/>
            <a:ext cx="8318896"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1916"/>
            <a:ext cx="79295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75" y="-6705"/>
            <a:ext cx="446485"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1916"/>
            <a:ext cx="267890"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69950" y="-1916"/>
            <a:ext cx="4341019"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26260" y="2872"/>
            <a:ext cx="2213372"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631686" y="1481328"/>
            <a:ext cx="2194560" cy="2468880"/>
          </a:xfrm>
        </p:spPr>
        <p:txBody>
          <a:bodyPr vert="horz" lIns="91440" tIns="45720" rIns="91440" bIns="45720" rtlCol="0" anchor="b">
            <a:normAutofit/>
          </a:bodyPr>
          <a:lstStyle/>
          <a:p>
            <a:pPr algn="l" rtl="0">
              <a:lnSpc>
                <a:spcPct val="90000"/>
              </a:lnSpc>
            </a:pPr>
            <a:r>
              <a:rPr lang="en-US" sz="2700" b="1"/>
              <a:t>General Pervaiz Musharaf (20 June 2001 – 18 August 2008)</a:t>
            </a:r>
            <a:endParaRPr lang="en-US" sz="2700"/>
          </a:p>
        </p:txBody>
      </p:sp>
      <p:sp>
        <p:nvSpPr>
          <p:cNvPr id="9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5619" y="-1916"/>
            <a:ext cx="1624013"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68119" y="-1916"/>
            <a:ext cx="671513"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Shape 9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564058" y="2218040"/>
            <a:ext cx="3314068"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1986" name="Picture 2" descr="https://encrypted-tbn1.gstatic.com/images?q=tbn:ANd9GcR95yvg2uWHbyr87zCBnZa2DRZtlQZe7GNP6Mko-WcPpZ_o8vCn"/>
          <p:cNvPicPr>
            <a:picLocks noChangeAspect="1" noChangeArrowheads="1"/>
          </p:cNvPicPr>
          <p:nvPr/>
        </p:nvPicPr>
        <p:blipFill rotWithShape="1">
          <a:blip r:embed="rId2" cstate="print"/>
          <a:srcRect l="9146" r="4383" b="-1"/>
          <a:stretch/>
        </p:blipFill>
        <p:spPr bwMode="auto">
          <a:xfrm>
            <a:off x="691432" y="465243"/>
            <a:ext cx="5821443"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466344" y="1161288"/>
            <a:ext cx="2702052" cy="4526280"/>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3500" b="1" kern="1200">
                <a:solidFill>
                  <a:schemeClr val="tx1"/>
                </a:solidFill>
                <a:latin typeface="+mj-lt"/>
                <a:ea typeface="+mj-ea"/>
                <a:cs typeface="+mj-cs"/>
              </a:rPr>
              <a:t>General Pervaiz Musharaf </a:t>
            </a:r>
            <a:endParaRPr lang="en-US" sz="3500" kern="120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75611" y="932688"/>
            <a:ext cx="4437453" cy="4992624"/>
          </a:xfrm>
        </p:spPr>
        <p:txBody>
          <a:bodyPr vert="horz" lIns="91440" tIns="45720" rIns="91440" bIns="45720" rtlCol="0" anchor="ctr">
            <a:normAutofit/>
          </a:bodyPr>
          <a:lstStyle/>
          <a:p>
            <a:pPr indent="-228600" algn="l" rtl="0">
              <a:lnSpc>
                <a:spcPct val="90000"/>
              </a:lnSpc>
            </a:pPr>
            <a:r>
              <a:rPr lang="en-US" sz="1700"/>
              <a:t>On October 12, 1999, the Pakistan Army once again ousted the Civilian Government. Chief of Army Staff General Pervez Musharraf assumed the title of Chief Executive. Although the use of the term “Martial Law” was avoided, Pakistan once again came under military rule. It was claimed that the Army was forced to take this step to save the country from “turmoil and uncertainty”.</a:t>
            </a:r>
          </a:p>
        </p:txBody>
      </p:sp>
    </p:spTree>
    <p:extLst>
      <p:ext uri="{BB962C8B-B14F-4D97-AF65-F5344CB8AC3E}">
        <p14:creationId xmlns:p14="http://schemas.microsoft.com/office/powerpoint/2010/main" val="185955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dirty="0"/>
              <a:t>Strategies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75611" y="932688"/>
            <a:ext cx="4437453" cy="4992624"/>
          </a:xfrm>
        </p:spPr>
        <p:txBody>
          <a:bodyPr anchor="ctr">
            <a:normAutofit/>
          </a:bodyPr>
          <a:lstStyle/>
          <a:p>
            <a:pPr rtl="0"/>
            <a:r>
              <a:rPr lang="en-US" sz="1700"/>
              <a:t>General Musharraf did his best to highlight the core issue of Kashmir at every international forum. </a:t>
            </a:r>
          </a:p>
          <a:p>
            <a:pPr rtl="0"/>
            <a:r>
              <a:rPr lang="en-US" sz="1700"/>
              <a:t>In order to establish democracy at grassroots level, the regime of General Pervez Musharaf, introduced the Local Government System. </a:t>
            </a:r>
          </a:p>
          <a:p>
            <a:pPr lvl="1" rtl="0"/>
            <a:r>
              <a:rPr lang="en-US" sz="1700" b="1"/>
              <a:t>The District Government</a:t>
            </a:r>
            <a:endParaRPr lang="en-US" sz="1700"/>
          </a:p>
          <a:p>
            <a:pPr lvl="1" rtl="0"/>
            <a:r>
              <a:rPr lang="en-US" sz="1700" b="1"/>
              <a:t>Tehsil Administration</a:t>
            </a:r>
            <a:endParaRPr lang="en-US" sz="1700"/>
          </a:p>
          <a:p>
            <a:pPr lvl="1" rtl="0"/>
            <a:r>
              <a:rPr lang="en-US" sz="1700" b="1"/>
              <a:t>Union Administration</a:t>
            </a:r>
            <a:endParaRPr lang="en-US" sz="1700"/>
          </a:p>
          <a:p>
            <a:pPr rtl="0"/>
            <a:r>
              <a:rPr lang="en-US" sz="1700"/>
              <a:t>The Legal Framework Order 2002 that has been accepted as part of the Constitution with minor modifications.</a:t>
            </a:r>
          </a:p>
          <a:p>
            <a:endParaRPr lang="en-US" sz="1700"/>
          </a:p>
        </p:txBody>
      </p:sp>
    </p:spTree>
    <p:extLst>
      <p:ext uri="{BB962C8B-B14F-4D97-AF65-F5344CB8AC3E}">
        <p14:creationId xmlns:p14="http://schemas.microsoft.com/office/powerpoint/2010/main" val="147100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03441" y="-1"/>
            <a:ext cx="5737117" cy="5728133"/>
            <a:chOff x="329184" y="1"/>
            <a:chExt cx="524256" cy="5728133"/>
          </a:xfrm>
        </p:grpSpPr>
        <p:cxnSp>
          <p:nvCxnSpPr>
            <p:cNvPr id="22" name="Straight Connector 21">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318045"/>
            <a:ext cx="8249304"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56197-343E-4964-B636-5408527C2D10}"/>
              </a:ext>
            </a:extLst>
          </p:cNvPr>
          <p:cNvSpPr>
            <a:spLocks noGrp="1"/>
          </p:cNvSpPr>
          <p:nvPr>
            <p:ph type="title"/>
          </p:nvPr>
        </p:nvSpPr>
        <p:spPr>
          <a:xfrm>
            <a:off x="795174" y="3941205"/>
            <a:ext cx="7553652" cy="929750"/>
          </a:xfrm>
        </p:spPr>
        <p:txBody>
          <a:bodyPr vert="horz" lIns="91440" tIns="45720" rIns="91440" bIns="45720" rtlCol="0" anchor="b">
            <a:normAutofit/>
          </a:bodyPr>
          <a:lstStyle/>
          <a:p>
            <a:pPr rtl="0">
              <a:lnSpc>
                <a:spcPct val="90000"/>
              </a:lnSpc>
            </a:pPr>
            <a:r>
              <a:rPr lang="en-US" sz="4500"/>
              <a:t>Governor Generals</a:t>
            </a:r>
          </a:p>
        </p:txBody>
      </p:sp>
      <p:pic>
        <p:nvPicPr>
          <p:cNvPr id="6" name="Picture 5">
            <a:extLst>
              <a:ext uri="{FF2B5EF4-FFF2-40B4-BE49-F238E27FC236}">
                <a16:creationId xmlns:a16="http://schemas.microsoft.com/office/drawing/2014/main" id="{E31175FD-83BD-406E-ABFE-1DE190BA463C}"/>
              </a:ext>
            </a:extLst>
          </p:cNvPr>
          <p:cNvPicPr>
            <a:picLocks noChangeAspect="1"/>
          </p:cNvPicPr>
          <p:nvPr/>
        </p:nvPicPr>
        <p:blipFill>
          <a:blip r:embed="rId2"/>
          <a:stretch>
            <a:fillRect/>
          </a:stretch>
        </p:blipFill>
        <p:spPr>
          <a:xfrm>
            <a:off x="756667" y="671201"/>
            <a:ext cx="3635432" cy="2999232"/>
          </a:xfrm>
          <a:prstGeom prst="rect">
            <a:avLst/>
          </a:prstGeom>
        </p:spPr>
      </p:pic>
      <p:pic>
        <p:nvPicPr>
          <p:cNvPr id="4" name="Picture 3">
            <a:extLst>
              <a:ext uri="{FF2B5EF4-FFF2-40B4-BE49-F238E27FC236}">
                <a16:creationId xmlns:a16="http://schemas.microsoft.com/office/drawing/2014/main" id="{35BEFEB3-10A7-46D7-A057-10362035B289}"/>
              </a:ext>
            </a:extLst>
          </p:cNvPr>
          <p:cNvPicPr>
            <a:picLocks noChangeAspect="1"/>
          </p:cNvPicPr>
          <p:nvPr/>
        </p:nvPicPr>
        <p:blipFill>
          <a:blip r:embed="rId3"/>
          <a:stretch>
            <a:fillRect/>
          </a:stretch>
        </p:blipFill>
        <p:spPr>
          <a:xfrm>
            <a:off x="4871764" y="671201"/>
            <a:ext cx="3398563" cy="2999232"/>
          </a:xfrm>
          <a:prstGeom prst="rect">
            <a:avLst/>
          </a:prstGeom>
        </p:spPr>
      </p:pic>
    </p:spTree>
    <p:extLst>
      <p:ext uri="{BB962C8B-B14F-4D97-AF65-F5344CB8AC3E}">
        <p14:creationId xmlns:p14="http://schemas.microsoft.com/office/powerpoint/2010/main" val="136283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8BB67967-F60F-4386-8C29-8CB8AC647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33DE3B3A-B41C-485F-9680-BAD9222F2B29}"/>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4" b="4418"/>
          <a:stretch/>
        </p:blipFill>
        <p:spPr bwMode="auto">
          <a:xfrm>
            <a:off x="-137165" y="-164597"/>
            <a:ext cx="4835780" cy="4622292"/>
          </a:xfrm>
          <a:prstGeom prst="rect">
            <a:avLst/>
          </a:prstGeom>
          <a:noFill/>
          <a:effectLst>
            <a:softEdge rad="533400"/>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E1FCD27-4DCC-46E7-8C5E-7F97A339A686}"/>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r="-2" b="6646"/>
          <a:stretch/>
        </p:blipFill>
        <p:spPr bwMode="auto">
          <a:xfrm>
            <a:off x="-139929" y="3184613"/>
            <a:ext cx="4835780" cy="3845519"/>
          </a:xfrm>
          <a:prstGeom prst="rect">
            <a:avLst/>
          </a:prstGeom>
          <a:noFill/>
          <a:effectLst>
            <a:softEdge rad="533400"/>
          </a:effectLst>
          <a:extLst>
            <a:ext uri="{909E8E84-426E-40DD-AFC4-6F175D3DCCD1}">
              <a14:hiddenFill xmlns:a14="http://schemas.microsoft.com/office/drawing/2010/main">
                <a:solidFill>
                  <a:srgbClr val="FFFFFF"/>
                </a:solidFill>
              </a14:hiddenFill>
            </a:ext>
          </a:extLst>
        </p:spPr>
      </p:pic>
      <p:pic>
        <p:nvPicPr>
          <p:cNvPr id="193" name="Picture 192">
            <a:extLst>
              <a:ext uri="{FF2B5EF4-FFF2-40B4-BE49-F238E27FC236}">
                <a16:creationId xmlns:a16="http://schemas.microsoft.com/office/drawing/2014/main" id="{D2D2C3D0-D5DB-4464-BB3E-2DF035FDB8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8A7AD3EF-5F58-4916-9D27-038FE11813A1}"/>
              </a:ext>
            </a:extLst>
          </p:cNvPr>
          <p:cNvSpPr>
            <a:spLocks noGrp="1"/>
          </p:cNvSpPr>
          <p:nvPr>
            <p:ph type="title"/>
          </p:nvPr>
        </p:nvSpPr>
        <p:spPr>
          <a:xfrm>
            <a:off x="4939411" y="4267831"/>
            <a:ext cx="3615101" cy="1635639"/>
          </a:xfrm>
        </p:spPr>
        <p:txBody>
          <a:bodyPr vert="horz" lIns="91440" tIns="45720" rIns="91440" bIns="45720" rtlCol="0" anchor="t">
            <a:normAutofit/>
          </a:bodyPr>
          <a:lstStyle/>
          <a:p>
            <a:pPr algn="l" rtl="0">
              <a:lnSpc>
                <a:spcPct val="90000"/>
              </a:lnSpc>
            </a:pPr>
            <a:r>
              <a:rPr lang="en-US" sz="3800" kern="1200">
                <a:solidFill>
                  <a:srgbClr val="000000"/>
                </a:solidFill>
                <a:latin typeface="+mj-lt"/>
                <a:ea typeface="+mj-ea"/>
                <a:cs typeface="+mj-cs"/>
              </a:rPr>
              <a:t>Democracy 2008 </a:t>
            </a:r>
          </a:p>
        </p:txBody>
      </p:sp>
    </p:spTree>
    <p:extLst>
      <p:ext uri="{BB962C8B-B14F-4D97-AF65-F5344CB8AC3E}">
        <p14:creationId xmlns:p14="http://schemas.microsoft.com/office/powerpoint/2010/main" val="2570563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AB0E-9AA4-47DA-9E8C-8B632EAF1975}"/>
              </a:ext>
            </a:extLst>
          </p:cNvPr>
          <p:cNvSpPr>
            <a:spLocks noGrp="1"/>
          </p:cNvSpPr>
          <p:nvPr>
            <p:ph type="title"/>
          </p:nvPr>
        </p:nvSpPr>
        <p:spPr>
          <a:xfrm>
            <a:off x="4990200" y="1396289"/>
            <a:ext cx="3754752" cy="1325563"/>
          </a:xfrm>
        </p:spPr>
        <p:txBody>
          <a:bodyPr>
            <a:normAutofit/>
          </a:bodyPr>
          <a:lstStyle/>
          <a:p>
            <a:pPr>
              <a:lnSpc>
                <a:spcPct val="90000"/>
              </a:lnSpc>
            </a:pPr>
            <a:r>
              <a:rPr lang="en-US" dirty="0"/>
              <a:t>ELECTIONS 2013</a:t>
            </a:r>
          </a:p>
        </p:txBody>
      </p:sp>
      <p:sp>
        <p:nvSpPr>
          <p:cNvPr id="135" name="Freeform: Shape 13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518115"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26/11 Mumbai attackers hailed from Pakistan, reveals Nawaz Sharif ...">
            <a:extLst>
              <a:ext uri="{FF2B5EF4-FFF2-40B4-BE49-F238E27FC236}">
                <a16:creationId xmlns:a16="http://schemas.microsoft.com/office/drawing/2014/main" id="{FC7B2B68-A8CF-4BC8-9D4E-2DBCAE3A7C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440" r="18531" b="-1"/>
          <a:stretch/>
        </p:blipFill>
        <p:spPr bwMode="auto">
          <a:xfrm>
            <a:off x="273180" y="563096"/>
            <a:ext cx="3078957" cy="426601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373AFB8-3115-470F-8CE4-72C8A0AB9016}"/>
              </a:ext>
            </a:extLst>
          </p:cNvPr>
          <p:cNvSpPr>
            <a:spLocks noGrp="1"/>
          </p:cNvSpPr>
          <p:nvPr>
            <p:ph idx="1"/>
          </p:nvPr>
        </p:nvSpPr>
        <p:spPr>
          <a:xfrm>
            <a:off x="4993533" y="2871982"/>
            <a:ext cx="3754752" cy="3181684"/>
          </a:xfrm>
        </p:spPr>
        <p:txBody>
          <a:bodyPr anchor="t">
            <a:normAutofit/>
          </a:bodyPr>
          <a:lstStyle/>
          <a:p>
            <a:r>
              <a:rPr lang="en-US" sz="1600" b="1"/>
              <a:t>It was a dream start for Nawaz Sharif in 2013-election, as his party, Pakistan Muslim League (PML-N), swept polls in Punjab, enabling him to become the prime minister for the third time. </a:t>
            </a:r>
            <a:endParaRPr lang="en-US" sz="1600"/>
          </a:p>
        </p:txBody>
      </p:sp>
    </p:spTree>
    <p:extLst>
      <p:ext uri="{BB962C8B-B14F-4D97-AF65-F5344CB8AC3E}">
        <p14:creationId xmlns:p14="http://schemas.microsoft.com/office/powerpoint/2010/main" val="173534774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4BC2-913E-44B0-BECD-F447A8E2A01D}"/>
              </a:ext>
            </a:extLst>
          </p:cNvPr>
          <p:cNvSpPr>
            <a:spLocks noGrp="1"/>
          </p:cNvSpPr>
          <p:nvPr>
            <p:ph type="title"/>
          </p:nvPr>
        </p:nvSpPr>
        <p:spPr>
          <a:xfrm>
            <a:off x="4716868" y="803325"/>
            <a:ext cx="3944780" cy="1325563"/>
          </a:xfrm>
        </p:spPr>
        <p:txBody>
          <a:bodyPr>
            <a:normAutofit/>
          </a:bodyPr>
          <a:lstStyle/>
          <a:p>
            <a:r>
              <a:rPr lang="en-US" dirty="0"/>
              <a:t>ELECTIONS 2018</a:t>
            </a:r>
          </a:p>
        </p:txBody>
      </p:sp>
      <p:sp>
        <p:nvSpPr>
          <p:cNvPr id="71" name="Freeform: Shape 70">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02612"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122" name="Picture 2" descr="Not just people, in Imran Khan's Naya Pakistan interviews go ...">
            <a:extLst>
              <a:ext uri="{FF2B5EF4-FFF2-40B4-BE49-F238E27FC236}">
                <a16:creationId xmlns:a16="http://schemas.microsoft.com/office/drawing/2014/main" id="{FF29F638-5318-4DEC-9516-6FF51BEAF8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98" r="21798"/>
          <a:stretch/>
        </p:blipFill>
        <p:spPr bwMode="auto">
          <a:xfrm>
            <a:off x="20" y="2"/>
            <a:ext cx="439777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E36032-0DB8-444F-A543-2C7D3D995CB3}"/>
              </a:ext>
            </a:extLst>
          </p:cNvPr>
          <p:cNvSpPr>
            <a:spLocks noGrp="1"/>
          </p:cNvSpPr>
          <p:nvPr>
            <p:ph idx="1"/>
          </p:nvPr>
        </p:nvSpPr>
        <p:spPr>
          <a:xfrm>
            <a:off x="4716868" y="2279018"/>
            <a:ext cx="3944786" cy="3375920"/>
          </a:xfrm>
        </p:spPr>
        <p:txBody>
          <a:bodyPr anchor="t">
            <a:normAutofit/>
          </a:bodyPr>
          <a:lstStyle/>
          <a:p>
            <a:pPr marL="0" indent="0">
              <a:buNone/>
            </a:pPr>
            <a:r>
              <a:rPr lang="en-US" sz="1600"/>
              <a:t>Imran Ahmed Khan Niazi is the 22nd and current Prime Minister of Pakistan and the chairman of the Pakistan Tehreek-e-Insaf.</a:t>
            </a:r>
          </a:p>
        </p:txBody>
      </p:sp>
    </p:spTree>
    <p:extLst>
      <p:ext uri="{BB962C8B-B14F-4D97-AF65-F5344CB8AC3E}">
        <p14:creationId xmlns:p14="http://schemas.microsoft.com/office/powerpoint/2010/main" val="303798140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43002" y="1999615"/>
            <a:ext cx="6858000" cy="2764028"/>
          </a:xfrm>
        </p:spPr>
        <p:txBody>
          <a:bodyPr vert="horz" lIns="91440" tIns="45720" rIns="91440" bIns="45720" rtlCol="0" anchor="ctr">
            <a:normAutofit/>
          </a:bodyPr>
          <a:lstStyle/>
          <a:p>
            <a:pPr rtl="0">
              <a:lnSpc>
                <a:spcPct val="90000"/>
              </a:lnSpc>
            </a:pPr>
            <a:br>
              <a:rPr lang="en-US" sz="2000" kern="1200">
                <a:solidFill>
                  <a:schemeClr val="tx1"/>
                </a:solidFill>
                <a:latin typeface="+mj-lt"/>
                <a:ea typeface="+mj-ea"/>
                <a:cs typeface="+mj-cs"/>
              </a:rPr>
            </a:br>
            <a:br>
              <a:rPr lang="en-US" sz="2000" kern="1200">
                <a:solidFill>
                  <a:schemeClr val="tx1"/>
                </a:solidFill>
                <a:latin typeface="+mj-lt"/>
                <a:ea typeface="+mj-ea"/>
                <a:cs typeface="+mj-cs"/>
              </a:rPr>
            </a:br>
            <a:br>
              <a:rPr lang="en-US" sz="2000" kern="1200">
                <a:solidFill>
                  <a:schemeClr val="tx1"/>
                </a:solidFill>
                <a:latin typeface="+mj-lt"/>
                <a:ea typeface="+mj-ea"/>
                <a:cs typeface="+mj-cs"/>
              </a:rPr>
            </a:br>
            <a:r>
              <a:rPr lang="en-US" sz="2000" kern="1200">
                <a:solidFill>
                  <a:schemeClr val="tx1"/>
                </a:solidFill>
                <a:latin typeface="+mj-lt"/>
                <a:ea typeface="+mj-ea"/>
                <a:cs typeface="+mj-cs"/>
              </a:rPr>
              <a:t>Conclusion!! </a:t>
            </a:r>
            <a:br>
              <a:rPr lang="en-US" sz="2000" kern="1200">
                <a:solidFill>
                  <a:schemeClr val="tx1"/>
                </a:solidFill>
                <a:latin typeface="+mj-lt"/>
                <a:ea typeface="+mj-ea"/>
                <a:cs typeface="+mj-cs"/>
              </a:rPr>
            </a:br>
            <a:br>
              <a:rPr lang="en-US" sz="2000" kern="1200">
                <a:solidFill>
                  <a:schemeClr val="tx1"/>
                </a:solidFill>
                <a:latin typeface="+mj-lt"/>
                <a:ea typeface="+mj-ea"/>
                <a:cs typeface="+mj-cs"/>
              </a:rPr>
            </a:br>
            <a:r>
              <a:rPr lang="en-US" sz="2000" kern="1200">
                <a:solidFill>
                  <a:schemeClr val="tx1"/>
                </a:solidFill>
                <a:latin typeface="+mj-lt"/>
                <a:ea typeface="+mj-ea"/>
                <a:cs typeface="+mj-cs"/>
              </a:rPr>
              <a:t>Q &amp; A</a:t>
            </a:r>
            <a:br>
              <a:rPr lang="en-US" sz="2000" kern="1200">
                <a:solidFill>
                  <a:schemeClr val="tx1"/>
                </a:solidFill>
                <a:latin typeface="+mj-lt"/>
                <a:ea typeface="+mj-ea"/>
                <a:cs typeface="+mj-cs"/>
              </a:rPr>
            </a:br>
            <a:br>
              <a:rPr lang="en-US" sz="2000" kern="1200">
                <a:solidFill>
                  <a:schemeClr val="tx1"/>
                </a:solidFill>
                <a:latin typeface="+mj-lt"/>
                <a:ea typeface="+mj-ea"/>
                <a:cs typeface="+mj-cs"/>
              </a:rPr>
            </a:br>
            <a:br>
              <a:rPr lang="en-US" sz="2000" kern="1200">
                <a:solidFill>
                  <a:schemeClr val="tx1"/>
                </a:solidFill>
                <a:latin typeface="+mj-lt"/>
                <a:ea typeface="+mj-ea"/>
                <a:cs typeface="+mj-cs"/>
              </a:rPr>
            </a:br>
            <a:endParaRPr lang="en-US" sz="20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C04F-34FD-4096-95CA-AFBB30DAC7F9}"/>
              </a:ext>
            </a:extLst>
          </p:cNvPr>
          <p:cNvSpPr>
            <a:spLocks noGrp="1"/>
          </p:cNvSpPr>
          <p:nvPr>
            <p:ph type="title"/>
          </p:nvPr>
        </p:nvSpPr>
        <p:spPr/>
        <p:txBody>
          <a:bodyPr>
            <a:normAutofit fontScale="90000"/>
          </a:bodyPr>
          <a:lstStyle/>
          <a:p>
            <a:r>
              <a:rPr lang="en-US"/>
              <a:t>Prime Ministers of Pakistan </a:t>
            </a:r>
            <a:br>
              <a:rPr lang="en-US"/>
            </a:br>
            <a:r>
              <a:rPr lang="en-US"/>
              <a:t>1947-1958</a:t>
            </a:r>
            <a:endParaRPr lang="en-US" dirty="0"/>
          </a:p>
        </p:txBody>
      </p:sp>
      <p:sp>
        <p:nvSpPr>
          <p:cNvPr id="3" name="Content Placeholder 2">
            <a:extLst>
              <a:ext uri="{FF2B5EF4-FFF2-40B4-BE49-F238E27FC236}">
                <a16:creationId xmlns:a16="http://schemas.microsoft.com/office/drawing/2014/main" id="{DFE909C0-F269-46E8-9350-F80544BA743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46AE20E-E531-40CE-A9D9-D9E6DB8F07F3}"/>
              </a:ext>
            </a:extLst>
          </p:cNvPr>
          <p:cNvPicPr>
            <a:picLocks noChangeAspect="1"/>
          </p:cNvPicPr>
          <p:nvPr/>
        </p:nvPicPr>
        <p:blipFill>
          <a:blip r:embed="rId2"/>
          <a:stretch>
            <a:fillRect/>
          </a:stretch>
        </p:blipFill>
        <p:spPr>
          <a:xfrm>
            <a:off x="155018" y="1600200"/>
            <a:ext cx="8833963" cy="5257800"/>
          </a:xfrm>
          <a:prstGeom prst="rect">
            <a:avLst/>
          </a:prstGeom>
        </p:spPr>
      </p:pic>
    </p:spTree>
    <p:extLst>
      <p:ext uri="{BB962C8B-B14F-4D97-AF65-F5344CB8AC3E}">
        <p14:creationId xmlns:p14="http://schemas.microsoft.com/office/powerpoint/2010/main" val="248253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7255" y="1290909"/>
            <a:ext cx="7277099"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2838" y="2010741"/>
            <a:ext cx="5530453"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513" y="1780905"/>
            <a:ext cx="6026944"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542347"/>
            <a:ext cx="7750968"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75" y="6178751"/>
            <a:ext cx="378619"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59376"/>
            <a:ext cx="8318896"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1916"/>
            <a:ext cx="79295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75" y="-6705"/>
            <a:ext cx="446485"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1916"/>
            <a:ext cx="267890"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69950" y="-1916"/>
            <a:ext cx="4341019"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26260" y="2872"/>
            <a:ext cx="2213372"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631686" y="1481328"/>
            <a:ext cx="2194560" cy="2468880"/>
          </a:xfrm>
        </p:spPr>
        <p:txBody>
          <a:bodyPr vert="horz" lIns="91440" tIns="45720" rIns="91440" bIns="45720" rtlCol="0" anchor="b">
            <a:normAutofit/>
          </a:bodyPr>
          <a:lstStyle/>
          <a:p>
            <a:pPr algn="l" rtl="0">
              <a:lnSpc>
                <a:spcPct val="90000"/>
              </a:lnSpc>
            </a:pPr>
            <a:r>
              <a:rPr lang="en-US" sz="2700" b="1" dirty="0"/>
              <a:t>General </a:t>
            </a:r>
            <a:r>
              <a:rPr lang="en-US" sz="2700" b="1" dirty="0" err="1"/>
              <a:t>Ayub</a:t>
            </a:r>
            <a:r>
              <a:rPr lang="en-US" sz="2700" b="1" dirty="0"/>
              <a:t> Khan </a:t>
            </a:r>
            <a:br>
              <a:rPr lang="en-US" sz="2700" b="1" dirty="0"/>
            </a:br>
            <a:r>
              <a:rPr lang="en-US" sz="2700" b="1" dirty="0"/>
              <a:t>27 October 1958 – 25 March 1969</a:t>
            </a:r>
            <a:endParaRPr lang="en-US" sz="2700" dirty="0"/>
          </a:p>
        </p:txBody>
      </p:sp>
      <p:sp>
        <p:nvSpPr>
          <p:cNvPr id="9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5619" y="-1916"/>
            <a:ext cx="1624013"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68119" y="-1916"/>
            <a:ext cx="671513"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Shape 9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564058" y="2218040"/>
            <a:ext cx="3314068"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4338" name="Picture 2" descr="https://encrypted-tbn2.gstatic.com/images?q=tbn:ANd9GcQFwsWEpzIW1sb8UW1KFlDWmvkOOObSUxjH7AriOWVriJA90i2zdA"/>
          <p:cNvPicPr>
            <a:picLocks noChangeAspect="1" noChangeArrowheads="1"/>
          </p:cNvPicPr>
          <p:nvPr/>
        </p:nvPicPr>
        <p:blipFill rotWithShape="1">
          <a:blip r:embed="rId2" cstate="print"/>
          <a:srcRect l="19393" r="12704" b="1"/>
          <a:stretch/>
        </p:blipFill>
        <p:spPr bwMode="auto">
          <a:xfrm>
            <a:off x="691432" y="465243"/>
            <a:ext cx="5821443"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82600" y="1782981"/>
            <a:ext cx="8178799" cy="4393982"/>
          </a:xfrm>
        </p:spPr>
        <p:txBody>
          <a:bodyPr>
            <a:normAutofit/>
          </a:bodyPr>
          <a:lstStyle/>
          <a:p>
            <a:pPr rtl="0">
              <a:buNone/>
            </a:pPr>
            <a:r>
              <a:rPr lang="en-GB" sz="1700" dirty="0"/>
              <a:t>On October 7, 1958, President </a:t>
            </a:r>
            <a:r>
              <a:rPr lang="en-GB" sz="1700" dirty="0" err="1"/>
              <a:t>Iskander</a:t>
            </a:r>
            <a:r>
              <a:rPr lang="en-GB" sz="1700" dirty="0"/>
              <a:t> Mirza abrogated the Constitution and declared Martial Law in the country. This was the first of many military regimes to  Pakistan’s history. With this step, the Constitution of 1956 was abrogated, ministers were dismissed, Central and Provincial Assemblies were dissolved and all political activities were banned. </a:t>
            </a:r>
          </a:p>
          <a:p>
            <a:pPr rtl="0">
              <a:buNone/>
            </a:pPr>
            <a:endParaRPr lang="en-GB" sz="1700" dirty="0"/>
          </a:p>
          <a:p>
            <a:pPr rtl="0">
              <a:buNone/>
            </a:pPr>
            <a:r>
              <a:rPr lang="en-GB" sz="1700" dirty="0"/>
              <a:t>General Muhammad </a:t>
            </a:r>
            <a:r>
              <a:rPr lang="en-GB" sz="1700" dirty="0" err="1"/>
              <a:t>Ayub</a:t>
            </a:r>
            <a:r>
              <a:rPr lang="en-GB" sz="1700" dirty="0"/>
              <a:t> Khan, the then Commander-in-Chief of the armed forces, became the Chief Martial Law Administrator. The parliamentary system in Pakistan came to end. Within three weeks of assuming charge on October 27, 1958, </a:t>
            </a:r>
            <a:r>
              <a:rPr lang="en-GB" sz="1700" dirty="0" err="1"/>
              <a:t>Iskander</a:t>
            </a:r>
            <a:r>
              <a:rPr lang="en-GB" sz="1700" dirty="0"/>
              <a:t> Mirza was ousted by General </a:t>
            </a:r>
            <a:r>
              <a:rPr lang="en-GB" sz="1700" dirty="0" err="1"/>
              <a:t>Ayub</a:t>
            </a:r>
            <a:r>
              <a:rPr lang="en-GB" sz="1700" dirty="0"/>
              <a:t> Khan, who then declared himself President.</a:t>
            </a:r>
            <a:endParaRPr lang="en-US" sz="17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628650" y="365125"/>
            <a:ext cx="7886700" cy="1325563"/>
          </a:xfrm>
        </p:spPr>
        <p:txBody>
          <a:bodyPr>
            <a:normAutofit/>
          </a:bodyPr>
          <a:lstStyle/>
          <a:p>
            <a:r>
              <a:rPr lang="en-US" dirty="0">
                <a:latin typeface="Comic Sans MS" panose="030F0702030302020204" pitchFamily="66" charset="0"/>
              </a:rPr>
              <a:t>  Policies</a:t>
            </a:r>
            <a:endParaRPr lang="en-US">
              <a:latin typeface="Comic Sans MS" panose="030F0702030302020204" pitchFamily="66" charset="0"/>
            </a:endParaRPr>
          </a:p>
        </p:txBody>
      </p:sp>
      <p:graphicFrame>
        <p:nvGraphicFramePr>
          <p:cNvPr id="9" name="Content Placeholder 2">
            <a:extLst>
              <a:ext uri="{FF2B5EF4-FFF2-40B4-BE49-F238E27FC236}">
                <a16:creationId xmlns:a16="http://schemas.microsoft.com/office/drawing/2014/main" id="{8EAD0E15-172D-4C3A-B5DA-057DBE1A8F47}"/>
              </a:ext>
            </a:extLst>
          </p:cNvPr>
          <p:cNvGraphicFramePr>
            <a:graphicFrameLocks noGrp="1"/>
          </p:cNvGraphicFramePr>
          <p:nvPr>
            <p:ph idx="1"/>
            <p:extLst>
              <p:ext uri="{D42A27DB-BD31-4B8C-83A1-F6EECF244321}">
                <p14:modId xmlns:p14="http://schemas.microsoft.com/office/powerpoint/2010/main" val="1437916443"/>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90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93533" y="320675"/>
            <a:ext cx="8555615" cy="1325563"/>
          </a:xfrm>
        </p:spPr>
        <p:txBody>
          <a:bodyPr>
            <a:normAutofit/>
          </a:bodyPr>
          <a:lstStyle/>
          <a:p>
            <a:r>
              <a:rPr lang="en-US" sz="4700" dirty="0">
                <a:latin typeface="Comic Sans MS" panose="030F0702030302020204" pitchFamily="66" charset="0"/>
              </a:rPr>
              <a:t>Negative Impact</a:t>
            </a:r>
          </a:p>
        </p:txBody>
      </p:sp>
      <p:graphicFrame>
        <p:nvGraphicFramePr>
          <p:cNvPr id="8" name="Content Placeholder 5">
            <a:extLst>
              <a:ext uri="{FF2B5EF4-FFF2-40B4-BE49-F238E27FC236}">
                <a16:creationId xmlns:a16="http://schemas.microsoft.com/office/drawing/2014/main" id="{8B7B8DED-88AD-4D6B-81C9-D603C772F605}"/>
              </a:ext>
            </a:extLst>
          </p:cNvPr>
          <p:cNvGraphicFramePr>
            <a:graphicFrameLocks noGrp="1"/>
          </p:cNvGraphicFramePr>
          <p:nvPr>
            <p:ph idx="1"/>
            <p:extLst>
              <p:ext uri="{D42A27DB-BD31-4B8C-83A1-F6EECF244321}">
                <p14:modId xmlns:p14="http://schemas.microsoft.com/office/powerpoint/2010/main" val="473453692"/>
              </p:ext>
            </p:extLst>
          </p:nvPr>
        </p:nvGraphicFramePr>
        <p:xfrm>
          <a:off x="293534" y="1825625"/>
          <a:ext cx="855561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784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7255" y="1290909"/>
            <a:ext cx="7277099"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2838" y="2010741"/>
            <a:ext cx="5530453"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513" y="1780905"/>
            <a:ext cx="6026944"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542347"/>
            <a:ext cx="7750968"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75" y="6178751"/>
            <a:ext cx="378619"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59376"/>
            <a:ext cx="8318896"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1916"/>
            <a:ext cx="79295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75" y="-6705"/>
            <a:ext cx="446485"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 y="-1916"/>
            <a:ext cx="267890"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69950" y="-1916"/>
            <a:ext cx="4341019"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26260" y="2872"/>
            <a:ext cx="2213372"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631686" y="1481328"/>
            <a:ext cx="2194560" cy="2468880"/>
          </a:xfrm>
        </p:spPr>
        <p:txBody>
          <a:bodyPr vert="horz" lIns="91440" tIns="45720" rIns="91440" bIns="45720" rtlCol="0" anchor="b">
            <a:normAutofit/>
          </a:bodyPr>
          <a:lstStyle/>
          <a:p>
            <a:pPr algn="l" rtl="0">
              <a:lnSpc>
                <a:spcPct val="90000"/>
              </a:lnSpc>
            </a:pPr>
            <a:r>
              <a:rPr lang="en-US" sz="1900" dirty="0"/>
              <a:t> </a:t>
            </a:r>
            <a:br>
              <a:rPr lang="en-US" sz="1900" dirty="0"/>
            </a:br>
            <a:r>
              <a:rPr lang="en-US" sz="1900" b="1" dirty="0"/>
              <a:t>General Yahya Khan </a:t>
            </a:r>
            <a:br>
              <a:rPr lang="en-US" sz="1900" b="1" dirty="0"/>
            </a:br>
            <a:r>
              <a:rPr lang="en-US" sz="1900" b="1" dirty="0"/>
              <a:t>25 March 1969 – 20 December 1971</a:t>
            </a:r>
            <a:br>
              <a:rPr lang="en-US" sz="1900" dirty="0"/>
            </a:br>
            <a:br>
              <a:rPr lang="en-US" sz="1900" dirty="0"/>
            </a:br>
            <a:endParaRPr lang="en-US" sz="1900" dirty="0"/>
          </a:p>
        </p:txBody>
      </p:sp>
      <p:sp>
        <p:nvSpPr>
          <p:cNvPr id="10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5619" y="-1916"/>
            <a:ext cx="1624013"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68119" y="-1916"/>
            <a:ext cx="671513"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Shape 10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564058" y="2218040"/>
            <a:ext cx="3314068"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37900" name="Picture 12" descr="http://historypak.com/wp-content/uploads/2012/03/Yahya-Khan.jpg"/>
          <p:cNvPicPr>
            <a:picLocks noChangeAspect="1" noChangeArrowheads="1"/>
          </p:cNvPicPr>
          <p:nvPr/>
        </p:nvPicPr>
        <p:blipFill rotWithShape="1">
          <a:blip r:embed="rId2" cstate="print"/>
          <a:srcRect t="3153" r="1" b="25028"/>
          <a:stretch/>
        </p:blipFill>
        <p:spPr bwMode="auto">
          <a:xfrm>
            <a:off x="691432" y="465243"/>
            <a:ext cx="5821443"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p:spPr>
      </p:pic>
      <p:sp>
        <p:nvSpPr>
          <p:cNvPr id="37890" name="AutoShape 2" descr="data:image/jpeg;base64,/9j/4AAQSkZJRgABAQAAAQABAAD/2wCEAAkGBxQTEhUUEhQVFhUXFxYXFRgYGBgYHRcZGhgXGBcXGBgYHSggGBolHBcXITEhJSkrLi4uFx8zODMsNygtLiwBCgoKDQ0MDgwMDysZFBkrKyssLDcsKysrKysrLCsrLCsrKyssKysrKys3KysrKysrKysrKysrKysrKysrKysrK//AABEIAP4AxgMBIgACEQEDEQH/xAAcAAAABwEBAAAAAAAAAAAAAAABAgMEBQYHAAj/xABDEAACAQIDBQYDBgMFCAMBAAABAhEAAwQSIQUGMUFREyJhcYGRMqGxBxQjQlLRYsHwFSRykuEzU2OCssLS8TSDohf/xAAVAQEBAAAAAAAAAAAAAAAAAAAAAf/EABQRAQAAAAAAAAAAAAAAAAAAAAD/2gAMAwEAAhEDEQA/ANwrjQE0UtQCTRc1ATRC1ActRc1BNATQHzUUtRZoJoBLVX94d88JgjF+73+PZqCz/wCUcPWKbb7b228HacKQ18oSiyJXkHYE/CDGnE/MedcVfJLOzm4z6uzcTPj40GyX/taS5cCYZWglQC6mWLECAsgLx5nWpex9o1s3eyCO7BipZYCyCQdS2uo4DrWEYfHGzdVwuqsjf5GDAe6r7Vc9yXZWVwjMLo7xIkkyZI/hB40Go3d6b4YRhwyEmCt3vQOPdKgT4TUhe3ktoUFwOuf4TEieMd2ddKY4bAaSGIkcIgD0/cU7OCzLDQY1HiQDHlyM1BNWr4YAq0giRB60YtWfbzWLtlbQs3mt33ugK/ESRBDLwK6AQf1VJ7p72dvmtYgBL9vjAhbimQtxZ1EwQRyINUW0tQFqTBrpoDhqHPSYaumgVzV2Y0lNCWoFVfxo4em6mhDUDhLldSNs60NA5Y0QmhY0mxoOJos0E0FAaa4mi1xoBmq5vhvVbwa5Sx7VlJUCCQOGaD48KsDMAJPAV513/wBqviMS105sskKCsZUXRYEnTn60DTejaJxDlgSwUGSZmdAWbz59JNV0iVkeEj6H5U/vXMw7QHlleNJ0+Ie1NsKNdZjgRGvhp0opEl2HM8FHrMD5Gpfdc3heQWrrW82Y6HTSZleB4HQ+NM3Um4IXQQMoHxRxIJ4nh71PbE3XxVwqbIOhJnVSD6x8pojbd171xreS+FN1DDFeDg/C46TrI5EHwqwJYAqnbB2Pi7YDM65wIEyYH6fEGJ41cbLtGoigg9t7ON65bH+7YP5sD3J8AZPtUZtPYoU9soOa3bYgAdbguH5g6eNXJbWpNA9nQj0oK/hcU1khWkozRP6Z4HyOnvU5THaWEDLB8/amu7GJZrCrcnPb7jTOuUkBteMgVBMCumgBrpoOoQKKDRqDjXTQGuoFLXGuoLfGgoHL8aJR2osVQU0WjGi0HGuoTXUETvTdy4S+ZjuMAeGraD5mvNAuFHMxrM+PjM/Pxr0zvOrHC3QsA5RqTECRmPmBJrzTtp1NxoOkkjw109P5UCtm3J04HiRy86mt3NhJcYEuWYHlznx1kVVLN4r9PT+vrVu3S2hkdJ5mNDwETy5zRWj7M2BaIE21g9YNWzA4VUEAAVF4bEiB4iamMNdEVBIW6VFNrbU4BqoNQGuJos0Cd63IphYEOfGpFzUaw/FBHOgdV1BQioBFCaCuNB00E0WaCaBW2da6k7Z19K6gkWFEo7UQ1QR6LNcxoKA00FdQigjt40nC3gOaNFeWcYpViDoZr1rdthlKngQQfWvNe/uy/u2Ia2Y6jgZHp50FaVoq8bmbEa4BeeQOXIGOlUfD28zAdTFbUMP2WHVU/Kg+n70ENvRvMbAC22E6SupMc+enrUds37VLlsQ9oXNeMlSR5Qdaqm0sLcu3XuP3QOvQGAPHSmyWsOs5ncn+ECPc8vGKK1jZn2wWS0XbFxF6gq2vlppV72JvhhMTHY3QSfynut/lPnXn3YWwreJzFXdFSM5ZQVAJgZmUns5kAFlyyCJEVfMNurbwmMsNZe4RlDEPEhjI/LpEURsk1CbV3twmHYpdvorj8syfYVK4cytYjv8A7sh8QzWlZ711yco+I9faPQDlQWraP2vYVf8AZW7t30CR55yD8qebt73pi8Qgtq+quGDCDbgAgnqDw05+sYlszD2SYupfYrJfsysBRqxOhMAc+ArZPs/2Bat3VxVm47JdskKHGohlB1BI5HhQX6KGK6gmoBopoZoDQJmgoxohoDWuPpXUayNfSuoJBqIwo5OtENUJmuoTQCg6hrgKGgid6NoGxhnddW4KPE1Sv7G7a1GLVL8QW7gBX/B4Dx1q4b24XPYn9DK3sag8bjuytOwEs+bKOPXjQY1e2ULGPFpDmXtFNs6mVbVR7aVrT2iygdI6aUTZuyECpddUN4oCzADnqQDyGpqSt9IoqnbS3XF8gEwgJMAfF5mpHYG6wwwcDD2bwefjJDZSAMpMERx5VcMJYH9fyqRtWAKCH3T2Dbw1tkt4ZLIcy8O1wt0GZ9cokwOAk0w29gwuItsuiKAAOQ1nTpxq4LVN3lxk3CqaleP7Ty4VEXDZ7yorruEBOYAZutR27WKz2wamgaor+B3Xs2rrXbdm0juGDOA0nMQWgEkAGNYqSweASyoS2oVRMAaDUyfmTUiaQvUBKCumgmoDUFdXUANRCKOTRSaA1nj6V1BaOvpXUEg1FJozUQ1QWuAoDRhQdFdQihigRxNkOjJ+oEVn+IwpcG0ztbZGIDAcNdQeomtFqG25hQCLoETox+hP0mgq+AsPaQLcKkgmCJiJkeX8qkMPHnUftTFDPAIIApTBXhwnh/XpUVNW3AipCy9QiXNalMK2lAfauPFiy91uCKT7cBWQWN9rahmdC9y4WJA1y6mOfStO3gy3LRtmDm5VmeO3I70o0E/Wqi2bib12CMmcBidAY+lXW3ta09w20dWuIFZkBkqrcCek1nm5+4Vmzdz3yLjAAqsd0HqZ41o+Gw9tWZlVQzRmYDUxwk+FA9DUjfNApii3WoCmgFATQA1AoDXUE0UmgNRWoM1FY0B7B19KCgsDX0rqqpRqKaM1FogtBQmgoDTQ0SaGgEmgOuh+dATRZoM83gCjE3AoC97gBH5QDwptg7sdfT+uGlDt25/e7o5h/eQIpAXKKnsLe1E8qle17pbpVTwWJ738+uny0q14UykcqgoG8u9y2rnUz1qBbf5SQSuk9eHDT6/Kr9tjYKMCVtozce8oM84mq0Mf2LRcwFojmQgkj2g/6VRaMLt7Dm2l1bqZCPiLAAHmCT/WlSOD3rw5fJ2qTy1GvlVf2JisBmldnqhJgkWQR58KseP3WweKXv4dFPJ1UI6xqIZYPpQTqXQda5nphhLXZqEkkDQE8Yp0DUQaa4GiTXVVHmumik0FRBpoJrlo1wDlVUNjj6V1dhjr6ftXUEm1BNAx1ok0Qc0QmumgJoBmgmgJpvfxSIJdlUdWIH1oFyaCagNs724bDKjXHJRmyZ0BdQdD3ivAQR/QMRWL+0TClYw79q54aEBfEyPpQV3ejE/36/PhHjCgewM+9MTjhzHkfGo7a2MDszuwzEk9TPiOnGodsYQ0Hjx46EciDRVow2Ny8T5eWtWnYe3lfukieEVm/wB4kSOlILiyraE0G5WXBEiD/OntlEPEA89QKxjA76XVGXQiedT+xt9wTDyDyn+uNBqXZr0FJXIHCqthN7UIgmOQnT60+G1e0hbXfY+yjmzHkPrUQ8LS1LUx+8W7RCO6525E6sREwvHmPenaOCARw48x9aqjzQg0WaCTQGNcTRJo1B01wNFmuoHGH4+ldRcMdfSgoJO40caR7cEwNT0GtR2MuEsVIaDIzaCB4Qaq+LxFjCQrYq4usm2GLM4HLKne9uNETd3epCSLKNdhspI7qyDBGYiDB6VHbR3wuIpC2HL8IRGuqp/iaVHLlw41EXduXCoXCbPvXFiAboFhI8n73yqr7bvbWylAqWU5La148RJk+PKig2rv5jHnNeFofpUZPPx+dUvaG1s5lnZzzJJPzNNcfg7in8TNm5zP86jjREpiNuX7qdk91zbz9plJBGeMuYaaaelP9j28hzDnpVbBqd2biQV7xP8A6oLF/Z9m69sWb4RmtOzLc/3gcDKXByrmmegAFQmMBDFT+UkETwI07p/qaI7lXzjU9efnpy504vY+3cTvWwrR8YLSdJMgnKZ4cqKaWcYV6/tx/qRXXceDwNExGH0zCSvWMp9NTI8fpTaxg3utlRcxgnToOJoF2vzSYSfenm7e7z4t2VWChPi5nmNPatP3d+z/AA9qGugu3EF+HoIigrO6G7N28VIGW2IJZp4fwjnWs7PwqWAltSAzDgSJYKASTPnwrhdtpoozaCNO7r0jQ6eNNV2ct3EpiGnNbVk/hhiDqD+YRxHU1BHbe3duLdOJwwFwlhcayzZTnUQLthzIR40KsCrDQ062NvfYvubd1jaxHBrV1eyafCdH9DViBmojePdnD41Mt9BmHw3Bo6eTdPA6VRKmz0optnoazv7ntfZ2llhjLC8FYSwXpqcw9CfKlsN9qtnNlxNm/Yb8wAzDQzw0ccOlBepoC1Reyt58DiGHYYlSxnuP3WP/ACvB08OtH2riLtp82SbAHeKDMy8ZkEiBw1E+McagkKENTRcWmUsGOVeLFGQa/wCLz1PKlc1A7wrd4+VBSeFPe9D/ACrqBvjNki4xN13YSe6GKL7Lq3qTR8Js61aEWraJ/hUCn13ifOkS1UFeKa3rQNL3DSDVBWNu7s2rw1Amsc3q2K2Fvm2fhIzIeqnT3kGvQN89Kp32i7D+8YVnUfiWZdepUfGvtr5iqMWpbDXip86RNBREsl8x5/Kknka8PpVnw26Rv4RcRh2zSO8kSQRo6+JBBpzuttC2v4OItq6nQhhz/l/KiqzgNovbIiCAZykZgeY7vAxAP+lXHc66l3FZyALht3OFtUgwZYlAFOnX35BpvTuXlBv4HNctalrfF7Z/hHFl4+IjnUZubir3b5EElgUfUZ1QkB3RTo7qCTl1nxoLH9k1jS5cARiG1JZlZZEhhA1BkiNDxq/tdbRTcJaZhQNdf0mTziR8qgd39wLuFuMUxWVHykqqSxjiMx4DlIFW/CbKCGQx14wACfNtWPvQFwmDJjMY/h5+scKk1UDQcuFE0UQNKBGoF5oTSU0eaA5pltDZlm+pW9aS4D+pQfrTsNRS1EVHH/Zts+6P9kUP8DEfIyD6im1rc/GYb/4W0Hy/7u+O0Xyn8voKu1cTRVKu7exloFdoYK4yDQ3cIc6MP4rZkj1qT2NvLhMR3cPdDMfyNKXF691ozAeExrVkmoTeHdWxihmKhLwg27yCHVhqDI+ITyPyoJDCkhjPT+YrqX2fbYhe1jOEAaOBPMjwPGuqBS8dT60gwoz3O/HiaUuLVDJzSTTTzJRGSoGT2jXW7MyD5eFOH4UFk0GA7+7A+6YplUfhvL2/AE6r6H5EVWq337Rdgfe8K2UTdt9+31JA1X1GntWBGqi/fZJtzssQcMx7l74AeV0D/uUR5qKsW++7ikm9aWGnvgfm5Ex1/asft3CpDKSGBBUjkQZBHiDWw/22+K2eb1rW6Fi4BxRh8RAPHrHQ0DLYG2YGVmZDB1HQLOg6xJ9DVZ3c2RcxGOdUzqR2js5WGUQzZiJhHYgAH+KhTF3bbK1wLcJYZBbBLO0cFAEEGSCROhjnVr2Fito23xGTZ9oMpRry5it5wwYoEckh4GbTlw04ArQdl4dksIzFs8fiSzMM+gaC3jy01mnqXOtZvsHad3G4vvuy4TK9wWyxDNc7tt0ccQwbvEcASpA7wq64fCW7QhFAn39zqaCRe7Jo9vSmdptaczUC2ehVqQLUdDQLTXZqKKANVB5rjQTXE1BwNHDUkKEHWKoWtHvnyFdSGz3l3PiR7QK6oGVy/wD3nL5n51LuKqxv/wB+c8gSo9ImrKXoAApK6aUtPxpviH0NUN7jaUWw1cfhoLFQKnXSsM+0vd/7ris6iLd6WHQNPfHzn1NbmF1qG312AMbhHt/nHetno44e+o9aDzqRS+FvOphXZA2jQSAR4gHWk71sqSCCCCQQeRBgg+tEqov+4+x7F69hA9x0GbEKGRgGGIUpct66gZk1A55eJrXLpt2HYXcQWe4VaHa2Ci/CAoAWF+IzHEmvPOB2l2VtkBzrcyl01EMCSjo8SlxeRE8SDIqcXY5xFy3cxl+8yMglyDddLawVzmNBDEyeQoHO8d2zib2JNu6qWnxZa050UlbUXWnozZTI46cas2B2pgsBbCm/cOYjU9q8kDyhfQCs/wB8cKti/wBlaYNZCK1oqwbMrSGJYcTmVgT4Uht8d1P65UGyWt7cILYum43Zng3Z3I6a93TpTzDb0YW4620vKzsoZVAaSCuYEadKyOy87Ly81z9f1012Ti8mIwV3gAiA/wD13nSP8oFFa/it9MFadrVy+FdCVZSlwEH/AC0rZ3zwTKWW+pA4wryNOmWeFZN9qFjLtG4f1paf/wDOUn3So3du53nX9QBHpIPHwNEbxhd6MJcTMt9CJjmDPQgiRTy/tC3bgu4UHQEzrWE7vE/iIDwP7j9q1Db3fwKPMEC2xPmIP1oq4XMQoUsTAXiddBSb4hQV1+Id3xppstu2w6/8S1lJ8Yyz70xwjs2Ett+a25U+/wDqPaoJj7wuYLImCQNZgRMe496QO1bGcr2qZl+ITBGk60z2ndyG1c5B1BI/S8r9WX2qD21ZFvGaAAXbY8JKyuo590Cgs+xMfaYStxSSJOo5kH+ddVM3fOW6w/hb/qFBVD+yC2KvsOIut4aZj15Va0xA7uok+IqgbIuBr+JzAnKX4EiDnYHh5VP28oy8dAOZ5VBaMK2hptinExQbGM251EzxP703xtpidG0A8aBa6YWk8Oev9HpRVJygMPOKCzc1Onn4nWgezzoVOlNxcGvhSheKDIvtZ3a7K797tjuXDF0AfC/Jj4N9fOs6Ir0vjsKl621q4MyOCrA+PTp51gO9ewWweIa02qmWtt+pJ016jgfGqhtscZy1kmO1WEJ5XF7yehgr61bN0SbGJvpcbMVt2knyX+taoqOVII4ggg9CDINWPYmK7bE3X4Z8pI8hr9KBtvbgBbu5k+C5mKjkIPejwkz5k0rtvCMLFtyNIQnwkaa+NNN5Met11CTCArMRrJ1HyrWtg/aThb62rJwpa6RbRwwtamQpZQfjA+IjjHLSgz3ZdkPs26RHdNwNwPQj6gVEYcM9m1kBLW7ty3AEn8QB00Hilz2rZ9r72YGwAmIwOW00Ens7RWSYgLozMBBgCQCDUHivtYFi1bFrDiTaVz2mZO8WgDuoAwKgtmBgxFBE/aXsS/fu4W5ZsXbhewA2S2xhs0w0Du/HziqPgUeziMjqyurFHUiCI4gg8DpWin7XMTdRVw9pPvBaMnZM6ka/CwuA5uGmXmahL4t39t2TiLXYrea0922xAys1rNBg6BmAPXvaxQRGCOXFOFPxAkfJv39q1DZT/eNm3FHxIrrHiO+Kb4jdzZCYtLi44JcDKRZR7b6iCBGUtBGnkaZYneexg8TichD2u1RsqkQVZgLhtxoYDnTnliirRuBjM+Hynjbcr6GGHpqaPs5fxcbh9Br2iCRz14cea1T9hbWXDtikW5E22Npwj3FJQ/hkZfiGVgTHI0vhd+LJx1q/MLdtBLgMzbbvCNNG1C8DzoLRdQvhiCIYIY811U+4FR287g/drynTOAT1V1Ef9J96lsJdV7SlfhKyI5qRp8oqo7wYpfuBQEZrLIAdeC3TbB9ifeoHeAQLibgB/KT7lT/OuqP2VjFfE5gdTZBPgZUcfSfWhqhHZl0LiMWnAsWZT4Zjm8/9anNh53LDkBAg1Tg/98uK3HNcAP8AzEx8qcYfa17DOTbbMOaNqPfiKDVNmghI6TSRkk1G7pb02sUGT4LwElCeIjivUVYLNmV96gjLl+OPl50FlvrURiLz57oYEKt4hJBGZclsyJ4jMWGnSn+CEjMaB7FcRp/XGkmOlcCaA7jjrNV3fHYQxeFKEDtVlrRGvejh5Hh61OPcpBX78aaAfOf2oPOzqRodCJBB5EcRS2BxRtkxPe0McefD3qzfabs1bWNZkgLcUXDw0acraeOh9TVW+8ZR3JUye8D3j01HwiOQqoltqCy47q5DkD2zKEspA7lwJ+ZSGgmCQdeVMbWyrhQXMpCZguaRo3lx6axzFSuD2gcNYtOtgdpdzsL7EvIVirC2NQrcjI5gkGaYHaWXNlBCszNlcK8N+VtRB6eh01oHeJ2YrBAjO95P9rbdozDpaJOsZeAM8IFTGM2pj8NZtLCJaAAVSFuBYKkd5wWHEiJiC3CoDD7UlCiqiOwys/dWV1kTpB+EAjprMLFnvYhn2fdxVw53t3LVrDmNEPdD3Y5sYIE6DTSgW2dtoL2RF3D2WuXs2IREe0SGZo76GSgW8xBJEdmsHqrtfY+LS6l4X8O9xmUAWpDv3oBzOC78ADJOg8Kh938NcxGJtW7t98lzNbDkCFZwzZCGkOhaQRPM8OFalawCMbHYnu6yMxMZBBFsnRSMp1GseAoI87unGKXvu4uwUuorOq5weDw0sMp0AMQZ6Ufd3dRWw19bqpluOwKrPdOVVYqTrBZZGg4azNX1NAsnnE/PWl+zH70FB3W3cNq5f7yEKqplCkAzmKtqx7wUweJIIpDbG5a/iXbDOpS2MttQrSzMT3cxWNdfiHsaveGsIpuNAUs0tqdYGUH2HKhNuHY90IVAgDvFpM5vACI8zUGP4W5ikzWA2NVrdtrpVbNhYQEaKxL6a6RPDhURexU27kM4W64Ri7G6cyw8iERFbT61oH2hbWXDMFKQLgDKUJViykg5m5gCO7w7xmeFVXdjbQuBsMQ4tsSYAUjMdQWJUxMsOnCqqZ3U3e0FztWJZCADGgkGCo+GD49a6pjYu3yO5dkuuZVOVRKqVBkCApBYcNDINdQUDeH8PGZv+JPuYP1p3tGzrA/1pDf1fx2jjmP1qbxtnujTUxQUm+Wt3BctsUdSCrDkas2O+0RrotW2z21Ii81sqGmYJTNpEdTpJ6UwxmAZ2yga/wClMtlbGvm5mtgKVMl2AI9iO9QaXszamEOCJm4ttXJ7a/CdoZnMDPeHATzimN7ecmFwuGu3ZAId/wAG2QZgguMzcOQqJubMHap94ZsRdZhDPwXwtp8K/WrLjXGciOEKPQUDMXMdc/NhbQPIK90++ZB8qcrgcSeOKUH+Gwv/AHMelHsvMdactcM6aVBH3dm4vWMWsQZDYdST5EOBPmKXwtooFzEseBYkST4xEeQpdbp1pYarqP3oM2+0/Yyn+8qSWGVGHEQS0HqNT86zk1vW2cGrowcSpBBHUH+YrF94NlnD32t8RxU9VPD14j0qoSwV5mXsszRJa0M2guMAp04DMNJ6x40net5dOJ4njI5FSp4EEc6b5a1PdDGWMbZy4i2j3U0OYCSY0cEa94Az4g9RQZ9sJbhujskDtwKsARB4yDGn0q27s7dtWRicDjFFtLlwsrASttswIBB/ICoInjrNXfZ+CsIctu2iA6SqgaeMVF7U3ZtYlmFyRluNlbgRmVGIB5iTwM0FXubtOGEY3DrYDEoy3CSoJ/Lb6yBzrUNgDsbKZu7bVVWyG1YhQwNy5+ktJPkdYNUD/wDm9ofDeuBpkN3dDx0AE/8AqpzBbsEplxOKxGIX9DOwToJUGW9TRV1/tJLgV0uIyGDIObTUggqSvh602xu8wCt2IV3RrSsrv2YXtPhYtwYHlHOqBtzcjCWbFy+iuCmW4YckEKwL6Gfyz5GKa722sRh3tXripiFtsrWr4GUlRqEvIuh+IkOIg684oNATb942bd26ttlZ9XQuoVTIV+8ozLmyiRpDTw1qn4nfLHWcULZW2LXZqwtQ7qimYzvowedM3iKf7qY65iwz3EYWWUqA3w3AxbPADZOPEi2s6eIqw4rZVslmKg5rXZGde6eXlQZrj9tYrEp2lwW+wOUW8qjLaynQKeIaCJBkHp0HZ+Bi215gArghZMZi0mYHLgRy08prV9buGu3LYJUhiGHEMORKnQ6AfKp3dz73fhFJ7MGS0QFHNRGmvSKC1brYYszFbZAAMNHGSumv+H511XTdrALbk5RmI1PM8P60rqDMN4bRuYphx/FI92irVcskwKK+77HFZpT/AGhPE9SelWB9kt1Xrz/agqdi1lvKTwn06e1PLmMTtGA66x0mnuL2Gx1BWfM/tUAuw7wuMQyR5t18qB7YfNjLazw+Xv1p3dbMzHqxMedN9g7IufezcZkiNBJ5Dyp5a2XcAkFddeJ/agG1ofH60qLmv9elKWMA86lfc/8AjS67LbXUaef7UDQPx0p5ZucBwFCdmPrqvuf2pcbPb+HQ9T+1QJY7CZ1IHGNKzbb2zxiMZaw7iD2V3vcxOqHxjKfnWt2MK3UfP9qquI3ff+10vSmXsYiTM9/ll1GvWqMSxmEa1ce24h0JU/uPAiD60fZuMazcW4pIg6xzHTx661qP2j7mtduLetFAx7r5iRMaqdFOvL2qmNuViP1Wf8z/APhRF53b22l6YYZtNNePEwOmtStg965rP4h5/wDDt1n+x92cTZcEGzMqQc790hgZH4fMSCNONabhtmMS5OXV54n9CDp4GiuUaUaDB9/pS67PfqPn+1KtgW11Huf2qCH25bDYa+vW1cHupin2ywHw9okBg1tJmDxUaEUOP2cxtXRK6o44nmCOlK7E2e64e0pKyLaDieSjwqhybACiBAHADQDyoH6U5GHaIkfP9qI2Fbw9z+1QZFjkS7tZw6yufLHUqoH11rQsGyghFQKoMQNPaqfht3rv3ztS1vW6zcWnVjH5fKtBOymzBgR7n9qoldm2TPQZf5iup5s+0QNY4UFQf//Z"/>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2" name="AutoShape 4" descr="data:image/jpeg;base64,/9j/4AAQSkZJRgABAQAAAQABAAD/2wCEAAkGBxQTEhUUEhQVFhUXFxYXFRgYGBgYHRcZGhgXGBcXGBgYHSggGBolHBcXITEhJSkrLi4uFx8zODMsNygtLiwBCgoKDQ0MDgwMDysZFBkrKyssLDcsKysrKysrLCsrLCsrKyssKysrKys3KysrKysrKysrKysrKysrKysrKysrK//AABEIAP4AxgMBIgACEQEDEQH/xAAcAAAABwEBAAAAAAAAAAAAAAABAgMEBQYHAAj/xABDEAACAQIDBQYDBgMFCAMBAAABAhEAAwQSIQUGMUFREyJhcYGRMqGxBxQjQlLRYsHwFSRykuEzU2OCssLS8TSDohf/xAAVAQEBAAAAAAAAAAAAAAAAAAAAAf/EABQRAQAAAAAAAAAAAAAAAAAAAAD/2gAMAwEAAhEDEQA/ANwrjQE0UtQCTRc1ATRC1ActRc1BNATQHzUUtRZoJoBLVX94d88JgjF+73+PZqCz/wCUcPWKbb7b228HacKQ18oSiyJXkHYE/CDGnE/MedcVfJLOzm4z6uzcTPj40GyX/taS5cCYZWglQC6mWLECAsgLx5nWpex9o1s3eyCO7BipZYCyCQdS2uo4DrWEYfHGzdVwuqsjf5GDAe6r7Vc9yXZWVwjMLo7xIkkyZI/hB40Go3d6b4YRhwyEmCt3vQOPdKgT4TUhe3ktoUFwOuf4TEieMd2ddKY4bAaSGIkcIgD0/cU7OCzLDQY1HiQDHlyM1BNWr4YAq0giRB60YtWfbzWLtlbQs3mt33ugK/ESRBDLwK6AQf1VJ7p72dvmtYgBL9vjAhbimQtxZ1EwQRyINUW0tQFqTBrpoDhqHPSYaumgVzV2Y0lNCWoFVfxo4em6mhDUDhLldSNs60NA5Y0QmhY0mxoOJos0E0FAaa4mi1xoBmq5vhvVbwa5Sx7VlJUCCQOGaD48KsDMAJPAV513/wBqviMS105sskKCsZUXRYEnTn60DTejaJxDlgSwUGSZmdAWbz59JNV0iVkeEj6H5U/vXMw7QHlleNJ0+Ie1NsKNdZjgRGvhp0opEl2HM8FHrMD5Gpfdc3heQWrrW82Y6HTSZleB4HQ+NM3Um4IXQQMoHxRxIJ4nh71PbE3XxVwqbIOhJnVSD6x8pojbd171xreS+FN1DDFeDg/C46TrI5EHwqwJYAqnbB2Pi7YDM65wIEyYH6fEGJ41cbLtGoigg9t7ON65bH+7YP5sD3J8AZPtUZtPYoU9soOa3bYgAdbguH5g6eNXJbWpNA9nQj0oK/hcU1khWkozRP6Z4HyOnvU5THaWEDLB8/amu7GJZrCrcnPb7jTOuUkBteMgVBMCumgBrpoOoQKKDRqDjXTQGuoFLXGuoLfGgoHL8aJR2osVQU0WjGi0HGuoTXUETvTdy4S+ZjuMAeGraD5mvNAuFHMxrM+PjM/Pxr0zvOrHC3QsA5RqTECRmPmBJrzTtp1NxoOkkjw109P5UCtm3J04HiRy86mt3NhJcYEuWYHlznx1kVVLN4r9PT+vrVu3S2hkdJ5mNDwETy5zRWj7M2BaIE21g9YNWzA4VUEAAVF4bEiB4iamMNdEVBIW6VFNrbU4BqoNQGuJos0Cd63IphYEOfGpFzUaw/FBHOgdV1BQioBFCaCuNB00E0WaCaBW2da6k7Z19K6gkWFEo7UQ1QR6LNcxoKA00FdQigjt40nC3gOaNFeWcYpViDoZr1rdthlKngQQfWvNe/uy/u2Ia2Y6jgZHp50FaVoq8bmbEa4BeeQOXIGOlUfD28zAdTFbUMP2WHVU/Kg+n70ENvRvMbAC22E6SupMc+enrUds37VLlsQ9oXNeMlSR5Qdaqm0sLcu3XuP3QOvQGAPHSmyWsOs5ncn+ECPc8vGKK1jZn2wWS0XbFxF6gq2vlppV72JvhhMTHY3QSfynut/lPnXn3YWwreJzFXdFSM5ZQVAJgZmUns5kAFlyyCJEVfMNurbwmMsNZe4RlDEPEhjI/LpEURsk1CbV3twmHYpdvorj8syfYVK4cytYjv8A7sh8QzWlZ711yco+I9faPQDlQWraP2vYVf8AZW7t30CR55yD8qebt73pi8Qgtq+quGDCDbgAgnqDw05+sYlszD2SYupfYrJfsysBRqxOhMAc+ArZPs/2Bat3VxVm47JdskKHGohlB1BI5HhQX6KGK6gmoBopoZoDQJmgoxohoDWuPpXUayNfSuoJBqIwo5OtENUJmuoTQCg6hrgKGgid6NoGxhnddW4KPE1Sv7G7a1GLVL8QW7gBX/B4Dx1q4b24XPYn9DK3sag8bjuytOwEs+bKOPXjQY1e2ULGPFpDmXtFNs6mVbVR7aVrT2iygdI6aUTZuyECpddUN4oCzADnqQDyGpqSt9IoqnbS3XF8gEwgJMAfF5mpHYG6wwwcDD2bwefjJDZSAMpMERx5VcMJYH9fyqRtWAKCH3T2Dbw1tkt4ZLIcy8O1wt0GZ9cokwOAk0w29gwuItsuiKAAOQ1nTpxq4LVN3lxk3CqaleP7Ty4VEXDZ7yorruEBOYAZutR27WKz2wamgaor+B3Xs2rrXbdm0juGDOA0nMQWgEkAGNYqSweASyoS2oVRMAaDUyfmTUiaQvUBKCumgmoDUFdXUANRCKOTRSaA1nj6V1BaOvpXUEg1FJozUQ1QWuAoDRhQdFdQihigRxNkOjJ+oEVn+IwpcG0ztbZGIDAcNdQeomtFqG25hQCLoETox+hP0mgq+AsPaQLcKkgmCJiJkeX8qkMPHnUftTFDPAIIApTBXhwnh/XpUVNW3AipCy9QiXNalMK2lAfauPFiy91uCKT7cBWQWN9rahmdC9y4WJA1y6mOfStO3gy3LRtmDm5VmeO3I70o0E/Wqi2bib12CMmcBidAY+lXW3ta09w20dWuIFZkBkqrcCek1nm5+4Vmzdz3yLjAAqsd0HqZ41o+Gw9tWZlVQzRmYDUxwk+FA9DUjfNApii3WoCmgFATQA1AoDXUE0UmgNRWoM1FY0B7B19KCgsDX0rqqpRqKaM1FogtBQmgoDTQ0SaGgEmgOuh+dATRZoM83gCjE3AoC97gBH5QDwptg7sdfT+uGlDt25/e7o5h/eQIpAXKKnsLe1E8qle17pbpVTwWJ738+uny0q14UykcqgoG8u9y2rnUz1qBbf5SQSuk9eHDT6/Kr9tjYKMCVtozce8oM84mq0Mf2LRcwFojmQgkj2g/6VRaMLt7Dm2l1bqZCPiLAAHmCT/WlSOD3rw5fJ2qTy1GvlVf2JisBmldnqhJgkWQR58KseP3WweKXv4dFPJ1UI6xqIZYPpQTqXQda5nphhLXZqEkkDQE8Yp0DUQaa4GiTXVVHmumik0FRBpoJrlo1wDlVUNjj6V1dhjr6ftXUEm1BNAx1ok0Qc0QmumgJoBmgmgJpvfxSIJdlUdWIH1oFyaCagNs724bDKjXHJRmyZ0BdQdD3ivAQR/QMRWL+0TClYw79q54aEBfEyPpQV3ejE/36/PhHjCgewM+9MTjhzHkfGo7a2MDszuwzEk9TPiOnGodsYQ0Hjx46EciDRVow2Ny8T5eWtWnYe3lfukieEVm/wB4kSOlILiyraE0G5WXBEiD/OntlEPEA89QKxjA76XVGXQiedT+xt9wTDyDyn+uNBqXZr0FJXIHCqthN7UIgmOQnT60+G1e0hbXfY+yjmzHkPrUQ8LS1LUx+8W7RCO6525E6sREwvHmPenaOCARw48x9aqjzQg0WaCTQGNcTRJo1B01wNFmuoHGH4+ldRcMdfSgoJO40caR7cEwNT0GtR2MuEsVIaDIzaCB4Qaq+LxFjCQrYq4usm2GLM4HLKne9uNETd3epCSLKNdhspI7qyDBGYiDB6VHbR3wuIpC2HL8IRGuqp/iaVHLlw41EXduXCoXCbPvXFiAboFhI8n73yqr7bvbWylAqWU5La148RJk+PKig2rv5jHnNeFofpUZPPx+dUvaG1s5lnZzzJJPzNNcfg7in8TNm5zP86jjREpiNuX7qdk91zbz9plJBGeMuYaaaelP9j28hzDnpVbBqd2biQV7xP8A6oLF/Z9m69sWb4RmtOzLc/3gcDKXByrmmegAFQmMBDFT+UkETwI07p/qaI7lXzjU9efnpy504vY+3cTvWwrR8YLSdJMgnKZ4cqKaWcYV6/tx/qRXXceDwNExGH0zCSvWMp9NTI8fpTaxg3utlRcxgnToOJoF2vzSYSfenm7e7z4t2VWChPi5nmNPatP3d+z/AA9qGugu3EF+HoIigrO6G7N28VIGW2IJZp4fwjnWs7PwqWAltSAzDgSJYKASTPnwrhdtpoozaCNO7r0jQ6eNNV2ct3EpiGnNbVk/hhiDqD+YRxHU1BHbe3duLdOJwwFwlhcayzZTnUQLthzIR40KsCrDQ062NvfYvubd1jaxHBrV1eyafCdH9DViBmojePdnD41Mt9BmHw3Bo6eTdPA6VRKmz0optnoazv7ntfZ2llhjLC8FYSwXpqcw9CfKlsN9qtnNlxNm/Yb8wAzDQzw0ccOlBepoC1Reyt58DiGHYYlSxnuP3WP/ACvB08OtH2riLtp82SbAHeKDMy8ZkEiBw1E+McagkKENTRcWmUsGOVeLFGQa/wCLz1PKlc1A7wrd4+VBSeFPe9D/ACrqBvjNki4xN13YSe6GKL7Lq3qTR8Js61aEWraJ/hUCn13ifOkS1UFeKa3rQNL3DSDVBWNu7s2rw1Amsc3q2K2Fvm2fhIzIeqnT3kGvQN89Kp32i7D+8YVnUfiWZdepUfGvtr5iqMWpbDXip86RNBREsl8x5/Kknka8PpVnw26Rv4RcRh2zSO8kSQRo6+JBBpzuttC2v4OItq6nQhhz/l/KiqzgNovbIiCAZykZgeY7vAxAP+lXHc66l3FZyALht3OFtUgwZYlAFOnX35BpvTuXlBv4HNctalrfF7Z/hHFl4+IjnUZubir3b5EElgUfUZ1QkB3RTo7qCTl1nxoLH9k1jS5cARiG1JZlZZEhhA1BkiNDxq/tdbRTcJaZhQNdf0mTziR8qgd39wLuFuMUxWVHykqqSxjiMx4DlIFW/CbKCGQx14wACfNtWPvQFwmDJjMY/h5+scKk1UDQcuFE0UQNKBGoF5oTSU0eaA5pltDZlm+pW9aS4D+pQfrTsNRS1EVHH/Zts+6P9kUP8DEfIyD6im1rc/GYb/4W0Hy/7u+O0Xyn8voKu1cTRVKu7exloFdoYK4yDQ3cIc6MP4rZkj1qT2NvLhMR3cPdDMfyNKXF691ozAeExrVkmoTeHdWxihmKhLwg27yCHVhqDI+ITyPyoJDCkhjPT+YrqX2fbYhe1jOEAaOBPMjwPGuqBS8dT60gwoz3O/HiaUuLVDJzSTTTzJRGSoGT2jXW7MyD5eFOH4UFk0GA7+7A+6YplUfhvL2/AE6r6H5EVWq337Rdgfe8K2UTdt9+31JA1X1GntWBGqi/fZJtzssQcMx7l74AeV0D/uUR5qKsW++7ikm9aWGnvgfm5Ex1/asft3CpDKSGBBUjkQZBHiDWw/22+K2eb1rW6Fi4BxRh8RAPHrHQ0DLYG2YGVmZDB1HQLOg6xJ9DVZ3c2RcxGOdUzqR2js5WGUQzZiJhHYgAH+KhTF3bbK1wLcJYZBbBLO0cFAEEGSCROhjnVr2Fito23xGTZ9oMpRry5it5wwYoEckh4GbTlw04ArQdl4dksIzFs8fiSzMM+gaC3jy01mnqXOtZvsHad3G4vvuy4TK9wWyxDNc7tt0ccQwbvEcASpA7wq64fCW7QhFAn39zqaCRe7Jo9vSmdptaczUC2ehVqQLUdDQLTXZqKKANVB5rjQTXE1BwNHDUkKEHWKoWtHvnyFdSGz3l3PiR7QK6oGVy/wD3nL5n51LuKqxv/wB+c8gSo9ImrKXoAApK6aUtPxpviH0NUN7jaUWw1cfhoLFQKnXSsM+0vd/7ris6iLd6WHQNPfHzn1NbmF1qG312AMbhHt/nHetno44e+o9aDzqRS+FvOphXZA2jQSAR4gHWk71sqSCCCCQQeRBgg+tEqov+4+x7F69hA9x0GbEKGRgGGIUpct66gZk1A55eJrXLpt2HYXcQWe4VaHa2Ci/CAoAWF+IzHEmvPOB2l2VtkBzrcyl01EMCSjo8SlxeRE8SDIqcXY5xFy3cxl+8yMglyDddLawVzmNBDEyeQoHO8d2zib2JNu6qWnxZa050UlbUXWnozZTI46cas2B2pgsBbCm/cOYjU9q8kDyhfQCs/wB8cKti/wBlaYNZCK1oqwbMrSGJYcTmVgT4Uht8d1P65UGyWt7cILYum43Zng3Z3I6a93TpTzDb0YW4620vKzsoZVAaSCuYEadKyOy87Ly81z9f1012Ti8mIwV3gAiA/wD13nSP8oFFa/it9MFadrVy+FdCVZSlwEH/AC0rZ3zwTKWW+pA4wryNOmWeFZN9qFjLtG4f1paf/wDOUn3So3du53nX9QBHpIPHwNEbxhd6MJcTMt9CJjmDPQgiRTy/tC3bgu4UHQEzrWE7vE/iIDwP7j9q1Db3fwKPMEC2xPmIP1oq4XMQoUsTAXiddBSb4hQV1+Id3xppstu2w6/8S1lJ8Yyz70xwjs2Ett+a25U+/wDqPaoJj7wuYLImCQNZgRMe496QO1bGcr2qZl+ITBGk60z2ndyG1c5B1BI/S8r9WX2qD21ZFvGaAAXbY8JKyuo590Cgs+xMfaYStxSSJOo5kH+ddVM3fOW6w/hb/qFBVD+yC2KvsOIut4aZj15Va0xA7uok+IqgbIuBr+JzAnKX4EiDnYHh5VP28oy8dAOZ5VBaMK2hptinExQbGM251EzxP703xtpidG0A8aBa6YWk8Oev9HpRVJygMPOKCzc1Onn4nWgezzoVOlNxcGvhSheKDIvtZ3a7K797tjuXDF0AfC/Jj4N9fOs6Ir0vjsKl621q4MyOCrA+PTp51gO9ewWweIa02qmWtt+pJ016jgfGqhtscZy1kmO1WEJ5XF7yehgr61bN0SbGJvpcbMVt2knyX+taoqOVII4ggg9CDINWPYmK7bE3X4Z8pI8hr9KBtvbgBbu5k+C5mKjkIPejwkz5k0rtvCMLFtyNIQnwkaa+NNN5Met11CTCArMRrJ1HyrWtg/aThb62rJwpa6RbRwwtamQpZQfjA+IjjHLSgz3ZdkPs26RHdNwNwPQj6gVEYcM9m1kBLW7ty3AEn8QB00Hilz2rZ9r72YGwAmIwOW00Ens7RWSYgLozMBBgCQCDUHivtYFi1bFrDiTaVz2mZO8WgDuoAwKgtmBgxFBE/aXsS/fu4W5ZsXbhewA2S2xhs0w0Du/HziqPgUeziMjqyurFHUiCI4gg8DpWin7XMTdRVw9pPvBaMnZM6ka/CwuA5uGmXmahL4t39t2TiLXYrea0922xAys1rNBg6BmAPXvaxQRGCOXFOFPxAkfJv39q1DZT/eNm3FHxIrrHiO+Kb4jdzZCYtLi44JcDKRZR7b6iCBGUtBGnkaZYneexg8TichD2u1RsqkQVZgLhtxoYDnTnliirRuBjM+Hynjbcr6GGHpqaPs5fxcbh9Br2iCRz14cea1T9hbWXDtikW5E22Npwj3FJQ/hkZfiGVgTHI0vhd+LJx1q/MLdtBLgMzbbvCNNG1C8DzoLRdQvhiCIYIY811U+4FR287g/drynTOAT1V1Ef9J96lsJdV7SlfhKyI5qRp8oqo7wYpfuBQEZrLIAdeC3TbB9ifeoHeAQLibgB/KT7lT/OuqP2VjFfE5gdTZBPgZUcfSfWhqhHZl0LiMWnAsWZT4Zjm8/9anNh53LDkBAg1Tg/98uK3HNcAP8AzEx8qcYfa17DOTbbMOaNqPfiKDVNmghI6TSRkk1G7pb02sUGT4LwElCeIjivUVYLNmV96gjLl+OPl50FlvrURiLz57oYEKt4hJBGZclsyJ4jMWGnSn+CEjMaB7FcRp/XGkmOlcCaA7jjrNV3fHYQxeFKEDtVlrRGvejh5Hh61OPcpBX78aaAfOf2oPOzqRodCJBB5EcRS2BxRtkxPe0McefD3qzfabs1bWNZkgLcUXDw0acraeOh9TVW+8ZR3JUye8D3j01HwiOQqoltqCy47q5DkD2zKEspA7lwJ+ZSGgmCQdeVMbWyrhQXMpCZguaRo3lx6axzFSuD2gcNYtOtgdpdzsL7EvIVirC2NQrcjI5gkGaYHaWXNlBCszNlcK8N+VtRB6eh01oHeJ2YrBAjO95P9rbdozDpaJOsZeAM8IFTGM2pj8NZtLCJaAAVSFuBYKkd5wWHEiJiC3CoDD7UlCiqiOwys/dWV1kTpB+EAjprMLFnvYhn2fdxVw53t3LVrDmNEPdD3Y5sYIE6DTSgW2dtoL2RF3D2WuXs2IREe0SGZo76GSgW8xBJEdmsHqrtfY+LS6l4X8O9xmUAWpDv3oBzOC78ADJOg8Kh938NcxGJtW7t98lzNbDkCFZwzZCGkOhaQRPM8OFalawCMbHYnu6yMxMZBBFsnRSMp1GseAoI87unGKXvu4uwUuorOq5weDw0sMp0AMQZ6Ufd3dRWw19bqpluOwKrPdOVVYqTrBZZGg4azNX1NAsnnE/PWl+zH70FB3W3cNq5f7yEKqplCkAzmKtqx7wUweJIIpDbG5a/iXbDOpS2MttQrSzMT3cxWNdfiHsaveGsIpuNAUs0tqdYGUH2HKhNuHY90IVAgDvFpM5vACI8zUGP4W5ikzWA2NVrdtrpVbNhYQEaKxL6a6RPDhURexU27kM4W64Ri7G6cyw8iERFbT61oH2hbWXDMFKQLgDKUJViykg5m5gCO7w7xmeFVXdjbQuBsMQ4tsSYAUjMdQWJUxMsOnCqqZ3U3e0FztWJZCADGgkGCo+GD49a6pjYu3yO5dkuuZVOVRKqVBkCApBYcNDINdQUDeH8PGZv+JPuYP1p3tGzrA/1pDf1fx2jjmP1qbxtnujTUxQUm+Wt3BctsUdSCrDkas2O+0RrotW2z21Ii81sqGmYJTNpEdTpJ6UwxmAZ2yga/wClMtlbGvm5mtgKVMl2AI9iO9QaXszamEOCJm4ttXJ7a/CdoZnMDPeHATzimN7ecmFwuGu3ZAId/wAG2QZgguMzcOQqJubMHap94ZsRdZhDPwXwtp8K/WrLjXGciOEKPQUDMXMdc/NhbQPIK90++ZB8qcrgcSeOKUH+Gwv/AHMelHsvMdactcM6aVBH3dm4vWMWsQZDYdST5EOBPmKXwtooFzEseBYkST4xEeQpdbp1pYarqP3oM2+0/Yyn+8qSWGVGHEQS0HqNT86zk1vW2cGrowcSpBBHUH+YrF94NlnD32t8RxU9VPD14j0qoSwV5mXsszRJa0M2guMAp04DMNJ6x40net5dOJ4njI5FSp4EEc6b5a1PdDGWMbZy4i2j3U0OYCSY0cEa94Az4g9RQZ9sJbhujskDtwKsARB4yDGn0q27s7dtWRicDjFFtLlwsrASttswIBB/ICoInjrNXfZ+CsIctu2iA6SqgaeMVF7U3ZtYlmFyRluNlbgRmVGIB5iTwM0FXubtOGEY3DrYDEoy3CSoJ/Lb6yBzrUNgDsbKZu7bVVWyG1YhQwNy5+ktJPkdYNUD/wDm9ofDeuBpkN3dDx0AE/8AqpzBbsEplxOKxGIX9DOwToJUGW9TRV1/tJLgV0uIyGDIObTUggqSvh602xu8wCt2IV3RrSsrv2YXtPhYtwYHlHOqBtzcjCWbFy+iuCmW4YckEKwL6Gfyz5GKa722sRh3tXripiFtsrWr4GUlRqEvIuh+IkOIg684oNATb942bd26ttlZ9XQuoVTIV+8ozLmyiRpDTw1qn4nfLHWcULZW2LXZqwtQ7qimYzvowedM3iKf7qY65iwz3EYWWUqA3w3AxbPADZOPEi2s6eIqw4rZVslmKg5rXZGde6eXlQZrj9tYrEp2lwW+wOUW8qjLaynQKeIaCJBkHp0HZ+Bi215gArghZMZi0mYHLgRy08prV9buGu3LYJUhiGHEMORKnQ6AfKp3dz73fhFJ7MGS0QFHNRGmvSKC1brYYszFbZAAMNHGSumv+H511XTdrALbk5RmI1PM8P60rqDMN4bRuYphx/FI92irVcskwKK+77HFZpT/AGhPE9SelWB9kt1Xrz/agqdi1lvKTwn06e1PLmMTtGA66x0mnuL2Gx1BWfM/tUAuw7wuMQyR5t18qB7YfNjLazw+Xv1p3dbMzHqxMedN9g7IufezcZkiNBJ5Dyp5a2XcAkFddeJ/agG1ofH60qLmv9elKWMA86lfc/8AjS67LbXUaef7UDQPx0p5ZucBwFCdmPrqvuf2pcbPb+HQ9T+1QJY7CZ1IHGNKzbb2zxiMZaw7iD2V3vcxOqHxjKfnWt2MK3UfP9qquI3ff+10vSmXsYiTM9/ll1GvWqMSxmEa1ce24h0JU/uPAiD60fZuMazcW4pIg6xzHTx661qP2j7mtduLetFAx7r5iRMaqdFOvL2qmNuViP1Wf8z/APhRF53b22l6YYZtNNePEwOmtStg965rP4h5/wDDt1n+x92cTZcEGzMqQc790hgZH4fMSCNONabhtmMS5OXV54n9CDp4GiuUaUaDB9/pS67PfqPn+1KtgW11Huf2qCH25bDYa+vW1cHupin2ywHw9okBg1tJmDxUaEUOP2cxtXRK6o44nmCOlK7E2e64e0pKyLaDieSjwqhybACiBAHADQDyoH6U5GHaIkfP9qI2Fbw9z+1QZFjkS7tZw6yufLHUqoH11rQsGyghFQKoMQNPaqfht3rv3ztS1vW6zcWnVjH5fKtBOymzBgR7n9qoldm2TPQZf5iup5s+0QNY4UFQf//Z"/>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4" name="AutoShape 6" descr="data:image/jpeg;base64,/9j/4AAQSkZJRgABAQAAAQABAAD/2wCEAAkGBxQTEhUUEhQVFhUXFxYXFRgYGBgYHRcZGhgXGBcXGBgYHSggGBolHBcXITEhJSkrLi4uFx8zODMsNygtLiwBCgoKDQ0MDgwMDysZFBkrKyssLDcsKysrKysrLCsrLCsrKyssKysrKys3KysrKysrKysrKysrKysrKysrKysrK//AABEIAP4AxgMBIgACEQEDEQH/xAAcAAAABwEBAAAAAAAAAAAAAAABAgMEBQYHAAj/xABDEAACAQIDBQYDBgMFCAMBAAABAhEAAwQSIQUGMUFREyJhcYGRMqGxBxQjQlLRYsHwFSRykuEzU2OCssLS8TSDohf/xAAVAQEBAAAAAAAAAAAAAAAAAAAAAf/EABQRAQAAAAAAAAAAAAAAAAAAAAD/2gAMAwEAAhEDEQA/ANwrjQE0UtQCTRc1ATRC1ActRc1BNATQHzUUtRZoJoBLVX94d88JgjF+73+PZqCz/wCUcPWKbb7b228HacKQ18oSiyJXkHYE/CDGnE/MedcVfJLOzm4z6uzcTPj40GyX/taS5cCYZWglQC6mWLECAsgLx5nWpex9o1s3eyCO7BipZYCyCQdS2uo4DrWEYfHGzdVwuqsjf5GDAe6r7Vc9yXZWVwjMLo7xIkkyZI/hB40Go3d6b4YRhwyEmCt3vQOPdKgT4TUhe3ktoUFwOuf4TEieMd2ddKY4bAaSGIkcIgD0/cU7OCzLDQY1HiQDHlyM1BNWr4YAq0giRB60YtWfbzWLtlbQs3mt33ugK/ESRBDLwK6AQf1VJ7p72dvmtYgBL9vjAhbimQtxZ1EwQRyINUW0tQFqTBrpoDhqHPSYaumgVzV2Y0lNCWoFVfxo4em6mhDUDhLldSNs60NA5Y0QmhY0mxoOJos0E0FAaa4mi1xoBmq5vhvVbwa5Sx7VlJUCCQOGaD48KsDMAJPAV513/wBqviMS105sskKCsZUXRYEnTn60DTejaJxDlgSwUGSZmdAWbz59JNV0iVkeEj6H5U/vXMw7QHlleNJ0+Ie1NsKNdZjgRGvhp0opEl2HM8FHrMD5Gpfdc3heQWrrW82Y6HTSZleB4HQ+NM3Um4IXQQMoHxRxIJ4nh71PbE3XxVwqbIOhJnVSD6x8pojbd171xreS+FN1DDFeDg/C46TrI5EHwqwJYAqnbB2Pi7YDM65wIEyYH6fEGJ41cbLtGoigg9t7ON65bH+7YP5sD3J8AZPtUZtPYoU9soOa3bYgAdbguH5g6eNXJbWpNA9nQj0oK/hcU1khWkozRP6Z4HyOnvU5THaWEDLB8/amu7GJZrCrcnPb7jTOuUkBteMgVBMCumgBrpoOoQKKDRqDjXTQGuoFLXGuoLfGgoHL8aJR2osVQU0WjGi0HGuoTXUETvTdy4S+ZjuMAeGraD5mvNAuFHMxrM+PjM/Pxr0zvOrHC3QsA5RqTECRmPmBJrzTtp1NxoOkkjw109P5UCtm3J04HiRy86mt3NhJcYEuWYHlznx1kVVLN4r9PT+vrVu3S2hkdJ5mNDwETy5zRWj7M2BaIE21g9YNWzA4VUEAAVF4bEiB4iamMNdEVBIW6VFNrbU4BqoNQGuJos0Cd63IphYEOfGpFzUaw/FBHOgdV1BQioBFCaCuNB00E0WaCaBW2da6k7Z19K6gkWFEo7UQ1QR6LNcxoKA00FdQigjt40nC3gOaNFeWcYpViDoZr1rdthlKngQQfWvNe/uy/u2Ia2Y6jgZHp50FaVoq8bmbEa4BeeQOXIGOlUfD28zAdTFbUMP2WHVU/Kg+n70ENvRvMbAC22E6SupMc+enrUds37VLlsQ9oXNeMlSR5Qdaqm0sLcu3XuP3QOvQGAPHSmyWsOs5ncn+ECPc8vGKK1jZn2wWS0XbFxF6gq2vlppV72JvhhMTHY3QSfynut/lPnXn3YWwreJzFXdFSM5ZQVAJgZmUns5kAFlyyCJEVfMNurbwmMsNZe4RlDEPEhjI/LpEURsk1CbV3twmHYpdvorj8syfYVK4cytYjv8A7sh8QzWlZ711yco+I9faPQDlQWraP2vYVf8AZW7t30CR55yD8qebt73pi8Qgtq+quGDCDbgAgnqDw05+sYlszD2SYupfYrJfsysBRqxOhMAc+ArZPs/2Bat3VxVm47JdskKHGohlB1BI5HhQX6KGK6gmoBopoZoDQJmgoxohoDWuPpXUayNfSuoJBqIwo5OtENUJmuoTQCg6hrgKGgid6NoGxhnddW4KPE1Sv7G7a1GLVL8QW7gBX/B4Dx1q4b24XPYn9DK3sag8bjuytOwEs+bKOPXjQY1e2ULGPFpDmXtFNs6mVbVR7aVrT2iygdI6aUTZuyECpddUN4oCzADnqQDyGpqSt9IoqnbS3XF8gEwgJMAfF5mpHYG6wwwcDD2bwefjJDZSAMpMERx5VcMJYH9fyqRtWAKCH3T2Dbw1tkt4ZLIcy8O1wt0GZ9cokwOAk0w29gwuItsuiKAAOQ1nTpxq4LVN3lxk3CqaleP7Ty4VEXDZ7yorruEBOYAZutR27WKz2wamgaor+B3Xs2rrXbdm0juGDOA0nMQWgEkAGNYqSweASyoS2oVRMAaDUyfmTUiaQvUBKCumgmoDUFdXUANRCKOTRSaA1nj6V1BaOvpXUEg1FJozUQ1QWuAoDRhQdFdQihigRxNkOjJ+oEVn+IwpcG0ztbZGIDAcNdQeomtFqG25hQCLoETox+hP0mgq+AsPaQLcKkgmCJiJkeX8qkMPHnUftTFDPAIIApTBXhwnh/XpUVNW3AipCy9QiXNalMK2lAfauPFiy91uCKT7cBWQWN9rahmdC9y4WJA1y6mOfStO3gy3LRtmDm5VmeO3I70o0E/Wqi2bib12CMmcBidAY+lXW3ta09w20dWuIFZkBkqrcCek1nm5+4Vmzdz3yLjAAqsd0HqZ41o+Gw9tWZlVQzRmYDUxwk+FA9DUjfNApii3WoCmgFATQA1AoDXUE0UmgNRWoM1FY0B7B19KCgsDX0rqqpRqKaM1FogtBQmgoDTQ0SaGgEmgOuh+dATRZoM83gCjE3AoC97gBH5QDwptg7sdfT+uGlDt25/e7o5h/eQIpAXKKnsLe1E8qle17pbpVTwWJ738+uny0q14UykcqgoG8u9y2rnUz1qBbf5SQSuk9eHDT6/Kr9tjYKMCVtozce8oM84mq0Mf2LRcwFojmQgkj2g/6VRaMLt7Dm2l1bqZCPiLAAHmCT/WlSOD3rw5fJ2qTy1GvlVf2JisBmldnqhJgkWQR58KseP3WweKXv4dFPJ1UI6xqIZYPpQTqXQda5nphhLXZqEkkDQE8Yp0DUQaa4GiTXVVHmumik0FRBpoJrlo1wDlVUNjj6V1dhjr6ftXUEm1BNAx1ok0Qc0QmumgJoBmgmgJpvfxSIJdlUdWIH1oFyaCagNs724bDKjXHJRmyZ0BdQdD3ivAQR/QMRWL+0TClYw79q54aEBfEyPpQV3ejE/36/PhHjCgewM+9MTjhzHkfGo7a2MDszuwzEk9TPiOnGodsYQ0Hjx46EciDRVow2Ny8T5eWtWnYe3lfukieEVm/wB4kSOlILiyraE0G5WXBEiD/OntlEPEA89QKxjA76XVGXQiedT+xt9wTDyDyn+uNBqXZr0FJXIHCqthN7UIgmOQnT60+G1e0hbXfY+yjmzHkPrUQ8LS1LUx+8W7RCO6525E6sREwvHmPenaOCARw48x9aqjzQg0WaCTQGNcTRJo1B01wNFmuoHGH4+ldRcMdfSgoJO40caR7cEwNT0GtR2MuEsVIaDIzaCB4Qaq+LxFjCQrYq4usm2GLM4HLKne9uNETd3epCSLKNdhspI7qyDBGYiDB6VHbR3wuIpC2HL8IRGuqp/iaVHLlw41EXduXCoXCbPvXFiAboFhI8n73yqr7bvbWylAqWU5La148RJk+PKig2rv5jHnNeFofpUZPPx+dUvaG1s5lnZzzJJPzNNcfg7in8TNm5zP86jjREpiNuX7qdk91zbz9plJBGeMuYaaaelP9j28hzDnpVbBqd2biQV7xP8A6oLF/Z9m69sWb4RmtOzLc/3gcDKXByrmmegAFQmMBDFT+UkETwI07p/qaI7lXzjU9efnpy504vY+3cTvWwrR8YLSdJMgnKZ4cqKaWcYV6/tx/qRXXceDwNExGH0zCSvWMp9NTI8fpTaxg3utlRcxgnToOJoF2vzSYSfenm7e7z4t2VWChPi5nmNPatP3d+z/AA9qGugu3EF+HoIigrO6G7N28VIGW2IJZp4fwjnWs7PwqWAltSAzDgSJYKASTPnwrhdtpoozaCNO7r0jQ6eNNV2ct3EpiGnNbVk/hhiDqD+YRxHU1BHbe3duLdOJwwFwlhcayzZTnUQLthzIR40KsCrDQ062NvfYvubd1jaxHBrV1eyafCdH9DViBmojePdnD41Mt9BmHw3Bo6eTdPA6VRKmz0optnoazv7ntfZ2llhjLC8FYSwXpqcw9CfKlsN9qtnNlxNm/Yb8wAzDQzw0ccOlBepoC1Reyt58DiGHYYlSxnuP3WP/ACvB08OtH2riLtp82SbAHeKDMy8ZkEiBw1E+McagkKENTRcWmUsGOVeLFGQa/wCLz1PKlc1A7wrd4+VBSeFPe9D/ACrqBvjNki4xN13YSe6GKL7Lq3qTR8Js61aEWraJ/hUCn13ifOkS1UFeKa3rQNL3DSDVBWNu7s2rw1Amsc3q2K2Fvm2fhIzIeqnT3kGvQN89Kp32i7D+8YVnUfiWZdepUfGvtr5iqMWpbDXip86RNBREsl8x5/Kknka8PpVnw26Rv4RcRh2zSO8kSQRo6+JBBpzuttC2v4OItq6nQhhz/l/KiqzgNovbIiCAZykZgeY7vAxAP+lXHc66l3FZyALht3OFtUgwZYlAFOnX35BpvTuXlBv4HNctalrfF7Z/hHFl4+IjnUZubir3b5EElgUfUZ1QkB3RTo7qCTl1nxoLH9k1jS5cARiG1JZlZZEhhA1BkiNDxq/tdbRTcJaZhQNdf0mTziR8qgd39wLuFuMUxWVHykqqSxjiMx4DlIFW/CbKCGQx14wACfNtWPvQFwmDJjMY/h5+scKk1UDQcuFE0UQNKBGoF5oTSU0eaA5pltDZlm+pW9aS4D+pQfrTsNRS1EVHH/Zts+6P9kUP8DEfIyD6im1rc/GYb/4W0Hy/7u+O0Xyn8voKu1cTRVKu7exloFdoYK4yDQ3cIc6MP4rZkj1qT2NvLhMR3cPdDMfyNKXF691ozAeExrVkmoTeHdWxihmKhLwg27yCHVhqDI+ITyPyoJDCkhjPT+YrqX2fbYhe1jOEAaOBPMjwPGuqBS8dT60gwoz3O/HiaUuLVDJzSTTTzJRGSoGT2jXW7MyD5eFOH4UFk0GA7+7A+6YplUfhvL2/AE6r6H5EVWq337Rdgfe8K2UTdt9+31JA1X1GntWBGqi/fZJtzssQcMx7l74AeV0D/uUR5qKsW++7ikm9aWGnvgfm5Ex1/asft3CpDKSGBBUjkQZBHiDWw/22+K2eb1rW6Fi4BxRh8RAPHrHQ0DLYG2YGVmZDB1HQLOg6xJ9DVZ3c2RcxGOdUzqR2js5WGUQzZiJhHYgAH+KhTF3bbK1wLcJYZBbBLO0cFAEEGSCROhjnVr2Fito23xGTZ9oMpRry5it5wwYoEckh4GbTlw04ArQdl4dksIzFs8fiSzMM+gaC3jy01mnqXOtZvsHad3G4vvuy4TK9wWyxDNc7tt0ccQwbvEcASpA7wq64fCW7QhFAn39zqaCRe7Jo9vSmdptaczUC2ehVqQLUdDQLTXZqKKANVB5rjQTXE1BwNHDUkKEHWKoWtHvnyFdSGz3l3PiR7QK6oGVy/wD3nL5n51LuKqxv/wB+c8gSo9ImrKXoAApK6aUtPxpviH0NUN7jaUWw1cfhoLFQKnXSsM+0vd/7ris6iLd6WHQNPfHzn1NbmF1qG312AMbhHt/nHetno44e+o9aDzqRS+FvOphXZA2jQSAR4gHWk71sqSCCCCQQeRBgg+tEqov+4+x7F69hA9x0GbEKGRgGGIUpct66gZk1A55eJrXLpt2HYXcQWe4VaHa2Ci/CAoAWF+IzHEmvPOB2l2VtkBzrcyl01EMCSjo8SlxeRE8SDIqcXY5xFy3cxl+8yMglyDddLawVzmNBDEyeQoHO8d2zib2JNu6qWnxZa050UlbUXWnozZTI46cas2B2pgsBbCm/cOYjU9q8kDyhfQCs/wB8cKti/wBlaYNZCK1oqwbMrSGJYcTmVgT4Uht8d1P65UGyWt7cILYum43Zng3Z3I6a93TpTzDb0YW4620vKzsoZVAaSCuYEadKyOy87Ly81z9f1012Ti8mIwV3gAiA/wD13nSP8oFFa/it9MFadrVy+FdCVZSlwEH/AC0rZ3zwTKWW+pA4wryNOmWeFZN9qFjLtG4f1paf/wDOUn3So3du53nX9QBHpIPHwNEbxhd6MJcTMt9CJjmDPQgiRTy/tC3bgu4UHQEzrWE7vE/iIDwP7j9q1Db3fwKPMEC2xPmIP1oq4XMQoUsTAXiddBSb4hQV1+Id3xppstu2w6/8S1lJ8Yyz70xwjs2Ett+a25U+/wDqPaoJj7wuYLImCQNZgRMe496QO1bGcr2qZl+ITBGk60z2ndyG1c5B1BI/S8r9WX2qD21ZFvGaAAXbY8JKyuo590Cgs+xMfaYStxSSJOo5kH+ddVM3fOW6w/hb/qFBVD+yC2KvsOIut4aZj15Va0xA7uok+IqgbIuBr+JzAnKX4EiDnYHh5VP28oy8dAOZ5VBaMK2hptinExQbGM251EzxP703xtpidG0A8aBa6YWk8Oev9HpRVJygMPOKCzc1Onn4nWgezzoVOlNxcGvhSheKDIvtZ3a7K797tjuXDF0AfC/Jj4N9fOs6Ir0vjsKl621q4MyOCrA+PTp51gO9ewWweIa02qmWtt+pJ016jgfGqhtscZy1kmO1WEJ5XF7yehgr61bN0SbGJvpcbMVt2knyX+taoqOVII4ggg9CDINWPYmK7bE3X4Z8pI8hr9KBtvbgBbu5k+C5mKjkIPejwkz5k0rtvCMLFtyNIQnwkaa+NNN5Met11CTCArMRrJ1HyrWtg/aThb62rJwpa6RbRwwtamQpZQfjA+IjjHLSgz3ZdkPs26RHdNwNwPQj6gVEYcM9m1kBLW7ty3AEn8QB00Hilz2rZ9r72YGwAmIwOW00Ens7RWSYgLozMBBgCQCDUHivtYFi1bFrDiTaVz2mZO8WgDuoAwKgtmBgxFBE/aXsS/fu4W5ZsXbhewA2S2xhs0w0Du/HziqPgUeziMjqyurFHUiCI4gg8DpWin7XMTdRVw9pPvBaMnZM6ka/CwuA5uGmXmahL4t39t2TiLXYrea0922xAys1rNBg6BmAPXvaxQRGCOXFOFPxAkfJv39q1DZT/eNm3FHxIrrHiO+Kb4jdzZCYtLi44JcDKRZR7b6iCBGUtBGnkaZYneexg8TichD2u1RsqkQVZgLhtxoYDnTnliirRuBjM+Hynjbcr6GGHpqaPs5fxcbh9Br2iCRz14cea1T9hbWXDtikW5E22Npwj3FJQ/hkZfiGVgTHI0vhd+LJx1q/MLdtBLgMzbbvCNNG1C8DzoLRdQvhiCIYIY811U+4FR287g/drynTOAT1V1Ef9J96lsJdV7SlfhKyI5qRp8oqo7wYpfuBQEZrLIAdeC3TbB9ifeoHeAQLibgB/KT7lT/OuqP2VjFfE5gdTZBPgZUcfSfWhqhHZl0LiMWnAsWZT4Zjm8/9anNh53LDkBAg1Tg/98uK3HNcAP8AzEx8qcYfa17DOTbbMOaNqPfiKDVNmghI6TSRkk1G7pb02sUGT4LwElCeIjivUVYLNmV96gjLl+OPl50FlvrURiLz57oYEKt4hJBGZclsyJ4jMWGnSn+CEjMaB7FcRp/XGkmOlcCaA7jjrNV3fHYQxeFKEDtVlrRGvejh5Hh61OPcpBX78aaAfOf2oPOzqRodCJBB5EcRS2BxRtkxPe0McefD3qzfabs1bWNZkgLcUXDw0acraeOh9TVW+8ZR3JUye8D3j01HwiOQqoltqCy47q5DkD2zKEspA7lwJ+ZSGgmCQdeVMbWyrhQXMpCZguaRo3lx6axzFSuD2gcNYtOtgdpdzsL7EvIVirC2NQrcjI5gkGaYHaWXNlBCszNlcK8N+VtRB6eh01oHeJ2YrBAjO95P9rbdozDpaJOsZeAM8IFTGM2pj8NZtLCJaAAVSFuBYKkd5wWHEiJiC3CoDD7UlCiqiOwys/dWV1kTpB+EAjprMLFnvYhn2fdxVw53t3LVrDmNEPdD3Y5sYIE6DTSgW2dtoL2RF3D2WuXs2IREe0SGZo76GSgW8xBJEdmsHqrtfY+LS6l4X8O9xmUAWpDv3oBzOC78ADJOg8Kh938NcxGJtW7t98lzNbDkCFZwzZCGkOhaQRPM8OFalawCMbHYnu6yMxMZBBFsnRSMp1GseAoI87unGKXvu4uwUuorOq5weDw0sMp0AMQZ6Ufd3dRWw19bqpluOwKrPdOVVYqTrBZZGg4azNX1NAsnnE/PWl+zH70FB3W3cNq5f7yEKqplCkAzmKtqx7wUweJIIpDbG5a/iXbDOpS2MttQrSzMT3cxWNdfiHsaveGsIpuNAUs0tqdYGUH2HKhNuHY90IVAgDvFpM5vACI8zUGP4W5ikzWA2NVrdtrpVbNhYQEaKxL6a6RPDhURexU27kM4W64Ri7G6cyw8iERFbT61oH2hbWXDMFKQLgDKUJViykg5m5gCO7w7xmeFVXdjbQuBsMQ4tsSYAUjMdQWJUxMsOnCqqZ3U3e0FztWJZCADGgkGCo+GD49a6pjYu3yO5dkuuZVOVRKqVBkCApBYcNDINdQUDeH8PGZv+JPuYP1p3tGzrA/1pDf1fx2jjmP1qbxtnujTUxQUm+Wt3BctsUdSCrDkas2O+0RrotW2z21Ii81sqGmYJTNpEdTpJ6UwxmAZ2yga/wClMtlbGvm5mtgKVMl2AI9iO9QaXszamEOCJm4ttXJ7a/CdoZnMDPeHATzimN7ecmFwuGu3ZAId/wAG2QZgguMzcOQqJubMHap94ZsRdZhDPwXwtp8K/WrLjXGciOEKPQUDMXMdc/NhbQPIK90++ZB8qcrgcSeOKUH+Gwv/AHMelHsvMdactcM6aVBH3dm4vWMWsQZDYdST5EOBPmKXwtooFzEseBYkST4xEeQpdbp1pYarqP3oM2+0/Yyn+8qSWGVGHEQS0HqNT86zk1vW2cGrowcSpBBHUH+YrF94NlnD32t8RxU9VPD14j0qoSwV5mXsszRJa0M2guMAp04DMNJ6x40net5dOJ4njI5FSp4EEc6b5a1PdDGWMbZy4i2j3U0OYCSY0cEa94Az4g9RQZ9sJbhujskDtwKsARB4yDGn0q27s7dtWRicDjFFtLlwsrASttswIBB/ICoInjrNXfZ+CsIctu2iA6SqgaeMVF7U3ZtYlmFyRluNlbgRmVGIB5iTwM0FXubtOGEY3DrYDEoy3CSoJ/Lb6yBzrUNgDsbKZu7bVVWyG1YhQwNy5+ktJPkdYNUD/wDm9ofDeuBpkN3dDx0AE/8AqpzBbsEplxOKxGIX9DOwToJUGW9TRV1/tJLgV0uIyGDIObTUggqSvh602xu8wCt2IV3RrSsrv2YXtPhYtwYHlHOqBtzcjCWbFy+iuCmW4YckEKwL6Gfyz5GKa722sRh3tXripiFtsrWr4GUlRqEvIuh+IkOIg684oNATb942bd26ttlZ9XQuoVTIV+8ozLmyiRpDTw1qn4nfLHWcULZW2LXZqwtQ7qimYzvowedM3iKf7qY65iwz3EYWWUqA3w3AxbPADZOPEi2s6eIqw4rZVslmKg5rXZGde6eXlQZrj9tYrEp2lwW+wOUW8qjLaynQKeIaCJBkHp0HZ+Bi215gArghZMZi0mYHLgRy08prV9buGu3LYJUhiGHEMORKnQ6AfKp3dz73fhFJ7MGS0QFHNRGmvSKC1brYYszFbZAAMNHGSumv+H511XTdrALbk5RmI1PM8P60rqDMN4bRuYphx/FI92irVcskwKK+77HFZpT/AGhPE9SelWB9kt1Xrz/agqdi1lvKTwn06e1PLmMTtGA66x0mnuL2Gx1BWfM/tUAuw7wuMQyR5t18qB7YfNjLazw+Xv1p3dbMzHqxMedN9g7IufezcZkiNBJ5Dyp5a2XcAkFddeJ/agG1ofH60qLmv9elKWMA86lfc/8AjS67LbXUaef7UDQPx0p5ZucBwFCdmPrqvuf2pcbPb+HQ9T+1QJY7CZ1IHGNKzbb2zxiMZaw7iD2V3vcxOqHxjKfnWt2MK3UfP9qquI3ff+10vSmXsYiTM9/ll1GvWqMSxmEa1ce24h0JU/uPAiD60fZuMazcW4pIg6xzHTx661qP2j7mtduLetFAx7r5iRMaqdFOvL2qmNuViP1Wf8z/APhRF53b22l6YYZtNNePEwOmtStg965rP4h5/wDDt1n+x92cTZcEGzMqQc790hgZH4fMSCNONabhtmMS5OXV54n9CDp4GiuUaUaDB9/pS67PfqPn+1KtgW11Huf2qCH25bDYa+vW1cHupin2ywHw9okBg1tJmDxUaEUOP2cxtXRK6o44nmCOlK7E2e64e0pKyLaDieSjwqhybACiBAHADQDyoH6U5GHaIkfP9qI2Fbw9z+1QZFjkS7tZw6yufLHUqoH11rQsGyghFQKoMQNPaqfht3rv3ztS1vW6zcWnVjH5fKtBOymzBgR7n9qoldm2TPQZf5iup5s+0QNY4UFQf//Z"/>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6" name="AutoShape 8" descr="data:image/jpeg;base64,/9j/4AAQSkZJRgABAQAAAQABAAD/2wCEAAkGBxQTEhUUEhQVFhUXFxYXFRgYGBgYHRcZGhgXGBcXGBgYHSggGBolHBcXITEhJSkrLi4uFx8zODMsNygtLiwBCgoKDQ0MDgwMDysZFBkrKyssLDcsKysrKysrLCsrLCsrKyssKysrKys3KysrKysrKysrKysrKysrKysrKysrK//AABEIAP4AxgMBIgACEQEDEQH/xAAcAAAABwEBAAAAAAAAAAAAAAABAgMEBQYHAAj/xABDEAACAQIDBQYDBgMFCAMBAAABAhEAAwQSIQUGMUFREyJhcYGRMqGxBxQjQlLRYsHwFSRykuEzU2OCssLS8TSDohf/xAAVAQEBAAAAAAAAAAAAAAAAAAAAAf/EABQRAQAAAAAAAAAAAAAAAAAAAAD/2gAMAwEAAhEDEQA/ANwrjQE0UtQCTRc1ATRC1ActRc1BNATQHzUUtRZoJoBLVX94d88JgjF+73+PZqCz/wCUcPWKbb7b228HacKQ18oSiyJXkHYE/CDGnE/MedcVfJLOzm4z6uzcTPj40GyX/taS5cCYZWglQC6mWLECAsgLx5nWpex9o1s3eyCO7BipZYCyCQdS2uo4DrWEYfHGzdVwuqsjf5GDAe6r7Vc9yXZWVwjMLo7xIkkyZI/hB40Go3d6b4YRhwyEmCt3vQOPdKgT4TUhe3ktoUFwOuf4TEieMd2ddKY4bAaSGIkcIgD0/cU7OCzLDQY1HiQDHlyM1BNWr4YAq0giRB60YtWfbzWLtlbQs3mt33ugK/ESRBDLwK6AQf1VJ7p72dvmtYgBL9vjAhbimQtxZ1EwQRyINUW0tQFqTBrpoDhqHPSYaumgVzV2Y0lNCWoFVfxo4em6mhDUDhLldSNs60NA5Y0QmhY0mxoOJos0E0FAaa4mi1xoBmq5vhvVbwa5Sx7VlJUCCQOGaD48KsDMAJPAV513/wBqviMS105sskKCsZUXRYEnTn60DTejaJxDlgSwUGSZmdAWbz59JNV0iVkeEj6H5U/vXMw7QHlleNJ0+Ie1NsKNdZjgRGvhp0opEl2HM8FHrMD5Gpfdc3heQWrrW82Y6HTSZleB4HQ+NM3Um4IXQQMoHxRxIJ4nh71PbE3XxVwqbIOhJnVSD6x8pojbd171xreS+FN1DDFeDg/C46TrI5EHwqwJYAqnbB2Pi7YDM65wIEyYH6fEGJ41cbLtGoigg9t7ON65bH+7YP5sD3J8AZPtUZtPYoU9soOa3bYgAdbguH5g6eNXJbWpNA9nQj0oK/hcU1khWkozRP6Z4HyOnvU5THaWEDLB8/amu7GJZrCrcnPb7jTOuUkBteMgVBMCumgBrpoOoQKKDRqDjXTQGuoFLXGuoLfGgoHL8aJR2osVQU0WjGi0HGuoTXUETvTdy4S+ZjuMAeGraD5mvNAuFHMxrM+PjM/Pxr0zvOrHC3QsA5RqTECRmPmBJrzTtp1NxoOkkjw109P5UCtm3J04HiRy86mt3NhJcYEuWYHlznx1kVVLN4r9PT+vrVu3S2hkdJ5mNDwETy5zRWj7M2BaIE21g9YNWzA4VUEAAVF4bEiB4iamMNdEVBIW6VFNrbU4BqoNQGuJos0Cd63IphYEOfGpFzUaw/FBHOgdV1BQioBFCaCuNB00E0WaCaBW2da6k7Z19K6gkWFEo7UQ1QR6LNcxoKA00FdQigjt40nC3gOaNFeWcYpViDoZr1rdthlKngQQfWvNe/uy/u2Ia2Y6jgZHp50FaVoq8bmbEa4BeeQOXIGOlUfD28zAdTFbUMP2WHVU/Kg+n70ENvRvMbAC22E6SupMc+enrUds37VLlsQ9oXNeMlSR5Qdaqm0sLcu3XuP3QOvQGAPHSmyWsOs5ncn+ECPc8vGKK1jZn2wWS0XbFxF6gq2vlppV72JvhhMTHY3QSfynut/lPnXn3YWwreJzFXdFSM5ZQVAJgZmUns5kAFlyyCJEVfMNurbwmMsNZe4RlDEPEhjI/LpEURsk1CbV3twmHYpdvorj8syfYVK4cytYjv8A7sh8QzWlZ711yco+I9faPQDlQWraP2vYVf8AZW7t30CR55yD8qebt73pi8Qgtq+quGDCDbgAgnqDw05+sYlszD2SYupfYrJfsysBRqxOhMAc+ArZPs/2Bat3VxVm47JdskKHGohlB1BI5HhQX6KGK6gmoBopoZoDQJmgoxohoDWuPpXUayNfSuoJBqIwo5OtENUJmuoTQCg6hrgKGgid6NoGxhnddW4KPE1Sv7G7a1GLVL8QW7gBX/B4Dx1q4b24XPYn9DK3sag8bjuytOwEs+bKOPXjQY1e2ULGPFpDmXtFNs6mVbVR7aVrT2iygdI6aUTZuyECpddUN4oCzADnqQDyGpqSt9IoqnbS3XF8gEwgJMAfF5mpHYG6wwwcDD2bwefjJDZSAMpMERx5VcMJYH9fyqRtWAKCH3T2Dbw1tkt4ZLIcy8O1wt0GZ9cokwOAk0w29gwuItsuiKAAOQ1nTpxq4LVN3lxk3CqaleP7Ty4VEXDZ7yorruEBOYAZutR27WKz2wamgaor+B3Xs2rrXbdm0juGDOA0nMQWgEkAGNYqSweASyoS2oVRMAaDUyfmTUiaQvUBKCumgmoDUFdXUANRCKOTRSaA1nj6V1BaOvpXUEg1FJozUQ1QWuAoDRhQdFdQihigRxNkOjJ+oEVn+IwpcG0ztbZGIDAcNdQeomtFqG25hQCLoETox+hP0mgq+AsPaQLcKkgmCJiJkeX8qkMPHnUftTFDPAIIApTBXhwnh/XpUVNW3AipCy9QiXNalMK2lAfauPFiy91uCKT7cBWQWN9rahmdC9y4WJA1y6mOfStO3gy3LRtmDm5VmeO3I70o0E/Wqi2bib12CMmcBidAY+lXW3ta09w20dWuIFZkBkqrcCek1nm5+4Vmzdz3yLjAAqsd0HqZ41o+Gw9tWZlVQzRmYDUxwk+FA9DUjfNApii3WoCmgFATQA1AoDXUE0UmgNRWoM1FY0B7B19KCgsDX0rqqpRqKaM1FogtBQmgoDTQ0SaGgEmgOuh+dATRZoM83gCjE3AoC97gBH5QDwptg7sdfT+uGlDt25/e7o5h/eQIpAXKKnsLe1E8qle17pbpVTwWJ738+uny0q14UykcqgoG8u9y2rnUz1qBbf5SQSuk9eHDT6/Kr9tjYKMCVtozce8oM84mq0Mf2LRcwFojmQgkj2g/6VRaMLt7Dm2l1bqZCPiLAAHmCT/WlSOD3rw5fJ2qTy1GvlVf2JisBmldnqhJgkWQR58KseP3WweKXv4dFPJ1UI6xqIZYPpQTqXQda5nphhLXZqEkkDQE8Yp0DUQaa4GiTXVVHmumik0FRBpoJrlo1wDlVUNjj6V1dhjr6ftXUEm1BNAx1ok0Qc0QmumgJoBmgmgJpvfxSIJdlUdWIH1oFyaCagNs724bDKjXHJRmyZ0BdQdD3ivAQR/QMRWL+0TClYw79q54aEBfEyPpQV3ejE/36/PhHjCgewM+9MTjhzHkfGo7a2MDszuwzEk9TPiOnGodsYQ0Hjx46EciDRVow2Ny8T5eWtWnYe3lfukieEVm/wB4kSOlILiyraE0G5WXBEiD/OntlEPEA89QKxjA76XVGXQiedT+xt9wTDyDyn+uNBqXZr0FJXIHCqthN7UIgmOQnT60+G1e0hbXfY+yjmzHkPrUQ8LS1LUx+8W7RCO6525E6sREwvHmPenaOCARw48x9aqjzQg0WaCTQGNcTRJo1B01wNFmuoHGH4+ldRcMdfSgoJO40caR7cEwNT0GtR2MuEsVIaDIzaCB4Qaq+LxFjCQrYq4usm2GLM4HLKne9uNETd3epCSLKNdhspI7qyDBGYiDB6VHbR3wuIpC2HL8IRGuqp/iaVHLlw41EXduXCoXCbPvXFiAboFhI8n73yqr7bvbWylAqWU5La148RJk+PKig2rv5jHnNeFofpUZPPx+dUvaG1s5lnZzzJJPzNNcfg7in8TNm5zP86jjREpiNuX7qdk91zbz9plJBGeMuYaaaelP9j28hzDnpVbBqd2biQV7xP8A6oLF/Z9m69sWb4RmtOzLc/3gcDKXByrmmegAFQmMBDFT+UkETwI07p/qaI7lXzjU9efnpy504vY+3cTvWwrR8YLSdJMgnKZ4cqKaWcYV6/tx/qRXXceDwNExGH0zCSvWMp9NTI8fpTaxg3utlRcxgnToOJoF2vzSYSfenm7e7z4t2VWChPi5nmNPatP3d+z/AA9qGugu3EF+HoIigrO6G7N28VIGW2IJZp4fwjnWs7PwqWAltSAzDgSJYKASTPnwrhdtpoozaCNO7r0jQ6eNNV2ct3EpiGnNbVk/hhiDqD+YRxHU1BHbe3duLdOJwwFwlhcayzZTnUQLthzIR40KsCrDQ062NvfYvubd1jaxHBrV1eyafCdH9DViBmojePdnD41Mt9BmHw3Bo6eTdPA6VRKmz0optnoazv7ntfZ2llhjLC8FYSwXpqcw9CfKlsN9qtnNlxNm/Yb8wAzDQzw0ccOlBepoC1Reyt58DiGHYYlSxnuP3WP/ACvB08OtH2riLtp82SbAHeKDMy8ZkEiBw1E+McagkKENTRcWmUsGOVeLFGQa/wCLz1PKlc1A7wrd4+VBSeFPe9D/ACrqBvjNki4xN13YSe6GKL7Lq3qTR8Js61aEWraJ/hUCn13ifOkS1UFeKa3rQNL3DSDVBWNu7s2rw1Amsc3q2K2Fvm2fhIzIeqnT3kGvQN89Kp32i7D+8YVnUfiWZdepUfGvtr5iqMWpbDXip86RNBREsl8x5/Kknka8PpVnw26Rv4RcRh2zSO8kSQRo6+JBBpzuttC2v4OItq6nQhhz/l/KiqzgNovbIiCAZykZgeY7vAxAP+lXHc66l3FZyALht3OFtUgwZYlAFOnX35BpvTuXlBv4HNctalrfF7Z/hHFl4+IjnUZubir3b5EElgUfUZ1QkB3RTo7qCTl1nxoLH9k1jS5cARiG1JZlZZEhhA1BkiNDxq/tdbRTcJaZhQNdf0mTziR8qgd39wLuFuMUxWVHykqqSxjiMx4DlIFW/CbKCGQx14wACfNtWPvQFwmDJjMY/h5+scKk1UDQcuFE0UQNKBGoF5oTSU0eaA5pltDZlm+pW9aS4D+pQfrTsNRS1EVHH/Zts+6P9kUP8DEfIyD6im1rc/GYb/4W0Hy/7u+O0Xyn8voKu1cTRVKu7exloFdoYK4yDQ3cIc6MP4rZkj1qT2NvLhMR3cPdDMfyNKXF691ozAeExrVkmoTeHdWxihmKhLwg27yCHVhqDI+ITyPyoJDCkhjPT+YrqX2fbYhe1jOEAaOBPMjwPGuqBS8dT60gwoz3O/HiaUuLVDJzSTTTzJRGSoGT2jXW7MyD5eFOH4UFk0GA7+7A+6YplUfhvL2/AE6r6H5EVWq337Rdgfe8K2UTdt9+31JA1X1GntWBGqi/fZJtzssQcMx7l74AeV0D/uUR5qKsW++7ikm9aWGnvgfm5Ex1/asft3CpDKSGBBUjkQZBHiDWw/22+K2eb1rW6Fi4BxRh8RAPHrHQ0DLYG2YGVmZDB1HQLOg6xJ9DVZ3c2RcxGOdUzqR2js5WGUQzZiJhHYgAH+KhTF3bbK1wLcJYZBbBLO0cFAEEGSCROhjnVr2Fito23xGTZ9oMpRry5it5wwYoEckh4GbTlw04ArQdl4dksIzFs8fiSzMM+gaC3jy01mnqXOtZvsHad3G4vvuy4TK9wWyxDNc7tt0ccQwbvEcASpA7wq64fCW7QhFAn39zqaCRe7Jo9vSmdptaczUC2ehVqQLUdDQLTXZqKKANVB5rjQTXE1BwNHDUkKEHWKoWtHvnyFdSGz3l3PiR7QK6oGVy/wD3nL5n51LuKqxv/wB+c8gSo9ImrKXoAApK6aUtPxpviH0NUN7jaUWw1cfhoLFQKnXSsM+0vd/7ris6iLd6WHQNPfHzn1NbmF1qG312AMbhHt/nHetno44e+o9aDzqRS+FvOphXZA2jQSAR4gHWk71sqSCCCCQQeRBgg+tEqov+4+x7F69hA9x0GbEKGRgGGIUpct66gZk1A55eJrXLpt2HYXcQWe4VaHa2Ci/CAoAWF+IzHEmvPOB2l2VtkBzrcyl01EMCSjo8SlxeRE8SDIqcXY5xFy3cxl+8yMglyDddLawVzmNBDEyeQoHO8d2zib2JNu6qWnxZa050UlbUXWnozZTI46cas2B2pgsBbCm/cOYjU9q8kDyhfQCs/wB8cKti/wBlaYNZCK1oqwbMrSGJYcTmVgT4Uht8d1P65UGyWt7cILYum43Zng3Z3I6a93TpTzDb0YW4620vKzsoZVAaSCuYEadKyOy87Ly81z9f1012Ti8mIwV3gAiA/wD13nSP8oFFa/it9MFadrVy+FdCVZSlwEH/AC0rZ3zwTKWW+pA4wryNOmWeFZN9qFjLtG4f1paf/wDOUn3So3du53nX9QBHpIPHwNEbxhd6MJcTMt9CJjmDPQgiRTy/tC3bgu4UHQEzrWE7vE/iIDwP7j9q1Db3fwKPMEC2xPmIP1oq4XMQoUsTAXiddBSb4hQV1+Id3xppstu2w6/8S1lJ8Yyz70xwjs2Ett+a25U+/wDqPaoJj7wuYLImCQNZgRMe496QO1bGcr2qZl+ITBGk60z2ndyG1c5B1BI/S8r9WX2qD21ZFvGaAAXbY8JKyuo590Cgs+xMfaYStxSSJOo5kH+ddVM3fOW6w/hb/qFBVD+yC2KvsOIut4aZj15Va0xA7uok+IqgbIuBr+JzAnKX4EiDnYHh5VP28oy8dAOZ5VBaMK2hptinExQbGM251EzxP703xtpidG0A8aBa6YWk8Oev9HpRVJygMPOKCzc1Onn4nWgezzoVOlNxcGvhSheKDIvtZ3a7K797tjuXDF0AfC/Jj4N9fOs6Ir0vjsKl621q4MyOCrA+PTp51gO9ewWweIa02qmWtt+pJ016jgfGqhtscZy1kmO1WEJ5XF7yehgr61bN0SbGJvpcbMVt2knyX+taoqOVII4ggg9CDINWPYmK7bE3X4Z8pI8hr9KBtvbgBbu5k+C5mKjkIPejwkz5k0rtvCMLFtyNIQnwkaa+NNN5Met11CTCArMRrJ1HyrWtg/aThb62rJwpa6RbRwwtamQpZQfjA+IjjHLSgz3ZdkPs26RHdNwNwPQj6gVEYcM9m1kBLW7ty3AEn8QB00Hilz2rZ9r72YGwAmIwOW00Ens7RWSYgLozMBBgCQCDUHivtYFi1bFrDiTaVz2mZO8WgDuoAwKgtmBgxFBE/aXsS/fu4W5ZsXbhewA2S2xhs0w0Du/HziqPgUeziMjqyurFHUiCI4gg8DpWin7XMTdRVw9pPvBaMnZM6ka/CwuA5uGmXmahL4t39t2TiLXYrea0922xAys1rNBg6BmAPXvaxQRGCOXFOFPxAkfJv39q1DZT/eNm3FHxIrrHiO+Kb4jdzZCYtLi44JcDKRZR7b6iCBGUtBGnkaZYneexg8TichD2u1RsqkQVZgLhtxoYDnTnliirRuBjM+Hynjbcr6GGHpqaPs5fxcbh9Br2iCRz14cea1T9hbWXDtikW5E22Npwj3FJQ/hkZfiGVgTHI0vhd+LJx1q/MLdtBLgMzbbvCNNG1C8DzoLRdQvhiCIYIY811U+4FR287g/drynTOAT1V1Ef9J96lsJdV7SlfhKyI5qRp8oqo7wYpfuBQEZrLIAdeC3TbB9ifeoHeAQLibgB/KT7lT/OuqP2VjFfE5gdTZBPgZUcfSfWhqhHZl0LiMWnAsWZT4Zjm8/9anNh53LDkBAg1Tg/98uK3HNcAP8AzEx8qcYfa17DOTbbMOaNqPfiKDVNmghI6TSRkk1G7pb02sUGT4LwElCeIjivUVYLNmV96gjLl+OPl50FlvrURiLz57oYEKt4hJBGZclsyJ4jMWGnSn+CEjMaB7FcRp/XGkmOlcCaA7jjrNV3fHYQxeFKEDtVlrRGvejh5Hh61OPcpBX78aaAfOf2oPOzqRodCJBB5EcRS2BxRtkxPe0McefD3qzfabs1bWNZkgLcUXDw0acraeOh9TVW+8ZR3JUye8D3j01HwiOQqoltqCy47q5DkD2zKEspA7lwJ+ZSGgmCQdeVMbWyrhQXMpCZguaRo3lx6axzFSuD2gcNYtOtgdpdzsL7EvIVirC2NQrcjI5gkGaYHaWXNlBCszNlcK8N+VtRB6eh01oHeJ2YrBAjO95P9rbdozDpaJOsZeAM8IFTGM2pj8NZtLCJaAAVSFuBYKkd5wWHEiJiC3CoDD7UlCiqiOwys/dWV1kTpB+EAjprMLFnvYhn2fdxVw53t3LVrDmNEPdD3Y5sYIE6DTSgW2dtoL2RF3D2WuXs2IREe0SGZo76GSgW8xBJEdmsHqrtfY+LS6l4X8O9xmUAWpDv3oBzOC78ADJOg8Kh938NcxGJtW7t98lzNbDkCFZwzZCGkOhaQRPM8OFalawCMbHYnu6yMxMZBBFsnRSMp1GseAoI87unGKXvu4uwUuorOq5weDw0sMp0AMQZ6Ufd3dRWw19bqpluOwKrPdOVVYqTrBZZGg4azNX1NAsnnE/PWl+zH70FB3W3cNq5f7yEKqplCkAzmKtqx7wUweJIIpDbG5a/iXbDOpS2MttQrSzMT3cxWNdfiHsaveGsIpuNAUs0tqdYGUH2HKhNuHY90IVAgDvFpM5vACI8zUGP4W5ikzWA2NVrdtrpVbNhYQEaKxL6a6RPDhURexU27kM4W64Ri7G6cyw8iERFbT61oH2hbWXDMFKQLgDKUJViykg5m5gCO7w7xmeFVXdjbQuBsMQ4tsSYAUjMdQWJUxMsOnCqqZ3U3e0FztWJZCADGgkGCo+GD49a6pjYu3yO5dkuuZVOVRKqVBkCApBYcNDINdQUDeH8PGZv+JPuYP1p3tGzrA/1pDf1fx2jjmP1qbxtnujTUxQUm+Wt3BctsUdSCrDkas2O+0RrotW2z21Ii81sqGmYJTNpEdTpJ6UwxmAZ2yga/wClMtlbGvm5mtgKVMl2AI9iO9QaXszamEOCJm4ttXJ7a/CdoZnMDPeHATzimN7ecmFwuGu3ZAId/wAG2QZgguMzcOQqJubMHap94ZsRdZhDPwXwtp8K/WrLjXGciOEKPQUDMXMdc/NhbQPIK90++ZB8qcrgcSeOKUH+Gwv/AHMelHsvMdactcM6aVBH3dm4vWMWsQZDYdST5EOBPmKXwtooFzEseBYkST4xEeQpdbp1pYarqP3oM2+0/Yyn+8qSWGVGHEQS0HqNT86zk1vW2cGrowcSpBBHUH+YrF94NlnD32t8RxU9VPD14j0qoSwV5mXsszRJa0M2guMAp04DMNJ6x40net5dOJ4njI5FSp4EEc6b5a1PdDGWMbZy4i2j3U0OYCSY0cEa94Az4g9RQZ9sJbhujskDtwKsARB4yDGn0q27s7dtWRicDjFFtLlwsrASttswIBB/ICoInjrNXfZ+CsIctu2iA6SqgaeMVF7U3ZtYlmFyRluNlbgRmVGIB5iTwM0FXubtOGEY3DrYDEoy3CSoJ/Lb6yBzrUNgDsbKZu7bVVWyG1YhQwNy5+ktJPkdYNUD/wDm9ofDeuBpkN3dDx0AE/8AqpzBbsEplxOKxGIX9DOwToJUGW9TRV1/tJLgV0uIyGDIObTUggqSvh602xu8wCt2IV3RrSsrv2YXtPhYtwYHlHOqBtzcjCWbFy+iuCmW4YckEKwL6Gfyz5GKa722sRh3tXripiFtsrWr4GUlRqEvIuh+IkOIg684oNATb942bd26ttlZ9XQuoVTIV+8ozLmyiRpDTw1qn4nfLHWcULZW2LXZqwtQ7qimYzvowedM3iKf7qY65iwz3EYWWUqA3w3AxbPADZOPEi2s6eIqw4rZVslmKg5rXZGde6eXlQZrj9tYrEp2lwW+wOUW8qjLaynQKeIaCJBkHp0HZ+Bi215gArghZMZi0mYHLgRy08prV9buGu3LYJUhiGHEMORKnQ6AfKp3dz73fhFJ7MGS0QFHNRGmvSKC1brYYszFbZAAMNHGSumv+H511XTdrALbk5RmI1PM8P60rqDMN4bRuYphx/FI92irVcskwKK+77HFZpT/AGhPE9SelWB9kt1Xrz/agqdi1lvKTwn06e1PLmMTtGA66x0mnuL2Gx1BWfM/tUAuw7wuMQyR5t18qB7YfNjLazw+Xv1p3dbMzHqxMedN9g7IufezcZkiNBJ5Dyp5a2XcAkFddeJ/agG1ofH60qLmv9elKWMA86lfc/8AjS67LbXUaef7UDQPx0p5ZucBwFCdmPrqvuf2pcbPb+HQ9T+1QJY7CZ1IHGNKzbb2zxiMZaw7iD2V3vcxOqHxjKfnWt2MK3UfP9qquI3ff+10vSmXsYiTM9/ll1GvWqMSxmEa1ce24h0JU/uPAiD60fZuMazcW4pIg6xzHTx661qP2j7mtduLetFAx7r5iRMaqdFOvL2qmNuViP1Wf8z/APhRF53b22l6YYZtNNePEwOmtStg965rP4h5/wDDt1n+x92cTZcEGzMqQc790hgZH4fMSCNONabhtmMS5OXV54n9CDp4GiuUaUaDB9/pS67PfqPn+1KtgW11Huf2qCH25bDYa+vW1cHupin2ywHw9okBg1tJmDxUaEUOP2cxtXRK6o44nmCOlK7E2e64e0pKyLaDieSjwqhybACiBAHADQDyoH6U5GHaIkfP9qI2Fbw9z+1QZFjkS7tZw6yufLHUqoH11rQsGyghFQKoMQNPaqfht3rv3ztS1vW6zcWnVjH5fKtBOymzBgR7n9qoldm2TPQZf5iup5s+0QNY4UFQf//Z"/>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8" name="AutoShape 10" descr="data:image/jpeg;base64,/9j/4AAQSkZJRgABAQAAAQABAAD/2wCEAAkGBxQTEhUUEhQVFhUXFxYXFRgYGBgYHRcZGhgXGBcXGBgYHSggGBolHBcXITEhJSkrLi4uFx8zODMsNygtLiwBCgoKDQ0MDgwMDysZFBkrKyssLDcsKysrKysrLCsrLCsrKyssKysrKys3KysrKysrKysrKysrKysrKysrKysrK//AABEIAP4AxgMBIgACEQEDEQH/xAAcAAAABwEBAAAAAAAAAAAAAAABAgMEBQYHAAj/xABDEAACAQIDBQYDBgMFCAMBAAABAhEAAwQSIQUGMUFREyJhcYGRMqGxBxQjQlLRYsHwFSRykuEzU2OCssLS8TSDohf/xAAVAQEBAAAAAAAAAAAAAAAAAAAAAf/EABQRAQAAAAAAAAAAAAAAAAAAAAD/2gAMAwEAAhEDEQA/ANwrjQE0UtQCTRc1ATRC1ActRc1BNATQHzUUtRZoJoBLVX94d88JgjF+73+PZqCz/wCUcPWKbb7b228HacKQ18oSiyJXkHYE/CDGnE/MedcVfJLOzm4z6uzcTPj40GyX/taS5cCYZWglQC6mWLECAsgLx5nWpex9o1s3eyCO7BipZYCyCQdS2uo4DrWEYfHGzdVwuqsjf5GDAe6r7Vc9yXZWVwjMLo7xIkkyZI/hB40Go3d6b4YRhwyEmCt3vQOPdKgT4TUhe3ktoUFwOuf4TEieMd2ddKY4bAaSGIkcIgD0/cU7OCzLDQY1HiQDHlyM1BNWr4YAq0giRB60YtWfbzWLtlbQs3mt33ugK/ESRBDLwK6AQf1VJ7p72dvmtYgBL9vjAhbimQtxZ1EwQRyINUW0tQFqTBrpoDhqHPSYaumgVzV2Y0lNCWoFVfxo4em6mhDUDhLldSNs60NA5Y0QmhY0mxoOJos0E0FAaa4mi1xoBmq5vhvVbwa5Sx7VlJUCCQOGaD48KsDMAJPAV513/wBqviMS105sskKCsZUXRYEnTn60DTejaJxDlgSwUGSZmdAWbz59JNV0iVkeEj6H5U/vXMw7QHlleNJ0+Ie1NsKNdZjgRGvhp0opEl2HM8FHrMD5Gpfdc3heQWrrW82Y6HTSZleB4HQ+NM3Um4IXQQMoHxRxIJ4nh71PbE3XxVwqbIOhJnVSD6x8pojbd171xreS+FN1DDFeDg/C46TrI5EHwqwJYAqnbB2Pi7YDM65wIEyYH6fEGJ41cbLtGoigg9t7ON65bH+7YP5sD3J8AZPtUZtPYoU9soOa3bYgAdbguH5g6eNXJbWpNA9nQj0oK/hcU1khWkozRP6Z4HyOnvU5THaWEDLB8/amu7GJZrCrcnPb7jTOuUkBteMgVBMCumgBrpoOoQKKDRqDjXTQGuoFLXGuoLfGgoHL8aJR2osVQU0WjGi0HGuoTXUETvTdy4S+ZjuMAeGraD5mvNAuFHMxrM+PjM/Pxr0zvOrHC3QsA5RqTECRmPmBJrzTtp1NxoOkkjw109P5UCtm3J04HiRy86mt3NhJcYEuWYHlznx1kVVLN4r9PT+vrVu3S2hkdJ5mNDwETy5zRWj7M2BaIE21g9YNWzA4VUEAAVF4bEiB4iamMNdEVBIW6VFNrbU4BqoNQGuJos0Cd63IphYEOfGpFzUaw/FBHOgdV1BQioBFCaCuNB00E0WaCaBW2da6k7Z19K6gkWFEo7UQ1QR6LNcxoKA00FdQigjt40nC3gOaNFeWcYpViDoZr1rdthlKngQQfWvNe/uy/u2Ia2Y6jgZHp50FaVoq8bmbEa4BeeQOXIGOlUfD28zAdTFbUMP2WHVU/Kg+n70ENvRvMbAC22E6SupMc+enrUds37VLlsQ9oXNeMlSR5Qdaqm0sLcu3XuP3QOvQGAPHSmyWsOs5ncn+ECPc8vGKK1jZn2wWS0XbFxF6gq2vlppV72JvhhMTHY3QSfynut/lPnXn3YWwreJzFXdFSM5ZQVAJgZmUns5kAFlyyCJEVfMNurbwmMsNZe4RlDEPEhjI/LpEURsk1CbV3twmHYpdvorj8syfYVK4cytYjv8A7sh8QzWlZ711yco+I9faPQDlQWraP2vYVf8AZW7t30CR55yD8qebt73pi8Qgtq+quGDCDbgAgnqDw05+sYlszD2SYupfYrJfsysBRqxOhMAc+ArZPs/2Bat3VxVm47JdskKHGohlB1BI5HhQX6KGK6gmoBopoZoDQJmgoxohoDWuPpXUayNfSuoJBqIwo5OtENUJmuoTQCg6hrgKGgid6NoGxhnddW4KPE1Sv7G7a1GLVL8QW7gBX/B4Dx1q4b24XPYn9DK3sag8bjuytOwEs+bKOPXjQY1e2ULGPFpDmXtFNs6mVbVR7aVrT2iygdI6aUTZuyECpddUN4oCzADnqQDyGpqSt9IoqnbS3XF8gEwgJMAfF5mpHYG6wwwcDD2bwefjJDZSAMpMERx5VcMJYH9fyqRtWAKCH3T2Dbw1tkt4ZLIcy8O1wt0GZ9cokwOAk0w29gwuItsuiKAAOQ1nTpxq4LVN3lxk3CqaleP7Ty4VEXDZ7yorruEBOYAZutR27WKz2wamgaor+B3Xs2rrXbdm0juGDOA0nMQWgEkAGNYqSweASyoS2oVRMAaDUyfmTUiaQvUBKCumgmoDUFdXUANRCKOTRSaA1nj6V1BaOvpXUEg1FJozUQ1QWuAoDRhQdFdQihigRxNkOjJ+oEVn+IwpcG0ztbZGIDAcNdQeomtFqG25hQCLoETox+hP0mgq+AsPaQLcKkgmCJiJkeX8qkMPHnUftTFDPAIIApTBXhwnh/XpUVNW3AipCy9QiXNalMK2lAfauPFiy91uCKT7cBWQWN9rahmdC9y4WJA1y6mOfStO3gy3LRtmDm5VmeO3I70o0E/Wqi2bib12CMmcBidAY+lXW3ta09w20dWuIFZkBkqrcCek1nm5+4Vmzdz3yLjAAqsd0HqZ41o+Gw9tWZlVQzRmYDUxwk+FA9DUjfNApii3WoCmgFATQA1AoDXUE0UmgNRWoM1FY0B7B19KCgsDX0rqqpRqKaM1FogtBQmgoDTQ0SaGgEmgOuh+dATRZoM83gCjE3AoC97gBH5QDwptg7sdfT+uGlDt25/e7o5h/eQIpAXKKnsLe1E8qle17pbpVTwWJ738+uny0q14UykcqgoG8u9y2rnUz1qBbf5SQSuk9eHDT6/Kr9tjYKMCVtozce8oM84mq0Mf2LRcwFojmQgkj2g/6VRaMLt7Dm2l1bqZCPiLAAHmCT/WlSOD3rw5fJ2qTy1GvlVf2JisBmldnqhJgkWQR58KseP3WweKXv4dFPJ1UI6xqIZYPpQTqXQda5nphhLXZqEkkDQE8Yp0DUQaa4GiTXVVHmumik0FRBpoJrlo1wDlVUNjj6V1dhjr6ftXUEm1BNAx1ok0Qc0QmumgJoBmgmgJpvfxSIJdlUdWIH1oFyaCagNs724bDKjXHJRmyZ0BdQdD3ivAQR/QMRWL+0TClYw79q54aEBfEyPpQV3ejE/36/PhHjCgewM+9MTjhzHkfGo7a2MDszuwzEk9TPiOnGodsYQ0Hjx46EciDRVow2Ny8T5eWtWnYe3lfukieEVm/wB4kSOlILiyraE0G5WXBEiD/OntlEPEA89QKxjA76XVGXQiedT+xt9wTDyDyn+uNBqXZr0FJXIHCqthN7UIgmOQnT60+G1e0hbXfY+yjmzHkPrUQ8LS1LUx+8W7RCO6525E6sREwvHmPenaOCARw48x9aqjzQg0WaCTQGNcTRJo1B01wNFmuoHGH4+ldRcMdfSgoJO40caR7cEwNT0GtR2MuEsVIaDIzaCB4Qaq+LxFjCQrYq4usm2GLM4HLKne9uNETd3epCSLKNdhspI7qyDBGYiDB6VHbR3wuIpC2HL8IRGuqp/iaVHLlw41EXduXCoXCbPvXFiAboFhI8n73yqr7bvbWylAqWU5La148RJk+PKig2rv5jHnNeFofpUZPPx+dUvaG1s5lnZzzJJPzNNcfg7in8TNm5zP86jjREpiNuX7qdk91zbz9plJBGeMuYaaaelP9j28hzDnpVbBqd2biQV7xP8A6oLF/Z9m69sWb4RmtOzLc/3gcDKXByrmmegAFQmMBDFT+UkETwI07p/qaI7lXzjU9efnpy504vY+3cTvWwrR8YLSdJMgnKZ4cqKaWcYV6/tx/qRXXceDwNExGH0zCSvWMp9NTI8fpTaxg3utlRcxgnToOJoF2vzSYSfenm7e7z4t2VWChPi5nmNPatP3d+z/AA9qGugu3EF+HoIigrO6G7N28VIGW2IJZp4fwjnWs7PwqWAltSAzDgSJYKASTPnwrhdtpoozaCNO7r0jQ6eNNV2ct3EpiGnNbVk/hhiDqD+YRxHU1BHbe3duLdOJwwFwlhcayzZTnUQLthzIR40KsCrDQ062NvfYvubd1jaxHBrV1eyafCdH9DViBmojePdnD41Mt9BmHw3Bo6eTdPA6VRKmz0optnoazv7ntfZ2llhjLC8FYSwXpqcw9CfKlsN9qtnNlxNm/Yb8wAzDQzw0ccOlBepoC1Reyt58DiGHYYlSxnuP3WP/ACvB08OtH2riLtp82SbAHeKDMy8ZkEiBw1E+McagkKENTRcWmUsGOVeLFGQa/wCLz1PKlc1A7wrd4+VBSeFPe9D/ACrqBvjNki4xN13YSe6GKL7Lq3qTR8Js61aEWraJ/hUCn13ifOkS1UFeKa3rQNL3DSDVBWNu7s2rw1Amsc3q2K2Fvm2fhIzIeqnT3kGvQN89Kp32i7D+8YVnUfiWZdepUfGvtr5iqMWpbDXip86RNBREsl8x5/Kknka8PpVnw26Rv4RcRh2zSO8kSQRo6+JBBpzuttC2v4OItq6nQhhz/l/KiqzgNovbIiCAZykZgeY7vAxAP+lXHc66l3FZyALht3OFtUgwZYlAFOnX35BpvTuXlBv4HNctalrfF7Z/hHFl4+IjnUZubir3b5EElgUfUZ1QkB3RTo7qCTl1nxoLH9k1jS5cARiG1JZlZZEhhA1BkiNDxq/tdbRTcJaZhQNdf0mTziR8qgd39wLuFuMUxWVHykqqSxjiMx4DlIFW/CbKCGQx14wACfNtWPvQFwmDJjMY/h5+scKk1UDQcuFE0UQNKBGoF5oTSU0eaA5pltDZlm+pW9aS4D+pQfrTsNRS1EVHH/Zts+6P9kUP8DEfIyD6im1rc/GYb/4W0Hy/7u+O0Xyn8voKu1cTRVKu7exloFdoYK4yDQ3cIc6MP4rZkj1qT2NvLhMR3cPdDMfyNKXF691ozAeExrVkmoTeHdWxihmKhLwg27yCHVhqDI+ITyPyoJDCkhjPT+YrqX2fbYhe1jOEAaOBPMjwPGuqBS8dT60gwoz3O/HiaUuLVDJzSTTTzJRGSoGT2jXW7MyD5eFOH4UFk0GA7+7A+6YplUfhvL2/AE6r6H5EVWq337Rdgfe8K2UTdt9+31JA1X1GntWBGqi/fZJtzssQcMx7l74AeV0D/uUR5qKsW++7ikm9aWGnvgfm5Ex1/asft3CpDKSGBBUjkQZBHiDWw/22+K2eb1rW6Fi4BxRh8RAPHrHQ0DLYG2YGVmZDB1HQLOg6xJ9DVZ3c2RcxGOdUzqR2js5WGUQzZiJhHYgAH+KhTF3bbK1wLcJYZBbBLO0cFAEEGSCROhjnVr2Fito23xGTZ9oMpRry5it5wwYoEckh4GbTlw04ArQdl4dksIzFs8fiSzMM+gaC3jy01mnqXOtZvsHad3G4vvuy4TK9wWyxDNc7tt0ccQwbvEcASpA7wq64fCW7QhFAn39zqaCRe7Jo9vSmdptaczUC2ehVqQLUdDQLTXZqKKANVB5rjQTXE1BwNHDUkKEHWKoWtHvnyFdSGz3l3PiR7QK6oGVy/wD3nL5n51LuKqxv/wB+c8gSo9ImrKXoAApK6aUtPxpviH0NUN7jaUWw1cfhoLFQKnXSsM+0vd/7ris6iLd6WHQNPfHzn1NbmF1qG312AMbhHt/nHetno44e+o9aDzqRS+FvOphXZA2jQSAR4gHWk71sqSCCCCQQeRBgg+tEqov+4+x7F69hA9x0GbEKGRgGGIUpct66gZk1A55eJrXLpt2HYXcQWe4VaHa2Ci/CAoAWF+IzHEmvPOB2l2VtkBzrcyl01EMCSjo8SlxeRE8SDIqcXY5xFy3cxl+8yMglyDddLawVzmNBDEyeQoHO8d2zib2JNu6qWnxZa050UlbUXWnozZTI46cas2B2pgsBbCm/cOYjU9q8kDyhfQCs/wB8cKti/wBlaYNZCK1oqwbMrSGJYcTmVgT4Uht8d1P65UGyWt7cILYum43Zng3Z3I6a93TpTzDb0YW4620vKzsoZVAaSCuYEadKyOy87Ly81z9f1012Ti8mIwV3gAiA/wD13nSP8oFFa/it9MFadrVy+FdCVZSlwEH/AC0rZ3zwTKWW+pA4wryNOmWeFZN9qFjLtG4f1paf/wDOUn3So3du53nX9QBHpIPHwNEbxhd6MJcTMt9CJjmDPQgiRTy/tC3bgu4UHQEzrWE7vE/iIDwP7j9q1Db3fwKPMEC2xPmIP1oq4XMQoUsTAXiddBSb4hQV1+Id3xppstu2w6/8S1lJ8Yyz70xwjs2Ett+a25U+/wDqPaoJj7wuYLImCQNZgRMe496QO1bGcr2qZl+ITBGk60z2ndyG1c5B1BI/S8r9WX2qD21ZFvGaAAXbY8JKyuo590Cgs+xMfaYStxSSJOo5kH+ddVM3fOW6w/hb/qFBVD+yC2KvsOIut4aZj15Va0xA7uok+IqgbIuBr+JzAnKX4EiDnYHh5VP28oy8dAOZ5VBaMK2hptinExQbGM251EzxP703xtpidG0A8aBa6YWk8Oev9HpRVJygMPOKCzc1Onn4nWgezzoVOlNxcGvhSheKDIvtZ3a7K797tjuXDF0AfC/Jj4N9fOs6Ir0vjsKl621q4MyOCrA+PTp51gO9ewWweIa02qmWtt+pJ016jgfGqhtscZy1kmO1WEJ5XF7yehgr61bN0SbGJvpcbMVt2knyX+taoqOVII4ggg9CDINWPYmK7bE3X4Z8pI8hr9KBtvbgBbu5k+C5mKjkIPejwkz5k0rtvCMLFtyNIQnwkaa+NNN5Met11CTCArMRrJ1HyrWtg/aThb62rJwpa6RbRwwtamQpZQfjA+IjjHLSgz3ZdkPs26RHdNwNwPQj6gVEYcM9m1kBLW7ty3AEn8QB00Hilz2rZ9r72YGwAmIwOW00Ens7RWSYgLozMBBgCQCDUHivtYFi1bFrDiTaVz2mZO8WgDuoAwKgtmBgxFBE/aXsS/fu4W5ZsXbhewA2S2xhs0w0Du/HziqPgUeziMjqyurFHUiCI4gg8DpWin7XMTdRVw9pPvBaMnZM6ka/CwuA5uGmXmahL4t39t2TiLXYrea0922xAys1rNBg6BmAPXvaxQRGCOXFOFPxAkfJv39q1DZT/eNm3FHxIrrHiO+Kb4jdzZCYtLi44JcDKRZR7b6iCBGUtBGnkaZYneexg8TichD2u1RsqkQVZgLhtxoYDnTnliirRuBjM+Hynjbcr6GGHpqaPs5fxcbh9Br2iCRz14cea1T9hbWXDtikW5E22Npwj3FJQ/hkZfiGVgTHI0vhd+LJx1q/MLdtBLgMzbbvCNNG1C8DzoLRdQvhiCIYIY811U+4FR287g/drynTOAT1V1Ef9J96lsJdV7SlfhKyI5qRp8oqo7wYpfuBQEZrLIAdeC3TbB9ifeoHeAQLibgB/KT7lT/OuqP2VjFfE5gdTZBPgZUcfSfWhqhHZl0LiMWnAsWZT4Zjm8/9anNh53LDkBAg1Tg/98uK3HNcAP8AzEx8qcYfa17DOTbbMOaNqPfiKDVNmghI6TSRkk1G7pb02sUGT4LwElCeIjivUVYLNmV96gjLl+OPl50FlvrURiLz57oYEKt4hJBGZclsyJ4jMWGnSn+CEjMaB7FcRp/XGkmOlcCaA7jjrNV3fHYQxeFKEDtVlrRGvejh5Hh61OPcpBX78aaAfOf2oPOzqRodCJBB5EcRS2BxRtkxPe0McefD3qzfabs1bWNZkgLcUXDw0acraeOh9TVW+8ZR3JUye8D3j01HwiOQqoltqCy47q5DkD2zKEspA7lwJ+ZSGgmCQdeVMbWyrhQXMpCZguaRo3lx6axzFSuD2gcNYtOtgdpdzsL7EvIVirC2NQrcjI5gkGaYHaWXNlBCszNlcK8N+VtRB6eh01oHeJ2YrBAjO95P9rbdozDpaJOsZeAM8IFTGM2pj8NZtLCJaAAVSFuBYKkd5wWHEiJiC3CoDD7UlCiqiOwys/dWV1kTpB+EAjprMLFnvYhn2fdxVw53t3LVrDmNEPdD3Y5sYIE6DTSgW2dtoL2RF3D2WuXs2IREe0SGZo76GSgW8xBJEdmsHqrtfY+LS6l4X8O9xmUAWpDv3oBzOC78ADJOg8Kh938NcxGJtW7t98lzNbDkCFZwzZCGkOhaQRPM8OFalawCMbHYnu6yMxMZBBFsnRSMp1GseAoI87unGKXvu4uwUuorOq5weDw0sMp0AMQZ6Ufd3dRWw19bqpluOwKrPdOVVYqTrBZZGg4azNX1NAsnnE/PWl+zH70FB3W3cNq5f7yEKqplCkAzmKtqx7wUweJIIpDbG5a/iXbDOpS2MttQrSzMT3cxWNdfiHsaveGsIpuNAUs0tqdYGUH2HKhNuHY90IVAgDvFpM5vACI8zUGP4W5ikzWA2NVrdtrpVbNhYQEaKxL6a6RPDhURexU27kM4W64Ri7G6cyw8iERFbT61oH2hbWXDMFKQLgDKUJViykg5m5gCO7w7xmeFVXdjbQuBsMQ4tsSYAUjMdQWJUxMsOnCqqZ3U3e0FztWJZCADGgkGCo+GD49a6pjYu3yO5dkuuZVOVRKqVBkCApBYcNDINdQUDeH8PGZv+JPuYP1p3tGzrA/1pDf1fx2jjmP1qbxtnujTUxQUm+Wt3BctsUdSCrDkas2O+0RrotW2z21Ii81sqGmYJTNpEdTpJ6UwxmAZ2yga/wClMtlbGvm5mtgKVMl2AI9iO9QaXszamEOCJm4ttXJ7a/CdoZnMDPeHATzimN7ecmFwuGu3ZAId/wAG2QZgguMzcOQqJubMHap94ZsRdZhDPwXwtp8K/WrLjXGciOEKPQUDMXMdc/NhbQPIK90++ZB8qcrgcSeOKUH+Gwv/AHMelHsvMdactcM6aVBH3dm4vWMWsQZDYdST5EOBPmKXwtooFzEseBYkST4xEeQpdbp1pYarqP3oM2+0/Yyn+8qSWGVGHEQS0HqNT86zk1vW2cGrowcSpBBHUH+YrF94NlnD32t8RxU9VPD14j0qoSwV5mXsszRJa0M2guMAp04DMNJ6x40net5dOJ4njI5FSp4EEc6b5a1PdDGWMbZy4i2j3U0OYCSY0cEa94Az4g9RQZ9sJbhujskDtwKsARB4yDGn0q27s7dtWRicDjFFtLlwsrASttswIBB/ICoInjrNXfZ+CsIctu2iA6SqgaeMVF7U3ZtYlmFyRluNlbgRmVGIB5iTwM0FXubtOGEY3DrYDEoy3CSoJ/Lb6yBzrUNgDsbKZu7bVVWyG1YhQwNy5+ktJPkdYNUD/wDm9ofDeuBpkN3dDx0AE/8AqpzBbsEplxOKxGIX9DOwToJUGW9TRV1/tJLgV0uIyGDIObTUggqSvh602xu8wCt2IV3RrSsrv2YXtPhYtwYHlHOqBtzcjCWbFy+iuCmW4YckEKwL6Gfyz5GKa722sRh3tXripiFtsrWr4GUlRqEvIuh+IkOIg684oNATb942bd26ttlZ9XQuoVTIV+8ozLmyiRpDTw1qn4nfLHWcULZW2LXZqwtQ7qimYzvowedM3iKf7qY65iwz3EYWWUqA3w3AxbPADZOPEi2s6eIqw4rZVslmKg5rXZGde6eXlQZrj9tYrEp2lwW+wOUW8qjLaynQKeIaCJBkHp0HZ+Bi215gArghZMZi0mYHLgRy08prV9buGu3LYJUhiGHEMORKnQ6AfKp3dz73fhFJ7MGS0QFHNRGmvSKC1brYYszFbZAAMNHGSumv+H511XTdrALbk5RmI1PM8P60rqDMN4bRuYphx/FI92irVcskwKK+77HFZpT/AGhPE9SelWB9kt1Xrz/agqdi1lvKTwn06e1PLmMTtGA66x0mnuL2Gx1BWfM/tUAuw7wuMQyR5t18qB7YfNjLazw+Xv1p3dbMzHqxMedN9g7IufezcZkiNBJ5Dyp5a2XcAkFddeJ/agG1ofH60qLmv9elKWMA86lfc/8AjS67LbXUaef7UDQPx0p5ZucBwFCdmPrqvuf2pcbPb+HQ9T+1QJY7CZ1IHGNKzbb2zxiMZaw7iD2V3vcxOqHxjKfnWt2MK3UfP9qquI3ff+10vSmXsYiTM9/ll1GvWqMSxmEa1ce24h0JU/uPAiD60fZuMazcW4pIg6xzHTx661qP2j7mtduLetFAx7r5iRMaqdFOvL2qmNuViP1Wf8z/APhRF53b22l6YYZtNNePEwOmtStg965rP4h5/wDDt1n+x92cTZcEGzMqQc790hgZH4fMSCNONabhtmMS5OXV54n9CDp4GiuUaUaDB9/pS67PfqPn+1KtgW11Huf2qCH25bDYa+vW1cHupin2ywHw9okBg1tJmDxUaEUOP2cxtXRK6o44nmCOlK7E2e64e0pKyLaDieSjwqhybACiBAHADQDyoH6U5GHaIkfP9qI2Fbw9z+1QZFjkS7tZw6yufLHUqoH11rQsGyghFQKoMQNPaqfht3rv3ztS1vW6zcWnVjH5fKtBOymzBgR7n9qoldm2TPQZf5iup5s+0QNY4UFQf//Z"/>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9"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title"/>
          </p:nvPr>
        </p:nvSpPr>
        <p:spPr>
          <a:xfrm>
            <a:off x="3051810" y="630936"/>
            <a:ext cx="5006340" cy="1353312"/>
          </a:xfrm>
        </p:spPr>
        <p:txBody>
          <a:bodyPr anchor="b">
            <a:normAutofit/>
          </a:bodyPr>
          <a:lstStyle/>
          <a:p>
            <a:pPr>
              <a:lnSpc>
                <a:spcPct val="90000"/>
              </a:lnSpc>
            </a:pPr>
            <a:r>
              <a:rPr lang="en-US" sz="3000"/>
              <a:t> </a:t>
            </a:r>
            <a:br>
              <a:rPr lang="en-US" sz="3000"/>
            </a:br>
            <a:r>
              <a:rPr lang="en-US" sz="3000" b="1"/>
              <a:t>General Yahya Khan </a:t>
            </a:r>
            <a:br>
              <a:rPr lang="en-US" sz="3000"/>
            </a:br>
            <a:endParaRPr lang="en-US" sz="3000"/>
          </a:p>
        </p:txBody>
      </p:sp>
      <p:sp>
        <p:nvSpPr>
          <p:cNvPr id="3" name="Content Placeholder 2"/>
          <p:cNvSpPr>
            <a:spLocks noGrp="1"/>
          </p:cNvSpPr>
          <p:nvPr>
            <p:ph idx="1"/>
          </p:nvPr>
        </p:nvSpPr>
        <p:spPr>
          <a:xfrm>
            <a:off x="3051810" y="2157984"/>
            <a:ext cx="5006340" cy="3895344"/>
          </a:xfrm>
        </p:spPr>
        <p:txBody>
          <a:bodyPr anchor="ctr">
            <a:normAutofit/>
          </a:bodyPr>
          <a:lstStyle/>
          <a:p>
            <a:pPr marL="0" indent="0" rtl="0">
              <a:buNone/>
            </a:pPr>
            <a:endParaRPr lang="en-GB" sz="1900" dirty="0"/>
          </a:p>
          <a:p>
            <a:pPr marL="0" indent="0" rtl="0">
              <a:buNone/>
            </a:pPr>
            <a:r>
              <a:rPr lang="en-GB" sz="1900" dirty="0"/>
              <a:t>Yahya Khan was the second Chief Martial Law Administrator of Pakistan. </a:t>
            </a:r>
            <a:r>
              <a:rPr lang="en-GB" sz="1900" dirty="0" err="1"/>
              <a:t>Ayub</a:t>
            </a:r>
            <a:r>
              <a:rPr lang="en-GB" sz="1900" dirty="0"/>
              <a:t> Khan, his predecessor, at the time of his fall in 1969 gave him that status. After six days of assuming power as the CMLA, Yahya Khan became the President of Pakistan on 31 March 1969 and kept that position till 20 December 1971.</a:t>
            </a:r>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981071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827</Words>
  <Application>Microsoft Office PowerPoint</Application>
  <PresentationFormat>On-screen Show (4:3)</PresentationFormat>
  <Paragraphs>69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Comic Sans MS</vt:lpstr>
      <vt:lpstr>Rockwell</vt:lpstr>
      <vt:lpstr>Office Theme</vt:lpstr>
      <vt:lpstr> MILITARY AND POLITICS IN PAKSITAN</vt:lpstr>
      <vt:lpstr>Governor Generals</vt:lpstr>
      <vt:lpstr>Prime Ministers of Pakistan  1947-1958</vt:lpstr>
      <vt:lpstr>General Ayub Khan  27 October 1958 – 25 March 1969</vt:lpstr>
      <vt:lpstr>PowerPoint Presentation</vt:lpstr>
      <vt:lpstr>  Policies</vt:lpstr>
      <vt:lpstr>Negative Impact</vt:lpstr>
      <vt:lpstr>  General Yahya Khan  25 March 1969 – 20 December 1971  </vt:lpstr>
      <vt:lpstr>  General Yahya Khan  </vt:lpstr>
      <vt:lpstr>Events</vt:lpstr>
      <vt:lpstr>Zulfikar Ali Bhutto  January 5, 1928-Apr 4, 1977 </vt:lpstr>
      <vt:lpstr>Zulfikar Ali Bhutto  January 5, 1928 </vt:lpstr>
      <vt:lpstr>Policies</vt:lpstr>
      <vt:lpstr>General Muhammad Zia-ul-Haq (September 16, 1978 – August 17, 1988) </vt:lpstr>
      <vt:lpstr>Strategies</vt:lpstr>
      <vt:lpstr>DEMOCRACY 1988-1999</vt:lpstr>
      <vt:lpstr>General Pervaiz Musharaf (20 June 2001 – 18 August 2008)</vt:lpstr>
      <vt:lpstr>PowerPoint Presentation</vt:lpstr>
      <vt:lpstr>Strategies</vt:lpstr>
      <vt:lpstr>Democracy 2008 </vt:lpstr>
      <vt:lpstr>ELECTIONS 2013</vt:lpstr>
      <vt:lpstr>ELECTIONS 2018</vt:lpstr>
      <vt:lpstr>   Conclusion!!   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MILITARY AND POLITICS IN PAKSITAN</dc:title>
  <dc:creator>Safiullah Tariq</dc:creator>
  <cp:lastModifiedBy>Safiullah Tariq</cp:lastModifiedBy>
  <cp:revision>5</cp:revision>
  <dcterms:created xsi:type="dcterms:W3CDTF">2020-06-19T10:20:35Z</dcterms:created>
  <dcterms:modified xsi:type="dcterms:W3CDTF">2020-06-19T10:51:49Z</dcterms:modified>
</cp:coreProperties>
</file>