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/>
              <a:t>: </a:t>
            </a:r>
            <a:r>
              <a:rPr lang="en-US" i="1" dirty="0"/>
              <a:t>Java-The Complete </a:t>
            </a:r>
            <a:r>
              <a:rPr lang="en-US" i="1" dirty="0" smtClean="0"/>
              <a:t>Reference (</a:t>
            </a:r>
            <a:r>
              <a:rPr lang="en-US" dirty="0" smtClean="0"/>
              <a:t>latest </a:t>
            </a:r>
            <a:r>
              <a:rPr lang="en-US" dirty="0"/>
              <a:t>editions</a:t>
            </a:r>
            <a:r>
              <a:rPr lang="en-US" i="1" dirty="0" smtClean="0"/>
              <a:t>)</a:t>
            </a:r>
          </a:p>
          <a:p>
            <a:r>
              <a:rPr lang="en-US" dirty="0" err="1"/>
              <a:t>Deitel</a:t>
            </a:r>
            <a:r>
              <a:rPr lang="en-US" dirty="0"/>
              <a:t>, H.M and </a:t>
            </a:r>
            <a:r>
              <a:rPr lang="en-US" dirty="0" err="1"/>
              <a:t>Deitel</a:t>
            </a:r>
            <a:r>
              <a:rPr lang="en-US" dirty="0"/>
              <a:t>, P.J.: </a:t>
            </a:r>
            <a:r>
              <a:rPr lang="en-US" i="1" dirty="0"/>
              <a:t>Java: How to </a:t>
            </a:r>
            <a:r>
              <a:rPr lang="en-US" i="1" dirty="0" smtClean="0"/>
              <a:t>Program (</a:t>
            </a:r>
            <a:r>
              <a:rPr lang="en-US" dirty="0" smtClean="0"/>
              <a:t>latest editions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Evaluation Criteria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105400"/>
          </a:xfrm>
        </p:spPr>
        <p:txBody>
          <a:bodyPr>
            <a:normAutofit fontScale="85000" lnSpcReduction="10000"/>
          </a:bodyPr>
          <a:lstStyle/>
          <a:p>
            <a:pPr lvl="0" algn="just">
              <a:buNone/>
            </a:pPr>
            <a:r>
              <a:rPr lang="en-US" dirty="0" smtClean="0"/>
              <a:t>1. Theory                                                                       Marks	</a:t>
            </a:r>
            <a:endParaRPr lang="en-US" dirty="0"/>
          </a:p>
          <a:p>
            <a:pPr algn="just">
              <a:buNone/>
            </a:pPr>
            <a:r>
              <a:rPr lang="en-US" dirty="0"/>
              <a:t>              Midterm Examination                                        </a:t>
            </a:r>
            <a:r>
              <a:rPr lang="en-US" dirty="0" smtClean="0"/>
              <a:t>30</a:t>
            </a:r>
            <a:endParaRPr lang="en-US" dirty="0"/>
          </a:p>
          <a:p>
            <a:pPr algn="just">
              <a:buNone/>
            </a:pPr>
            <a:r>
              <a:rPr lang="en-US" dirty="0"/>
              <a:t>              Final Examination                                               </a:t>
            </a:r>
            <a:r>
              <a:rPr lang="en-US" dirty="0" smtClean="0"/>
              <a:t> 50</a:t>
            </a:r>
            <a:endParaRPr lang="en-US" dirty="0"/>
          </a:p>
          <a:p>
            <a:pPr algn="just">
              <a:buNone/>
            </a:pPr>
            <a:r>
              <a:rPr lang="en-US" dirty="0"/>
              <a:t>              </a:t>
            </a:r>
            <a:r>
              <a:rPr lang="en-US" dirty="0" smtClean="0"/>
              <a:t>IE (Assignments / Quizzes)			20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	total				=		75 %		</a:t>
            </a:r>
            <a:r>
              <a:rPr lang="en-US" dirty="0"/>
              <a:t> </a:t>
            </a:r>
          </a:p>
          <a:p>
            <a:pPr algn="just">
              <a:buNone/>
            </a:pPr>
            <a:r>
              <a:rPr lang="en-US" dirty="0" smtClean="0"/>
              <a:t>2. </a:t>
            </a:r>
            <a:r>
              <a:rPr lang="en-US" dirty="0"/>
              <a:t>Lab Work</a:t>
            </a:r>
          </a:p>
          <a:p>
            <a:pPr algn="just">
              <a:buNone/>
            </a:pPr>
            <a:r>
              <a:rPr lang="en-US" dirty="0"/>
              <a:t>              </a:t>
            </a:r>
            <a:r>
              <a:rPr lang="en-US" dirty="0" smtClean="0"/>
              <a:t>Assignments/Quizzes/Project                		xxx      </a:t>
            </a:r>
          </a:p>
          <a:p>
            <a:pPr algn="just">
              <a:buNone/>
            </a:pPr>
            <a:r>
              <a:rPr lang="en-US" dirty="0" smtClean="0"/>
              <a:t>	 		total				=		25 %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90600" y="2895600"/>
            <a:ext cx="739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90600" y="4648200"/>
            <a:ext cx="739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Making Statements. </a:t>
            </a:r>
          </a:p>
          <a:p>
            <a:pPr lvl="1"/>
            <a:r>
              <a:rPr lang="en-US" dirty="0" smtClean="0"/>
              <a:t>If- else</a:t>
            </a:r>
          </a:p>
          <a:p>
            <a:pPr lvl="1"/>
            <a:r>
              <a:rPr lang="en-US" dirty="0" smtClean="0"/>
              <a:t>Switch Case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r>
              <a:rPr lang="en-US" dirty="0" smtClean="0"/>
              <a:t>Nested	{{}}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String in C/C++ ?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1D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ND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Functions / Methods</a:t>
            </a:r>
          </a:p>
          <a:p>
            <a:pPr lvl="1"/>
            <a:r>
              <a:rPr lang="en-US" dirty="0" smtClean="0"/>
              <a:t>Declaration 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Calling</a:t>
            </a:r>
          </a:p>
          <a:p>
            <a:pPr lvl="1"/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Passing Arguments</a:t>
            </a:r>
          </a:p>
          <a:p>
            <a:pPr lvl="2"/>
            <a:r>
              <a:rPr lang="en-US" dirty="0" smtClean="0"/>
              <a:t>By Value</a:t>
            </a:r>
          </a:p>
          <a:p>
            <a:pPr lvl="2"/>
            <a:r>
              <a:rPr lang="en-US" dirty="0" smtClean="0"/>
              <a:t>By reference in java 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Programming</vt:lpstr>
      <vt:lpstr>Recommended Books</vt:lpstr>
      <vt:lpstr>Evaluation Criteria </vt:lpstr>
      <vt:lpstr>Revision</vt:lpstr>
      <vt:lpstr>Revision</vt:lpstr>
      <vt:lpstr>Revision</vt:lpstr>
      <vt:lpstr>Evaluation</vt:lpstr>
    </vt:vector>
  </TitlesOfParts>
  <Company>NUML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abdulkaleem</dc:creator>
  <cp:lastModifiedBy>abdulkaleem</cp:lastModifiedBy>
  <cp:revision>126</cp:revision>
  <dcterms:created xsi:type="dcterms:W3CDTF">2014-01-31T04:25:28Z</dcterms:created>
  <dcterms:modified xsi:type="dcterms:W3CDTF">2016-09-06T03:57:07Z</dcterms:modified>
</cp:coreProperties>
</file>