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75" r:id="rId5"/>
    <p:sldId id="263" r:id="rId6"/>
    <p:sldId id="267" r:id="rId7"/>
    <p:sldId id="268" r:id="rId8"/>
    <p:sldId id="269" r:id="rId9"/>
    <p:sldId id="270" r:id="rId10"/>
    <p:sldId id="271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800"/>
              <a:t>Abstraction</a:t>
            </a:r>
          </a:p>
          <a:p>
            <a:pPr lvl="1"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400">
                <a:cs typeface="Times New Roman" pitchFamily="18" charset="0"/>
              </a:rPr>
              <a:t>Abstraction is a way of dealing with the information you want and ignoring the rest (as good as non-existent for you) from 1 or more items. </a:t>
            </a:r>
            <a:endParaRPr lang="en-US" sz="2400"/>
          </a:p>
          <a:p>
            <a:pPr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800"/>
              <a:t>Inheritance</a:t>
            </a:r>
          </a:p>
          <a:p>
            <a:pPr lvl="1"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400"/>
              <a:t>Inheritance is the process of creating new classes, called derived classes, from existing or base classes.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800"/>
              <a:t>Polymorphism</a:t>
            </a:r>
          </a:p>
          <a:p>
            <a:pPr lvl="1"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400"/>
              <a:t>Different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Message Parsing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WORA</a:t>
            </a:r>
          </a:p>
          <a:p>
            <a:r>
              <a:rPr lang="en-US" dirty="0" smtClean="0"/>
              <a:t>automatic garbage collector</a:t>
            </a:r>
          </a:p>
          <a:p>
            <a:r>
              <a:rPr lang="en-US" dirty="0" smtClean="0"/>
              <a:t>originally developed in 1991  by James Gosling at Sun Microsystems</a:t>
            </a:r>
          </a:p>
          <a:p>
            <a:r>
              <a:rPr lang="en-US" dirty="0" smtClean="0"/>
              <a:t>released in 1995 as a core component of Sun Microsystems' Java platform</a:t>
            </a:r>
          </a:p>
          <a:p>
            <a:r>
              <a:rPr lang="en-US" dirty="0" smtClean="0"/>
              <a:t>Now merged into Oracle Corporation</a:t>
            </a:r>
          </a:p>
          <a:p>
            <a:r>
              <a:rPr lang="en-US" dirty="0" smtClean="0"/>
              <a:t>much of its syntax from C and C++, but it has fewer low-level facilities than either of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 process diagram</a:t>
            </a:r>
            <a:endParaRPr lang="en-US" dirty="0"/>
          </a:p>
        </p:txBody>
      </p:sp>
      <p:pic>
        <p:nvPicPr>
          <p:cNvPr id="4" name="Content Placeholder 3" descr="java-compiler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78486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Virtual Machine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was designed with a concept of</a:t>
            </a:r>
          </a:p>
          <a:p>
            <a:pPr lvl="1"/>
            <a:r>
              <a:rPr lang="en-US" sz="4100" b="1" dirty="0" smtClean="0"/>
              <a:t> ‘write once and run everywhere’.</a:t>
            </a:r>
          </a:p>
          <a:p>
            <a:pPr lvl="1"/>
            <a:r>
              <a:rPr lang="en-US" dirty="0" smtClean="0"/>
              <a:t>The JVM is the environment in which Java programs execute. It is a software that is implemented on top of real hardware and operating system. </a:t>
            </a:r>
          </a:p>
          <a:p>
            <a:pPr lvl="1"/>
            <a:r>
              <a:rPr lang="en-US" dirty="0" smtClean="0"/>
              <a:t>When the source code (.java files) is compiled, it is translated into byte codes and then placed into (.class) files. </a:t>
            </a:r>
          </a:p>
          <a:p>
            <a:pPr lvl="1"/>
            <a:r>
              <a:rPr lang="en-US" dirty="0" smtClean="0"/>
              <a:t>The JVM executes these </a:t>
            </a:r>
            <a:r>
              <a:rPr lang="en-US" dirty="0" err="1" smtClean="0"/>
              <a:t>bytecodes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JVM can either interpret the </a:t>
            </a:r>
            <a:r>
              <a:rPr lang="en-US" dirty="0" err="1" smtClean="0"/>
              <a:t>bytecode</a:t>
            </a:r>
            <a:r>
              <a:rPr lang="en-US" dirty="0" smtClean="0"/>
              <a:t> one instruction at a time</a:t>
            </a:r>
          </a:p>
          <a:p>
            <a:pPr lvl="1"/>
            <a:r>
              <a:rPr lang="en-US" dirty="0" smtClean="0"/>
              <a:t>The JVM must be implemented on a particular platform before compiled programs can run on that platform.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Integrated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integrated </a:t>
            </a:r>
            <a:r>
              <a:rPr lang="en-US" dirty="0" smtClean="0"/>
              <a:t>or </a:t>
            </a:r>
            <a:r>
              <a:rPr lang="en-US" b="1" dirty="0" smtClean="0"/>
              <a:t>interactive development environment </a:t>
            </a:r>
            <a:r>
              <a:rPr lang="en-US" dirty="0" smtClean="0"/>
              <a:t>(</a:t>
            </a:r>
            <a:r>
              <a:rPr lang="en-US" b="1" dirty="0" smtClean="0"/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is a software application </a:t>
            </a:r>
          </a:p>
          <a:p>
            <a:pPr lvl="1"/>
            <a:r>
              <a:rPr lang="en-US" dirty="0" smtClean="0"/>
              <a:t>provides comprehensive facilities to computer programmers for software development. </a:t>
            </a:r>
          </a:p>
          <a:p>
            <a:pPr lvl="1"/>
            <a:r>
              <a:rPr lang="en-US" dirty="0" smtClean="0"/>
              <a:t>normally consists of a source code editor, build automation tools and a debugger</a:t>
            </a:r>
          </a:p>
          <a:p>
            <a:pPr lvl="1"/>
            <a:r>
              <a:rPr lang="en-US" dirty="0" smtClean="0"/>
              <a:t>Some IDEs contain a compiler, interpreter, or both, such as Net Beans and Eclipse</a:t>
            </a:r>
          </a:p>
          <a:p>
            <a:pPr lvl="1"/>
            <a:r>
              <a:rPr lang="en-US" dirty="0" smtClean="0"/>
              <a:t>Some IDEs support multiple languages</a:t>
            </a:r>
          </a:p>
          <a:p>
            <a:pPr lvl="1"/>
            <a:r>
              <a:rPr lang="en-US" dirty="0" smtClean="0"/>
              <a:t>Many modern IDEs also have a class browser, an object browser, and a class hierarchy diagram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Java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public class </a:t>
            </a:r>
            <a:r>
              <a:rPr lang="en-US" sz="3600" dirty="0" err="1" smtClean="0"/>
              <a:t>MyFirstJavaProgram</a:t>
            </a:r>
            <a:r>
              <a:rPr lang="en-US" sz="3600" dirty="0" smtClean="0"/>
              <a:t> {</a:t>
            </a:r>
          </a:p>
          <a:p>
            <a:pPr>
              <a:buNone/>
            </a:pPr>
            <a:r>
              <a:rPr lang="en-US" sz="3600" dirty="0" smtClean="0"/>
              <a:t> </a:t>
            </a:r>
            <a:r>
              <a:rPr lang="en-US" sz="2800" dirty="0" smtClean="0"/>
              <a:t>/* This is my first java program. This will print 'Hello World' as the output */ </a:t>
            </a:r>
          </a:p>
          <a:p>
            <a:pPr>
              <a:buNone/>
            </a:pPr>
            <a:r>
              <a:rPr lang="en-US" sz="3600" dirty="0" smtClean="0"/>
              <a:t>public static void main(String []</a:t>
            </a:r>
            <a:r>
              <a:rPr lang="en-US" sz="3600" dirty="0" err="1" smtClean="0"/>
              <a:t>args</a:t>
            </a:r>
            <a:r>
              <a:rPr lang="en-US" sz="3600" dirty="0" smtClean="0"/>
              <a:t>) { 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System.out.println</a:t>
            </a:r>
            <a:r>
              <a:rPr lang="en-US" sz="3600" dirty="0" smtClean="0"/>
              <a:t>("Hello World"); </a:t>
            </a:r>
          </a:p>
          <a:p>
            <a:pPr>
              <a:buNone/>
            </a:pPr>
            <a:r>
              <a:rPr lang="en-US" sz="2800" dirty="0" smtClean="0"/>
              <a:t>// prints Hello World </a:t>
            </a:r>
          </a:p>
          <a:p>
            <a:pPr>
              <a:buNone/>
            </a:pPr>
            <a:r>
              <a:rPr lang="en-US" sz="3600" dirty="0" smtClean="0"/>
              <a:t>} </a:t>
            </a:r>
          </a:p>
          <a:p>
            <a:pPr>
              <a:buNone/>
            </a:pPr>
            <a:r>
              <a:rPr lang="en-US" sz="3600" dirty="0" smtClean="0"/>
              <a:t>}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Oriented Programming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of implementation in which programs are organized as cooperative collection of objects, each of which represents an instance of a class, and whose classes are all members of a hierarchy of classes united via inheritance relationships.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principles of Object Oriented Programming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hiding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800" dirty="0"/>
              <a:t>Data hiding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Information Hiding is concealing some information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For example use of access modifiers in C++ (public, private, protected etc.) hides some data.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800" dirty="0"/>
              <a:t>Encapsulation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Encapsulation is encapsulating or grouping 1 or more things (data and operations) together into a single entity.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Don’t mistake this with information hiding, all the data encapsulated need not be hidden.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474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Object Oriented Programming</vt:lpstr>
      <vt:lpstr>JAVA</vt:lpstr>
      <vt:lpstr>java compilation process diagram</vt:lpstr>
      <vt:lpstr>Java Virtual Machine </vt:lpstr>
      <vt:lpstr>Integrated development environment</vt:lpstr>
      <vt:lpstr>Structure of Java Code</vt:lpstr>
      <vt:lpstr>Object Oriented Programming </vt:lpstr>
      <vt:lpstr>principles of Object Oriented Programming are</vt:lpstr>
      <vt:lpstr>Object Oriented Programming</vt:lpstr>
      <vt:lpstr>Object Oriented Programming</vt:lpstr>
      <vt:lpstr>Oops others</vt:lpstr>
    </vt:vector>
  </TitlesOfParts>
  <Company>NUML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abdulkaleem</dc:creator>
  <cp:lastModifiedBy>abdulkaleem</cp:lastModifiedBy>
  <cp:revision>126</cp:revision>
  <dcterms:created xsi:type="dcterms:W3CDTF">2014-01-31T04:25:28Z</dcterms:created>
  <dcterms:modified xsi:type="dcterms:W3CDTF">2016-09-06T04:01:25Z</dcterms:modified>
</cp:coreProperties>
</file>