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26" r:id="rId3"/>
    <p:sldId id="319" r:id="rId4"/>
    <p:sldId id="320" r:id="rId5"/>
    <p:sldId id="321" r:id="rId6"/>
    <p:sldId id="324" r:id="rId7"/>
    <p:sldId id="325" r:id="rId8"/>
    <p:sldId id="330" r:id="rId9"/>
    <p:sldId id="331" r:id="rId10"/>
    <p:sldId id="332" r:id="rId11"/>
    <p:sldId id="33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6C1F8-E206-47BF-B37F-CEE67C95883B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74EA8-87A5-4F48-911C-3FB9AB8C60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1CE528E-2571-4E76-8CFC-286CB6A5EB8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3E2-949D-4DA2-82B6-2151367B914C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3E2-949D-4DA2-82B6-2151367B914C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3E2-949D-4DA2-82B6-2151367B914C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3E2-949D-4DA2-82B6-2151367B914C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3E2-949D-4DA2-82B6-2151367B914C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3E2-949D-4DA2-82B6-2151367B914C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3E2-949D-4DA2-82B6-2151367B914C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3E2-949D-4DA2-82B6-2151367B914C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3E2-949D-4DA2-82B6-2151367B914C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3E2-949D-4DA2-82B6-2151367B914C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3E2-949D-4DA2-82B6-2151367B914C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843E2-949D-4DA2-82B6-2151367B914C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63ABE-4F86-44BE-8F21-9AB9E9A43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Is-a &amp; Has-a Relationship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HAS-A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package relationships;  </a:t>
            </a:r>
          </a:p>
          <a:p>
            <a:pPr>
              <a:buNone/>
            </a:pPr>
            <a:r>
              <a:rPr lang="en-US" dirty="0" smtClean="0"/>
              <a:t>public class Engine {  </a:t>
            </a:r>
          </a:p>
          <a:p>
            <a:pPr>
              <a:buNone/>
            </a:pPr>
            <a:r>
              <a:rPr lang="en-US" dirty="0" smtClean="0"/>
              <a:t>    public void start(){  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("Engine Started:");  </a:t>
            </a:r>
          </a:p>
          <a:p>
            <a:pPr>
              <a:buNone/>
            </a:pPr>
            <a:r>
              <a:rPr lang="en-US" dirty="0" smtClean="0"/>
              <a:t>    }  </a:t>
            </a:r>
          </a:p>
          <a:p>
            <a:pPr>
              <a:buNone/>
            </a:pPr>
            <a:r>
              <a:rPr lang="en-US" dirty="0" smtClean="0"/>
              <a:t>    public void stop(){  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("Engine Stopped:");  </a:t>
            </a:r>
          </a:p>
          <a:p>
            <a:pPr>
              <a:buNone/>
            </a:pPr>
            <a:r>
              <a:rPr lang="en-US" dirty="0" smtClean="0"/>
              <a:t>    }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HAS-A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package relationships;  </a:t>
            </a:r>
          </a:p>
          <a:p>
            <a:pPr>
              <a:buNone/>
            </a:pPr>
            <a:r>
              <a:rPr lang="en-US" dirty="0" smtClean="0"/>
              <a:t>public class </a:t>
            </a:r>
            <a:r>
              <a:rPr lang="en-US" dirty="0" err="1" smtClean="0"/>
              <a:t>RelationsDemo</a:t>
            </a:r>
            <a:r>
              <a:rPr lang="en-US" dirty="0" smtClean="0"/>
              <a:t> {  </a:t>
            </a:r>
          </a:p>
          <a:p>
            <a:pPr>
              <a:buNone/>
            </a:pPr>
            <a:r>
              <a:rPr lang="en-US" dirty="0" smtClean="0"/>
              <a:t>    public static void main(String[] </a:t>
            </a:r>
            <a:r>
              <a:rPr lang="en-US" dirty="0" err="1" smtClean="0"/>
              <a:t>args</a:t>
            </a:r>
            <a:r>
              <a:rPr lang="en-US" dirty="0" smtClean="0"/>
              <a:t>) {          </a:t>
            </a:r>
          </a:p>
          <a:p>
            <a:pPr>
              <a:buNone/>
            </a:pPr>
            <a:r>
              <a:rPr lang="en-US" dirty="0" smtClean="0"/>
              <a:t>        Honda </a:t>
            </a:r>
            <a:r>
              <a:rPr lang="en-US" dirty="0" err="1" smtClean="0"/>
              <a:t>myHonda</a:t>
            </a:r>
            <a:r>
              <a:rPr lang="en-US" dirty="0" smtClean="0"/>
              <a:t> = new Honda();  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myHonda.setColor</a:t>
            </a:r>
            <a:r>
              <a:rPr lang="en-US" dirty="0" smtClean="0"/>
              <a:t>("RED");  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myHonda.setMaxSpeed</a:t>
            </a:r>
            <a:r>
              <a:rPr lang="en-US" dirty="0" smtClean="0"/>
              <a:t>(180);  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myHonda.carInfo</a:t>
            </a:r>
            <a:r>
              <a:rPr lang="en-US" dirty="0" smtClean="0"/>
              <a:t>();  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myHonda.HondaStartDemo</a:t>
            </a:r>
            <a:r>
              <a:rPr lang="en-US" dirty="0" smtClean="0"/>
              <a:t>();  </a:t>
            </a:r>
          </a:p>
          <a:p>
            <a:pPr>
              <a:buNone/>
            </a:pPr>
            <a:r>
              <a:rPr lang="en-US" dirty="0" smtClean="0"/>
              <a:t>    }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“is-a” vs. “has-a”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“</a:t>
            </a:r>
            <a:r>
              <a:rPr lang="en-US" dirty="0"/>
              <a:t>is-a”</a:t>
            </a:r>
          </a:p>
          <a:p>
            <a:pPr lvl="2"/>
            <a:r>
              <a:rPr lang="en-US" dirty="0"/>
              <a:t>Inheritance</a:t>
            </a:r>
          </a:p>
          <a:p>
            <a:pPr lvl="2"/>
            <a:r>
              <a:rPr lang="en-US" dirty="0"/>
              <a:t>subclass object treated as </a:t>
            </a:r>
            <a:r>
              <a:rPr lang="en-US" dirty="0" err="1"/>
              <a:t>superclass</a:t>
            </a:r>
            <a:r>
              <a:rPr lang="en-US" dirty="0"/>
              <a:t> object</a:t>
            </a:r>
          </a:p>
          <a:p>
            <a:pPr lvl="2"/>
            <a:r>
              <a:rPr lang="en-US" dirty="0"/>
              <a:t>Example: Car </a:t>
            </a:r>
            <a:r>
              <a:rPr lang="en-US" i="1" dirty="0"/>
              <a:t>is a</a:t>
            </a:r>
            <a:r>
              <a:rPr lang="en-US" dirty="0"/>
              <a:t> vehicle</a:t>
            </a:r>
          </a:p>
          <a:p>
            <a:pPr lvl="3"/>
            <a:r>
              <a:rPr lang="en-US" dirty="0"/>
              <a:t>Vehicle properties/behaviors also car properties/behaviors</a:t>
            </a:r>
          </a:p>
          <a:p>
            <a:pPr lvl="1"/>
            <a:r>
              <a:rPr lang="en-US" dirty="0"/>
              <a:t>“has-a”</a:t>
            </a:r>
          </a:p>
          <a:p>
            <a:pPr lvl="2"/>
            <a:r>
              <a:rPr lang="en-US" dirty="0"/>
              <a:t>Composition</a:t>
            </a:r>
          </a:p>
          <a:p>
            <a:pPr lvl="2"/>
            <a:r>
              <a:rPr lang="en-US" dirty="0"/>
              <a:t>Object contains one or more objects of other classes as members</a:t>
            </a:r>
          </a:p>
          <a:p>
            <a:pPr lvl="2"/>
            <a:r>
              <a:rPr lang="en-US" dirty="0"/>
              <a:t>Example: Car </a:t>
            </a:r>
            <a:r>
              <a:rPr lang="en-US" i="1" dirty="0"/>
              <a:t>has a</a:t>
            </a:r>
            <a:r>
              <a:rPr lang="en-US" dirty="0"/>
              <a:t> steering wheel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IS-A Relationship</a:t>
            </a:r>
            <a:br>
              <a:rPr lang="en-US" b="1" dirty="0" smtClean="0"/>
            </a:b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IS-A is a way of saying : This object is a type of that object. Let us see how the </a:t>
            </a:r>
            <a:r>
              <a:rPr lang="en-US" b="1" dirty="0" smtClean="0"/>
              <a:t>extends</a:t>
            </a:r>
            <a:r>
              <a:rPr lang="en-US" dirty="0" smtClean="0"/>
              <a:t> keyword is used to achieve inheritance.</a:t>
            </a:r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public class Animal{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}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public class Mammal extends Animal{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}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public class Reptile extends Animal{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}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public class Dog extends Mammal{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IS-A Relationship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Now based on the above example, In Object Oriented terms following are true: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Animal is the </a:t>
            </a:r>
            <a:r>
              <a:rPr lang="en-US" dirty="0" err="1" smtClean="0"/>
              <a:t>superclass</a:t>
            </a:r>
            <a:r>
              <a:rPr lang="en-US" dirty="0" smtClean="0"/>
              <a:t> of Mammal class.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Animal is the </a:t>
            </a:r>
            <a:r>
              <a:rPr lang="en-US" dirty="0" err="1" smtClean="0"/>
              <a:t>superclass</a:t>
            </a:r>
            <a:r>
              <a:rPr lang="en-US" dirty="0" smtClean="0"/>
              <a:t> of Reptile class.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Mammal and Reptile are sub classes of Animal class.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Dog is the subclass of both Mammal and Animal classes.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Now if we consider the IS-A relationship we can say: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Mammal IS-A Animal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Reptile IS-A Animal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Dog IS-A Mammal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Hence : Dog IS-A Animal as well</a:t>
            </a:r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smtClean="0"/>
              <a:t>IS-A Relationship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We can assure that Mammal is actually an Animal with the use of the instance operator</a:t>
            </a:r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public class Dog extends Mammal{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[]){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		Animal a = new Animal();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		Mammal m = new Mammal();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		Dog d = new Dog();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(m </a:t>
            </a:r>
            <a:r>
              <a:rPr lang="en-US" dirty="0" err="1" smtClean="0"/>
              <a:t>instanceof</a:t>
            </a:r>
            <a:r>
              <a:rPr lang="en-US" dirty="0" smtClean="0"/>
              <a:t> Animal);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(d </a:t>
            </a:r>
            <a:r>
              <a:rPr lang="en-US" dirty="0" err="1" smtClean="0"/>
              <a:t>instanceof</a:t>
            </a:r>
            <a:r>
              <a:rPr lang="en-US" dirty="0" smtClean="0"/>
              <a:t> Mammal);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(d </a:t>
            </a:r>
            <a:r>
              <a:rPr lang="en-US" dirty="0" err="1" smtClean="0"/>
              <a:t>instanceof</a:t>
            </a:r>
            <a:r>
              <a:rPr lang="en-US" dirty="0" smtClean="0"/>
              <a:t> Animal);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}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}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This would produce following result: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true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True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true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HAS-A relationship</a:t>
            </a:r>
            <a:br>
              <a:rPr lang="en-US" b="1" dirty="0" smtClean="0"/>
            </a:b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These relationships are mainly based on the usage. This determines whether a certain class </a:t>
            </a:r>
            <a:r>
              <a:rPr lang="en-US" b="1" dirty="0" smtClean="0"/>
              <a:t>HAS-A</a:t>
            </a:r>
            <a:r>
              <a:rPr lang="en-US" dirty="0" smtClean="0"/>
              <a:t> certain thing. This relationship helps to reduce duplication of code as well as bugs.</a:t>
            </a:r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public class Vehicle{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}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public class Speed{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}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public class Van extends Vehicle{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private Speed sp;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HAS-A relationship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This shows that class Van HAS-A Speed.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By having a separate class for Speed we do not have to put the entire code that belongs to speed inside the Van class.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which makes it possible to reuse the Speed class in multiple applications.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HAS-A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package relationships;  </a:t>
            </a:r>
          </a:p>
          <a:p>
            <a:pPr>
              <a:buNone/>
            </a:pPr>
            <a:r>
              <a:rPr lang="en-US" sz="2000" dirty="0" smtClean="0"/>
              <a:t>class Car {  </a:t>
            </a:r>
          </a:p>
          <a:p>
            <a:pPr>
              <a:buNone/>
            </a:pPr>
            <a:r>
              <a:rPr lang="en-US" sz="2000" dirty="0" smtClean="0"/>
              <a:t>    // Methods implementation and class/Instance members  </a:t>
            </a:r>
          </a:p>
          <a:p>
            <a:pPr>
              <a:buNone/>
            </a:pPr>
            <a:r>
              <a:rPr lang="en-US" sz="2000" dirty="0" smtClean="0"/>
              <a:t>    private String color;  </a:t>
            </a:r>
          </a:p>
          <a:p>
            <a:pPr>
              <a:buNone/>
            </a:pPr>
            <a:r>
              <a:rPr lang="en-US" sz="2000" dirty="0" smtClean="0"/>
              <a:t>    private </a:t>
            </a:r>
            <a:r>
              <a:rPr lang="en-US" sz="2000" dirty="0" err="1" smtClean="0"/>
              <a:t>int</a:t>
            </a:r>
            <a:r>
              <a:rPr lang="en-US" sz="2000" dirty="0" smtClean="0"/>
              <a:t> </a:t>
            </a:r>
            <a:r>
              <a:rPr lang="en-US" sz="2000" dirty="0" err="1" smtClean="0"/>
              <a:t>maxSpeed</a:t>
            </a:r>
            <a:r>
              <a:rPr lang="en-US" sz="2000" dirty="0" smtClean="0"/>
              <a:t>;   </a:t>
            </a:r>
          </a:p>
          <a:p>
            <a:pPr>
              <a:buNone/>
            </a:pPr>
            <a:r>
              <a:rPr lang="en-US" sz="2000" dirty="0" smtClean="0"/>
              <a:t>    public void </a:t>
            </a:r>
            <a:r>
              <a:rPr lang="en-US" sz="2000" dirty="0" err="1" smtClean="0"/>
              <a:t>carInfo</a:t>
            </a:r>
            <a:r>
              <a:rPr lang="en-US" sz="2000" dirty="0" smtClean="0"/>
              <a:t>(){  </a:t>
            </a:r>
          </a:p>
          <a:p>
            <a:pPr>
              <a:buNone/>
            </a:pPr>
            <a:r>
              <a:rPr lang="en-US" sz="2000" dirty="0" smtClean="0"/>
              <a:t>        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("Car Color= "+color + " Max Speed= " + </a:t>
            </a:r>
            <a:r>
              <a:rPr lang="en-US" sz="2000" dirty="0" err="1" smtClean="0"/>
              <a:t>maxSpeed</a:t>
            </a:r>
            <a:r>
              <a:rPr lang="en-US" sz="2000" dirty="0" smtClean="0"/>
              <a:t>);  </a:t>
            </a:r>
          </a:p>
          <a:p>
            <a:pPr>
              <a:buNone/>
            </a:pPr>
            <a:r>
              <a:rPr lang="en-US" sz="2000" dirty="0" smtClean="0"/>
              <a:t>    }  </a:t>
            </a:r>
          </a:p>
          <a:p>
            <a:pPr>
              <a:buNone/>
            </a:pPr>
            <a:r>
              <a:rPr lang="en-US" sz="2000" dirty="0" smtClean="0"/>
              <a:t>    public void </a:t>
            </a:r>
            <a:r>
              <a:rPr lang="en-US" sz="2000" dirty="0" err="1" smtClean="0"/>
              <a:t>setColor</a:t>
            </a:r>
            <a:r>
              <a:rPr lang="en-US" sz="2000" dirty="0" smtClean="0"/>
              <a:t>(String color) {  </a:t>
            </a:r>
          </a:p>
          <a:p>
            <a:pPr>
              <a:buNone/>
            </a:pPr>
            <a:r>
              <a:rPr lang="en-US" sz="2000" dirty="0" smtClean="0"/>
              <a:t>        </a:t>
            </a:r>
            <a:r>
              <a:rPr lang="en-US" sz="2000" dirty="0" err="1" smtClean="0"/>
              <a:t>this.color</a:t>
            </a:r>
            <a:r>
              <a:rPr lang="en-US" sz="2000" dirty="0" smtClean="0"/>
              <a:t> = color;  </a:t>
            </a:r>
          </a:p>
          <a:p>
            <a:pPr>
              <a:buNone/>
            </a:pPr>
            <a:r>
              <a:rPr lang="en-US" sz="2000" dirty="0" smtClean="0"/>
              <a:t>    }  </a:t>
            </a:r>
          </a:p>
          <a:p>
            <a:pPr>
              <a:buNone/>
            </a:pPr>
            <a:r>
              <a:rPr lang="en-US" sz="2000" dirty="0" smtClean="0"/>
              <a:t>    public void </a:t>
            </a:r>
            <a:r>
              <a:rPr lang="en-US" sz="2000" dirty="0" err="1" smtClean="0"/>
              <a:t>setMaxSpeed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 </a:t>
            </a:r>
            <a:r>
              <a:rPr lang="en-US" sz="2000" dirty="0" err="1" smtClean="0"/>
              <a:t>maxSpeed</a:t>
            </a:r>
            <a:r>
              <a:rPr lang="en-US" sz="2000" dirty="0" smtClean="0"/>
              <a:t>) {  </a:t>
            </a:r>
          </a:p>
          <a:p>
            <a:pPr>
              <a:buNone/>
            </a:pPr>
            <a:r>
              <a:rPr lang="en-US" sz="2000" dirty="0" smtClean="0"/>
              <a:t>        </a:t>
            </a:r>
            <a:r>
              <a:rPr lang="en-US" sz="2000" dirty="0" err="1" smtClean="0"/>
              <a:t>this.maxSpeed</a:t>
            </a:r>
            <a:r>
              <a:rPr lang="en-US" sz="2000" dirty="0" smtClean="0"/>
              <a:t> = </a:t>
            </a:r>
            <a:r>
              <a:rPr lang="en-US" sz="2000" dirty="0" err="1" smtClean="0"/>
              <a:t>maxSpeed</a:t>
            </a:r>
            <a:r>
              <a:rPr lang="en-US" sz="2000" dirty="0" smtClean="0"/>
              <a:t>;  </a:t>
            </a:r>
          </a:p>
          <a:p>
            <a:pPr>
              <a:buNone/>
            </a:pPr>
            <a:r>
              <a:rPr lang="en-US" sz="2000" dirty="0" smtClean="0"/>
              <a:t>    }  </a:t>
            </a:r>
          </a:p>
          <a:p>
            <a:pPr>
              <a:buNone/>
            </a:pPr>
            <a:r>
              <a:rPr lang="en-US" sz="2000" dirty="0" smtClean="0"/>
              <a:t>}  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HAS-A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500" dirty="0" smtClean="0"/>
              <a:t>class Honda extends Car{  </a:t>
            </a:r>
          </a:p>
          <a:p>
            <a:pPr>
              <a:buNone/>
            </a:pPr>
            <a:r>
              <a:rPr lang="en-US" sz="3500" dirty="0" smtClean="0"/>
              <a:t>    </a:t>
            </a:r>
            <a:r>
              <a:rPr lang="en-US" sz="2200" dirty="0" smtClean="0"/>
              <a:t>//Honda extends Car and thus inherits all methods from Car (except final and static)  </a:t>
            </a:r>
          </a:p>
          <a:p>
            <a:pPr>
              <a:buNone/>
            </a:pPr>
            <a:r>
              <a:rPr lang="en-US" sz="2200" dirty="0" smtClean="0"/>
              <a:t>    //Honda can also define all its specific functionality  </a:t>
            </a:r>
          </a:p>
          <a:p>
            <a:pPr>
              <a:buNone/>
            </a:pPr>
            <a:r>
              <a:rPr lang="en-US" sz="3500" dirty="0" smtClean="0"/>
              <a:t>    public void </a:t>
            </a:r>
            <a:r>
              <a:rPr lang="en-US" sz="3500" dirty="0" err="1" smtClean="0"/>
              <a:t>HondaStartDemo</a:t>
            </a:r>
            <a:r>
              <a:rPr lang="en-US" sz="3500" dirty="0" smtClean="0"/>
              <a:t>(){  </a:t>
            </a:r>
          </a:p>
          <a:p>
            <a:pPr>
              <a:buNone/>
            </a:pPr>
            <a:r>
              <a:rPr lang="en-US" sz="3500" dirty="0" smtClean="0"/>
              <a:t>        Engine </a:t>
            </a:r>
            <a:r>
              <a:rPr lang="en-US" sz="3500" dirty="0" err="1" smtClean="0"/>
              <a:t>HondaEngine</a:t>
            </a:r>
            <a:r>
              <a:rPr lang="en-US" sz="3500" dirty="0" smtClean="0"/>
              <a:t> = new Engine();  </a:t>
            </a:r>
          </a:p>
          <a:p>
            <a:pPr>
              <a:buNone/>
            </a:pPr>
            <a:r>
              <a:rPr lang="en-US" sz="3500" dirty="0" smtClean="0"/>
              <a:t>        </a:t>
            </a:r>
            <a:r>
              <a:rPr lang="en-US" sz="3500" dirty="0" err="1" smtClean="0"/>
              <a:t>HondaEngine.start</a:t>
            </a:r>
            <a:r>
              <a:rPr lang="en-US" sz="3500" dirty="0" smtClean="0"/>
              <a:t>();  </a:t>
            </a:r>
          </a:p>
          <a:p>
            <a:pPr>
              <a:buNone/>
            </a:pPr>
            <a:r>
              <a:rPr lang="en-US" sz="3500" dirty="0" smtClean="0"/>
              <a:t>        }  </a:t>
            </a:r>
          </a:p>
          <a:p>
            <a:pPr>
              <a:buNone/>
            </a:pPr>
            <a:r>
              <a:rPr lang="en-US" sz="3500" dirty="0" smtClean="0"/>
              <a:t>    }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339</Words>
  <Application>Microsoft Office PowerPoint</Application>
  <PresentationFormat>On-screen Show (4:3)</PresentationFormat>
  <Paragraphs>112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Object Oriented Programming</vt:lpstr>
      <vt:lpstr>  “is-a” vs. “has-a” </vt:lpstr>
      <vt:lpstr>IS-A Relationship </vt:lpstr>
      <vt:lpstr>IS-A Relationship</vt:lpstr>
      <vt:lpstr>IS-A Relationship</vt:lpstr>
      <vt:lpstr>HAS-A relationship </vt:lpstr>
      <vt:lpstr>HAS-A relationship</vt:lpstr>
      <vt:lpstr>HAS-A relationship</vt:lpstr>
      <vt:lpstr>HAS-A relationship</vt:lpstr>
      <vt:lpstr>HAS-A relationship</vt:lpstr>
      <vt:lpstr>HAS-A relationship</vt:lpstr>
    </vt:vector>
  </TitlesOfParts>
  <Company>NUML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abdulkaleem</dc:creator>
  <cp:lastModifiedBy>abdulkaleem</cp:lastModifiedBy>
  <cp:revision>189</cp:revision>
  <dcterms:created xsi:type="dcterms:W3CDTF">2014-01-31T04:25:28Z</dcterms:created>
  <dcterms:modified xsi:type="dcterms:W3CDTF">2016-09-06T05:00:52Z</dcterms:modified>
</cp:coreProperties>
</file>