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ink/ink1.xml" ContentType="application/inkml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29"/>
  </p:notesMasterIdLst>
  <p:sldIdLst>
    <p:sldId id="256" r:id="rId3"/>
    <p:sldId id="257" r:id="rId4"/>
    <p:sldId id="258" r:id="rId5"/>
    <p:sldId id="259" r:id="rId6"/>
    <p:sldId id="262" r:id="rId7"/>
    <p:sldId id="264" r:id="rId8"/>
    <p:sldId id="266" r:id="rId9"/>
    <p:sldId id="271" r:id="rId10"/>
    <p:sldId id="274" r:id="rId11"/>
    <p:sldId id="286" r:id="rId12"/>
    <p:sldId id="287" r:id="rId13"/>
    <p:sldId id="275" r:id="rId14"/>
    <p:sldId id="289" r:id="rId15"/>
    <p:sldId id="290" r:id="rId16"/>
    <p:sldId id="291" r:id="rId17"/>
    <p:sldId id="292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30"/>
      <p:bold r:id="rId31"/>
      <p:italic r:id="rId32"/>
      <p:boldItalic r:id="rId33"/>
    </p:embeddedFont>
    <p:embeddedFont>
      <p:font typeface="Trebuchet MS" panose="020B0603020202020204" pitchFamily="34" charset="0"/>
      <p:regular r:id="rId34"/>
      <p:bold r:id="rId35"/>
      <p:italic r:id="rId36"/>
      <p:boldItalic r:id="rId37"/>
    </p:embeddedFont>
    <p:embeddedFont>
      <p:font typeface="Tahoma" panose="020B0604030504040204" pitchFamily="34" charset="0"/>
      <p:regular r:id="rId38"/>
      <p:bold r:id="rId39"/>
    </p:embeddedFont>
    <p:embeddedFont>
      <p:font typeface="Georgia" panose="02040502050405020303" pitchFamily="18" charset="0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6F1BCCE-B8BF-4FE3-9A0E-9508F2BC5539}">
  <a:tblStyle styleId="{56F1BCCE-B8BF-4FE3-9A0E-9508F2BC5539}" styleName="Table_0">
    <a:wholeTbl>
      <a:tcTxStyle b="off" i="off">
        <a:font>
          <a:latin typeface="Georgia"/>
          <a:ea typeface="Georgia"/>
          <a:cs typeface="Georgia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9ED"/>
          </a:solidFill>
        </a:fill>
      </a:tcStyle>
    </a:wholeTbl>
    <a:band1H>
      <a:tcTxStyle/>
      <a:tcStyle>
        <a:tcBdr/>
        <a:fill>
          <a:solidFill>
            <a:srgbClr val="CFCFD9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FCFD9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Georgia"/>
          <a:ea typeface="Georgia"/>
          <a:cs typeface="Georgia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Georgia"/>
          <a:ea typeface="Georgia"/>
          <a:cs typeface="Georgia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Georgia"/>
          <a:ea typeface="Georgia"/>
          <a:cs typeface="Georgia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Georgia"/>
          <a:ea typeface="Georgia"/>
          <a:cs typeface="Georgia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10.fntdata"/><Relationship Id="rId21" Type="http://schemas.openxmlformats.org/officeDocument/2006/relationships/slide" Target="slides/slide19.xml"/><Relationship Id="rId34" Type="http://schemas.openxmlformats.org/officeDocument/2006/relationships/font" Target="fonts/font5.fntdata"/><Relationship Id="rId42" Type="http://schemas.openxmlformats.org/officeDocument/2006/relationships/font" Target="fonts/font13.fntdata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7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2.fntdata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font" Target="fonts/font14.fntdata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46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font" Target="fonts/font12.fntdata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560" units="cm"/>
          <inkml:channel name="Y" type="integer" max="5380" units="cm"/>
        </inkml:traceFormat>
        <inkml:channelProperties>
          <inkml:channelProperty channel="X" name="resolution" value="400" units="1/cm"/>
          <inkml:channelProperty channel="Y" name="resolution" value="400" units="1/cm"/>
        </inkml:channelProperties>
      </inkml:inkSource>
      <inkml:timestamp xml:id="ts0" timeString="2020-09-15T11:36:44.9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2087 10871,'7'-3,"-7"-8,7 4,0-4,-7 1,0-8,0 7,0 4,0-7,0 7,7 0,15-4,13 1,1-1,13 4,15-4,14-6,7-1,7 4,14 3,8 4,13 4,-6 3,6 0,1 0,6 0,8 3,-7 1,6-4,1 0,7 0,-14-15,6 8,-13 7,-1 0,-20 4,-8-1,-7 1,-14 0,-7-1,0-3,21-3,-7-22,7 0,-7-3</inkml:trace>
  <inkml:trace contextRef="#ctx0" brushRef="#br0" timeOffset="2822.9953">19440 3945,'50'0,"42"0,61 7,48 14,33 7,32 1,3 6,4-14,-11-6,-10-15,-40-29,-17 15,-25 7,-24 7,-22 14,-11 29,-7 13,-10 15,-4 28,-3 8,-29 27,0 22,-14 7,-7 14,-7 28,-14 8,-8 20,-10 8,-24 21,-5 11,1 21,-1 3,-2 36,-8 14,3 7,1 25,3 7,11 4,10 10,0 3,11-2,0-15,0-8,0-20,0-14,0-12,4-20,14-18,3-21,4-22,3 1,0-15,4-4,-3-13,-1-11,-3-11,0-17,-4-15,-3-17,-1-7,1-8,3 8,4-8,0 5,0-16,-8 12,-13-11,-4-4,-4-10,-6-11,-4-3,-1 3,5-7,-4-3,-4-4,7 3,-3 1,3 6,1-3,-1-7,-3-7,3-14,1-7,-1-11,0 0,1-11,-1-3,1 0,-1-4,-3 4,0-4,-4-3,-3 0,-8-4,1-3,-15 0,-10-4,-7 0,-11 0,-10 0,-1 4,1-4,-15 0,0 0,1 1,-8-5,0 1,-14-1,0 1,-3 0,0-1,-1 5,-3-1,0 0,-4 7,15-7,7-3,-8-4,1 0,7 0,10 4,15-8,10-3,-4 4,5-1,-16 8,-27 0,-85-11,-43 0</inkml:trace>
  <inkml:trace contextRef="#ctx0" brushRef="#br0" timeOffset="8780.7774">14980 7355,'64'-32,"53"-14,42-4,39-3,57-3,4 6,32 15,-4 6,7 15,-21-4,6 8,-9-1,2 1,-20 6,-4-7,-14 18,-7 8,-8 9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93262697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837075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907630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325823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43549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620710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563172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512813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128100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923125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314480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151609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773412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225630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880528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128704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408223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796798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294275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741678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78950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"/>
          <p:cNvSpPr/>
          <p:nvPr/>
        </p:nvSpPr>
        <p:spPr>
          <a:xfrm rot="10800000" flipH="1">
            <a:off x="5410182" y="3810000"/>
            <a:ext cx="3733819" cy="910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0" name="Google Shape;30;p2"/>
          <p:cNvSpPr/>
          <p:nvPr/>
        </p:nvSpPr>
        <p:spPr>
          <a:xfrm rot="10800000" flipH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1" name="Google Shape;31;p2"/>
          <p:cNvSpPr/>
          <p:nvPr/>
        </p:nvSpPr>
        <p:spPr>
          <a:xfrm rot="10800000" flipH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4705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2" name="Google Shape;32;p2"/>
          <p:cNvSpPr/>
          <p:nvPr/>
        </p:nvSpPr>
        <p:spPr>
          <a:xfrm rot="10800000" flipH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3" name="Google Shape;33;p2"/>
          <p:cNvSpPr/>
          <p:nvPr/>
        </p:nvSpPr>
        <p:spPr>
          <a:xfrm rot="10800000" flipH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4705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4" name="Google Shape;34;p2"/>
          <p:cNvSpPr/>
          <p:nvPr/>
        </p:nvSpPr>
        <p:spPr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5" name="Google Shape;35;p2"/>
          <p:cNvSpPr/>
          <p:nvPr/>
        </p:nvSpPr>
        <p:spPr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6" name="Google Shape;36;p2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7" name="Google Shape;37;p2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8" name="Google Shape;38;p2"/>
          <p:cNvSpPr/>
          <p:nvPr/>
        </p:nvSpPr>
        <p:spPr>
          <a:xfrm rot="10800000" flipH="1">
            <a:off x="6414051" y="3643090"/>
            <a:ext cx="2729950" cy="248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9" name="Google Shape;39;p2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0" name="Google Shape;40;p2"/>
          <p:cNvSpPr txBox="1"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4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1" name="Google Shape;41;p2"/>
          <p:cNvSpPr txBox="1"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64008" marR="0" lvl="0" indent="-507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Georgia"/>
              <a:buNone/>
              <a:defRPr sz="24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457200" marR="0" lvl="1" indent="0" algn="ctr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Georgia"/>
              <a:buNone/>
              <a:defRPr sz="26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14400" marR="0" lvl="2" indent="0" algn="ctr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sz="24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371600" marR="0" lvl="3" indent="0" algn="ctr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None/>
              <a:defRPr sz="22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828800" marR="0" lvl="4" indent="0" algn="ctr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Georgia"/>
              <a:buNone/>
              <a:defRPr sz="20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286000" marR="0" lvl="5" indent="0" algn="ctr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Georgia"/>
              <a:buNone/>
              <a:defRPr sz="18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743200" marR="0" lvl="6" indent="0" algn="ctr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Georgia"/>
              <a:buNone/>
              <a:defRPr sz="16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200400" marR="0" lvl="7" indent="0" algn="ctr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Georgia"/>
              <a:buNone/>
              <a:defRPr sz="15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657600" marR="0" lvl="8" indent="0" algn="ctr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Georgia"/>
              <a:buNone/>
              <a:defRPr sz="14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42" name="Google Shape;42;p2"/>
          <p:cNvSpPr txBox="1">
            <a:spLocks noGrp="1"/>
          </p:cNvSpPr>
          <p:nvPr>
            <p:ph type="dt" idx="10"/>
          </p:nvPr>
        </p:nvSpPr>
        <p:spPr>
          <a:xfrm>
            <a:off x="6705600" y="4206240"/>
            <a:ext cx="96012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3" name="Google Shape;43;p2"/>
          <p:cNvSpPr txBox="1">
            <a:spLocks noGrp="1"/>
          </p:cNvSpPr>
          <p:nvPr>
            <p:ph type="ftr" idx="11"/>
          </p:nvPr>
        </p:nvSpPr>
        <p:spPr>
          <a:xfrm>
            <a:off x="5410200" y="4205288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4" name="Google Shape;44;p2"/>
          <p:cNvSpPr txBox="1">
            <a:spLocks noGrp="1"/>
          </p:cNvSpPr>
          <p:nvPr>
            <p:ph type="sldNum" idx="12"/>
          </p:nvPr>
        </p:nvSpPr>
        <p:spPr>
          <a:xfrm>
            <a:off x="8320088" y="1136"/>
            <a:ext cx="747712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1"/>
          <p:cNvSpPr txBox="1"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 sz="4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8" name="Google Shape;98;p11"/>
          <p:cNvSpPr txBox="1">
            <a:spLocks noGrp="1"/>
          </p:cNvSpPr>
          <p:nvPr>
            <p:ph type="body" idx="1"/>
          </p:nvPr>
        </p:nvSpPr>
        <p:spPr>
          <a:xfrm rot="5400000">
            <a:off x="2409444" y="297180"/>
            <a:ext cx="432511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Georgia"/>
              <a:buChar char="•"/>
              <a:defRPr sz="2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3937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Georgia"/>
              <a:buChar char="▫"/>
              <a:defRPr sz="26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38100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⚫"/>
              <a:defRPr sz="24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36830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Char char="⚫"/>
              <a:defRPr sz="22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35560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Georgia"/>
              <a:buChar char="▫"/>
              <a:defRPr sz="20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4290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Georgia"/>
              <a:buChar char="▫"/>
              <a:defRPr sz="18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marR="0" lvl="6" indent="-33020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Georgia"/>
              <a:buChar char="▫"/>
              <a:defRPr sz="16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marR="0" lvl="7" indent="-32385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Georgia"/>
              <a:buChar char="◦"/>
              <a:defRPr sz="15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marR="0" lvl="8" indent="-31750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Georgia"/>
              <a:buChar char="◦"/>
              <a:defRPr sz="14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99" name="Google Shape;99;p11"/>
          <p:cNvSpPr txBox="1">
            <a:spLocks noGrp="1"/>
          </p:cNvSpPr>
          <p:nvPr>
            <p:ph type="dt" idx="10"/>
          </p:nvPr>
        </p:nvSpPr>
        <p:spPr>
          <a:xfrm>
            <a:off x="6586536" y="612648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00" name="Google Shape;100;p11"/>
          <p:cNvSpPr txBox="1">
            <a:spLocks noGrp="1"/>
          </p:cNvSpPr>
          <p:nvPr>
            <p:ph type="ftr" idx="11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01" name="Google Shape;101;p11"/>
          <p:cNvSpPr txBox="1">
            <a:spLocks noGrp="1"/>
          </p:cNvSpPr>
          <p:nvPr>
            <p:ph type="sldNum" idx="12"/>
          </p:nvPr>
        </p:nvSpPr>
        <p:spPr>
          <a:xfrm>
            <a:off x="8174736" y="2272"/>
            <a:ext cx="7620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2"/>
          <p:cNvSpPr txBox="1">
            <a:spLocks noGrp="1"/>
          </p:cNvSpPr>
          <p:nvPr>
            <p:ph type="title"/>
          </p:nvPr>
        </p:nvSpPr>
        <p:spPr>
          <a:xfrm rot="5400000">
            <a:off x="4991100" y="2933700"/>
            <a:ext cx="5486400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 sz="4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4" name="Google Shape;104;p12"/>
          <p:cNvSpPr txBox="1">
            <a:spLocks noGrp="1"/>
          </p:cNvSpPr>
          <p:nvPr>
            <p:ph type="body" idx="1"/>
          </p:nvPr>
        </p:nvSpPr>
        <p:spPr>
          <a:xfrm rot="5400000">
            <a:off x="838200" y="762000"/>
            <a:ext cx="5486400" cy="62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Georgia"/>
              <a:buChar char="•"/>
              <a:defRPr sz="2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3937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Georgia"/>
              <a:buChar char="▫"/>
              <a:defRPr sz="26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38100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⚫"/>
              <a:defRPr sz="24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36830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Char char="⚫"/>
              <a:defRPr sz="22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35560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Georgia"/>
              <a:buChar char="▫"/>
              <a:defRPr sz="20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4290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Georgia"/>
              <a:buChar char="▫"/>
              <a:defRPr sz="18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marR="0" lvl="6" indent="-33020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Georgia"/>
              <a:buChar char="▫"/>
              <a:defRPr sz="16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marR="0" lvl="7" indent="-32385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Georgia"/>
              <a:buChar char="◦"/>
              <a:defRPr sz="15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marR="0" lvl="8" indent="-31750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Georgia"/>
              <a:buChar char="◦"/>
              <a:defRPr sz="14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105" name="Google Shape;105;p12"/>
          <p:cNvSpPr txBox="1">
            <a:spLocks noGrp="1"/>
          </p:cNvSpPr>
          <p:nvPr>
            <p:ph type="dt" idx="10"/>
          </p:nvPr>
        </p:nvSpPr>
        <p:spPr>
          <a:xfrm>
            <a:off x="6586536" y="612648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06" name="Google Shape;106;p12"/>
          <p:cNvSpPr txBox="1">
            <a:spLocks noGrp="1"/>
          </p:cNvSpPr>
          <p:nvPr>
            <p:ph type="ftr" idx="11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07" name="Google Shape;107;p12"/>
          <p:cNvSpPr txBox="1">
            <a:spLocks noGrp="1"/>
          </p:cNvSpPr>
          <p:nvPr>
            <p:ph type="sldNum" idx="12"/>
          </p:nvPr>
        </p:nvSpPr>
        <p:spPr>
          <a:xfrm>
            <a:off x="8174736" y="2272"/>
            <a:ext cx="7620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28600" y="893763"/>
            <a:ext cx="8686800" cy="381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add lead in statement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228600" y="228600"/>
            <a:ext cx="8686800" cy="457200"/>
          </a:xfrm>
        </p:spPr>
        <p:txBody>
          <a:bodyPr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228600" y="1600200"/>
            <a:ext cx="8686800" cy="45720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itchFamily="34" charset="0"/>
              <a:buChar char="•"/>
              <a:defRPr sz="1800" b="0">
                <a:solidFill>
                  <a:schemeClr val="tx2"/>
                </a:solidFill>
              </a:defRPr>
            </a:lvl1pPr>
            <a:lvl2pPr marL="457200" indent="-228600">
              <a:spcBef>
                <a:spcPts val="300"/>
              </a:spcBef>
              <a:buClrTx/>
              <a:buSzPct val="100000"/>
              <a:buFont typeface="Courier New" pitchFamily="49" charset="0"/>
              <a:buChar char="o"/>
              <a:defRPr sz="1600">
                <a:solidFill>
                  <a:schemeClr val="tx2"/>
                </a:solidFill>
              </a:defRPr>
            </a:lvl2pPr>
            <a:lvl3pPr marL="685800" indent="-228600">
              <a:spcBef>
                <a:spcPts val="300"/>
              </a:spcBef>
              <a:buClrTx/>
              <a:buSzPct val="100000"/>
              <a:buFont typeface="Tahoma" pitchFamily="34" charset="0"/>
              <a:buChar char="−"/>
              <a:defRPr sz="1400">
                <a:solidFill>
                  <a:schemeClr val="tx2"/>
                </a:solidFill>
              </a:defRPr>
            </a:lvl3pPr>
            <a:lvl4pPr marL="914400" indent="-228600">
              <a:spcBef>
                <a:spcPts val="300"/>
              </a:spcBef>
              <a:buClrTx/>
              <a:buSzPct val="100000"/>
              <a:defRPr sz="1200">
                <a:solidFill>
                  <a:schemeClr val="tx2"/>
                </a:solidFill>
              </a:defRPr>
            </a:lvl4pPr>
            <a:lvl5pPr marL="1143000" indent="-228600">
              <a:spcBef>
                <a:spcPts val="300"/>
              </a:spcBef>
              <a:buClrTx/>
              <a:buFont typeface="Arial" pitchFamily="34" charset="0"/>
              <a:buChar char="•"/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1513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28600" y="893763"/>
            <a:ext cx="8686800" cy="381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add lead in statement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228600" y="228600"/>
            <a:ext cx="8686800" cy="457200"/>
          </a:xfrm>
        </p:spPr>
        <p:txBody>
          <a:bodyPr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228600" y="1600200"/>
            <a:ext cx="8686800" cy="45720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itchFamily="34" charset="0"/>
              <a:buChar char="•"/>
              <a:defRPr sz="1800" b="0">
                <a:solidFill>
                  <a:schemeClr val="tx2"/>
                </a:solidFill>
              </a:defRPr>
            </a:lvl1pPr>
            <a:lvl2pPr marL="457200" indent="-228600">
              <a:spcBef>
                <a:spcPts val="300"/>
              </a:spcBef>
              <a:buClrTx/>
              <a:buSzPct val="100000"/>
              <a:buFont typeface="Courier New" pitchFamily="49" charset="0"/>
              <a:buChar char="o"/>
              <a:defRPr sz="1600">
                <a:solidFill>
                  <a:schemeClr val="tx2"/>
                </a:solidFill>
              </a:defRPr>
            </a:lvl2pPr>
            <a:lvl3pPr marL="685800" indent="-228600">
              <a:spcBef>
                <a:spcPts val="300"/>
              </a:spcBef>
              <a:buClrTx/>
              <a:buSzPct val="100000"/>
              <a:buFont typeface="Tahoma" pitchFamily="34" charset="0"/>
              <a:buChar char="−"/>
              <a:defRPr sz="1400">
                <a:solidFill>
                  <a:schemeClr val="tx2"/>
                </a:solidFill>
              </a:defRPr>
            </a:lvl3pPr>
            <a:lvl4pPr marL="914400" indent="-228600">
              <a:spcBef>
                <a:spcPts val="300"/>
              </a:spcBef>
              <a:buClrTx/>
              <a:buSzPct val="100000"/>
              <a:defRPr sz="1200">
                <a:solidFill>
                  <a:schemeClr val="tx2"/>
                </a:solidFill>
              </a:defRPr>
            </a:lvl4pPr>
            <a:lvl5pPr marL="1143000" indent="-228600">
              <a:spcBef>
                <a:spcPts val="300"/>
              </a:spcBef>
              <a:buClrTx/>
              <a:buFont typeface="Arial" pitchFamily="34" charset="0"/>
              <a:buChar char="•"/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2622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228599" y="1433945"/>
            <a:ext cx="4239491" cy="473825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 pitchFamily="34" charset="0"/>
              <a:buChar char="•"/>
              <a:defRPr sz="1800" b="0">
                <a:solidFill>
                  <a:schemeClr val="tx2"/>
                </a:solidFill>
              </a:defRPr>
            </a:lvl1pPr>
            <a:lvl2pPr marL="457200" indent="-228600">
              <a:spcBef>
                <a:spcPts val="300"/>
              </a:spcBef>
              <a:buClr>
                <a:schemeClr val="tx1"/>
              </a:buClr>
              <a:buFont typeface="Courier New" pitchFamily="49" charset="0"/>
              <a:buChar char="o"/>
              <a:defRPr sz="1600"/>
            </a:lvl2pPr>
            <a:lvl3pPr marL="685800" indent="-228600">
              <a:buClr>
                <a:schemeClr val="tx1"/>
              </a:buClr>
              <a:buSzPct val="100000"/>
              <a:buFont typeface="Tahoma" pitchFamily="34" charset="0"/>
              <a:buChar char="−"/>
              <a:defRPr sz="1400"/>
            </a:lvl3pPr>
            <a:lvl4pPr marL="914400" indent="-228600">
              <a:spcBef>
                <a:spcPts val="3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1200"/>
            </a:lvl4pPr>
            <a:lvl5pPr marL="1143000" indent="-228600">
              <a:spcBef>
                <a:spcPts val="300"/>
              </a:spcBef>
              <a:buClr>
                <a:schemeClr val="tx1"/>
              </a:buClr>
              <a:buSzPct val="100000"/>
              <a:buFont typeface="Arial" pitchFamily="34" charset="0"/>
              <a:buChar char="•"/>
              <a:defRPr sz="1000"/>
            </a:lvl5pPr>
          </a:lstStyle>
          <a:p>
            <a:pPr lvl="0"/>
            <a:r>
              <a:rPr lang="en-US" dirty="0" smtClean="0"/>
              <a:t>Add Text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4655127" y="1433945"/>
            <a:ext cx="4260273" cy="473825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 pitchFamily="34" charset="0"/>
              <a:buChar char="•"/>
              <a:defRPr sz="1800" b="0">
                <a:solidFill>
                  <a:schemeClr val="tx2"/>
                </a:solidFill>
              </a:defRPr>
            </a:lvl1pPr>
            <a:lvl2pPr marL="228600" indent="0">
              <a:spcBef>
                <a:spcPts val="300"/>
              </a:spcBef>
              <a:buClr>
                <a:schemeClr val="tx1"/>
              </a:buClr>
              <a:buFont typeface="Courier New" pitchFamily="49" charset="0"/>
              <a:buNone/>
              <a:defRPr sz="1600"/>
            </a:lvl2pPr>
            <a:lvl3pPr marL="685800" indent="-228600">
              <a:buClr>
                <a:schemeClr val="tx1"/>
              </a:buClr>
              <a:buSzPct val="100000"/>
              <a:buFont typeface="Tahoma" pitchFamily="34" charset="0"/>
              <a:buChar char="−"/>
              <a:defRPr sz="1400"/>
            </a:lvl3pPr>
            <a:lvl4pPr marL="914400" indent="-228600">
              <a:spcBef>
                <a:spcPts val="3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1200"/>
            </a:lvl4pPr>
            <a:lvl5pPr marL="1143000" indent="-228600">
              <a:spcBef>
                <a:spcPts val="300"/>
              </a:spcBef>
              <a:buClr>
                <a:schemeClr val="tx1"/>
              </a:buClr>
              <a:buSzPct val="100000"/>
              <a:buFont typeface="Arial" pitchFamily="34" charset="0"/>
              <a:buChar char="•"/>
              <a:defRPr sz="1000"/>
            </a:lvl5pPr>
          </a:lstStyle>
          <a:p>
            <a:pPr lvl="0"/>
            <a:r>
              <a:rPr lang="en-US" dirty="0" smtClean="0"/>
              <a:t>Add Text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28600" y="893763"/>
            <a:ext cx="8686800" cy="381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add lead in statement</a:t>
            </a:r>
          </a:p>
        </p:txBody>
      </p:sp>
    </p:spTree>
    <p:extLst>
      <p:ext uri="{BB962C8B-B14F-4D97-AF65-F5344CB8AC3E}">
        <p14:creationId xmlns:p14="http://schemas.microsoft.com/office/powerpoint/2010/main" val="11801297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4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3" name="Google Shape;113;p14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spcAft>
                <a:spcPts val="0"/>
              </a:spcAft>
              <a:buClr>
                <a:srgbClr val="8A93A9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A93A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spcAft>
                <a:spcPts val="0"/>
              </a:spcAft>
              <a:buClr>
                <a:srgbClr val="8A93A9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A93A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spcAft>
                <a:spcPts val="0"/>
              </a:spcAft>
              <a:buClr>
                <a:srgbClr val="8A93A9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A93A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spcAft>
                <a:spcPts val="0"/>
              </a:spcAft>
              <a:buClr>
                <a:srgbClr val="8A93A9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A93A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spcAft>
                <a:spcPts val="0"/>
              </a:spcAft>
              <a:buClr>
                <a:srgbClr val="8A93A9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A93A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rgbClr val="8A93A9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A93A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rgbClr val="8A93A9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A93A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rgbClr val="8A93A9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A93A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rgbClr val="8A93A9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A93A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6" name="Google Shape;116;p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9" name="Google Shape;119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8A93A9"/>
              </a:buClr>
              <a:buSzPts val="3200"/>
              <a:buFont typeface="Arial"/>
              <a:buNone/>
              <a:defRPr sz="2000" b="0" i="0" u="none" strike="noStrike" cap="none">
                <a:solidFill>
                  <a:srgbClr val="8A93A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8A93A9"/>
              </a:buClr>
              <a:buSzPts val="2800"/>
              <a:buFont typeface="Arial"/>
              <a:buNone/>
              <a:defRPr sz="1800" b="0" i="0" u="none" strike="noStrike" cap="none">
                <a:solidFill>
                  <a:srgbClr val="8A93A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8A93A9"/>
              </a:buClr>
              <a:buSzPts val="2400"/>
              <a:buFont typeface="Arial"/>
              <a:buNone/>
              <a:defRPr sz="1600" b="0" i="0" u="none" strike="noStrike" cap="none">
                <a:solidFill>
                  <a:srgbClr val="8A93A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A93A9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A93A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A93A9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A93A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A93A9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A93A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A93A9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A93A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A93A9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A93A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A93A9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A93A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2" name="Google Shape;122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3" name="Google Shape;123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6" name="Google Shape;126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7" name="Google Shape;127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8" name="Google Shape;128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9" name="Google Shape;129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"/>
          <p:cNvSpPr txBox="1"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 sz="4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7" name="Google Shape;47;p3"/>
          <p:cNvSpPr txBox="1"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Georgia"/>
              <a:buChar char="•"/>
              <a:defRPr sz="2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3937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Georgia"/>
              <a:buChar char="▫"/>
              <a:defRPr sz="26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38100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⚫"/>
              <a:defRPr sz="24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36830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Char char="⚫"/>
              <a:defRPr sz="22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35560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Georgia"/>
              <a:buChar char="▫"/>
              <a:defRPr sz="20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4290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Georgia"/>
              <a:buChar char="▫"/>
              <a:defRPr sz="18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marR="0" lvl="6" indent="-33020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Georgia"/>
              <a:buChar char="▫"/>
              <a:defRPr sz="16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marR="0" lvl="7" indent="-32385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Georgia"/>
              <a:buChar char="◦"/>
              <a:defRPr sz="15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marR="0" lvl="8" indent="-31750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Georgia"/>
              <a:buChar char="◦"/>
              <a:defRPr sz="14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dt" idx="10"/>
          </p:nvPr>
        </p:nvSpPr>
        <p:spPr>
          <a:xfrm>
            <a:off x="6586536" y="612648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9" name="Google Shape;49;p3"/>
          <p:cNvSpPr txBox="1">
            <a:spLocks noGrp="1"/>
          </p:cNvSpPr>
          <p:nvPr>
            <p:ph type="ftr" idx="11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0" name="Google Shape;50;p3"/>
          <p:cNvSpPr txBox="1">
            <a:spLocks noGrp="1"/>
          </p:cNvSpPr>
          <p:nvPr>
            <p:ph type="sldNum" idx="12"/>
          </p:nvPr>
        </p:nvSpPr>
        <p:spPr>
          <a:xfrm>
            <a:off x="8174736" y="2272"/>
            <a:ext cx="7620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5" name="Google Shape;135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6" name="Google Shape;136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9" name="Google Shape;139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0" name="Google Shape;140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3" name="Google Shape;143;p23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6" name="Google Shape;146;p24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"/>
          <p:cNvSpPr txBox="1"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rebuchet MS"/>
              <a:buNone/>
              <a:defRPr sz="4300" b="1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Georgia"/>
              <a:buNone/>
              <a:defRPr sz="21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2286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Georgia"/>
              <a:buNone/>
              <a:defRPr sz="1800" b="0" i="0" u="none" strike="noStrike" cap="non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22860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Georgia"/>
              <a:buNone/>
              <a:defRPr sz="1400" b="0" i="0" u="none" strike="noStrike" cap="non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4290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Georgia"/>
              <a:buChar char="▫"/>
              <a:defRPr sz="18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marR="0" lvl="6" indent="-33020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Georgia"/>
              <a:buChar char="▫"/>
              <a:defRPr sz="16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marR="0" lvl="7" indent="-32385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Georgia"/>
              <a:buChar char="◦"/>
              <a:defRPr sz="15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marR="0" lvl="8" indent="-31750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Georgia"/>
              <a:buChar char="◦"/>
              <a:defRPr sz="14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dt" idx="10"/>
          </p:nvPr>
        </p:nvSpPr>
        <p:spPr>
          <a:xfrm>
            <a:off x="6586536" y="612648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ftr" idx="11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6" name="Google Shape;56;p4"/>
          <p:cNvSpPr txBox="1">
            <a:spLocks noGrp="1"/>
          </p:cNvSpPr>
          <p:nvPr>
            <p:ph type="sldNum" idx="12"/>
          </p:nvPr>
        </p:nvSpPr>
        <p:spPr>
          <a:xfrm>
            <a:off x="8174736" y="2272"/>
            <a:ext cx="7620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5"/>
          <p:cNvSpPr txBox="1"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 sz="4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9" name="Google Shape;59;p5"/>
          <p:cNvSpPr txBox="1">
            <a:spLocks noGrp="1"/>
          </p:cNvSpPr>
          <p:nvPr>
            <p:ph type="body" idx="1"/>
          </p:nvPr>
        </p:nvSpPr>
        <p:spPr>
          <a:xfrm>
            <a:off x="457200" y="2249424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560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Georgia"/>
              <a:buChar char="•"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34925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Georgia"/>
              <a:buChar char="▫"/>
              <a:defRPr sz="19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34290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⚫"/>
              <a:defRPr sz="18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34290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⚫"/>
              <a:defRPr sz="18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34290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Georgia"/>
              <a:buChar char="▫"/>
              <a:defRPr sz="18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4290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Georgia"/>
              <a:buChar char="▫"/>
              <a:defRPr sz="18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marR="0" lvl="6" indent="-33020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Georgia"/>
              <a:buChar char="▫"/>
              <a:defRPr sz="16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marR="0" lvl="7" indent="-32385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Georgia"/>
              <a:buChar char="◦"/>
              <a:defRPr sz="15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marR="0" lvl="8" indent="-31750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Georgia"/>
              <a:buChar char="◦"/>
              <a:defRPr sz="14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body" idx="2"/>
          </p:nvPr>
        </p:nvSpPr>
        <p:spPr>
          <a:xfrm>
            <a:off x="4648200" y="2249424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560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Georgia"/>
              <a:buChar char="•"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34925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Georgia"/>
              <a:buChar char="▫"/>
              <a:defRPr sz="19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34290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⚫"/>
              <a:defRPr sz="18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34290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⚫"/>
              <a:defRPr sz="18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34290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Georgia"/>
              <a:buChar char="▫"/>
              <a:defRPr sz="18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4290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Georgia"/>
              <a:buChar char="▫"/>
              <a:defRPr sz="18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marR="0" lvl="6" indent="-33020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Georgia"/>
              <a:buChar char="▫"/>
              <a:defRPr sz="16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marR="0" lvl="7" indent="-32385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Georgia"/>
              <a:buChar char="◦"/>
              <a:defRPr sz="15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marR="0" lvl="8" indent="-31750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Georgia"/>
              <a:buChar char="◦"/>
              <a:defRPr sz="14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dt" idx="10"/>
          </p:nvPr>
        </p:nvSpPr>
        <p:spPr>
          <a:xfrm>
            <a:off x="6586536" y="612648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ftr" idx="11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174736" y="2272"/>
            <a:ext cx="7620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 txBox="1"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 sz="4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6" name="Google Shape;66;p6"/>
          <p:cNvSpPr txBox="1"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prstGeom prst="rect">
            <a:avLst/>
          </a:prstGeom>
          <a:solidFill>
            <a:srgbClr val="328D96">
              <a:alpha val="24705"/>
            </a:srgbClr>
          </a:solidFill>
          <a:ln w="127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Georgia"/>
              <a:buNone/>
              <a:defRPr sz="1900" b="1" i="0" u="none" strike="noStrike" cap="none">
                <a:solidFill>
                  <a:srgbClr val="41414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2286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Georgia"/>
              <a:buNone/>
              <a:defRPr sz="2000" b="1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sz="1800" b="1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22860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None/>
              <a:defRPr sz="1600" b="1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Georgia"/>
              <a:buNone/>
              <a:defRPr sz="1600" b="1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4290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Georgia"/>
              <a:buChar char="▫"/>
              <a:defRPr sz="18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marR="0" lvl="6" indent="-33020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Georgia"/>
              <a:buChar char="▫"/>
              <a:defRPr sz="16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marR="0" lvl="7" indent="-32385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Georgia"/>
              <a:buChar char="◦"/>
              <a:defRPr sz="15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marR="0" lvl="8" indent="-31750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Georgia"/>
              <a:buChar char="◦"/>
              <a:defRPr sz="14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67" name="Google Shape;67;p6"/>
          <p:cNvSpPr txBox="1">
            <a:spLocks noGrp="1"/>
          </p:cNvSpPr>
          <p:nvPr>
            <p:ph type="body" idx="2"/>
          </p:nvPr>
        </p:nvSpPr>
        <p:spPr>
          <a:xfrm>
            <a:off x="4721225" y="2244970"/>
            <a:ext cx="4041775" cy="457200"/>
          </a:xfrm>
          <a:prstGeom prst="rect">
            <a:avLst/>
          </a:prstGeom>
          <a:solidFill>
            <a:srgbClr val="328D96">
              <a:alpha val="24705"/>
            </a:srgbClr>
          </a:solidFill>
          <a:ln w="127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Georgia"/>
              <a:buNone/>
              <a:defRPr sz="1900" b="1" i="0" u="none" strike="noStrike" cap="none">
                <a:solidFill>
                  <a:srgbClr val="41414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2286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Georgia"/>
              <a:buNone/>
              <a:defRPr sz="2000" b="1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sz="1800" b="1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22860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None/>
              <a:defRPr sz="1600" b="1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Georgia"/>
              <a:buNone/>
              <a:defRPr sz="1600" b="1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4290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Georgia"/>
              <a:buChar char="▫"/>
              <a:defRPr sz="18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marR="0" lvl="6" indent="-33020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Georgia"/>
              <a:buChar char="▫"/>
              <a:defRPr sz="16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marR="0" lvl="7" indent="-32385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Georgia"/>
              <a:buChar char="◦"/>
              <a:defRPr sz="15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marR="0" lvl="8" indent="-31750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Georgia"/>
              <a:buChar char="◦"/>
              <a:defRPr sz="14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body" idx="3"/>
          </p:nvPr>
        </p:nvSpPr>
        <p:spPr>
          <a:xfrm>
            <a:off x="381000" y="2708519"/>
            <a:ext cx="4041648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560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Georgia"/>
              <a:buChar char="•"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3556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Georgia"/>
              <a:buChar char="▫"/>
              <a:defRPr sz="20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34290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⚫"/>
              <a:defRPr sz="18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33020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⚫"/>
              <a:defRPr sz="16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33020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Georgia"/>
              <a:buChar char="▫"/>
              <a:defRPr sz="16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4290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Georgia"/>
              <a:buChar char="▫"/>
              <a:defRPr sz="18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marR="0" lvl="6" indent="-33020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Georgia"/>
              <a:buChar char="▫"/>
              <a:defRPr sz="16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marR="0" lvl="7" indent="-32385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Georgia"/>
              <a:buChar char="◦"/>
              <a:defRPr sz="15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marR="0" lvl="8" indent="-31750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Georgia"/>
              <a:buChar char="◦"/>
              <a:defRPr sz="14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body" idx="4"/>
          </p:nvPr>
        </p:nvSpPr>
        <p:spPr>
          <a:xfrm>
            <a:off x="4718304" y="2708519"/>
            <a:ext cx="4041775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560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Georgia"/>
              <a:buChar char="•"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3556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Georgia"/>
              <a:buChar char="▫"/>
              <a:defRPr sz="20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34290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⚫"/>
              <a:defRPr sz="18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33020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⚫"/>
              <a:defRPr sz="16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33020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Georgia"/>
              <a:buChar char="▫"/>
              <a:defRPr sz="16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4290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Georgia"/>
              <a:buChar char="▫"/>
              <a:defRPr sz="18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marR="0" lvl="6" indent="-33020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Georgia"/>
              <a:buChar char="▫"/>
              <a:defRPr sz="16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marR="0" lvl="7" indent="-32385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Georgia"/>
              <a:buChar char="◦"/>
              <a:defRPr sz="15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marR="0" lvl="8" indent="-31750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Georgia"/>
              <a:buChar char="◦"/>
              <a:defRPr sz="14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70" name="Google Shape;70;p6"/>
          <p:cNvSpPr txBox="1">
            <a:spLocks noGrp="1"/>
          </p:cNvSpPr>
          <p:nvPr>
            <p:ph type="dt" idx="10"/>
          </p:nvPr>
        </p:nvSpPr>
        <p:spPr>
          <a:xfrm>
            <a:off x="6586536" y="612648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1" name="Google Shape;71;p6"/>
          <p:cNvSpPr txBox="1">
            <a:spLocks noGrp="1"/>
          </p:cNvSpPr>
          <p:nvPr>
            <p:ph type="sldNum" idx="12"/>
          </p:nvPr>
        </p:nvSpPr>
        <p:spPr>
          <a:xfrm>
            <a:off x="8174736" y="2272"/>
            <a:ext cx="7620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2" name="Google Shape;72;p6"/>
          <p:cNvSpPr txBox="1">
            <a:spLocks noGrp="1"/>
          </p:cNvSpPr>
          <p:nvPr>
            <p:ph type="ftr" idx="11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 sz="4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dt" idx="10"/>
          </p:nvPr>
        </p:nvSpPr>
        <p:spPr>
          <a:xfrm>
            <a:off x="6583680" y="612648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ftr" idx="11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7" name="Google Shape;77;p7"/>
          <p:cNvSpPr txBox="1">
            <a:spLocks noGrp="1"/>
          </p:cNvSpPr>
          <p:nvPr>
            <p:ph type="sldNum" idx="12"/>
          </p:nvPr>
        </p:nvSpPr>
        <p:spPr>
          <a:xfrm>
            <a:off x="8174736" y="2272"/>
            <a:ext cx="7620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8"/>
          <p:cNvSpPr txBox="1">
            <a:spLocks noGrp="1"/>
          </p:cNvSpPr>
          <p:nvPr>
            <p:ph type="dt" idx="10"/>
          </p:nvPr>
        </p:nvSpPr>
        <p:spPr>
          <a:xfrm>
            <a:off x="6586536" y="612648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0" name="Google Shape;80;p8"/>
          <p:cNvSpPr txBox="1">
            <a:spLocks noGrp="1"/>
          </p:cNvSpPr>
          <p:nvPr>
            <p:ph type="ftr" idx="11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1" name="Google Shape;81;p8"/>
          <p:cNvSpPr txBox="1">
            <a:spLocks noGrp="1"/>
          </p:cNvSpPr>
          <p:nvPr>
            <p:ph type="sldNum" idx="12"/>
          </p:nvPr>
        </p:nvSpPr>
        <p:spPr>
          <a:xfrm>
            <a:off x="8174736" y="2272"/>
            <a:ext cx="7620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9"/>
          <p:cNvSpPr txBox="1"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 sz="18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4" name="Google Shape;84;p9"/>
          <p:cNvSpPr txBox="1">
            <a:spLocks noGrp="1"/>
          </p:cNvSpPr>
          <p:nvPr>
            <p:ph type="body" idx="1"/>
          </p:nvPr>
        </p:nvSpPr>
        <p:spPr>
          <a:xfrm>
            <a:off x="5353496" y="2010727"/>
            <a:ext cx="3383280" cy="4617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Georgia"/>
              <a:buNone/>
              <a:defRPr sz="1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2286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Georgia"/>
              <a:buNone/>
              <a:defRPr sz="12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sz="10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22860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None/>
              <a:defRPr sz="9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Georgia"/>
              <a:buNone/>
              <a:defRPr sz="9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4290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Georgia"/>
              <a:buChar char="▫"/>
              <a:defRPr sz="18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marR="0" lvl="6" indent="-33020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Georgia"/>
              <a:buChar char="▫"/>
              <a:defRPr sz="16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marR="0" lvl="7" indent="-32385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Georgia"/>
              <a:buChar char="◦"/>
              <a:defRPr sz="15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marR="0" lvl="8" indent="-31750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Georgia"/>
              <a:buChar char="◦"/>
              <a:defRPr sz="14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85" name="Google Shape;85;p9"/>
          <p:cNvSpPr txBox="1">
            <a:spLocks noGrp="1"/>
          </p:cNvSpPr>
          <p:nvPr>
            <p:ph type="body" idx="2"/>
          </p:nvPr>
        </p:nvSpPr>
        <p:spPr>
          <a:xfrm>
            <a:off x="152400" y="776287"/>
            <a:ext cx="5102352" cy="585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3200"/>
              <a:buFont typeface="Georgia"/>
              <a:buChar char="•"/>
              <a:defRPr sz="32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4064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Georgia"/>
              <a:buChar char="▫"/>
              <a:defRPr sz="28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38100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⚫"/>
              <a:defRPr sz="24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35560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⚫"/>
              <a:defRPr sz="20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35560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Georgia"/>
              <a:buChar char="▫"/>
              <a:defRPr sz="20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4290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Georgia"/>
              <a:buChar char="▫"/>
              <a:defRPr sz="18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marR="0" lvl="6" indent="-33020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Georgia"/>
              <a:buChar char="▫"/>
              <a:defRPr sz="16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marR="0" lvl="7" indent="-32385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Georgia"/>
              <a:buChar char="◦"/>
              <a:defRPr sz="15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marR="0" lvl="8" indent="-31750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Georgia"/>
              <a:buChar char="◦"/>
              <a:defRPr sz="14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86" name="Google Shape;86;p9"/>
          <p:cNvSpPr txBox="1">
            <a:spLocks noGrp="1"/>
          </p:cNvSpPr>
          <p:nvPr>
            <p:ph type="dt" idx="10"/>
          </p:nvPr>
        </p:nvSpPr>
        <p:spPr>
          <a:xfrm>
            <a:off x="6586536" y="612648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7" name="Google Shape;87;p9"/>
          <p:cNvSpPr txBox="1">
            <a:spLocks noGrp="1"/>
          </p:cNvSpPr>
          <p:nvPr>
            <p:ph type="ftr" idx="11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8" name="Google Shape;88;p9"/>
          <p:cNvSpPr txBox="1">
            <a:spLocks noGrp="1"/>
          </p:cNvSpPr>
          <p:nvPr>
            <p:ph type="sldNum" idx="12"/>
          </p:nvPr>
        </p:nvSpPr>
        <p:spPr>
          <a:xfrm>
            <a:off x="8174736" y="2272"/>
            <a:ext cx="7620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0"/>
          <p:cNvSpPr txBox="1">
            <a:spLocks noGrp="1"/>
          </p:cNvSpPr>
          <p:nvPr>
            <p:ph type="title"/>
          </p:nvPr>
        </p:nvSpPr>
        <p:spPr>
          <a:xfrm rot="-5400000">
            <a:off x="3393017" y="3156577"/>
            <a:ext cx="4681637" cy="586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 sz="20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1" name="Google Shape;91;p10"/>
          <p:cNvSpPr>
            <a:spLocks noGrp="1"/>
          </p:cNvSpPr>
          <p:nvPr>
            <p:ph type="pic" idx="2"/>
          </p:nvPr>
        </p:nvSpPr>
        <p:spPr>
          <a:xfrm>
            <a:off x="403671" y="1143000"/>
            <a:ext cx="4572000" cy="4572000"/>
          </a:xfrm>
          <a:prstGeom prst="rect">
            <a:avLst/>
          </a:prstGeom>
          <a:solidFill>
            <a:srgbClr val="EAEAEA"/>
          </a:solidFill>
          <a:ln w="50800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7150" dist="31750" dir="4800000" algn="tl" rotWithShape="0">
              <a:srgbClr val="000000">
                <a:alpha val="24705"/>
              </a:srgbClr>
            </a:outerShdw>
          </a:effectLst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Georgia"/>
              <a:buNone/>
              <a:defRPr sz="32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658368" marR="0" lvl="1" indent="-251968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Georgia"/>
              <a:buChar char="▫"/>
              <a:defRPr sz="26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23544" marR="0" lvl="2" indent="-225044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⚫"/>
              <a:defRPr sz="24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179576" marR="0" lvl="3" indent="-201675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Char char="⚫"/>
              <a:defRPr sz="22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389888" marR="0" lvl="4" indent="-183388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Georgia"/>
              <a:buChar char="▫"/>
              <a:defRPr sz="20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1609344" marR="0" lvl="5" indent="-186944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Georgia"/>
              <a:buChar char="▫"/>
              <a:defRPr sz="18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1828800" marR="0" lvl="6" indent="-19050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Georgia"/>
              <a:buChar char="▫"/>
              <a:defRPr sz="16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2029968" marR="0" lvl="7" indent="-188467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Georgia"/>
              <a:buChar char="◦"/>
              <a:defRPr sz="15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2240280" marR="0" lvl="8" indent="-182879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Georgia"/>
              <a:buChar char="◦"/>
              <a:defRPr sz="14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92" name="Google Shape;92;p10"/>
          <p:cNvSpPr txBox="1">
            <a:spLocks noGrp="1"/>
          </p:cNvSpPr>
          <p:nvPr>
            <p:ph type="body" idx="1"/>
          </p:nvPr>
        </p:nvSpPr>
        <p:spPr>
          <a:xfrm>
            <a:off x="6088443" y="3274308"/>
            <a:ext cx="2590800" cy="2516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Georgia"/>
              <a:buNone/>
              <a:defRPr sz="13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2286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Georgia"/>
              <a:buNone/>
              <a:defRPr sz="12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sz="10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22860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None/>
              <a:defRPr sz="9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Georgia"/>
              <a:buNone/>
              <a:defRPr sz="9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4290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Georgia"/>
              <a:buChar char="▫"/>
              <a:defRPr sz="18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marR="0" lvl="6" indent="-33020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Georgia"/>
              <a:buChar char="▫"/>
              <a:defRPr sz="16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marR="0" lvl="7" indent="-32385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Georgia"/>
              <a:buChar char="◦"/>
              <a:defRPr sz="15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marR="0" lvl="8" indent="-31750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Georgia"/>
              <a:buChar char="◦"/>
              <a:defRPr sz="14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93" name="Google Shape;93;p10"/>
          <p:cNvSpPr txBox="1">
            <a:spLocks noGrp="1"/>
          </p:cNvSpPr>
          <p:nvPr>
            <p:ph type="dt" idx="10"/>
          </p:nvPr>
        </p:nvSpPr>
        <p:spPr>
          <a:xfrm>
            <a:off x="6586536" y="612648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94" name="Google Shape;94;p10"/>
          <p:cNvSpPr txBox="1">
            <a:spLocks noGrp="1"/>
          </p:cNvSpPr>
          <p:nvPr>
            <p:ph type="ftr" idx="11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95" name="Google Shape;95;p10"/>
          <p:cNvSpPr txBox="1">
            <a:spLocks noGrp="1"/>
          </p:cNvSpPr>
          <p:nvPr>
            <p:ph type="sldNum" idx="12"/>
          </p:nvPr>
        </p:nvSpPr>
        <p:spPr>
          <a:xfrm>
            <a:off x="8174736" y="2272"/>
            <a:ext cx="7620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" name="Google Shape;12;p1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" name="Google Shape;13;p1"/>
          <p:cNvSpPr/>
          <p:nvPr/>
        </p:nvSpPr>
        <p:spPr>
          <a:xfrm rot="10800000" flipH="1">
            <a:off x="5410182" y="360246"/>
            <a:ext cx="3733819" cy="910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" name="Google Shape;14;p1"/>
          <p:cNvSpPr/>
          <p:nvPr/>
        </p:nvSpPr>
        <p:spPr>
          <a:xfrm rot="10800000" flipH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" name="Google Shape;15;p1"/>
          <p:cNvSpPr/>
          <p:nvPr/>
        </p:nvSpPr>
        <p:spPr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" name="Google Shape;16;p1"/>
          <p:cNvSpPr/>
          <p:nvPr/>
        </p:nvSpPr>
        <p:spPr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" name="Google Shape;17;p1"/>
          <p:cNvSpPr/>
          <p:nvPr/>
        </p:nvSpPr>
        <p:spPr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470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" name="Google Shape;18;p1"/>
          <p:cNvSpPr/>
          <p:nvPr/>
        </p:nvSpPr>
        <p:spPr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470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" name="Google Shape;19;p1"/>
          <p:cNvSpPr/>
          <p:nvPr/>
        </p:nvSpPr>
        <p:spPr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" name="Google Shape;20;p1"/>
          <p:cNvSpPr/>
          <p:nvPr/>
        </p:nvSpPr>
        <p:spPr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" name="Google Shape;21;p1"/>
          <p:cNvSpPr/>
          <p:nvPr/>
        </p:nvSpPr>
        <p:spPr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2" name="Google Shape;22;p1"/>
          <p:cNvSpPr/>
          <p:nvPr/>
        </p:nvSpPr>
        <p:spPr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2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3" name="Google Shape;23;p1"/>
          <p:cNvSpPr txBox="1"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 sz="4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4" name="Google Shape;24;p1"/>
          <p:cNvSpPr txBox="1"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Georgia"/>
              <a:buChar char="•"/>
              <a:defRPr sz="2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3937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Georgia"/>
              <a:buChar char="▫"/>
              <a:defRPr sz="26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38100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⚫"/>
              <a:defRPr sz="24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36830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Char char="⚫"/>
              <a:defRPr sz="22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35560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Georgia"/>
              <a:buChar char="▫"/>
              <a:defRPr sz="20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4290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Georgia"/>
              <a:buChar char="▫"/>
              <a:defRPr sz="18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marR="0" lvl="6" indent="-33020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Georgia"/>
              <a:buChar char="▫"/>
              <a:defRPr sz="16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marR="0" lvl="7" indent="-32385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Georgia"/>
              <a:buChar char="◦"/>
              <a:defRPr sz="15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marR="0" lvl="8" indent="-31750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Georgia"/>
              <a:buChar char="◦"/>
              <a:defRPr sz="14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25" name="Google Shape;25;p1"/>
          <p:cNvSpPr txBox="1">
            <a:spLocks noGrp="1"/>
          </p:cNvSpPr>
          <p:nvPr>
            <p:ph type="dt" idx="10"/>
          </p:nvPr>
        </p:nvSpPr>
        <p:spPr>
          <a:xfrm>
            <a:off x="6586536" y="612648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26" name="Google Shape;26;p1"/>
          <p:cNvSpPr txBox="1">
            <a:spLocks noGrp="1"/>
          </p:cNvSpPr>
          <p:nvPr>
            <p:ph type="ftr" idx="11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27" name="Google Shape;27;p1"/>
          <p:cNvSpPr txBox="1">
            <a:spLocks noGrp="1"/>
          </p:cNvSpPr>
          <p:nvPr>
            <p:ph type="sldNum" idx="12"/>
          </p:nvPr>
        </p:nvSpPr>
        <p:spPr>
          <a:xfrm>
            <a:off x="8174736" y="2272"/>
            <a:ext cx="7620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72" r:id="rId12"/>
    <p:sldLayoutId id="2147483673" r:id="rId13"/>
    <p:sldLayoutId id="2147483674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>
            <a:spLocks noGrp="1"/>
          </p:cNvSpPr>
          <p:nvPr>
            <p:ph type="ctrTitle"/>
          </p:nvPr>
        </p:nvSpPr>
        <p:spPr>
          <a:xfrm>
            <a:off x="0" y="1447800"/>
            <a:ext cx="8458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rebuchet MS"/>
              <a:buNone/>
            </a:pPr>
            <a:r>
              <a:rPr lang="en-US" sz="44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Software Project Management</a:t>
            </a:r>
            <a:endParaRPr/>
          </a:p>
        </p:txBody>
      </p:sp>
      <p:sp>
        <p:nvSpPr>
          <p:cNvPr id="152" name="Google Shape;152;p25"/>
          <p:cNvSpPr txBox="1"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4008" marR="0" lvl="0" indent="-507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</a:pPr>
            <a:r>
              <a:rPr lang="en-US" sz="2400" b="1" i="0" u="none" strike="noStrike" cap="none">
                <a:solidFill>
                  <a:srgbClr val="313340"/>
                </a:solidFill>
                <a:latin typeface="Georgia"/>
                <a:ea typeface="Georgia"/>
                <a:cs typeface="Georgia"/>
                <a:sym typeface="Georgia"/>
              </a:rPr>
              <a:t>Lecture 00:</a:t>
            </a:r>
            <a:endParaRPr/>
          </a:p>
          <a:p>
            <a:pPr marL="64008" marR="0" lvl="0" indent="-507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</a:pPr>
            <a:r>
              <a:rPr lang="en-US" sz="2400" b="1" i="0" u="none" strike="noStrike" cap="none">
                <a:solidFill>
                  <a:srgbClr val="313340"/>
                </a:solidFill>
                <a:latin typeface="Georgia"/>
                <a:ea typeface="Georgia"/>
                <a:cs typeface="Georgia"/>
                <a:sym typeface="Georgia"/>
              </a:rPr>
              <a:t>Course Introduction</a:t>
            </a:r>
            <a:endParaRPr sz="2400" b="1" i="0" u="none" strike="noStrike" cap="none">
              <a:solidFill>
                <a:srgbClr val="31334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64008" marR="0" lvl="0" indent="-507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</a:pPr>
            <a:endParaRPr sz="2400" b="0" i="0" u="none" strike="noStrike" cap="none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5" name="Google Shape;155;p25"/>
          <p:cNvSpPr txBox="1"/>
          <p:nvPr/>
        </p:nvSpPr>
        <p:spPr>
          <a:xfrm>
            <a:off x="2209800" y="316468"/>
            <a:ext cx="5410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rgbClr val="F2F2F2"/>
                </a:solidFill>
                <a:latin typeface="Tahoma"/>
                <a:ea typeface="Tahoma"/>
                <a:cs typeface="Tahoma"/>
                <a:sym typeface="Tahoma"/>
              </a:rPr>
              <a:t>In the name of Allah, the Beneficent, the Merciful</a:t>
            </a:r>
            <a:endParaRPr sz="1800" i="1">
              <a:solidFill>
                <a:srgbClr val="F2F2F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Engineering Process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Requirements Engineering</a:t>
            </a:r>
          </a:p>
          <a:p>
            <a:r>
              <a:rPr lang="en-US" dirty="0" smtClean="0"/>
              <a:t>Analysis</a:t>
            </a:r>
          </a:p>
          <a:p>
            <a:r>
              <a:rPr lang="en-US" dirty="0" smtClean="0"/>
              <a:t>Design</a:t>
            </a:r>
          </a:p>
          <a:p>
            <a:r>
              <a:rPr lang="en-US" dirty="0" smtClean="0"/>
              <a:t>Coding</a:t>
            </a:r>
          </a:p>
          <a:p>
            <a:r>
              <a:rPr lang="en-US" dirty="0" smtClean="0"/>
              <a:t>Testing</a:t>
            </a:r>
          </a:p>
          <a:p>
            <a:r>
              <a:rPr lang="en-US" dirty="0" err="1" smtClean="0"/>
              <a:t>deployement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145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209800"/>
            <a:ext cx="4705350" cy="394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5868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4"/>
          <p:cNvSpPr txBox="1"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rebuchet MS"/>
              <a:buNone/>
            </a:pPr>
            <a:r>
              <a:rPr lang="en-US" sz="4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The Process Framework:</a:t>
            </a:r>
            <a:endParaRPr sz="4000" b="0" i="0" u="none" strike="noStrike" cap="non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89" name="Google Shape;289;p44"/>
          <p:cNvSpPr txBox="1"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5760" marR="0" lvl="0" indent="-26416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Georgia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First you plan it thoroughly </a:t>
            </a:r>
            <a:endParaRPr dirty="0"/>
          </a:p>
          <a:p>
            <a:pPr marL="365760" marR="0" lvl="0" indent="-26416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Georgia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then you get to work </a:t>
            </a:r>
            <a:endParaRPr dirty="0"/>
          </a:p>
          <a:p>
            <a:pPr marL="365760" marR="0" lvl="0" indent="-26416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Georgia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While you are doing the work, you are always comparing your project </a:t>
            </a:r>
            <a:r>
              <a:rPr lang="en-US" sz="2800" b="0" i="0" u="none" strike="noStrike" cap="none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to your 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original plan</a:t>
            </a:r>
            <a:endParaRPr dirty="0"/>
          </a:p>
          <a:p>
            <a:pPr marL="365760" marR="0" lvl="0" indent="-26416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Georgia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When things start to get off-plan, it’s your job to make corrections and put </a:t>
            </a:r>
            <a:r>
              <a:rPr lang="en-US" sz="2800" b="0" i="0" u="none" strike="noStrike" cap="none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everything back 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on track.</a:t>
            </a:r>
            <a:endParaRPr dirty="0"/>
          </a:p>
        </p:txBody>
      </p:sp>
      <p:pic>
        <p:nvPicPr>
          <p:cNvPr id="290" name="Google Shape;290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76950" y="762000"/>
            <a:ext cx="3067050" cy="2476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44"/>
          <p:cNvSpPr txBox="1">
            <a:spLocks noGrp="1"/>
          </p:cNvSpPr>
          <p:nvPr>
            <p:ph type="sldNum" idx="12"/>
          </p:nvPr>
        </p:nvSpPr>
        <p:spPr>
          <a:xfrm>
            <a:off x="8174736" y="2272"/>
            <a:ext cx="7620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12</a:t>
            </a:fld>
            <a:endParaRPr sz="180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8600" y="1503363"/>
            <a:ext cx="8686800" cy="381000"/>
          </a:xfrm>
        </p:spPr>
        <p:txBody>
          <a:bodyPr/>
          <a:lstStyle/>
          <a:p>
            <a:pPr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The Project Management Institute (PMI) is the world’s largest membership association for the advocacy of Project and Program management.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533400"/>
            <a:ext cx="8686800" cy="769883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What is PMI and the PMP?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81000" y="2667000"/>
            <a:ext cx="8763000" cy="43434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sz="2000" dirty="0" smtClean="0">
                <a:solidFill>
                  <a:schemeClr val="tx1"/>
                </a:solidFill>
              </a:rPr>
              <a:t>Over </a:t>
            </a:r>
            <a:r>
              <a:rPr lang="en-US" sz="2000" dirty="0">
                <a:solidFill>
                  <a:schemeClr val="tx1"/>
                </a:solidFill>
              </a:rPr>
              <a:t>6</a:t>
            </a:r>
            <a:r>
              <a:rPr lang="en-US" sz="2000" dirty="0" smtClean="0">
                <a:solidFill>
                  <a:schemeClr val="tx1"/>
                </a:solidFill>
              </a:rPr>
              <a:t>00,000 </a:t>
            </a:r>
            <a:r>
              <a:rPr lang="en-US" sz="2000" dirty="0">
                <a:solidFill>
                  <a:schemeClr val="tx1"/>
                </a:solidFill>
              </a:rPr>
              <a:t>PMI certification </a:t>
            </a:r>
            <a:r>
              <a:rPr lang="en-US" sz="2000" dirty="0" smtClean="0">
                <a:solidFill>
                  <a:schemeClr val="tx1"/>
                </a:solidFill>
              </a:rPr>
              <a:t>holders</a:t>
            </a:r>
            <a:endParaRPr lang="en-US" sz="2000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sz="2000" dirty="0" smtClean="0">
                <a:solidFill>
                  <a:schemeClr val="tx1"/>
                </a:solidFill>
              </a:rPr>
              <a:t>Their most widely recognized certification is the </a:t>
            </a:r>
            <a:r>
              <a:rPr lang="en-US" sz="2000" u="sng" dirty="0" smtClean="0">
                <a:solidFill>
                  <a:schemeClr val="tx1"/>
                </a:solidFill>
              </a:rPr>
              <a:t>PMP (Project Management Professional</a:t>
            </a:r>
            <a:r>
              <a:rPr lang="en-US" sz="2000" dirty="0" smtClean="0">
                <a:solidFill>
                  <a:schemeClr val="tx1"/>
                </a:solidFill>
              </a:rPr>
              <a:t>).  The PMP credential recognizes your:</a:t>
            </a:r>
          </a:p>
          <a:p>
            <a:pPr lvl="2">
              <a:lnSpc>
                <a:spcPct val="120000"/>
              </a:lnSpc>
            </a:pPr>
            <a:r>
              <a:rPr lang="en-US" sz="1600" dirty="0" smtClean="0">
                <a:solidFill>
                  <a:schemeClr val="tx1"/>
                </a:solidFill>
              </a:rPr>
              <a:t>Experience,</a:t>
            </a:r>
          </a:p>
          <a:p>
            <a:pPr lvl="2">
              <a:lnSpc>
                <a:spcPct val="120000"/>
              </a:lnSpc>
            </a:pPr>
            <a:r>
              <a:rPr lang="en-US" sz="1600" dirty="0" smtClean="0">
                <a:solidFill>
                  <a:schemeClr val="tx1"/>
                </a:solidFill>
              </a:rPr>
              <a:t>Education, and</a:t>
            </a:r>
          </a:p>
          <a:p>
            <a:pPr lvl="2">
              <a:lnSpc>
                <a:spcPct val="120000"/>
              </a:lnSpc>
            </a:pPr>
            <a:r>
              <a:rPr lang="en-US" sz="1600" dirty="0" smtClean="0">
                <a:solidFill>
                  <a:schemeClr val="tx1"/>
                </a:solidFill>
              </a:rPr>
              <a:t>Competency to lead and manage projects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sz="2000" dirty="0" smtClean="0">
                <a:solidFill>
                  <a:schemeClr val="tx1"/>
                </a:solidFill>
              </a:rPr>
              <a:t>Earning the PMP credential requires:</a:t>
            </a:r>
          </a:p>
          <a:p>
            <a:pPr lvl="2">
              <a:lnSpc>
                <a:spcPct val="120000"/>
              </a:lnSpc>
            </a:pPr>
            <a:r>
              <a:rPr lang="en-US" sz="1800" dirty="0" smtClean="0">
                <a:solidFill>
                  <a:schemeClr val="tx1"/>
                </a:solidFill>
              </a:rPr>
              <a:t>A bachelor’s degree and 4,500 hours of documented project management experience, or a secondary degree and 7,500 </a:t>
            </a:r>
            <a:r>
              <a:rPr lang="en-US" sz="1800" dirty="0">
                <a:solidFill>
                  <a:schemeClr val="tx1"/>
                </a:solidFill>
              </a:rPr>
              <a:t>hours of documented project management </a:t>
            </a:r>
            <a:r>
              <a:rPr lang="en-US" sz="1800" dirty="0" smtClean="0">
                <a:solidFill>
                  <a:schemeClr val="tx1"/>
                </a:solidFill>
              </a:rPr>
              <a:t>experience</a:t>
            </a:r>
          </a:p>
          <a:p>
            <a:pPr lvl="2">
              <a:lnSpc>
                <a:spcPct val="120000"/>
              </a:lnSpc>
            </a:pPr>
            <a:r>
              <a:rPr lang="en-US" sz="1800" dirty="0" smtClean="0">
                <a:solidFill>
                  <a:schemeClr val="tx1"/>
                </a:solidFill>
              </a:rPr>
              <a:t>35 hours of certified project management training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996" r="2800" b="9677"/>
          <a:stretch/>
        </p:blipFill>
        <p:spPr>
          <a:xfrm>
            <a:off x="7293429" y="609600"/>
            <a:ext cx="1850571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991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05072" y="838200"/>
            <a:ext cx="8686800" cy="4572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Why Is This Useful to Know?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AutoShape 6" descr="data:image/jpeg;base64,/9j/4AAQSkZJRgABAQAAAQABAAD/2wCEAAkGBxQTEhUUExQWFhUXFx4YGRgYGBwcGhggHxwcHRwcHB4cHCggHBwlGx0dIjIhJykrLi4uHh8zODMsNygtLisBCgoKDg0OGBAQGywkHCQsLCwsLCwsLCwsLCwsLCwsLCwsLCwsLCwsLCwsLCwsLCwsLCwsLCwsLCwsLCwsLDcsN//AABEIAJIBWgMBIgACEQEDEQH/xAAbAAABBQEBAAAAAAAAAAAAAAAFAAMEBgcBAv/EAEoQAAIBAgQEAwMJBQcBBgcBAAECEQMhAAQSMQUTIkEGUWEycYEHFCNCU5Gh0fAVUpKxwRYkM0Ni4fFyNGNzgpOiF0R0g7LS01T/xAAYAQADAQEAAAAAAAAAAAAAAAAAAQMCBP/EACIRAAICAgMAAwEBAQAAAAAAAAABAhESEwMhMUFRYTIiBP/aAAwDAQACEQMRAD8A2nHSMecZ38otQiqWWJWlqPSpLBCCFlgYnUV7+1YTGOWEbKN0aLGONjA6fimXUCkTqABQBDe/sQpZpJ8x7IA3JLuX4xXM0+S4qqRYouogL9YBYQNKttMGLb4prFZuxJxzVjCsz4sqU3AelUWwBRlpyLe0nTNQFjEggWWAJk8zPiPMrSJZa66dnNOn1DSQNXRCy3XYH90Hvha/0dm76seTUxh9DxXUqMxSnXcAeyKdIwdNjIQkgte+ntYfWiVfF9QQn0pqKeqaVEFrQAV0godR1WB7L9aQPjYWb5zPdjnMxhea8UVEJL066KwOjVRpCDpsbr1XBaLGCBbSZ80/E9Vk1JTrmJJPJpFDNllgp0kEMbTNtuy1P7DI3fXhasYC/jMg1INSDOk8qh0SIAInrg33BMxaJM7JeJ+YoPMVBNUENyA5OlOXuukrq1AkX9+wNT+wyNwLYWvGNvx2kCP7za31smD9eTv/ANBA/wCvaxww/H2FPprqanT9fKBJDDWLNI6Nt7xIjD1fosja9eFzBjGH8RGYSuY1Ef4uUErpePZqWbVypHYc3/TKXxSSIFZi2mw5+UgtokgkVZ06pvE6YMYNQZGz68d14xjM+K2UOBVOoA6Q2ayqyYQjV19IP0nY7Ie5Cu0fE1Vi7a3NEFdNRczljb/M1dekFe1799PZamPI2LWPPCLjzxjI8XtJ+mJuYHznLX6bf5x/zAQbeywi6kN2h4wZkE1jrCAkLm8tp1w8j/EnSGFODexf90SahZGyaxhcwYyQ+KQJ/vJCydJOay4lYGnetGqZkTEDebYZfxJU5RbnqGvp/vNEq0O4iTmEHsctt7HUI2wah5GwCrjusYyH+041WzSadQv86o+zbUf8f2rmPP00yyPihQJ+dKbf/wCqkJMmw+nIgrF/WSLwHqDI13m47zMY+niYGJzSqOkz84pn65DbZq3TBBEiQRffDlLjlQjUawCaUOoZjUuozzFB5wB02iY1ekkqagyRrusYWvGP0PEbH2swg6iP+0T0ioqg/wCN3pFm3sQAd7ef7SVJvXSOWG/xyJfuv+PtJs20A+7BqFkbBzRjvMxklTxC31c0hGof5pusiT/j+1EwJjYk9sL+0biP7yrGQDFRlH+oj+8kkdxIHl6k1DyRrZqY4aoxj9XxPVG1ZCZInnGP8IMDHPkTVlO5AvfHc14uemSecrUwrsSKp1WeEAUVyWJTqIEgT6YWphkjYA+FrxiSfKEdUl6mkgCAamoEL1aus97AAGwmTNuJ8oZ0j6VtX1o5sN030/SSOq/UfZ8zbBqYWbdqwteMYHyiEMet9MCIFWRb630lxqt0gxa97eB8or6R1sSDcxVg2iVHMkS8bnadzutTCzay2OaxjGG+UVpPW0fVEVZnT9b6Tu02AMCLmSR5/wDiM8DrOoHq6asG26jmWGog3npBsScPUwyNpLY7qxih+Uc3bW2mDBirIIURqPM/emYG0b3hf/ESoQOpge4K1urpHsjm26952AO5jBqYZI2jnjzGPIzS+Yxi7/KIxLBWkfVkVbGIUNFT96ZgWEbmYPeFPEVTM1EknSQT/mAytWkkQzssQzTEx04T45Lsdo05XnHvEPItIE4m4mgZ5JxmXynleYxbtl6hVgAdJje9/ZLDpveNiSNMOMz+UsNzG0kXy7iCQNXswtxcltNgQYBvEg04/RSKV4EqkZ2mtiXJkAaggAvBIBX6tvS5xa+IBfm/FSg+klix2McpdM+kbRjOFzlWkS9KoQGO6sRt2Oklo9Ba3ocen4xXkkV3mI6mkkTJUqTB77yBJ92LONsalSo0phR08N5vthoXYSeW1j/pkA++MLhSI3EOJCqF5ZSmDqAjRoFiT2ub4yzNVqlRw1So7QLEkyNj0xZdgYA7DFjoZXMV6asM2rCpYhedqlQDoqFaJYkahGokEGRK4WH6PP8AAu4VODU0piG51MmR1FjWB65vMHvi1ZylQ+f0SQhqmgxFr2ZAL+cEge84pGYyeadi61wC5Un6OuykrYHS+XYSNIIJBNt8RKnBcwH5pr/SAjrK5kt3AE8ja5288GIZfhYsmqPkOI8/2RVqtJOxBJBHcGYvidxFVXOcNWnATRVNhb2BHcg98VPOcJzdRSr5jUs6tPLrqNW+o6csNRvPVO/uI80uGZxAirmVULOkcusSo7hS2VLL32jBX6GX4DPG+WUZ7MIgAXWCwQxB0qXFjuSZjzIwCYSdRgiARBED3bx9Vtv6YsdbwxVOo81IJliy5m5IBueRvacEeFeHdAbUlOs1gAy5gBRE6r5c3P8A0+d+2NX0Yrsga+HqEnL5hgApBBOmRvB5yzI2kAjqthri+byxFM0aASWlpYa4FiIUkXuBOqRJ7XM8S4W1SktOnToUgTrkfODJEkEf3YfVOk+nqcTeAZN8uktoqMOlW01VN4Ecz5uSIadgfh2QwBwnK5dgWJUKSdL1az09UbRpp6SRMWkSMROI5dKbq9KoqkEWZ1ZQQTA1iDFhZgJuZ7G3Zxq9aoOa1JaSnUyItZmJgKJZ6NrdwFOw9QszkABFEJRN/YRwze93ou0kRJvvN8HYqAXFgM0ygSJNNqdSbhGZVemZBgrIcAyN4tu/n+F/OlV6ZWmtKaYQo7AiQVXoVmUBJYmDJqKfrWYzXDqgBao1LQVmOttQJjWWaCk+yGaJIttYt4fyhpBndgQ6qzRqIGmSzFoio+4AUbM8gW1OwoDU/C9QkguAQJ+jpVi3YbVUpJ5bv8MOtwPLqjaVWoKeoufnDFhEnTNNAgeL6SrR5kQSVyPD6OYENUrmo01GpVBUKqCZ076DpBCjt/LBzKeHG5cqETUoDKVOkiCIIlSCZM+hIINoTkNRKlwrwuRJZlNFtJ0OgNXyC02kKAQzAmFJNMQADOJ3EKeXaiSa1ZACdSpXbSpWQdCmwW1h5FZHbBLO+DK9RtTZkwTcLTIERAEGo20T8fPAfMfJ1XnSHQpIbU2qQAGEFQDc6p33A3wsh4sa49wNShK1KdKmpHSlOXDSosVjWheTJuoUQDq0iJT4VQKewUVjpDNmArHyN6ZpglRYBe0T3xYE8D1FbpzAIYX1pNxpPZhN/wBHEun4WqiFqCmyK2sJJYOYNpZQFHU1gCZIuIuZBiyn5jws6kBHBGm3NDqwX6olA9MgdusdrCIw7leBVKKGo761UwEUuFGxHtooKvBQ6ZEuouSMGa3BqdFFYZlqMiwp8wKvuvpmfRb+WHeNUefRpAfVbWVOoSVBEHSD1IwJAYx1ObxDOzNUB8rw+lTq1DupcKpJB5dIKjOVtOo6hTHcWiTOBOTyYrVGZnVOoQupSw76Y1ACBK3PZvaIOCmW4fWLBlFKpBdQhbWzGdTA2ALxfSCDBETgxncquYpK2iiBAMFqLLEGNLq6vBHmdj3i5YFa4pkUoqDrgk2L1hOx3UIVIE3uY7ziLwyplgzc5XdAJGk6WtuSvMXvfft6YtXCRmMudKrlyhu686mrGIjq1m3nq1betvXFMitSmClKgla/UHodIJ+qwcSADaQL+eHYJAVaXDmfpeupciBpcmNrQj32Aue84rGby3LqMKZJQHSNRBJ7dUR3hbgez2OLdwbhJRai1xTcPElcxRBlZKg/SL5zMzaO+HOI8DpMsUUWmY2bMUzqBiZ+nMee3xGAKKdlm01AeWtQMdaq0xe97ibWvawmbjGvDhNNs6pZV+iy4KKRZSXImJuQIE+7GfZHgNamysDQbTdVatRKk9iRzexg97jBitnc+ai1C+W1rYNzaIOmbqfpPZNreg8sJ9ji69J2Syi5jh9dqoBKV6xViepQKhspiY2GnaD6QTFeglPPZKgi6aXJqgpA0mDTFxEEwT9+KfWo5tqRolsutNmZ3VK1MamLEnVNcmJJMSB2iBhyjWzymmwfLlqalFdq1IuqkiRPOAINtwSIwqf2aUkWXgnB6FHMcQKKp5TgUxvywaKuQPK5I9AMQcvwyjmOG5Bq1310k1kjUVLxpJ3IwMStnkAKPQ1BSKhNWh9LqMy8VBt7+7HYhRCbh+dqJSpTSCUgNCU69FQukTqvVJkAe0T5m24Kf2K19FxTLo/EauX0ryBlaY0EDQJLmw2vH4YA8R4emW4ZWeldufoNRbmBX0xqF4CiN8AR4nzWosHTWyimaoX6SBO5nRaSZ09z7sQ8txarTpPRENRJnRUBIJFxswYGYvNzBODFhkix/KLlEpvSqKqh6iMG7BtOg6jG5/nbyxM+TdxqSLdDQstEDNUbxGmZ3i82NoijcT4lWzFQPUfVAhYEKBbYT5gWmfU2xe/k3JmmbQVfqMgk/OaO3YiPjv64clUTN2zZMoLD9dsSsQeHzF8TscqNy9PDnGZfKew1sTtyKnV+5ZbjzkSsW9q9saccZj8p1SKhGqCcvUAUx12U6dr7aokeyZOnUDXj/ozLwzDh+Uaq5CnSYlmvpCyBtfuQAvckWwdTwvSeRNUGw1DTpJHbl6Im+wqW88ReDropFx1OxDD3luVTBnyPMt5OSRYQYy+Yq0QFhKoBJDMxB8yD0meqTaLEDtirsEiuV+A1wzKKRqQSJpKagsLbXSbe0ANsWThOTOXy7ExrLatKnUNWl0poGFmYsx1adukbhoT5d4Y1Gy7AgkmrTPTJJ6dJkC+x7RfB/wAP5fmMmYaoapFlldCoLr0qNjbcyfuGFKXQ4xthLhfhGjopCorFgoDkValyB1GzwL+WJ/8AZLKAElXADXPOqjv/AOJ54JZevYWHpjmaXmLpNhqV7G+pXV1I9zKD5eci2Odydl9fQNXwtlirFeYQQIIr1INgQZ1+6+Gq/hSgCI5o/wDvP3/82C+XYIoQbAASSSTA7nucStWsgxtjOb+zShXqAw8GZYyDzTf7ap/VvLCPg3LLea42/wA+p+eLCHA3IHbf7vjhis2qw/p54Sm/sSimyvf2Vy8b1xf7ep9+/wDTDb+FMuBGrMGDt84fz/2xYFpG3oLDHOUTO9zONZs1hEr39kct1deYmL/TvJwxU8PZMTqrVhYk/wB5awHtX7QBcnywe4tlKjJponTqYBmmCi/WZbEFgQIBtczgccky6kXJ0iuynWl+lpJ6ekzAtNnPkcVjK16Tkl8IhZbwqHTTmajNrJY8s6VO4UTBkBYAFh7zfE+l4dp00YK9aGBkM4aZ3mVnckkAiZPniXkcrUVyG9h1DKC8sjH2qYXTARRsQe20yWJCn6YzKTNRjFoAHgsVabsQVp3URHaPM6TN7eQG2K14l8b6WNLLmIs1UQ0+YQbR/qPw7HFn8bZpqeVfQJeoRSX01yCbeS6v54qXCfCVONTSx8gFj3SRq+M4cftmZ/SK4c7Nw9Rm3Oom83+qSfvxJ57COXUIO/S/9FHb0OLxT8PZbTemPcdvX+eI2dyVOmIpqF9FAt/zjeaM4MrvDvFGcpFZBrU9iHvt5PE79zPuxoeR4rSrARZiAdB38/cbzcYzitUuSNzNvun9W74FVOItTdXpuQVg77+m0+X6jDcUzKnRq2Z4QDXFUCWgCSWmxnce8H3jvM4Z/s+rUuWalVVnamVVYJmBKkxe97ydtsE+GZjnUadSfbQN/EJ88S1p3PqZ2xFtosop9lXPhEJSenSr1pIDLzCGCMplWWFBVp732uDhZHwx9GuutmFJGplSqNAJlio6dgSYxbeX/KP18MMlgGCk9RBgR5bke7UMJzYYIr6+F6ZuMxmrwP8AFF//AG463hZe2Zzd/wDvR6+a+77sHqekkjVdd/THg5lI1gyNtjP3b3tA7yPPBs/R4IAp4TUn/tGa3v8ASLff/Rh6l4SDf/M5q1jNRfu9nBg5hFUEtZtj/X0G1+2JFKoFIUsJbYYWwTggCfBYERmcyI8nW3/sxGHhEF4bM5iImda9oI+p54tyV1YlQQSsT3iZjER8yt3UghZDHsI/LGVyO/RKKAaeEZF8zmbn99fP/oxz+xyjUTmczY7617gT9TB0ZsFZGwJN/O8g+W0YbbNqyFl2a8/Dth7H9j1gSv4U9qMzmCIB9pfX/Rir+IuHu1OpQBZmZUiY1VApBCk2EtA3iSFG5AxoNOtKjsCB/W+BfF8uHHYEKVGoSCG3DDvb9bzuE3fZmXH0YfTyrq+lEYv+5pPMEbgi8Ra/vwbPhJoJqVQrH6oGqNuljb7lDX88WWua7qAoUiIk16jJtH+EQIgwdNoIGFm8zUqUnpnLsajrpLFgUvKyTquAJtE9u+LuRFQr0z/iXDnpMFeApEhllgwvsTBMGxDQRGw2N8+S9U1Ux3CNfqgD51RsTMEzJv1QfKMC+L5ZjRYVPbSWkXkqslgAfrU5BsQWVP3Rgx8mCmafSAuh+xkn5zSO8wQJFokSbkGFbdxM1TNey6+VsPzhultj3jlNsRxl/wAqJOt+nUvzd9VyNI6DMAXvAvAEz2AOnvjL/lQUcxuvS3IqFZmCQKZvFoA6uoEDTPYYrx+mZeFG4exZaJnpHLBE/wDev28ixF/dgrlq/UyuiBtULt1XEATsxEW74rGVqfR9tSEhSQLR9IgkEHqYVLX2mMWd6q1nqKwOkO9KjA9kKwXUx/ed7ztJvBM4s0CZ5zOaLhUKlVB1MLHUo0np0TIYkx3sJEkAmOC5JqijTWDRflzoFPXJIINNipktYxt22AzhaUtS855apLgNqKEQ/UVVgCAF3JMdFhIGNB8O5ajo+hhhPtKAJi3YACIiAAN8Tk6RSCtneEcG5RLNUYsRETCAe7ufWPgN8FFpG+3p+gMTFy07/wAsRU4pQAPXGmxBDBhvAKkaux7djiFNlnOMejq5XuZP8sB8/wAYiIOlSQoMHq1DpERI6pECe22JHiTi9JF0s4W997QQv/5sqkbGSN5xV81WpOFBYqwYv9YEaBJkNa+r4yI745OZzTxSdFIf77bJFfiKmCWgwzEMGLQhZCfZ1WIG99+2/qnxBQHKvZFElQYAIDbgAwReL3NzAxFfh1AEBXqMxGg+zqbXfQSdjcWiQDj0OFUTrAeoCAqkKV7pCD631DI9CD645tUrumWyi1Vlg4ZxoPILA3iRNpgARE33G24wciMZ/wAPqUl1OtTUxKgja0Qto7gEyZ39cWrhvF6aqA7gEDvqmNJaSSP3VYk+h8sdfDKT/wAtMjyJR7DExhRfA4ccy52qoQACYvbTqBt2IvPwxMSqGAZSCpggjYgwQR6Qd8dOLRNNPw9OI/lj0Gx5ZsR8xUj8sKjQH8YN0Uh25oJ/geP17sQsspIuB5xb9fDHrxcdWXeDDAgz5djf/pJ+7FGrZ6sjKEq1GEaoamFAEAi5bWsyI1L3PcYso2iUnTLw1U7QJI2vb8MDuI12AMgXHYzt+v5Yr3iJ6qlaSO+uAxCgAkSw85MwZi8doxDZGpompswpKl7lSFgxBAjyPSPLGlEw5sknOle948zP3z5/yOAOedXBeACSb+fmDe//AAZxKy+YLkt+IET7h27W7XwMI62JbSs3gkE9yBH6vGNomzZ/CdUHJ0ALwmn4qYvHwwfpsMZJ4JrVPnKHUQDq1L9WNEi3czpvvM40+jXv392ITj2dHG7QR1TgbmKbc9W0kgaQD79Qb3i6+lsTqVS1sOz+vPEZRvplO0CzRLal0kQlVZOxLsCsHvYH3Y9wTL6W9tTpjqgCDb4n7vUYIFwCJIE+f63x4r10SNZCjtPpvb0G+EuMw5A1kIRVKsA2rVpUsQCfY6QYMHf0MeeH66nXGknVy4MW6XJMntY98EKZm4uI94PuOPIzKklVZS3lP62wtYZEbKPNZ7MBpUSVYCxabxHcYWVY6ahCN7UgEESIHn7tsTi0CfLfHmhmVYdJVo3g/H/fBr/RNgitlm5TwDJ1aQdzPc/GfgBjmRyp0QywQWET6mPfaO2DNfMIvtMq+UkD+Zx1qQIwLjppm1y9UAuKZSoV+jfTHbYHbuLiP154rmayec2BBndWiGncyahIPuHfbF1DKSQrqSO2oH398CuOZWnVQrVVSvrsI7/f/PFU6E6kujPMjnFSFJ1KtpnWYjVB0SxZBYiCYI3NhzN8YpINWhrqCRFwI99rx/Tyw9x7hcGEqE9gNQb2tVxI1K3SSI1GVE+gzL1kpgDSKzsNRpyVJOuNYIE6gZ0qYFrCVkdFHM2x/NuDT1EFWZRaJidWoDv7Jafj5YIfJci6qZA6uWylgBAHzqkQszO5JuIvbvNXz2bEOxnppsAe/V9EIvG9SY3jURbFr+S4N9GTtD7xJPzqjJP1hIgQfL0GG10xfJsNPHrHFx6jHOaONjMvlPBmpCh15FXULyOmkQRHraSbAk3jSdOOMx+VGmsv1FWFGtoMMROil7UWAAJu3fbqiacfpmRl+QtVgzpaBYQSQ0ge89S9j9J5ASeyNBofSw1kc1CI0uGg9MWC2H3ne+K20WYWK2sdp2i8D/ee2D2RzhUOBGzVqQ8txXpT5TLgRaCe4i7FEsXhXINXSXnYBQYIpxP1b6msLGFBtuhXGmcKyi0kCKpCiwG9vf39+/fFZ8M8AWj1BmZmRVJLEgQBdViBNr7+frastT9cc3JL4OiMerIfFjmAdSVKSU7jqUlpK6UiARPNItBkWF8BHz7amU1sm6tzFQFTLFnSnSLQhDHUWVogEsANjFurUQ4KsoZTuCJH44DcbyC06VSpRoU+aolYpqWnUGJAi7AjUB5gb4cZpLsk4sqnFKtZir6sl9I3QytIcEjTOpV6iUPVcHSN46WNLuSDVy0uF0RBBWXD6rdXSFE+erYDErjSU0NICjRqe1oimqOAqI+8RAdnMgAC87HEWrnKGqGpAMhIWFBsOsREGOqxiLnyBPPzTSfaOjhVo9VXqNPLq5PlrBL9IRSypohosS2oiSZGiDY4kA6+ahbL6iogdMMQSVZumTAFh2vYEY88PzWVVoC6LBYFP92QJ6TIDK0eUHHipmMqSuhBNtJKR7IYg2HkGN/P44k/+mNfJRcUroiCkwBP91KlV7WJEgxtIL6gIiADcmQJuWrOVOl8gNynMYFYDBVIG8Qaw3AllH72GC+XCCoaYgBYfQJhiYiQTAkvBjeQJGJD53lU6oXK0gaYQHWNTRUY6BAjuZsTuPeKcEsnaTMc6pUFQi6gS2S0HSC0JqY8wLEbEcpgov7TC18EeF16xCFuS1IrKmkxIiTpiwBAXSJ9cNcGyKMgd6a65IBNNVMBgVAjdRoWGtq0K0CwBGll1pIERQqgQANgIgAeQx1SmRhB+jwNr4HV60D4beuJ4cFfhHxxWOKZnSoHf/b9XxiKsrLw852sOWST5N9xn87euBVXIBtPUzFyAATsSe3w92PYqalIIuQR+EfznETI3hixAVenTYyRYi3bGyQI4zWHzp2PYgA7gb29xk/oxic/C00BjAJ8jbv6e4ffis5/hlYuS7khpm3wk2AkjvsMG6dcrT0EkgC07+78v9sbow39g7iFQLCoLDv78DqVMVBpIn0v5ibj4n4Ww5m2BIHnv/vE+7Hrgw111WTpOoMJiYBMbWvacaMFy8K0gqczzUIs7kLMm14LAi82UHvGLFkM15kmT5ev6+OAOVzIgBYEQIHbsPdFsScpnNptiT7LRdFxyFaV+J/niUGN7e7AXhWZDCR5n+eDCMY2jEn6WT6AHFqOnM0oJve5J7nzvFsSMlWapm6k7KCsT2mB+BNvXDfGf+1UP13OGvC76q1Q+az/AO5cb+Cb9POQ4gyZerf2W6fiTb/fzOH8yxTLUSDBUgz3Et+rYBs0U6o8yPw1HBrjj/3VPh/XDYEvjmalaQG1R0Jv2kfr4Y9ZnMFMzRGwYaD/AE/Xu8sDeMCBlh/pH4Yl8fH01Ijz/rH8sZQiRw6tzKtcm/TA93p5b4iUeJH5q8m4Y0wZ85/p/PD3hs9VYep/mMA3B5VYduaPj2wzNBridY0qWWcWg/C8HBDiWXV0IgFW3B2vaCPdgd4hScrS8unE+nQbkodZ1FFO3+kTtjDNw9M54rwPkEMiHpNmENAO8WlSP4TEd4wOyWXUOasRTUlwT3C2X10zC+ZmBsTi/wDHuDNWQA1mS8nSBf8A03Fp2mxvjPeOaqKCgCoepUaGAAAUOx1EHe5Jgz7FM+cXi7RjkVMrnEa0KqgQKjBiJ2CSqi5M9bVG8x0i2Lp8mRAala4VhqOmw+dUSFH14+ttpvvNhn+dra6hZZCCyg7gRAERE6bH/nGifJi16QkWDELImPnVLrIjVczeYMbSCTSXhH5NiQYcx4Q4945TZ4bGbfKYjE1IUMORVn0tRuOoQe033+I0o4zL5UQupiZkUqukwIHTSmSdumY7ztinH/QpGVsALtqHcIN97idt/j2gjEjIZsiHC6WpsKig3kGFqDzv0TtabYiVUJbWLg+X3XgBd7QQxtuLYl5HqZvVKnkDOhiJ8rgGP0bsyjX/AAnmdVFRqnQTTkHcKeiffTKYtC7WjGeeBawKVAQfq2naV02O4BVFt774u6VrAQPxOOSa7OuHaCHPtfHuMQ6jkR64H0eJtD2EhiF9xMLP44k5JemtbfgVzWUSoIdFceTKGH4jAHOeGU18ymIaWaxO5CiFExcCIPpcYnDPuRpkatRWY8hq2nfYG/nh05xmgiANKMRvOswRPaAMYnjJUKnEqx4EysoAeEY6QCDBYSRdCDYnud8NZbw+YQBWhJYAheqwVp6QGta5mPPFy1MKmmQdzAmQBABJnv5R8bHHjKV3YGdMlFcdgNUiD5xG9pnbENCy9ZXc2vEDct4YpADWNUKUALMV0zIHYmJ7+m8TgvlsnTT2KarYXAANgALgeQA+GI5zb/NxUGktoDGZA2nb+k4ez1ZlWVi3aDfyG9vedvdjqhSXRJrvskNAx4Zp7Yj8SzJTREXcBp/d7n+WJOnb9eeNKVuhr7BudbQCZjfz8v8AjFG4hxLU8nt/uNp+GLr4gkU5ie0Yy3iFaCb2H6n9fli3HEnySCtKv5GO3kJ9mfhb+H1xFalq31Qt4DRMwRMW2j0wG/a6p7Tfr3e/HMp4oTmjpIU2JNryYtc7mJxTFksyRniNgtSfV9rdoUEXxHLwB7XmZM97b3v6WwQ4nx9G20bxbcev/OK1nuIFvZEf7X/njSMtjmbzXWfef6H9e7HKFRkBqD6qM0+fvv64h0FlvPvHntj1xPpp6Z6nPV7t/un9XwzNlxyPEFqIKimzRYnYibH3i2HTmr7/AA84H4bT8fTGfcJ4i1ImLqdwfh74tixZLiIcDzsI7+v44WJtSNF4EzNEHveD2xdKK2FycULwZX6p8x/xb8PhjQU7YhP0vB9ALjcfOaPp+bDHngFHRmKqxEA/gw/DE3OcKao6vrAK7dJ/GT5k4cORcVOaunWV0tMgd7ix7xY+vngtGWnZWVy5NGsfJh/Nh8dzgnxpdWVpRfUbfiLYNZbhirT5e4M6jtJNyfTDNPhhIWm5U00JPeWkzEbLefObYLQdgvjFMxlyfKPjAn8sP8ZXXmKKj1+Anc+k4k5bhbnWHa2oFSe5BktG8H1/LE2hkjrFSpEgQApJA8zJAnvb3YzYrBXh5ClSuG7E/wAwcCny00azTYVZ94v/ACjFlr5eHZ009awwYkX7MCAfu9d9sMUcsopmkbg7mIv539f6YeRpRbInGjOUpjz0/wC5/HBiih0op7KB74EYHLkiwQMVKoTEbsJ72gdvP4YnipvM/hjLNRiQ+KtpBIuQLA7T2HxMYxfxPnNVSrU+rajT89Isx95UET/3n3ax4lzQSk7Bh0gsZExpBYbb3XGNcUpFVpRYEOfU3CXt/o2xbiRLlYLpKTcX2tEHv7xNgTH9YxovyZNekNJFzJJO5zFC2krExeZPYeWM6c9Yi0kae073kRI/8y+43nRfk9YcymNV9ZISSLfOaUtBEe3Nx5i57Vl4RNmXHvHlcescps4MZt8qAb6SApHIqalIBJH0MQSbdemTBsTtuNKxmHyqqpLFgZ5NXS4jpOmkO97glem5kCwJIpx+mZGT1HIOoEr2IJ3Hp2j/AJ9MEuD5ElqlTYBNGxjVUgCBPYET26sEOBcBp1aRZ6hHVYBtIte9rmDPu+JJrK5dkpq9TSAp0oq21ESoYzADsN426jJlorJgkG/CGXIFQz0gqk2npEyYsfai07fdY3zSLUNJ3CER7TQXkAjSN2F4kdwR2wJ4G0UioliZJ8ixF79rnyMCMG+KZvTTDVFhbDStUrqmYB6BI3JExAvItiPTfZbJxXQy3F6eoorFmG4CtIjzBE2kTAMSDsceKdOkF6GL6iKY0knUwDMNJ2J0yZFoE4Ak0JBBRLyEcsVtBCpSGXAVUtAsROowerD2SzS9CVWAUnTpLt1vYNqYU2JmACCeouAdWogkuKDBc8ywpkw1NWVyZIYN36huZEbHytiUuQAYC4AAEA2IBlQfcQfx3xXX4tSIhsyQQwN68ex3OnLwVMXOxjzGOV+LqlTrzDq4CbtTkiZFjQHmQdrk+mJ6Ua3N9MtlHKkFjqNyTBA3PrE+nuxFXJ8tSAzTpABt0gEwBaLSd5OJWRqHSoOo9I6m0yfeFtMXMQPL0eemG8vXGMEhxkCjlTy+UGtESQCYiIw5VocwXYgRpMW1A77zHwvvicKV9scNG0Y1iilog5vJitdpESBfzi/3jY2viQrmf1+u2HuXuO2PPLwUk7FYI8R/4TDcBZPn+hfGI8brtJvF/wBX8/yxu3GaBak4G5Eedu/4YxzjOQ0sSexiBF8dHEQ5UU+rTv8Af/zh/L5fUCJEBSTv5E+W8D8cS8tlOYzBVJO4gSu46pEiBImdp84GJ7UFp0KhG6o0naSTftadsVIpGgeLOGo6UQpTmaAkHZgBqHazKFZp2iZ7Yquc8JMPaqC24pgkW9WjvH1TuPLFh464NFgoNVo0KVAaLCTsQNMyW2AF4viVlGJRBV1CrABBRlLECCwUibmTG98TTK0ij1MitJGIFh75O8Dfv+eKxmqhdr3O/uxbPFdR2ZoRxTpkr7DC5F2PTbyBPaY3xVNK/wDG827/AB9Y+ONom0Mqnr8bxiTl6BLCPwt9/n/zhcogLYgE9wb9/Ifo4sfAeGhmUdu8Tv5SBMx2GG2JFy8C0WX2w3nIF+0C9zcfzxbaXifLkIQ5OoSBBuA1NZ++qm8e0MNeGuHctNQUgRFz6i97zh7OcMyqaRU00+kwDUK9KrpaAG9nSYPbaZtiDpvsv3FdD/8AaKhMaj7Wj2SOqVGk+RJdB72Aw2PFFC0lrqHBKOF0lSwOrTHsqzb/AFT3tiOtPIqSRUp7tP03eQjSC+4YKvoQNjhx8nklJQmkCAQVNTYKdLSC2w5uk/8AWB5YMYiyl+E2lxykQp1WdigMGAQwQg2tDsFM7GR2OJnDc+tZQ6SVIDAwQGUgFWHmpBBn8sC6GUylTSqOGkhlArsSSVVwRD7lVV59NV5JwV4Zw5KI0oulYAABMAKIUAdoWB7gB2GMyUfgFJsmRiPXqEQBcnDPEeaI5Wk7zqne0QPLeTf3HAQ8RrZe9c0mmTq5jCdpEClpG8C4uRuTjKjYKVBZx3+Hx2jHHpx98e44E1+ItUVGpV6CMDJpGojGSJgkkdQB7WBWL6gVS+IG1cvRTaoSNqog+2JJiBJQCAT7UXIIwYMpu7CWeoOUYKxVipAYfVJBANiCPhfHnKZeoF6iGkkiJ7sxA6jJhdIn0NgIAH1uMVXYNTaiEi6mooqNG0aiAFuCSQCATAPTqezXE3YKiaRUfpQpUV4iC5J02AUg7E32740ovwzs+Qb4wQmhUi/SYHc2Ii++/wDLGX+IcvK022VXddhA1HWsg2G8TEbY2DjJ1JpawJMgdfY2G1/L/nFEfKgKwZC8QGRdILxcRqtPYzB2PlNIMzN5FAqId16QNzpk/G1wQdvL7sX35OHvRAHTr3vE8+jAAjTGn3GVNtzgLn/DJXLtXDgdPM06YCgCY1klpAncXI+OC3yZ3akdRJ1Hs2kfT0dzOnV3g9UNM6cUb6I0bYnbHvHhRtj3jkNiGM8+UrN06UtURqikmmVDsntKhIJBuOnb0HrOiLjL/ljbSiNe1ZSIMEHSsERtfFeP0yytZbOjLBXXJVkWqYWa7stQ3jSGYhjBMQPOMPZviWialXI1rMFJauYRoU6T1xTYgqdJgmQYOLnqWoeGPUOpiGdSdy3zc3/6oLH4YEUqIenxpakaTUffsBlkg/gD8Bilo1QMyXHqumUyFYqwJEMDOncqLlgJElZA7xhyj45rPqKZasw0ktDUyoQTJYkQFF5JMYO8TRV4lw0L0qKeaFtgAlKIjsABgZXylFMrxvlxq1V5vtOXVzHpqdzGwJbB0N2RP7b1aVTR81rpUIHTKa2BML2llJsIt5YcznjrMUgNeVzNMayJJSNW5Wdg1/YPV6YseQyVN/2fVdQai5foJ3lqVPV+E/ecA+H0Fq5Xi614KDO5gmTsFCMpHkRAOF0xVQ0njjMldYyubKkF50oZAgFhaSoJEsBHriVwfxi2Y1MRUpqjUgwqBIZajlTBHop+8YJZs6eL0APZGTrAAWAirTgfgPwxScsCK3EqSEBUr0hT2Kr9PUkDawPb09MFIDVMvnVZd+02I2gbdov7sS6dQDY4xziPFqzFKdIuqMhfmFVZjDsltXSvshoAsHWRNySydHPrSDjMJpKlutOoKH0EkUtOxO07TaYGM6zewvOf8WUqCzX1UxqKDWGubxspkEKSCJBgwbGIh+UTI/bL9zf/AKYpud4RmatQmvmabmkoqKAp0FXY0xUUwdcjYkkwYF7Y8cGNZ8vXFJ1g1GTUzsjUmoTVYheQ4YMO53EAgYa4omc2XYfKJkI/x08zc/l549H5QMj9unlviuVc9WeulMLQFVHpZoJ84qDXFEolPUctHUCCQY6owMpLW5tSuoplWyuYoECtUBUUqiio4nLjSycwELpJMPsbYeuIs2XOp48yJBHPT16h/U4qvG+M5KqPosxREgxqdfz2nDq0M0inLHks3Wwb5y2sctg1TR/dpKlW03kSOxse1szmK3zo01pzUqaFC1zNJ6dMVmVA2WUNqTzK7abQJagkDk2AqfEaQVpr5YkkSRWALqBpGpipOqLT90Yl0uLZSlTiiMsXFgzV1BBG3UdTTtb09+CeT4o9U5bMItIBqqaEOZaKjNSRNDxliJ+kVmiYYNPsk4iUMvXStTfRlyBlqWV6nZtZeryUerNJZdiCtthu0WLoVsi5vxCCkUq+Vm466qEEFQpF6xMwB7rYez3HqWnVTrU+cPZNTMUSsjaeuSBP/GJNepVLtQ006b5lg1JBWk00RytVeqgVLM3MBM/uhdUKDz581OoxbKw2WywaqmvTzEuqtHJkmkrsWiQegySAMFIMmCn8Q1BZauUZY0w2Yog6ZUhQVrCBY7gxMCMeq3FKFVPplyzVATD/ADrLMSCTALGorCLd+3rOClSq60qaOKbkUqlY1NZiuganVdgBQKkKOnSeodtIkMqjvUzqH5rRD5apprUy7BavzjSKLIIZF7GSdzcKNnSC2Vxc0giBkwVKlf7zlolYCMRzrMqjSI7ReMGPD/EKCPrr1qMkknTmMp90c+PjfEnJ06oTT82VXahlqas7glWVnRK9QKpk1Kq6TBNtGqRMD000cnV5ihmo5lNVRJD85XJqLTBo9dMgMgB6RobA0K2X+l43yIWBVpR/9Rlf/wC+OV/GXD6ka3oPExqrZRokQd6/cWxXEdndB82po3zepVKCNFQV2VVbppXNN91mQWtbEVHNKnXzFTL66a5h3nVTcKKdPksoKU2TTqJcB9yomTLHGtDzZav7V8MO5yx3/wA3J99/87vj3/bHh9+uhcyfpspcyDJ+nuZAufIeWKfTybGklIJSZ1yBUuDDKKx+jzKjldtBB7qsXHcXVompkTpoy9VmrUanTqdlcqxMUwOW4OkK2gkLMWw8EK2aTw7xDkzPzdKTFQD9C2WYi2kRoqz7PSB5WGD9SvI3OMcyPDczlmdkalS0o7O1tH0RioGK90J7ESG6SwLDEjNcc4kaArhsuKWjmFhzdQUNpJKysaWsQZg32vjMuO/CkZV6anVzoA3n4/1xWOO+I6dH6SoqMhqcodAYyU1Rcbe33HlBnFN4V4hrudNV1aQdLICpFiSSC2k2B3A2+Ib8QZstkqTsBIz47SDFE3gi49D7sEYUanO10Hm8b5eAeQ0A6pNFRcEGduzAX7EDyw5mPGtEROXcEiRNAC3fT0+zft+964K1MqlZ+HFgsLTeqqxCq2ilEDyAdiB6DywIXLfOMvxdKsnRmqxVpvTK06ZVge0EfiR3OH0zDTQn8bUCC3zYlbAnkAge86Y7j8Mdy3jymICUqgMmAtPeTJNluZGCuayoTiOSoosIMrmF0n2Rel277DffAOtwill8hxfkgWaugj6ictWFMeSgObenphUg7G8z4wotPMWsNJM9BEHvPTvgfU43lwf/AJpD/wCEBI270rxa/wAO+Ln+x6dWvk8y4HMFFjP7x00yCw+tpLMROxM9sBKdEZrKcTWrfRnswUaYZNBWCp3BgR6gnzw1QOwDneKZapSYas0iMwLuiASdwrMaR7gW/PBvwD821gUTUJR6YJqKA3XVBH1BboYW2+ODeY6eJ5egsCl8yrDRHTHMp2jb6owB8GUtHEM7RDEpSzNFUvsObVgesCB8MO+jLRr4x3C7YUY5xnUxnnymcOfMRTpmnqVxUioxCkALvAJ8/LY3GNDBwsajKmJmOZ6lxaoqg1MkOWQ1Nl1KUIBUFYSB0kiLggkEEHEXiXCuJVlqoXyqpXcNVNNqgapCqgDSh6dKqCF0g37EjG16RjukfoY3tQqMfXL8Qp8rlvlyaKFKb1dbVEDABoYKA0hF9oGI74b+a58ry2OV0GiaVSdZ+caplqpVFOqGPUpmWc31QNkIHp92OFBgXIgoxRuHZ569KtUzFFDQWKIp6giWgwpXYixkmRbHOJcOztZKlF6uVSnVqcyryhUBqMYktqm1gdIIFryMbZpHkPuxwIPIfdh7EFMyKoufVlZK+VZ0pmklVwxqqrFSRvoYyi9RWd53nAzhvA6mWoZk60q1ahouBrnUUqszSzRMhpJ3JLeWNx0DyH3DHOWvkPuwtiCmY5SokMKgpqQEcCm6JKtUKljq1ENARVHxv3wJXI11BVGqimoZ1VapBZh1IvtQJcC8CDDSSJO88tfIfdjw1BD9VfuGHsQUzFaFOooQGnnCY62p1hfqdl0zVA6dQeCqjWsRDFsLKrUQ9OXzwXWr6UaRLf8AaDfMEnXqeDM2WZBaNn+Y0vs0/hH5Y8nh1H7Kn/Av5YNiCjF+VW6Zy+espUxMleWopqH59tNYF5iYCQBcY5Qp5jRpbL50zVqm0iFdjUBYc0yTVCa17ge0x32n9m0fsqf8C/ljh4ZR+yp/wL+WDagoyWlUqx10eIEtVqEypJNNjpCkhwBUNMAEjeALjqwwi1TqD0+IEMzkhUcCGp6AJDTqGmNU9SuwtCjGwjhtH7Kn/Av5YX7NpfZU/wCBfywbUGJkWWpctaaLQzwSmSygUn6X1PDLex0GJ3JJ2AEs5bnjTzE4gWBI6UYDSKlRlKiI1L9CySPaDyQDONk/Z1L7On/Av5YQ4dS+zp/wL+WFtCjGKGXZlp82jnWKK4A5VRh1c6xL6mIOqnYz/mm50nEgVHBQilngQQrkUXvTIIZUBU6TC0RBJEK+1p188PpfZ0/4F/LHP2dS+zp/wL+WDaGJjq6iBrp54kIyMRl3k62p8zQGTSodFaVI9oC5DHDXClqoC9Rc/wA6pBqsuXZpdSppMJpiQoldIZYKhhvbZzwyj9lT/gX8sc/ZdH7Kn/Av5Ye0KMXywzFOimpM69ZAh0mi5UstQPGo0zKjW+kNZXUN3sRq5hyHU089vbTlZkssOeqhE6qlUC5BBkm5xqx4VQ+xpfwL+WPP7Gy/2NL/ANNfywbUFMyhcw4G2esdNsoY0s1Nqsf3eQLOQDEkJt3jZpmqB1ZM4OajioRlHGomojFTpoAlWXWSZ9qBBE6tg/YuX+xpfwL+WOfsTL/YUv4F/LBsQUzIxVfmodOeCCkFLLk4ZSpUIqf3cNp0vXEREFe5IxCy9GotFcugz6UhQYf4FUlHNRSoB5Gvl25hUGx6ZtLbSeC5f7Gl/wCmv5Y7+xcv9jT/AIF/LBtQUY8K1TlPqXP1KhpMCPmnQ5aTVENl4C1GVTO8PDTovB4jleIVKSCpz25gbmKtNaYX6QuVOiiWbU3WZIBkb3jcBwfL/Y0v4F/LHTwnL/Y0/wCAflh7UFMyHksoVqdN0QUOWyHL1mcnp6gRHVKk7xBg+eI2byNavkl05ZwfnpflkCkdIpxPUoi7eU+lsbN+xsv9jT/gH5Y7+x8v9jT/AIB+WFsQdmTZzi/EW5RThyU2omUK1lIjSUKspI1IVi0gyAZEYgcRfiD08xSp5MUlzNU1KrCqjHqVFZVuNCtpv7RuQDjaf2TQ+xp/wD8sL9k0PsqY/wDKPywtiG7Mkq8S4kr0anzRKtWlSektU1VAOvRJdNUsw0DZlBlrXs02ZzxpVKfzFSteiy5kmqimrVbUrVUIZgrFSNxeALBRjXzwqj9lT/gH5Y6OFUPsaf8AAMGxfQqZjr5vilTMUqooLSWihWnTDIUMgAh+sF5gX6YAEXwxxJ+I1adajTyQorXqtUqutZGJLaZAOoaFOkdiYkTjaP2TQ+xp/wAAx6HC6P2VP+EYNgdmSVuIcRWrTqjJJUrJRektU1AAQ5U6nS0sNPZgDJsLYe8AcJr0qr1K4bmVq1F2kqbiq5Y9JN5eT2uIxq37No/ZJ/CMdXh9EEEUkkXHSLRcfccJ8gUSm2xycdJxzEhoWEMLCwDFhYWFgAWOY7hYAEMcwsLAAsIYWFgAWFhYWGAsLCwsID1jzhYWABYWFhYAO44cLCwALCwsLAB0YWFhYAOYWFhYYCx3CwsIDmFhYWABYWFhYYCx0YWFhALHMLCwALCwsLDA7hYWFhALHMLCwAdwsLCw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76200" y="3657600"/>
            <a:ext cx="1143000" cy="1541621"/>
            <a:chOff x="76200" y="3657600"/>
            <a:chExt cx="1143000" cy="1541621"/>
          </a:xfrm>
        </p:grpSpPr>
        <p:pic>
          <p:nvPicPr>
            <p:cNvPr id="1032" name="Picture 8" descr="http://s3-blogs.mentor.com/colinwalls/files/2013/02/2005-Penny-Uncirculated-Obverse-cropped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1473" y="3657600"/>
              <a:ext cx="397804" cy="408159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8" descr="http://s3-blogs.mentor.com/colinwalls/files/2013/02/2005-Penny-Uncirculated-Obverse-cropped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873" y="3810000"/>
              <a:ext cx="397804" cy="408159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8" descr="http://s3-blogs.mentor.com/colinwalls/files/2013/02/2005-Penny-Uncirculated-Obverse-cropped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273" y="3962400"/>
              <a:ext cx="397804" cy="408159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TextBox 24"/>
            <p:cNvSpPr txBox="1"/>
            <p:nvPr/>
          </p:nvSpPr>
          <p:spPr>
            <a:xfrm>
              <a:off x="76200" y="4614446"/>
              <a:ext cx="1143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Project</a:t>
              </a:r>
            </a:p>
            <a:p>
              <a:pPr algn="ctr"/>
              <a:r>
                <a:rPr lang="en-US" sz="16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Initiation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066800" y="3454089"/>
            <a:ext cx="1827114" cy="1745132"/>
            <a:chOff x="1066800" y="3454089"/>
            <a:chExt cx="1827114" cy="1745132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66800" y="3454089"/>
              <a:ext cx="1522314" cy="660711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19200" y="3606489"/>
              <a:ext cx="1522314" cy="660711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71600" y="3758889"/>
              <a:ext cx="1522314" cy="660711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</p:pic>
        <p:sp>
          <p:nvSpPr>
            <p:cNvPr id="29" name="TextBox 28"/>
            <p:cNvSpPr txBox="1"/>
            <p:nvPr/>
          </p:nvSpPr>
          <p:spPr>
            <a:xfrm>
              <a:off x="1524000" y="4614446"/>
              <a:ext cx="1143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Project</a:t>
              </a:r>
            </a:p>
            <a:p>
              <a:pPr algn="ctr"/>
              <a:r>
                <a:rPr lang="en-US" sz="16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Planning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976596" y="3258821"/>
            <a:ext cx="2586004" cy="1940400"/>
            <a:chOff x="2976596" y="3258821"/>
            <a:chExt cx="2586004" cy="194040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76596" y="3258821"/>
              <a:ext cx="2281204" cy="924114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28996" y="3411221"/>
              <a:ext cx="2281204" cy="924114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81396" y="3563621"/>
              <a:ext cx="2281204" cy="924114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</p:pic>
        <p:sp>
          <p:nvSpPr>
            <p:cNvPr id="30" name="TextBox 29"/>
            <p:cNvSpPr txBox="1"/>
            <p:nvPr/>
          </p:nvSpPr>
          <p:spPr>
            <a:xfrm>
              <a:off x="3357596" y="4614446"/>
              <a:ext cx="21336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Project</a:t>
              </a:r>
            </a:p>
            <a:p>
              <a:pPr algn="ctr"/>
              <a:r>
                <a:rPr lang="en-US" sz="16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Execution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550207" y="2845241"/>
            <a:ext cx="3494065" cy="2353980"/>
            <a:chOff x="5550207" y="2845241"/>
            <a:chExt cx="3494065" cy="2353980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50207" y="2845241"/>
              <a:ext cx="3189265" cy="1345759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702607" y="2997641"/>
              <a:ext cx="3189265" cy="1345759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55007" y="3150041"/>
              <a:ext cx="3189265" cy="1345759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</p:pic>
        <p:sp>
          <p:nvSpPr>
            <p:cNvPr id="31" name="TextBox 30"/>
            <p:cNvSpPr txBox="1"/>
            <p:nvPr/>
          </p:nvSpPr>
          <p:spPr>
            <a:xfrm>
              <a:off x="6725739" y="4614446"/>
              <a:ext cx="1143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Project</a:t>
              </a:r>
            </a:p>
            <a:p>
              <a:pPr algn="ctr"/>
              <a:r>
                <a:rPr lang="en-US" sz="16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Closure</a:t>
              </a:r>
            </a:p>
          </p:txBody>
        </p:sp>
      </p:grpSp>
      <p:sp>
        <p:nvSpPr>
          <p:cNvPr id="28" name="Rectangle 27"/>
          <p:cNvSpPr/>
          <p:nvPr/>
        </p:nvSpPr>
        <p:spPr bwMode="auto">
          <a:xfrm>
            <a:off x="261473" y="6019800"/>
            <a:ext cx="8653927" cy="609600"/>
          </a:xfrm>
          <a:prstGeom prst="rect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PMI approach places great emphasis on project initiation and planning when requirements are clearly defined and agreed upon and the full scope of the project is planned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1017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14" y="152400"/>
            <a:ext cx="8229600" cy="1066800"/>
          </a:xfrm>
        </p:spPr>
        <p:txBody>
          <a:bodyPr/>
          <a:lstStyle/>
          <a:p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Few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PMI 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Definitions: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28600" y="1066800"/>
            <a:ext cx="8763000" cy="5195455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b="1" dirty="0" smtClean="0">
                <a:solidFill>
                  <a:schemeClr val="tx1"/>
                </a:solidFill>
              </a:rPr>
              <a:t>PMBOK</a:t>
            </a:r>
            <a:r>
              <a:rPr lang="en-US" baseline="30000" dirty="0">
                <a:solidFill>
                  <a:schemeClr val="tx1"/>
                </a:solidFill>
              </a:rPr>
              <a:t> ®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- the Project Management Book of Knowledge from which PMI defines terms, standards, and good practices</a:t>
            </a:r>
          </a:p>
          <a:p>
            <a:pPr>
              <a:lnSpc>
                <a:spcPct val="120000"/>
              </a:lnSpc>
            </a:pPr>
            <a:r>
              <a:rPr lang="en-US" b="1" dirty="0" smtClean="0">
                <a:solidFill>
                  <a:schemeClr val="tx1"/>
                </a:solidFill>
              </a:rPr>
              <a:t>Portfolio </a:t>
            </a:r>
            <a:r>
              <a:rPr lang="en-US" dirty="0" smtClean="0">
                <a:solidFill>
                  <a:schemeClr val="tx1"/>
                </a:solidFill>
              </a:rPr>
              <a:t>– Projects, programs, and operations managed as a group to achieve strategic objectives</a:t>
            </a:r>
          </a:p>
          <a:p>
            <a:pPr>
              <a:lnSpc>
                <a:spcPct val="120000"/>
              </a:lnSpc>
            </a:pPr>
            <a:r>
              <a:rPr lang="en-US" b="1" dirty="0" smtClean="0">
                <a:solidFill>
                  <a:schemeClr val="tx1"/>
                </a:solidFill>
              </a:rPr>
              <a:t>Program </a:t>
            </a:r>
            <a:r>
              <a:rPr lang="en-US" dirty="0" smtClean="0">
                <a:solidFill>
                  <a:schemeClr val="tx1"/>
                </a:solidFill>
              </a:rPr>
              <a:t>- A group of projects and program activities managed in a coordinated way</a:t>
            </a:r>
            <a:endParaRPr lang="en-US" b="1" dirty="0" smtClean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b="1" dirty="0" smtClean="0">
                <a:solidFill>
                  <a:schemeClr val="tx1"/>
                </a:solidFill>
              </a:rPr>
              <a:t>Project</a:t>
            </a:r>
            <a:r>
              <a:rPr lang="en-US" dirty="0" smtClean="0">
                <a:solidFill>
                  <a:schemeClr val="tx1"/>
                </a:solidFill>
              </a:rPr>
              <a:t> – a </a:t>
            </a:r>
            <a:r>
              <a:rPr lang="en-US" u="sng" dirty="0" smtClean="0">
                <a:solidFill>
                  <a:schemeClr val="tx1"/>
                </a:solidFill>
              </a:rPr>
              <a:t>temporary</a:t>
            </a:r>
            <a:r>
              <a:rPr lang="en-US" dirty="0" smtClean="0">
                <a:solidFill>
                  <a:schemeClr val="tx1"/>
                </a:solidFill>
              </a:rPr>
              <a:t> endeavor undertaken to create a </a:t>
            </a:r>
            <a:r>
              <a:rPr lang="en-US" u="sng" dirty="0" smtClean="0">
                <a:solidFill>
                  <a:schemeClr val="tx1"/>
                </a:solidFill>
              </a:rPr>
              <a:t>unique</a:t>
            </a:r>
            <a:r>
              <a:rPr lang="en-US" dirty="0" smtClean="0">
                <a:solidFill>
                  <a:schemeClr val="tx1"/>
                </a:solidFill>
              </a:rPr>
              <a:t> product, service, or result</a:t>
            </a:r>
          </a:p>
          <a:p>
            <a:pPr>
              <a:lnSpc>
                <a:spcPct val="120000"/>
              </a:lnSpc>
            </a:pPr>
            <a:r>
              <a:rPr lang="en-US" b="1" dirty="0" smtClean="0">
                <a:solidFill>
                  <a:schemeClr val="tx1"/>
                </a:solidFill>
              </a:rPr>
              <a:t>Project Management </a:t>
            </a:r>
            <a:r>
              <a:rPr lang="en-US" dirty="0" smtClean="0">
                <a:solidFill>
                  <a:schemeClr val="tx1"/>
                </a:solidFill>
              </a:rPr>
              <a:t>– the application of knowledge, skills, tools, and techniques to project management activities to meet project requirements</a:t>
            </a:r>
          </a:p>
          <a:p>
            <a:pPr>
              <a:lnSpc>
                <a:spcPct val="120000"/>
              </a:lnSpc>
            </a:pPr>
            <a:r>
              <a:rPr lang="en-US" b="1" dirty="0" smtClean="0">
                <a:solidFill>
                  <a:schemeClr val="tx1"/>
                </a:solidFill>
              </a:rPr>
              <a:t>Project Manager </a:t>
            </a:r>
            <a:r>
              <a:rPr lang="en-US" dirty="0" smtClean="0">
                <a:solidFill>
                  <a:schemeClr val="tx1"/>
                </a:solidFill>
              </a:rPr>
              <a:t>– the person </a:t>
            </a:r>
            <a:r>
              <a:rPr lang="en-US" u="sng" dirty="0" smtClean="0">
                <a:solidFill>
                  <a:schemeClr val="tx1"/>
                </a:solidFill>
              </a:rPr>
              <a:t>authorized</a:t>
            </a:r>
            <a:r>
              <a:rPr lang="en-US" dirty="0" smtClean="0">
                <a:solidFill>
                  <a:schemeClr val="tx1"/>
                </a:solidFill>
              </a:rPr>
              <a:t> by the performing organization to direct the team </a:t>
            </a:r>
            <a:r>
              <a:rPr lang="en-US" u="sng" dirty="0" smtClean="0">
                <a:solidFill>
                  <a:schemeClr val="tx1"/>
                </a:solidFill>
              </a:rPr>
              <a:t>accountable</a:t>
            </a:r>
            <a:r>
              <a:rPr lang="en-US" dirty="0" smtClean="0">
                <a:solidFill>
                  <a:schemeClr val="tx1"/>
                </a:solidFill>
              </a:rPr>
              <a:t> for realizing project objectives</a:t>
            </a:r>
          </a:p>
          <a:p>
            <a:pPr>
              <a:lnSpc>
                <a:spcPct val="120000"/>
              </a:lnSpc>
            </a:pPr>
            <a:r>
              <a:rPr lang="en-US" b="1" dirty="0" smtClean="0">
                <a:solidFill>
                  <a:schemeClr val="tx1"/>
                </a:solidFill>
              </a:rPr>
              <a:t>Project Stakeholder </a:t>
            </a:r>
            <a:r>
              <a:rPr lang="en-US" dirty="0" smtClean="0">
                <a:solidFill>
                  <a:schemeClr val="tx1"/>
                </a:solidFill>
              </a:rPr>
              <a:t>– includes all project team members and anyone impacted </a:t>
            </a:r>
            <a:r>
              <a:rPr lang="en-US" dirty="0">
                <a:solidFill>
                  <a:schemeClr val="tx1"/>
                </a:solidFill>
              </a:rPr>
              <a:t>by </a:t>
            </a:r>
            <a:r>
              <a:rPr lang="en-US" dirty="0" smtClean="0">
                <a:solidFill>
                  <a:schemeClr val="tx1"/>
                </a:solidFill>
              </a:rPr>
              <a:t>or impacting the project</a:t>
            </a:r>
          </a:p>
          <a:p>
            <a:pPr>
              <a:lnSpc>
                <a:spcPct val="120000"/>
              </a:lnSpc>
            </a:pPr>
            <a:r>
              <a:rPr lang="en-US" b="1" dirty="0" smtClean="0">
                <a:solidFill>
                  <a:schemeClr val="tx1"/>
                </a:solidFill>
              </a:rPr>
              <a:t>Triple Constraint </a:t>
            </a:r>
            <a:r>
              <a:rPr lang="en-US" dirty="0" smtClean="0">
                <a:solidFill>
                  <a:schemeClr val="tx1"/>
                </a:solidFill>
              </a:rPr>
              <a:t>– the foundation of project management is balancing scope, time, and cost.  Quality is at the center of the triple constraint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765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9029" y="609600"/>
            <a:ext cx="8382000" cy="1069848"/>
          </a:xfrm>
        </p:spPr>
        <p:txBody>
          <a:bodyPr/>
          <a:lstStyle/>
          <a:p>
            <a:r>
              <a:rPr lang="en-US" b="1" dirty="0" smtClean="0"/>
              <a:t>Software Project Management</a:t>
            </a:r>
            <a:endParaRPr lang="en-US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4041648" cy="457200"/>
          </a:xfrm>
        </p:spPr>
        <p:txBody>
          <a:bodyPr/>
          <a:lstStyle/>
          <a:p>
            <a:r>
              <a:rPr lang="en-US" dirty="0" smtClean="0"/>
              <a:t>Process Groups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3"/>
          </p:nvPr>
        </p:nvSpPr>
        <p:spPr>
          <a:xfrm>
            <a:off x="4721225" y="1676400"/>
            <a:ext cx="4041775" cy="457200"/>
          </a:xfrm>
        </p:spPr>
        <p:txBody>
          <a:bodyPr/>
          <a:lstStyle/>
          <a:p>
            <a:r>
              <a:rPr lang="en-US" dirty="0" smtClean="0"/>
              <a:t>Knowledge Areas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2"/>
          </p:nvPr>
        </p:nvSpPr>
        <p:spPr>
          <a:xfrm>
            <a:off x="381000" y="2139949"/>
            <a:ext cx="4041648" cy="3886200"/>
          </a:xfrm>
        </p:spPr>
        <p:txBody>
          <a:bodyPr/>
          <a:lstStyle/>
          <a:p>
            <a:r>
              <a:rPr lang="en-US" sz="2000" dirty="0" smtClean="0"/>
              <a:t>Initiating</a:t>
            </a:r>
          </a:p>
          <a:p>
            <a:r>
              <a:rPr lang="en-US" sz="2000" dirty="0" smtClean="0"/>
              <a:t>Planning</a:t>
            </a:r>
          </a:p>
          <a:p>
            <a:r>
              <a:rPr lang="en-US" sz="2000" dirty="0" smtClean="0"/>
              <a:t>Executing</a:t>
            </a:r>
          </a:p>
          <a:p>
            <a:r>
              <a:rPr lang="en-US" sz="2000" dirty="0" smtClean="0"/>
              <a:t>Controlling</a:t>
            </a:r>
          </a:p>
          <a:p>
            <a:r>
              <a:rPr lang="en-US" sz="2000" dirty="0" smtClean="0"/>
              <a:t>Closing</a:t>
            </a:r>
          </a:p>
          <a:p>
            <a:endParaRPr lang="en-US" sz="2000" dirty="0" smtClean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718304" y="2139949"/>
            <a:ext cx="4041775" cy="3886200"/>
          </a:xfrm>
        </p:spPr>
        <p:txBody>
          <a:bodyPr/>
          <a:lstStyle/>
          <a:p>
            <a:r>
              <a:rPr lang="en-US" sz="2000" dirty="0" smtClean="0"/>
              <a:t>Scope Management</a:t>
            </a:r>
          </a:p>
          <a:p>
            <a:r>
              <a:rPr lang="en-US" sz="2000" dirty="0" smtClean="0"/>
              <a:t>Time Management</a:t>
            </a:r>
          </a:p>
          <a:p>
            <a:r>
              <a:rPr lang="en-US" sz="2000" dirty="0" smtClean="0"/>
              <a:t>Cost Management</a:t>
            </a:r>
          </a:p>
          <a:p>
            <a:r>
              <a:rPr lang="en-US" sz="2000" dirty="0" smtClean="0"/>
              <a:t>Quality Management</a:t>
            </a:r>
          </a:p>
          <a:p>
            <a:r>
              <a:rPr lang="en-US" sz="2000" dirty="0" smtClean="0"/>
              <a:t>Human Resources Management</a:t>
            </a:r>
          </a:p>
          <a:p>
            <a:r>
              <a:rPr lang="en-US" sz="2000" dirty="0" smtClean="0"/>
              <a:t>Communications Management</a:t>
            </a:r>
          </a:p>
          <a:p>
            <a:r>
              <a:rPr lang="en-US" sz="2000" dirty="0" smtClean="0"/>
              <a:t>Risk Management</a:t>
            </a:r>
          </a:p>
          <a:p>
            <a:r>
              <a:rPr lang="en-US" sz="2000" dirty="0" smtClean="0"/>
              <a:t>Procurement Management</a:t>
            </a:r>
          </a:p>
          <a:p>
            <a:r>
              <a:rPr lang="en-US" sz="2000" dirty="0" smtClean="0"/>
              <a:t>Integration Management</a:t>
            </a:r>
          </a:p>
          <a:p>
            <a:r>
              <a:rPr lang="en-US" sz="2000" dirty="0" smtClean="0">
                <a:solidFill>
                  <a:srgbClr val="3333FF"/>
                </a:solidFill>
              </a:rPr>
              <a:t>Stakeholder Management</a:t>
            </a:r>
          </a:p>
          <a:p>
            <a:endParaRPr 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16</a:t>
            </a:fld>
            <a:endParaRPr kumimoji="0"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751320" y="1420200"/>
              <a:ext cx="7611120" cy="523980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1960" y="1410840"/>
                <a:ext cx="7629840" cy="5258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58600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8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5"/>
          <p:cNvSpPr txBox="1">
            <a:spLocks noGrp="1"/>
          </p:cNvSpPr>
          <p:nvPr>
            <p:ph type="title"/>
          </p:nvPr>
        </p:nvSpPr>
        <p:spPr>
          <a:xfrm>
            <a:off x="0" y="5334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rebuchet MS"/>
              <a:buNone/>
            </a:pPr>
            <a:r>
              <a:rPr lang="en-US" sz="4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Scope Management:</a:t>
            </a:r>
            <a:endParaRPr sz="4000" b="0" i="0" u="none" strike="noStrike" cap="non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97" name="Google Shape;297;p45"/>
          <p:cNvSpPr txBox="1">
            <a:spLocks noGrp="1"/>
          </p:cNvSpPr>
          <p:nvPr>
            <p:ph type="body" idx="1"/>
          </p:nvPr>
        </p:nvSpPr>
        <p:spPr>
          <a:xfrm>
            <a:off x="198726" y="1752600"/>
            <a:ext cx="8229600" cy="4325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5760" marR="0" lvl="0" indent="-26416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Georgia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Doing the right stuff</a:t>
            </a:r>
            <a:endParaRPr/>
          </a:p>
          <a:p>
            <a:pPr marL="365760" marR="0" lvl="0" indent="-26416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Georgia"/>
              <a:buChar char="•"/>
            </a:pPr>
            <a:r>
              <a:rPr lang="en-US" sz="280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Confused about exactly what you should be working on?</a:t>
            </a:r>
            <a:endParaRPr sz="2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98" name="Google Shape;298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52800" y="2971800"/>
            <a:ext cx="3018126" cy="3646474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45"/>
          <p:cNvSpPr txBox="1">
            <a:spLocks noGrp="1"/>
          </p:cNvSpPr>
          <p:nvPr>
            <p:ph type="sldNum" idx="12"/>
          </p:nvPr>
        </p:nvSpPr>
        <p:spPr>
          <a:xfrm>
            <a:off x="8174736" y="2272"/>
            <a:ext cx="7620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17</a:t>
            </a:fld>
            <a:endParaRPr sz="180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6"/>
          <p:cNvSpPr txBox="1">
            <a:spLocks noGrp="1"/>
          </p:cNvSpPr>
          <p:nvPr>
            <p:ph type="title"/>
          </p:nvPr>
        </p:nvSpPr>
        <p:spPr>
          <a:xfrm>
            <a:off x="228600" y="5334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rebuchet MS"/>
              <a:buNone/>
            </a:pPr>
            <a:r>
              <a:rPr lang="en-US" sz="4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Time Management:</a:t>
            </a:r>
            <a:endParaRPr sz="4000" b="0" i="0" u="none" strike="noStrike" cap="non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05" name="Google Shape;305;p46"/>
          <p:cNvSpPr txBox="1">
            <a:spLocks noGrp="1"/>
          </p:cNvSpPr>
          <p:nvPr>
            <p:ph type="body" idx="1"/>
          </p:nvPr>
        </p:nvSpPr>
        <p:spPr>
          <a:xfrm>
            <a:off x="228600" y="1639824"/>
            <a:ext cx="8229600" cy="4325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5760" marR="0" lvl="0" indent="-26416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Georgia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Getting it done on time</a:t>
            </a:r>
            <a:endParaRPr/>
          </a:p>
          <a:p>
            <a:pPr marL="365760" marR="0" lvl="0" indent="-26416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Georgia"/>
              <a:buChar char="•"/>
            </a:pPr>
            <a:r>
              <a:rPr lang="en-US" sz="280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Time management is </a:t>
            </a:r>
            <a:endParaRPr sz="2800" b="1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65760" marR="0" lvl="0" indent="-26416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Georgia"/>
              <a:buChar char="•"/>
            </a:pPr>
            <a:r>
              <a:rPr lang="en-US" sz="280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what most people think of </a:t>
            </a:r>
            <a:endParaRPr sz="2800" b="1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65760" marR="0" lvl="0" indent="-26416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Georgia"/>
              <a:buChar char="•"/>
            </a:pPr>
            <a:r>
              <a:rPr lang="en-US" sz="280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when they think of project </a:t>
            </a:r>
            <a:endParaRPr sz="2800" b="1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65760" marR="0" lvl="0" indent="-26416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Georgia"/>
              <a:buChar char="•"/>
            </a:pPr>
            <a:r>
              <a:rPr lang="en-US" sz="280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managers</a:t>
            </a:r>
            <a:endParaRPr sz="2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306" name="Google Shape;306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72200" y="838200"/>
            <a:ext cx="2251363" cy="5851469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46"/>
          <p:cNvSpPr txBox="1">
            <a:spLocks noGrp="1"/>
          </p:cNvSpPr>
          <p:nvPr>
            <p:ph type="sldNum" idx="12"/>
          </p:nvPr>
        </p:nvSpPr>
        <p:spPr>
          <a:xfrm>
            <a:off x="8174736" y="2272"/>
            <a:ext cx="7620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18</a:t>
            </a:fld>
            <a:endParaRPr sz="180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7"/>
          <p:cNvSpPr txBox="1"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rebuchet MS"/>
              <a:buNone/>
            </a:pPr>
            <a:r>
              <a:rPr lang="en-US" sz="4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Cost Management:</a:t>
            </a:r>
            <a:endParaRPr sz="4000" b="0" i="0" u="none" strike="noStrike" cap="non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13" name="Google Shape;313;p47"/>
          <p:cNvSpPr txBox="1"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5760" marR="0" lvl="0" indent="-26416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Georgia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Watching the bottom line</a:t>
            </a:r>
            <a:endParaRPr/>
          </a:p>
          <a:p>
            <a:pPr marL="365760" marR="0" lvl="0" indent="-26416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Georgia"/>
              <a:buChar char="•"/>
            </a:pPr>
            <a:r>
              <a:rPr lang="en-US" sz="240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Every project boils down to money</a:t>
            </a:r>
            <a:endParaRPr sz="24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314" name="Google Shape;314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4400" y="3429000"/>
            <a:ext cx="1628775" cy="223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4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24400" y="3252787"/>
            <a:ext cx="1571625" cy="2590800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47"/>
          <p:cNvSpPr txBox="1">
            <a:spLocks noGrp="1"/>
          </p:cNvSpPr>
          <p:nvPr>
            <p:ph type="sldNum" idx="12"/>
          </p:nvPr>
        </p:nvSpPr>
        <p:spPr>
          <a:xfrm>
            <a:off x="8174736" y="2272"/>
            <a:ext cx="7620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19</a:t>
            </a:fld>
            <a:endParaRPr sz="180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>
            <a:spLocks noGrp="1"/>
          </p:cNvSpPr>
          <p:nvPr>
            <p:ph type="title"/>
          </p:nvPr>
        </p:nvSpPr>
        <p:spPr>
          <a:xfrm>
            <a:off x="152400" y="6096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rebuchet MS"/>
              <a:buNone/>
            </a:pPr>
            <a:r>
              <a:rPr lang="en-US" sz="40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Course Overview</a:t>
            </a:r>
            <a:endParaRPr sz="4000" b="1" i="0" u="none" strike="noStrike" cap="non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1" name="Google Shape;161;p26"/>
          <p:cNvSpPr txBox="1"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5760" marR="0" lvl="0" indent="-26416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Georgia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This course gives you the overview about:</a:t>
            </a:r>
            <a:endParaRPr dirty="0"/>
          </a:p>
          <a:p>
            <a:pPr marL="658368" marR="0" lvl="1" indent="-251968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Georgia"/>
              <a:buChar char="▫"/>
            </a:pPr>
            <a:r>
              <a:rPr lang="en-US" sz="2600" b="0" i="0" u="none" strike="noStrike" cap="none" dirty="0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rPr>
              <a:t>What </a:t>
            </a:r>
            <a:r>
              <a:rPr lang="en-US" sz="2600" b="0" i="0" u="sng" strike="noStrike" cap="none" dirty="0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rPr>
              <a:t>Software Project Management </a:t>
            </a:r>
            <a:r>
              <a:rPr lang="en-US" sz="2600" b="0" i="0" u="none" strike="noStrike" cap="none" dirty="0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rPr>
              <a:t>actually is?</a:t>
            </a:r>
            <a:endParaRPr dirty="0"/>
          </a:p>
          <a:p>
            <a:pPr marL="658368" marR="0" lvl="1" indent="-251968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Georgia"/>
              <a:buChar char="▫"/>
            </a:pPr>
            <a:r>
              <a:rPr lang="en-US" sz="2600" b="0" i="0" u="none" strike="noStrike" cap="none" dirty="0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rPr>
              <a:t> What </a:t>
            </a:r>
            <a:r>
              <a:rPr lang="en-US" sz="2600" b="0" i="0" u="sng" strike="noStrike" cap="none" dirty="0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rPr>
              <a:t>tools and techniques </a:t>
            </a:r>
            <a:r>
              <a:rPr lang="en-US" sz="2600" b="0" i="0" u="none" strike="noStrike" cap="none" dirty="0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rPr>
              <a:t>you will use to manage your project. </a:t>
            </a:r>
            <a:endParaRPr sz="2600" b="0" i="0" u="none" strike="noStrike" cap="none" dirty="0">
              <a:solidFill>
                <a:schemeClr val="accent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658368" marR="0" lvl="1" indent="-251968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Georgia"/>
              <a:buChar char="▫"/>
            </a:pPr>
            <a:r>
              <a:rPr lang="en-US" sz="2600" b="0" i="0" u="none" strike="noStrike" cap="none" dirty="0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rPr>
              <a:t>Similarly, all about the </a:t>
            </a:r>
            <a:r>
              <a:rPr lang="en-US" sz="2600" b="0" i="0" u="sng" strike="noStrike" cap="none" dirty="0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rPr>
              <a:t>risk management</a:t>
            </a:r>
            <a:r>
              <a:rPr lang="en-US" sz="2600" b="0" i="0" u="none" strike="noStrike" cap="none" dirty="0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rPr>
              <a:t>, </a:t>
            </a:r>
            <a:r>
              <a:rPr lang="en-US" sz="2600" b="0" i="0" u="sng" strike="noStrike" cap="none" dirty="0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rPr>
              <a:t>quality assurance activities</a:t>
            </a:r>
            <a:r>
              <a:rPr lang="en-US" sz="2600" b="0" i="0" u="none" strike="noStrike" cap="none" dirty="0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rPr>
              <a:t>, and </a:t>
            </a:r>
            <a:r>
              <a:rPr lang="en-US" sz="2600" b="0" i="0" u="sng" strike="noStrike" cap="none" dirty="0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rPr>
              <a:t>project planning</a:t>
            </a:r>
            <a:r>
              <a:rPr lang="en-US" sz="2600" b="0" i="0" u="none" strike="noStrike" cap="none" dirty="0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rPr>
              <a:t>, </a:t>
            </a:r>
            <a:r>
              <a:rPr lang="en-US" sz="2600" b="0" i="0" u="sng" strike="noStrike" cap="none" dirty="0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rPr>
              <a:t>schedulin</a:t>
            </a:r>
            <a:r>
              <a:rPr lang="en-US" sz="2600" b="0" i="0" u="none" strike="noStrike" cap="none" dirty="0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rPr>
              <a:t>g activities will be covered in this course.</a:t>
            </a:r>
            <a:endParaRPr dirty="0"/>
          </a:p>
          <a:p>
            <a:pPr marL="365760" marR="0" lvl="0" indent="-86359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Georgia"/>
              <a:buNone/>
            </a:pPr>
            <a:endParaRPr sz="2800" b="0" i="0" u="none" strike="noStrike" cap="none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62" name="Google Shape;162;p26"/>
          <p:cNvSpPr txBox="1">
            <a:spLocks noGrp="1"/>
          </p:cNvSpPr>
          <p:nvPr>
            <p:ph type="sldNum" idx="12"/>
          </p:nvPr>
        </p:nvSpPr>
        <p:spPr>
          <a:xfrm>
            <a:off x="8174736" y="2272"/>
            <a:ext cx="7620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2</a:t>
            </a:fld>
            <a:endParaRPr sz="180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8"/>
          <p:cNvSpPr txBox="1"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rebuchet MS"/>
              <a:buNone/>
            </a:pPr>
            <a:r>
              <a:rPr lang="en-US" sz="4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Quality Management:</a:t>
            </a:r>
            <a:endParaRPr sz="4000" b="0" i="0" u="none" strike="noStrike" cap="non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22" name="Google Shape;322;p48"/>
          <p:cNvSpPr txBox="1"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5760" marR="0" lvl="0" indent="-26416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Georgia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Getting it right</a:t>
            </a:r>
            <a:endParaRPr/>
          </a:p>
          <a:p>
            <a:pPr marL="365760" marR="0" lvl="0" indent="-26416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Georgia"/>
              <a:buChar char="•"/>
            </a:pPr>
            <a:r>
              <a:rPr lang="en-US" sz="240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It’s not enough to make sure you get it done on time and under budget</a:t>
            </a:r>
            <a:endParaRPr sz="2400" b="1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65760" marR="0" lvl="0" indent="-111759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Georgia"/>
              <a:buNone/>
            </a:pPr>
            <a:endParaRPr sz="24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323" name="Google Shape;323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3400" y="3657600"/>
            <a:ext cx="2857500" cy="194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4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390900" y="4495800"/>
            <a:ext cx="2740358" cy="192504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4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669295" y="3386066"/>
            <a:ext cx="3068039" cy="1643134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48"/>
          <p:cNvSpPr txBox="1">
            <a:spLocks noGrp="1"/>
          </p:cNvSpPr>
          <p:nvPr>
            <p:ph type="sldNum" idx="12"/>
          </p:nvPr>
        </p:nvSpPr>
        <p:spPr>
          <a:xfrm>
            <a:off x="8174736" y="2272"/>
            <a:ext cx="7620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20</a:t>
            </a:fld>
            <a:endParaRPr sz="180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9"/>
          <p:cNvSpPr txBox="1">
            <a:spLocks noGrp="1"/>
          </p:cNvSpPr>
          <p:nvPr>
            <p:ph type="title"/>
          </p:nvPr>
        </p:nvSpPr>
        <p:spPr>
          <a:xfrm>
            <a:off x="73459" y="6096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rebuchet MS"/>
              <a:buNone/>
            </a:pPr>
            <a:r>
              <a:rPr lang="en-US" sz="4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Human Resource Management:</a:t>
            </a:r>
            <a:endParaRPr sz="4000" b="0" i="0" u="none" strike="noStrike" cap="non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32" name="Google Shape;332;p49"/>
          <p:cNvSpPr txBox="1">
            <a:spLocks noGrp="1"/>
          </p:cNvSpPr>
          <p:nvPr>
            <p:ph type="body" idx="1"/>
          </p:nvPr>
        </p:nvSpPr>
        <p:spPr>
          <a:xfrm>
            <a:off x="228600" y="1905000"/>
            <a:ext cx="8229600" cy="4325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5760" marR="0" lvl="0" indent="-26416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Font typeface="Georgia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Getting the team together</a:t>
            </a:r>
            <a:endParaRPr sz="3200" b="1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65760" marR="0" lvl="0" indent="-26416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3200"/>
              <a:buFont typeface="Georgia"/>
              <a:buChar char="•"/>
            </a:pPr>
            <a:r>
              <a:rPr lang="en-US" sz="320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Behind every successful project is a great team</a:t>
            </a:r>
            <a:endParaRPr/>
          </a:p>
        </p:txBody>
      </p:sp>
      <p:pic>
        <p:nvPicPr>
          <p:cNvPr id="333" name="Google Shape;333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5800" y="3581400"/>
            <a:ext cx="1676400" cy="2873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4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029200" y="3276600"/>
            <a:ext cx="3848100" cy="2195043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4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743200" y="5018313"/>
            <a:ext cx="3054540" cy="1658648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49"/>
          <p:cNvSpPr txBox="1">
            <a:spLocks noGrp="1"/>
          </p:cNvSpPr>
          <p:nvPr>
            <p:ph type="sldNum" idx="12"/>
          </p:nvPr>
        </p:nvSpPr>
        <p:spPr>
          <a:xfrm>
            <a:off x="8174736" y="2272"/>
            <a:ext cx="7620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21</a:t>
            </a:fld>
            <a:endParaRPr sz="180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50"/>
          <p:cNvSpPr txBox="1"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rebuchet MS"/>
              <a:buNone/>
            </a:pPr>
            <a:r>
              <a:rPr lang="en-US" sz="4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Communication Management:</a:t>
            </a:r>
            <a:endParaRPr sz="4000" b="0" i="0" u="none" strike="noStrike" cap="non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42" name="Google Shape;342;p50"/>
          <p:cNvSpPr txBox="1"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5760" marR="0" lvl="0" indent="-26416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Georgia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Getting the word out</a:t>
            </a:r>
            <a:endParaRPr/>
          </a:p>
          <a:p>
            <a:pPr marL="365760" marR="0" lvl="0" indent="-26416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Georgia"/>
              <a:buChar char="•"/>
            </a:pPr>
            <a:r>
              <a:rPr lang="en-US" sz="280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Communications management is about keeping everybody in the loop</a:t>
            </a:r>
            <a:endParaRPr sz="2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343" name="Google Shape;343;p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04800" y="4343400"/>
            <a:ext cx="2427609" cy="218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5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981200" y="3810000"/>
            <a:ext cx="6972300" cy="2493938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50"/>
          <p:cNvSpPr txBox="1">
            <a:spLocks noGrp="1"/>
          </p:cNvSpPr>
          <p:nvPr>
            <p:ph type="sldNum" idx="12"/>
          </p:nvPr>
        </p:nvSpPr>
        <p:spPr>
          <a:xfrm>
            <a:off x="8174736" y="2272"/>
            <a:ext cx="7620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22</a:t>
            </a:fld>
            <a:endParaRPr sz="180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51"/>
          <p:cNvSpPr txBox="1"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rebuchet MS"/>
              <a:buNone/>
            </a:pPr>
            <a:r>
              <a:rPr lang="en-US" sz="4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Risk Management:</a:t>
            </a:r>
            <a:endParaRPr sz="4000" b="0" i="0" u="none" strike="noStrike" cap="non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51" name="Google Shape;351;p51"/>
          <p:cNvSpPr txBox="1"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5760" marR="0" lvl="0" indent="-26416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Georgia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Planning for the unknown</a:t>
            </a:r>
            <a:endParaRPr/>
          </a:p>
          <a:p>
            <a:pPr marL="365760" marR="0" lvl="0" indent="-26416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Georgia"/>
              <a:buChar char="•"/>
            </a:pPr>
            <a:r>
              <a:rPr lang="en-US" sz="280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Even the most carefully planned project can run into trouble</a:t>
            </a:r>
            <a:endParaRPr sz="2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352" name="Google Shape;352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05600" y="3276600"/>
            <a:ext cx="1924050" cy="358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p5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1277" y="4135698"/>
            <a:ext cx="3605923" cy="2139778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51"/>
          <p:cNvSpPr txBox="1">
            <a:spLocks noGrp="1"/>
          </p:cNvSpPr>
          <p:nvPr>
            <p:ph type="sldNum" idx="12"/>
          </p:nvPr>
        </p:nvSpPr>
        <p:spPr>
          <a:xfrm>
            <a:off x="8174736" y="2272"/>
            <a:ext cx="7620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23</a:t>
            </a:fld>
            <a:endParaRPr sz="180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2"/>
          <p:cNvSpPr txBox="1"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rebuchet MS"/>
              <a:buNone/>
            </a:pPr>
            <a:r>
              <a:rPr lang="en-US" sz="4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Procurement Management:</a:t>
            </a:r>
            <a:endParaRPr sz="4000" b="0" i="0" u="none" strike="noStrike" cap="non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60" name="Google Shape;360;p52"/>
          <p:cNvSpPr txBox="1"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5760" marR="0" lvl="0" indent="-26416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Georgia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Getting some help</a:t>
            </a:r>
            <a:endParaRPr/>
          </a:p>
          <a:p>
            <a:pPr marL="365760" marR="0" lvl="0" indent="-26416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Georgia"/>
              <a:buChar char="•"/>
            </a:pPr>
            <a:r>
              <a:rPr lang="en-US" sz="280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Some jobs are just too big for your company to do on its own</a:t>
            </a:r>
            <a:endParaRPr sz="2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361" name="Google Shape;361;p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1000" y="4064332"/>
            <a:ext cx="2438400" cy="1617044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5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48000" y="3919289"/>
            <a:ext cx="2133600" cy="190712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5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867400" y="4064332"/>
            <a:ext cx="2886075" cy="2143125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52"/>
          <p:cNvSpPr txBox="1">
            <a:spLocks noGrp="1"/>
          </p:cNvSpPr>
          <p:nvPr>
            <p:ph type="sldNum" idx="12"/>
          </p:nvPr>
        </p:nvSpPr>
        <p:spPr>
          <a:xfrm>
            <a:off x="8174736" y="2272"/>
            <a:ext cx="7620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24</a:t>
            </a:fld>
            <a:endParaRPr sz="180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53"/>
          <p:cNvSpPr txBox="1"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rebuchet MS"/>
              <a:buNone/>
            </a:pPr>
            <a:r>
              <a:rPr lang="en-US" sz="4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Stakeholder Management:</a:t>
            </a:r>
            <a:endParaRPr sz="4000" b="0" i="0" u="none" strike="noStrike" cap="non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70" name="Google Shape;370;p53"/>
          <p:cNvSpPr txBox="1"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5760" marR="0" lvl="0" indent="-26416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Georgia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Keeping everyone engaged</a:t>
            </a:r>
            <a:endParaRPr/>
          </a:p>
          <a:p>
            <a:pPr marL="365760" marR="0" lvl="0" indent="-26416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Georgia"/>
              <a:buChar char="•"/>
            </a:pPr>
            <a:r>
              <a:rPr lang="en-US" sz="280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Project management is about knowing your audience</a:t>
            </a:r>
            <a:endParaRPr sz="2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371" name="Google Shape;371;p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92137" y="3276600"/>
            <a:ext cx="4086225" cy="3461579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53"/>
          <p:cNvSpPr txBox="1">
            <a:spLocks noGrp="1"/>
          </p:cNvSpPr>
          <p:nvPr>
            <p:ph type="sldNum" idx="12"/>
          </p:nvPr>
        </p:nvSpPr>
        <p:spPr>
          <a:xfrm>
            <a:off x="8174736" y="2272"/>
            <a:ext cx="7620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25</a:t>
            </a:fld>
            <a:endParaRPr sz="180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54"/>
          <p:cNvSpPr txBox="1"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rebuchet MS"/>
              <a:buNone/>
            </a:pPr>
            <a:endParaRPr sz="4000" b="0" i="0" u="none" strike="noStrike" cap="non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78" name="Google Shape;378;p54"/>
          <p:cNvSpPr txBox="1"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5760" marR="0" lvl="0" indent="-26416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</a:pPr>
            <a:r>
              <a:rPr lang="en-US" sz="16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 &amp; A</a:t>
            </a:r>
            <a:endParaRPr sz="166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9" name="Google Shape;379;p54"/>
          <p:cNvSpPr txBox="1">
            <a:spLocks noGrp="1"/>
          </p:cNvSpPr>
          <p:nvPr>
            <p:ph type="sldNum" idx="12"/>
          </p:nvPr>
        </p:nvSpPr>
        <p:spPr>
          <a:xfrm>
            <a:off x="8174736" y="2272"/>
            <a:ext cx="7620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26</a:t>
            </a:fld>
            <a:endParaRPr sz="180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>
            <a:spLocks noGrp="1"/>
          </p:cNvSpPr>
          <p:nvPr>
            <p:ph type="title"/>
          </p:nvPr>
        </p:nvSpPr>
        <p:spPr>
          <a:xfrm>
            <a:off x="228600" y="6096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rebuchet MS"/>
              <a:buNone/>
            </a:pPr>
            <a:r>
              <a:rPr lang="en-US" sz="40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Course Goal:</a:t>
            </a:r>
            <a:endParaRPr sz="4000" b="1" i="0" u="none" strike="noStrike" cap="non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8" name="Google Shape;168;p27"/>
          <p:cNvSpPr txBox="1">
            <a:spLocks noGrp="1"/>
          </p:cNvSpPr>
          <p:nvPr>
            <p:ph type="body" idx="1"/>
          </p:nvPr>
        </p:nvSpPr>
        <p:spPr>
          <a:xfrm>
            <a:off x="457200" y="1981200"/>
            <a:ext cx="8229600" cy="4325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09728" marR="0" lvl="0" indent="-812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</a:pPr>
            <a:r>
              <a:rPr lang="en-US" sz="2800" b="0" i="1" u="none" strike="noStrike" cap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Goal of this course is to provide the student with principles, processes and practices associated with the management of software intensive projects</a:t>
            </a:r>
            <a:endParaRPr dirty="0"/>
          </a:p>
        </p:txBody>
      </p:sp>
      <p:sp>
        <p:nvSpPr>
          <p:cNvPr id="169" name="Google Shape;169;p27"/>
          <p:cNvSpPr txBox="1">
            <a:spLocks noGrp="1"/>
          </p:cNvSpPr>
          <p:nvPr>
            <p:ph type="sldNum" idx="12"/>
          </p:nvPr>
        </p:nvSpPr>
        <p:spPr>
          <a:xfrm>
            <a:off x="8174736" y="2272"/>
            <a:ext cx="7620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3</a:t>
            </a:fld>
            <a:endParaRPr sz="180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>
            <a:spLocks noGrp="1"/>
          </p:cNvSpPr>
          <p:nvPr>
            <p:ph type="title"/>
          </p:nvPr>
        </p:nvSpPr>
        <p:spPr>
          <a:xfrm>
            <a:off x="0" y="6096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rebuchet MS"/>
              <a:buNone/>
            </a:pPr>
            <a:r>
              <a:rPr lang="en-US" sz="40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Objectives:</a:t>
            </a:r>
            <a:endParaRPr sz="4000" b="1" i="0" u="none" strike="noStrike" cap="non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5" name="Google Shape;175;p28"/>
          <p:cNvSpPr txBox="1">
            <a:spLocks noGrp="1"/>
          </p:cNvSpPr>
          <p:nvPr>
            <p:ph type="body" idx="1"/>
          </p:nvPr>
        </p:nvSpPr>
        <p:spPr>
          <a:xfrm>
            <a:off x="457200" y="1676400"/>
            <a:ext cx="81534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24078" marR="0" lvl="0" indent="-52247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6666"/>
              </a:buClr>
              <a:buSzPts val="2170"/>
              <a:buFont typeface="Trebuchet MS"/>
              <a:buAutoNum type="alphaLcPeriod"/>
            </a:pPr>
            <a:r>
              <a:rPr lang="en-US" sz="2170" b="0" i="0" u="none" strike="noStrike" cap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Understand the importance of project management in software development and get started with project management fundamentals</a:t>
            </a:r>
            <a:endParaRPr dirty="0"/>
          </a:p>
          <a:p>
            <a:pPr marL="624078" marR="0" lvl="0" indent="-522478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006666"/>
              </a:buClr>
              <a:buSzPts val="2170"/>
              <a:buFont typeface="Trebuchet MS"/>
              <a:buAutoNum type="alphaLcPeriod"/>
            </a:pPr>
            <a:r>
              <a:rPr lang="en-US" sz="2170" b="0" i="0" u="none" strike="noStrike" cap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Plan the small to medium scale project </a:t>
            </a:r>
            <a:endParaRPr dirty="0"/>
          </a:p>
          <a:p>
            <a:pPr marL="624078" marR="0" lvl="0" indent="-522478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006666"/>
              </a:buClr>
              <a:buSzPts val="2170"/>
              <a:buFont typeface="Trebuchet MS"/>
              <a:buAutoNum type="alphaLcPeriod"/>
            </a:pPr>
            <a:r>
              <a:rPr lang="en-US" sz="2170" b="0" i="0" u="none" strike="noStrike" cap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Define the scope of small scale projects </a:t>
            </a:r>
            <a:endParaRPr dirty="0"/>
          </a:p>
          <a:p>
            <a:pPr marL="624078" marR="0" lvl="0" indent="-522478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006666"/>
              </a:buClr>
              <a:buSzPts val="2170"/>
              <a:buFont typeface="Trebuchet MS"/>
              <a:buAutoNum type="alphaLcPeriod"/>
            </a:pPr>
            <a:r>
              <a:rPr lang="en-US" sz="2170" b="0" i="0" u="none" strike="noStrike" cap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Schedule the small scale projects </a:t>
            </a:r>
            <a:endParaRPr dirty="0"/>
          </a:p>
          <a:p>
            <a:pPr marL="624078" marR="0" lvl="0" indent="-522478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006666"/>
              </a:buClr>
              <a:buSzPts val="2170"/>
              <a:buFont typeface="Trebuchet MS"/>
              <a:buAutoNum type="alphaLcPeriod"/>
            </a:pPr>
            <a:r>
              <a:rPr lang="en-US" sz="2170" b="0" i="0" u="none" strike="noStrike" cap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Estimate the cost of small scale projects </a:t>
            </a:r>
            <a:endParaRPr dirty="0"/>
          </a:p>
          <a:p>
            <a:pPr marL="624078" marR="0" lvl="0" indent="-522478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006666"/>
              </a:buClr>
              <a:buSzPts val="2170"/>
              <a:buFont typeface="Trebuchet MS"/>
              <a:buAutoNum type="alphaLcPeriod"/>
            </a:pPr>
            <a:r>
              <a:rPr lang="en-US" sz="2170" b="0" i="0" u="none" strike="noStrike" cap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Understand the importance of Communication and Communicate to all concerned stakeholders</a:t>
            </a:r>
            <a:endParaRPr dirty="0"/>
          </a:p>
          <a:p>
            <a:pPr marL="624078" marR="0" lvl="0" indent="-522478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006666"/>
              </a:buClr>
              <a:buSzPts val="2170"/>
              <a:buFont typeface="Trebuchet MS"/>
              <a:buAutoNum type="alphaLcPeriod"/>
            </a:pPr>
            <a:r>
              <a:rPr lang="en-US" sz="2170" b="0" i="0" u="none" strike="noStrike" cap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Understand and Perform risk management and adjust project plans </a:t>
            </a:r>
            <a:endParaRPr dirty="0"/>
          </a:p>
          <a:p>
            <a:pPr marL="624078" marR="0" lvl="0" indent="-522478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006666"/>
              </a:buClr>
              <a:buSzPts val="2170"/>
              <a:buFont typeface="Trebuchet MS"/>
              <a:buAutoNum type="alphaLcPeriod"/>
            </a:pPr>
            <a:r>
              <a:rPr lang="en-US" sz="2170" b="0" i="0" u="none" strike="noStrike" cap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Learn to manage the Quality, Project Changes, Human Resource and Procurement issues</a:t>
            </a:r>
            <a:endParaRPr dirty="0"/>
          </a:p>
          <a:p>
            <a:pPr marL="624078" marR="0" lvl="0" indent="-522478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006666"/>
              </a:buClr>
              <a:buSzPts val="2170"/>
              <a:buFont typeface="Trebuchet MS"/>
              <a:buAutoNum type="alphaLcPeriod"/>
            </a:pPr>
            <a:r>
              <a:rPr lang="en-US" sz="2170" b="0" i="0" u="none" strike="noStrike" cap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Use and application of tools to facilitate the software project Management process (e.g. Microsoft Project)</a:t>
            </a:r>
            <a:endParaRPr dirty="0"/>
          </a:p>
          <a:p>
            <a:pPr marL="624078" marR="0" lvl="0" indent="-522478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006666"/>
              </a:buClr>
              <a:buSzPts val="2170"/>
              <a:buFont typeface="Trebuchet MS"/>
              <a:buAutoNum type="alphaLcPeriod"/>
            </a:pPr>
            <a:r>
              <a:rPr lang="en-US" sz="2170" b="0" i="0" u="none" strike="noStrike" cap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Understand the formalities of closing the project</a:t>
            </a:r>
            <a:endParaRPr dirty="0"/>
          </a:p>
        </p:txBody>
      </p:sp>
      <p:sp>
        <p:nvSpPr>
          <p:cNvPr id="176" name="Google Shape;176;p28"/>
          <p:cNvSpPr txBox="1">
            <a:spLocks noGrp="1"/>
          </p:cNvSpPr>
          <p:nvPr>
            <p:ph type="sldNum" idx="12"/>
          </p:nvPr>
        </p:nvSpPr>
        <p:spPr>
          <a:xfrm>
            <a:off x="8174736" y="2272"/>
            <a:ext cx="7620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4</a:t>
            </a:fld>
            <a:endParaRPr sz="180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1"/>
          <p:cNvSpPr txBox="1">
            <a:spLocks noGrp="1"/>
          </p:cNvSpPr>
          <p:nvPr>
            <p:ph type="title"/>
          </p:nvPr>
        </p:nvSpPr>
        <p:spPr>
          <a:xfrm>
            <a:off x="18393" y="6096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rebuchet MS"/>
              <a:buNone/>
            </a:pPr>
            <a:r>
              <a:rPr lang="en-US" sz="40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Makeup Policy</a:t>
            </a:r>
            <a:endParaRPr sz="4000" b="1" i="0" u="none" strike="noStrike" cap="non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7" name="Google Shape;197;p31"/>
          <p:cNvSpPr txBox="1"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5760" marR="0" lvl="0" indent="-26416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Georgia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No makeup for </a:t>
            </a:r>
            <a:r>
              <a:rPr lang="en-US" sz="2800" b="0" i="0" u="sng" strike="noStrike" cap="none" dirty="0">
                <a:solidFill>
                  <a:srgbClr val="00B050"/>
                </a:solidFill>
                <a:latin typeface="Georgia"/>
                <a:ea typeface="Georgia"/>
                <a:cs typeface="Georgia"/>
                <a:sym typeface="Georgia"/>
              </a:rPr>
              <a:t>assignment</a:t>
            </a:r>
            <a:r>
              <a:rPr lang="en-US" sz="2800" b="0" i="0" u="none" strike="noStrike" cap="none" dirty="0">
                <a:solidFill>
                  <a:srgbClr val="00B050"/>
                </a:solidFill>
                <a:latin typeface="Georgia"/>
                <a:ea typeface="Georgia"/>
                <a:cs typeface="Georgia"/>
                <a:sym typeface="Georgia"/>
              </a:rPr>
              <a:t>, </a:t>
            </a:r>
            <a:r>
              <a:rPr lang="en-US" sz="2800" b="0" i="0" u="sng" strike="noStrike" cap="none" dirty="0">
                <a:solidFill>
                  <a:srgbClr val="00B050"/>
                </a:solidFill>
                <a:latin typeface="Georgia"/>
                <a:ea typeface="Georgia"/>
                <a:cs typeface="Georgia"/>
                <a:sym typeface="Georgia"/>
              </a:rPr>
              <a:t>quizzes</a:t>
            </a:r>
            <a:r>
              <a:rPr lang="en-US" sz="2800" b="0" i="0" u="none" strike="noStrike" cap="none" dirty="0">
                <a:solidFill>
                  <a:srgbClr val="00B050"/>
                </a:solidFill>
                <a:latin typeface="Georgia"/>
                <a:ea typeface="Georgia"/>
                <a:cs typeface="Georgia"/>
                <a:sym typeface="Georgia"/>
              </a:rPr>
              <a:t>, </a:t>
            </a:r>
            <a:r>
              <a:rPr lang="en-US" sz="2800" b="0" i="0" u="sng" strike="noStrike" cap="none" dirty="0">
                <a:solidFill>
                  <a:srgbClr val="00B050"/>
                </a:solidFill>
                <a:latin typeface="Georgia"/>
                <a:ea typeface="Georgia"/>
                <a:cs typeface="Georgia"/>
                <a:sym typeface="Georgia"/>
              </a:rPr>
              <a:t>presentations</a:t>
            </a:r>
            <a:r>
              <a:rPr lang="en-US" sz="2800" b="0" i="0" u="none" strike="noStrike" cap="none" dirty="0">
                <a:solidFill>
                  <a:srgbClr val="00B050"/>
                </a:solidFill>
                <a:latin typeface="Georgia"/>
                <a:ea typeface="Georgia"/>
                <a:cs typeface="Georgia"/>
                <a:sym typeface="Georgia"/>
              </a:rPr>
              <a:t> or </a:t>
            </a:r>
            <a:r>
              <a:rPr lang="en-US" sz="2800" b="0" i="0" u="sng" strike="noStrike" cap="none" dirty="0">
                <a:solidFill>
                  <a:srgbClr val="00B050"/>
                </a:solidFill>
                <a:latin typeface="Georgia"/>
                <a:ea typeface="Georgia"/>
                <a:cs typeface="Georgia"/>
                <a:sym typeface="Georgia"/>
              </a:rPr>
              <a:t>exam</a:t>
            </a:r>
            <a:r>
              <a:rPr lang="en-US" sz="2800" b="0" i="0" u="none" strike="noStrike" cap="none" dirty="0">
                <a:solidFill>
                  <a:srgbClr val="00B050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– </a:t>
            </a:r>
            <a:r>
              <a:rPr lang="en-US" sz="2800" b="1" i="0" u="none" strike="noStrike" cap="none" dirty="0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No exceptions</a:t>
            </a:r>
            <a:r>
              <a:rPr lang="en-US" sz="2800" b="0" i="0" u="none" strike="noStrike" cap="none" dirty="0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.</a:t>
            </a:r>
            <a:endParaRPr sz="2800" b="0" i="0" u="none" strike="noStrike" cap="none" dirty="0">
              <a:solidFill>
                <a:srgbClr val="FF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98" name="Google Shape;198;p31"/>
          <p:cNvSpPr txBox="1">
            <a:spLocks noGrp="1"/>
          </p:cNvSpPr>
          <p:nvPr>
            <p:ph type="sldNum" idx="12"/>
          </p:nvPr>
        </p:nvSpPr>
        <p:spPr>
          <a:xfrm>
            <a:off x="8174736" y="2272"/>
            <a:ext cx="7620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5</a:t>
            </a:fld>
            <a:endParaRPr sz="180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3"/>
          <p:cNvSpPr txBox="1">
            <a:spLocks noGrp="1"/>
          </p:cNvSpPr>
          <p:nvPr>
            <p:ph type="title"/>
          </p:nvPr>
        </p:nvSpPr>
        <p:spPr>
          <a:xfrm>
            <a:off x="18393" y="5334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rebuchet MS"/>
              <a:buNone/>
            </a:pPr>
            <a:r>
              <a:rPr lang="en-US" sz="40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Class Participation</a:t>
            </a:r>
            <a:endParaRPr sz="4000" b="1" i="0" u="none" strike="noStrike" cap="non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1" name="Google Shape;211;p33"/>
          <p:cNvSpPr txBox="1">
            <a:spLocks noGrp="1"/>
          </p:cNvSpPr>
          <p:nvPr>
            <p:ph type="body" idx="1"/>
          </p:nvPr>
        </p:nvSpPr>
        <p:spPr>
          <a:xfrm>
            <a:off x="533400" y="1770888"/>
            <a:ext cx="8229600" cy="4325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5760" marR="0" lvl="0" indent="-26416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Georgia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Behavior</a:t>
            </a:r>
            <a:endParaRPr/>
          </a:p>
          <a:p>
            <a:pPr marL="365760" marR="0" lvl="0" indent="-26416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Georgia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Punctuality </a:t>
            </a:r>
            <a:endParaRPr/>
          </a:p>
          <a:p>
            <a:pPr marL="365760" marR="0" lvl="0" indent="-26416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Georgia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Seriousness </a:t>
            </a:r>
            <a:endParaRPr/>
          </a:p>
          <a:p>
            <a:pPr marL="365760" marR="0" lvl="0" indent="-26416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Georgia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Self Learning</a:t>
            </a:r>
            <a:endParaRPr/>
          </a:p>
          <a:p>
            <a:pPr marL="365760" marR="0" lvl="0" indent="-26416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Georgia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Knowledge Sharing</a:t>
            </a:r>
            <a:endParaRPr/>
          </a:p>
          <a:p>
            <a:pPr marL="365760" marR="0" lvl="0" indent="-26416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Georgia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Team Work /Collaboration</a:t>
            </a:r>
            <a:endParaRPr/>
          </a:p>
          <a:p>
            <a:pPr marL="365760" marR="0" lvl="0" indent="-26416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Georgia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Research Articles</a:t>
            </a:r>
            <a:endParaRPr/>
          </a:p>
          <a:p>
            <a:pPr marL="365760" marR="0" lvl="0" indent="-26416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Georgia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Class Activities</a:t>
            </a:r>
            <a:endParaRPr/>
          </a:p>
          <a:p>
            <a:pPr marL="365760" marR="0" lvl="0" indent="-86359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Georgia"/>
              <a:buNone/>
            </a:pPr>
            <a:endParaRPr sz="2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65760" marR="0" lvl="0" indent="-86359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Georgia"/>
              <a:buNone/>
            </a:pPr>
            <a:endParaRPr sz="2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65760" marR="0" lvl="0" indent="-86359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Georgia"/>
              <a:buNone/>
            </a:pPr>
            <a:endParaRPr sz="2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12" name="Google Shape;212;p33"/>
          <p:cNvSpPr txBox="1">
            <a:spLocks noGrp="1"/>
          </p:cNvSpPr>
          <p:nvPr>
            <p:ph type="sldNum" idx="12"/>
          </p:nvPr>
        </p:nvSpPr>
        <p:spPr>
          <a:xfrm>
            <a:off x="8174736" y="2272"/>
            <a:ext cx="7620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6</a:t>
            </a:fld>
            <a:endParaRPr sz="180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5"/>
          <p:cNvSpPr txBox="1">
            <a:spLocks noGrp="1"/>
          </p:cNvSpPr>
          <p:nvPr>
            <p:ph type="title"/>
          </p:nvPr>
        </p:nvSpPr>
        <p:spPr>
          <a:xfrm>
            <a:off x="152400" y="6096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rebuchet MS"/>
              <a:buNone/>
            </a:pPr>
            <a:r>
              <a:rPr lang="en-US" sz="40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Zero Tolerance of Cheating</a:t>
            </a:r>
            <a:endParaRPr sz="4000" b="1" i="0" u="none" strike="noStrike" cap="non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5" name="Google Shape;225;p35"/>
          <p:cNvSpPr txBox="1">
            <a:spLocks noGrp="1"/>
          </p:cNvSpPr>
          <p:nvPr>
            <p:ph type="body" idx="1"/>
          </p:nvPr>
        </p:nvSpPr>
        <p:spPr>
          <a:xfrm>
            <a:off x="457200" y="1828800"/>
            <a:ext cx="8229600" cy="4325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5760" marR="0" lvl="0" indent="-26416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Georgia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Any form of cheating will earn you </a:t>
            </a:r>
            <a:r>
              <a:rPr lang="en-US" sz="2800" b="1" i="0" u="none" strike="noStrike" cap="non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Negative Marks</a:t>
            </a:r>
            <a:r>
              <a:rPr lang="en-US" sz="2800" b="0" i="0" u="none" strike="noStrike" cap="non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.</a:t>
            </a:r>
            <a:endParaRPr/>
          </a:p>
          <a:p>
            <a:pPr marL="365760" marR="0" lvl="0" indent="-264160" algn="l" rtl="0">
              <a:spcBef>
                <a:spcPts val="150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Georgia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This policy will be applied to all students involved in the incidence - Including those whose material was copied</a:t>
            </a:r>
            <a:endParaRPr/>
          </a:p>
          <a:p>
            <a:pPr marL="365760" marR="0" lvl="0" indent="-264160" algn="l" rtl="0">
              <a:spcBef>
                <a:spcPts val="150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Georgia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By remaining enrolled, you consent to this policy.</a:t>
            </a:r>
            <a:endParaRPr sz="2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26" name="Google Shape;226;p35"/>
          <p:cNvSpPr txBox="1">
            <a:spLocks noGrp="1"/>
          </p:cNvSpPr>
          <p:nvPr>
            <p:ph type="sldNum" idx="12"/>
          </p:nvPr>
        </p:nvSpPr>
        <p:spPr>
          <a:xfrm>
            <a:off x="8174736" y="2272"/>
            <a:ext cx="7620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7</a:t>
            </a:fld>
            <a:endParaRPr sz="180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0"/>
          <p:cNvSpPr txBox="1">
            <a:spLocks noGrp="1"/>
          </p:cNvSpPr>
          <p:nvPr>
            <p:ph type="title"/>
          </p:nvPr>
        </p:nvSpPr>
        <p:spPr>
          <a:xfrm>
            <a:off x="152400" y="6096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rebuchet MS"/>
              <a:buNone/>
            </a:pPr>
            <a:r>
              <a:rPr lang="en-US" sz="40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Students are Expected:</a:t>
            </a:r>
            <a:endParaRPr sz="4000" b="1" i="0" u="none" strike="noStrike" cap="non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0" name="Google Shape;260;p40"/>
          <p:cNvSpPr txBox="1"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5760" marR="0" lvl="0" indent="-26416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Georgia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To come to class </a:t>
            </a:r>
            <a:r>
              <a:rPr lang="en-US" sz="2800" b="0" i="0" u="none" strike="noStrike" cap="none">
                <a:solidFill>
                  <a:srgbClr val="006600"/>
                </a:solidFill>
                <a:latin typeface="Georgia"/>
                <a:ea typeface="Georgia"/>
                <a:cs typeface="Georgia"/>
                <a:sym typeface="Georgia"/>
              </a:rPr>
              <a:t>on time</a:t>
            </a:r>
            <a:r>
              <a:rPr lang="en-US" sz="2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.</a:t>
            </a:r>
            <a:endParaRPr/>
          </a:p>
          <a:p>
            <a:pPr marL="365760" marR="0" lvl="0" indent="-264160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Georgia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To be </a:t>
            </a:r>
            <a:r>
              <a:rPr lang="en-US" sz="2800" b="0" i="0" u="none" strike="noStrike" cap="none">
                <a:solidFill>
                  <a:srgbClr val="006600"/>
                </a:solidFill>
                <a:latin typeface="Georgia"/>
                <a:ea typeface="Georgia"/>
                <a:cs typeface="Georgia"/>
                <a:sym typeface="Georgia"/>
              </a:rPr>
              <a:t>attentive</a:t>
            </a:r>
            <a:r>
              <a:rPr lang="en-US" sz="2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and </a:t>
            </a:r>
            <a:r>
              <a:rPr lang="en-US" sz="2800" b="0" i="0" u="none" strike="noStrike" cap="none">
                <a:solidFill>
                  <a:srgbClr val="006600"/>
                </a:solidFill>
                <a:latin typeface="Georgia"/>
                <a:ea typeface="Georgia"/>
                <a:cs typeface="Georgia"/>
                <a:sym typeface="Georgia"/>
              </a:rPr>
              <a:t>engaged</a:t>
            </a:r>
            <a:r>
              <a:rPr lang="en-US" sz="2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in class.</a:t>
            </a:r>
            <a:endParaRPr/>
          </a:p>
          <a:p>
            <a:pPr marL="365760" marR="0" lvl="0" indent="-264160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Georgia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To refrain from using </a:t>
            </a:r>
            <a:r>
              <a:rPr lang="en-US" sz="2800" b="0" i="0" u="none" strike="noStrike" cap="none">
                <a:solidFill>
                  <a:srgbClr val="006600"/>
                </a:solidFill>
                <a:latin typeface="Georgia"/>
                <a:ea typeface="Georgia"/>
                <a:cs typeface="Georgia"/>
                <a:sym typeface="Georgia"/>
              </a:rPr>
              <a:t>cell phones </a:t>
            </a:r>
            <a:r>
              <a:rPr lang="en-US" sz="2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and similar </a:t>
            </a:r>
            <a:r>
              <a:rPr lang="en-US" sz="2800" b="0" i="0" u="none" strike="noStrike" cap="none">
                <a:solidFill>
                  <a:srgbClr val="006600"/>
                </a:solidFill>
                <a:latin typeface="Georgia"/>
                <a:ea typeface="Georgia"/>
                <a:cs typeface="Georgia"/>
                <a:sym typeface="Georgia"/>
              </a:rPr>
              <a:t>electronic devices </a:t>
            </a:r>
            <a:r>
              <a:rPr lang="en-US" sz="2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during class.</a:t>
            </a:r>
            <a:endParaRPr/>
          </a:p>
          <a:p>
            <a:pPr marL="365760" marR="0" lvl="0" indent="-264160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Georgia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To spend an adequate amount of time </a:t>
            </a:r>
            <a:r>
              <a:rPr lang="en-US" sz="2800" b="0" i="0" u="none" strike="noStrike" cap="none">
                <a:solidFill>
                  <a:srgbClr val="006600"/>
                </a:solidFill>
                <a:latin typeface="Georgia"/>
                <a:ea typeface="Georgia"/>
                <a:cs typeface="Georgia"/>
                <a:sym typeface="Georgia"/>
              </a:rPr>
              <a:t>outside the class</a:t>
            </a:r>
            <a:r>
              <a:rPr lang="en-US" sz="2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to understand various concepts, techniques, content, etc.</a:t>
            </a:r>
            <a:endParaRPr/>
          </a:p>
          <a:p>
            <a:pPr marL="365760" marR="0" lvl="0" indent="-264160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Georgia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To seek help when appropriate.</a:t>
            </a:r>
            <a:endParaRPr/>
          </a:p>
          <a:p>
            <a:pPr marL="365760" marR="0" lvl="0" indent="-86359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Georgia"/>
              <a:buNone/>
            </a:pPr>
            <a:endParaRPr sz="2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61" name="Google Shape;261;p40"/>
          <p:cNvSpPr txBox="1">
            <a:spLocks noGrp="1"/>
          </p:cNvSpPr>
          <p:nvPr>
            <p:ph type="sldNum" idx="12"/>
          </p:nvPr>
        </p:nvSpPr>
        <p:spPr>
          <a:xfrm>
            <a:off x="8174736" y="2272"/>
            <a:ext cx="7620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8</a:t>
            </a:fld>
            <a:endParaRPr sz="180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3"/>
          <p:cNvSpPr txBox="1">
            <a:spLocks noGrp="1"/>
          </p:cNvSpPr>
          <p:nvPr>
            <p:ph type="title"/>
          </p:nvPr>
        </p:nvSpPr>
        <p:spPr>
          <a:xfrm>
            <a:off x="228600" y="6858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rebuchet MS"/>
              <a:buNone/>
            </a:pPr>
            <a:r>
              <a:rPr lang="en-US" sz="40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What do you think?</a:t>
            </a:r>
            <a:endParaRPr sz="4000" b="1" i="0" u="none" strike="noStrike" cap="non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81" name="Google Shape;281;p43"/>
          <p:cNvSpPr txBox="1"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5760" marR="0" lvl="0" indent="-86359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Georgia"/>
              <a:buNone/>
            </a:pPr>
            <a:endParaRPr sz="2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82" name="Google Shape;282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2999" y="2286000"/>
            <a:ext cx="6845913" cy="3538537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43"/>
          <p:cNvSpPr txBox="1">
            <a:spLocks noGrp="1"/>
          </p:cNvSpPr>
          <p:nvPr>
            <p:ph type="sldNum" idx="12"/>
          </p:nvPr>
        </p:nvSpPr>
        <p:spPr>
          <a:xfrm>
            <a:off x="8174736" y="2272"/>
            <a:ext cx="7620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9</a:t>
            </a:fld>
            <a:endParaRPr sz="180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rban">
  <a:themeElements>
    <a:clrScheme name="Urban">
      <a:dk1>
        <a:srgbClr val="000000"/>
      </a:dk1>
      <a:lt1>
        <a:srgbClr val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owerpointTemplate">
  <a:themeElements>
    <a:clrScheme name="Blue">
      <a:dk1>
        <a:srgbClr val="1F497D"/>
      </a:dk1>
      <a:lt1>
        <a:srgbClr val="C6D9F0"/>
      </a:lt1>
      <a:dk2>
        <a:srgbClr val="4F81BD"/>
      </a:dk2>
      <a:lt2>
        <a:srgbClr val="DBE5F1"/>
      </a:lt2>
      <a:accent1>
        <a:srgbClr val="17365D"/>
      </a:accent1>
      <a:accent2>
        <a:srgbClr val="366092"/>
      </a:accent2>
      <a:accent3>
        <a:srgbClr val="953734"/>
      </a:accent3>
      <a:accent4>
        <a:srgbClr val="E36C09"/>
      </a:accent4>
      <a:accent5>
        <a:srgbClr val="262626"/>
      </a:accent5>
      <a:accent6>
        <a:srgbClr val="5F497A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</TotalTime>
  <Words>914</Words>
  <Application>Microsoft Office PowerPoint</Application>
  <PresentationFormat>On-screen Show (4:3)</PresentationFormat>
  <Paragraphs>157</Paragraphs>
  <Slides>26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7" baseType="lpstr">
      <vt:lpstr>Calibri</vt:lpstr>
      <vt:lpstr>Courier New</vt:lpstr>
      <vt:lpstr>Times New Roman</vt:lpstr>
      <vt:lpstr>Wingdings</vt:lpstr>
      <vt:lpstr>Arial</vt:lpstr>
      <vt:lpstr>Trebuchet MS</vt:lpstr>
      <vt:lpstr>Tahoma</vt:lpstr>
      <vt:lpstr>Georgia</vt:lpstr>
      <vt:lpstr>Noto Sans Symbols</vt:lpstr>
      <vt:lpstr>Urban</vt:lpstr>
      <vt:lpstr>PowerpointTemplate</vt:lpstr>
      <vt:lpstr>Software Project Management</vt:lpstr>
      <vt:lpstr>Course Overview</vt:lpstr>
      <vt:lpstr>Course Goal:</vt:lpstr>
      <vt:lpstr>Objectives:</vt:lpstr>
      <vt:lpstr>Makeup Policy</vt:lpstr>
      <vt:lpstr>Class Participation</vt:lpstr>
      <vt:lpstr>Zero Tolerance of Cheating</vt:lpstr>
      <vt:lpstr>Students are Expected:</vt:lpstr>
      <vt:lpstr>What do you think?</vt:lpstr>
      <vt:lpstr>Software Engineering Process</vt:lpstr>
      <vt:lpstr>PowerPoint Presentation</vt:lpstr>
      <vt:lpstr>The Process Framework:</vt:lpstr>
      <vt:lpstr>What is PMI and the PMP?</vt:lpstr>
      <vt:lpstr>Why Is This Useful to Know?</vt:lpstr>
      <vt:lpstr>Few PMI Definitions:</vt:lpstr>
      <vt:lpstr>Software Project Management</vt:lpstr>
      <vt:lpstr>Scope Management:</vt:lpstr>
      <vt:lpstr>Time Management:</vt:lpstr>
      <vt:lpstr>Cost Management:</vt:lpstr>
      <vt:lpstr>Quality Management:</vt:lpstr>
      <vt:lpstr>Human Resource Management:</vt:lpstr>
      <vt:lpstr>Communication Management:</vt:lpstr>
      <vt:lpstr>Risk Management:</vt:lpstr>
      <vt:lpstr>Procurement Management:</vt:lpstr>
      <vt:lpstr>Stakeholder Management: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Project Management</dc:title>
  <cp:lastModifiedBy>Pc Planet</cp:lastModifiedBy>
  <cp:revision>9</cp:revision>
  <dcterms:modified xsi:type="dcterms:W3CDTF">2022-09-12T04:18:00Z</dcterms:modified>
</cp:coreProperties>
</file>