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 id="2147483675" r:id="rId3"/>
  </p:sldMasterIdLst>
  <p:notesMasterIdLst>
    <p:notesMasterId r:id="rId45"/>
  </p:notesMasterIdLst>
  <p:sldIdLst>
    <p:sldId id="256" r:id="rId4"/>
    <p:sldId id="257" r:id="rId5"/>
    <p:sldId id="258"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6858000" type="screen4x3"/>
  <p:notesSz cx="7315200" cy="9601200"/>
  <p:embeddedFontLst>
    <p:embeddedFont>
      <p:font typeface="Calibri" pitchFamily="34" charset="0"/>
      <p:regular r:id="rId46"/>
      <p:bold r:id="rId47"/>
      <p:italic r:id="rId48"/>
      <p:boldItalic r:id="rId49"/>
    </p:embeddedFont>
    <p:embeddedFont>
      <p:font typeface="Trebuchet MS" pitchFamily="34" charset="0"/>
      <p:regular r:id="rId50"/>
      <p:bold r:id="rId51"/>
      <p:italic r:id="rId52"/>
      <p:boldItalic r:id="rId53"/>
    </p:embeddedFont>
    <p:embeddedFont>
      <p:font typeface="Georgia" pitchFamily="18" charset="0"/>
      <p:regular r:id="rId54"/>
      <p:bold r:id="rId55"/>
      <p:italic r:id="rId56"/>
      <p:boldItalic r:id="rId57"/>
    </p:embeddedFont>
    <p:embeddedFont>
      <p:font typeface="Corbel" pitchFamily="34" charset="0"/>
      <p:regular r:id="rId58"/>
      <p:bold r:id="rId59"/>
      <p:italic r:id="rId60"/>
      <p:boldItalic r:id="rId61"/>
    </p:embeddedFont>
    <p:embeddedFont>
      <p:font typeface="Wingdings 2" pitchFamily="18" charset="2"/>
      <p:regular r:id="rId62"/>
    </p:embeddedFont>
    <p:embeddedFont>
      <p:font typeface="Tahoma" pitchFamily="3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977"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8" Type="http://schemas.openxmlformats.org/officeDocument/2006/relationships/slide" Target="slides/slide5.xml"/><Relationship Id="rId51"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9.fntdata"/><Relationship Id="rId6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300" b="0" i="0" u="none" strike="noStrike" cap="none">
                <a:solidFill>
                  <a:schemeClr val="dk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45280" y="0"/>
            <a:ext cx="3169920" cy="48006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300" b="0" i="0" u="none" strike="noStrike" cap="none">
                <a:solidFill>
                  <a:schemeClr val="dk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5360" y="4560570"/>
            <a:ext cx="5364480" cy="432054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1140"/>
            <a:ext cx="3169920" cy="4800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300" b="0" i="0" u="none" strike="noStrike" cap="none">
                <a:solidFill>
                  <a:schemeClr val="dk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45280" y="9121140"/>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a:t>
            </a:fld>
            <a:endParaRPr sz="1300" b="0" i="0" u="none" strike="noStrike" cap="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38025660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61" name="Google Shape;161;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25" name="Google Shape;225;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31" name="Google Shape;231;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37" name="Google Shape;237;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43" name="Google Shape;243;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9" name="Google Shape;249;p20: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250" name="Google Shape;250;p20:notes"/>
          <p:cNvSpPr txBox="1">
            <a:spLocks noGrp="1"/>
          </p:cNvSpPr>
          <p:nvPr>
            <p:ph type="sldNum" idx="12"/>
          </p:nvPr>
        </p:nvSpPr>
        <p:spPr>
          <a:xfrm>
            <a:off x="4145280" y="9121140"/>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14</a:t>
            </a:fld>
            <a:endParaRPr sz="1300" b="0" i="0" u="none" strike="noStrike" cap="none">
              <a:solidFill>
                <a:schemeClr val="dk1"/>
              </a:solidFill>
              <a:latin typeface="Tahoma"/>
              <a:ea typeface="Tahoma"/>
              <a:cs typeface="Tahoma"/>
              <a:sym typeface="Tahom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57" name="Google Shape;257;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64" name="Google Shape;264;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71" name="Google Shape;271;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4: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77" name="Google Shape;277;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83" name="Google Shape;283;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70" name="Google Shape;170;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6: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89" name="Google Shape;289;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95" name="Google Shape;295;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8: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01" name="Google Shape;301;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9: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07" name="Google Shape;307;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0: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13" name="Google Shape;313;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1: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19" name="Google Shape;319;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2: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25" name="Google Shape;325;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3: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31" name="Google Shape;331;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4: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38" name="Google Shape;338;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5: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44" name="Google Shape;344;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76" name="Google Shape;176;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6: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50" name="Google Shape;350;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7: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56" name="Google Shape;356;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8: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62" name="Google Shape;362;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9: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68" name="Google Shape;368;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0: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74" name="Google Shape;374;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1: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80" name="Google Shape;380;p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2: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86" name="Google Shape;386;p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3: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92" name="Google Shape;392;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4: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398" name="Google Shape;398;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5: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404" name="Google Shape;404;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82" name="Google Shape;182;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6: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410" name="Google Shape;410;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7: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416" name="Google Shape;416;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88" name="Google Shape;18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94" name="Google Shape;194;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00" name="Google Shape;200;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06" name="Google Shape;206;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975360" y="4560570"/>
            <a:ext cx="5364480" cy="432054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12" name="Google Shape;212;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457200" y="155448"/>
            <a:ext cx="8229600" cy="1252728"/>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FFC700"/>
              </a:buClr>
              <a:buSzPts val="1400"/>
              <a:buFont typeface="Corbel"/>
              <a:buNone/>
              <a:defRPr sz="4500" b="1"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457200" y="1775191"/>
            <a:ext cx="8229600" cy="4625609"/>
          </a:xfrm>
          <a:prstGeom prst="rect">
            <a:avLst/>
          </a:prstGeom>
          <a:noFill/>
          <a:ln>
            <a:noFill/>
          </a:ln>
        </p:spPr>
        <p:txBody>
          <a:bodyPr spcFirstLastPara="1" wrap="square" lIns="91425" tIns="91425" rIns="91425" bIns="91425" anchor="t" anchorCtr="0"/>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chemeClr val="accent3"/>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chemeClr val="accent5"/>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44" name="Google Shape;44;p5"/>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45" name="Google Shape;45;p5"/>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46" name="Google Shape;46;p5"/>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41414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41414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41414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41414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41414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41414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41414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41414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2400"/>
            <a:ext cx="8229600" cy="1251062"/>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FFC700"/>
              </a:buClr>
              <a:buSzPts val="1400"/>
              <a:buFont typeface="Corbel"/>
              <a:buNone/>
              <a:defRPr sz="4500" b="1"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8" name="Google Shape;108;p14"/>
          <p:cNvSpPr txBox="1">
            <a:spLocks noGrp="1"/>
          </p:cNvSpPr>
          <p:nvPr>
            <p:ph type="body" idx="1"/>
          </p:nvPr>
        </p:nvSpPr>
        <p:spPr>
          <a:xfrm rot="5400000">
            <a:off x="2259195" y="-26805"/>
            <a:ext cx="4625609" cy="8229600"/>
          </a:xfrm>
          <a:prstGeom prst="rect">
            <a:avLst/>
          </a:prstGeom>
          <a:noFill/>
          <a:ln>
            <a:noFill/>
          </a:ln>
        </p:spPr>
        <p:txBody>
          <a:bodyPr spcFirstLastPara="1" wrap="square" lIns="91425" tIns="91425" rIns="91425" bIns="91425" anchor="t" anchorCtr="0"/>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chemeClr val="accent3"/>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chemeClr val="accent5"/>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109" name="Google Shape;109;p14"/>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110" name="Google Shape;110;p14"/>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111" name="Google Shape;111;p14"/>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41414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41414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41414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41414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41414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41414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41414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41414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12"/>
        <p:cNvGrpSpPr/>
        <p:nvPr/>
      </p:nvGrpSpPr>
      <p:grpSpPr>
        <a:xfrm>
          <a:off x="0" y="0"/>
          <a:ext cx="0" cy="0"/>
          <a:chOff x="0" y="0"/>
          <a:chExt cx="0" cy="0"/>
        </a:xfrm>
      </p:grpSpPr>
      <p:sp>
        <p:nvSpPr>
          <p:cNvPr id="113" name="Google Shape;113;p15"/>
          <p:cNvSpPr/>
          <p:nvPr/>
        </p:nvSpPr>
        <p:spPr>
          <a:xfrm>
            <a:off x="6598920" y="0"/>
            <a:ext cx="45720" cy="6858000"/>
          </a:xfrm>
          <a:prstGeom prst="rect">
            <a:avLst/>
          </a:prstGeom>
          <a:solidFill>
            <a:srgbClr val="FFFFFF"/>
          </a:solidFill>
          <a:ln>
            <a:noFill/>
          </a:ln>
          <a:effectLst>
            <a:outerShdw blurRad="31750" dist="10160" dir="108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
        <p:nvSpPr>
          <p:cNvPr id="114" name="Google Shape;114;p15"/>
          <p:cNvSpPr/>
          <p:nvPr/>
        </p:nvSpPr>
        <p:spPr>
          <a:xfrm>
            <a:off x="6647687" y="0"/>
            <a:ext cx="2514601"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
        <p:nvSpPr>
          <p:cNvPr id="115" name="Google Shape;115;p15"/>
          <p:cNvSpPr txBox="1">
            <a:spLocks noGrp="1"/>
          </p:cNvSpPr>
          <p:nvPr>
            <p:ph type="title"/>
          </p:nvPr>
        </p:nvSpPr>
        <p:spPr>
          <a:xfrm rot="5400000">
            <a:off x="4808537" y="2247903"/>
            <a:ext cx="5851525" cy="1905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FFC700"/>
              </a:buClr>
              <a:buSzPts val="1400"/>
              <a:buFont typeface="Corbel"/>
              <a:buNone/>
              <a:defRPr sz="4500" b="1"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6" name="Google Shape;116;p15"/>
          <p:cNvSpPr txBox="1">
            <a:spLocks noGrp="1"/>
          </p:cNvSpPr>
          <p:nvPr>
            <p:ph type="body" idx="1"/>
          </p:nvPr>
        </p:nvSpPr>
        <p:spPr>
          <a:xfrm rot="5400000">
            <a:off x="541338" y="220663"/>
            <a:ext cx="5851525" cy="6019800"/>
          </a:xfrm>
          <a:prstGeom prst="rect">
            <a:avLst/>
          </a:prstGeom>
          <a:noFill/>
          <a:ln>
            <a:noFill/>
          </a:ln>
        </p:spPr>
        <p:txBody>
          <a:bodyPr spcFirstLastPara="1" wrap="square" lIns="91425" tIns="91425" rIns="91425" bIns="91425" anchor="t" anchorCtr="0"/>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chemeClr val="accent3"/>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chemeClr val="accent5"/>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117" name="Google Shape;117;p15"/>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118" name="Google Shape;118;p15"/>
          <p:cNvSpPr txBox="1">
            <a:spLocks noGrp="1"/>
          </p:cNvSpPr>
          <p:nvPr>
            <p:ph type="ftr" idx="11"/>
          </p:nvPr>
        </p:nvSpPr>
        <p:spPr>
          <a:xfrm>
            <a:off x="2640597" y="6377459"/>
            <a:ext cx="3836404" cy="36512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119" name="Google Shape;119;p15"/>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41414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41414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41414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41414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41414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41414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41414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41414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3"/>
        <p:cNvGrpSpPr/>
        <p:nvPr/>
      </p:nvGrpSpPr>
      <p:grpSpPr>
        <a:xfrm>
          <a:off x="0" y="0"/>
          <a:ext cx="0" cy="0"/>
          <a:chOff x="0" y="0"/>
          <a:chExt cx="0" cy="0"/>
        </a:xfrm>
      </p:grpSpPr>
      <p:sp>
        <p:nvSpPr>
          <p:cNvPr id="124" name="Google Shape;124;p17"/>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accent5"/>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
        <p:nvSpPr>
          <p:cNvPr id="125" name="Google Shape;125;p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A93A9"/>
              </a:buClr>
              <a:buSzPts val="3200"/>
              <a:buFont typeface="Arial"/>
              <a:buNone/>
              <a:defRPr sz="3200" b="0" i="0" u="none" strike="noStrike" cap="none">
                <a:solidFill>
                  <a:srgbClr val="8A93A9"/>
                </a:solidFill>
                <a:latin typeface="Calibri"/>
                <a:ea typeface="Calibri"/>
                <a:cs typeface="Calibri"/>
                <a:sym typeface="Calibri"/>
              </a:defRPr>
            </a:lvl1pPr>
            <a:lvl2pPr marL="457200" marR="0" lvl="1" indent="0" algn="ctr" rtl="0">
              <a:spcBef>
                <a:spcPts val="560"/>
              </a:spcBef>
              <a:spcAft>
                <a:spcPts val="0"/>
              </a:spcAft>
              <a:buClr>
                <a:srgbClr val="8A93A9"/>
              </a:buClr>
              <a:buSzPts val="2800"/>
              <a:buFont typeface="Arial"/>
              <a:buNone/>
              <a:defRPr sz="2800" b="0" i="0" u="none" strike="noStrike" cap="none">
                <a:solidFill>
                  <a:srgbClr val="8A93A9"/>
                </a:solidFill>
                <a:latin typeface="Calibri"/>
                <a:ea typeface="Calibri"/>
                <a:cs typeface="Calibri"/>
                <a:sym typeface="Calibri"/>
              </a:defRPr>
            </a:lvl2pPr>
            <a:lvl3pPr marL="914400" marR="0" lvl="2" indent="0" algn="ctr" rtl="0">
              <a:spcBef>
                <a:spcPts val="480"/>
              </a:spcBef>
              <a:spcAft>
                <a:spcPts val="0"/>
              </a:spcAft>
              <a:buClr>
                <a:srgbClr val="8A93A9"/>
              </a:buClr>
              <a:buSzPts val="2400"/>
              <a:buFont typeface="Arial"/>
              <a:buNone/>
              <a:defRPr sz="2400" b="0" i="0" u="none" strike="noStrike" cap="none">
                <a:solidFill>
                  <a:srgbClr val="8A93A9"/>
                </a:solidFill>
                <a:latin typeface="Calibri"/>
                <a:ea typeface="Calibri"/>
                <a:cs typeface="Calibri"/>
                <a:sym typeface="Calibri"/>
              </a:defRPr>
            </a:lvl3pPr>
            <a:lvl4pPr marL="1371600" marR="0" lvl="3" indent="0" algn="ctr" rtl="0">
              <a:spcBef>
                <a:spcPts val="400"/>
              </a:spcBef>
              <a:spcAft>
                <a:spcPts val="0"/>
              </a:spcAft>
              <a:buClr>
                <a:srgbClr val="8A93A9"/>
              </a:buClr>
              <a:buSzPts val="2000"/>
              <a:buFont typeface="Arial"/>
              <a:buNone/>
              <a:defRPr sz="2000" b="0" i="0" u="none" strike="noStrike" cap="none">
                <a:solidFill>
                  <a:srgbClr val="8A93A9"/>
                </a:solidFill>
                <a:latin typeface="Calibri"/>
                <a:ea typeface="Calibri"/>
                <a:cs typeface="Calibri"/>
                <a:sym typeface="Calibri"/>
              </a:defRPr>
            </a:lvl4pPr>
            <a:lvl5pPr marL="1828800" marR="0" lvl="4" indent="0" algn="ctr" rtl="0">
              <a:spcBef>
                <a:spcPts val="400"/>
              </a:spcBef>
              <a:spcAft>
                <a:spcPts val="0"/>
              </a:spcAft>
              <a:buClr>
                <a:srgbClr val="8A93A9"/>
              </a:buClr>
              <a:buSzPts val="2000"/>
              <a:buFont typeface="Arial"/>
              <a:buNone/>
              <a:defRPr sz="2000" b="0" i="0" u="none" strike="noStrike" cap="none">
                <a:solidFill>
                  <a:srgbClr val="8A93A9"/>
                </a:solidFill>
                <a:latin typeface="Calibri"/>
                <a:ea typeface="Calibri"/>
                <a:cs typeface="Calibri"/>
                <a:sym typeface="Calibri"/>
              </a:defRPr>
            </a:lvl5pPr>
            <a:lvl6pPr marL="2286000" marR="0" lvl="5" indent="0" algn="ctr" rtl="0">
              <a:spcBef>
                <a:spcPts val="400"/>
              </a:spcBef>
              <a:spcAft>
                <a:spcPts val="0"/>
              </a:spcAft>
              <a:buClr>
                <a:srgbClr val="8A93A9"/>
              </a:buClr>
              <a:buSzPts val="2000"/>
              <a:buFont typeface="Arial"/>
              <a:buNone/>
              <a:defRPr sz="2000" b="0" i="0" u="none" strike="noStrike" cap="none">
                <a:solidFill>
                  <a:srgbClr val="8A93A9"/>
                </a:solidFill>
                <a:latin typeface="Calibri"/>
                <a:ea typeface="Calibri"/>
                <a:cs typeface="Calibri"/>
                <a:sym typeface="Calibri"/>
              </a:defRPr>
            </a:lvl6pPr>
            <a:lvl7pPr marL="2743200" marR="0" lvl="6" indent="0" algn="ctr" rtl="0">
              <a:spcBef>
                <a:spcPts val="400"/>
              </a:spcBef>
              <a:spcAft>
                <a:spcPts val="0"/>
              </a:spcAft>
              <a:buClr>
                <a:srgbClr val="8A93A9"/>
              </a:buClr>
              <a:buSzPts val="2000"/>
              <a:buFont typeface="Arial"/>
              <a:buNone/>
              <a:defRPr sz="2000" b="0" i="0" u="none" strike="noStrike" cap="none">
                <a:solidFill>
                  <a:srgbClr val="8A93A9"/>
                </a:solidFill>
                <a:latin typeface="Calibri"/>
                <a:ea typeface="Calibri"/>
                <a:cs typeface="Calibri"/>
                <a:sym typeface="Calibri"/>
              </a:defRPr>
            </a:lvl7pPr>
            <a:lvl8pPr marL="3200400" marR="0" lvl="7" indent="0" algn="ctr" rtl="0">
              <a:spcBef>
                <a:spcPts val="400"/>
              </a:spcBef>
              <a:spcAft>
                <a:spcPts val="0"/>
              </a:spcAft>
              <a:buClr>
                <a:srgbClr val="8A93A9"/>
              </a:buClr>
              <a:buSzPts val="2000"/>
              <a:buFont typeface="Arial"/>
              <a:buNone/>
              <a:defRPr sz="2000" b="0" i="0" u="none" strike="noStrike" cap="none">
                <a:solidFill>
                  <a:srgbClr val="8A93A9"/>
                </a:solidFill>
                <a:latin typeface="Calibri"/>
                <a:ea typeface="Calibri"/>
                <a:cs typeface="Calibri"/>
                <a:sym typeface="Calibri"/>
              </a:defRPr>
            </a:lvl8pPr>
            <a:lvl9pPr marL="3657600" marR="0" lvl="8" indent="0" algn="ctr" rtl="0">
              <a:spcBef>
                <a:spcPts val="400"/>
              </a:spcBef>
              <a:spcAft>
                <a:spcPts val="0"/>
              </a:spcAft>
              <a:buClr>
                <a:srgbClr val="8A93A9"/>
              </a:buClr>
              <a:buSzPts val="2000"/>
              <a:buFont typeface="Arial"/>
              <a:buNone/>
              <a:defRPr sz="2000" b="0" i="0" u="none" strike="noStrike" cap="none">
                <a:solidFill>
                  <a:srgbClr val="8A93A9"/>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
        <p:nvSpPr>
          <p:cNvPr id="128" name="Google Shape;128;p18"/>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rgbClr val="262626"/>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
        <p:nvSpPr>
          <p:cNvPr id="131" name="Google Shape;131;p19"/>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A93A9"/>
              </a:buClr>
              <a:buSzPts val="3200"/>
              <a:buFont typeface="Arial"/>
              <a:buNone/>
              <a:defRPr sz="2000" b="0" i="0" u="none" strike="noStrike" cap="none">
                <a:solidFill>
                  <a:srgbClr val="8A93A9"/>
                </a:solidFill>
                <a:latin typeface="Calibri"/>
                <a:ea typeface="Calibri"/>
                <a:cs typeface="Calibri"/>
                <a:sym typeface="Calibri"/>
              </a:defRPr>
            </a:lvl1pPr>
            <a:lvl2pPr marL="914400" marR="0" lvl="1" indent="-228600" algn="l" rtl="0">
              <a:spcBef>
                <a:spcPts val="360"/>
              </a:spcBef>
              <a:spcAft>
                <a:spcPts val="0"/>
              </a:spcAft>
              <a:buClr>
                <a:srgbClr val="8A93A9"/>
              </a:buClr>
              <a:buSzPts val="2800"/>
              <a:buFont typeface="Arial"/>
              <a:buNone/>
              <a:defRPr sz="1800" b="0" i="0" u="none" strike="noStrike" cap="none">
                <a:solidFill>
                  <a:srgbClr val="8A93A9"/>
                </a:solidFill>
                <a:latin typeface="Calibri"/>
                <a:ea typeface="Calibri"/>
                <a:cs typeface="Calibri"/>
                <a:sym typeface="Calibri"/>
              </a:defRPr>
            </a:lvl2pPr>
            <a:lvl3pPr marL="1371600" marR="0" lvl="2" indent="-228600" algn="l" rtl="0">
              <a:spcBef>
                <a:spcPts val="320"/>
              </a:spcBef>
              <a:spcAft>
                <a:spcPts val="0"/>
              </a:spcAft>
              <a:buClr>
                <a:srgbClr val="8A93A9"/>
              </a:buClr>
              <a:buSzPts val="2400"/>
              <a:buFont typeface="Arial"/>
              <a:buNone/>
              <a:defRPr sz="1600" b="0" i="0" u="none" strike="noStrike" cap="none">
                <a:solidFill>
                  <a:srgbClr val="8A93A9"/>
                </a:solidFill>
                <a:latin typeface="Calibri"/>
                <a:ea typeface="Calibri"/>
                <a:cs typeface="Calibri"/>
                <a:sym typeface="Calibri"/>
              </a:defRPr>
            </a:lvl3pPr>
            <a:lvl4pPr marL="1828800" marR="0" lvl="3" indent="-228600" algn="l" rtl="0">
              <a:spcBef>
                <a:spcPts val="280"/>
              </a:spcBef>
              <a:spcAft>
                <a:spcPts val="0"/>
              </a:spcAft>
              <a:buClr>
                <a:srgbClr val="8A93A9"/>
              </a:buClr>
              <a:buSzPts val="2000"/>
              <a:buFont typeface="Arial"/>
              <a:buNone/>
              <a:defRPr sz="1400" b="0" i="0" u="none" strike="noStrike" cap="none">
                <a:solidFill>
                  <a:srgbClr val="8A93A9"/>
                </a:solidFill>
                <a:latin typeface="Calibri"/>
                <a:ea typeface="Calibri"/>
                <a:cs typeface="Calibri"/>
                <a:sym typeface="Calibri"/>
              </a:defRPr>
            </a:lvl4pPr>
            <a:lvl5pPr marL="2286000" marR="0" lvl="4" indent="-228600" algn="l" rtl="0">
              <a:spcBef>
                <a:spcPts val="280"/>
              </a:spcBef>
              <a:spcAft>
                <a:spcPts val="0"/>
              </a:spcAft>
              <a:buClr>
                <a:srgbClr val="8A93A9"/>
              </a:buClr>
              <a:buSzPts val="2000"/>
              <a:buFont typeface="Arial"/>
              <a:buNone/>
              <a:defRPr sz="1400" b="0" i="0" u="none" strike="noStrike" cap="none">
                <a:solidFill>
                  <a:srgbClr val="8A93A9"/>
                </a:solidFill>
                <a:latin typeface="Calibri"/>
                <a:ea typeface="Calibri"/>
                <a:cs typeface="Calibri"/>
                <a:sym typeface="Calibri"/>
              </a:defRPr>
            </a:lvl5pPr>
            <a:lvl6pPr marL="2743200" marR="0" lvl="5" indent="-228600" algn="l" rtl="0">
              <a:spcBef>
                <a:spcPts val="280"/>
              </a:spcBef>
              <a:spcAft>
                <a:spcPts val="0"/>
              </a:spcAft>
              <a:buClr>
                <a:srgbClr val="8A93A9"/>
              </a:buClr>
              <a:buSzPts val="2000"/>
              <a:buFont typeface="Arial"/>
              <a:buNone/>
              <a:defRPr sz="1400" b="0" i="0" u="none" strike="noStrike" cap="none">
                <a:solidFill>
                  <a:srgbClr val="8A93A9"/>
                </a:solidFill>
                <a:latin typeface="Calibri"/>
                <a:ea typeface="Calibri"/>
                <a:cs typeface="Calibri"/>
                <a:sym typeface="Calibri"/>
              </a:defRPr>
            </a:lvl6pPr>
            <a:lvl7pPr marL="3200400" marR="0" lvl="6" indent="-228600" algn="l" rtl="0">
              <a:spcBef>
                <a:spcPts val="280"/>
              </a:spcBef>
              <a:spcAft>
                <a:spcPts val="0"/>
              </a:spcAft>
              <a:buClr>
                <a:srgbClr val="8A93A9"/>
              </a:buClr>
              <a:buSzPts val="2000"/>
              <a:buFont typeface="Arial"/>
              <a:buNone/>
              <a:defRPr sz="1400" b="0" i="0" u="none" strike="noStrike" cap="none">
                <a:solidFill>
                  <a:srgbClr val="8A93A9"/>
                </a:solidFill>
                <a:latin typeface="Calibri"/>
                <a:ea typeface="Calibri"/>
                <a:cs typeface="Calibri"/>
                <a:sym typeface="Calibri"/>
              </a:defRPr>
            </a:lvl7pPr>
            <a:lvl8pPr marL="3657600" marR="0" lvl="7" indent="-228600" algn="l" rtl="0">
              <a:spcBef>
                <a:spcPts val="280"/>
              </a:spcBef>
              <a:spcAft>
                <a:spcPts val="0"/>
              </a:spcAft>
              <a:buClr>
                <a:srgbClr val="8A93A9"/>
              </a:buClr>
              <a:buSzPts val="2000"/>
              <a:buFont typeface="Arial"/>
              <a:buNone/>
              <a:defRPr sz="1400" b="0" i="0" u="none" strike="noStrike" cap="none">
                <a:solidFill>
                  <a:srgbClr val="8A93A9"/>
                </a:solidFill>
                <a:latin typeface="Calibri"/>
                <a:ea typeface="Calibri"/>
                <a:cs typeface="Calibri"/>
                <a:sym typeface="Calibri"/>
              </a:defRPr>
            </a:lvl8pPr>
            <a:lvl9pPr marL="4114800" marR="0" lvl="8" indent="-228600" algn="l" rtl="0">
              <a:spcBef>
                <a:spcPts val="280"/>
              </a:spcBef>
              <a:spcAft>
                <a:spcPts val="0"/>
              </a:spcAft>
              <a:buClr>
                <a:srgbClr val="8A93A9"/>
              </a:buClr>
              <a:buSzPts val="2000"/>
              <a:buFont typeface="Arial"/>
              <a:buNone/>
              <a:defRPr sz="1400" b="0" i="0" u="none" strike="noStrike" cap="none">
                <a:solidFill>
                  <a:srgbClr val="8A93A9"/>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
        <p:nvSpPr>
          <p:cNvPr id="134" name="Google Shape;134;p20"/>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 name="Google Shape;135;p20"/>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
        <p:nvSpPr>
          <p:cNvPr id="138" name="Google Shape;138;p21"/>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9" name="Google Shape;139;p21"/>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40" name="Google Shape;140;p21"/>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41" name="Google Shape;141;p2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262626"/>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
        <p:nvSpPr>
          <p:cNvPr id="147" name="Google Shape;147;p24"/>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8" name="Google Shape;148;p24"/>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1" name="Shape 47"/>
        <p:cNvGrpSpPr/>
        <p:nvPr/>
      </p:nvGrpSpPr>
      <p:grpSpPr>
        <a:xfrm>
          <a:off x="0" y="0"/>
          <a:ext cx="0" cy="0"/>
          <a:chOff x="0" y="0"/>
          <a:chExt cx="0" cy="0"/>
        </a:xfrm>
      </p:grpSpPr>
      <p:sp>
        <p:nvSpPr>
          <p:cNvPr id="48" name="Google Shape;48;p6"/>
          <p:cNvSpPr/>
          <p:nvPr/>
        </p:nvSpPr>
        <p:spPr>
          <a:xfrm>
            <a:off x="0" y="0"/>
            <a:ext cx="9143999" cy="513543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
        <p:nvSpPr>
          <p:cNvPr id="49" name="Google Shape;49;p6"/>
          <p:cNvSpPr txBox="1">
            <a:spLocks noGrp="1"/>
          </p:cNvSpPr>
          <p:nvPr>
            <p:ph type="ctrTitle"/>
          </p:nvPr>
        </p:nvSpPr>
        <p:spPr>
          <a:xfrm>
            <a:off x="685800" y="3355848"/>
            <a:ext cx="8077200" cy="167335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FFC700"/>
              </a:buClr>
              <a:buSzPts val="1400"/>
              <a:buFont typeface="Corbel"/>
              <a:buNone/>
              <a:defRPr sz="4700" b="1"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0" name="Google Shape;50;p6"/>
          <p:cNvSpPr txBox="1">
            <a:spLocks noGrp="1"/>
          </p:cNvSpPr>
          <p:nvPr>
            <p:ph type="subTitle" idx="1"/>
          </p:nvPr>
        </p:nvSpPr>
        <p:spPr>
          <a:xfrm>
            <a:off x="685800" y="1828800"/>
            <a:ext cx="8077200" cy="1499616"/>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2560"/>
              <a:buFont typeface="Noto Sans Symbols"/>
              <a:buNone/>
              <a:defRPr sz="2000" b="0" i="0" u="none" strike="noStrike" cap="none">
                <a:solidFill>
                  <a:srgbClr val="FFFFFF"/>
                </a:solidFill>
                <a:latin typeface="Corbel"/>
                <a:ea typeface="Corbel"/>
                <a:cs typeface="Corbel"/>
                <a:sym typeface="Corbel"/>
              </a:defRPr>
            </a:lvl1pPr>
            <a:lvl2pPr marL="457200" marR="0" lvl="1" indent="0" algn="ctr" rtl="0">
              <a:spcBef>
                <a:spcPts val="560"/>
              </a:spcBef>
              <a:spcAft>
                <a:spcPts val="0"/>
              </a:spcAft>
              <a:buClr>
                <a:schemeClr val="accent2"/>
              </a:buClr>
              <a:buSzPts val="2520"/>
              <a:buFont typeface="Noto Sans Symbols"/>
              <a:buNone/>
              <a:defRPr sz="2800" b="0" i="0" u="none" strike="noStrike" cap="none">
                <a:solidFill>
                  <a:schemeClr val="lt1"/>
                </a:solidFill>
                <a:latin typeface="Corbel"/>
                <a:ea typeface="Corbel"/>
                <a:cs typeface="Corbel"/>
                <a:sym typeface="Corbel"/>
              </a:defRPr>
            </a:lvl2pPr>
            <a:lvl3pPr marL="914400" marR="0" lvl="2" indent="0" algn="ctr" rtl="0">
              <a:spcBef>
                <a:spcPts val="480"/>
              </a:spcBef>
              <a:spcAft>
                <a:spcPts val="0"/>
              </a:spcAft>
              <a:buClr>
                <a:schemeClr val="accent3"/>
              </a:buClr>
              <a:buSzPts val="2400"/>
              <a:buFont typeface="Arial"/>
              <a:buNone/>
              <a:defRPr sz="2400" b="0" i="0" u="none" strike="noStrike" cap="none">
                <a:solidFill>
                  <a:schemeClr val="lt1"/>
                </a:solidFill>
                <a:latin typeface="Corbel"/>
                <a:ea typeface="Corbel"/>
                <a:cs typeface="Corbel"/>
                <a:sym typeface="Corbel"/>
              </a:defRPr>
            </a:lvl3pPr>
            <a:lvl4pPr marL="1371600" marR="0" lvl="3" indent="0" algn="ctr" rtl="0">
              <a:spcBef>
                <a:spcPts val="400"/>
              </a:spcBef>
              <a:spcAft>
                <a:spcPts val="0"/>
              </a:spcAft>
              <a:buClr>
                <a:schemeClr val="accent4"/>
              </a:buClr>
              <a:buSzPts val="2000"/>
              <a:buFont typeface="Arial"/>
              <a:buNone/>
              <a:defRPr sz="2000" b="0" i="0" u="none" strike="noStrike" cap="none">
                <a:solidFill>
                  <a:schemeClr val="lt1"/>
                </a:solidFill>
                <a:latin typeface="Corbel"/>
                <a:ea typeface="Corbel"/>
                <a:cs typeface="Corbel"/>
                <a:sym typeface="Corbel"/>
              </a:defRPr>
            </a:lvl4pPr>
            <a:lvl5pPr marL="1828800" marR="0" lvl="4" indent="0" algn="ctr" rtl="0">
              <a:spcBef>
                <a:spcPts val="400"/>
              </a:spcBef>
              <a:spcAft>
                <a:spcPts val="0"/>
              </a:spcAft>
              <a:buClr>
                <a:schemeClr val="accent5"/>
              </a:buClr>
              <a:buSzPts val="2000"/>
              <a:buFont typeface="Noto Sans Symbols"/>
              <a:buNone/>
              <a:defRPr sz="2000" b="0" i="0" u="none" strike="noStrike" cap="none">
                <a:solidFill>
                  <a:schemeClr val="lt1"/>
                </a:solidFill>
                <a:latin typeface="Corbel"/>
                <a:ea typeface="Corbel"/>
                <a:cs typeface="Corbel"/>
                <a:sym typeface="Corbel"/>
              </a:defRPr>
            </a:lvl5pPr>
            <a:lvl6pPr marL="2286000" marR="0" lvl="5" indent="0" algn="ctr" rtl="0">
              <a:spcBef>
                <a:spcPts val="400"/>
              </a:spcBef>
              <a:spcAft>
                <a:spcPts val="0"/>
              </a:spcAft>
              <a:buClr>
                <a:schemeClr val="accent6"/>
              </a:buClr>
              <a:buSzPts val="2000"/>
              <a:buFont typeface="Noto Sans Symbols"/>
              <a:buNone/>
              <a:defRPr sz="2000" b="0" i="0" u="none" strike="noStrike" cap="none">
                <a:solidFill>
                  <a:schemeClr val="lt1"/>
                </a:solidFill>
                <a:latin typeface="Corbel"/>
                <a:ea typeface="Corbel"/>
                <a:cs typeface="Corbel"/>
                <a:sym typeface="Corbel"/>
              </a:defRPr>
            </a:lvl6pPr>
            <a:lvl7pPr marL="2743200" marR="0" lvl="6" indent="0" algn="ctr" rtl="0">
              <a:spcBef>
                <a:spcPts val="360"/>
              </a:spcBef>
              <a:spcAft>
                <a:spcPts val="0"/>
              </a:spcAft>
              <a:buClr>
                <a:schemeClr val="accent1"/>
              </a:buClr>
              <a:buSzPts val="1800"/>
              <a:buFont typeface="Noto Sans Symbols"/>
              <a:buNone/>
              <a:defRPr sz="1800" b="0" i="0" u="none" strike="noStrike" cap="none">
                <a:solidFill>
                  <a:schemeClr val="lt1"/>
                </a:solidFill>
                <a:latin typeface="Corbel"/>
                <a:ea typeface="Corbel"/>
                <a:cs typeface="Corbel"/>
                <a:sym typeface="Corbel"/>
              </a:defRPr>
            </a:lvl7pPr>
            <a:lvl8pPr marL="3200400" marR="0" lvl="7" indent="0" algn="ctr" rtl="0">
              <a:spcBef>
                <a:spcPts val="360"/>
              </a:spcBef>
              <a:spcAft>
                <a:spcPts val="0"/>
              </a:spcAft>
              <a:buClr>
                <a:schemeClr val="accent2"/>
              </a:buClr>
              <a:buSzPts val="1800"/>
              <a:buFont typeface="Noto Sans Symbols"/>
              <a:buNone/>
              <a:defRPr sz="1800" b="0" i="0" u="none" strike="noStrike" cap="none">
                <a:solidFill>
                  <a:schemeClr val="lt1"/>
                </a:solidFill>
                <a:latin typeface="Corbel"/>
                <a:ea typeface="Corbel"/>
                <a:cs typeface="Corbel"/>
                <a:sym typeface="Corbel"/>
              </a:defRPr>
            </a:lvl8pPr>
            <a:lvl9pPr marL="3657600" marR="0" lvl="8" indent="0" algn="ctr" rtl="0">
              <a:spcBef>
                <a:spcPts val="360"/>
              </a:spcBef>
              <a:spcAft>
                <a:spcPts val="0"/>
              </a:spcAft>
              <a:buClr>
                <a:schemeClr val="accent3"/>
              </a:buClr>
              <a:buSzPts val="1800"/>
              <a:buFont typeface="Noto Sans Symbols"/>
              <a:buNone/>
              <a:defRPr sz="1800" b="0" i="0" u="none" strike="noStrike" cap="none">
                <a:solidFill>
                  <a:schemeClr val="lt1"/>
                </a:solidFill>
                <a:latin typeface="Corbel"/>
                <a:ea typeface="Corbel"/>
                <a:cs typeface="Corbel"/>
                <a:sym typeface="Corbel"/>
              </a:defRPr>
            </a:lvl9pPr>
          </a:lstStyle>
          <a:p>
            <a:endParaRPr/>
          </a:p>
        </p:txBody>
      </p:sp>
      <p:sp>
        <p:nvSpPr>
          <p:cNvPr id="51" name="Google Shape;51;p6"/>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lt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9pPr>
          </a:lstStyle>
          <a:p>
            <a:endParaRPr/>
          </a:p>
        </p:txBody>
      </p:sp>
      <p:sp>
        <p:nvSpPr>
          <p:cNvPr id="52" name="Google Shape;52;p6"/>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lt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9pPr>
          </a:lstStyle>
          <a:p>
            <a:endParaRPr/>
          </a:p>
        </p:txBody>
      </p:sp>
      <p:sp>
        <p:nvSpPr>
          <p:cNvPr id="53" name="Google Shape;53;p6"/>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chemeClr val="lt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chemeClr val="lt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chemeClr val="lt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chemeClr val="lt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chemeClr val="lt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chemeClr val="lt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chemeClr val="lt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chemeClr val="lt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6"/>
          <p:cNvSpPr/>
          <p:nvPr/>
        </p:nvSpPr>
        <p:spPr>
          <a:xfrm>
            <a:off x="0" y="5128334"/>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262626"/>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
        <p:nvSpPr>
          <p:cNvPr id="151" name="Google Shape;151;p25"/>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2" name="Google Shape;152;p2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
        <p:nvSpPr>
          <p:cNvPr id="155" name="Google Shape;155;p2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
        <p:nvSpPr>
          <p:cNvPr id="158" name="Google Shape;158;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endParaRPr lang="en-US"/>
          </a:p>
        </p:txBody>
      </p:sp>
      <p:sp>
        <p:nvSpPr>
          <p:cNvPr id="27" name="Slide Number Placeholder 2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1" name="Shape 55"/>
        <p:cNvGrpSpPr/>
        <p:nvPr/>
      </p:nvGrpSpPr>
      <p:grpSpPr>
        <a:xfrm>
          <a:off x="0" y="0"/>
          <a:ext cx="0" cy="0"/>
          <a:chOff x="0" y="0"/>
          <a:chExt cx="0" cy="0"/>
        </a:xfrm>
      </p:grpSpPr>
      <p:sp>
        <p:nvSpPr>
          <p:cNvPr id="56" name="Google Shape;56;p7"/>
          <p:cNvSpPr/>
          <p:nvPr/>
        </p:nvSpPr>
        <p:spPr>
          <a:xfrm>
            <a:off x="0" y="1"/>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
        <p:nvSpPr>
          <p:cNvPr id="57" name="Google Shape;57;p7"/>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
        <p:nvSpPr>
          <p:cNvPr id="58" name="Google Shape;58;p7"/>
          <p:cNvSpPr txBox="1">
            <a:spLocks noGrp="1"/>
          </p:cNvSpPr>
          <p:nvPr>
            <p:ph type="title"/>
          </p:nvPr>
        </p:nvSpPr>
        <p:spPr>
          <a:xfrm>
            <a:off x="749808" y="118872"/>
            <a:ext cx="8013192" cy="1636776"/>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FFC700"/>
              </a:buClr>
              <a:buSzPts val="1400"/>
              <a:buFont typeface="Corbel"/>
              <a:buNone/>
              <a:defRPr sz="4700" b="1"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9" name="Google Shape;59;p7"/>
          <p:cNvSpPr txBox="1">
            <a:spLocks noGrp="1"/>
          </p:cNvSpPr>
          <p:nvPr>
            <p:ph type="body" idx="1"/>
          </p:nvPr>
        </p:nvSpPr>
        <p:spPr>
          <a:xfrm>
            <a:off x="740664" y="1828800"/>
            <a:ext cx="8022336" cy="685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accent1"/>
              </a:buClr>
              <a:buSzPts val="2560"/>
              <a:buFont typeface="Noto Sans Symbols"/>
              <a:buNone/>
              <a:defRPr sz="2000" b="0" i="0" u="none" strike="noStrike" cap="none">
                <a:solidFill>
                  <a:srgbClr val="FFFFFF"/>
                </a:solidFill>
                <a:latin typeface="Corbel"/>
                <a:ea typeface="Corbel"/>
                <a:cs typeface="Corbel"/>
                <a:sym typeface="Corbel"/>
              </a:defRPr>
            </a:lvl1pPr>
            <a:lvl2pPr marL="914400" marR="0" lvl="1" indent="-228600" algn="l" rtl="0">
              <a:spcBef>
                <a:spcPts val="360"/>
              </a:spcBef>
              <a:spcAft>
                <a:spcPts val="0"/>
              </a:spcAft>
              <a:buClr>
                <a:schemeClr val="accent2"/>
              </a:buClr>
              <a:buSzPts val="2520"/>
              <a:buFont typeface="Noto Sans Symbols"/>
              <a:buNone/>
              <a:defRPr sz="1800" b="0" i="0" u="none" strike="noStrike" cap="none">
                <a:solidFill>
                  <a:schemeClr val="lt1"/>
                </a:solidFill>
                <a:latin typeface="Corbel"/>
                <a:ea typeface="Corbel"/>
                <a:cs typeface="Corbel"/>
                <a:sym typeface="Corbel"/>
              </a:defRPr>
            </a:lvl2pPr>
            <a:lvl3pPr marL="1371600" marR="0" lvl="2" indent="-228600" algn="l" rtl="0">
              <a:spcBef>
                <a:spcPts val="320"/>
              </a:spcBef>
              <a:spcAft>
                <a:spcPts val="0"/>
              </a:spcAft>
              <a:buClr>
                <a:schemeClr val="accent3"/>
              </a:buClr>
              <a:buSzPts val="2400"/>
              <a:buFont typeface="Arial"/>
              <a:buNone/>
              <a:defRPr sz="1600" b="0" i="0" u="none" strike="noStrike" cap="none">
                <a:solidFill>
                  <a:schemeClr val="lt1"/>
                </a:solidFill>
                <a:latin typeface="Corbel"/>
                <a:ea typeface="Corbel"/>
                <a:cs typeface="Corbel"/>
                <a:sym typeface="Corbel"/>
              </a:defRPr>
            </a:lvl3pPr>
            <a:lvl4pPr marL="1828800" marR="0" lvl="3" indent="-228600" algn="l" rtl="0">
              <a:spcBef>
                <a:spcPts val="280"/>
              </a:spcBef>
              <a:spcAft>
                <a:spcPts val="0"/>
              </a:spcAft>
              <a:buClr>
                <a:schemeClr val="accent4"/>
              </a:buClr>
              <a:buSzPts val="2000"/>
              <a:buFont typeface="Arial"/>
              <a:buNone/>
              <a:defRPr sz="1400" b="0" i="0" u="none" strike="noStrike" cap="none">
                <a:solidFill>
                  <a:schemeClr val="lt1"/>
                </a:solidFill>
                <a:latin typeface="Corbel"/>
                <a:ea typeface="Corbel"/>
                <a:cs typeface="Corbel"/>
                <a:sym typeface="Corbel"/>
              </a:defRPr>
            </a:lvl4pPr>
            <a:lvl5pPr marL="2286000" marR="0" lvl="4" indent="-228600" algn="l" rtl="0">
              <a:spcBef>
                <a:spcPts val="280"/>
              </a:spcBef>
              <a:spcAft>
                <a:spcPts val="0"/>
              </a:spcAft>
              <a:buClr>
                <a:schemeClr val="accent5"/>
              </a:buClr>
              <a:buSzPts val="2000"/>
              <a:buFont typeface="Noto Sans Symbols"/>
              <a:buNone/>
              <a:defRPr sz="1400" b="0" i="0" u="none" strike="noStrike" cap="none">
                <a:solidFill>
                  <a:schemeClr val="lt1"/>
                </a:solidFill>
                <a:latin typeface="Corbel"/>
                <a:ea typeface="Corbel"/>
                <a:cs typeface="Corbel"/>
                <a:sym typeface="Corbel"/>
              </a:defRPr>
            </a:lvl5pPr>
            <a:lvl6pPr marL="2743200" marR="0" lvl="5" indent="-228600" algn="l" rtl="0">
              <a:spcBef>
                <a:spcPts val="280"/>
              </a:spcBef>
              <a:spcAft>
                <a:spcPts val="0"/>
              </a:spcAft>
              <a:buClr>
                <a:schemeClr val="accent6"/>
              </a:buClr>
              <a:buSzPts val="2000"/>
              <a:buFont typeface="Noto Sans Symbols"/>
              <a:buNone/>
              <a:defRPr sz="1400" b="0" i="0" u="none" strike="noStrike" cap="none">
                <a:solidFill>
                  <a:schemeClr val="lt1"/>
                </a:solidFill>
                <a:latin typeface="Corbel"/>
                <a:ea typeface="Corbel"/>
                <a:cs typeface="Corbel"/>
                <a:sym typeface="Corbel"/>
              </a:defRPr>
            </a:lvl6pPr>
            <a:lvl7pPr marL="3200400" marR="0" lvl="6" indent="-228600" algn="l" rtl="0">
              <a:spcBef>
                <a:spcPts val="280"/>
              </a:spcBef>
              <a:spcAft>
                <a:spcPts val="0"/>
              </a:spcAft>
              <a:buClr>
                <a:schemeClr val="accent1"/>
              </a:buClr>
              <a:buSzPts val="1800"/>
              <a:buFont typeface="Noto Sans Symbols"/>
              <a:buNone/>
              <a:defRPr sz="1400" b="0" i="0" u="none" strike="noStrike" cap="none">
                <a:solidFill>
                  <a:schemeClr val="lt1"/>
                </a:solidFill>
                <a:latin typeface="Corbel"/>
                <a:ea typeface="Corbel"/>
                <a:cs typeface="Corbel"/>
                <a:sym typeface="Corbel"/>
              </a:defRPr>
            </a:lvl7pPr>
            <a:lvl8pPr marL="3657600" marR="0" lvl="7" indent="-228600" algn="l" rtl="0">
              <a:spcBef>
                <a:spcPts val="280"/>
              </a:spcBef>
              <a:spcAft>
                <a:spcPts val="0"/>
              </a:spcAft>
              <a:buClr>
                <a:schemeClr val="accent2"/>
              </a:buClr>
              <a:buSzPts val="1800"/>
              <a:buFont typeface="Noto Sans Symbols"/>
              <a:buNone/>
              <a:defRPr sz="1400" b="0" i="0" u="none" strike="noStrike" cap="none">
                <a:solidFill>
                  <a:schemeClr val="lt1"/>
                </a:solidFill>
                <a:latin typeface="Corbel"/>
                <a:ea typeface="Corbel"/>
                <a:cs typeface="Corbel"/>
                <a:sym typeface="Corbel"/>
              </a:defRPr>
            </a:lvl8pPr>
            <a:lvl9pPr marL="4114800" marR="0" lvl="8" indent="-228600" algn="l" rtl="0">
              <a:spcBef>
                <a:spcPts val="280"/>
              </a:spcBef>
              <a:spcAft>
                <a:spcPts val="0"/>
              </a:spcAft>
              <a:buClr>
                <a:schemeClr val="accent3"/>
              </a:buClr>
              <a:buSzPts val="1800"/>
              <a:buFont typeface="Noto Sans Symbols"/>
              <a:buNone/>
              <a:defRPr sz="1400" b="0" i="0" u="none" strike="noStrike" cap="none">
                <a:solidFill>
                  <a:schemeClr val="lt1"/>
                </a:solidFill>
                <a:latin typeface="Corbel"/>
                <a:ea typeface="Corbel"/>
                <a:cs typeface="Corbel"/>
                <a:sym typeface="Corbel"/>
              </a:defRPr>
            </a:lvl9pPr>
          </a:lstStyle>
          <a:p>
            <a:endParaRPr/>
          </a:p>
        </p:txBody>
      </p:sp>
      <p:sp>
        <p:nvSpPr>
          <p:cNvPr id="60" name="Google Shape;60;p7"/>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lt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9pPr>
          </a:lstStyle>
          <a:p>
            <a:endParaRPr/>
          </a:p>
        </p:txBody>
      </p:sp>
      <p:sp>
        <p:nvSpPr>
          <p:cNvPr id="61" name="Google Shape;61;p7"/>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lt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lt1"/>
                </a:solidFill>
                <a:latin typeface="Tahoma"/>
                <a:ea typeface="Tahoma"/>
                <a:cs typeface="Tahoma"/>
                <a:sym typeface="Tahoma"/>
              </a:defRPr>
            </a:lvl9pPr>
          </a:lstStyle>
          <a:p>
            <a:endParaRPr/>
          </a:p>
        </p:txBody>
      </p:sp>
      <p:sp>
        <p:nvSpPr>
          <p:cNvPr id="62" name="Google Shape;62;p7"/>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chemeClr val="lt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chemeClr val="lt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chemeClr val="lt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chemeClr val="lt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chemeClr val="lt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chemeClr val="lt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chemeClr val="lt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chemeClr val="lt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457200" y="152400"/>
            <a:ext cx="8229600" cy="1251062"/>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FFC700"/>
              </a:buClr>
              <a:buSzPts val="1400"/>
              <a:buFont typeface="Corbel"/>
              <a:buNone/>
              <a:defRPr sz="4500" b="1"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5" name="Google Shape;65;p8"/>
          <p:cNvSpPr txBox="1">
            <a:spLocks noGrp="1"/>
          </p:cNvSpPr>
          <p:nvPr>
            <p:ph type="body" idx="1"/>
          </p:nvPr>
        </p:nvSpPr>
        <p:spPr>
          <a:xfrm>
            <a:off x="457200" y="1773936"/>
            <a:ext cx="4038600" cy="4623816"/>
          </a:xfrm>
          <a:prstGeom prst="rect">
            <a:avLst/>
          </a:prstGeom>
          <a:noFill/>
          <a:ln>
            <a:noFill/>
          </a:ln>
        </p:spPr>
        <p:txBody>
          <a:bodyPr spcFirstLastPara="1" wrap="square" lIns="91425" tIns="91425" rIns="91425" bIns="91425" anchor="t" anchorCtr="0"/>
          <a:lstStyle>
            <a:lvl1pPr marL="457200" marR="0" lvl="0" indent="-370840" algn="l" rtl="0">
              <a:spcBef>
                <a:spcPts val="0"/>
              </a:spcBef>
              <a:spcAft>
                <a:spcPts val="0"/>
              </a:spcAft>
              <a:buClr>
                <a:schemeClr val="accent1"/>
              </a:buClr>
              <a:buSzPts val="2240"/>
              <a:buFont typeface="Noto Sans Symbols"/>
              <a:buChar char="◼"/>
              <a:defRPr sz="2800" b="0" i="0" u="none" strike="noStrike" cap="none">
                <a:solidFill>
                  <a:schemeClr val="dk1"/>
                </a:solidFill>
                <a:latin typeface="Corbel"/>
                <a:ea typeface="Corbel"/>
                <a:cs typeface="Corbel"/>
                <a:sym typeface="Corbel"/>
              </a:defRPr>
            </a:lvl1pPr>
            <a:lvl2pPr marL="914400" marR="0" lvl="1" indent="-365760" algn="l" rtl="0">
              <a:spcBef>
                <a:spcPts val="480"/>
              </a:spcBef>
              <a:spcAft>
                <a:spcPts val="0"/>
              </a:spcAft>
              <a:buClr>
                <a:schemeClr val="accent2"/>
              </a:buClr>
              <a:buSzPts val="2160"/>
              <a:buFont typeface="Noto Sans Symbols"/>
              <a:buChar char="▪"/>
              <a:defRPr sz="2400" b="0" i="0" u="none" strike="noStrike" cap="none">
                <a:solidFill>
                  <a:schemeClr val="dk1"/>
                </a:solidFill>
                <a:latin typeface="Corbel"/>
                <a:ea typeface="Corbel"/>
                <a:cs typeface="Corbel"/>
                <a:sym typeface="Corbel"/>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Corbel"/>
                <a:ea typeface="Corbel"/>
                <a:cs typeface="Corbel"/>
                <a:sym typeface="Corbel"/>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Corbel"/>
                <a:ea typeface="Corbel"/>
                <a:cs typeface="Corbel"/>
                <a:sym typeface="Corbel"/>
              </a:defRPr>
            </a:lvl4pPr>
            <a:lvl5pPr marL="2286000" marR="0" lvl="4" indent="-342900" algn="l" rtl="0">
              <a:spcBef>
                <a:spcPts val="360"/>
              </a:spcBef>
              <a:spcAft>
                <a:spcPts val="0"/>
              </a:spcAft>
              <a:buClr>
                <a:schemeClr val="accent5"/>
              </a:buClr>
              <a:buSzPts val="1800"/>
              <a:buFont typeface="Noto Sans Symbols"/>
              <a:buChar char="•"/>
              <a:defRPr sz="1800" b="0" i="0" u="none" strike="noStrike" cap="none">
                <a:solidFill>
                  <a:schemeClr val="dk1"/>
                </a:solidFill>
                <a:latin typeface="Corbel"/>
                <a:ea typeface="Corbel"/>
                <a:cs typeface="Corbel"/>
                <a:sym typeface="Corbel"/>
              </a:defRPr>
            </a:lvl5pPr>
            <a:lvl6pPr marL="2743200" marR="0" lvl="5" indent="-342900" algn="l" rtl="0">
              <a:spcBef>
                <a:spcPts val="360"/>
              </a:spcBef>
              <a:spcAft>
                <a:spcPts val="0"/>
              </a:spcAft>
              <a:buClr>
                <a:schemeClr val="accent6"/>
              </a:buClr>
              <a:buSzPts val="1800"/>
              <a:buFont typeface="Noto Sans Symbols"/>
              <a:buChar char="⚫"/>
              <a:defRPr sz="18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66" name="Google Shape;66;p8"/>
          <p:cNvSpPr txBox="1">
            <a:spLocks noGrp="1"/>
          </p:cNvSpPr>
          <p:nvPr>
            <p:ph type="body" idx="2"/>
          </p:nvPr>
        </p:nvSpPr>
        <p:spPr>
          <a:xfrm>
            <a:off x="4648200" y="1773936"/>
            <a:ext cx="4038600" cy="4623816"/>
          </a:xfrm>
          <a:prstGeom prst="rect">
            <a:avLst/>
          </a:prstGeom>
          <a:noFill/>
          <a:ln>
            <a:noFill/>
          </a:ln>
        </p:spPr>
        <p:txBody>
          <a:bodyPr spcFirstLastPara="1" wrap="square" lIns="91425" tIns="91425" rIns="91425" bIns="91425" anchor="t" anchorCtr="0"/>
          <a:lstStyle>
            <a:lvl1pPr marL="457200" marR="0" lvl="0" indent="-370840" algn="l" rtl="0">
              <a:spcBef>
                <a:spcPts val="0"/>
              </a:spcBef>
              <a:spcAft>
                <a:spcPts val="0"/>
              </a:spcAft>
              <a:buClr>
                <a:schemeClr val="accent1"/>
              </a:buClr>
              <a:buSzPts val="2240"/>
              <a:buFont typeface="Noto Sans Symbols"/>
              <a:buChar char="◼"/>
              <a:defRPr sz="2800" b="0" i="0" u="none" strike="noStrike" cap="none">
                <a:solidFill>
                  <a:schemeClr val="dk1"/>
                </a:solidFill>
                <a:latin typeface="Corbel"/>
                <a:ea typeface="Corbel"/>
                <a:cs typeface="Corbel"/>
                <a:sym typeface="Corbel"/>
              </a:defRPr>
            </a:lvl1pPr>
            <a:lvl2pPr marL="914400" marR="0" lvl="1" indent="-365760" algn="l" rtl="0">
              <a:spcBef>
                <a:spcPts val="480"/>
              </a:spcBef>
              <a:spcAft>
                <a:spcPts val="0"/>
              </a:spcAft>
              <a:buClr>
                <a:schemeClr val="accent2"/>
              </a:buClr>
              <a:buSzPts val="2160"/>
              <a:buFont typeface="Noto Sans Symbols"/>
              <a:buChar char="▪"/>
              <a:defRPr sz="2400" b="0" i="0" u="none" strike="noStrike" cap="none">
                <a:solidFill>
                  <a:schemeClr val="dk1"/>
                </a:solidFill>
                <a:latin typeface="Corbel"/>
                <a:ea typeface="Corbel"/>
                <a:cs typeface="Corbel"/>
                <a:sym typeface="Corbel"/>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Corbel"/>
                <a:ea typeface="Corbel"/>
                <a:cs typeface="Corbel"/>
                <a:sym typeface="Corbel"/>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Corbel"/>
                <a:ea typeface="Corbel"/>
                <a:cs typeface="Corbel"/>
                <a:sym typeface="Corbel"/>
              </a:defRPr>
            </a:lvl4pPr>
            <a:lvl5pPr marL="2286000" marR="0" lvl="4" indent="-342900" algn="l" rtl="0">
              <a:spcBef>
                <a:spcPts val="360"/>
              </a:spcBef>
              <a:spcAft>
                <a:spcPts val="0"/>
              </a:spcAft>
              <a:buClr>
                <a:schemeClr val="accent5"/>
              </a:buClr>
              <a:buSzPts val="1800"/>
              <a:buFont typeface="Noto Sans Symbols"/>
              <a:buChar char="•"/>
              <a:defRPr sz="1800" b="0" i="0" u="none" strike="noStrike" cap="none">
                <a:solidFill>
                  <a:schemeClr val="dk1"/>
                </a:solidFill>
                <a:latin typeface="Corbel"/>
                <a:ea typeface="Corbel"/>
                <a:cs typeface="Corbel"/>
                <a:sym typeface="Corbel"/>
              </a:defRPr>
            </a:lvl5pPr>
            <a:lvl6pPr marL="2743200" marR="0" lvl="5" indent="-342900" algn="l" rtl="0">
              <a:spcBef>
                <a:spcPts val="360"/>
              </a:spcBef>
              <a:spcAft>
                <a:spcPts val="0"/>
              </a:spcAft>
              <a:buClr>
                <a:schemeClr val="accent6"/>
              </a:buClr>
              <a:buSzPts val="1800"/>
              <a:buFont typeface="Noto Sans Symbols"/>
              <a:buChar char="⚫"/>
              <a:defRPr sz="18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67" name="Google Shape;67;p8"/>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68" name="Google Shape;68;p8"/>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69" name="Google Shape;69;p8"/>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41414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41414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41414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41414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41414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41414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41414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41414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457200" y="152400"/>
            <a:ext cx="8229600" cy="1251062"/>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FFC700"/>
              </a:buClr>
              <a:buSzPts val="1400"/>
              <a:buFont typeface="Corbel"/>
              <a:buNone/>
              <a:defRPr sz="4500" b="1"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2" name="Google Shape;72;p9"/>
          <p:cNvSpPr txBox="1">
            <a:spLocks noGrp="1"/>
          </p:cNvSpPr>
          <p:nvPr>
            <p:ph type="body" idx="1"/>
          </p:nvPr>
        </p:nvSpPr>
        <p:spPr>
          <a:xfrm>
            <a:off x="457200" y="1698987"/>
            <a:ext cx="4040188" cy="715355"/>
          </a:xfrm>
          <a:prstGeom prst="rect">
            <a:avLst/>
          </a:prstGeom>
          <a:noFill/>
          <a:ln>
            <a:noFill/>
          </a:ln>
        </p:spPr>
        <p:txBody>
          <a:bodyPr spcFirstLastPara="1" wrap="square" lIns="91425" tIns="91425" rIns="91425" bIns="91425" anchor="ctr" anchorCtr="0"/>
          <a:lstStyle>
            <a:lvl1pPr marL="457200" marR="0" lvl="0" indent="-228600" algn="l" rtl="0">
              <a:spcBef>
                <a:spcPts val="0"/>
              </a:spcBef>
              <a:spcAft>
                <a:spcPts val="0"/>
              </a:spcAft>
              <a:buClr>
                <a:schemeClr val="accent1"/>
              </a:buClr>
              <a:buSzPts val="2560"/>
              <a:buFont typeface="Noto Sans Symbols"/>
              <a:buNone/>
              <a:defRPr sz="2300" b="1" i="0" u="none" strike="noStrike" cap="none">
                <a:solidFill>
                  <a:schemeClr val="dk1"/>
                </a:solidFill>
                <a:latin typeface="Corbel"/>
                <a:ea typeface="Corbel"/>
                <a:cs typeface="Corbel"/>
                <a:sym typeface="Corbel"/>
              </a:defRPr>
            </a:lvl1pPr>
            <a:lvl2pPr marL="914400" marR="0" lvl="1" indent="-228600" algn="l" rtl="0">
              <a:spcBef>
                <a:spcPts val="400"/>
              </a:spcBef>
              <a:spcAft>
                <a:spcPts val="0"/>
              </a:spcAft>
              <a:buClr>
                <a:schemeClr val="accent2"/>
              </a:buClr>
              <a:buSzPts val="2520"/>
              <a:buFont typeface="Noto Sans Symbols"/>
              <a:buNone/>
              <a:defRPr sz="2000" b="1" i="0" u="none" strike="noStrike" cap="none">
                <a:solidFill>
                  <a:schemeClr val="dk1"/>
                </a:solidFill>
                <a:latin typeface="Corbel"/>
                <a:ea typeface="Corbel"/>
                <a:cs typeface="Corbel"/>
                <a:sym typeface="Corbel"/>
              </a:defRPr>
            </a:lvl2pPr>
            <a:lvl3pPr marL="1371600" marR="0" lvl="2" indent="-228600" algn="l" rtl="0">
              <a:spcBef>
                <a:spcPts val="360"/>
              </a:spcBef>
              <a:spcAft>
                <a:spcPts val="0"/>
              </a:spcAft>
              <a:buClr>
                <a:schemeClr val="accent3"/>
              </a:buClr>
              <a:buSzPts val="2400"/>
              <a:buFont typeface="Arial"/>
              <a:buNone/>
              <a:defRPr sz="1800" b="1" i="0" u="none" strike="noStrike" cap="none">
                <a:solidFill>
                  <a:schemeClr val="dk1"/>
                </a:solidFill>
                <a:latin typeface="Corbel"/>
                <a:ea typeface="Corbel"/>
                <a:cs typeface="Corbel"/>
                <a:sym typeface="Corbel"/>
              </a:defRPr>
            </a:lvl3pPr>
            <a:lvl4pPr marL="1828800" marR="0" lvl="3" indent="-228600" algn="l" rtl="0">
              <a:spcBef>
                <a:spcPts val="320"/>
              </a:spcBef>
              <a:spcAft>
                <a:spcPts val="0"/>
              </a:spcAft>
              <a:buClr>
                <a:schemeClr val="accent4"/>
              </a:buClr>
              <a:buSzPts val="2000"/>
              <a:buFont typeface="Arial"/>
              <a:buNone/>
              <a:defRPr sz="1600" b="1" i="0" u="none" strike="noStrike" cap="none">
                <a:solidFill>
                  <a:schemeClr val="dk1"/>
                </a:solidFill>
                <a:latin typeface="Corbel"/>
                <a:ea typeface="Corbel"/>
                <a:cs typeface="Corbel"/>
                <a:sym typeface="Corbel"/>
              </a:defRPr>
            </a:lvl4pPr>
            <a:lvl5pPr marL="2286000" marR="0" lvl="4" indent="-228600" algn="l" rtl="0">
              <a:spcBef>
                <a:spcPts val="320"/>
              </a:spcBef>
              <a:spcAft>
                <a:spcPts val="0"/>
              </a:spcAft>
              <a:buClr>
                <a:schemeClr val="accent5"/>
              </a:buClr>
              <a:buSzPts val="2000"/>
              <a:buFont typeface="Noto Sans Symbols"/>
              <a:buNone/>
              <a:defRPr sz="1600" b="1" i="0" u="none" strike="noStrike" cap="none">
                <a:solidFill>
                  <a:schemeClr val="dk1"/>
                </a:solidFill>
                <a:latin typeface="Corbel"/>
                <a:ea typeface="Corbel"/>
                <a:cs typeface="Corbel"/>
                <a:sym typeface="Corbel"/>
              </a:defRPr>
            </a:lvl5pPr>
            <a:lvl6pPr marL="2743200" marR="0" lvl="5" indent="-228600" algn="l" rtl="0">
              <a:spcBef>
                <a:spcPts val="320"/>
              </a:spcBef>
              <a:spcAft>
                <a:spcPts val="0"/>
              </a:spcAft>
              <a:buClr>
                <a:schemeClr val="accent6"/>
              </a:buClr>
              <a:buSzPts val="2000"/>
              <a:buFont typeface="Noto Sans Symbols"/>
              <a:buNone/>
              <a:defRPr sz="1600" b="1" i="0" u="none" strike="noStrike" cap="none">
                <a:solidFill>
                  <a:schemeClr val="dk1"/>
                </a:solidFill>
                <a:latin typeface="Corbel"/>
                <a:ea typeface="Corbel"/>
                <a:cs typeface="Corbel"/>
                <a:sym typeface="Corbel"/>
              </a:defRPr>
            </a:lvl6pPr>
            <a:lvl7pPr marL="3200400" marR="0" lvl="6" indent="-228600" algn="l" rtl="0">
              <a:spcBef>
                <a:spcPts val="320"/>
              </a:spcBef>
              <a:spcAft>
                <a:spcPts val="0"/>
              </a:spcAft>
              <a:buClr>
                <a:schemeClr val="accent1"/>
              </a:buClr>
              <a:buSzPts val="1800"/>
              <a:buFont typeface="Noto Sans Symbols"/>
              <a:buNone/>
              <a:defRPr sz="1600" b="1" i="0" u="none" strike="noStrike" cap="none">
                <a:solidFill>
                  <a:schemeClr val="dk1"/>
                </a:solidFill>
                <a:latin typeface="Corbel"/>
                <a:ea typeface="Corbel"/>
                <a:cs typeface="Corbel"/>
                <a:sym typeface="Corbel"/>
              </a:defRPr>
            </a:lvl7pPr>
            <a:lvl8pPr marL="3657600" marR="0" lvl="7" indent="-228600" algn="l" rtl="0">
              <a:spcBef>
                <a:spcPts val="320"/>
              </a:spcBef>
              <a:spcAft>
                <a:spcPts val="0"/>
              </a:spcAft>
              <a:buClr>
                <a:schemeClr val="accent2"/>
              </a:buClr>
              <a:buSzPts val="1800"/>
              <a:buFont typeface="Noto Sans Symbols"/>
              <a:buNone/>
              <a:defRPr sz="1600" b="1" i="0" u="none" strike="noStrike" cap="none">
                <a:solidFill>
                  <a:schemeClr val="dk1"/>
                </a:solidFill>
                <a:latin typeface="Corbel"/>
                <a:ea typeface="Corbel"/>
                <a:cs typeface="Corbel"/>
                <a:sym typeface="Corbel"/>
              </a:defRPr>
            </a:lvl8pPr>
            <a:lvl9pPr marL="4114800" marR="0" lvl="8" indent="-228600" algn="l" rtl="0">
              <a:spcBef>
                <a:spcPts val="320"/>
              </a:spcBef>
              <a:spcAft>
                <a:spcPts val="0"/>
              </a:spcAft>
              <a:buClr>
                <a:schemeClr val="accent3"/>
              </a:buClr>
              <a:buSzPts val="1800"/>
              <a:buFont typeface="Noto Sans Symbols"/>
              <a:buNone/>
              <a:defRPr sz="1600" b="1" i="0" u="none" strike="noStrike" cap="none">
                <a:solidFill>
                  <a:schemeClr val="dk1"/>
                </a:solidFill>
                <a:latin typeface="Corbel"/>
                <a:ea typeface="Corbel"/>
                <a:cs typeface="Corbel"/>
                <a:sym typeface="Corbel"/>
              </a:defRPr>
            </a:lvl9pPr>
          </a:lstStyle>
          <a:p>
            <a:endParaRPr/>
          </a:p>
        </p:txBody>
      </p:sp>
      <p:sp>
        <p:nvSpPr>
          <p:cNvPr id="73" name="Google Shape;73;p9"/>
          <p:cNvSpPr txBox="1">
            <a:spLocks noGrp="1"/>
          </p:cNvSpPr>
          <p:nvPr>
            <p:ph type="body" idx="2"/>
          </p:nvPr>
        </p:nvSpPr>
        <p:spPr>
          <a:xfrm>
            <a:off x="457200" y="2449512"/>
            <a:ext cx="4040188" cy="3951288"/>
          </a:xfrm>
          <a:prstGeom prst="rect">
            <a:avLst/>
          </a:prstGeom>
          <a:noFill/>
          <a:ln>
            <a:noFill/>
          </a:ln>
        </p:spPr>
        <p:txBody>
          <a:bodyPr spcFirstLastPara="1" wrap="square" lIns="91425" tIns="91425" rIns="91425" bIns="91425" anchor="t" anchorCtr="0"/>
          <a:lstStyle>
            <a:lvl1pPr marL="457200" marR="0" lvl="0" indent="-350520" algn="l" rtl="0">
              <a:spcBef>
                <a:spcPts val="0"/>
              </a:spcBef>
              <a:spcAft>
                <a:spcPts val="0"/>
              </a:spcAft>
              <a:buClr>
                <a:schemeClr val="accent1"/>
              </a:buClr>
              <a:buSzPts val="1920"/>
              <a:buFont typeface="Noto Sans Symbols"/>
              <a:buChar char="◼"/>
              <a:defRPr sz="2400" b="0" i="0" u="none" strike="noStrike" cap="none">
                <a:solidFill>
                  <a:schemeClr val="dk1"/>
                </a:solidFill>
                <a:latin typeface="Corbel"/>
                <a:ea typeface="Corbel"/>
                <a:cs typeface="Corbel"/>
                <a:sym typeface="Corbel"/>
              </a:defRPr>
            </a:lvl1pPr>
            <a:lvl2pPr marL="914400" marR="0" lvl="1" indent="-342900" algn="l" rtl="0">
              <a:spcBef>
                <a:spcPts val="400"/>
              </a:spcBef>
              <a:spcAft>
                <a:spcPts val="0"/>
              </a:spcAft>
              <a:buClr>
                <a:schemeClr val="accent2"/>
              </a:buClr>
              <a:buSzPts val="1800"/>
              <a:buFont typeface="Noto Sans Symbols"/>
              <a:buChar char="▪"/>
              <a:defRPr sz="2000" b="0" i="0" u="none" strike="noStrike" cap="none">
                <a:solidFill>
                  <a:schemeClr val="dk1"/>
                </a:solidFill>
                <a:latin typeface="Corbel"/>
                <a:ea typeface="Corbel"/>
                <a:cs typeface="Corbel"/>
                <a:sym typeface="Corbel"/>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orbel"/>
                <a:ea typeface="Corbel"/>
                <a:cs typeface="Corbel"/>
                <a:sym typeface="Corbel"/>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orbel"/>
                <a:ea typeface="Corbel"/>
                <a:cs typeface="Corbel"/>
                <a:sym typeface="Corbel"/>
              </a:defRPr>
            </a:lvl4pPr>
            <a:lvl5pPr marL="2286000" marR="0" lvl="4" indent="-330200" algn="l" rtl="0">
              <a:spcBef>
                <a:spcPts val="320"/>
              </a:spcBef>
              <a:spcAft>
                <a:spcPts val="0"/>
              </a:spcAft>
              <a:buClr>
                <a:schemeClr val="accent5"/>
              </a:buClr>
              <a:buSzPts val="1600"/>
              <a:buFont typeface="Noto Sans Symbols"/>
              <a:buChar char="•"/>
              <a:defRPr sz="1600" b="0" i="0" u="none" strike="noStrike" cap="none">
                <a:solidFill>
                  <a:schemeClr val="dk1"/>
                </a:solidFill>
                <a:latin typeface="Corbel"/>
                <a:ea typeface="Corbel"/>
                <a:cs typeface="Corbel"/>
                <a:sym typeface="Corbel"/>
              </a:defRPr>
            </a:lvl5pPr>
            <a:lvl6pPr marL="2743200" marR="0" lvl="5" indent="-330200" algn="l" rtl="0">
              <a:spcBef>
                <a:spcPts val="320"/>
              </a:spcBef>
              <a:spcAft>
                <a:spcPts val="0"/>
              </a:spcAft>
              <a:buClr>
                <a:schemeClr val="accent6"/>
              </a:buClr>
              <a:buSzPts val="1600"/>
              <a:buFont typeface="Noto Sans Symbols"/>
              <a:buChar char="⚫"/>
              <a:defRPr sz="1600" b="0" i="0" u="none" strike="noStrike" cap="none">
                <a:solidFill>
                  <a:schemeClr val="dk1"/>
                </a:solidFill>
                <a:latin typeface="Corbel"/>
                <a:ea typeface="Corbel"/>
                <a:cs typeface="Corbel"/>
                <a:sym typeface="Corbel"/>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chemeClr val="dk1"/>
                </a:solidFill>
                <a:latin typeface="Corbel"/>
                <a:ea typeface="Corbel"/>
                <a:cs typeface="Corbel"/>
                <a:sym typeface="Corbel"/>
              </a:defRPr>
            </a:lvl7pPr>
            <a:lvl8pPr marL="3657600" marR="0" lvl="7"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Corbel"/>
                <a:ea typeface="Corbel"/>
                <a:cs typeface="Corbel"/>
                <a:sym typeface="Corbel"/>
              </a:defRPr>
            </a:lvl8pPr>
            <a:lvl9pPr marL="4114800" marR="0" lvl="8" indent="-330200" algn="l" rtl="0">
              <a:spcBef>
                <a:spcPts val="320"/>
              </a:spcBef>
              <a:spcAft>
                <a:spcPts val="0"/>
              </a:spcAft>
              <a:buClr>
                <a:schemeClr val="accent3"/>
              </a:buClr>
              <a:buSzPts val="1600"/>
              <a:buFont typeface="Noto Sans Symbols"/>
              <a:buChar char="⚫"/>
              <a:defRPr sz="1600" b="0" i="0" u="none" strike="noStrike" cap="none">
                <a:solidFill>
                  <a:schemeClr val="dk1"/>
                </a:solidFill>
                <a:latin typeface="Corbel"/>
                <a:ea typeface="Corbel"/>
                <a:cs typeface="Corbel"/>
                <a:sym typeface="Corbel"/>
              </a:defRPr>
            </a:lvl9pPr>
          </a:lstStyle>
          <a:p>
            <a:endParaRPr/>
          </a:p>
        </p:txBody>
      </p:sp>
      <p:sp>
        <p:nvSpPr>
          <p:cNvPr id="74" name="Google Shape;74;p9"/>
          <p:cNvSpPr txBox="1">
            <a:spLocks noGrp="1"/>
          </p:cNvSpPr>
          <p:nvPr>
            <p:ph type="body" idx="3"/>
          </p:nvPr>
        </p:nvSpPr>
        <p:spPr>
          <a:xfrm>
            <a:off x="4645025" y="1698987"/>
            <a:ext cx="4041775" cy="715355"/>
          </a:xfrm>
          <a:prstGeom prst="rect">
            <a:avLst/>
          </a:prstGeom>
          <a:noFill/>
          <a:ln>
            <a:noFill/>
          </a:ln>
        </p:spPr>
        <p:txBody>
          <a:bodyPr spcFirstLastPara="1" wrap="square" lIns="91425" tIns="91425" rIns="91425" bIns="91425" anchor="ctr" anchorCtr="0"/>
          <a:lstStyle>
            <a:lvl1pPr marL="457200" marR="0" lvl="0" indent="-228600" algn="l" rtl="0">
              <a:spcBef>
                <a:spcPts val="0"/>
              </a:spcBef>
              <a:spcAft>
                <a:spcPts val="0"/>
              </a:spcAft>
              <a:buClr>
                <a:schemeClr val="accent1"/>
              </a:buClr>
              <a:buSzPts val="2560"/>
              <a:buFont typeface="Noto Sans Symbols"/>
              <a:buNone/>
              <a:defRPr sz="2300" b="1" i="0" u="none" strike="noStrike" cap="none">
                <a:solidFill>
                  <a:schemeClr val="dk1"/>
                </a:solidFill>
                <a:latin typeface="Corbel"/>
                <a:ea typeface="Corbel"/>
                <a:cs typeface="Corbel"/>
                <a:sym typeface="Corbel"/>
              </a:defRPr>
            </a:lvl1pPr>
            <a:lvl2pPr marL="914400" marR="0" lvl="1" indent="-228600" algn="l" rtl="0">
              <a:spcBef>
                <a:spcPts val="400"/>
              </a:spcBef>
              <a:spcAft>
                <a:spcPts val="0"/>
              </a:spcAft>
              <a:buClr>
                <a:schemeClr val="accent2"/>
              </a:buClr>
              <a:buSzPts val="2520"/>
              <a:buFont typeface="Noto Sans Symbols"/>
              <a:buNone/>
              <a:defRPr sz="2000" b="1" i="0" u="none" strike="noStrike" cap="none">
                <a:solidFill>
                  <a:schemeClr val="dk1"/>
                </a:solidFill>
                <a:latin typeface="Corbel"/>
                <a:ea typeface="Corbel"/>
                <a:cs typeface="Corbel"/>
                <a:sym typeface="Corbel"/>
              </a:defRPr>
            </a:lvl2pPr>
            <a:lvl3pPr marL="1371600" marR="0" lvl="2" indent="-228600" algn="l" rtl="0">
              <a:spcBef>
                <a:spcPts val="360"/>
              </a:spcBef>
              <a:spcAft>
                <a:spcPts val="0"/>
              </a:spcAft>
              <a:buClr>
                <a:schemeClr val="accent3"/>
              </a:buClr>
              <a:buSzPts val="2400"/>
              <a:buFont typeface="Arial"/>
              <a:buNone/>
              <a:defRPr sz="1800" b="1" i="0" u="none" strike="noStrike" cap="none">
                <a:solidFill>
                  <a:schemeClr val="dk1"/>
                </a:solidFill>
                <a:latin typeface="Corbel"/>
                <a:ea typeface="Corbel"/>
                <a:cs typeface="Corbel"/>
                <a:sym typeface="Corbel"/>
              </a:defRPr>
            </a:lvl3pPr>
            <a:lvl4pPr marL="1828800" marR="0" lvl="3" indent="-228600" algn="l" rtl="0">
              <a:spcBef>
                <a:spcPts val="320"/>
              </a:spcBef>
              <a:spcAft>
                <a:spcPts val="0"/>
              </a:spcAft>
              <a:buClr>
                <a:schemeClr val="accent4"/>
              </a:buClr>
              <a:buSzPts val="2000"/>
              <a:buFont typeface="Arial"/>
              <a:buNone/>
              <a:defRPr sz="1600" b="1" i="0" u="none" strike="noStrike" cap="none">
                <a:solidFill>
                  <a:schemeClr val="dk1"/>
                </a:solidFill>
                <a:latin typeface="Corbel"/>
                <a:ea typeface="Corbel"/>
                <a:cs typeface="Corbel"/>
                <a:sym typeface="Corbel"/>
              </a:defRPr>
            </a:lvl4pPr>
            <a:lvl5pPr marL="2286000" marR="0" lvl="4" indent="-228600" algn="l" rtl="0">
              <a:spcBef>
                <a:spcPts val="320"/>
              </a:spcBef>
              <a:spcAft>
                <a:spcPts val="0"/>
              </a:spcAft>
              <a:buClr>
                <a:schemeClr val="accent5"/>
              </a:buClr>
              <a:buSzPts val="2000"/>
              <a:buFont typeface="Noto Sans Symbols"/>
              <a:buNone/>
              <a:defRPr sz="1600" b="1" i="0" u="none" strike="noStrike" cap="none">
                <a:solidFill>
                  <a:schemeClr val="dk1"/>
                </a:solidFill>
                <a:latin typeface="Corbel"/>
                <a:ea typeface="Corbel"/>
                <a:cs typeface="Corbel"/>
                <a:sym typeface="Corbel"/>
              </a:defRPr>
            </a:lvl5pPr>
            <a:lvl6pPr marL="2743200" marR="0" lvl="5" indent="-228600" algn="l" rtl="0">
              <a:spcBef>
                <a:spcPts val="320"/>
              </a:spcBef>
              <a:spcAft>
                <a:spcPts val="0"/>
              </a:spcAft>
              <a:buClr>
                <a:schemeClr val="accent6"/>
              </a:buClr>
              <a:buSzPts val="2000"/>
              <a:buFont typeface="Noto Sans Symbols"/>
              <a:buNone/>
              <a:defRPr sz="1600" b="1" i="0" u="none" strike="noStrike" cap="none">
                <a:solidFill>
                  <a:schemeClr val="dk1"/>
                </a:solidFill>
                <a:latin typeface="Corbel"/>
                <a:ea typeface="Corbel"/>
                <a:cs typeface="Corbel"/>
                <a:sym typeface="Corbel"/>
              </a:defRPr>
            </a:lvl6pPr>
            <a:lvl7pPr marL="3200400" marR="0" lvl="6" indent="-228600" algn="l" rtl="0">
              <a:spcBef>
                <a:spcPts val="320"/>
              </a:spcBef>
              <a:spcAft>
                <a:spcPts val="0"/>
              </a:spcAft>
              <a:buClr>
                <a:schemeClr val="accent1"/>
              </a:buClr>
              <a:buSzPts val="1800"/>
              <a:buFont typeface="Noto Sans Symbols"/>
              <a:buNone/>
              <a:defRPr sz="1600" b="1" i="0" u="none" strike="noStrike" cap="none">
                <a:solidFill>
                  <a:schemeClr val="dk1"/>
                </a:solidFill>
                <a:latin typeface="Corbel"/>
                <a:ea typeface="Corbel"/>
                <a:cs typeface="Corbel"/>
                <a:sym typeface="Corbel"/>
              </a:defRPr>
            </a:lvl7pPr>
            <a:lvl8pPr marL="3657600" marR="0" lvl="7" indent="-228600" algn="l" rtl="0">
              <a:spcBef>
                <a:spcPts val="320"/>
              </a:spcBef>
              <a:spcAft>
                <a:spcPts val="0"/>
              </a:spcAft>
              <a:buClr>
                <a:schemeClr val="accent2"/>
              </a:buClr>
              <a:buSzPts val="1800"/>
              <a:buFont typeface="Noto Sans Symbols"/>
              <a:buNone/>
              <a:defRPr sz="1600" b="1" i="0" u="none" strike="noStrike" cap="none">
                <a:solidFill>
                  <a:schemeClr val="dk1"/>
                </a:solidFill>
                <a:latin typeface="Corbel"/>
                <a:ea typeface="Corbel"/>
                <a:cs typeface="Corbel"/>
                <a:sym typeface="Corbel"/>
              </a:defRPr>
            </a:lvl8pPr>
            <a:lvl9pPr marL="4114800" marR="0" lvl="8" indent="-228600" algn="l" rtl="0">
              <a:spcBef>
                <a:spcPts val="320"/>
              </a:spcBef>
              <a:spcAft>
                <a:spcPts val="0"/>
              </a:spcAft>
              <a:buClr>
                <a:schemeClr val="accent3"/>
              </a:buClr>
              <a:buSzPts val="1800"/>
              <a:buFont typeface="Noto Sans Symbols"/>
              <a:buNone/>
              <a:defRPr sz="1600" b="1" i="0" u="none" strike="noStrike" cap="none">
                <a:solidFill>
                  <a:schemeClr val="dk1"/>
                </a:solidFill>
                <a:latin typeface="Corbel"/>
                <a:ea typeface="Corbel"/>
                <a:cs typeface="Corbel"/>
                <a:sym typeface="Corbel"/>
              </a:defRPr>
            </a:lvl9pPr>
          </a:lstStyle>
          <a:p>
            <a:endParaRPr/>
          </a:p>
        </p:txBody>
      </p:sp>
      <p:sp>
        <p:nvSpPr>
          <p:cNvPr id="75" name="Google Shape;75;p9"/>
          <p:cNvSpPr txBox="1">
            <a:spLocks noGrp="1"/>
          </p:cNvSpPr>
          <p:nvPr>
            <p:ph type="body" idx="4"/>
          </p:nvPr>
        </p:nvSpPr>
        <p:spPr>
          <a:xfrm>
            <a:off x="4645025" y="2449512"/>
            <a:ext cx="4041775" cy="3951288"/>
          </a:xfrm>
          <a:prstGeom prst="rect">
            <a:avLst/>
          </a:prstGeom>
          <a:noFill/>
          <a:ln>
            <a:noFill/>
          </a:ln>
        </p:spPr>
        <p:txBody>
          <a:bodyPr spcFirstLastPara="1" wrap="square" lIns="91425" tIns="91425" rIns="91425" bIns="91425" anchor="t" anchorCtr="0"/>
          <a:lstStyle>
            <a:lvl1pPr marL="457200" marR="0" lvl="0" indent="-350520" algn="l" rtl="0">
              <a:spcBef>
                <a:spcPts val="0"/>
              </a:spcBef>
              <a:spcAft>
                <a:spcPts val="0"/>
              </a:spcAft>
              <a:buClr>
                <a:schemeClr val="accent1"/>
              </a:buClr>
              <a:buSzPts val="1920"/>
              <a:buFont typeface="Noto Sans Symbols"/>
              <a:buChar char="◼"/>
              <a:defRPr sz="2400" b="0" i="0" u="none" strike="noStrike" cap="none">
                <a:solidFill>
                  <a:schemeClr val="dk1"/>
                </a:solidFill>
                <a:latin typeface="Corbel"/>
                <a:ea typeface="Corbel"/>
                <a:cs typeface="Corbel"/>
                <a:sym typeface="Corbel"/>
              </a:defRPr>
            </a:lvl1pPr>
            <a:lvl2pPr marL="914400" marR="0" lvl="1" indent="-342900" algn="l" rtl="0">
              <a:spcBef>
                <a:spcPts val="400"/>
              </a:spcBef>
              <a:spcAft>
                <a:spcPts val="0"/>
              </a:spcAft>
              <a:buClr>
                <a:schemeClr val="accent2"/>
              </a:buClr>
              <a:buSzPts val="1800"/>
              <a:buFont typeface="Noto Sans Symbols"/>
              <a:buChar char="▪"/>
              <a:defRPr sz="2000" b="0" i="0" u="none" strike="noStrike" cap="none">
                <a:solidFill>
                  <a:schemeClr val="dk1"/>
                </a:solidFill>
                <a:latin typeface="Corbel"/>
                <a:ea typeface="Corbel"/>
                <a:cs typeface="Corbel"/>
                <a:sym typeface="Corbel"/>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orbel"/>
                <a:ea typeface="Corbel"/>
                <a:cs typeface="Corbel"/>
                <a:sym typeface="Corbel"/>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orbel"/>
                <a:ea typeface="Corbel"/>
                <a:cs typeface="Corbel"/>
                <a:sym typeface="Corbel"/>
              </a:defRPr>
            </a:lvl4pPr>
            <a:lvl5pPr marL="2286000" marR="0" lvl="4" indent="-330200" algn="l" rtl="0">
              <a:spcBef>
                <a:spcPts val="320"/>
              </a:spcBef>
              <a:spcAft>
                <a:spcPts val="0"/>
              </a:spcAft>
              <a:buClr>
                <a:schemeClr val="accent5"/>
              </a:buClr>
              <a:buSzPts val="1600"/>
              <a:buFont typeface="Noto Sans Symbols"/>
              <a:buChar char="•"/>
              <a:defRPr sz="1600" b="0" i="0" u="none" strike="noStrike" cap="none">
                <a:solidFill>
                  <a:schemeClr val="dk1"/>
                </a:solidFill>
                <a:latin typeface="Corbel"/>
                <a:ea typeface="Corbel"/>
                <a:cs typeface="Corbel"/>
                <a:sym typeface="Corbel"/>
              </a:defRPr>
            </a:lvl5pPr>
            <a:lvl6pPr marL="2743200" marR="0" lvl="5" indent="-330200" algn="l" rtl="0">
              <a:spcBef>
                <a:spcPts val="320"/>
              </a:spcBef>
              <a:spcAft>
                <a:spcPts val="0"/>
              </a:spcAft>
              <a:buClr>
                <a:schemeClr val="accent6"/>
              </a:buClr>
              <a:buSzPts val="1600"/>
              <a:buFont typeface="Noto Sans Symbols"/>
              <a:buChar char="⚫"/>
              <a:defRPr sz="1600" b="0" i="0" u="none" strike="noStrike" cap="none">
                <a:solidFill>
                  <a:schemeClr val="dk1"/>
                </a:solidFill>
                <a:latin typeface="Corbel"/>
                <a:ea typeface="Corbel"/>
                <a:cs typeface="Corbel"/>
                <a:sym typeface="Corbel"/>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chemeClr val="dk1"/>
                </a:solidFill>
                <a:latin typeface="Corbel"/>
                <a:ea typeface="Corbel"/>
                <a:cs typeface="Corbel"/>
                <a:sym typeface="Corbel"/>
              </a:defRPr>
            </a:lvl7pPr>
            <a:lvl8pPr marL="3657600" marR="0" lvl="7" indent="-330200" algn="l" rtl="0">
              <a:spcBef>
                <a:spcPts val="320"/>
              </a:spcBef>
              <a:spcAft>
                <a:spcPts val="0"/>
              </a:spcAft>
              <a:buClr>
                <a:schemeClr val="accent2"/>
              </a:buClr>
              <a:buSzPts val="1600"/>
              <a:buFont typeface="Noto Sans Symbols"/>
              <a:buChar char="⚫"/>
              <a:defRPr sz="1600" b="0" i="0" u="none" strike="noStrike" cap="none">
                <a:solidFill>
                  <a:schemeClr val="dk1"/>
                </a:solidFill>
                <a:latin typeface="Corbel"/>
                <a:ea typeface="Corbel"/>
                <a:cs typeface="Corbel"/>
                <a:sym typeface="Corbel"/>
              </a:defRPr>
            </a:lvl8pPr>
            <a:lvl9pPr marL="4114800" marR="0" lvl="8" indent="-330200" algn="l" rtl="0">
              <a:spcBef>
                <a:spcPts val="320"/>
              </a:spcBef>
              <a:spcAft>
                <a:spcPts val="0"/>
              </a:spcAft>
              <a:buClr>
                <a:schemeClr val="accent3"/>
              </a:buClr>
              <a:buSzPts val="1600"/>
              <a:buFont typeface="Noto Sans Symbols"/>
              <a:buChar char="⚫"/>
              <a:defRPr sz="1600" b="0" i="0" u="none" strike="noStrike" cap="none">
                <a:solidFill>
                  <a:schemeClr val="dk1"/>
                </a:solidFill>
                <a:latin typeface="Corbel"/>
                <a:ea typeface="Corbel"/>
                <a:cs typeface="Corbel"/>
                <a:sym typeface="Corbel"/>
              </a:defRPr>
            </a:lvl9pPr>
          </a:lstStyle>
          <a:p>
            <a:endParaRPr/>
          </a:p>
        </p:txBody>
      </p:sp>
      <p:sp>
        <p:nvSpPr>
          <p:cNvPr id="76" name="Google Shape;76;p9"/>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77" name="Google Shape;77;p9"/>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78" name="Google Shape;78;p9"/>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41414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41414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41414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41414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41414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41414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41414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41414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457200" y="152400"/>
            <a:ext cx="8229600" cy="1251062"/>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FFC700"/>
              </a:buClr>
              <a:buSzPts val="1400"/>
              <a:buFont typeface="Corbel"/>
              <a:buNone/>
              <a:defRPr sz="4500" b="1"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1" name="Google Shape;81;p10"/>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82" name="Google Shape;82;p10"/>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83" name="Google Shape;83;p10"/>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41414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41414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41414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41414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41414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41414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41414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41414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4"/>
        <p:cNvGrpSpPr/>
        <p:nvPr/>
      </p:nvGrpSpPr>
      <p:grpSpPr>
        <a:xfrm>
          <a:off x="0" y="0"/>
          <a:ext cx="0" cy="0"/>
          <a:chOff x="0" y="0"/>
          <a:chExt cx="0" cy="0"/>
        </a:xfrm>
      </p:grpSpPr>
      <p:sp>
        <p:nvSpPr>
          <p:cNvPr id="85" name="Google Shape;85;p11"/>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86" name="Google Shape;86;p11"/>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87" name="Google Shape;87;p1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41414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41414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41414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41414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41414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41414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41414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41414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167838" y="152400"/>
            <a:ext cx="2523744" cy="97840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FFC700"/>
              </a:buClr>
              <a:buSzPts val="1400"/>
              <a:buFont typeface="Corbel"/>
              <a:buNone/>
              <a:defRPr sz="2000" b="0"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0" name="Google Shape;90;p12"/>
          <p:cNvSpPr txBox="1">
            <a:spLocks noGrp="1"/>
          </p:cNvSpPr>
          <p:nvPr>
            <p:ph type="body" idx="1"/>
          </p:nvPr>
        </p:nvSpPr>
        <p:spPr>
          <a:xfrm>
            <a:off x="3019377" y="1743133"/>
            <a:ext cx="5920641" cy="4558885"/>
          </a:xfrm>
          <a:prstGeom prst="rect">
            <a:avLst/>
          </a:prstGeom>
          <a:noFill/>
          <a:ln>
            <a:noFill/>
          </a:ln>
        </p:spPr>
        <p:txBody>
          <a:bodyPr spcFirstLastPara="1" wrap="square" lIns="91425" tIns="91425" rIns="91425" bIns="91425" anchor="t" anchorCtr="0"/>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chemeClr val="accent3"/>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chemeClr val="accent5"/>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chemeClr val="dk1"/>
                </a:solidFill>
                <a:latin typeface="Corbel"/>
                <a:ea typeface="Corbel"/>
                <a:cs typeface="Corbel"/>
                <a:sym typeface="Corbel"/>
              </a:defRPr>
            </a:lvl7pPr>
            <a:lvl8pPr marL="3657600" marR="0" lvl="7"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orbel"/>
                <a:ea typeface="Corbel"/>
                <a:cs typeface="Corbel"/>
                <a:sym typeface="Corbel"/>
              </a:defRPr>
            </a:lvl8pPr>
            <a:lvl9pPr marL="4114800" marR="0" lvl="8" indent="-355600" algn="l" rtl="0">
              <a:spcBef>
                <a:spcPts val="400"/>
              </a:spcBef>
              <a:spcAft>
                <a:spcPts val="0"/>
              </a:spcAft>
              <a:buClr>
                <a:schemeClr val="accent3"/>
              </a:buClr>
              <a:buSzPts val="2000"/>
              <a:buFont typeface="Noto Sans Symbols"/>
              <a:buChar char="⚫"/>
              <a:defRPr sz="2000" b="0" i="0" u="none" strike="noStrike" cap="none">
                <a:solidFill>
                  <a:schemeClr val="dk1"/>
                </a:solidFill>
                <a:latin typeface="Corbel"/>
                <a:ea typeface="Corbel"/>
                <a:cs typeface="Corbel"/>
                <a:sym typeface="Corbel"/>
              </a:defRPr>
            </a:lvl9pPr>
          </a:lstStyle>
          <a:p>
            <a:endParaRPr/>
          </a:p>
        </p:txBody>
      </p:sp>
      <p:sp>
        <p:nvSpPr>
          <p:cNvPr id="91" name="Google Shape;91;p12"/>
          <p:cNvSpPr txBox="1">
            <a:spLocks noGrp="1"/>
          </p:cNvSpPr>
          <p:nvPr>
            <p:ph type="body" idx="2"/>
          </p:nvPr>
        </p:nvSpPr>
        <p:spPr>
          <a:xfrm>
            <a:off x="167838" y="1730018"/>
            <a:ext cx="2468880" cy="45720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accent1"/>
              </a:buClr>
              <a:buSzPts val="2560"/>
              <a:buFont typeface="Noto Sans Symbols"/>
              <a:buNone/>
              <a:defRPr sz="1400" b="0" i="0" u="none" strike="noStrike" cap="none">
                <a:solidFill>
                  <a:schemeClr val="dk1"/>
                </a:solidFill>
                <a:latin typeface="Corbel"/>
                <a:ea typeface="Corbel"/>
                <a:cs typeface="Corbel"/>
                <a:sym typeface="Corbel"/>
              </a:defRPr>
            </a:lvl1pPr>
            <a:lvl2pPr marL="914400" marR="0" lvl="1" indent="-228600" algn="l" rtl="0">
              <a:spcBef>
                <a:spcPts val="240"/>
              </a:spcBef>
              <a:spcAft>
                <a:spcPts val="0"/>
              </a:spcAft>
              <a:buClr>
                <a:schemeClr val="accent2"/>
              </a:buClr>
              <a:buSzPts val="2520"/>
              <a:buFont typeface="Noto Sans Symbols"/>
              <a:buNone/>
              <a:defRPr sz="1200" b="0" i="0" u="none" strike="noStrike" cap="none">
                <a:solidFill>
                  <a:schemeClr val="dk1"/>
                </a:solidFill>
                <a:latin typeface="Corbel"/>
                <a:ea typeface="Corbel"/>
                <a:cs typeface="Corbel"/>
                <a:sym typeface="Corbel"/>
              </a:defRPr>
            </a:lvl2pPr>
            <a:lvl3pPr marL="1371600" marR="0" lvl="2" indent="-228600" algn="l" rtl="0">
              <a:spcBef>
                <a:spcPts val="200"/>
              </a:spcBef>
              <a:spcAft>
                <a:spcPts val="0"/>
              </a:spcAft>
              <a:buClr>
                <a:schemeClr val="accent3"/>
              </a:buClr>
              <a:buSzPts val="2400"/>
              <a:buFont typeface="Arial"/>
              <a:buNone/>
              <a:defRPr sz="1000" b="0" i="0" u="none" strike="noStrike" cap="none">
                <a:solidFill>
                  <a:schemeClr val="dk1"/>
                </a:solidFill>
                <a:latin typeface="Corbel"/>
                <a:ea typeface="Corbel"/>
                <a:cs typeface="Corbel"/>
                <a:sym typeface="Corbel"/>
              </a:defRPr>
            </a:lvl3pPr>
            <a:lvl4pPr marL="1828800" marR="0" lvl="3" indent="-228600" algn="l" rtl="0">
              <a:spcBef>
                <a:spcPts val="180"/>
              </a:spcBef>
              <a:spcAft>
                <a:spcPts val="0"/>
              </a:spcAft>
              <a:buClr>
                <a:schemeClr val="accent4"/>
              </a:buClr>
              <a:buSzPts val="2000"/>
              <a:buFont typeface="Arial"/>
              <a:buNone/>
              <a:defRPr sz="900" b="0" i="0" u="none" strike="noStrike" cap="none">
                <a:solidFill>
                  <a:schemeClr val="dk1"/>
                </a:solidFill>
                <a:latin typeface="Corbel"/>
                <a:ea typeface="Corbel"/>
                <a:cs typeface="Corbel"/>
                <a:sym typeface="Corbel"/>
              </a:defRPr>
            </a:lvl4pPr>
            <a:lvl5pPr marL="2286000" marR="0" lvl="4" indent="-228600" algn="l" rtl="0">
              <a:spcBef>
                <a:spcPts val="180"/>
              </a:spcBef>
              <a:spcAft>
                <a:spcPts val="0"/>
              </a:spcAft>
              <a:buClr>
                <a:schemeClr val="accent5"/>
              </a:buClr>
              <a:buSzPts val="2000"/>
              <a:buFont typeface="Noto Sans Symbols"/>
              <a:buNone/>
              <a:defRPr sz="900" b="0" i="0" u="none" strike="noStrike" cap="none">
                <a:solidFill>
                  <a:schemeClr val="dk1"/>
                </a:solidFill>
                <a:latin typeface="Corbel"/>
                <a:ea typeface="Corbel"/>
                <a:cs typeface="Corbel"/>
                <a:sym typeface="Corbel"/>
              </a:defRPr>
            </a:lvl5pPr>
            <a:lvl6pPr marL="2743200" marR="0" lvl="5" indent="-228600" algn="l" rtl="0">
              <a:spcBef>
                <a:spcPts val="180"/>
              </a:spcBef>
              <a:spcAft>
                <a:spcPts val="0"/>
              </a:spcAft>
              <a:buClr>
                <a:schemeClr val="accent6"/>
              </a:buClr>
              <a:buSzPts val="2000"/>
              <a:buFont typeface="Noto Sans Symbols"/>
              <a:buNone/>
              <a:defRPr sz="900" b="0" i="0" u="none" strike="noStrike" cap="none">
                <a:solidFill>
                  <a:schemeClr val="dk1"/>
                </a:solidFill>
                <a:latin typeface="Corbel"/>
                <a:ea typeface="Corbel"/>
                <a:cs typeface="Corbel"/>
                <a:sym typeface="Corbel"/>
              </a:defRPr>
            </a:lvl6pPr>
            <a:lvl7pPr marL="3200400" marR="0" lvl="6" indent="-228600" algn="l" rtl="0">
              <a:spcBef>
                <a:spcPts val="180"/>
              </a:spcBef>
              <a:spcAft>
                <a:spcPts val="0"/>
              </a:spcAft>
              <a:buClr>
                <a:schemeClr val="accent1"/>
              </a:buClr>
              <a:buSzPts val="1800"/>
              <a:buFont typeface="Noto Sans Symbols"/>
              <a:buNone/>
              <a:defRPr sz="900" b="0" i="0" u="none" strike="noStrike" cap="none">
                <a:solidFill>
                  <a:schemeClr val="dk1"/>
                </a:solidFill>
                <a:latin typeface="Corbel"/>
                <a:ea typeface="Corbel"/>
                <a:cs typeface="Corbel"/>
                <a:sym typeface="Corbel"/>
              </a:defRPr>
            </a:lvl7pPr>
            <a:lvl8pPr marL="3657600" marR="0" lvl="7" indent="-228600" algn="l" rtl="0">
              <a:spcBef>
                <a:spcPts val="180"/>
              </a:spcBef>
              <a:spcAft>
                <a:spcPts val="0"/>
              </a:spcAft>
              <a:buClr>
                <a:schemeClr val="accent2"/>
              </a:buClr>
              <a:buSzPts val="1800"/>
              <a:buFont typeface="Noto Sans Symbols"/>
              <a:buNone/>
              <a:defRPr sz="900" b="0" i="0" u="none" strike="noStrike" cap="none">
                <a:solidFill>
                  <a:schemeClr val="dk1"/>
                </a:solidFill>
                <a:latin typeface="Corbel"/>
                <a:ea typeface="Corbel"/>
                <a:cs typeface="Corbel"/>
                <a:sym typeface="Corbel"/>
              </a:defRPr>
            </a:lvl8pPr>
            <a:lvl9pPr marL="4114800" marR="0" lvl="8" indent="-228600" algn="l" rtl="0">
              <a:spcBef>
                <a:spcPts val="180"/>
              </a:spcBef>
              <a:spcAft>
                <a:spcPts val="0"/>
              </a:spcAft>
              <a:buClr>
                <a:schemeClr val="accent3"/>
              </a:buClr>
              <a:buSzPts val="1800"/>
              <a:buFont typeface="Noto Sans Symbols"/>
              <a:buNone/>
              <a:defRPr sz="900" b="0" i="0" u="none" strike="noStrike" cap="none">
                <a:solidFill>
                  <a:schemeClr val="dk1"/>
                </a:solidFill>
                <a:latin typeface="Corbel"/>
                <a:ea typeface="Corbel"/>
                <a:cs typeface="Corbel"/>
                <a:sym typeface="Corbel"/>
              </a:defRPr>
            </a:lvl9pPr>
          </a:lstStyle>
          <a:p>
            <a:endParaRPr/>
          </a:p>
        </p:txBody>
      </p:sp>
      <p:sp>
        <p:nvSpPr>
          <p:cNvPr id="92" name="Google Shape;92;p12"/>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93" name="Google Shape;93;p12"/>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94" name="Google Shape;94;p1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41414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41414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41414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41414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41414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41414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41414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41414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2"/>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
        <p:nvSpPr>
          <p:cNvPr id="96" name="Google Shape;96;p12"/>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2"/>
        </a:solidFill>
        <a:effectLst/>
      </p:bgPr>
    </p:bg>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164592" y="155448"/>
            <a:ext cx="2525150" cy="97840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FFC700"/>
              </a:buClr>
              <a:buSzPts val="1400"/>
              <a:buFont typeface="Corbel"/>
              <a:buNone/>
              <a:defRPr sz="2000" b="0"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9" name="Google Shape;99;p13"/>
          <p:cNvSpPr>
            <a:spLocks noGrp="1"/>
          </p:cNvSpPr>
          <p:nvPr>
            <p:ph type="pic" idx="2"/>
          </p:nvPr>
        </p:nvSpPr>
        <p:spPr>
          <a:xfrm>
            <a:off x="2903805" y="1484808"/>
            <a:ext cx="6247397" cy="5373192"/>
          </a:xfrm>
          <a:prstGeom prst="rect">
            <a:avLst/>
          </a:prstGeom>
          <a:solidFill>
            <a:srgbClr val="BABABB"/>
          </a:solid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Noto Sans Symbols"/>
              <a:buNone/>
              <a:defRPr sz="3200" b="0" i="0" u="none" strike="noStrike" cap="none">
                <a:solidFill>
                  <a:schemeClr val="dk1"/>
                </a:solidFill>
                <a:latin typeface="Corbel"/>
                <a:ea typeface="Corbel"/>
                <a:cs typeface="Corbel"/>
                <a:sym typeface="Corbel"/>
              </a:defRPr>
            </a:lvl1pPr>
            <a:lvl2pPr marL="457200" marR="0" lvl="1" indent="0" algn="l" rtl="0">
              <a:spcBef>
                <a:spcPts val="560"/>
              </a:spcBef>
              <a:spcAft>
                <a:spcPts val="0"/>
              </a:spcAft>
              <a:buClr>
                <a:schemeClr val="accent2"/>
              </a:buClr>
              <a:buSzPts val="1400"/>
              <a:buFont typeface="Noto Sans Symbols"/>
              <a:buNone/>
              <a:defRPr sz="2800" b="0" i="0" u="none" strike="noStrike" cap="none">
                <a:solidFill>
                  <a:schemeClr val="dk1"/>
                </a:solidFill>
                <a:latin typeface="Corbel"/>
                <a:ea typeface="Corbel"/>
                <a:cs typeface="Corbel"/>
                <a:sym typeface="Corbel"/>
              </a:defRPr>
            </a:lvl2pPr>
            <a:lvl3pPr marL="914400" marR="0" lvl="2" indent="0" algn="l" rtl="0">
              <a:spcBef>
                <a:spcPts val="480"/>
              </a:spcBef>
              <a:spcAft>
                <a:spcPts val="0"/>
              </a:spcAft>
              <a:buClr>
                <a:schemeClr val="accent3"/>
              </a:buClr>
              <a:buSzPts val="1400"/>
              <a:buFont typeface="Arial"/>
              <a:buNone/>
              <a:defRPr sz="2400" b="0" i="0" u="none" strike="noStrike" cap="none">
                <a:solidFill>
                  <a:schemeClr val="dk1"/>
                </a:solidFill>
                <a:latin typeface="Corbel"/>
                <a:ea typeface="Corbel"/>
                <a:cs typeface="Corbel"/>
                <a:sym typeface="Corbel"/>
              </a:defRPr>
            </a:lvl3pPr>
            <a:lvl4pPr marL="1371600" marR="0" lvl="3" indent="0" algn="l" rtl="0">
              <a:spcBef>
                <a:spcPts val="400"/>
              </a:spcBef>
              <a:spcAft>
                <a:spcPts val="0"/>
              </a:spcAft>
              <a:buClr>
                <a:schemeClr val="accent4"/>
              </a:buClr>
              <a:buSzPts val="1400"/>
              <a:buFont typeface="Arial"/>
              <a:buNone/>
              <a:defRPr sz="2000" b="0" i="0" u="none" strike="noStrike" cap="none">
                <a:solidFill>
                  <a:schemeClr val="dk1"/>
                </a:solidFill>
                <a:latin typeface="Corbel"/>
                <a:ea typeface="Corbel"/>
                <a:cs typeface="Corbel"/>
                <a:sym typeface="Corbel"/>
              </a:defRPr>
            </a:lvl4pPr>
            <a:lvl5pPr marL="1828800" marR="0" lvl="4" indent="0" algn="l" rtl="0">
              <a:spcBef>
                <a:spcPts val="400"/>
              </a:spcBef>
              <a:spcAft>
                <a:spcPts val="0"/>
              </a:spcAft>
              <a:buClr>
                <a:schemeClr val="accent5"/>
              </a:buClr>
              <a:buSzPts val="1400"/>
              <a:buFont typeface="Noto Sans Symbols"/>
              <a:buNone/>
              <a:defRPr sz="2000" b="0" i="0" u="none" strike="noStrike" cap="none">
                <a:solidFill>
                  <a:schemeClr val="dk1"/>
                </a:solidFill>
                <a:latin typeface="Corbel"/>
                <a:ea typeface="Corbel"/>
                <a:cs typeface="Corbel"/>
                <a:sym typeface="Corbel"/>
              </a:defRPr>
            </a:lvl5pPr>
            <a:lvl6pPr marL="2286000" marR="0" lvl="5" indent="0" algn="l" rtl="0">
              <a:spcBef>
                <a:spcPts val="400"/>
              </a:spcBef>
              <a:spcAft>
                <a:spcPts val="0"/>
              </a:spcAft>
              <a:buClr>
                <a:schemeClr val="accent6"/>
              </a:buClr>
              <a:buSzPts val="1400"/>
              <a:buFont typeface="Noto Sans Symbols"/>
              <a:buNone/>
              <a:defRPr sz="2000" b="0" i="0" u="none" strike="noStrike" cap="none">
                <a:solidFill>
                  <a:schemeClr val="dk1"/>
                </a:solidFill>
                <a:latin typeface="Corbel"/>
                <a:ea typeface="Corbel"/>
                <a:cs typeface="Corbel"/>
                <a:sym typeface="Corbel"/>
              </a:defRPr>
            </a:lvl6pPr>
            <a:lvl7pPr marL="2743200" marR="0" lvl="6" indent="0" algn="l" rtl="0">
              <a:spcBef>
                <a:spcPts val="400"/>
              </a:spcBef>
              <a:spcAft>
                <a:spcPts val="0"/>
              </a:spcAft>
              <a:buClr>
                <a:schemeClr val="accent1"/>
              </a:buClr>
              <a:buSzPts val="1400"/>
              <a:buFont typeface="Noto Sans Symbols"/>
              <a:buNone/>
              <a:defRPr sz="2000" b="0" i="0" u="none" strike="noStrike" cap="none">
                <a:solidFill>
                  <a:schemeClr val="dk1"/>
                </a:solidFill>
                <a:latin typeface="Corbel"/>
                <a:ea typeface="Corbel"/>
                <a:cs typeface="Corbel"/>
                <a:sym typeface="Corbel"/>
              </a:defRPr>
            </a:lvl7pPr>
            <a:lvl8pPr marL="3200400" marR="0" lvl="7" indent="0" algn="l" rtl="0">
              <a:spcBef>
                <a:spcPts val="400"/>
              </a:spcBef>
              <a:spcAft>
                <a:spcPts val="0"/>
              </a:spcAft>
              <a:buClr>
                <a:schemeClr val="accent2"/>
              </a:buClr>
              <a:buSzPts val="1400"/>
              <a:buFont typeface="Noto Sans Symbols"/>
              <a:buNone/>
              <a:defRPr sz="2000" b="0" i="0" u="none" strike="noStrike" cap="none">
                <a:solidFill>
                  <a:schemeClr val="dk1"/>
                </a:solidFill>
                <a:latin typeface="Corbel"/>
                <a:ea typeface="Corbel"/>
                <a:cs typeface="Corbel"/>
                <a:sym typeface="Corbel"/>
              </a:defRPr>
            </a:lvl8pPr>
            <a:lvl9pPr marL="3657600" marR="0" lvl="8" indent="0" algn="l" rtl="0">
              <a:spcBef>
                <a:spcPts val="400"/>
              </a:spcBef>
              <a:spcAft>
                <a:spcPts val="0"/>
              </a:spcAft>
              <a:buClr>
                <a:schemeClr val="accent3"/>
              </a:buClr>
              <a:buSzPts val="1400"/>
              <a:buFont typeface="Noto Sans Symbols"/>
              <a:buNone/>
              <a:defRPr sz="2000" b="0" i="0" u="none" strike="noStrike" cap="none">
                <a:solidFill>
                  <a:schemeClr val="dk1"/>
                </a:solidFill>
                <a:latin typeface="Corbel"/>
                <a:ea typeface="Corbel"/>
                <a:cs typeface="Corbel"/>
                <a:sym typeface="Corbel"/>
              </a:defRPr>
            </a:lvl9pPr>
          </a:lstStyle>
          <a:p>
            <a:endParaRPr/>
          </a:p>
        </p:txBody>
      </p:sp>
      <p:sp>
        <p:nvSpPr>
          <p:cNvPr id="100" name="Google Shape;100;p13"/>
          <p:cNvSpPr txBox="1">
            <a:spLocks noGrp="1"/>
          </p:cNvSpPr>
          <p:nvPr>
            <p:ph type="body" idx="1"/>
          </p:nvPr>
        </p:nvSpPr>
        <p:spPr>
          <a:xfrm>
            <a:off x="164592" y="1728216"/>
            <a:ext cx="2468880" cy="45720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accent1"/>
              </a:buClr>
              <a:buSzPts val="2560"/>
              <a:buFont typeface="Noto Sans Symbols"/>
              <a:buNone/>
              <a:defRPr sz="1400" b="0" i="0" u="none" strike="noStrike" cap="none">
                <a:solidFill>
                  <a:schemeClr val="dk1"/>
                </a:solidFill>
                <a:latin typeface="Corbel"/>
                <a:ea typeface="Corbel"/>
                <a:cs typeface="Corbel"/>
                <a:sym typeface="Corbel"/>
              </a:defRPr>
            </a:lvl1pPr>
            <a:lvl2pPr marL="914400" marR="0" lvl="1" indent="-228600" algn="l" rtl="0">
              <a:spcBef>
                <a:spcPts val="240"/>
              </a:spcBef>
              <a:spcAft>
                <a:spcPts val="0"/>
              </a:spcAft>
              <a:buClr>
                <a:schemeClr val="accent2"/>
              </a:buClr>
              <a:buSzPts val="2520"/>
              <a:buFont typeface="Noto Sans Symbols"/>
              <a:buNone/>
              <a:defRPr sz="1200" b="0" i="0" u="none" strike="noStrike" cap="none">
                <a:solidFill>
                  <a:schemeClr val="dk1"/>
                </a:solidFill>
                <a:latin typeface="Corbel"/>
                <a:ea typeface="Corbel"/>
                <a:cs typeface="Corbel"/>
                <a:sym typeface="Corbel"/>
              </a:defRPr>
            </a:lvl2pPr>
            <a:lvl3pPr marL="1371600" marR="0" lvl="2" indent="-228600" algn="l" rtl="0">
              <a:spcBef>
                <a:spcPts val="200"/>
              </a:spcBef>
              <a:spcAft>
                <a:spcPts val="0"/>
              </a:spcAft>
              <a:buClr>
                <a:schemeClr val="accent3"/>
              </a:buClr>
              <a:buSzPts val="2400"/>
              <a:buFont typeface="Arial"/>
              <a:buNone/>
              <a:defRPr sz="1000" b="0" i="0" u="none" strike="noStrike" cap="none">
                <a:solidFill>
                  <a:schemeClr val="dk1"/>
                </a:solidFill>
                <a:latin typeface="Corbel"/>
                <a:ea typeface="Corbel"/>
                <a:cs typeface="Corbel"/>
                <a:sym typeface="Corbel"/>
              </a:defRPr>
            </a:lvl3pPr>
            <a:lvl4pPr marL="1828800" marR="0" lvl="3" indent="-228600" algn="l" rtl="0">
              <a:spcBef>
                <a:spcPts val="180"/>
              </a:spcBef>
              <a:spcAft>
                <a:spcPts val="0"/>
              </a:spcAft>
              <a:buClr>
                <a:schemeClr val="accent4"/>
              </a:buClr>
              <a:buSzPts val="2000"/>
              <a:buFont typeface="Arial"/>
              <a:buNone/>
              <a:defRPr sz="900" b="0" i="0" u="none" strike="noStrike" cap="none">
                <a:solidFill>
                  <a:schemeClr val="dk1"/>
                </a:solidFill>
                <a:latin typeface="Corbel"/>
                <a:ea typeface="Corbel"/>
                <a:cs typeface="Corbel"/>
                <a:sym typeface="Corbel"/>
              </a:defRPr>
            </a:lvl4pPr>
            <a:lvl5pPr marL="2286000" marR="0" lvl="4" indent="-228600" algn="l" rtl="0">
              <a:spcBef>
                <a:spcPts val="180"/>
              </a:spcBef>
              <a:spcAft>
                <a:spcPts val="0"/>
              </a:spcAft>
              <a:buClr>
                <a:schemeClr val="accent5"/>
              </a:buClr>
              <a:buSzPts val="2000"/>
              <a:buFont typeface="Noto Sans Symbols"/>
              <a:buNone/>
              <a:defRPr sz="900" b="0" i="0" u="none" strike="noStrike" cap="none">
                <a:solidFill>
                  <a:schemeClr val="dk1"/>
                </a:solidFill>
                <a:latin typeface="Corbel"/>
                <a:ea typeface="Corbel"/>
                <a:cs typeface="Corbel"/>
                <a:sym typeface="Corbel"/>
              </a:defRPr>
            </a:lvl5pPr>
            <a:lvl6pPr marL="2743200" marR="0" lvl="5" indent="-228600" algn="l" rtl="0">
              <a:spcBef>
                <a:spcPts val="180"/>
              </a:spcBef>
              <a:spcAft>
                <a:spcPts val="0"/>
              </a:spcAft>
              <a:buClr>
                <a:schemeClr val="accent6"/>
              </a:buClr>
              <a:buSzPts val="2000"/>
              <a:buFont typeface="Noto Sans Symbols"/>
              <a:buNone/>
              <a:defRPr sz="900" b="0" i="0" u="none" strike="noStrike" cap="none">
                <a:solidFill>
                  <a:schemeClr val="dk1"/>
                </a:solidFill>
                <a:latin typeface="Corbel"/>
                <a:ea typeface="Corbel"/>
                <a:cs typeface="Corbel"/>
                <a:sym typeface="Corbel"/>
              </a:defRPr>
            </a:lvl6pPr>
            <a:lvl7pPr marL="3200400" marR="0" lvl="6" indent="-228600" algn="l" rtl="0">
              <a:spcBef>
                <a:spcPts val="180"/>
              </a:spcBef>
              <a:spcAft>
                <a:spcPts val="0"/>
              </a:spcAft>
              <a:buClr>
                <a:schemeClr val="accent1"/>
              </a:buClr>
              <a:buSzPts val="1800"/>
              <a:buFont typeface="Noto Sans Symbols"/>
              <a:buNone/>
              <a:defRPr sz="900" b="0" i="0" u="none" strike="noStrike" cap="none">
                <a:solidFill>
                  <a:schemeClr val="dk1"/>
                </a:solidFill>
                <a:latin typeface="Corbel"/>
                <a:ea typeface="Corbel"/>
                <a:cs typeface="Corbel"/>
                <a:sym typeface="Corbel"/>
              </a:defRPr>
            </a:lvl7pPr>
            <a:lvl8pPr marL="3657600" marR="0" lvl="7" indent="-228600" algn="l" rtl="0">
              <a:spcBef>
                <a:spcPts val="180"/>
              </a:spcBef>
              <a:spcAft>
                <a:spcPts val="0"/>
              </a:spcAft>
              <a:buClr>
                <a:schemeClr val="accent2"/>
              </a:buClr>
              <a:buSzPts val="1800"/>
              <a:buFont typeface="Noto Sans Symbols"/>
              <a:buNone/>
              <a:defRPr sz="900" b="0" i="0" u="none" strike="noStrike" cap="none">
                <a:solidFill>
                  <a:schemeClr val="dk1"/>
                </a:solidFill>
                <a:latin typeface="Corbel"/>
                <a:ea typeface="Corbel"/>
                <a:cs typeface="Corbel"/>
                <a:sym typeface="Corbel"/>
              </a:defRPr>
            </a:lvl8pPr>
            <a:lvl9pPr marL="4114800" marR="0" lvl="8" indent="-228600" algn="l" rtl="0">
              <a:spcBef>
                <a:spcPts val="180"/>
              </a:spcBef>
              <a:spcAft>
                <a:spcPts val="0"/>
              </a:spcAft>
              <a:buClr>
                <a:schemeClr val="accent3"/>
              </a:buClr>
              <a:buSzPts val="1800"/>
              <a:buFont typeface="Noto Sans Symbols"/>
              <a:buNone/>
              <a:defRPr sz="900" b="0" i="0" u="none" strike="noStrike" cap="none">
                <a:solidFill>
                  <a:schemeClr val="dk1"/>
                </a:solidFill>
                <a:latin typeface="Corbel"/>
                <a:ea typeface="Corbel"/>
                <a:cs typeface="Corbel"/>
                <a:sym typeface="Corbel"/>
              </a:defRPr>
            </a:lvl9pPr>
          </a:lstStyle>
          <a:p>
            <a:endParaRPr/>
          </a:p>
        </p:txBody>
      </p:sp>
      <p:sp>
        <p:nvSpPr>
          <p:cNvPr id="101" name="Google Shape;101;p13"/>
          <p:cNvSpPr txBox="1">
            <a:spLocks noGrp="1"/>
          </p:cNvSpPr>
          <p:nvPr>
            <p:ph type="dt" idx="10"/>
          </p:nvPr>
        </p:nvSpPr>
        <p:spPr>
          <a:xfrm>
            <a:off x="164592" y="1170432"/>
            <a:ext cx="2523744" cy="20116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102" name="Google Shape;102;p13"/>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
        <p:nvSpPr>
          <p:cNvPr id="103" name="Google Shape;103;p13"/>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
        <p:nvSpPr>
          <p:cNvPr id="104" name="Google Shape;104;p13"/>
          <p:cNvSpPr txBox="1">
            <a:spLocks noGrp="1"/>
          </p:cNvSpPr>
          <p:nvPr>
            <p:ph type="ftr" idx="11"/>
          </p:nvPr>
        </p:nvSpPr>
        <p:spPr>
          <a:xfrm>
            <a:off x="3035808" y="1170432"/>
            <a:ext cx="5193792" cy="20116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BABABA"/>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105" name="Google Shape;105;p13"/>
          <p:cNvSpPr txBox="1">
            <a:spLocks noGrp="1"/>
          </p:cNvSpPr>
          <p:nvPr>
            <p:ph type="sldNum" idx="12"/>
          </p:nvPr>
        </p:nvSpPr>
        <p:spPr>
          <a:xfrm>
            <a:off x="8339328" y="1170432"/>
            <a:ext cx="733864" cy="201168"/>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41414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41414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41414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41414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41414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41414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41414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41414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4"/>
          <p:cNvSpPr/>
          <p:nvPr/>
        </p:nvSpPr>
        <p:spPr>
          <a:xfrm>
            <a:off x="0" y="1435895"/>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
        <p:nvSpPr>
          <p:cNvPr id="35" name="Google Shape;35;p4"/>
          <p:cNvSpPr/>
          <p:nvPr/>
        </p:nvSpPr>
        <p:spPr>
          <a:xfrm>
            <a:off x="0" y="0"/>
            <a:ext cx="9143999" cy="1433733"/>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Tahoma"/>
              <a:ea typeface="Tahoma"/>
              <a:cs typeface="Tahoma"/>
              <a:sym typeface="Tahoma"/>
            </a:endParaRPr>
          </a:p>
        </p:txBody>
      </p:sp>
      <p:sp>
        <p:nvSpPr>
          <p:cNvPr id="36" name="Google Shape;36;p4"/>
          <p:cNvSpPr txBox="1">
            <a:spLocks noGrp="1"/>
          </p:cNvSpPr>
          <p:nvPr>
            <p:ph type="title"/>
          </p:nvPr>
        </p:nvSpPr>
        <p:spPr>
          <a:xfrm>
            <a:off x="457200" y="152400"/>
            <a:ext cx="8229600" cy="1251062"/>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FFC700"/>
              </a:buClr>
              <a:buSzPts val="1400"/>
              <a:buFont typeface="Corbel"/>
              <a:buNone/>
              <a:defRPr sz="4500" b="1" i="0" u="none" strike="noStrike" cap="none">
                <a:solidFill>
                  <a:srgbClr val="FFC700"/>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7" name="Google Shape;37;p4"/>
          <p:cNvSpPr txBox="1">
            <a:spLocks noGrp="1"/>
          </p:cNvSpPr>
          <p:nvPr>
            <p:ph type="body" idx="1"/>
          </p:nvPr>
        </p:nvSpPr>
        <p:spPr>
          <a:xfrm>
            <a:off x="457200" y="1775191"/>
            <a:ext cx="8229600" cy="4625609"/>
          </a:xfrm>
          <a:prstGeom prst="rect">
            <a:avLst/>
          </a:prstGeom>
          <a:noFill/>
          <a:ln>
            <a:noFill/>
          </a:ln>
        </p:spPr>
        <p:txBody>
          <a:bodyPr spcFirstLastPara="1" wrap="square" lIns="91425" tIns="91425" rIns="91425" bIns="91425" anchor="t" anchorCtr="0"/>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chemeClr val="accent3"/>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chemeClr val="accent5"/>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38" name="Google Shape;38;p4"/>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39" name="Google Shape;39;p4"/>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rgbClr val="414141"/>
                </a:solidFill>
                <a:latin typeface="Tahoma"/>
                <a:ea typeface="Tahoma"/>
                <a:cs typeface="Tahoma"/>
                <a:sym typeface="Tahoma"/>
              </a:defRPr>
            </a:lvl1pPr>
            <a:lvl2pPr marL="457200" marR="0" lvl="1"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2pPr>
            <a:lvl3pPr marL="914400" marR="0" lvl="2"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3pPr>
            <a:lvl4pPr marL="1371600" marR="0" lvl="3"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4pPr>
            <a:lvl5pPr marL="1828800" marR="0" lvl="4"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5pPr>
            <a:lvl6pPr marL="2286000" marR="0" lvl="5"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6pPr>
            <a:lvl7pPr marL="2743200" marR="0" lvl="6"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7pPr>
            <a:lvl8pPr marL="3200400" marR="0" lvl="7"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8pPr>
            <a:lvl9pPr marL="3657600" marR="0" lvl="8" indent="0" algn="l" rtl="0">
              <a:spcBef>
                <a:spcPts val="0"/>
              </a:spcBef>
              <a:spcAft>
                <a:spcPts val="0"/>
              </a:spcAft>
              <a:buSzPts val="1400"/>
              <a:buNone/>
              <a:defRPr sz="3600" b="0" i="0" u="none" strike="noStrike" cap="none">
                <a:solidFill>
                  <a:schemeClr val="dk1"/>
                </a:solidFill>
                <a:latin typeface="Tahoma"/>
                <a:ea typeface="Tahoma"/>
                <a:cs typeface="Tahoma"/>
                <a:sym typeface="Tahoma"/>
              </a:defRPr>
            </a:lvl9pPr>
          </a:lstStyle>
          <a:p>
            <a:endParaRPr/>
          </a:p>
        </p:txBody>
      </p:sp>
      <p:sp>
        <p:nvSpPr>
          <p:cNvPr id="40" name="Google Shape;40;p4"/>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414141"/>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414141"/>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414141"/>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414141"/>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414141"/>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414141"/>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414141"/>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41414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rgbClr val="262626"/>
                </a:solidFill>
                <a:latin typeface="Calibri"/>
                <a:ea typeface="Calibri"/>
                <a:cs typeface="Calibri"/>
                <a:sym typeface="Calibri"/>
              </a:defRPr>
            </a:lvl9pPr>
          </a:lstStyle>
          <a:p>
            <a:endParaRPr/>
          </a:p>
        </p:txBody>
      </p:sp>
      <p:sp>
        <p:nvSpPr>
          <p:cNvPr id="122" name="Google Shape;122;p16"/>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ctrTitle"/>
          </p:nvPr>
        </p:nvSpPr>
        <p:spPr>
          <a:prstGeom prst="rect">
            <a:avLst/>
          </a:prstGeom>
          <a:noFill/>
          <a:ln>
            <a:noFill/>
          </a:ln>
        </p:spPr>
        <p:txBody>
          <a:bodyPr spcFirstLastPara="1" wrap="square" lIns="91425" tIns="0" rIns="45700" bIns="0" anchor="t" anchorCtr="0">
            <a:noAutofit/>
          </a:bodyPr>
          <a:lstStyle/>
          <a:p>
            <a:pPr marL="0" marR="0" lvl="0" indent="0" algn="l" rtl="0">
              <a:spcBef>
                <a:spcPts val="0"/>
              </a:spcBef>
              <a:spcAft>
                <a:spcPts val="0"/>
              </a:spcAft>
              <a:buClr>
                <a:srgbClr val="FFC700"/>
              </a:buClr>
              <a:buFont typeface="Corbel"/>
              <a:buNone/>
            </a:pPr>
            <a:r>
              <a:rPr lang="en-US" sz="4700" b="1" i="0" u="none" strike="noStrike" cap="none">
                <a:solidFill>
                  <a:srgbClr val="FFC700"/>
                </a:solidFill>
                <a:latin typeface="Corbel"/>
                <a:ea typeface="Corbel"/>
                <a:cs typeface="Corbel"/>
                <a:sym typeface="Corbel"/>
              </a:rPr>
              <a:t>Software Project Management</a:t>
            </a:r>
            <a:endParaRPr/>
          </a:p>
        </p:txBody>
      </p:sp>
      <p:sp>
        <p:nvSpPr>
          <p:cNvPr id="164" name="Google Shape;164;p28"/>
          <p:cNvSpPr txBox="1">
            <a:spLocks noGrp="1"/>
          </p:cNvSpPr>
          <p:nvPr>
            <p:ph type="subTitle" idx="1"/>
          </p:nvPr>
        </p:nvSpPr>
        <p:spPr>
          <a:prstGeom prst="rect">
            <a:avLst/>
          </a:prstGeom>
          <a:noFill/>
          <a:ln>
            <a:noFill/>
          </a:ln>
        </p:spPr>
        <p:txBody>
          <a:bodyPr spcFirstLastPara="1" wrap="square" lIns="118850" tIns="0" rIns="45700" bIns="0" anchor="b" anchorCtr="0">
            <a:noAutofit/>
          </a:bodyPr>
          <a:lstStyle/>
          <a:p>
            <a:pPr marL="0" marR="0" lvl="0" indent="0" algn="l" rtl="0">
              <a:spcBef>
                <a:spcPts val="0"/>
              </a:spcBef>
              <a:spcAft>
                <a:spcPts val="0"/>
              </a:spcAft>
              <a:buClr>
                <a:schemeClr val="accent1"/>
              </a:buClr>
              <a:buFont typeface="Noto Sans Symbols"/>
              <a:buNone/>
            </a:pPr>
            <a:r>
              <a:rPr lang="en-US" sz="2000" b="1" i="0" u="none" strike="noStrike" cap="none" dirty="0">
                <a:solidFill>
                  <a:schemeClr val="lt1"/>
                </a:solidFill>
                <a:latin typeface="Corbel"/>
                <a:ea typeface="Corbel"/>
                <a:cs typeface="Corbel"/>
                <a:sym typeface="Corbel"/>
              </a:rPr>
              <a:t> Lecture </a:t>
            </a:r>
            <a:r>
              <a:rPr lang="en-US" sz="2000" b="1" i="0" u="none" strike="noStrike" cap="none" dirty="0" smtClean="0">
                <a:solidFill>
                  <a:schemeClr val="lt1"/>
                </a:solidFill>
                <a:latin typeface="Corbel"/>
                <a:ea typeface="Corbel"/>
                <a:cs typeface="Corbel"/>
                <a:sym typeface="Corbel"/>
              </a:rPr>
              <a:t>08</a:t>
            </a:r>
            <a:endParaRPr dirty="0"/>
          </a:p>
          <a:p>
            <a:pPr marL="0" marR="0" lvl="0" indent="0" algn="l" rtl="0">
              <a:spcBef>
                <a:spcPts val="0"/>
              </a:spcBef>
              <a:spcAft>
                <a:spcPts val="0"/>
              </a:spcAft>
              <a:buClr>
                <a:schemeClr val="accent1"/>
              </a:buClr>
              <a:buFont typeface="Noto Sans Symbols"/>
              <a:buNone/>
            </a:pPr>
            <a:r>
              <a:rPr lang="en-US" sz="2000" b="1" i="0" u="none" strike="noStrike" cap="none" dirty="0">
                <a:solidFill>
                  <a:schemeClr val="lt1"/>
                </a:solidFill>
                <a:latin typeface="Corbel"/>
                <a:ea typeface="Corbel"/>
                <a:cs typeface="Corbel"/>
                <a:sym typeface="Corbel"/>
              </a:rPr>
              <a:t>Time Management</a:t>
            </a:r>
            <a:endParaRPr dirty="0"/>
          </a:p>
          <a:p>
            <a:pPr marL="0" marR="0" lvl="0" indent="0" algn="l" rtl="0">
              <a:spcBef>
                <a:spcPts val="0"/>
              </a:spcBef>
              <a:spcAft>
                <a:spcPts val="0"/>
              </a:spcAft>
              <a:buClr>
                <a:schemeClr val="accent1"/>
              </a:buClr>
              <a:buFont typeface="Noto Sans Symbols"/>
              <a:buNone/>
            </a:pPr>
            <a:endParaRPr sz="2000" b="0" i="0" u="none" strike="noStrike" cap="none" dirty="0">
              <a:solidFill>
                <a:srgbClr val="FFFFFF"/>
              </a:solidFill>
              <a:latin typeface="Corbel"/>
              <a:ea typeface="Corbel"/>
              <a:cs typeface="Corbel"/>
              <a:sym typeface="Corbel"/>
            </a:endParaRPr>
          </a:p>
        </p:txBody>
      </p:sp>
      <p:sp>
        <p:nvSpPr>
          <p:cNvPr id="7" name="Google Shape;152;p25"/>
          <p:cNvSpPr txBox="1">
            <a:spLocks/>
          </p:cNvSpPr>
          <p:nvPr/>
        </p:nvSpPr>
        <p:spPr>
          <a:xfrm>
            <a:off x="609600" y="4052338"/>
            <a:ext cx="4953000" cy="1752600"/>
          </a:xfrm>
          <a:prstGeom prst="rect">
            <a:avLst/>
          </a:prstGeom>
          <a:noFill/>
          <a:ln>
            <a:noFill/>
          </a:ln>
        </p:spPr>
        <p:txBody>
          <a:bodyPr spcFirstLastPara="1" vert="horz" wrap="square" lIns="91425" tIns="45700" rIns="91425" bIns="45700" anchor="t" anchorCtr="0">
            <a:noAutofit/>
          </a:bodyPr>
          <a:lstStyle>
            <a:lvl1pPr marL="64008" indent="0" algn="l" rtl="0" eaLnBrk="1" latinLnBrk="0" hangingPunct="1">
              <a:spcBef>
                <a:spcPts val="300"/>
              </a:spcBef>
              <a:buClr>
                <a:schemeClr val="accent3"/>
              </a:buClr>
              <a:buFont typeface="Georgia"/>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a:buNone/>
              <a:defRPr kumimoji="0" sz="2600" kern="1200">
                <a:solidFill>
                  <a:schemeClr val="accent2"/>
                </a:solidFill>
                <a:latin typeface="+mn-lt"/>
                <a:ea typeface="+mn-ea"/>
                <a:cs typeface="+mn-cs"/>
              </a:defRPr>
            </a:lvl2pPr>
            <a:lvl3pPr marL="914400" indent="0" algn="ctr" rtl="0" eaLnBrk="1" latinLnBrk="0" hangingPunct="1">
              <a:spcBef>
                <a:spcPts val="300"/>
              </a:spcBef>
              <a:buClr>
                <a:schemeClr val="accent1"/>
              </a:buClr>
              <a:buFont typeface="Wingdings 2"/>
              <a:buNone/>
              <a:defRPr kumimoji="0" sz="2400" kern="1200">
                <a:solidFill>
                  <a:schemeClr val="accent1"/>
                </a:solidFill>
                <a:latin typeface="+mn-lt"/>
                <a:ea typeface="+mn-ea"/>
                <a:cs typeface="+mn-cs"/>
              </a:defRPr>
            </a:lvl3pPr>
            <a:lvl4pPr marL="1371600" indent="0" algn="ctr" rtl="0" eaLnBrk="1" latinLnBrk="0" hangingPunct="1">
              <a:spcBef>
                <a:spcPts val="300"/>
              </a:spcBef>
              <a:buClr>
                <a:schemeClr val="accent1"/>
              </a:buClr>
              <a:buFont typeface="Wingdings 2"/>
              <a:buNone/>
              <a:defRPr kumimoji="0" sz="2200" kern="1200">
                <a:solidFill>
                  <a:schemeClr val="accent1"/>
                </a:solidFill>
                <a:latin typeface="+mn-lt"/>
                <a:ea typeface="+mn-ea"/>
                <a:cs typeface="+mn-cs"/>
              </a:defRPr>
            </a:lvl4pPr>
            <a:lvl5pPr marL="1828800" indent="0" algn="ctr" rtl="0" eaLnBrk="1" latinLnBrk="0" hangingPunct="1">
              <a:spcBef>
                <a:spcPts val="300"/>
              </a:spcBef>
              <a:buClr>
                <a:schemeClr val="accent3"/>
              </a:buClr>
              <a:buFont typeface="Georgia"/>
              <a:buNone/>
              <a:defRPr kumimoji="0" sz="2000" kern="1200">
                <a:solidFill>
                  <a:schemeClr val="accent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pPr indent="-507">
              <a:spcBef>
                <a:spcPts val="0"/>
              </a:spcBef>
            </a:pPr>
            <a:r>
              <a:rPr lang="en-US" b="1" dirty="0" smtClean="0">
                <a:solidFill>
                  <a:srgbClr val="313340"/>
                </a:solidFill>
                <a:latin typeface="Georgia"/>
                <a:ea typeface="Georgia"/>
                <a:cs typeface="Georgia"/>
                <a:sym typeface="Georgia"/>
              </a:rPr>
              <a:t>Lecture 8:</a:t>
            </a:r>
            <a:endParaRPr lang="en-US" dirty="0" smtClean="0"/>
          </a:p>
          <a:p>
            <a:pPr indent="-507"/>
            <a:r>
              <a:rPr lang="en-US" b="1" dirty="0" smtClean="0">
                <a:solidFill>
                  <a:srgbClr val="313340"/>
                </a:solidFill>
                <a:latin typeface="Georgia"/>
                <a:ea typeface="Georgia"/>
                <a:cs typeface="Georgia"/>
                <a:sym typeface="Georgia"/>
              </a:rPr>
              <a:t>Software Project Planning: </a:t>
            </a:r>
            <a:r>
              <a:rPr lang="en-US" b="1" dirty="0">
                <a:solidFill>
                  <a:srgbClr val="313340"/>
                </a:solidFill>
                <a:latin typeface="Georgia"/>
                <a:ea typeface="Georgia"/>
                <a:cs typeface="Georgia"/>
                <a:sym typeface="Georgia"/>
              </a:rPr>
              <a:t>T</a:t>
            </a:r>
            <a:r>
              <a:rPr lang="en-US" b="1" dirty="0" smtClean="0">
                <a:solidFill>
                  <a:srgbClr val="313340"/>
                </a:solidFill>
                <a:latin typeface="Georgia"/>
                <a:ea typeface="Georgia"/>
                <a:cs typeface="Georgia"/>
                <a:sym typeface="Georgia"/>
              </a:rPr>
              <a:t>ime Management</a:t>
            </a:r>
          </a:p>
          <a:p>
            <a:pPr indent="-507"/>
            <a:endParaRPr lang="en-US" dirty="0">
              <a:solidFill>
                <a:schemeClr val="dk2"/>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Network Diagram</a:t>
            </a:r>
            <a:endParaRPr sz="4500" b="1" i="0" u="none" strike="noStrike" cap="none">
              <a:solidFill>
                <a:srgbClr val="FFC700"/>
              </a:solidFill>
              <a:latin typeface="Corbel"/>
              <a:ea typeface="Corbel"/>
              <a:cs typeface="Corbel"/>
              <a:sym typeface="Corbel"/>
            </a:endParaRPr>
          </a:p>
        </p:txBody>
      </p:sp>
      <p:sp>
        <p:nvSpPr>
          <p:cNvPr id="228" name="Google Shape;228;p38"/>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600"/>
              <a:buFont typeface="Noto Sans Symbols"/>
              <a:buChar char="◼"/>
            </a:pPr>
            <a:r>
              <a:rPr lang="en-US" sz="2000" b="0" i="0" u="none" strike="noStrike" cap="none">
                <a:solidFill>
                  <a:srgbClr val="3333FF"/>
                </a:solidFill>
                <a:latin typeface="Corbel"/>
                <a:ea typeface="Corbel"/>
                <a:cs typeface="Corbel"/>
                <a:sym typeface="Corbel"/>
              </a:rPr>
              <a:t>Identify the order </a:t>
            </a:r>
            <a:r>
              <a:rPr lang="en-US" sz="2000" b="0" i="0" u="none" strike="noStrike" cap="none">
                <a:solidFill>
                  <a:schemeClr val="dk1"/>
                </a:solidFill>
                <a:latin typeface="Corbel"/>
                <a:ea typeface="Corbel"/>
                <a:cs typeface="Corbel"/>
                <a:sym typeface="Corbel"/>
              </a:rPr>
              <a:t>in which the work should, or can, happen</a:t>
            </a:r>
            <a:endParaRPr/>
          </a:p>
          <a:p>
            <a:pPr marL="438912" marR="0" lvl="0" indent="-324612" algn="l" rtl="0">
              <a:spcBef>
                <a:spcPts val="2400"/>
              </a:spcBef>
              <a:spcAft>
                <a:spcPts val="0"/>
              </a:spcAft>
              <a:buClr>
                <a:schemeClr val="accent1"/>
              </a:buClr>
              <a:buSzPts val="1600"/>
              <a:buFont typeface="Noto Sans Symbols"/>
              <a:buChar char="◼"/>
            </a:pPr>
            <a:r>
              <a:rPr lang="en-US" sz="2000" b="0" i="0" u="none" strike="noStrike" cap="none">
                <a:solidFill>
                  <a:schemeClr val="dk1"/>
                </a:solidFill>
                <a:latin typeface="Corbel"/>
                <a:ea typeface="Corbel"/>
                <a:cs typeface="Corbel"/>
                <a:sym typeface="Corbel"/>
              </a:rPr>
              <a:t>Make </a:t>
            </a:r>
            <a:r>
              <a:rPr lang="en-US" sz="2000" b="0" i="0" u="none" strike="noStrike" cap="none">
                <a:solidFill>
                  <a:srgbClr val="3333FF"/>
                </a:solidFill>
                <a:latin typeface="Corbel"/>
                <a:ea typeface="Corbel"/>
                <a:cs typeface="Corbel"/>
                <a:sym typeface="Corbel"/>
              </a:rPr>
              <a:t>educated decisions </a:t>
            </a:r>
            <a:r>
              <a:rPr lang="en-US" sz="2000" b="0" i="0" u="none" strike="noStrike" cap="none">
                <a:solidFill>
                  <a:schemeClr val="dk1"/>
                </a:solidFill>
                <a:latin typeface="Corbel"/>
                <a:ea typeface="Corbel"/>
                <a:cs typeface="Corbel"/>
                <a:sym typeface="Corbel"/>
              </a:rPr>
              <a:t>about the order of the activities that may influence </a:t>
            </a:r>
            <a:r>
              <a:rPr lang="en-US" sz="2000" b="0" i="0" u="none" strike="noStrike" cap="none">
                <a:solidFill>
                  <a:srgbClr val="3333FF"/>
                </a:solidFill>
                <a:latin typeface="Corbel"/>
                <a:ea typeface="Corbel"/>
                <a:cs typeface="Corbel"/>
                <a:sym typeface="Corbel"/>
              </a:rPr>
              <a:t>project timings, forecasting, and labor assignments</a:t>
            </a:r>
            <a:r>
              <a:rPr lang="en-US" sz="2000" b="0" i="0" u="none" strike="noStrike" cap="none">
                <a:solidFill>
                  <a:schemeClr val="dk1"/>
                </a:solidFill>
                <a:latin typeface="Corbel"/>
                <a:ea typeface="Corbel"/>
                <a:cs typeface="Corbel"/>
                <a:sym typeface="Corbel"/>
              </a:rPr>
              <a:t>.</a:t>
            </a:r>
            <a:endParaRPr/>
          </a:p>
          <a:p>
            <a:pPr marL="438912" marR="0" lvl="0" indent="-324612" algn="l" rtl="0">
              <a:spcBef>
                <a:spcPts val="2400"/>
              </a:spcBef>
              <a:spcAft>
                <a:spcPts val="0"/>
              </a:spcAft>
              <a:buClr>
                <a:schemeClr val="accent1"/>
              </a:buClr>
              <a:buSzPts val="1600"/>
              <a:buFont typeface="Noto Sans Symbols"/>
              <a:buChar char="◼"/>
            </a:pPr>
            <a:r>
              <a:rPr lang="en-US" sz="2000" b="0" i="0" u="none" strike="noStrike" cap="none">
                <a:solidFill>
                  <a:schemeClr val="dk1"/>
                </a:solidFill>
                <a:latin typeface="Corbel"/>
                <a:ea typeface="Corbel"/>
                <a:cs typeface="Corbel"/>
                <a:sym typeface="Corbel"/>
              </a:rPr>
              <a:t>You will discover that some tasks are </a:t>
            </a:r>
            <a:r>
              <a:rPr lang="en-US" sz="2000" b="0" i="0" u="none" strike="noStrike" cap="none">
                <a:solidFill>
                  <a:srgbClr val="3333FF"/>
                </a:solidFill>
                <a:latin typeface="Corbel"/>
                <a:ea typeface="Corbel"/>
                <a:cs typeface="Corbel"/>
                <a:sym typeface="Corbel"/>
              </a:rPr>
              <a:t>more complicated </a:t>
            </a:r>
            <a:r>
              <a:rPr lang="en-US" sz="2000" b="0" i="0" u="none" strike="noStrike" cap="none">
                <a:solidFill>
                  <a:schemeClr val="dk1"/>
                </a:solidFill>
                <a:latin typeface="Corbel"/>
                <a:ea typeface="Corbel"/>
                <a:cs typeface="Corbel"/>
                <a:sym typeface="Corbel"/>
              </a:rPr>
              <a:t>than others, you can </a:t>
            </a:r>
            <a:r>
              <a:rPr lang="en-US" sz="2000" b="0" i="0" u="none" strike="noStrike" cap="none">
                <a:solidFill>
                  <a:srgbClr val="3333FF"/>
                </a:solidFill>
                <a:latin typeface="Corbel"/>
                <a:ea typeface="Corbel"/>
                <a:cs typeface="Corbel"/>
                <a:sym typeface="Corbel"/>
              </a:rPr>
              <a:t>assign these activities to more experienced team members</a:t>
            </a:r>
            <a:endParaRPr/>
          </a:p>
          <a:p>
            <a:pPr marL="438912" marR="0" lvl="0" indent="-324612" algn="l" rtl="0">
              <a:spcBef>
                <a:spcPts val="2400"/>
              </a:spcBef>
              <a:spcAft>
                <a:spcPts val="0"/>
              </a:spcAft>
              <a:buClr>
                <a:schemeClr val="accent1"/>
              </a:buClr>
              <a:buSzPts val="1600"/>
              <a:buFont typeface="Noto Sans Symbols"/>
              <a:buChar char="◼"/>
            </a:pPr>
            <a:r>
              <a:rPr lang="en-US" sz="2000" b="0" i="0" u="none" strike="noStrike" cap="none">
                <a:solidFill>
                  <a:schemeClr val="dk1"/>
                </a:solidFill>
                <a:latin typeface="Corbel"/>
                <a:ea typeface="Corbel"/>
                <a:cs typeface="Corbel"/>
                <a:sym typeface="Corbel"/>
              </a:rPr>
              <a:t>Some activities are </a:t>
            </a:r>
            <a:r>
              <a:rPr lang="en-US" sz="2000" b="0" i="0" u="none" strike="noStrike" cap="none">
                <a:solidFill>
                  <a:srgbClr val="3333FF"/>
                </a:solidFill>
                <a:latin typeface="Corbel"/>
                <a:ea typeface="Corbel"/>
                <a:cs typeface="Corbel"/>
                <a:sym typeface="Corbel"/>
              </a:rPr>
              <a:t>effort-driven</a:t>
            </a:r>
            <a:r>
              <a:rPr lang="en-US" sz="2000" b="0" i="0" u="none" strike="noStrike" cap="none">
                <a:solidFill>
                  <a:schemeClr val="dk1"/>
                </a:solidFill>
                <a:latin typeface="Corbel"/>
                <a:ea typeface="Corbel"/>
                <a:cs typeface="Corbel"/>
                <a:sym typeface="Corbel"/>
              </a:rPr>
              <a:t>, which means that you can </a:t>
            </a:r>
            <a:r>
              <a:rPr lang="en-US" sz="2000" b="0" i="0" u="none" strike="noStrike" cap="none">
                <a:solidFill>
                  <a:srgbClr val="3333FF"/>
                </a:solidFill>
                <a:latin typeface="Corbel"/>
                <a:ea typeface="Corbel"/>
                <a:cs typeface="Corbel"/>
                <a:sym typeface="Corbel"/>
              </a:rPr>
              <a:t>add more labor </a:t>
            </a:r>
            <a:r>
              <a:rPr lang="en-US" sz="2000" b="0" i="0" u="none" strike="noStrike" cap="none">
                <a:solidFill>
                  <a:schemeClr val="dk1"/>
                </a:solidFill>
                <a:latin typeface="Corbel"/>
                <a:ea typeface="Corbel"/>
                <a:cs typeface="Corbel"/>
                <a:sym typeface="Corbel"/>
              </a:rPr>
              <a:t>to complete the work faster.</a:t>
            </a:r>
            <a:endParaRPr/>
          </a:p>
          <a:p>
            <a:pPr marL="438912" marR="0" lvl="0" indent="-324612" algn="l" rtl="0">
              <a:spcBef>
                <a:spcPts val="2400"/>
              </a:spcBef>
              <a:spcAft>
                <a:spcPts val="0"/>
              </a:spcAft>
              <a:buClr>
                <a:schemeClr val="accent1"/>
              </a:buClr>
              <a:buSzPts val="1600"/>
              <a:buFont typeface="Noto Sans Symbols"/>
              <a:buChar char="◼"/>
            </a:pPr>
            <a:r>
              <a:rPr lang="en-US" sz="2000" b="0" i="0" u="none" strike="noStrike" cap="none">
                <a:solidFill>
                  <a:schemeClr val="dk1"/>
                </a:solidFill>
                <a:latin typeface="Corbel"/>
                <a:ea typeface="Corbel"/>
                <a:cs typeface="Corbel"/>
                <a:sym typeface="Corbel"/>
              </a:rPr>
              <a:t>Some activities are of </a:t>
            </a:r>
            <a:r>
              <a:rPr lang="en-US" sz="2000" b="0" i="0" u="none" strike="noStrike" cap="none">
                <a:solidFill>
                  <a:srgbClr val="3333FF"/>
                </a:solidFill>
                <a:latin typeface="Corbel"/>
                <a:ea typeface="Corbel"/>
                <a:cs typeface="Corbel"/>
                <a:sym typeface="Corbel"/>
              </a:rPr>
              <a:t>fixed duration</a:t>
            </a:r>
            <a:r>
              <a:rPr lang="en-US" sz="2000" b="0" i="0" u="none" strike="noStrike" cap="none">
                <a:solidFill>
                  <a:schemeClr val="dk1"/>
                </a:solidFill>
                <a:latin typeface="Corbel"/>
                <a:ea typeface="Corbel"/>
                <a:cs typeface="Corbel"/>
                <a:sym typeface="Corbel"/>
              </a:rPr>
              <a:t>, which means they’ll take the same amount of time regardless of how many people you put on them.</a:t>
            </a:r>
            <a:endParaRPr sz="2000" b="0" i="0" u="none" strike="noStrike" cap="none">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anim calcmode="lin" valueType="num">
                                      <p:cBhvr additive="base">
                                        <p:cTn id="7" dur="500"/>
                                        <p:tgtEl>
                                          <p:spTgt spid="2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8">
                                            <p:txEl>
                                              <p:pRg st="1" end="1"/>
                                            </p:txEl>
                                          </p:spTgt>
                                        </p:tgtEl>
                                        <p:attrNameLst>
                                          <p:attrName>style.visibility</p:attrName>
                                        </p:attrNameLst>
                                      </p:cBhvr>
                                      <p:to>
                                        <p:strVal val="visible"/>
                                      </p:to>
                                    </p:set>
                                    <p:anim calcmode="lin" valueType="num">
                                      <p:cBhvr additive="base">
                                        <p:cTn id="12" dur="500"/>
                                        <p:tgtEl>
                                          <p:spTgt spid="2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8">
                                            <p:txEl>
                                              <p:pRg st="2" end="2"/>
                                            </p:txEl>
                                          </p:spTgt>
                                        </p:tgtEl>
                                        <p:attrNameLst>
                                          <p:attrName>style.visibility</p:attrName>
                                        </p:attrNameLst>
                                      </p:cBhvr>
                                      <p:to>
                                        <p:strVal val="visible"/>
                                      </p:to>
                                    </p:set>
                                    <p:anim calcmode="lin" valueType="num">
                                      <p:cBhvr additive="base">
                                        <p:cTn id="17" dur="500"/>
                                        <p:tgtEl>
                                          <p:spTgt spid="2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8">
                                            <p:txEl>
                                              <p:pRg st="3" end="3"/>
                                            </p:txEl>
                                          </p:spTgt>
                                        </p:tgtEl>
                                        <p:attrNameLst>
                                          <p:attrName>style.visibility</p:attrName>
                                        </p:attrNameLst>
                                      </p:cBhvr>
                                      <p:to>
                                        <p:strVal val="visible"/>
                                      </p:to>
                                    </p:set>
                                    <p:anim calcmode="lin" valueType="num">
                                      <p:cBhvr additive="base">
                                        <p:cTn id="22" dur="500"/>
                                        <p:tgtEl>
                                          <p:spTgt spid="2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8">
                                            <p:txEl>
                                              <p:pRg st="4" end="4"/>
                                            </p:txEl>
                                          </p:spTgt>
                                        </p:tgtEl>
                                        <p:attrNameLst>
                                          <p:attrName>style.visibility</p:attrName>
                                        </p:attrNameLst>
                                      </p:cBhvr>
                                      <p:to>
                                        <p:strVal val="visible"/>
                                      </p:to>
                                    </p:set>
                                    <p:anim calcmode="lin" valueType="num">
                                      <p:cBhvr additive="base">
                                        <p:cTn id="27" dur="500"/>
                                        <p:tgtEl>
                                          <p:spTgt spid="22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Activities in PND</a:t>
            </a:r>
            <a:endParaRPr sz="4500" b="1" i="0" u="none" strike="noStrike" cap="none">
              <a:solidFill>
                <a:srgbClr val="FFC700"/>
              </a:solidFill>
              <a:latin typeface="Corbel"/>
              <a:ea typeface="Corbel"/>
              <a:cs typeface="Corbel"/>
              <a:sym typeface="Corbel"/>
            </a:endParaRPr>
          </a:p>
        </p:txBody>
      </p:sp>
      <p:sp>
        <p:nvSpPr>
          <p:cNvPr id="234" name="Google Shape;234;p39"/>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2240"/>
              <a:buFont typeface="Noto Sans Symbols"/>
              <a:buChar char="◼"/>
            </a:pPr>
            <a:r>
              <a:rPr lang="en-US" sz="2800" b="0" i="0" u="none" strike="noStrike" cap="none" dirty="0">
                <a:solidFill>
                  <a:srgbClr val="3333FF"/>
                </a:solidFill>
                <a:latin typeface="Corbel"/>
                <a:ea typeface="Corbel"/>
                <a:cs typeface="Corbel"/>
                <a:sym typeface="Corbel"/>
              </a:rPr>
              <a:t>First Activity: </a:t>
            </a:r>
            <a:r>
              <a:rPr lang="en-US" sz="2800" b="0" i="0" u="none" strike="noStrike" cap="none" dirty="0">
                <a:solidFill>
                  <a:schemeClr val="dk1"/>
                </a:solidFill>
                <a:latin typeface="Corbel"/>
                <a:ea typeface="Corbel"/>
                <a:cs typeface="Corbel"/>
                <a:sym typeface="Corbel"/>
              </a:rPr>
              <a:t>Start</a:t>
            </a:r>
            <a:endParaRPr sz="2800" b="0" i="0" u="none" strike="noStrike" cap="none" dirty="0">
              <a:solidFill>
                <a:srgbClr val="FFFF00"/>
              </a:solidFill>
              <a:latin typeface="Corbel"/>
              <a:ea typeface="Corbel"/>
              <a:cs typeface="Corbel"/>
              <a:sym typeface="Corbel"/>
            </a:endParaRPr>
          </a:p>
          <a:p>
            <a:pPr marL="438912" marR="0" lvl="0" indent="-324612" algn="l" rtl="0">
              <a:spcBef>
                <a:spcPts val="3000"/>
              </a:spcBef>
              <a:spcAft>
                <a:spcPts val="0"/>
              </a:spcAft>
              <a:buClr>
                <a:schemeClr val="accent1"/>
              </a:buClr>
              <a:buSzPts val="2240"/>
              <a:buFont typeface="Noto Sans Symbols"/>
              <a:buChar char="◼"/>
            </a:pPr>
            <a:r>
              <a:rPr lang="en-US" sz="2800" b="0" i="0" u="none" strike="noStrike" cap="none" dirty="0">
                <a:solidFill>
                  <a:srgbClr val="3333FF"/>
                </a:solidFill>
                <a:latin typeface="Corbel"/>
                <a:ea typeface="Corbel"/>
                <a:cs typeface="Corbel"/>
                <a:sym typeface="Corbel"/>
              </a:rPr>
              <a:t>Last Activity: </a:t>
            </a:r>
            <a:r>
              <a:rPr lang="en-US" sz="2800" b="0" i="0" u="none" strike="noStrike" cap="none" dirty="0">
                <a:solidFill>
                  <a:schemeClr val="dk1"/>
                </a:solidFill>
                <a:latin typeface="Corbel"/>
                <a:ea typeface="Corbel"/>
                <a:cs typeface="Corbel"/>
                <a:sym typeface="Corbel"/>
              </a:rPr>
              <a:t>Finish</a:t>
            </a:r>
            <a:endParaRPr sz="2800" b="0" i="0" u="none" strike="noStrike" cap="none" dirty="0">
              <a:solidFill>
                <a:srgbClr val="FFFF00"/>
              </a:solidFill>
              <a:latin typeface="Corbel"/>
              <a:ea typeface="Corbel"/>
              <a:cs typeface="Corbel"/>
              <a:sym typeface="Corbel"/>
            </a:endParaRPr>
          </a:p>
          <a:p>
            <a:pPr marL="438912" marR="0" lvl="0" indent="-324612" algn="l" rtl="0">
              <a:spcBef>
                <a:spcPts val="3000"/>
              </a:spcBef>
              <a:spcAft>
                <a:spcPts val="0"/>
              </a:spcAft>
              <a:buClr>
                <a:schemeClr val="accent1"/>
              </a:buClr>
              <a:buSzPts val="2240"/>
              <a:buFont typeface="Noto Sans Symbols"/>
              <a:buChar char="◼"/>
            </a:pPr>
            <a:r>
              <a:rPr lang="en-US" sz="2800" b="0" i="0" u="none" strike="noStrike" cap="none" dirty="0">
                <a:solidFill>
                  <a:srgbClr val="3333FF"/>
                </a:solidFill>
                <a:latin typeface="Corbel"/>
                <a:ea typeface="Corbel"/>
                <a:cs typeface="Corbel"/>
                <a:sym typeface="Corbel"/>
              </a:rPr>
              <a:t>Predecessor: </a:t>
            </a:r>
            <a:r>
              <a:rPr lang="en-US" sz="2800" b="0" i="0" u="none" strike="noStrike" cap="none" dirty="0">
                <a:solidFill>
                  <a:schemeClr val="dk1"/>
                </a:solidFill>
                <a:latin typeface="Corbel"/>
                <a:ea typeface="Corbel"/>
                <a:cs typeface="Corbel"/>
                <a:sym typeface="Corbel"/>
              </a:rPr>
              <a:t>Activities that precede the downstream activities</a:t>
            </a:r>
            <a:endParaRPr dirty="0"/>
          </a:p>
          <a:p>
            <a:pPr marL="438912" marR="0" lvl="0" indent="-324612" algn="l" rtl="0">
              <a:spcBef>
                <a:spcPts val="3000"/>
              </a:spcBef>
              <a:spcAft>
                <a:spcPts val="0"/>
              </a:spcAft>
              <a:buClr>
                <a:schemeClr val="accent1"/>
              </a:buClr>
              <a:buSzPts val="2240"/>
              <a:buFont typeface="Noto Sans Symbols"/>
              <a:buChar char="◼"/>
            </a:pPr>
            <a:r>
              <a:rPr lang="en-US" sz="2800" b="0" i="0" u="none" strike="noStrike" cap="none" dirty="0">
                <a:solidFill>
                  <a:srgbClr val="3333FF"/>
                </a:solidFill>
                <a:latin typeface="Corbel"/>
                <a:ea typeface="Corbel"/>
                <a:cs typeface="Corbel"/>
                <a:sym typeface="Corbel"/>
              </a:rPr>
              <a:t>Successor: </a:t>
            </a:r>
            <a:r>
              <a:rPr lang="en-US" sz="2800" b="0" i="0" u="none" strike="noStrike" cap="none" dirty="0">
                <a:solidFill>
                  <a:schemeClr val="dk1"/>
                </a:solidFill>
                <a:latin typeface="Corbel"/>
                <a:ea typeface="Corbel"/>
                <a:cs typeface="Corbel"/>
                <a:sym typeface="Corbel"/>
              </a:rPr>
              <a:t>Activities that come after predecessor activities</a:t>
            </a:r>
            <a:endParaRPr sz="2800" b="0" i="0" u="none" strike="noStrike" cap="none" dirty="0">
              <a:solidFill>
                <a:schemeClr val="dk1"/>
              </a:solidFill>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Activity Sequencing </a:t>
            </a:r>
            <a:endParaRPr sz="4500" b="1" i="0" u="none" strike="noStrike" cap="none">
              <a:solidFill>
                <a:srgbClr val="FFC700"/>
              </a:solidFill>
              <a:latin typeface="Corbel"/>
              <a:ea typeface="Corbel"/>
              <a:cs typeface="Corbel"/>
              <a:sym typeface="Corbel"/>
            </a:endParaRPr>
          </a:p>
        </p:txBody>
      </p:sp>
      <p:sp>
        <p:nvSpPr>
          <p:cNvPr id="240" name="Google Shape;240;p40"/>
          <p:cNvSpPr txBox="1">
            <a:spLocks noGrp="1"/>
          </p:cNvSpPr>
          <p:nvPr>
            <p:ph type="body" idx="1"/>
          </p:nvPr>
        </p:nvSpPr>
        <p:spPr>
          <a:xfrm>
            <a:off x="457200" y="1775191"/>
            <a:ext cx="8458200" cy="50828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90000"/>
              </a:lnSpc>
              <a:spcBef>
                <a:spcPts val="0"/>
              </a:spcBef>
              <a:spcAft>
                <a:spcPts val="0"/>
              </a:spcAft>
              <a:buClr>
                <a:schemeClr val="accent1"/>
              </a:buClr>
              <a:buSzPts val="2368"/>
              <a:buFont typeface="Noto Sans Symbols"/>
              <a:buChar char="◼"/>
            </a:pPr>
            <a:r>
              <a:rPr lang="en-US" sz="2960" b="0" i="0" u="none" strike="noStrike" cap="none">
                <a:solidFill>
                  <a:schemeClr val="dk1"/>
                </a:solidFill>
                <a:latin typeface="Corbel"/>
                <a:ea typeface="Corbel"/>
                <a:cs typeface="Corbel"/>
                <a:sym typeface="Corbel"/>
              </a:rPr>
              <a:t>A </a:t>
            </a:r>
            <a:r>
              <a:rPr lang="en-US" sz="2960" b="1" i="0" u="none" strike="noStrike" cap="none">
                <a:solidFill>
                  <a:schemeClr val="dk1"/>
                </a:solidFill>
                <a:latin typeface="Corbel"/>
                <a:ea typeface="Corbel"/>
                <a:cs typeface="Corbel"/>
                <a:sym typeface="Corbel"/>
              </a:rPr>
              <a:t>dependency </a:t>
            </a:r>
            <a:r>
              <a:rPr lang="en-US" sz="2960" b="0" i="0" u="none" strike="noStrike" cap="none">
                <a:solidFill>
                  <a:schemeClr val="dk1"/>
                </a:solidFill>
                <a:latin typeface="Corbel"/>
                <a:ea typeface="Corbel"/>
                <a:cs typeface="Corbel"/>
                <a:sym typeface="Corbel"/>
              </a:rPr>
              <a:t>or </a:t>
            </a:r>
            <a:r>
              <a:rPr lang="en-US" sz="2960" b="1" i="0" u="none" strike="noStrike" cap="none">
                <a:solidFill>
                  <a:schemeClr val="dk1"/>
                </a:solidFill>
                <a:latin typeface="Corbel"/>
                <a:ea typeface="Corbel"/>
                <a:cs typeface="Corbel"/>
                <a:sym typeface="Corbel"/>
              </a:rPr>
              <a:t>relationship </a:t>
            </a:r>
            <a:r>
              <a:rPr lang="en-US" sz="2960" b="0" i="0" u="none" strike="noStrike" cap="none">
                <a:solidFill>
                  <a:schemeClr val="dk1"/>
                </a:solidFill>
                <a:latin typeface="Corbel"/>
                <a:ea typeface="Corbel"/>
                <a:cs typeface="Corbel"/>
                <a:sym typeface="Corbel"/>
              </a:rPr>
              <a:t>relates to the sequencing of project tasks.</a:t>
            </a:r>
            <a:endParaRPr/>
          </a:p>
          <a:p>
            <a:pPr marL="438912" marR="0" lvl="0" indent="-324612" algn="l" rtl="0">
              <a:lnSpc>
                <a:spcPct val="90000"/>
              </a:lnSpc>
              <a:spcBef>
                <a:spcPts val="0"/>
              </a:spcBef>
              <a:spcAft>
                <a:spcPts val="0"/>
              </a:spcAft>
              <a:buClr>
                <a:schemeClr val="accent1"/>
              </a:buClr>
              <a:buSzPts val="2368"/>
              <a:buFont typeface="Noto Sans Symbols"/>
              <a:buChar char="◼"/>
            </a:pPr>
            <a:r>
              <a:rPr lang="en-US" sz="2960" b="0" i="0" u="none" strike="noStrike" cap="none">
                <a:solidFill>
                  <a:schemeClr val="dk1"/>
                </a:solidFill>
                <a:latin typeface="Corbel"/>
                <a:ea typeface="Corbel"/>
                <a:cs typeface="Corbel"/>
                <a:sym typeface="Corbel"/>
              </a:rPr>
              <a:t>Does a certain activity have to be finished before another one can start?</a:t>
            </a:r>
            <a:endParaRPr/>
          </a:p>
          <a:p>
            <a:pPr marL="438912" marR="0" lvl="0" indent="-324612" algn="l" rtl="0">
              <a:lnSpc>
                <a:spcPct val="90000"/>
              </a:lnSpc>
              <a:spcBef>
                <a:spcPts val="0"/>
              </a:spcBef>
              <a:spcAft>
                <a:spcPts val="0"/>
              </a:spcAft>
              <a:buClr>
                <a:schemeClr val="accent1"/>
              </a:buClr>
              <a:buSzPts val="2368"/>
              <a:buFont typeface="Noto Sans Symbols"/>
              <a:buChar char="◼"/>
            </a:pPr>
            <a:r>
              <a:rPr lang="en-US" sz="2960" b="0" i="0" u="none" strike="noStrike" cap="none">
                <a:solidFill>
                  <a:schemeClr val="dk1"/>
                </a:solidFill>
                <a:latin typeface="Corbel"/>
                <a:ea typeface="Corbel"/>
                <a:cs typeface="Corbel"/>
                <a:sym typeface="Corbel"/>
              </a:rPr>
              <a:t>Can the project team do several activities in parallel?</a:t>
            </a:r>
            <a:endParaRPr/>
          </a:p>
          <a:p>
            <a:pPr marL="438912" marR="0" lvl="0" indent="-324612" algn="l" rtl="0">
              <a:lnSpc>
                <a:spcPct val="90000"/>
              </a:lnSpc>
              <a:spcBef>
                <a:spcPts val="0"/>
              </a:spcBef>
              <a:spcAft>
                <a:spcPts val="0"/>
              </a:spcAft>
              <a:buClr>
                <a:schemeClr val="accent1"/>
              </a:buClr>
              <a:buSzPts val="2368"/>
              <a:buFont typeface="Noto Sans Symbols"/>
              <a:buChar char="◼"/>
            </a:pPr>
            <a:r>
              <a:rPr lang="en-US" sz="2960" b="0" i="0" u="none" strike="noStrike" cap="none">
                <a:solidFill>
                  <a:schemeClr val="dk1"/>
                </a:solidFill>
                <a:latin typeface="Corbel"/>
                <a:ea typeface="Corbel"/>
                <a:cs typeface="Corbel"/>
                <a:sym typeface="Corbel"/>
              </a:rPr>
              <a:t>Can some overlap?</a:t>
            </a:r>
            <a:endParaRPr/>
          </a:p>
          <a:p>
            <a:pPr marL="438912" marR="0" lvl="0" indent="-174244" algn="l" rtl="0">
              <a:lnSpc>
                <a:spcPct val="90000"/>
              </a:lnSpc>
              <a:spcBef>
                <a:spcPts val="0"/>
              </a:spcBef>
              <a:spcAft>
                <a:spcPts val="0"/>
              </a:spcAft>
              <a:buClr>
                <a:schemeClr val="accent1"/>
              </a:buClr>
              <a:buSzPts val="2368"/>
              <a:buFont typeface="Noto Sans Symbols"/>
              <a:buNone/>
            </a:pPr>
            <a:endParaRPr sz="2960" b="0" i="0" u="none" strike="noStrike" cap="none">
              <a:solidFill>
                <a:schemeClr val="dk1"/>
              </a:solidFill>
              <a:latin typeface="Corbel"/>
              <a:ea typeface="Corbel"/>
              <a:cs typeface="Corbel"/>
              <a:sym typeface="Corbel"/>
            </a:endParaRPr>
          </a:p>
          <a:p>
            <a:pPr marL="118871" marR="0" lvl="0" indent="-4571" algn="just" rtl="0">
              <a:lnSpc>
                <a:spcPct val="90000"/>
              </a:lnSpc>
              <a:spcBef>
                <a:spcPts val="0"/>
              </a:spcBef>
              <a:spcAft>
                <a:spcPts val="0"/>
              </a:spcAft>
              <a:buClr>
                <a:schemeClr val="accent1"/>
              </a:buClr>
              <a:buFont typeface="Noto Sans Symbols"/>
              <a:buNone/>
            </a:pPr>
            <a:r>
              <a:rPr lang="en-US" sz="2960" b="0" i="0" u="none" strike="noStrike" cap="none">
                <a:solidFill>
                  <a:schemeClr val="dk1"/>
                </a:solidFill>
                <a:latin typeface="Corbel"/>
                <a:ea typeface="Corbel"/>
                <a:cs typeface="Corbel"/>
                <a:sym typeface="Corbel"/>
              </a:rPr>
              <a:t>Determining these relationships or  dependencies between activities has a significant impact on developing and managing a project schedule   </a:t>
            </a:r>
            <a:endParaRPr sz="2960" b="0" i="0" u="none" strike="noStrike" cap="none">
              <a:solidFill>
                <a:schemeClr val="dk1"/>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1"/>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Activity Relationships</a:t>
            </a:r>
            <a:endParaRPr sz="4500" b="1" i="0" u="none" strike="noStrike" cap="none">
              <a:solidFill>
                <a:srgbClr val="FFC700"/>
              </a:solidFill>
              <a:latin typeface="Corbel"/>
              <a:ea typeface="Corbel"/>
              <a:cs typeface="Corbel"/>
              <a:sym typeface="Corbel"/>
            </a:endParaRPr>
          </a:p>
        </p:txBody>
      </p:sp>
      <p:sp>
        <p:nvSpPr>
          <p:cNvPr id="246" name="Google Shape;246;p41"/>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0" marR="0" lvl="0" indent="0" algn="l" rtl="0">
              <a:lnSpc>
                <a:spcPct val="90000"/>
              </a:lnSpc>
              <a:spcBef>
                <a:spcPts val="0"/>
              </a:spcBef>
              <a:spcAft>
                <a:spcPts val="0"/>
              </a:spcAft>
              <a:buClr>
                <a:schemeClr val="accent1"/>
              </a:buClr>
              <a:buFont typeface="Noto Sans Symbols"/>
              <a:buNone/>
            </a:pPr>
            <a:r>
              <a:rPr lang="en-US" sz="2800" b="0" i="0" u="none" strike="noStrike" cap="none">
                <a:solidFill>
                  <a:schemeClr val="dk1"/>
                </a:solidFill>
                <a:latin typeface="Corbel"/>
                <a:ea typeface="Corbel"/>
                <a:cs typeface="Corbel"/>
                <a:sym typeface="Corbel"/>
              </a:rPr>
              <a:t>The relationship between activities describes when activities begin and end.</a:t>
            </a:r>
            <a:endParaRPr/>
          </a:p>
          <a:p>
            <a:pPr marL="438912" marR="0" lvl="0" indent="-324612" algn="l" rtl="0">
              <a:lnSpc>
                <a:spcPct val="90000"/>
              </a:lnSpc>
              <a:spcBef>
                <a:spcPts val="240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A </a:t>
            </a:r>
            <a:r>
              <a:rPr lang="en-US" sz="2200" b="0" i="0" u="none" strike="noStrike" cap="none">
                <a:solidFill>
                  <a:srgbClr val="3333FF"/>
                </a:solidFill>
                <a:latin typeface="Corbel"/>
                <a:ea typeface="Corbel"/>
                <a:cs typeface="Corbel"/>
                <a:sym typeface="Corbel"/>
              </a:rPr>
              <a:t>finish-to-start </a:t>
            </a:r>
            <a:r>
              <a:rPr lang="en-US" sz="2200" b="0" i="0" u="none" strike="noStrike" cap="none">
                <a:solidFill>
                  <a:schemeClr val="dk1"/>
                </a:solidFill>
                <a:latin typeface="Corbel"/>
                <a:ea typeface="Corbel"/>
                <a:cs typeface="Corbel"/>
                <a:sym typeface="Corbel"/>
              </a:rPr>
              <a:t>relationship exists if one activity must finish before another activity starts.</a:t>
            </a:r>
            <a:endParaRPr/>
          </a:p>
          <a:p>
            <a:pPr marL="438912" marR="0" lvl="0" indent="-324612" algn="l" rtl="0">
              <a:lnSpc>
                <a:spcPct val="90000"/>
              </a:lnSpc>
              <a:spcBef>
                <a:spcPts val="240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A </a:t>
            </a:r>
            <a:r>
              <a:rPr lang="en-US" sz="2200" b="0" i="0" u="none" strike="noStrike" cap="none">
                <a:solidFill>
                  <a:srgbClr val="3333FF"/>
                </a:solidFill>
                <a:latin typeface="Corbel"/>
                <a:ea typeface="Corbel"/>
                <a:cs typeface="Corbel"/>
                <a:sym typeface="Corbel"/>
              </a:rPr>
              <a:t>start-to-start</a:t>
            </a:r>
            <a:r>
              <a:rPr lang="en-US" sz="2200" b="0" i="0" u="none" strike="noStrike" cap="none">
                <a:solidFill>
                  <a:schemeClr val="dk1"/>
                </a:solidFill>
                <a:latin typeface="Corbel"/>
                <a:ea typeface="Corbel"/>
                <a:cs typeface="Corbel"/>
                <a:sym typeface="Corbel"/>
              </a:rPr>
              <a:t> relationship exists if one activity cannot start until another activity starts.</a:t>
            </a:r>
            <a:endParaRPr/>
          </a:p>
          <a:p>
            <a:pPr marL="438912" marR="0" lvl="0" indent="-324612" algn="l" rtl="0">
              <a:lnSpc>
                <a:spcPct val="90000"/>
              </a:lnSpc>
              <a:spcBef>
                <a:spcPts val="240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A </a:t>
            </a:r>
            <a:r>
              <a:rPr lang="en-US" sz="2200" b="0" i="0" u="none" strike="noStrike" cap="none">
                <a:solidFill>
                  <a:srgbClr val="3333FF"/>
                </a:solidFill>
                <a:latin typeface="Corbel"/>
                <a:ea typeface="Corbel"/>
                <a:cs typeface="Corbel"/>
                <a:sym typeface="Corbel"/>
              </a:rPr>
              <a:t>finish-to-finish</a:t>
            </a:r>
            <a:r>
              <a:rPr lang="en-US" sz="2200" b="0" i="0" u="none" strike="noStrike" cap="none">
                <a:solidFill>
                  <a:schemeClr val="dk1"/>
                </a:solidFill>
                <a:latin typeface="Corbel"/>
                <a:ea typeface="Corbel"/>
                <a:cs typeface="Corbel"/>
                <a:sym typeface="Corbel"/>
              </a:rPr>
              <a:t> relationship exists if the one activity cannot finish until another activity finishes.</a:t>
            </a:r>
            <a:endParaRPr/>
          </a:p>
          <a:p>
            <a:pPr marL="438912" marR="0" lvl="0" indent="-324612" algn="l" rtl="0">
              <a:lnSpc>
                <a:spcPct val="90000"/>
              </a:lnSpc>
              <a:spcBef>
                <a:spcPts val="240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Finally, a </a:t>
            </a:r>
            <a:r>
              <a:rPr lang="en-US" sz="2200" b="0" i="0" u="none" strike="noStrike" cap="none">
                <a:solidFill>
                  <a:srgbClr val="3333FF"/>
                </a:solidFill>
                <a:latin typeface="Corbel"/>
                <a:ea typeface="Corbel"/>
                <a:cs typeface="Corbel"/>
                <a:sym typeface="Corbel"/>
              </a:rPr>
              <a:t>start-to-finish </a:t>
            </a:r>
            <a:r>
              <a:rPr lang="en-US" sz="2200" b="0" i="0" u="none" strike="noStrike" cap="none">
                <a:solidFill>
                  <a:schemeClr val="dk1"/>
                </a:solidFill>
                <a:latin typeface="Corbel"/>
                <a:ea typeface="Corbel"/>
                <a:cs typeface="Corbel"/>
                <a:sym typeface="Corbel"/>
              </a:rPr>
              <a:t>relationship exists if one activity must start before another can finish.</a:t>
            </a:r>
            <a:endParaRPr sz="2200" b="0" i="0" u="none" strike="noStrike" cap="none">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anim calcmode="lin" valueType="num">
                                      <p:cBhvr additive="base">
                                        <p:cTn id="7" dur="500"/>
                                        <p:tgtEl>
                                          <p:spTgt spid="2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6">
                                            <p:txEl>
                                              <p:pRg st="1" end="1"/>
                                            </p:txEl>
                                          </p:spTgt>
                                        </p:tgtEl>
                                        <p:attrNameLst>
                                          <p:attrName>style.visibility</p:attrName>
                                        </p:attrNameLst>
                                      </p:cBhvr>
                                      <p:to>
                                        <p:strVal val="visible"/>
                                      </p:to>
                                    </p:set>
                                    <p:anim calcmode="lin" valueType="num">
                                      <p:cBhvr additive="base">
                                        <p:cTn id="12" dur="500"/>
                                        <p:tgtEl>
                                          <p:spTgt spid="2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6">
                                            <p:txEl>
                                              <p:pRg st="2" end="2"/>
                                            </p:txEl>
                                          </p:spTgt>
                                        </p:tgtEl>
                                        <p:attrNameLst>
                                          <p:attrName>style.visibility</p:attrName>
                                        </p:attrNameLst>
                                      </p:cBhvr>
                                      <p:to>
                                        <p:strVal val="visible"/>
                                      </p:to>
                                    </p:set>
                                    <p:anim calcmode="lin" valueType="num">
                                      <p:cBhvr additive="base">
                                        <p:cTn id="17" dur="500"/>
                                        <p:tgtEl>
                                          <p:spTgt spid="2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6">
                                            <p:txEl>
                                              <p:pRg st="3" end="3"/>
                                            </p:txEl>
                                          </p:spTgt>
                                        </p:tgtEl>
                                        <p:attrNameLst>
                                          <p:attrName>style.visibility</p:attrName>
                                        </p:attrNameLst>
                                      </p:cBhvr>
                                      <p:to>
                                        <p:strVal val="visible"/>
                                      </p:to>
                                    </p:set>
                                    <p:anim calcmode="lin" valueType="num">
                                      <p:cBhvr additive="base">
                                        <p:cTn id="22" dur="500"/>
                                        <p:tgtEl>
                                          <p:spTgt spid="24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6">
                                            <p:txEl>
                                              <p:pRg st="4" end="4"/>
                                            </p:txEl>
                                          </p:spTgt>
                                        </p:tgtEl>
                                        <p:attrNameLst>
                                          <p:attrName>style.visibility</p:attrName>
                                        </p:attrNameLst>
                                      </p:cBhvr>
                                      <p:to>
                                        <p:strVal val="visible"/>
                                      </p:to>
                                    </p:set>
                                    <p:anim calcmode="lin" valueType="num">
                                      <p:cBhvr additive="base">
                                        <p:cTn id="27" dur="500"/>
                                        <p:tgtEl>
                                          <p:spTgt spid="24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2"/>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1. Finish-to-start (FS):</a:t>
            </a:r>
            <a:endParaRPr/>
          </a:p>
        </p:txBody>
      </p:sp>
      <p:sp>
        <p:nvSpPr>
          <p:cNvPr id="253" name="Google Shape;253;p42"/>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The finish-to-start is the most common relationship but you must use the relationship required by the logic connecting the two adjacent work packages. </a:t>
            </a:r>
            <a:endParaRPr sz="2200" b="0" i="0" u="none" strike="noStrike" cap="none">
              <a:solidFill>
                <a:schemeClr val="dk1"/>
              </a:solidFill>
              <a:latin typeface="Corbel"/>
              <a:ea typeface="Corbel"/>
              <a:cs typeface="Corbel"/>
              <a:sym typeface="Corbel"/>
            </a:endParaRPr>
          </a:p>
          <a:p>
            <a:pPr marL="438912" marR="0" lvl="0" indent="-324612" algn="l" rtl="0">
              <a:spcBef>
                <a:spcPts val="0"/>
              </a:spcBef>
              <a:spcAft>
                <a:spcPts val="0"/>
              </a:spcAft>
              <a:buClr>
                <a:schemeClr val="accent1"/>
              </a:buClr>
              <a:buSzPts val="1920"/>
              <a:buFont typeface="Noto Sans Symbols"/>
              <a:buChar char="◼"/>
            </a:pPr>
            <a:r>
              <a:rPr lang="en-US" sz="2200" b="0" i="0" u="none" strike="noStrike" cap="none">
                <a:solidFill>
                  <a:schemeClr val="dk1"/>
                </a:solidFill>
                <a:latin typeface="Corbel"/>
                <a:ea typeface="Corbel"/>
                <a:cs typeface="Corbel"/>
                <a:sym typeface="Corbel"/>
              </a:rPr>
              <a:t>For example, work package 4.8, “Shingle the Roof,” must follow work package 4.1, “Build House Frame.” Therefore the </a:t>
            </a:r>
            <a:r>
              <a:rPr lang="en-US" sz="2400" b="0" i="0" u="none" strike="noStrike" cap="none">
                <a:solidFill>
                  <a:schemeClr val="dk1"/>
                </a:solidFill>
                <a:latin typeface="Corbel"/>
                <a:ea typeface="Corbel"/>
                <a:cs typeface="Corbel"/>
                <a:sym typeface="Corbel"/>
              </a:rPr>
              <a:t>relationship between work package 4.8 and work package 4.1 must be a finish-to-start with 4.8 the successor.</a:t>
            </a:r>
            <a:endParaRPr sz="2200" b="0" i="0" u="none" strike="noStrike" cap="none">
              <a:solidFill>
                <a:schemeClr val="dk1"/>
              </a:solidFill>
              <a:latin typeface="Corbel"/>
              <a:ea typeface="Corbel"/>
              <a:cs typeface="Corbel"/>
              <a:sym typeface="Corbel"/>
            </a:endParaRPr>
          </a:p>
        </p:txBody>
      </p:sp>
      <p:pic>
        <p:nvPicPr>
          <p:cNvPr id="254" name="Google Shape;254;p42"/>
          <p:cNvPicPr preferRelativeResize="0"/>
          <p:nvPr/>
        </p:nvPicPr>
        <p:blipFill rotWithShape="1">
          <a:blip r:embed="rId3">
            <a:alphaModFix/>
          </a:blip>
          <a:srcRect/>
          <a:stretch/>
        </p:blipFill>
        <p:spPr>
          <a:xfrm>
            <a:off x="2209800" y="4648200"/>
            <a:ext cx="4686598" cy="12186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3"/>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2. Finish-to-finish:</a:t>
            </a:r>
            <a:endParaRPr sz="4500" b="1" i="0" u="none" strike="noStrike" cap="none">
              <a:solidFill>
                <a:srgbClr val="FFC700"/>
              </a:solidFill>
              <a:latin typeface="Corbel"/>
              <a:ea typeface="Corbel"/>
              <a:cs typeface="Corbel"/>
              <a:sym typeface="Corbel"/>
            </a:endParaRPr>
          </a:p>
        </p:txBody>
      </p:sp>
      <p:sp>
        <p:nvSpPr>
          <p:cNvPr id="260" name="Google Shape;260;p43"/>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Sometimes two work packages must finish on the same day.</a:t>
            </a:r>
            <a:endParaRPr/>
          </a:p>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 For example, we have a construction project in a remote area.</a:t>
            </a:r>
            <a:endParaRPr/>
          </a:p>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“Deliver Materials” is work package C and “Deliver Workers” is work package D. </a:t>
            </a:r>
            <a:endParaRPr sz="2200" b="0" i="0" u="none" strike="noStrike" cap="none">
              <a:solidFill>
                <a:schemeClr val="dk1"/>
              </a:solidFill>
              <a:latin typeface="Corbel"/>
              <a:ea typeface="Corbel"/>
              <a:cs typeface="Corbel"/>
              <a:sym typeface="Corbel"/>
            </a:endParaRPr>
          </a:p>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These two work packages will take different amounts of time to complete but both must be completed on the same day. </a:t>
            </a:r>
            <a:endParaRPr sz="2200" b="0" i="0" u="none" strike="noStrike" cap="none">
              <a:solidFill>
                <a:schemeClr val="dk1"/>
              </a:solidFill>
              <a:latin typeface="Corbel"/>
              <a:ea typeface="Corbel"/>
              <a:cs typeface="Corbel"/>
              <a:sym typeface="Corbel"/>
            </a:endParaRPr>
          </a:p>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A finish-to-finish relationship would seem appropriate between work packages C and D</a:t>
            </a:r>
            <a:endParaRPr sz="2200" b="0" i="0" u="none" strike="noStrike" cap="none">
              <a:solidFill>
                <a:schemeClr val="dk1"/>
              </a:solidFill>
              <a:latin typeface="Corbel"/>
              <a:ea typeface="Corbel"/>
              <a:cs typeface="Corbel"/>
              <a:sym typeface="Corbel"/>
            </a:endParaRPr>
          </a:p>
        </p:txBody>
      </p:sp>
      <p:pic>
        <p:nvPicPr>
          <p:cNvPr id="261" name="Google Shape;261;p43"/>
          <p:cNvPicPr preferRelativeResize="0"/>
          <p:nvPr/>
        </p:nvPicPr>
        <p:blipFill rotWithShape="1">
          <a:blip r:embed="rId3">
            <a:alphaModFix/>
          </a:blip>
          <a:srcRect/>
          <a:stretch/>
        </p:blipFill>
        <p:spPr>
          <a:xfrm>
            <a:off x="1981200" y="4648200"/>
            <a:ext cx="5052093" cy="19042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3. Start-to-start:</a:t>
            </a:r>
            <a:endParaRPr sz="4500" b="1" i="0" u="none" strike="noStrike" cap="none">
              <a:solidFill>
                <a:srgbClr val="FFC700"/>
              </a:solidFill>
              <a:latin typeface="Corbel"/>
              <a:ea typeface="Corbel"/>
              <a:cs typeface="Corbel"/>
              <a:sym typeface="Corbel"/>
            </a:endParaRPr>
          </a:p>
        </p:txBody>
      </p:sp>
      <p:sp>
        <p:nvSpPr>
          <p:cNvPr id="267" name="Google Shape;267;p44"/>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Sometimes two work packages can start on the same day. </a:t>
            </a:r>
            <a:endParaRPr sz="2200" b="0" i="0" u="none" strike="noStrike" cap="none">
              <a:solidFill>
                <a:schemeClr val="dk1"/>
              </a:solidFill>
              <a:latin typeface="Corbel"/>
              <a:ea typeface="Corbel"/>
              <a:cs typeface="Corbel"/>
              <a:sym typeface="Corbel"/>
            </a:endParaRPr>
          </a:p>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Such is the case for work package 5.1 “Install Rough Wiring” and 6.1 “Install Rough Plumbing.</a:t>
            </a:r>
            <a:endParaRPr/>
          </a:p>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 A start-to-start relationship would seem appropriate between work package 5.1 and work package 6.1 because the schedule planners want them both to start on the same day</a:t>
            </a:r>
            <a:endParaRPr sz="2200" b="0" i="0" u="none" strike="noStrike" cap="none">
              <a:solidFill>
                <a:schemeClr val="dk1"/>
              </a:solidFill>
              <a:latin typeface="Corbel"/>
              <a:ea typeface="Corbel"/>
              <a:cs typeface="Corbel"/>
              <a:sym typeface="Corbel"/>
            </a:endParaRPr>
          </a:p>
        </p:txBody>
      </p:sp>
      <p:pic>
        <p:nvPicPr>
          <p:cNvPr id="268" name="Google Shape;268;p44"/>
          <p:cNvPicPr preferRelativeResize="0"/>
          <p:nvPr/>
        </p:nvPicPr>
        <p:blipFill rotWithShape="1">
          <a:blip r:embed="rId3">
            <a:alphaModFix/>
          </a:blip>
          <a:srcRect/>
          <a:stretch/>
        </p:blipFill>
        <p:spPr>
          <a:xfrm>
            <a:off x="2209800" y="4152900"/>
            <a:ext cx="4364639" cy="1789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4. Start-to-finish:</a:t>
            </a:r>
            <a:endParaRPr/>
          </a:p>
        </p:txBody>
      </p:sp>
      <p:sp>
        <p:nvSpPr>
          <p:cNvPr id="274" name="Google Shape;274;p45"/>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The predecessor activity must start in order for the successor activity to finish. </a:t>
            </a:r>
            <a:endParaRPr sz="2200" b="0" i="0" u="none" strike="noStrike" cap="none">
              <a:solidFill>
                <a:schemeClr val="dk1"/>
              </a:solidFill>
              <a:latin typeface="Corbel"/>
              <a:ea typeface="Corbel"/>
              <a:cs typeface="Corbel"/>
              <a:sym typeface="Corbel"/>
            </a:endParaRPr>
          </a:p>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This is the most unusual of all the relationship types and is rarely used. </a:t>
            </a:r>
            <a:endParaRPr/>
          </a:p>
          <a:p>
            <a:pPr marL="438912" marR="0" lvl="0" indent="-324612" algn="l" rtl="0">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Example: The software testing can’t be completed until the quality control department starts reviews the testing results</a:t>
            </a:r>
            <a:endParaRPr sz="2200" b="0" i="0" u="none" strike="noStrike" cap="none">
              <a:solidFill>
                <a:schemeClr val="dk1"/>
              </a:solidFill>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6"/>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050" b="1" i="0" u="none" strike="noStrike" cap="none">
                <a:solidFill>
                  <a:srgbClr val="FFC700"/>
                </a:solidFill>
                <a:latin typeface="Corbel"/>
                <a:ea typeface="Corbel"/>
                <a:cs typeface="Corbel"/>
                <a:sym typeface="Corbel"/>
              </a:rPr>
              <a:t>Determining Project Dependencies</a:t>
            </a:r>
            <a:endParaRPr sz="4050" b="1" i="0" u="none" strike="noStrike" cap="none">
              <a:solidFill>
                <a:srgbClr val="FFC700"/>
              </a:solidFill>
              <a:latin typeface="Corbel"/>
              <a:ea typeface="Corbel"/>
              <a:cs typeface="Corbel"/>
              <a:sym typeface="Corbel"/>
            </a:endParaRPr>
          </a:p>
        </p:txBody>
      </p:sp>
      <p:sp>
        <p:nvSpPr>
          <p:cNvPr id="280" name="Google Shape;280;p46"/>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90000"/>
              </a:lnSpc>
              <a:spcBef>
                <a:spcPts val="0"/>
              </a:spcBef>
              <a:spcAft>
                <a:spcPts val="0"/>
              </a:spcAft>
              <a:buClr>
                <a:schemeClr val="accent1"/>
              </a:buClr>
              <a:buSzPts val="2240"/>
              <a:buFont typeface="Noto Sans Symbols"/>
              <a:buChar char="◼"/>
            </a:pPr>
            <a:r>
              <a:rPr lang="en-US" sz="2800" b="0" i="0" u="none" strike="noStrike" cap="none">
                <a:solidFill>
                  <a:schemeClr val="dk1"/>
                </a:solidFill>
                <a:latin typeface="Corbel"/>
                <a:ea typeface="Corbel"/>
                <a:cs typeface="Corbel"/>
                <a:sym typeface="Corbel"/>
              </a:rPr>
              <a:t>Identify dependencies that will influence how you sequence various activities.</a:t>
            </a:r>
            <a:endParaRPr/>
          </a:p>
          <a:p>
            <a:pPr marL="438912" marR="0" lvl="0" indent="-324612" algn="l" rtl="0">
              <a:lnSpc>
                <a:spcPct val="90000"/>
              </a:lnSpc>
              <a:spcBef>
                <a:spcPts val="3000"/>
              </a:spcBef>
              <a:spcAft>
                <a:spcPts val="0"/>
              </a:spcAft>
              <a:buClr>
                <a:schemeClr val="accent1"/>
              </a:buClr>
              <a:buSzPts val="2240"/>
              <a:buFont typeface="Noto Sans Symbols"/>
              <a:buChar char="◼"/>
            </a:pPr>
            <a:r>
              <a:rPr lang="en-US" sz="2800" b="0" i="0" u="none" strike="noStrike" cap="none">
                <a:solidFill>
                  <a:schemeClr val="dk1"/>
                </a:solidFill>
                <a:latin typeface="Corbel"/>
                <a:ea typeface="Corbel"/>
                <a:cs typeface="Corbel"/>
                <a:sym typeface="Corbel"/>
              </a:rPr>
              <a:t>According to PMBOK, there are four types of project dependencies that you need to consider</a:t>
            </a:r>
            <a:endParaRPr/>
          </a:p>
          <a:p>
            <a:pPr marL="731520" marR="0" lvl="1" indent="-274319" algn="l" rtl="0">
              <a:lnSpc>
                <a:spcPct val="90000"/>
              </a:lnSpc>
              <a:spcBef>
                <a:spcPts val="356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Mandatory</a:t>
            </a:r>
            <a:endParaRPr sz="2800" b="0" i="0" u="none" strike="noStrike" cap="none">
              <a:solidFill>
                <a:schemeClr val="dk1"/>
              </a:solidFill>
              <a:latin typeface="Corbel"/>
              <a:ea typeface="Corbel"/>
              <a:cs typeface="Corbel"/>
              <a:sym typeface="Corbel"/>
            </a:endParaRPr>
          </a:p>
          <a:p>
            <a:pPr marL="731520" marR="0" lvl="1" indent="-274319" algn="l" rtl="0">
              <a:lnSpc>
                <a:spcPct val="90000"/>
              </a:lnSpc>
              <a:spcBef>
                <a:spcPts val="56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Discretionary</a:t>
            </a:r>
            <a:endParaRPr/>
          </a:p>
          <a:p>
            <a:pPr marL="731520" marR="0" lvl="1" indent="-274319" algn="l" rtl="0">
              <a:lnSpc>
                <a:spcPct val="90000"/>
              </a:lnSpc>
              <a:spcBef>
                <a:spcPts val="56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External</a:t>
            </a:r>
            <a:endParaRPr/>
          </a:p>
          <a:p>
            <a:pPr marL="731520" marR="0" lvl="1" indent="-274319" algn="l" rtl="0">
              <a:lnSpc>
                <a:spcPct val="90000"/>
              </a:lnSpc>
              <a:spcBef>
                <a:spcPts val="56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Internal</a:t>
            </a:r>
            <a:endParaRPr/>
          </a:p>
          <a:p>
            <a:pPr marL="457200" marR="0" lvl="1" indent="0" algn="l" rtl="0">
              <a:lnSpc>
                <a:spcPct val="90000"/>
              </a:lnSpc>
              <a:spcBef>
                <a:spcPts val="0"/>
              </a:spcBef>
              <a:spcAft>
                <a:spcPts val="0"/>
              </a:spcAft>
              <a:buClr>
                <a:schemeClr val="accent2"/>
              </a:buClr>
              <a:buFont typeface="Noto Sans Symbols"/>
              <a:buNone/>
            </a:pPr>
            <a:endParaRPr sz="2400" b="0" i="0" u="none" strike="noStrike" cap="none">
              <a:solidFill>
                <a:schemeClr val="dk1"/>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Using Hard Logic</a:t>
            </a:r>
            <a:br>
              <a:rPr lang="en-US" sz="4500" b="1" i="0" u="none" strike="noStrike" cap="none">
                <a:solidFill>
                  <a:srgbClr val="FFC700"/>
                </a:solidFill>
                <a:latin typeface="Corbel"/>
                <a:ea typeface="Corbel"/>
                <a:cs typeface="Corbel"/>
                <a:sym typeface="Corbel"/>
              </a:rPr>
            </a:br>
            <a:r>
              <a:rPr lang="en-US" sz="1800" b="1" i="0" u="none" strike="noStrike" cap="none">
                <a:solidFill>
                  <a:srgbClr val="FFC700"/>
                </a:solidFill>
                <a:latin typeface="Corbel"/>
                <a:ea typeface="Corbel"/>
                <a:cs typeface="Corbel"/>
                <a:sym typeface="Corbel"/>
              </a:rPr>
              <a:t>(Mandatory Dependencies)</a:t>
            </a:r>
            <a:endParaRPr sz="4500" b="1" i="0" u="none" strike="noStrike" cap="none">
              <a:solidFill>
                <a:srgbClr val="FFC700"/>
              </a:solidFill>
              <a:latin typeface="Corbel"/>
              <a:ea typeface="Corbel"/>
              <a:cs typeface="Corbel"/>
              <a:sym typeface="Corbel"/>
            </a:endParaRPr>
          </a:p>
        </p:txBody>
      </p:sp>
      <p:sp>
        <p:nvSpPr>
          <p:cNvPr id="286" name="Google Shape;286;p47"/>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80000"/>
              </a:lnSpc>
              <a:spcBef>
                <a:spcPts val="0"/>
              </a:spcBef>
              <a:spcAft>
                <a:spcPts val="0"/>
              </a:spcAft>
              <a:buClr>
                <a:schemeClr val="accent1"/>
              </a:buClr>
              <a:buSzPts val="1776"/>
              <a:buFont typeface="Noto Sans Symbols"/>
              <a:buChar char="◼"/>
            </a:pPr>
            <a:r>
              <a:rPr lang="en-US" sz="2220" b="0" i="0" u="none" strike="noStrike" cap="none" dirty="0">
                <a:solidFill>
                  <a:srgbClr val="3333FF"/>
                </a:solidFill>
                <a:latin typeface="Corbel"/>
                <a:ea typeface="Corbel"/>
                <a:cs typeface="Corbel"/>
                <a:sym typeface="Corbel"/>
              </a:rPr>
              <a:t>Hard logic describes the work that must be done in a particular order.</a:t>
            </a:r>
            <a:endParaRPr dirty="0"/>
          </a:p>
          <a:p>
            <a:pPr marL="438912" marR="0" lvl="0" indent="-324612" algn="l" rtl="0">
              <a:lnSpc>
                <a:spcPct val="80000"/>
              </a:lnSpc>
              <a:spcBef>
                <a:spcPts val="2400"/>
              </a:spcBef>
              <a:spcAft>
                <a:spcPts val="0"/>
              </a:spcAft>
              <a:buClr>
                <a:schemeClr val="accent1"/>
              </a:buClr>
              <a:buSzPts val="1776"/>
              <a:buFont typeface="Noto Sans Symbols"/>
              <a:buChar char="◼"/>
            </a:pPr>
            <a:r>
              <a:rPr lang="en-US" sz="2220" b="0" i="0" u="none" strike="noStrike" cap="none" dirty="0">
                <a:solidFill>
                  <a:schemeClr val="dk1"/>
                </a:solidFill>
                <a:latin typeface="Corbel"/>
                <a:ea typeface="Corbel"/>
                <a:cs typeface="Corbel"/>
                <a:sym typeface="Corbel"/>
              </a:rPr>
              <a:t>Mandatory Project Dependencies are those that are legally or contractually required. They are, sometimes, inherent in the nature of the work. Mandatory Project Dependencies are also called </a:t>
            </a:r>
            <a:r>
              <a:rPr lang="en-US" sz="2220" b="1" i="0" u="none" strike="noStrike" cap="none" dirty="0">
                <a:solidFill>
                  <a:schemeClr val="dk1"/>
                </a:solidFill>
                <a:latin typeface="Corbel"/>
                <a:ea typeface="Corbel"/>
                <a:cs typeface="Corbel"/>
                <a:sym typeface="Corbel"/>
              </a:rPr>
              <a:t>Hard Logic</a:t>
            </a:r>
            <a:r>
              <a:rPr lang="en-US" sz="2220" b="0" i="0" u="none" strike="noStrike" cap="none" dirty="0">
                <a:solidFill>
                  <a:schemeClr val="dk1"/>
                </a:solidFill>
                <a:latin typeface="Corbel"/>
                <a:ea typeface="Corbel"/>
                <a:cs typeface="Corbel"/>
                <a:sym typeface="Corbel"/>
              </a:rPr>
              <a:t>.</a:t>
            </a:r>
            <a:endParaRPr dirty="0"/>
          </a:p>
          <a:p>
            <a:pPr marL="438912" marR="0" lvl="0" indent="-324612" algn="l" rtl="0">
              <a:lnSpc>
                <a:spcPct val="80000"/>
              </a:lnSpc>
              <a:spcBef>
                <a:spcPts val="2400"/>
              </a:spcBef>
              <a:spcAft>
                <a:spcPts val="0"/>
              </a:spcAft>
              <a:buClr>
                <a:schemeClr val="accent1"/>
              </a:buClr>
              <a:buSzPts val="1776"/>
              <a:buFont typeface="Noto Sans Symbols"/>
              <a:buChar char="◼"/>
            </a:pPr>
            <a:r>
              <a:rPr lang="en-US" sz="2220" b="0" i="0" u="none" strike="noStrike" cap="none" dirty="0">
                <a:solidFill>
                  <a:schemeClr val="dk1"/>
                </a:solidFill>
                <a:latin typeface="Corbel"/>
                <a:ea typeface="Corbel"/>
                <a:cs typeface="Corbel"/>
                <a:sym typeface="Corbel"/>
              </a:rPr>
              <a:t>Consider 2 activities A and B. B has a Mandatory Dependency on A. It means action on B cannot be performed until Action on A has been completed. Let us look at following examples to understand:</a:t>
            </a:r>
            <a:endParaRPr dirty="0"/>
          </a:p>
          <a:p>
            <a:pPr marL="438912" marR="0" lvl="0" indent="-324612" algn="l" rtl="0">
              <a:lnSpc>
                <a:spcPct val="80000"/>
              </a:lnSpc>
              <a:spcBef>
                <a:spcPts val="2400"/>
              </a:spcBef>
              <a:spcAft>
                <a:spcPts val="0"/>
              </a:spcAft>
              <a:buClr>
                <a:schemeClr val="accent1"/>
              </a:buClr>
              <a:buSzPts val="1776"/>
              <a:buFont typeface="Noto Sans Symbols"/>
              <a:buChar char="◼"/>
            </a:pPr>
            <a:r>
              <a:rPr lang="en-US" sz="2220" b="0" i="0" u="none" strike="noStrike" cap="none" dirty="0">
                <a:solidFill>
                  <a:schemeClr val="dk1"/>
                </a:solidFill>
                <a:latin typeface="Corbel"/>
                <a:ea typeface="Corbel"/>
                <a:cs typeface="Corbel"/>
                <a:sym typeface="Corbel"/>
              </a:rPr>
              <a:t>A – Requirements Documentation; B – Client Approval</a:t>
            </a:r>
            <a:endParaRPr dirty="0"/>
          </a:p>
          <a:p>
            <a:pPr marL="438912" marR="0" lvl="0" indent="-324612" algn="l" rtl="0">
              <a:lnSpc>
                <a:spcPct val="80000"/>
              </a:lnSpc>
              <a:spcBef>
                <a:spcPts val="0"/>
              </a:spcBef>
              <a:spcAft>
                <a:spcPts val="0"/>
              </a:spcAft>
              <a:buClr>
                <a:schemeClr val="accent1"/>
              </a:buClr>
              <a:buSzPts val="1776"/>
              <a:buFont typeface="Noto Sans Symbols"/>
              <a:buChar char="◼"/>
            </a:pPr>
            <a:r>
              <a:rPr lang="en-US" sz="2220" b="0" i="0" u="none" strike="noStrike" cap="none" dirty="0">
                <a:solidFill>
                  <a:schemeClr val="dk1"/>
                </a:solidFill>
                <a:latin typeface="Corbel"/>
                <a:ea typeface="Corbel"/>
                <a:cs typeface="Corbel"/>
                <a:sym typeface="Corbel"/>
              </a:rPr>
              <a:t>A – Lay Building Foundation; B – Construct Floor</a:t>
            </a:r>
            <a:endParaRPr dirty="0"/>
          </a:p>
          <a:p>
            <a:pPr marL="438912" marR="0" lvl="0" indent="-324612" algn="l" rtl="0">
              <a:lnSpc>
                <a:spcPct val="80000"/>
              </a:lnSpc>
              <a:spcBef>
                <a:spcPts val="0"/>
              </a:spcBef>
              <a:spcAft>
                <a:spcPts val="0"/>
              </a:spcAft>
              <a:buClr>
                <a:schemeClr val="accent1"/>
              </a:buClr>
              <a:buSzPts val="1776"/>
              <a:buFont typeface="Noto Sans Symbols"/>
              <a:buChar char="◼"/>
            </a:pPr>
            <a:r>
              <a:rPr lang="en-US" sz="2220" b="0" i="0" u="none" strike="noStrike" cap="none" dirty="0">
                <a:solidFill>
                  <a:schemeClr val="dk1"/>
                </a:solidFill>
                <a:latin typeface="Corbel"/>
                <a:ea typeface="Corbel"/>
                <a:cs typeface="Corbel"/>
                <a:sym typeface="Corbel"/>
              </a:rPr>
              <a:t>A – Build Car Prototype; B – Perform Crash Testing</a:t>
            </a:r>
            <a:endParaRPr dirty="0"/>
          </a:p>
          <a:p>
            <a:pPr marL="438912" marR="0" lvl="0" indent="-211836" algn="l" rtl="0">
              <a:lnSpc>
                <a:spcPct val="80000"/>
              </a:lnSpc>
              <a:spcBef>
                <a:spcPts val="0"/>
              </a:spcBef>
              <a:spcAft>
                <a:spcPts val="0"/>
              </a:spcAft>
              <a:buClr>
                <a:schemeClr val="accent1"/>
              </a:buClr>
              <a:buSzPts val="1776"/>
              <a:buFont typeface="Noto Sans Symbols"/>
              <a:buNone/>
            </a:pPr>
            <a:endParaRPr sz="2220" b="0" i="0" u="none" strike="noStrike" cap="none" dirty="0">
              <a:solidFill>
                <a:srgbClr val="3333FF"/>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Time Estimates</a:t>
            </a:r>
            <a:endParaRPr sz="4500" b="1" i="0" u="none" strike="noStrike" cap="none">
              <a:solidFill>
                <a:srgbClr val="FFC700"/>
              </a:solidFill>
              <a:latin typeface="Corbel"/>
              <a:ea typeface="Corbel"/>
              <a:cs typeface="Corbel"/>
              <a:sym typeface="Corbel"/>
            </a:endParaRPr>
          </a:p>
        </p:txBody>
      </p:sp>
      <p:sp>
        <p:nvSpPr>
          <p:cNvPr id="173" name="Google Shape;173;p29"/>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150000"/>
              </a:lnSpc>
              <a:spcBef>
                <a:spcPts val="0"/>
              </a:spcBef>
              <a:spcAft>
                <a:spcPts val="0"/>
              </a:spcAft>
              <a:buClr>
                <a:schemeClr val="accent1"/>
              </a:buClr>
              <a:buSzPts val="2240"/>
              <a:buFont typeface="Noto Sans Symbols"/>
              <a:buChar char="◼"/>
            </a:pPr>
            <a:r>
              <a:rPr lang="en-US" sz="2800" b="0" i="0" u="none" strike="noStrike" cap="none">
                <a:solidFill>
                  <a:schemeClr val="dk1"/>
                </a:solidFill>
                <a:latin typeface="Corbel"/>
                <a:ea typeface="Corbel"/>
                <a:cs typeface="Corbel"/>
                <a:sym typeface="Corbel"/>
              </a:rPr>
              <a:t>What do we need, in order to estimate project time?</a:t>
            </a:r>
            <a:endParaRPr sz="2800" b="0" i="0" u="none" strike="noStrike" cap="none">
              <a:solidFill>
                <a:schemeClr val="dk1"/>
              </a:solidFill>
              <a:latin typeface="Corbel"/>
              <a:ea typeface="Corbel"/>
              <a:cs typeface="Corbel"/>
              <a:sym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dirty="0">
                <a:solidFill>
                  <a:srgbClr val="FFC700"/>
                </a:solidFill>
                <a:latin typeface="Corbel"/>
                <a:ea typeface="Corbel"/>
                <a:cs typeface="Corbel"/>
                <a:sym typeface="Corbel"/>
              </a:rPr>
              <a:t>Using Soft Logic</a:t>
            </a:r>
            <a:br>
              <a:rPr lang="en-US" sz="4500" b="1" i="0" u="none" strike="noStrike" cap="none" dirty="0">
                <a:solidFill>
                  <a:srgbClr val="FFC700"/>
                </a:solidFill>
                <a:latin typeface="Corbel"/>
                <a:ea typeface="Corbel"/>
                <a:cs typeface="Corbel"/>
                <a:sym typeface="Corbel"/>
              </a:rPr>
            </a:br>
            <a:r>
              <a:rPr lang="en-US" sz="1800" b="1" i="0" u="none" strike="noStrike" cap="none" dirty="0">
                <a:solidFill>
                  <a:srgbClr val="FFC700"/>
                </a:solidFill>
                <a:latin typeface="Corbel"/>
                <a:ea typeface="Corbel"/>
                <a:cs typeface="Corbel"/>
                <a:sym typeface="Corbel"/>
              </a:rPr>
              <a:t> (Discretionary Dependencies)</a:t>
            </a:r>
            <a:endParaRPr sz="4500" b="1" i="0" u="none" strike="noStrike" cap="none" dirty="0">
              <a:solidFill>
                <a:srgbClr val="FFC700"/>
              </a:solidFill>
              <a:latin typeface="Corbel"/>
              <a:ea typeface="Corbel"/>
              <a:cs typeface="Corbel"/>
              <a:sym typeface="Corbel"/>
            </a:endParaRPr>
          </a:p>
        </p:txBody>
      </p:sp>
      <p:sp>
        <p:nvSpPr>
          <p:cNvPr id="292" name="Google Shape;292;p48"/>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920"/>
              <a:buFont typeface="Noto Sans Symbols"/>
              <a:buChar char="◼"/>
            </a:pPr>
            <a:r>
              <a:rPr lang="en-US" sz="2400" b="0" i="0" u="none" strike="noStrike" cap="none" dirty="0">
                <a:solidFill>
                  <a:schemeClr val="dk1"/>
                </a:solidFill>
                <a:latin typeface="Corbel"/>
                <a:ea typeface="Corbel"/>
                <a:cs typeface="Corbel"/>
                <a:sym typeface="Corbel"/>
              </a:rPr>
              <a:t>You use soft logic, sometimes called </a:t>
            </a:r>
            <a:r>
              <a:rPr lang="en-US" sz="2400" b="0" i="0" u="none" strike="noStrike" cap="none" dirty="0">
                <a:solidFill>
                  <a:srgbClr val="3333FF"/>
                </a:solidFill>
                <a:latin typeface="Corbel"/>
                <a:ea typeface="Corbel"/>
                <a:cs typeface="Corbel"/>
                <a:sym typeface="Corbel"/>
              </a:rPr>
              <a:t>evaluating discretionary dependencies</a:t>
            </a:r>
            <a:r>
              <a:rPr lang="en-US" sz="2400" b="0" i="0" u="none" strike="noStrike" cap="none" dirty="0">
                <a:solidFill>
                  <a:schemeClr val="dk1"/>
                </a:solidFill>
                <a:latin typeface="Corbel"/>
                <a:ea typeface="Corbel"/>
                <a:cs typeface="Corbel"/>
                <a:sym typeface="Corbel"/>
              </a:rPr>
              <a:t>, </a:t>
            </a:r>
            <a:r>
              <a:rPr lang="en-US" sz="2400" b="0" i="0" u="none" strike="noStrike" cap="none" dirty="0" smtClean="0">
                <a:solidFill>
                  <a:schemeClr val="dk1"/>
                </a:solidFill>
                <a:latin typeface="Corbel"/>
                <a:ea typeface="Corbel"/>
                <a:cs typeface="Corbel"/>
                <a:sym typeface="Corbel"/>
              </a:rPr>
              <a:t>when you make choices to arrange activities in a particular order not </a:t>
            </a:r>
            <a:r>
              <a:rPr lang="en-US" sz="2400" b="0" i="0" u="none" strike="noStrike" cap="none" dirty="0">
                <a:solidFill>
                  <a:schemeClr val="dk1"/>
                </a:solidFill>
                <a:latin typeface="Corbel"/>
                <a:ea typeface="Corbel"/>
                <a:cs typeface="Corbel"/>
                <a:sym typeface="Corbel"/>
              </a:rPr>
              <a:t>because you have to, but because you and the project team feel it’s the best order of the work.</a:t>
            </a:r>
            <a:endParaRPr dirty="0"/>
          </a:p>
          <a:p>
            <a:pPr marL="438912" marR="0" lvl="0" indent="-324612" algn="l" rtl="0">
              <a:spcBef>
                <a:spcPts val="0"/>
              </a:spcBef>
              <a:spcAft>
                <a:spcPts val="0"/>
              </a:spcAft>
              <a:buClr>
                <a:schemeClr val="accent1"/>
              </a:buClr>
              <a:buSzPts val="1920"/>
              <a:buFont typeface="Noto Sans Symbols"/>
              <a:buChar char="◼"/>
            </a:pPr>
            <a:r>
              <a:rPr lang="en-US" sz="2400" b="0" i="0" u="none" strike="noStrike" cap="none" dirty="0">
                <a:solidFill>
                  <a:schemeClr val="dk1"/>
                </a:solidFill>
                <a:latin typeface="Corbel"/>
                <a:ea typeface="Corbel"/>
                <a:cs typeface="Corbel"/>
                <a:sym typeface="Corbel"/>
              </a:rPr>
              <a:t>Discretionary Project Dependencies are defined by the </a:t>
            </a:r>
            <a:r>
              <a:rPr lang="en-US" sz="2400" b="0" i="0" u="none" strike="noStrike" cap="none" dirty="0">
                <a:solidFill>
                  <a:srgbClr val="3333FF"/>
                </a:solidFill>
                <a:latin typeface="Corbel"/>
                <a:ea typeface="Corbel"/>
                <a:cs typeface="Corbel"/>
                <a:sym typeface="Corbel"/>
              </a:rPr>
              <a:t>Project Team</a:t>
            </a:r>
            <a:endParaRPr dirty="0"/>
          </a:p>
          <a:p>
            <a:pPr marL="438912" marR="0" lvl="0" indent="-324612" algn="l" rtl="0">
              <a:spcBef>
                <a:spcPts val="0"/>
              </a:spcBef>
              <a:spcAft>
                <a:spcPts val="0"/>
              </a:spcAft>
              <a:buClr>
                <a:schemeClr val="accent1"/>
              </a:buClr>
              <a:buSzPts val="1920"/>
              <a:buFont typeface="Noto Sans Symbols"/>
              <a:buChar char="◼"/>
            </a:pPr>
            <a:r>
              <a:rPr lang="en-US" sz="2400" b="0" i="0" u="none" strike="noStrike" cap="none" dirty="0">
                <a:solidFill>
                  <a:schemeClr val="dk1"/>
                </a:solidFill>
                <a:latin typeface="Corbel"/>
                <a:ea typeface="Corbel"/>
                <a:cs typeface="Corbel"/>
                <a:sym typeface="Corbel"/>
              </a:rPr>
              <a:t>There could be more than one way to define the sequence between 2 activities. The preference of the Project Team may be because of best practices or lessons learned from prior experiences. Discretionary Project Dependencies are also called </a:t>
            </a:r>
            <a:r>
              <a:rPr lang="en-US" sz="2400" b="1" i="0" u="none" strike="noStrike" cap="none" dirty="0">
                <a:solidFill>
                  <a:schemeClr val="dk1"/>
                </a:solidFill>
                <a:latin typeface="Corbel"/>
                <a:ea typeface="Corbel"/>
                <a:cs typeface="Corbel"/>
                <a:sym typeface="Corbel"/>
              </a:rPr>
              <a:t>Preferred Logic, Preferential Logic or Soft Logic</a:t>
            </a:r>
            <a:r>
              <a:rPr lang="en-US" sz="2400" b="0" i="0" u="none" strike="noStrike" cap="none" dirty="0">
                <a:solidFill>
                  <a:schemeClr val="dk1"/>
                </a:solidFill>
                <a:latin typeface="Corbel"/>
                <a:ea typeface="Corbel"/>
                <a:cs typeface="Corbel"/>
                <a:sym typeface="Corbel"/>
              </a:rPr>
              <a: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Using Soft Logic</a:t>
            </a:r>
            <a:br>
              <a:rPr lang="en-US" sz="4500" b="1" i="0" u="none" strike="noStrike" cap="none">
                <a:solidFill>
                  <a:srgbClr val="FFC700"/>
                </a:solidFill>
                <a:latin typeface="Corbel"/>
                <a:ea typeface="Corbel"/>
                <a:cs typeface="Corbel"/>
                <a:sym typeface="Corbel"/>
              </a:rPr>
            </a:br>
            <a:r>
              <a:rPr lang="en-US" sz="1800" b="1" i="0" u="none" strike="noStrike" cap="none">
                <a:solidFill>
                  <a:srgbClr val="FFC700"/>
                </a:solidFill>
                <a:latin typeface="Corbel"/>
                <a:ea typeface="Corbel"/>
                <a:cs typeface="Corbel"/>
                <a:sym typeface="Corbel"/>
              </a:rPr>
              <a:t> (Discretionary Dependencies)</a:t>
            </a:r>
            <a:endParaRPr sz="4500" b="1" i="0" u="none" strike="noStrike" cap="none">
              <a:solidFill>
                <a:srgbClr val="FFC700"/>
              </a:solidFill>
              <a:latin typeface="Corbel"/>
              <a:ea typeface="Corbel"/>
              <a:cs typeface="Corbel"/>
              <a:sym typeface="Corbel"/>
            </a:endParaRPr>
          </a:p>
        </p:txBody>
      </p:sp>
      <p:sp>
        <p:nvSpPr>
          <p:cNvPr id="298" name="Google Shape;298;p49"/>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Consider 2 activities A and B. B has a Discretionary dependency on A. It means action on B can be before Action on A has been completed. It can also mean that action on A and B can be independently performed. However, the Project Team has chosen to make B dependent on A. Let us look at following examples to understand:</a:t>
            </a:r>
            <a:endParaRPr/>
          </a:p>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 – Develop System Module X; B – Develop System Module Y</a:t>
            </a:r>
            <a:endParaRPr/>
          </a:p>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 – Furnish Room R; B – Furnish Room S</a:t>
            </a:r>
            <a:endParaRPr/>
          </a:p>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 – Book Airline Ticket; B – Buy Insurance</a:t>
            </a:r>
            <a:endParaRPr/>
          </a:p>
          <a:p>
            <a:pPr marL="438912" marR="0" lvl="0" indent="-202692" algn="l" rtl="0">
              <a:spcBef>
                <a:spcPts val="0"/>
              </a:spcBef>
              <a:spcAft>
                <a:spcPts val="0"/>
              </a:spcAft>
              <a:buClr>
                <a:schemeClr val="accent1"/>
              </a:buClr>
              <a:buSzPts val="1920"/>
              <a:buFont typeface="Noto Sans Symbols"/>
              <a:buNone/>
            </a:pPr>
            <a:endParaRPr sz="2400" b="0" i="0" u="none" strike="noStrike" cap="none">
              <a:solidFill>
                <a:schemeClr val="dk1"/>
              </a:solidFill>
              <a:latin typeface="Corbel"/>
              <a:ea typeface="Corbel"/>
              <a:cs typeface="Corbel"/>
              <a:sym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0"/>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External Dependencies</a:t>
            </a:r>
            <a:endParaRPr sz="4500" b="1" i="0" u="none" strike="noStrike" cap="none">
              <a:solidFill>
                <a:srgbClr val="FFC700"/>
              </a:solidFill>
              <a:latin typeface="Corbel"/>
              <a:ea typeface="Corbel"/>
              <a:cs typeface="Corbel"/>
              <a:sym typeface="Corbel"/>
            </a:endParaRPr>
          </a:p>
        </p:txBody>
      </p:sp>
      <p:sp>
        <p:nvSpPr>
          <p:cNvPr id="304" name="Google Shape;304;p50"/>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Many projects depend on </a:t>
            </a:r>
            <a:r>
              <a:rPr lang="en-US" sz="2400" b="0" i="0" u="none" strike="noStrike" cap="none">
                <a:solidFill>
                  <a:srgbClr val="3333FF"/>
                </a:solidFill>
                <a:latin typeface="Corbel"/>
                <a:ea typeface="Corbel"/>
                <a:cs typeface="Corbel"/>
                <a:sym typeface="Corbel"/>
              </a:rPr>
              <a:t>vendors or other projects </a:t>
            </a:r>
            <a:r>
              <a:rPr lang="en-US" sz="2400" b="0" i="0" u="none" strike="noStrike" cap="none">
                <a:solidFill>
                  <a:schemeClr val="dk1"/>
                </a:solidFill>
                <a:latin typeface="Corbel"/>
                <a:ea typeface="Corbel"/>
                <a:cs typeface="Corbel"/>
                <a:sym typeface="Corbel"/>
              </a:rPr>
              <a:t>to move forward. These are referred to generally as external dependencies, and are typically </a:t>
            </a:r>
            <a:r>
              <a:rPr lang="en-US" sz="2400" b="0" i="0" u="none" strike="noStrike" cap="none">
                <a:solidFill>
                  <a:srgbClr val="3333FF"/>
                </a:solidFill>
                <a:latin typeface="Corbel"/>
                <a:ea typeface="Corbel"/>
                <a:cs typeface="Corbel"/>
                <a:sym typeface="Corbel"/>
              </a:rPr>
              <a:t>out of the project manager’s control</a:t>
            </a:r>
            <a:r>
              <a:rPr lang="en-US" sz="2400" b="0" i="0" u="none" strike="noStrike" cap="none">
                <a:solidFill>
                  <a:schemeClr val="dk1"/>
                </a:solidFill>
                <a:latin typeface="Corbel"/>
                <a:ea typeface="Corbel"/>
                <a:cs typeface="Corbel"/>
                <a:sym typeface="Corbel"/>
              </a:rPr>
              <a:t>.</a:t>
            </a:r>
            <a:endParaRPr/>
          </a:p>
          <a:p>
            <a:pPr marL="438912" marR="0" lvl="0" indent="-324612" algn="l" rtl="0">
              <a:spcBef>
                <a:spcPts val="240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You should identify subprojects or outsourced portions of your project. These other projects are identified as </a:t>
            </a:r>
            <a:r>
              <a:rPr lang="en-US" sz="2400" b="0" i="0" u="none" strike="noStrike" cap="none">
                <a:solidFill>
                  <a:srgbClr val="3333FF"/>
                </a:solidFill>
                <a:latin typeface="Corbel"/>
                <a:ea typeface="Corbel"/>
                <a:cs typeface="Corbel"/>
                <a:sym typeface="Corbel"/>
              </a:rPr>
              <a:t>subnets / fragnets </a:t>
            </a:r>
            <a:r>
              <a:rPr lang="en-US" sz="2400" b="0" i="0" u="none" strike="noStrike" cap="none">
                <a:solidFill>
                  <a:schemeClr val="dk1"/>
                </a:solidFill>
                <a:latin typeface="Corbel"/>
                <a:ea typeface="Corbel"/>
                <a:cs typeface="Corbel"/>
                <a:sym typeface="Corbel"/>
              </a:rPr>
              <a:t>and are often visualized in the network diagram as a </a:t>
            </a:r>
            <a:r>
              <a:rPr lang="en-US" sz="2400" b="0" i="0" u="none" strike="noStrike" cap="none">
                <a:solidFill>
                  <a:srgbClr val="3333FF"/>
                </a:solidFill>
                <a:latin typeface="Corbel"/>
                <a:ea typeface="Corbel"/>
                <a:cs typeface="Corbel"/>
                <a:sym typeface="Corbel"/>
              </a:rPr>
              <a:t>cloud</a:t>
            </a:r>
            <a:r>
              <a:rPr lang="en-US" sz="2400" b="0" i="0" u="none" strike="noStrike" cap="none">
                <a:solidFill>
                  <a:schemeClr val="dk1"/>
                </a:solidFill>
                <a:latin typeface="Corbel"/>
                <a:ea typeface="Corbel"/>
                <a:cs typeface="Corbel"/>
                <a:sym typeface="Corbel"/>
              </a:rPr>
              <a:t> that shows the predecessor activities and successor activities of the subnet.</a:t>
            </a:r>
            <a:endParaRPr sz="2400" b="0" i="0" u="none" strike="noStrike" cap="none">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anim calcmode="lin" valueType="num">
                                      <p:cBhvr additive="base">
                                        <p:cTn id="7" dur="500"/>
                                        <p:tgtEl>
                                          <p:spTgt spid="3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4">
                                            <p:txEl>
                                              <p:pRg st="1" end="1"/>
                                            </p:txEl>
                                          </p:spTgt>
                                        </p:tgtEl>
                                        <p:attrNameLst>
                                          <p:attrName>style.visibility</p:attrName>
                                        </p:attrNameLst>
                                      </p:cBhvr>
                                      <p:to>
                                        <p:strVal val="visible"/>
                                      </p:to>
                                    </p:set>
                                    <p:anim calcmode="lin" valueType="num">
                                      <p:cBhvr additive="base">
                                        <p:cTn id="12" dur="500"/>
                                        <p:tgtEl>
                                          <p:spTgt spid="30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1"/>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External Dependencies</a:t>
            </a:r>
            <a:endParaRPr sz="4500" b="1" i="0" u="none" strike="noStrike" cap="none">
              <a:solidFill>
                <a:srgbClr val="FFC700"/>
              </a:solidFill>
              <a:latin typeface="Corbel"/>
              <a:ea typeface="Corbel"/>
              <a:cs typeface="Corbel"/>
              <a:sym typeface="Corbel"/>
            </a:endParaRPr>
          </a:p>
        </p:txBody>
      </p:sp>
      <p:sp>
        <p:nvSpPr>
          <p:cNvPr id="310" name="Google Shape;310;p51"/>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External Project Dependencies are defined between </a:t>
            </a:r>
            <a:r>
              <a:rPr lang="en-US" sz="2400" b="0" i="0" u="none" strike="noStrike" cap="none">
                <a:solidFill>
                  <a:srgbClr val="3333FF"/>
                </a:solidFill>
                <a:latin typeface="Corbel"/>
                <a:ea typeface="Corbel"/>
                <a:cs typeface="Corbel"/>
                <a:sym typeface="Corbel"/>
              </a:rPr>
              <a:t>non-project Activities and project activities</a:t>
            </a:r>
            <a:r>
              <a:rPr lang="en-US" sz="2400" b="0" i="0" u="none" strike="noStrike" cap="none">
                <a:solidFill>
                  <a:schemeClr val="dk1"/>
                </a:solidFill>
                <a:latin typeface="Corbel"/>
                <a:ea typeface="Corbel"/>
                <a:cs typeface="Corbel"/>
                <a:sym typeface="Corbel"/>
              </a:rPr>
              <a:t>. The non-project activities are done by people who are external to the Project Team. It means people are not part of the Project Team e.g. Client, Vendor or any other external group. The project activities, on the other hand, are done by the Project Team. The Project Team usually does not have control over non-project activities.</a:t>
            </a:r>
            <a:endParaRPr/>
          </a:p>
          <a:p>
            <a:pPr marL="438912" marR="0" lvl="0" indent="-324612"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Consider 2 activities A and B. B has an External Dependency on A. It means B is a project activity while A is a non-project activity. Following examples will be helpful in understanding:</a:t>
            </a:r>
            <a:endParaRPr/>
          </a:p>
          <a:p>
            <a:pPr marL="438912" marR="0" lvl="0" indent="-324612"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 – Delivery of Equipment; B – Start Development</a:t>
            </a:r>
            <a:endParaRPr/>
          </a:p>
          <a:p>
            <a:pPr marL="438912" marR="0" lvl="0" indent="-324612"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 – Approval of Building Plans; B – Start Construction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anim calcmode="lin" valueType="num">
                                      <p:cBhvr additive="base">
                                        <p:cTn id="7" dur="500"/>
                                        <p:tgtEl>
                                          <p:spTgt spid="3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0">
                                            <p:txEl>
                                              <p:pRg st="1" end="1"/>
                                            </p:txEl>
                                          </p:spTgt>
                                        </p:tgtEl>
                                        <p:attrNameLst>
                                          <p:attrName>style.visibility</p:attrName>
                                        </p:attrNameLst>
                                      </p:cBhvr>
                                      <p:to>
                                        <p:strVal val="visible"/>
                                      </p:to>
                                    </p:set>
                                    <p:anim calcmode="lin" valueType="num">
                                      <p:cBhvr additive="base">
                                        <p:cTn id="12" dur="500"/>
                                        <p:tgtEl>
                                          <p:spTgt spid="3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0">
                                            <p:txEl>
                                              <p:pRg st="2" end="2"/>
                                            </p:txEl>
                                          </p:spTgt>
                                        </p:tgtEl>
                                        <p:attrNameLst>
                                          <p:attrName>style.visibility</p:attrName>
                                        </p:attrNameLst>
                                      </p:cBhvr>
                                      <p:to>
                                        <p:strVal val="visible"/>
                                      </p:to>
                                    </p:set>
                                    <p:anim calcmode="lin" valueType="num">
                                      <p:cBhvr additive="base">
                                        <p:cTn id="17" dur="500"/>
                                        <p:tgtEl>
                                          <p:spTgt spid="3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10">
                                            <p:txEl>
                                              <p:pRg st="3" end="3"/>
                                            </p:txEl>
                                          </p:spTgt>
                                        </p:tgtEl>
                                        <p:attrNameLst>
                                          <p:attrName>style.visibility</p:attrName>
                                        </p:attrNameLst>
                                      </p:cBhvr>
                                      <p:to>
                                        <p:strVal val="visible"/>
                                      </p:to>
                                    </p:set>
                                    <p:anim calcmode="lin" valueType="num">
                                      <p:cBhvr additive="base">
                                        <p:cTn id="22" dur="500"/>
                                        <p:tgtEl>
                                          <p:spTgt spid="3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2"/>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Internal Dependencies</a:t>
            </a:r>
            <a:endParaRPr sz="4500" b="1" i="0" u="none" strike="noStrike" cap="none">
              <a:solidFill>
                <a:srgbClr val="FFC700"/>
              </a:solidFill>
              <a:latin typeface="Corbel"/>
              <a:ea typeface="Corbel"/>
              <a:cs typeface="Corbel"/>
              <a:sym typeface="Corbel"/>
            </a:endParaRPr>
          </a:p>
        </p:txBody>
      </p:sp>
      <p:sp>
        <p:nvSpPr>
          <p:cNvPr id="316" name="Google Shape;316;p52"/>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Internal Project Dependencies are defined between two project activities. The Project Team, usually, has complete control over project activities.</a:t>
            </a:r>
            <a:endParaRPr/>
          </a:p>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Consider 2 activities A and B. B has an Internal Dependency on A. It means both A and B are project activities. These are performed by the Project Team members. There is no involvement of any external party. Let us look at following examples to understand:</a:t>
            </a:r>
            <a:endParaRPr/>
          </a:p>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 – Develop System; B – Test System</a:t>
            </a:r>
            <a:endParaRPr/>
          </a:p>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 – Construct Wall; B – Paint Wall</a:t>
            </a:r>
            <a:endParaRPr/>
          </a:p>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 – Assemble Machine; B -Pack Machine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3"/>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Activity Duration Influencers</a:t>
            </a:r>
            <a:endParaRPr sz="4500" b="1" i="0" u="none" strike="noStrike" cap="none">
              <a:solidFill>
                <a:srgbClr val="FFC700"/>
              </a:solidFill>
              <a:latin typeface="Corbel"/>
              <a:ea typeface="Corbel"/>
              <a:cs typeface="Corbel"/>
              <a:sym typeface="Corbel"/>
            </a:endParaRPr>
          </a:p>
        </p:txBody>
      </p:sp>
      <p:sp>
        <p:nvSpPr>
          <p:cNvPr id="322" name="Google Shape;322;p53"/>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0" marR="0" lvl="0" indent="0" algn="l" rtl="0">
              <a:lnSpc>
                <a:spcPct val="150000"/>
              </a:lnSpc>
              <a:spcBef>
                <a:spcPts val="0"/>
              </a:spcBef>
              <a:spcAft>
                <a:spcPts val="0"/>
              </a:spcAft>
              <a:buClr>
                <a:schemeClr val="accent1"/>
              </a:buClr>
              <a:buFont typeface="Noto Sans Symbols"/>
              <a:buNone/>
            </a:pPr>
            <a:r>
              <a:rPr lang="en-US" sz="2800" b="0" i="0" u="none" strike="noStrike" cap="none">
                <a:solidFill>
                  <a:schemeClr val="dk1"/>
                </a:solidFill>
                <a:latin typeface="Corbel"/>
                <a:ea typeface="Corbel"/>
                <a:cs typeface="Corbel"/>
                <a:sym typeface="Corbel"/>
              </a:rPr>
              <a:t>Activity duration influencers are any conditions that may cause the duration estimates you provide to be </a:t>
            </a:r>
            <a:r>
              <a:rPr lang="en-US" sz="2800" b="0" i="0" u="none" strike="noStrike" cap="none">
                <a:solidFill>
                  <a:srgbClr val="3333FF"/>
                </a:solidFill>
                <a:latin typeface="Corbel"/>
                <a:ea typeface="Corbel"/>
                <a:cs typeface="Corbel"/>
                <a:sym typeface="Corbel"/>
              </a:rPr>
              <a:t>inaccurate</a:t>
            </a:r>
            <a:r>
              <a:rPr lang="en-US" sz="2800" b="0" i="0" u="none" strike="noStrike" cap="none">
                <a:solidFill>
                  <a:schemeClr val="dk1"/>
                </a:solidFill>
                <a:latin typeface="Corbel"/>
                <a:ea typeface="Corbel"/>
                <a:cs typeface="Corbel"/>
                <a:sym typeface="Corbel"/>
              </a:rPr>
              <a:t>, </a:t>
            </a:r>
            <a:r>
              <a:rPr lang="en-US" sz="2800" b="0" i="0" u="none" strike="noStrike" cap="none">
                <a:solidFill>
                  <a:srgbClr val="3333FF"/>
                </a:solidFill>
                <a:latin typeface="Corbel"/>
                <a:ea typeface="Corbel"/>
                <a:cs typeface="Corbel"/>
                <a:sym typeface="Corbel"/>
              </a:rPr>
              <a:t>unstable</a:t>
            </a:r>
            <a:r>
              <a:rPr lang="en-US" sz="2800" b="0" i="0" u="none" strike="noStrike" cap="none">
                <a:solidFill>
                  <a:schemeClr val="dk1"/>
                </a:solidFill>
                <a:latin typeface="Corbel"/>
                <a:ea typeface="Corbel"/>
                <a:cs typeface="Corbel"/>
                <a:sym typeface="Corbel"/>
              </a:rPr>
              <a:t>, or </a:t>
            </a:r>
            <a:r>
              <a:rPr lang="en-US" sz="2800" b="0" i="0" u="none" strike="noStrike" cap="none">
                <a:solidFill>
                  <a:srgbClr val="3333FF"/>
                </a:solidFill>
                <a:latin typeface="Corbel"/>
                <a:ea typeface="Corbel"/>
                <a:cs typeface="Corbel"/>
                <a:sym typeface="Corbel"/>
              </a:rPr>
              <a:t>subject to change</a:t>
            </a:r>
            <a:r>
              <a:rPr lang="en-US" sz="2800" b="0" i="0" u="none" strike="noStrike" cap="none">
                <a:solidFill>
                  <a:schemeClr val="dk1"/>
                </a:solidFill>
                <a:latin typeface="Corbel"/>
                <a:ea typeface="Corbel"/>
                <a:cs typeface="Corbel"/>
                <a:sym typeface="Corbel"/>
              </a:rPr>
              <a:t>.</a:t>
            </a:r>
            <a:endParaRPr sz="2800" b="0" i="0" u="none" strike="noStrike" cap="none">
              <a:solidFill>
                <a:schemeClr val="dk1"/>
              </a:solidFill>
              <a:latin typeface="Corbel"/>
              <a:ea typeface="Corbel"/>
              <a:cs typeface="Corbel"/>
              <a:sym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4"/>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Activity Duration Influencers</a:t>
            </a:r>
            <a:endParaRPr sz="4500" b="1" i="0" u="none" strike="noStrike" cap="none">
              <a:solidFill>
                <a:srgbClr val="FFC700"/>
              </a:solidFill>
              <a:latin typeface="Corbel"/>
              <a:ea typeface="Corbel"/>
              <a:cs typeface="Corbel"/>
              <a:sym typeface="Corbel"/>
            </a:endParaRPr>
          </a:p>
        </p:txBody>
      </p:sp>
      <p:sp>
        <p:nvSpPr>
          <p:cNvPr id="328" name="Google Shape;328;p54"/>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110000"/>
              </a:lnSpc>
              <a:spcBef>
                <a:spcPts val="0"/>
              </a:spcBef>
              <a:spcAft>
                <a:spcPts val="0"/>
              </a:spcAft>
              <a:buClr>
                <a:schemeClr val="accent1"/>
              </a:buClr>
              <a:buFont typeface="Noto Sans Symbols"/>
              <a:buNone/>
            </a:pPr>
            <a:r>
              <a:rPr lang="en-US" sz="2220" b="0" i="0" u="none" strike="noStrike" cap="none">
                <a:solidFill>
                  <a:srgbClr val="3333FF"/>
                </a:solidFill>
                <a:latin typeface="Corbel"/>
                <a:ea typeface="Corbel"/>
                <a:cs typeface="Corbel"/>
                <a:sym typeface="Corbel"/>
              </a:rPr>
              <a:t>Identifying Activity Duration Influencers / Risks</a:t>
            </a:r>
            <a:endParaRPr sz="1850" b="0" i="0" u="none" strike="noStrike" cap="none">
              <a:solidFill>
                <a:schemeClr val="dk1"/>
              </a:solidFill>
              <a:latin typeface="Corbel"/>
              <a:ea typeface="Corbel"/>
              <a:cs typeface="Corbel"/>
              <a:sym typeface="Corbel"/>
            </a:endParaRPr>
          </a:p>
          <a:p>
            <a:pPr marL="438912" marR="0" lvl="0" indent="-324612" algn="l" rtl="0">
              <a:lnSpc>
                <a:spcPct val="110000"/>
              </a:lnSpc>
              <a:spcBef>
                <a:spcPts val="1800"/>
              </a:spcBef>
              <a:spcAft>
                <a:spcPts val="0"/>
              </a:spcAft>
              <a:buClr>
                <a:schemeClr val="accent1"/>
              </a:buClr>
              <a:buSzPts val="1776"/>
              <a:buFont typeface="Noto Sans Symbols"/>
              <a:buChar char="◼"/>
            </a:pPr>
            <a:r>
              <a:rPr lang="en-US" sz="2220" b="0" i="0" u="none" strike="noStrike" cap="none">
                <a:solidFill>
                  <a:schemeClr val="dk1"/>
                </a:solidFill>
                <a:latin typeface="Corbel"/>
                <a:ea typeface="Corbel"/>
                <a:cs typeface="Corbel"/>
                <a:sym typeface="Corbel"/>
              </a:rPr>
              <a:t>Project Assumptions</a:t>
            </a:r>
            <a:r>
              <a:rPr lang="en-US" sz="1850" b="0" i="0" u="none" strike="noStrike" cap="none">
                <a:solidFill>
                  <a:schemeClr val="dk1"/>
                </a:solidFill>
                <a:latin typeface="Corbel"/>
                <a:ea typeface="Corbel"/>
                <a:cs typeface="Corbel"/>
                <a:sym typeface="Corbel"/>
              </a:rPr>
              <a:t/>
            </a:r>
            <a:br>
              <a:rPr lang="en-US" sz="1850" b="0" i="0" u="none" strike="noStrike" cap="none">
                <a:solidFill>
                  <a:schemeClr val="dk1"/>
                </a:solidFill>
                <a:latin typeface="Corbel"/>
                <a:ea typeface="Corbel"/>
                <a:cs typeface="Corbel"/>
                <a:sym typeface="Corbel"/>
              </a:rPr>
            </a:br>
            <a:r>
              <a:rPr lang="en-US" sz="1387" b="0" i="0" u="none" strike="noStrike" cap="none">
                <a:solidFill>
                  <a:srgbClr val="3333FF"/>
                </a:solidFill>
                <a:latin typeface="Corbel"/>
                <a:ea typeface="Corbel"/>
                <a:cs typeface="Corbel"/>
                <a:sym typeface="Corbel"/>
              </a:rPr>
              <a:t>Project assumptions include anything that you believe to be true, but that you can’t prove to be true.</a:t>
            </a:r>
            <a:br>
              <a:rPr lang="en-US" sz="1387" b="0" i="0" u="none" strike="noStrike" cap="none">
                <a:solidFill>
                  <a:srgbClr val="3333FF"/>
                </a:solidFill>
                <a:latin typeface="Corbel"/>
                <a:ea typeface="Corbel"/>
                <a:cs typeface="Corbel"/>
                <a:sym typeface="Corbel"/>
              </a:rPr>
            </a:br>
            <a:r>
              <a:rPr lang="en-US" sz="1387" b="0" i="0" u="none" strike="noStrike" cap="none">
                <a:solidFill>
                  <a:schemeClr val="dk1"/>
                </a:solidFill>
                <a:latin typeface="Corbel"/>
                <a:ea typeface="Corbel"/>
                <a:cs typeface="Corbel"/>
                <a:sym typeface="Corbel"/>
              </a:rPr>
              <a:t>Hardware or Software conflicts won’t exist, team will deliver as scheduled, needed resources will be available, etc</a:t>
            </a:r>
            <a:endParaRPr sz="1295" b="0" i="0" u="none" strike="noStrike" cap="none">
              <a:solidFill>
                <a:schemeClr val="dk1"/>
              </a:solidFill>
              <a:latin typeface="Corbel"/>
              <a:ea typeface="Corbel"/>
              <a:cs typeface="Corbel"/>
              <a:sym typeface="Corbel"/>
            </a:endParaRPr>
          </a:p>
          <a:p>
            <a:pPr marL="438912" marR="0" lvl="0" indent="-324612" algn="l" rtl="0">
              <a:lnSpc>
                <a:spcPct val="110000"/>
              </a:lnSpc>
              <a:spcBef>
                <a:spcPts val="1800"/>
              </a:spcBef>
              <a:spcAft>
                <a:spcPts val="0"/>
              </a:spcAft>
              <a:buClr>
                <a:schemeClr val="accent1"/>
              </a:buClr>
              <a:buSzPts val="1776"/>
              <a:buFont typeface="Noto Sans Symbols"/>
              <a:buChar char="◼"/>
            </a:pPr>
            <a:r>
              <a:rPr lang="en-US" sz="2220" b="0" i="0" u="none" strike="noStrike" cap="none">
                <a:solidFill>
                  <a:schemeClr val="dk1"/>
                </a:solidFill>
                <a:latin typeface="Corbel"/>
                <a:ea typeface="Corbel"/>
                <a:cs typeface="Corbel"/>
                <a:sym typeface="Corbel"/>
              </a:rPr>
              <a:t>Project Constraints</a:t>
            </a:r>
            <a:r>
              <a:rPr lang="en-US" sz="1850" b="0" i="0" u="none" strike="noStrike" cap="none">
                <a:solidFill>
                  <a:schemeClr val="dk1"/>
                </a:solidFill>
                <a:latin typeface="Corbel"/>
                <a:ea typeface="Corbel"/>
                <a:cs typeface="Corbel"/>
                <a:sym typeface="Corbel"/>
              </a:rPr>
              <a:t/>
            </a:r>
            <a:br>
              <a:rPr lang="en-US" sz="1850" b="0" i="0" u="none" strike="noStrike" cap="none">
                <a:solidFill>
                  <a:schemeClr val="dk1"/>
                </a:solidFill>
                <a:latin typeface="Corbel"/>
                <a:ea typeface="Corbel"/>
                <a:cs typeface="Corbel"/>
                <a:sym typeface="Corbel"/>
              </a:rPr>
            </a:br>
            <a:r>
              <a:rPr lang="en-US" sz="1387" b="0" i="0" u="none" strike="noStrike" cap="none">
                <a:solidFill>
                  <a:srgbClr val="3333FF"/>
                </a:solidFill>
                <a:latin typeface="Corbel"/>
                <a:ea typeface="Corbel"/>
                <a:cs typeface="Corbel"/>
                <a:sym typeface="Corbel"/>
              </a:rPr>
              <a:t>A </a:t>
            </a:r>
            <a:r>
              <a:rPr lang="en-US" sz="1387" b="0" i="1" u="none" strike="noStrike" cap="none">
                <a:solidFill>
                  <a:srgbClr val="3333FF"/>
                </a:solidFill>
                <a:latin typeface="Corbel"/>
                <a:ea typeface="Corbel"/>
                <a:cs typeface="Corbel"/>
                <a:sym typeface="Corbel"/>
              </a:rPr>
              <a:t>constraint is anything that may restrict the project manager’s ability to get </a:t>
            </a:r>
            <a:r>
              <a:rPr lang="en-US" sz="1387" b="0" i="0" u="none" strike="noStrike" cap="none">
                <a:solidFill>
                  <a:srgbClr val="3333FF"/>
                </a:solidFill>
                <a:latin typeface="Corbel"/>
                <a:ea typeface="Corbel"/>
                <a:cs typeface="Corbel"/>
                <a:sym typeface="Corbel"/>
              </a:rPr>
              <a:t>the project done.</a:t>
            </a:r>
            <a:r>
              <a:rPr lang="en-US" sz="1387" b="0" i="0" u="none" strike="noStrike" cap="none">
                <a:solidFill>
                  <a:schemeClr val="dk1"/>
                </a:solidFill>
                <a:latin typeface="Corbel"/>
                <a:ea typeface="Corbel"/>
                <a:cs typeface="Corbel"/>
                <a:sym typeface="Corbel"/>
              </a:rPr>
              <a:t/>
            </a:r>
            <a:br>
              <a:rPr lang="en-US" sz="1387" b="0" i="0" u="none" strike="noStrike" cap="none">
                <a:solidFill>
                  <a:schemeClr val="dk1"/>
                </a:solidFill>
                <a:latin typeface="Corbel"/>
                <a:ea typeface="Corbel"/>
                <a:cs typeface="Corbel"/>
                <a:sym typeface="Corbel"/>
              </a:rPr>
            </a:br>
            <a:r>
              <a:rPr lang="en-US" sz="1387" b="0" i="0" u="none" strike="noStrike" cap="none">
                <a:solidFill>
                  <a:schemeClr val="dk1"/>
                </a:solidFill>
                <a:latin typeface="Corbel"/>
                <a:ea typeface="Corbel"/>
                <a:cs typeface="Corbel"/>
                <a:sym typeface="Corbel"/>
              </a:rPr>
              <a:t>Budget, Regulations, Organizational, Technical, Resources, etc</a:t>
            </a:r>
            <a:endParaRPr sz="1295" b="0" i="0" u="none" strike="noStrike" cap="none">
              <a:solidFill>
                <a:schemeClr val="dk1"/>
              </a:solidFill>
              <a:latin typeface="Corbel"/>
              <a:ea typeface="Corbel"/>
              <a:cs typeface="Corbel"/>
              <a:sym typeface="Corbel"/>
            </a:endParaRPr>
          </a:p>
          <a:p>
            <a:pPr marL="438912" marR="0" lvl="0" indent="-324612" algn="l" rtl="0">
              <a:lnSpc>
                <a:spcPct val="110000"/>
              </a:lnSpc>
              <a:spcBef>
                <a:spcPts val="1800"/>
              </a:spcBef>
              <a:spcAft>
                <a:spcPts val="0"/>
              </a:spcAft>
              <a:buClr>
                <a:schemeClr val="accent1"/>
              </a:buClr>
              <a:buSzPts val="1776"/>
              <a:buFont typeface="Noto Sans Symbols"/>
              <a:buChar char="◼"/>
            </a:pPr>
            <a:r>
              <a:rPr lang="en-US" sz="2220" b="0" i="0" u="none" strike="noStrike" cap="none">
                <a:solidFill>
                  <a:schemeClr val="dk1"/>
                </a:solidFill>
                <a:latin typeface="Corbel"/>
                <a:ea typeface="Corbel"/>
                <a:cs typeface="Corbel"/>
                <a:sym typeface="Corbel"/>
              </a:rPr>
              <a:t>Resources &amp; Capabilities</a:t>
            </a:r>
            <a:r>
              <a:rPr lang="en-US" sz="1295" b="0" i="0" u="none" strike="noStrike" cap="none">
                <a:solidFill>
                  <a:schemeClr val="dk1"/>
                </a:solidFill>
                <a:latin typeface="Corbel"/>
                <a:ea typeface="Corbel"/>
                <a:cs typeface="Corbel"/>
                <a:sym typeface="Corbel"/>
              </a:rPr>
              <a:t/>
            </a:r>
            <a:br>
              <a:rPr lang="en-US" sz="1295" b="0" i="0" u="none" strike="noStrike" cap="none">
                <a:solidFill>
                  <a:schemeClr val="dk1"/>
                </a:solidFill>
                <a:latin typeface="Corbel"/>
                <a:ea typeface="Corbel"/>
                <a:cs typeface="Corbel"/>
                <a:sym typeface="Corbel"/>
              </a:rPr>
            </a:br>
            <a:r>
              <a:rPr lang="en-US" sz="1295" b="0" i="0" u="none" strike="noStrike" cap="none">
                <a:solidFill>
                  <a:srgbClr val="3333FF"/>
                </a:solidFill>
                <a:latin typeface="Corbel"/>
                <a:ea typeface="Corbel"/>
                <a:cs typeface="Corbel"/>
                <a:sym typeface="Corbel"/>
              </a:rPr>
              <a:t>If 8 developers can finish a project in four months doesn’t necessarily mean that you can add 16 developers to complete the job in half the time</a:t>
            </a:r>
            <a:endParaRPr/>
          </a:p>
          <a:p>
            <a:pPr marL="438912" marR="0" lvl="0" indent="-324612" algn="l" rtl="0">
              <a:lnSpc>
                <a:spcPct val="110000"/>
              </a:lnSpc>
              <a:spcBef>
                <a:spcPts val="1800"/>
              </a:spcBef>
              <a:spcAft>
                <a:spcPts val="0"/>
              </a:spcAft>
              <a:buClr>
                <a:schemeClr val="accent1"/>
              </a:buClr>
              <a:buSzPts val="1776"/>
              <a:buFont typeface="Noto Sans Symbols"/>
              <a:buChar char="◼"/>
            </a:pPr>
            <a:r>
              <a:rPr lang="en-US" sz="2220" b="0" i="0" u="none" strike="noStrike" cap="none">
                <a:solidFill>
                  <a:schemeClr val="dk1"/>
                </a:solidFill>
                <a:latin typeface="Corbel"/>
                <a:ea typeface="Corbel"/>
                <a:cs typeface="Corbel"/>
                <a:sym typeface="Corbel"/>
              </a:rPr>
              <a:t>First-Time, First-Use Penalty</a:t>
            </a:r>
            <a:endParaRPr sz="2220" b="0" i="0" u="none" strike="noStrike" cap="none">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anim calcmode="lin" valueType="num">
                                      <p:cBhvr additive="base">
                                        <p:cTn id="7" dur="500"/>
                                        <p:tgtEl>
                                          <p:spTgt spid="3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8">
                                            <p:txEl>
                                              <p:pRg st="1" end="1"/>
                                            </p:txEl>
                                          </p:spTgt>
                                        </p:tgtEl>
                                        <p:attrNameLst>
                                          <p:attrName>style.visibility</p:attrName>
                                        </p:attrNameLst>
                                      </p:cBhvr>
                                      <p:to>
                                        <p:strVal val="visible"/>
                                      </p:to>
                                    </p:set>
                                    <p:anim calcmode="lin" valueType="num">
                                      <p:cBhvr additive="base">
                                        <p:cTn id="12" dur="500"/>
                                        <p:tgtEl>
                                          <p:spTgt spid="3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8">
                                            <p:txEl>
                                              <p:pRg st="2" end="2"/>
                                            </p:txEl>
                                          </p:spTgt>
                                        </p:tgtEl>
                                        <p:attrNameLst>
                                          <p:attrName>style.visibility</p:attrName>
                                        </p:attrNameLst>
                                      </p:cBhvr>
                                      <p:to>
                                        <p:strVal val="visible"/>
                                      </p:to>
                                    </p:set>
                                    <p:anim calcmode="lin" valueType="num">
                                      <p:cBhvr additive="base">
                                        <p:cTn id="17" dur="500"/>
                                        <p:tgtEl>
                                          <p:spTgt spid="3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28">
                                            <p:txEl>
                                              <p:pRg st="3" end="3"/>
                                            </p:txEl>
                                          </p:spTgt>
                                        </p:tgtEl>
                                        <p:attrNameLst>
                                          <p:attrName>style.visibility</p:attrName>
                                        </p:attrNameLst>
                                      </p:cBhvr>
                                      <p:to>
                                        <p:strVal val="visible"/>
                                      </p:to>
                                    </p:set>
                                    <p:anim calcmode="lin" valueType="num">
                                      <p:cBhvr additive="base">
                                        <p:cTn id="22" dur="500"/>
                                        <p:tgtEl>
                                          <p:spTgt spid="3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28">
                                            <p:txEl>
                                              <p:pRg st="4" end="4"/>
                                            </p:txEl>
                                          </p:spTgt>
                                        </p:tgtEl>
                                        <p:attrNameLst>
                                          <p:attrName>style.visibility</p:attrName>
                                        </p:attrNameLst>
                                      </p:cBhvr>
                                      <p:to>
                                        <p:strVal val="visible"/>
                                      </p:to>
                                    </p:set>
                                    <p:anim calcmode="lin" valueType="num">
                                      <p:cBhvr additive="base">
                                        <p:cTn id="27" dur="500"/>
                                        <p:tgtEl>
                                          <p:spTgt spid="32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5"/>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Time Estimates</a:t>
            </a:r>
            <a:endParaRPr sz="4500" b="1" i="0" u="none" strike="noStrike" cap="none">
              <a:solidFill>
                <a:srgbClr val="FFC700"/>
              </a:solidFill>
              <a:latin typeface="Corbel"/>
              <a:ea typeface="Corbel"/>
              <a:cs typeface="Corbel"/>
              <a:sym typeface="Corbel"/>
            </a:endParaRPr>
          </a:p>
        </p:txBody>
      </p:sp>
      <p:sp>
        <p:nvSpPr>
          <p:cNvPr id="334" name="Google Shape;334;p55"/>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0" marR="0" lvl="0" indent="0" algn="ctr" rtl="0">
              <a:spcBef>
                <a:spcPts val="0"/>
              </a:spcBef>
              <a:spcAft>
                <a:spcPts val="0"/>
              </a:spcAft>
              <a:buClr>
                <a:schemeClr val="accent1"/>
              </a:buClr>
              <a:buFont typeface="Noto Sans Symbols"/>
              <a:buNone/>
            </a:pPr>
            <a:r>
              <a:rPr lang="en-US" sz="2400" b="0" i="0" u="none" strike="noStrike" cap="none">
                <a:solidFill>
                  <a:schemeClr val="dk1"/>
                </a:solidFill>
                <a:latin typeface="Corbel"/>
                <a:ea typeface="Corbel"/>
                <a:cs typeface="Corbel"/>
                <a:sym typeface="Corbel"/>
              </a:rPr>
              <a:t>What if you have to provide time estimates</a:t>
            </a:r>
            <a:br>
              <a:rPr lang="en-US" sz="2400" b="0" i="0" u="none" strike="noStrike" cap="none">
                <a:solidFill>
                  <a:schemeClr val="dk1"/>
                </a:solidFill>
                <a:latin typeface="Corbel"/>
                <a:ea typeface="Corbel"/>
                <a:cs typeface="Corbel"/>
                <a:sym typeface="Corbel"/>
              </a:rPr>
            </a:br>
            <a:r>
              <a:rPr lang="en-US" sz="2400" b="0" i="0" u="none" strike="noStrike" cap="none">
                <a:solidFill>
                  <a:schemeClr val="dk1"/>
                </a:solidFill>
                <a:latin typeface="Corbel"/>
                <a:ea typeface="Corbel"/>
                <a:cs typeface="Corbel"/>
                <a:sym typeface="Corbel"/>
              </a:rPr>
              <a:t>without enough “</a:t>
            </a:r>
            <a:r>
              <a:rPr lang="en-US" sz="2400" b="1" i="0" u="none" strike="noStrike" cap="none">
                <a:solidFill>
                  <a:schemeClr val="dk1"/>
                </a:solidFill>
                <a:latin typeface="Corbel"/>
                <a:ea typeface="Corbel"/>
                <a:cs typeface="Corbel"/>
                <a:sym typeface="Corbel"/>
              </a:rPr>
              <a:t>details in hand</a:t>
            </a:r>
            <a:r>
              <a:rPr lang="en-US" sz="2400" b="0" i="0" u="none" strike="noStrike" cap="none">
                <a:solidFill>
                  <a:schemeClr val="dk1"/>
                </a:solidFill>
                <a:latin typeface="Corbel"/>
                <a:ea typeface="Corbel"/>
                <a:cs typeface="Corbel"/>
                <a:sym typeface="Corbel"/>
              </a:rPr>
              <a:t>” or “</a:t>
            </a:r>
            <a:r>
              <a:rPr lang="en-US" sz="2400" b="1" i="0" u="none" strike="noStrike" cap="none">
                <a:solidFill>
                  <a:schemeClr val="dk1"/>
                </a:solidFill>
                <a:latin typeface="Corbel"/>
                <a:ea typeface="Corbel"/>
                <a:cs typeface="Corbel"/>
                <a:sym typeface="Corbel"/>
              </a:rPr>
              <a:t>time to analyze</a:t>
            </a:r>
            <a:r>
              <a:rPr lang="en-US" sz="2400" b="0" i="0" u="none" strike="noStrike" cap="none">
                <a:solidFill>
                  <a:schemeClr val="dk1"/>
                </a:solidFill>
                <a:latin typeface="Corbel"/>
                <a:ea typeface="Corbel"/>
                <a:cs typeface="Corbel"/>
                <a:sym typeface="Corbel"/>
              </a:rPr>
              <a:t>”?</a:t>
            </a:r>
            <a:endParaRPr sz="2400" b="0" i="0" u="none" strike="noStrike" cap="none">
              <a:solidFill>
                <a:schemeClr val="dk1"/>
              </a:solidFill>
              <a:latin typeface="Corbel"/>
              <a:ea typeface="Corbel"/>
              <a:cs typeface="Corbel"/>
              <a:sym typeface="Corbel"/>
            </a:endParaRPr>
          </a:p>
        </p:txBody>
      </p:sp>
      <p:pic>
        <p:nvPicPr>
          <p:cNvPr id="335" name="Google Shape;335;p55" descr="Image result for question icon"/>
          <p:cNvPicPr preferRelativeResize="0"/>
          <p:nvPr/>
        </p:nvPicPr>
        <p:blipFill rotWithShape="1">
          <a:blip r:embed="rId3">
            <a:alphaModFix/>
          </a:blip>
          <a:srcRect/>
          <a:stretch/>
        </p:blipFill>
        <p:spPr>
          <a:xfrm>
            <a:off x="4724400" y="3004926"/>
            <a:ext cx="3347436" cy="34125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6"/>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Time Estimates</a:t>
            </a:r>
            <a:endParaRPr sz="4500" b="1" i="0" u="none" strike="noStrike" cap="none">
              <a:solidFill>
                <a:srgbClr val="FFC700"/>
              </a:solidFill>
              <a:latin typeface="Corbel"/>
              <a:ea typeface="Corbel"/>
              <a:cs typeface="Corbel"/>
              <a:sym typeface="Corbel"/>
            </a:endParaRPr>
          </a:p>
        </p:txBody>
      </p:sp>
      <p:sp>
        <p:nvSpPr>
          <p:cNvPr id="341" name="Google Shape;341;p56"/>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Rough Order of Magnitude Estimate</a:t>
            </a:r>
            <a:endParaRPr/>
          </a:p>
          <a:p>
            <a:pPr marL="438912" marR="0" lvl="0" indent="-324612" algn="l" rtl="0">
              <a:spcBef>
                <a:spcPts val="240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Analogous Estimate</a:t>
            </a:r>
            <a:endParaRPr/>
          </a:p>
          <a:p>
            <a:pPr marL="438912" marR="0" lvl="0" indent="-324612" algn="l" rtl="0">
              <a:spcBef>
                <a:spcPts val="240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Parametric Estimate</a:t>
            </a:r>
            <a:endParaRPr sz="2400" b="0" i="0" u="none" strike="noStrike" cap="none">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anim calcmode="lin" valueType="num">
                                      <p:cBhvr additive="base">
                                        <p:cTn id="7" dur="500"/>
                                        <p:tgtEl>
                                          <p:spTgt spid="3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1">
                                            <p:txEl>
                                              <p:pRg st="1" end="1"/>
                                            </p:txEl>
                                          </p:spTgt>
                                        </p:tgtEl>
                                        <p:attrNameLst>
                                          <p:attrName>style.visibility</p:attrName>
                                        </p:attrNameLst>
                                      </p:cBhvr>
                                      <p:to>
                                        <p:strVal val="visible"/>
                                      </p:to>
                                    </p:set>
                                    <p:anim calcmode="lin" valueType="num">
                                      <p:cBhvr additive="base">
                                        <p:cTn id="12" dur="500"/>
                                        <p:tgtEl>
                                          <p:spTgt spid="3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1">
                                            <p:txEl>
                                              <p:pRg st="2" end="2"/>
                                            </p:txEl>
                                          </p:spTgt>
                                        </p:tgtEl>
                                        <p:attrNameLst>
                                          <p:attrName>style.visibility</p:attrName>
                                        </p:attrNameLst>
                                      </p:cBhvr>
                                      <p:to>
                                        <p:strVal val="visible"/>
                                      </p:to>
                                    </p:set>
                                    <p:anim calcmode="lin" valueType="num">
                                      <p:cBhvr additive="base">
                                        <p:cTn id="17" dur="500"/>
                                        <p:tgtEl>
                                          <p:spTgt spid="34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7"/>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Rough Order of Magnitude</a:t>
            </a:r>
            <a:endParaRPr sz="4500" b="1" i="0" u="none" strike="noStrike" cap="none">
              <a:solidFill>
                <a:srgbClr val="FFC700"/>
              </a:solidFill>
              <a:latin typeface="Corbel"/>
              <a:ea typeface="Corbel"/>
              <a:cs typeface="Corbel"/>
              <a:sym typeface="Corbel"/>
            </a:endParaRPr>
          </a:p>
        </p:txBody>
      </p:sp>
      <p:sp>
        <p:nvSpPr>
          <p:cNvPr id="347" name="Google Shape;347;p57"/>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 ROM estimate can be wildly off target - from -25% to +75% percent off, or even more</a:t>
            </a:r>
            <a:endParaRPr/>
          </a:p>
          <a:p>
            <a:pPr marL="438912" marR="0" lvl="0" indent="-324612" algn="l" rtl="0">
              <a:spcBef>
                <a:spcPts val="240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Always preface ROM estimates with a disclaimer.</a:t>
            </a:r>
            <a:br>
              <a:rPr lang="en-US" sz="2400" b="0" i="0" u="none" strike="noStrike" cap="none">
                <a:solidFill>
                  <a:schemeClr val="dk1"/>
                </a:solidFill>
                <a:latin typeface="Corbel"/>
                <a:ea typeface="Corbel"/>
                <a:cs typeface="Corbel"/>
                <a:sym typeface="Corbel"/>
              </a:rPr>
            </a:br>
            <a:r>
              <a:rPr lang="en-US" sz="2400" b="0" i="0" u="none" strike="noStrike" cap="none">
                <a:solidFill>
                  <a:schemeClr val="dk1"/>
                </a:solidFill>
                <a:latin typeface="Corbel"/>
                <a:ea typeface="Corbel"/>
                <a:cs typeface="Corbel"/>
                <a:sym typeface="Corbel"/>
              </a:rPr>
              <a:t/>
            </a:r>
            <a:br>
              <a:rPr lang="en-US" sz="2400" b="0" i="0" u="none" strike="noStrike" cap="none">
                <a:solidFill>
                  <a:schemeClr val="dk1"/>
                </a:solidFill>
                <a:latin typeface="Corbel"/>
                <a:ea typeface="Corbel"/>
                <a:cs typeface="Corbel"/>
                <a:sym typeface="Corbel"/>
              </a:rPr>
            </a:br>
            <a:r>
              <a:rPr lang="en-US" sz="2400" b="0" i="0" u="none" strike="noStrike" cap="none">
                <a:solidFill>
                  <a:srgbClr val="3333FF"/>
                </a:solidFill>
                <a:latin typeface="Corbel"/>
                <a:ea typeface="Corbel"/>
                <a:cs typeface="Corbel"/>
                <a:sym typeface="Corbel"/>
              </a:rPr>
              <a:t>For Example:</a:t>
            </a:r>
            <a:br>
              <a:rPr lang="en-US" sz="2400" b="0" i="0" u="none" strike="noStrike" cap="none">
                <a:solidFill>
                  <a:srgbClr val="3333FF"/>
                </a:solidFill>
                <a:latin typeface="Corbel"/>
                <a:ea typeface="Corbel"/>
                <a:cs typeface="Corbel"/>
                <a:sym typeface="Corbel"/>
              </a:rPr>
            </a:br>
            <a:r>
              <a:rPr lang="en-US" sz="2400" b="0" i="0" u="none" strike="noStrike" cap="none">
                <a:solidFill>
                  <a:schemeClr val="dk1"/>
                </a:solidFill>
                <a:latin typeface="Corbel"/>
                <a:ea typeface="Corbel"/>
                <a:cs typeface="Corbel"/>
                <a:sym typeface="Corbel"/>
              </a:rPr>
              <a:t/>
            </a:r>
            <a:br>
              <a:rPr lang="en-US" sz="2400" b="0" i="0" u="none" strike="noStrike" cap="none">
                <a:solidFill>
                  <a:schemeClr val="dk1"/>
                </a:solidFill>
                <a:latin typeface="Corbel"/>
                <a:ea typeface="Corbel"/>
                <a:cs typeface="Corbel"/>
                <a:sym typeface="Corbel"/>
              </a:rPr>
            </a:br>
            <a:r>
              <a:rPr lang="en-US" sz="2000" b="0" i="1" u="none" strike="noStrike" cap="none">
                <a:solidFill>
                  <a:schemeClr val="dk1"/>
                </a:solidFill>
                <a:latin typeface="Corbel"/>
                <a:ea typeface="Corbel"/>
                <a:cs typeface="Corbel"/>
                <a:sym typeface="Corbel"/>
              </a:rPr>
              <a:t>“This is a wild estimate and I would need to gather more definitive project requirements in order to give you a more reliable estimate”</a:t>
            </a:r>
            <a:endParaRPr sz="2000" b="0" i="1" u="none" strike="noStrike" cap="none">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anim calcmode="lin" valueType="num">
                                      <p:cBhvr additive="base">
                                        <p:cTn id="7" dur="500"/>
                                        <p:tgtEl>
                                          <p:spTgt spid="3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7">
                                            <p:txEl>
                                              <p:pRg st="1" end="1"/>
                                            </p:txEl>
                                          </p:spTgt>
                                        </p:tgtEl>
                                        <p:attrNameLst>
                                          <p:attrName>style.visibility</p:attrName>
                                        </p:attrNameLst>
                                      </p:cBhvr>
                                      <p:to>
                                        <p:strVal val="visible"/>
                                      </p:to>
                                    </p:set>
                                    <p:anim calcmode="lin" valueType="num">
                                      <p:cBhvr additive="base">
                                        <p:cTn id="12" dur="500"/>
                                        <p:tgtEl>
                                          <p:spTgt spid="3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Time Estimates</a:t>
            </a:r>
            <a:endParaRPr sz="4500" b="1" i="0" u="none" strike="noStrike" cap="none">
              <a:solidFill>
                <a:srgbClr val="FFC700"/>
              </a:solidFill>
              <a:latin typeface="Corbel"/>
              <a:ea typeface="Corbel"/>
              <a:cs typeface="Corbel"/>
              <a:sym typeface="Corbel"/>
            </a:endParaRPr>
          </a:p>
        </p:txBody>
      </p:sp>
      <p:sp>
        <p:nvSpPr>
          <p:cNvPr id="179" name="Google Shape;179;p30"/>
          <p:cNvSpPr txBox="1">
            <a:spLocks noGrp="1"/>
          </p:cNvSpPr>
          <p:nvPr>
            <p:ph type="body" idx="1"/>
          </p:nvPr>
        </p:nvSpPr>
        <p:spPr>
          <a:xfrm>
            <a:off x="284150" y="1728016"/>
            <a:ext cx="8229600" cy="4625700"/>
          </a:xfrm>
          <a:prstGeom prst="rect">
            <a:avLst/>
          </a:prstGeom>
          <a:noFill/>
          <a:ln>
            <a:noFill/>
          </a:ln>
        </p:spPr>
        <p:txBody>
          <a:bodyPr spcFirstLastPara="1" wrap="square" lIns="54850" tIns="91425" rIns="91425" bIns="45700" anchor="t" anchorCtr="0">
            <a:noAutofit/>
          </a:bodyPr>
          <a:lstStyle/>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Gather Requirements</a:t>
            </a:r>
            <a:endParaRPr/>
          </a:p>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Create a WBS</a:t>
            </a:r>
            <a:endParaRPr/>
          </a:p>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Determine Skill Sets &amp; Resources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 calcmode="lin" valueType="num">
                                      <p:cBhvr additive="base">
                                        <p:cTn id="7" dur="500"/>
                                        <p:tgtEl>
                                          <p:spTgt spid="1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9">
                                            <p:txEl>
                                              <p:pRg st="1" end="1"/>
                                            </p:txEl>
                                          </p:spTgt>
                                        </p:tgtEl>
                                        <p:attrNameLst>
                                          <p:attrName>style.visibility</p:attrName>
                                        </p:attrNameLst>
                                      </p:cBhvr>
                                      <p:to>
                                        <p:strVal val="visible"/>
                                      </p:to>
                                    </p:set>
                                    <p:anim calcmode="lin" valueType="num">
                                      <p:cBhvr additive="base">
                                        <p:cTn id="12" dur="500"/>
                                        <p:tgtEl>
                                          <p:spTgt spid="1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9">
                                            <p:txEl>
                                              <p:pRg st="2" end="2"/>
                                            </p:txEl>
                                          </p:spTgt>
                                        </p:tgtEl>
                                        <p:attrNameLst>
                                          <p:attrName>style.visibility</p:attrName>
                                        </p:attrNameLst>
                                      </p:cBhvr>
                                      <p:to>
                                        <p:strVal val="visible"/>
                                      </p:to>
                                    </p:set>
                                    <p:anim calcmode="lin" valueType="num">
                                      <p:cBhvr additive="base">
                                        <p:cTn id="17" dur="500"/>
                                        <p:tgtEl>
                                          <p:spTgt spid="17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8"/>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Analogous Estimate</a:t>
            </a:r>
            <a:endParaRPr sz="4500" b="1" i="0" u="none" strike="noStrike" cap="none">
              <a:solidFill>
                <a:srgbClr val="FFC700"/>
              </a:solidFill>
              <a:latin typeface="Corbel"/>
              <a:ea typeface="Corbel"/>
              <a:cs typeface="Corbel"/>
              <a:sym typeface="Corbel"/>
            </a:endParaRPr>
          </a:p>
        </p:txBody>
      </p:sp>
      <p:sp>
        <p:nvSpPr>
          <p:cNvPr id="353" name="Google Shape;353;p58"/>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0" marR="0" lvl="0" indent="0" algn="l" rtl="0">
              <a:spcBef>
                <a:spcPts val="0"/>
              </a:spcBef>
              <a:spcAft>
                <a:spcPts val="0"/>
              </a:spcAft>
              <a:buClr>
                <a:schemeClr val="accent1"/>
              </a:buClr>
              <a:buFont typeface="Noto Sans Symbols"/>
              <a:buNone/>
            </a:pPr>
            <a:r>
              <a:rPr lang="en-US" sz="2400" b="0" i="0" u="none" strike="noStrike" cap="none">
                <a:solidFill>
                  <a:schemeClr val="dk1"/>
                </a:solidFill>
                <a:latin typeface="Corbel"/>
                <a:ea typeface="Corbel"/>
                <a:cs typeface="Corbel"/>
                <a:sym typeface="Corbel"/>
              </a:rPr>
              <a:t>An analogous estimate is an estimate that creates an analogy between your proposed project and one that’s been done in the past.</a:t>
            </a:r>
            <a:endParaRPr sz="2400" b="0" i="0" u="none" strike="noStrike" cap="none">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anim calcmode="lin" valueType="num">
                                      <p:cBhvr additive="base">
                                        <p:cTn id="7" dur="500"/>
                                        <p:tgtEl>
                                          <p:spTgt spid="35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9"/>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Parametric Estimate</a:t>
            </a:r>
            <a:endParaRPr sz="4500" b="1" i="0" u="none" strike="noStrike" cap="none">
              <a:solidFill>
                <a:srgbClr val="FFC700"/>
              </a:solidFill>
              <a:latin typeface="Corbel"/>
              <a:ea typeface="Corbel"/>
              <a:cs typeface="Corbel"/>
              <a:sym typeface="Corbel"/>
            </a:endParaRPr>
          </a:p>
        </p:txBody>
      </p:sp>
      <p:sp>
        <p:nvSpPr>
          <p:cNvPr id="359" name="Google Shape;359;p59"/>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 parametric estimate is one of the simplest estimates to offer but you may not have many opportunities to employ it in software project management.</a:t>
            </a:r>
            <a:endParaRPr sz="2400" b="0" i="0" u="none" strike="noStrike" cap="none">
              <a:solidFill>
                <a:srgbClr val="3333FF"/>
              </a:solidFill>
              <a:latin typeface="Corbel"/>
              <a:ea typeface="Corbel"/>
              <a:cs typeface="Corbel"/>
              <a:sym typeface="Corbel"/>
            </a:endParaRPr>
          </a:p>
          <a:p>
            <a:pPr marL="438912" marR="0" lvl="0" indent="-324612" algn="l" rtl="0">
              <a:spcBef>
                <a:spcPts val="2400"/>
              </a:spcBef>
              <a:spcAft>
                <a:spcPts val="0"/>
              </a:spcAft>
              <a:buClr>
                <a:schemeClr val="accent1"/>
              </a:buClr>
              <a:buSzPts val="1920"/>
              <a:buFont typeface="Noto Sans Symbols"/>
              <a:buChar char="◼"/>
            </a:pPr>
            <a:r>
              <a:rPr lang="en-US" sz="2400" b="0" i="0" u="none" strike="noStrike" cap="none">
                <a:solidFill>
                  <a:srgbClr val="3333FF"/>
                </a:solidFill>
                <a:latin typeface="Corbel"/>
                <a:ea typeface="Corbel"/>
                <a:cs typeface="Corbel"/>
                <a:sym typeface="Corbel"/>
              </a:rPr>
              <a:t>For Example: </a:t>
            </a:r>
            <a:r>
              <a:rPr lang="en-US" sz="2400" b="0" i="0" u="none" strike="noStrike" cap="none">
                <a:solidFill>
                  <a:schemeClr val="dk1"/>
                </a:solidFill>
                <a:latin typeface="Corbel"/>
                <a:ea typeface="Corbel"/>
                <a:cs typeface="Corbel"/>
                <a:sym typeface="Corbel"/>
              </a:rPr>
              <a:t>A task may take 8 hours to complete; Project requires you to complete 10 similar task, than your estimate would be 80 hours.</a:t>
            </a:r>
            <a:endParaRPr/>
          </a:p>
          <a:p>
            <a:pPr marL="438912" marR="0" lvl="0" indent="-162052" algn="l" rtl="0">
              <a:spcBef>
                <a:spcPts val="2400"/>
              </a:spcBef>
              <a:spcAft>
                <a:spcPts val="0"/>
              </a:spcAft>
              <a:buClr>
                <a:schemeClr val="accent1"/>
              </a:buClr>
              <a:buSzPts val="2560"/>
              <a:buFont typeface="Noto Sans Symbols"/>
              <a:buNone/>
            </a:pPr>
            <a:endParaRPr sz="3200" b="0" i="0" u="none" strike="noStrike" cap="none">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anim calcmode="lin" valueType="num">
                                      <p:cBhvr additive="base">
                                        <p:cTn id="7" dur="500"/>
                                        <p:tgtEl>
                                          <p:spTgt spid="3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9">
                                            <p:txEl>
                                              <p:pRg st="1" end="1"/>
                                            </p:txEl>
                                          </p:spTgt>
                                        </p:tgtEl>
                                        <p:attrNameLst>
                                          <p:attrName>style.visibility</p:attrName>
                                        </p:attrNameLst>
                                      </p:cBhvr>
                                      <p:to>
                                        <p:strVal val="visible"/>
                                      </p:to>
                                    </p:set>
                                    <p:anim calcmode="lin" valueType="num">
                                      <p:cBhvr additive="base">
                                        <p:cTn id="12" dur="500"/>
                                        <p:tgtEl>
                                          <p:spTgt spid="3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9">
                                            <p:txEl>
                                              <p:pRg st="2" end="2"/>
                                            </p:txEl>
                                          </p:spTgt>
                                        </p:tgtEl>
                                        <p:attrNameLst>
                                          <p:attrName>style.visibility</p:attrName>
                                        </p:attrNameLst>
                                      </p:cBhvr>
                                      <p:to>
                                        <p:strVal val="visible"/>
                                      </p:to>
                                    </p:set>
                                    <p:anim calcmode="lin" valueType="num">
                                      <p:cBhvr additive="base">
                                        <p:cTn id="17" dur="500"/>
                                        <p:tgtEl>
                                          <p:spTgt spid="3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What To Say</a:t>
            </a:r>
            <a:endParaRPr sz="4500" b="1" i="0" u="none" strike="noStrike" cap="none">
              <a:solidFill>
                <a:srgbClr val="FFC700"/>
              </a:solidFill>
              <a:latin typeface="Corbel"/>
              <a:ea typeface="Corbel"/>
              <a:cs typeface="Corbel"/>
              <a:sym typeface="Corbel"/>
            </a:endParaRPr>
          </a:p>
        </p:txBody>
      </p:sp>
      <p:sp>
        <p:nvSpPr>
          <p:cNvPr id="365" name="Google Shape;365;p60"/>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Font typeface="Noto Sans Symbols"/>
              <a:buNone/>
            </a:pPr>
            <a:r>
              <a:rPr lang="en-US" sz="2800" b="0" i="0" u="none" strike="noStrike" cap="none">
                <a:solidFill>
                  <a:schemeClr val="dk1"/>
                </a:solidFill>
                <a:latin typeface="Corbel"/>
                <a:ea typeface="Corbel"/>
                <a:cs typeface="Corbel"/>
                <a:sym typeface="Corbel"/>
              </a:rPr>
              <a:t>What to say if your boss wants an estimate now:</a:t>
            </a:r>
            <a:endParaRPr sz="2400" b="0" i="0" u="none" strike="noStrike" cap="none">
              <a:solidFill>
                <a:schemeClr val="dk1"/>
              </a:solidFill>
              <a:latin typeface="Corbel"/>
              <a:ea typeface="Corbel"/>
              <a:cs typeface="Corbel"/>
              <a:sym typeface="Corbel"/>
            </a:endParaRPr>
          </a:p>
          <a:p>
            <a:pPr marL="731520" marR="0" lvl="1" indent="-274319" algn="l" rtl="0">
              <a:spcBef>
                <a:spcPts val="240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Clarify that this is only an estimate</a:t>
            </a:r>
            <a:endParaRPr/>
          </a:p>
          <a:p>
            <a:pPr marL="731520" marR="0" lvl="1" indent="-274319" algn="l" rtl="0">
              <a:spcBef>
                <a:spcPts val="240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List your assumptions</a:t>
            </a:r>
            <a:endParaRPr/>
          </a:p>
          <a:p>
            <a:pPr marL="731520" marR="0" lvl="1" indent="-274319" algn="l" rtl="0">
              <a:spcBef>
                <a:spcPts val="240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Offer a range of variance </a:t>
            </a:r>
            <a:endParaRPr/>
          </a:p>
          <a:p>
            <a:pPr marL="731520" marR="0" lvl="1" indent="-274319" algn="l" rtl="0">
              <a:spcBef>
                <a:spcPts val="240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State the length of validity for the estimate</a:t>
            </a:r>
            <a:endParaRPr/>
          </a:p>
          <a:p>
            <a:pPr marL="731520" marR="0" lvl="1" indent="-274319" algn="l" rtl="0">
              <a:spcBef>
                <a:spcPts val="240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Provide some background on how the estimate was created</a:t>
            </a:r>
            <a:endParaRPr sz="2400" b="0" i="0" u="none" strike="noStrike" cap="none">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5">
                                            <p:txEl>
                                              <p:pRg st="0" end="0"/>
                                            </p:txEl>
                                          </p:spTgt>
                                        </p:tgtEl>
                                        <p:attrNameLst>
                                          <p:attrName>style.visibility</p:attrName>
                                        </p:attrNameLst>
                                      </p:cBhvr>
                                      <p:to>
                                        <p:strVal val="visible"/>
                                      </p:to>
                                    </p:set>
                                    <p:anim calcmode="lin" valueType="num">
                                      <p:cBhvr additive="base">
                                        <p:cTn id="7" dur="500"/>
                                        <p:tgtEl>
                                          <p:spTgt spid="36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65">
                                            <p:txEl>
                                              <p:pRg st="1" end="1"/>
                                            </p:txEl>
                                          </p:spTgt>
                                        </p:tgtEl>
                                        <p:attrNameLst>
                                          <p:attrName>style.visibility</p:attrName>
                                        </p:attrNameLst>
                                      </p:cBhvr>
                                      <p:to>
                                        <p:strVal val="visible"/>
                                      </p:to>
                                    </p:set>
                                    <p:anim calcmode="lin" valueType="num">
                                      <p:cBhvr additive="base">
                                        <p:cTn id="12" dur="500"/>
                                        <p:tgtEl>
                                          <p:spTgt spid="36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5">
                                            <p:txEl>
                                              <p:pRg st="2" end="2"/>
                                            </p:txEl>
                                          </p:spTgt>
                                        </p:tgtEl>
                                        <p:attrNameLst>
                                          <p:attrName>style.visibility</p:attrName>
                                        </p:attrNameLst>
                                      </p:cBhvr>
                                      <p:to>
                                        <p:strVal val="visible"/>
                                      </p:to>
                                    </p:set>
                                    <p:anim calcmode="lin" valueType="num">
                                      <p:cBhvr additive="base">
                                        <p:cTn id="17" dur="500"/>
                                        <p:tgtEl>
                                          <p:spTgt spid="36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65">
                                            <p:txEl>
                                              <p:pRg st="3" end="3"/>
                                            </p:txEl>
                                          </p:spTgt>
                                        </p:tgtEl>
                                        <p:attrNameLst>
                                          <p:attrName>style.visibility</p:attrName>
                                        </p:attrNameLst>
                                      </p:cBhvr>
                                      <p:to>
                                        <p:strVal val="visible"/>
                                      </p:to>
                                    </p:set>
                                    <p:anim calcmode="lin" valueType="num">
                                      <p:cBhvr additive="base">
                                        <p:cTn id="22" dur="500"/>
                                        <p:tgtEl>
                                          <p:spTgt spid="36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65">
                                            <p:txEl>
                                              <p:pRg st="4" end="4"/>
                                            </p:txEl>
                                          </p:spTgt>
                                        </p:tgtEl>
                                        <p:attrNameLst>
                                          <p:attrName>style.visibility</p:attrName>
                                        </p:attrNameLst>
                                      </p:cBhvr>
                                      <p:to>
                                        <p:strVal val="visible"/>
                                      </p:to>
                                    </p:set>
                                    <p:anim calcmode="lin" valueType="num">
                                      <p:cBhvr additive="base">
                                        <p:cTn id="27" dur="500"/>
                                        <p:tgtEl>
                                          <p:spTgt spid="36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65">
                                            <p:txEl>
                                              <p:pRg st="5" end="5"/>
                                            </p:txEl>
                                          </p:spTgt>
                                        </p:tgtEl>
                                        <p:attrNameLst>
                                          <p:attrName>style.visibility</p:attrName>
                                        </p:attrNameLst>
                                      </p:cBhvr>
                                      <p:to>
                                        <p:strVal val="visible"/>
                                      </p:to>
                                    </p:set>
                                    <p:anim calcmode="lin" valueType="num">
                                      <p:cBhvr additive="base">
                                        <p:cTn id="32" dur="500"/>
                                        <p:tgtEl>
                                          <p:spTgt spid="36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1"/>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Do’s and Don’ts</a:t>
            </a:r>
            <a:endParaRPr sz="4500" b="1" i="0" u="none" strike="noStrike" cap="none">
              <a:solidFill>
                <a:srgbClr val="FFC700"/>
              </a:solidFill>
              <a:latin typeface="Corbel"/>
              <a:ea typeface="Corbel"/>
              <a:cs typeface="Corbel"/>
              <a:sym typeface="Corbel"/>
            </a:endParaRPr>
          </a:p>
        </p:txBody>
      </p:sp>
      <p:sp>
        <p:nvSpPr>
          <p:cNvPr id="371" name="Google Shape;371;p61"/>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100000"/>
              </a:lnSpc>
              <a:spcBef>
                <a:spcPts val="0"/>
              </a:spcBef>
              <a:spcAft>
                <a:spcPts val="0"/>
              </a:spcAft>
              <a:buClr>
                <a:schemeClr val="accent1"/>
              </a:buClr>
              <a:buSzPts val="1792"/>
              <a:buFont typeface="Noto Sans Symbols"/>
              <a:buChar char="◼"/>
            </a:pPr>
            <a:r>
              <a:rPr lang="en-US" sz="2240" b="0" i="0" u="none" strike="noStrike" cap="none">
                <a:solidFill>
                  <a:srgbClr val="3333FF"/>
                </a:solidFill>
                <a:latin typeface="Corbel"/>
                <a:ea typeface="Corbel"/>
                <a:cs typeface="Corbel"/>
                <a:sym typeface="Corbel"/>
              </a:rPr>
              <a:t>Don’t Work Alone </a:t>
            </a:r>
            <a:r>
              <a:rPr lang="en-US" sz="2240" b="0" i="0" u="none" strike="noStrike" cap="none">
                <a:solidFill>
                  <a:schemeClr val="dk1"/>
                </a:solidFill>
                <a:latin typeface="Corbel"/>
                <a:ea typeface="Corbel"/>
                <a:cs typeface="Corbel"/>
                <a:sym typeface="Corbel"/>
              </a:rPr>
              <a:t>- Work with your project team to examine your project network diagram, determine the duration of each activity, and then determine when the project will be able to complete.</a:t>
            </a:r>
            <a:endParaRPr/>
          </a:p>
          <a:p>
            <a:pPr marL="438912" marR="0" lvl="0" indent="-324612" algn="l" rtl="0">
              <a:lnSpc>
                <a:spcPct val="100000"/>
              </a:lnSpc>
              <a:spcBef>
                <a:spcPts val="1800"/>
              </a:spcBef>
              <a:spcAft>
                <a:spcPts val="0"/>
              </a:spcAft>
              <a:buClr>
                <a:schemeClr val="accent1"/>
              </a:buClr>
              <a:buSzPts val="1792"/>
              <a:buFont typeface="Noto Sans Symbols"/>
              <a:buChar char="◼"/>
            </a:pPr>
            <a:r>
              <a:rPr lang="en-US" sz="2240" b="0" i="0" u="none" strike="noStrike" cap="none">
                <a:solidFill>
                  <a:srgbClr val="3333FF"/>
                </a:solidFill>
                <a:latin typeface="Corbel"/>
                <a:ea typeface="Corbel"/>
                <a:cs typeface="Corbel"/>
                <a:sym typeface="Corbel"/>
              </a:rPr>
              <a:t>Don’t Guess </a:t>
            </a:r>
            <a:r>
              <a:rPr lang="en-US" sz="2240" b="0" i="0" u="none" strike="noStrike" cap="none">
                <a:solidFill>
                  <a:schemeClr val="dk1"/>
                </a:solidFill>
                <a:latin typeface="Corbel"/>
                <a:ea typeface="Corbel"/>
                <a:cs typeface="Corbel"/>
                <a:sym typeface="Corbel"/>
              </a:rPr>
              <a:t>- Time estimates must be as accurate as possible.</a:t>
            </a:r>
            <a:endParaRPr/>
          </a:p>
          <a:p>
            <a:pPr marL="438912" marR="0" lvl="0" indent="-324612" algn="l" rtl="0">
              <a:lnSpc>
                <a:spcPct val="100000"/>
              </a:lnSpc>
              <a:spcBef>
                <a:spcPts val="1800"/>
              </a:spcBef>
              <a:spcAft>
                <a:spcPts val="0"/>
              </a:spcAft>
              <a:buClr>
                <a:schemeClr val="accent1"/>
              </a:buClr>
              <a:buSzPts val="1792"/>
              <a:buFont typeface="Noto Sans Symbols"/>
              <a:buChar char="◼"/>
            </a:pPr>
            <a:r>
              <a:rPr lang="en-US" sz="2240" b="0" i="0" u="none" strike="noStrike" cap="none">
                <a:solidFill>
                  <a:srgbClr val="3333FF"/>
                </a:solidFill>
                <a:latin typeface="Corbel"/>
                <a:ea typeface="Corbel"/>
                <a:cs typeface="Corbel"/>
                <a:sym typeface="Corbel"/>
              </a:rPr>
              <a:t>Don’t Bloat </a:t>
            </a:r>
            <a:r>
              <a:rPr lang="en-US" sz="2240" b="0" i="0" u="none" strike="noStrike" cap="none">
                <a:solidFill>
                  <a:schemeClr val="dk1"/>
                </a:solidFill>
                <a:latin typeface="Corbel"/>
                <a:ea typeface="Corbel"/>
                <a:cs typeface="Corbel"/>
                <a:sym typeface="Corbel"/>
              </a:rPr>
              <a:t>- Remember Parkinson’s Law states that work will expand to fill the amount of time allotted to it.(also called students’ syndrome)</a:t>
            </a:r>
            <a:endParaRPr/>
          </a:p>
          <a:p>
            <a:pPr marL="438912" marR="0" lvl="0" indent="-324612" algn="l" rtl="0">
              <a:lnSpc>
                <a:spcPct val="100000"/>
              </a:lnSpc>
              <a:spcBef>
                <a:spcPts val="1800"/>
              </a:spcBef>
              <a:spcAft>
                <a:spcPts val="0"/>
              </a:spcAft>
              <a:buClr>
                <a:schemeClr val="accent1"/>
              </a:buClr>
              <a:buSzPts val="1792"/>
              <a:buFont typeface="Noto Sans Symbols"/>
              <a:buChar char="◼"/>
            </a:pPr>
            <a:r>
              <a:rPr lang="en-US" sz="2240" b="0" i="0" u="none" strike="noStrike" cap="none">
                <a:solidFill>
                  <a:srgbClr val="3333FF"/>
                </a:solidFill>
                <a:latin typeface="Corbel"/>
                <a:ea typeface="Corbel"/>
                <a:cs typeface="Corbel"/>
                <a:sym typeface="Corbel"/>
              </a:rPr>
              <a:t>Do Take Advantage of Management Reserve </a:t>
            </a:r>
            <a:r>
              <a:rPr lang="en-US" sz="2240" b="0" i="0" u="none" strike="noStrike" cap="none">
                <a:solidFill>
                  <a:schemeClr val="dk1"/>
                </a:solidFill>
                <a:latin typeface="Corbel"/>
                <a:ea typeface="Corbel"/>
                <a:cs typeface="Corbel"/>
                <a:sym typeface="Corbel"/>
              </a:rPr>
              <a:t>- Management reserve is a collection of time that’s appended to the end of your network diagram. (Usually 15%)</a:t>
            </a:r>
            <a:endParaRPr sz="2240" b="0" i="0" u="none" strike="noStrike" cap="none">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anim calcmode="lin" valueType="num">
                                      <p:cBhvr additive="base">
                                        <p:cTn id="7" dur="500"/>
                                        <p:tgtEl>
                                          <p:spTgt spid="3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71">
                                            <p:txEl>
                                              <p:pRg st="1" end="1"/>
                                            </p:txEl>
                                          </p:spTgt>
                                        </p:tgtEl>
                                        <p:attrNameLst>
                                          <p:attrName>style.visibility</p:attrName>
                                        </p:attrNameLst>
                                      </p:cBhvr>
                                      <p:to>
                                        <p:strVal val="visible"/>
                                      </p:to>
                                    </p:set>
                                    <p:anim calcmode="lin" valueType="num">
                                      <p:cBhvr additive="base">
                                        <p:cTn id="12" dur="500"/>
                                        <p:tgtEl>
                                          <p:spTgt spid="3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1">
                                            <p:txEl>
                                              <p:pRg st="2" end="2"/>
                                            </p:txEl>
                                          </p:spTgt>
                                        </p:tgtEl>
                                        <p:attrNameLst>
                                          <p:attrName>style.visibility</p:attrName>
                                        </p:attrNameLst>
                                      </p:cBhvr>
                                      <p:to>
                                        <p:strVal val="visible"/>
                                      </p:to>
                                    </p:set>
                                    <p:anim calcmode="lin" valueType="num">
                                      <p:cBhvr additive="base">
                                        <p:cTn id="17" dur="500"/>
                                        <p:tgtEl>
                                          <p:spTgt spid="3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71">
                                            <p:txEl>
                                              <p:pRg st="3" end="3"/>
                                            </p:txEl>
                                          </p:spTgt>
                                        </p:tgtEl>
                                        <p:attrNameLst>
                                          <p:attrName>style.visibility</p:attrName>
                                        </p:attrNameLst>
                                      </p:cBhvr>
                                      <p:to>
                                        <p:strVal val="visible"/>
                                      </p:to>
                                    </p:set>
                                    <p:anim calcmode="lin" valueType="num">
                                      <p:cBhvr additive="base">
                                        <p:cTn id="22" dur="500"/>
                                        <p:tgtEl>
                                          <p:spTgt spid="37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2"/>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Three-point Estimates</a:t>
            </a:r>
            <a:endParaRPr sz="4500" b="1" i="0" u="none" strike="noStrike" cap="none">
              <a:solidFill>
                <a:srgbClr val="FFC700"/>
              </a:solidFill>
              <a:latin typeface="Corbel"/>
              <a:ea typeface="Corbel"/>
              <a:cs typeface="Corbel"/>
              <a:sym typeface="Corbel"/>
            </a:endParaRPr>
          </a:p>
        </p:txBody>
      </p:sp>
      <p:sp>
        <p:nvSpPr>
          <p:cNvPr id="377" name="Google Shape;377;p62"/>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Font typeface="Noto Sans Symbols"/>
              <a:buNone/>
            </a:pPr>
            <a:r>
              <a:rPr lang="en-US" sz="2400" b="0" i="1" u="none" strike="noStrike" cap="none">
                <a:solidFill>
                  <a:schemeClr val="dk1"/>
                </a:solidFill>
                <a:latin typeface="Corbel"/>
                <a:ea typeface="Corbel"/>
                <a:cs typeface="Corbel"/>
                <a:sym typeface="Corbel"/>
              </a:rPr>
              <a:t>Three different estimates:</a:t>
            </a:r>
            <a:endParaRPr/>
          </a:p>
          <a:p>
            <a:pPr marL="438912" marR="0" lvl="0" indent="-324612" algn="l" rtl="0">
              <a:spcBef>
                <a:spcPts val="0"/>
              </a:spcBef>
              <a:spcAft>
                <a:spcPts val="0"/>
              </a:spcAft>
              <a:buClr>
                <a:schemeClr val="accent1"/>
              </a:buClr>
              <a:buSzPts val="1920"/>
              <a:buFont typeface="Noto Sans Symbols"/>
              <a:buChar char="◼"/>
            </a:pPr>
            <a:r>
              <a:rPr lang="en-US" sz="2400" b="0" i="1" u="none" strike="noStrike" cap="none">
                <a:solidFill>
                  <a:schemeClr val="dk1"/>
                </a:solidFill>
                <a:latin typeface="Corbel"/>
                <a:ea typeface="Corbel"/>
                <a:cs typeface="Corbel"/>
                <a:sym typeface="Corbel"/>
              </a:rPr>
              <a:t>Minimum</a:t>
            </a:r>
            <a:endParaRPr/>
          </a:p>
          <a:p>
            <a:pPr marL="438912" marR="0" lvl="0" indent="-324612" algn="l" rtl="0">
              <a:spcBef>
                <a:spcPts val="0"/>
              </a:spcBef>
              <a:spcAft>
                <a:spcPts val="0"/>
              </a:spcAft>
              <a:buClr>
                <a:schemeClr val="accent1"/>
              </a:buClr>
              <a:buSzPts val="1920"/>
              <a:buFont typeface="Noto Sans Symbols"/>
              <a:buChar char="◼"/>
            </a:pPr>
            <a:r>
              <a:rPr lang="en-US" sz="2400" b="0" i="1" u="none" strike="noStrike" cap="none">
                <a:solidFill>
                  <a:schemeClr val="dk1"/>
                </a:solidFill>
                <a:latin typeface="Corbel"/>
                <a:ea typeface="Corbel"/>
                <a:cs typeface="Corbel"/>
                <a:sym typeface="Corbel"/>
              </a:rPr>
              <a:t>Maximum</a:t>
            </a:r>
            <a:endParaRPr/>
          </a:p>
          <a:p>
            <a:pPr marL="438912" marR="0" lvl="0" indent="-324612" algn="l" rtl="0">
              <a:spcBef>
                <a:spcPts val="0"/>
              </a:spcBef>
              <a:spcAft>
                <a:spcPts val="0"/>
              </a:spcAft>
              <a:buClr>
                <a:schemeClr val="accent1"/>
              </a:buClr>
              <a:buSzPts val="1920"/>
              <a:buFont typeface="Noto Sans Symbols"/>
              <a:buChar char="◼"/>
            </a:pPr>
            <a:r>
              <a:rPr lang="en-US" sz="2400" b="0" i="1" u="none" strike="noStrike" cap="none">
                <a:solidFill>
                  <a:schemeClr val="dk1"/>
                </a:solidFill>
                <a:latin typeface="Corbel"/>
                <a:ea typeface="Corbel"/>
                <a:cs typeface="Corbel"/>
                <a:sym typeface="Corbel"/>
              </a:rPr>
              <a:t>Mode</a:t>
            </a:r>
            <a:endParaRPr/>
          </a:p>
          <a:p>
            <a:pPr marL="0" marR="0" lvl="0" indent="0" algn="l" rtl="0">
              <a:spcBef>
                <a:spcPts val="0"/>
              </a:spcBef>
              <a:spcAft>
                <a:spcPts val="0"/>
              </a:spcAft>
              <a:buClr>
                <a:schemeClr val="accent1"/>
              </a:buClr>
              <a:buFont typeface="Noto Sans Symbols"/>
              <a:buNone/>
            </a:pPr>
            <a:endParaRPr sz="1600" b="0" i="1" u="none" strike="noStrike" cap="none">
              <a:solidFill>
                <a:srgbClr val="3333FF"/>
              </a:solidFill>
              <a:latin typeface="Corbel"/>
              <a:ea typeface="Corbel"/>
              <a:cs typeface="Corbel"/>
              <a:sym typeface="Corbel"/>
            </a:endParaRPr>
          </a:p>
          <a:p>
            <a:pPr marL="0" marR="0" lvl="0" indent="0" algn="l" rtl="0">
              <a:spcBef>
                <a:spcPts val="0"/>
              </a:spcBef>
              <a:spcAft>
                <a:spcPts val="0"/>
              </a:spcAft>
              <a:buClr>
                <a:schemeClr val="accent1"/>
              </a:buClr>
              <a:buFont typeface="Noto Sans Symbols"/>
              <a:buNone/>
            </a:pPr>
            <a:r>
              <a:rPr lang="en-US" sz="1600" b="0" i="1" u="none" strike="noStrike" cap="none">
                <a:solidFill>
                  <a:srgbClr val="3333FF"/>
                </a:solidFill>
                <a:latin typeface="Corbel"/>
                <a:ea typeface="Corbel"/>
                <a:cs typeface="Corbel"/>
                <a:sym typeface="Corbel"/>
              </a:rPr>
              <a:t>Mode: </a:t>
            </a:r>
            <a:r>
              <a:rPr lang="en-US" sz="1600" b="0" i="1" u="none" strike="noStrike" cap="none">
                <a:solidFill>
                  <a:schemeClr val="dk1"/>
                </a:solidFill>
                <a:latin typeface="Corbel"/>
                <a:ea typeface="Corbel"/>
                <a:cs typeface="Corbel"/>
                <a:sym typeface="Corbel"/>
              </a:rPr>
              <a:t>is </a:t>
            </a:r>
            <a:r>
              <a:rPr lang="en-US" sz="1600" b="0" i="0" u="none" strike="noStrike" cap="none">
                <a:solidFill>
                  <a:schemeClr val="dk1"/>
                </a:solidFill>
                <a:latin typeface="Corbel"/>
                <a:ea typeface="Corbel"/>
                <a:cs typeface="Corbel"/>
                <a:sym typeface="Corbel"/>
              </a:rPr>
              <a:t>the value that appears most often in a set of data.</a:t>
            </a:r>
            <a:r>
              <a:rPr lang="en-US" sz="2400" b="0" i="0" u="none" strike="noStrike" cap="none">
                <a:solidFill>
                  <a:schemeClr val="dk1"/>
                </a:solidFill>
                <a:latin typeface="Corbel"/>
                <a:ea typeface="Corbel"/>
                <a:cs typeface="Corbel"/>
                <a:sym typeface="Corbel"/>
              </a:rPr>
              <a:t> </a:t>
            </a:r>
            <a:endParaRPr/>
          </a:p>
          <a:p>
            <a:pPr marL="0" marR="0" lvl="0" indent="0" algn="l" rtl="0">
              <a:spcBef>
                <a:spcPts val="0"/>
              </a:spcBef>
              <a:spcAft>
                <a:spcPts val="0"/>
              </a:spcAft>
              <a:buClr>
                <a:schemeClr val="accent1"/>
              </a:buClr>
              <a:buFont typeface="Noto Sans Symbols"/>
              <a:buNone/>
            </a:pPr>
            <a:endParaRPr sz="2400" b="0" i="0" u="none" strike="noStrike" cap="none">
              <a:solidFill>
                <a:schemeClr val="dk1"/>
              </a:solidFill>
              <a:latin typeface="Corbel"/>
              <a:ea typeface="Corbel"/>
              <a:cs typeface="Corbel"/>
              <a:sym typeface="Corbel"/>
            </a:endParaRPr>
          </a:p>
          <a:p>
            <a:pPr marL="0" marR="0" lvl="0" indent="0" algn="l" rtl="0">
              <a:spcBef>
                <a:spcPts val="0"/>
              </a:spcBef>
              <a:spcAft>
                <a:spcPts val="0"/>
              </a:spcAft>
              <a:buClr>
                <a:schemeClr val="accent1"/>
              </a:buClr>
              <a:buFont typeface="Noto Sans Symbols"/>
              <a:buNone/>
            </a:pPr>
            <a:r>
              <a:rPr lang="en-US" sz="2400" b="0" i="0" u="none" strike="noStrike" cap="none">
                <a:solidFill>
                  <a:schemeClr val="dk1"/>
                </a:solidFill>
                <a:latin typeface="Corbel"/>
                <a:ea typeface="Corbel"/>
                <a:cs typeface="Corbel"/>
                <a:sym typeface="Corbel"/>
              </a:rPr>
              <a:t>You may also see/use:</a:t>
            </a:r>
            <a:endParaRPr/>
          </a:p>
          <a:p>
            <a:pPr marL="438912" marR="0" lvl="0" indent="-324612" algn="l" rtl="0">
              <a:spcBef>
                <a:spcPts val="0"/>
              </a:spcBef>
              <a:spcAft>
                <a:spcPts val="0"/>
              </a:spcAft>
              <a:buClr>
                <a:schemeClr val="accent1"/>
              </a:buClr>
              <a:buSzPts val="1920"/>
              <a:buFont typeface="Noto Sans Symbols"/>
              <a:buChar char="◼"/>
            </a:pPr>
            <a:r>
              <a:rPr lang="en-US" sz="2400" b="1" i="0" u="none" strike="noStrike" cap="none">
                <a:solidFill>
                  <a:schemeClr val="dk1"/>
                </a:solidFill>
                <a:latin typeface="Corbel"/>
                <a:ea typeface="Corbel"/>
                <a:cs typeface="Corbel"/>
                <a:sym typeface="Corbel"/>
              </a:rPr>
              <a:t>Optimistic: </a:t>
            </a:r>
            <a:r>
              <a:rPr lang="en-US" sz="2400" b="0" i="0" u="none" strike="noStrike" cap="none">
                <a:solidFill>
                  <a:schemeClr val="dk1"/>
                </a:solidFill>
                <a:latin typeface="Corbel"/>
                <a:ea typeface="Corbel"/>
                <a:cs typeface="Corbel"/>
                <a:sym typeface="Corbel"/>
              </a:rPr>
              <a:t>The best-case scenario</a:t>
            </a:r>
            <a:endParaRPr/>
          </a:p>
          <a:p>
            <a:pPr marL="438912" marR="0" lvl="0" indent="-324612" algn="l" rtl="0">
              <a:spcBef>
                <a:spcPts val="0"/>
              </a:spcBef>
              <a:spcAft>
                <a:spcPts val="0"/>
              </a:spcAft>
              <a:buClr>
                <a:schemeClr val="accent1"/>
              </a:buClr>
              <a:buSzPts val="1920"/>
              <a:buFont typeface="Noto Sans Symbols"/>
              <a:buChar char="◼"/>
            </a:pPr>
            <a:r>
              <a:rPr lang="en-US" sz="2400" b="1" i="0" u="none" strike="noStrike" cap="none">
                <a:solidFill>
                  <a:schemeClr val="dk1"/>
                </a:solidFill>
                <a:latin typeface="Corbel"/>
                <a:ea typeface="Corbel"/>
                <a:cs typeface="Corbel"/>
                <a:sym typeface="Corbel"/>
              </a:rPr>
              <a:t>Pessimistic: </a:t>
            </a:r>
            <a:r>
              <a:rPr lang="en-US" sz="2400" b="0" i="0" u="none" strike="noStrike" cap="none">
                <a:solidFill>
                  <a:schemeClr val="dk1"/>
                </a:solidFill>
                <a:latin typeface="Corbel"/>
                <a:ea typeface="Corbel"/>
                <a:cs typeface="Corbel"/>
                <a:sym typeface="Corbel"/>
              </a:rPr>
              <a:t>The worst that can happen</a:t>
            </a:r>
            <a:endParaRPr/>
          </a:p>
          <a:p>
            <a:pPr marL="438912" marR="0" lvl="0" indent="-324612" algn="l" rtl="0">
              <a:spcBef>
                <a:spcPts val="0"/>
              </a:spcBef>
              <a:spcAft>
                <a:spcPts val="0"/>
              </a:spcAft>
              <a:buClr>
                <a:schemeClr val="accent1"/>
              </a:buClr>
              <a:buSzPts val="1920"/>
              <a:buFont typeface="Noto Sans Symbols"/>
              <a:buChar char="◼"/>
            </a:pPr>
            <a:r>
              <a:rPr lang="en-US" sz="2400" b="1" i="0" u="none" strike="noStrike" cap="none">
                <a:solidFill>
                  <a:schemeClr val="dk1"/>
                </a:solidFill>
                <a:latin typeface="Corbel"/>
                <a:ea typeface="Corbel"/>
                <a:cs typeface="Corbel"/>
                <a:sym typeface="Corbel"/>
              </a:rPr>
              <a:t>Most likely: </a:t>
            </a:r>
            <a:r>
              <a:rPr lang="en-US" sz="2400" b="0" i="0" u="none" strike="noStrike" cap="none">
                <a:solidFill>
                  <a:schemeClr val="dk1"/>
                </a:solidFill>
                <a:latin typeface="Corbel"/>
                <a:ea typeface="Corbel"/>
                <a:cs typeface="Corbel"/>
                <a:sym typeface="Corbel"/>
              </a:rPr>
              <a:t>The most-likely time</a:t>
            </a:r>
            <a:endParaRPr/>
          </a:p>
          <a:p>
            <a:pPr marL="438912" marR="0" lvl="0" indent="-202692" algn="l" rtl="0">
              <a:spcBef>
                <a:spcPts val="0"/>
              </a:spcBef>
              <a:spcAft>
                <a:spcPts val="0"/>
              </a:spcAft>
              <a:buClr>
                <a:schemeClr val="accent1"/>
              </a:buClr>
              <a:buSzPts val="1920"/>
              <a:buFont typeface="Noto Sans Symbols"/>
              <a:buNone/>
            </a:pPr>
            <a:endParaRPr sz="2400" b="0" i="0" u="none" strike="noStrike" cap="none">
              <a:solidFill>
                <a:schemeClr val="dk1"/>
              </a:solidFill>
              <a:latin typeface="Corbel"/>
              <a:ea typeface="Corbel"/>
              <a:cs typeface="Corbel"/>
              <a:sym typeface="Corbel"/>
            </a:endParaRPr>
          </a:p>
          <a:p>
            <a:pPr marL="438912" marR="0" lvl="0" indent="-162052" algn="l" rtl="0">
              <a:spcBef>
                <a:spcPts val="0"/>
              </a:spcBef>
              <a:spcAft>
                <a:spcPts val="0"/>
              </a:spcAft>
              <a:buClr>
                <a:schemeClr val="accent1"/>
              </a:buClr>
              <a:buSzPts val="2560"/>
              <a:buFont typeface="Noto Sans Symbols"/>
              <a:buNone/>
            </a:pPr>
            <a:endParaRPr sz="3200" b="0" i="0" u="none" strike="noStrike" cap="none">
              <a:solidFill>
                <a:schemeClr val="dk1"/>
              </a:solidFill>
              <a:latin typeface="Corbel"/>
              <a:ea typeface="Corbel"/>
              <a:cs typeface="Corbel"/>
              <a:sym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3"/>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Accurate Estimates</a:t>
            </a:r>
            <a:endParaRPr sz="4500" b="1" i="0" u="none" strike="noStrike" cap="none">
              <a:solidFill>
                <a:srgbClr val="FFC700"/>
              </a:solidFill>
              <a:latin typeface="Corbel"/>
              <a:ea typeface="Corbel"/>
              <a:cs typeface="Corbel"/>
              <a:sym typeface="Corbel"/>
            </a:endParaRPr>
          </a:p>
        </p:txBody>
      </p:sp>
      <p:sp>
        <p:nvSpPr>
          <p:cNvPr id="383" name="Google Shape;383;p63"/>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0" marR="0" lvl="0" indent="0" algn="l" rtl="0">
              <a:spcBef>
                <a:spcPts val="0"/>
              </a:spcBef>
              <a:spcAft>
                <a:spcPts val="0"/>
              </a:spcAft>
              <a:buClr>
                <a:schemeClr val="accent1"/>
              </a:buClr>
              <a:buFont typeface="Noto Sans Symbols"/>
              <a:buNone/>
            </a:pPr>
            <a:r>
              <a:rPr lang="en-US" sz="2800" b="0" i="0" u="none" strike="noStrike" cap="none">
                <a:solidFill>
                  <a:schemeClr val="dk1"/>
                </a:solidFill>
                <a:latin typeface="Corbel"/>
                <a:ea typeface="Corbel"/>
                <a:cs typeface="Corbel"/>
                <a:sym typeface="Corbel"/>
              </a:rPr>
              <a:t>Two techniques that can be use to create more accurate estimates.</a:t>
            </a:r>
            <a:endParaRPr/>
          </a:p>
          <a:p>
            <a:pPr marL="438912" marR="0" lvl="0" indent="-324612" algn="l" rtl="0">
              <a:spcBef>
                <a:spcPts val="2400"/>
              </a:spcBef>
              <a:spcAft>
                <a:spcPts val="0"/>
              </a:spcAft>
              <a:buClr>
                <a:schemeClr val="accent1"/>
              </a:buClr>
              <a:buSzPts val="2240"/>
              <a:buFont typeface="Noto Sans Symbols"/>
              <a:buChar char="◼"/>
            </a:pPr>
            <a:r>
              <a:rPr lang="en-US" sz="2800" b="0" i="0" u="none" strike="noStrike" cap="none">
                <a:solidFill>
                  <a:schemeClr val="dk1"/>
                </a:solidFill>
                <a:latin typeface="Corbel"/>
                <a:ea typeface="Corbel"/>
                <a:cs typeface="Corbel"/>
                <a:sym typeface="Corbel"/>
              </a:rPr>
              <a:t>PERT Distribution: PERT means </a:t>
            </a:r>
            <a:r>
              <a:rPr lang="en-US" sz="2800" b="0" i="1" u="none" strike="noStrike" cap="none">
                <a:solidFill>
                  <a:schemeClr val="dk1"/>
                </a:solidFill>
                <a:latin typeface="Corbel"/>
                <a:ea typeface="Corbel"/>
                <a:cs typeface="Corbel"/>
                <a:sym typeface="Corbel"/>
              </a:rPr>
              <a:t>program evaluation and review technique</a:t>
            </a:r>
            <a:endParaRPr sz="2800" b="0" i="0" u="none" strike="noStrike" cap="none">
              <a:solidFill>
                <a:schemeClr val="dk1"/>
              </a:solidFill>
              <a:latin typeface="Corbel"/>
              <a:ea typeface="Corbel"/>
              <a:cs typeface="Corbel"/>
              <a:sym typeface="Corbel"/>
            </a:endParaRPr>
          </a:p>
          <a:p>
            <a:pPr marL="438912" marR="0" lvl="0" indent="-324612" algn="l" rtl="0">
              <a:spcBef>
                <a:spcPts val="2400"/>
              </a:spcBef>
              <a:spcAft>
                <a:spcPts val="0"/>
              </a:spcAft>
              <a:buClr>
                <a:schemeClr val="accent1"/>
              </a:buClr>
              <a:buSzPts val="2240"/>
              <a:buFont typeface="Noto Sans Symbols"/>
              <a:buChar char="◼"/>
            </a:pPr>
            <a:r>
              <a:rPr lang="en-US" sz="2800" b="0" i="0" u="none" strike="noStrike" cap="none">
                <a:solidFill>
                  <a:schemeClr val="dk1"/>
                </a:solidFill>
                <a:latin typeface="Corbel"/>
                <a:ea typeface="Corbel"/>
                <a:cs typeface="Corbel"/>
                <a:sym typeface="Corbel"/>
              </a:rPr>
              <a:t>Triangular Distribution</a:t>
            </a:r>
            <a:endParaRPr sz="2800" b="0" i="0" u="none" strike="noStrike" cap="none">
              <a:solidFill>
                <a:schemeClr val="dk1"/>
              </a:solidFill>
              <a:latin typeface="Corbel"/>
              <a:ea typeface="Corbel"/>
              <a:cs typeface="Corbel"/>
              <a:sym typeface="Corbe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4"/>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PERT Distribution</a:t>
            </a:r>
            <a:endParaRPr sz="4500" b="1" i="0" u="none" strike="noStrike" cap="none">
              <a:solidFill>
                <a:srgbClr val="FFC700"/>
              </a:solidFill>
              <a:latin typeface="Corbel"/>
              <a:ea typeface="Corbel"/>
              <a:cs typeface="Corbel"/>
              <a:sym typeface="Corbel"/>
            </a:endParaRPr>
          </a:p>
        </p:txBody>
      </p:sp>
      <p:sp>
        <p:nvSpPr>
          <p:cNvPr id="389" name="Google Shape;389;p64"/>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0" marR="0" lvl="0" indent="0" algn="l" rtl="0">
              <a:spcBef>
                <a:spcPts val="0"/>
              </a:spcBef>
              <a:spcAft>
                <a:spcPts val="0"/>
              </a:spcAft>
              <a:buClr>
                <a:schemeClr val="accent1"/>
              </a:buClr>
              <a:buFont typeface="Noto Sans Symbols"/>
              <a:buNone/>
            </a:pPr>
            <a:r>
              <a:rPr lang="en-US" sz="2400" b="0" i="0" u="none" strike="noStrike" cap="none">
                <a:solidFill>
                  <a:schemeClr val="dk1"/>
                </a:solidFill>
                <a:latin typeface="Corbel"/>
                <a:ea typeface="Corbel"/>
                <a:cs typeface="Corbel"/>
                <a:sym typeface="Corbel"/>
              </a:rPr>
              <a:t>PERT Distribution formula:</a:t>
            </a:r>
            <a:endParaRPr/>
          </a:p>
          <a:p>
            <a:pPr marL="0" marR="0" lvl="0" indent="0" algn="l" rtl="0">
              <a:spcBef>
                <a:spcPts val="0"/>
              </a:spcBef>
              <a:spcAft>
                <a:spcPts val="0"/>
              </a:spcAft>
              <a:buClr>
                <a:schemeClr val="accent1"/>
              </a:buClr>
              <a:buFont typeface="Noto Sans Symbols"/>
              <a:buNone/>
            </a:pPr>
            <a:endParaRPr sz="2400" b="0" i="0" u="none" strike="noStrike" cap="none">
              <a:solidFill>
                <a:schemeClr val="dk1"/>
              </a:solidFill>
              <a:latin typeface="Corbel"/>
              <a:ea typeface="Corbel"/>
              <a:cs typeface="Corbel"/>
              <a:sym typeface="Corbel"/>
            </a:endParaRPr>
          </a:p>
          <a:p>
            <a:pPr marL="585216" marR="0" lvl="2" indent="-1016" algn="l" rtl="0">
              <a:spcBef>
                <a:spcPts val="400"/>
              </a:spcBef>
              <a:spcAft>
                <a:spcPts val="0"/>
              </a:spcAft>
              <a:buClr>
                <a:schemeClr val="accent3"/>
              </a:buClr>
              <a:buFont typeface="Arial"/>
              <a:buNone/>
            </a:pPr>
            <a:r>
              <a:rPr lang="en-US" sz="2000" b="0" i="0" u="none" strike="noStrike" cap="none">
                <a:solidFill>
                  <a:srgbClr val="3333FF"/>
                </a:solidFill>
                <a:latin typeface="Corbel"/>
                <a:ea typeface="Corbel"/>
                <a:cs typeface="Corbel"/>
                <a:sym typeface="Corbel"/>
              </a:rPr>
              <a:t>Maximum + Minimum + (4 x Mode)</a:t>
            </a:r>
            <a:endParaRPr/>
          </a:p>
          <a:p>
            <a:pPr marL="585216" marR="0" lvl="2" indent="-1016" algn="l" rtl="0">
              <a:spcBef>
                <a:spcPts val="400"/>
              </a:spcBef>
              <a:spcAft>
                <a:spcPts val="0"/>
              </a:spcAft>
              <a:buClr>
                <a:schemeClr val="accent3"/>
              </a:buClr>
              <a:buFont typeface="Arial"/>
              <a:buNone/>
            </a:pPr>
            <a:r>
              <a:rPr lang="en-US" sz="2000" b="0" i="0" u="none" strike="noStrike" cap="none">
                <a:solidFill>
                  <a:srgbClr val="3333FF"/>
                </a:solidFill>
                <a:latin typeface="Corbel"/>
                <a:ea typeface="Corbel"/>
                <a:cs typeface="Corbel"/>
                <a:sym typeface="Corbel"/>
              </a:rPr>
              <a:t>Then divide the sum by 6</a:t>
            </a:r>
            <a:endParaRPr/>
          </a:p>
          <a:p>
            <a:pPr marL="585216" marR="0" lvl="2" indent="-1016" algn="l" rtl="0">
              <a:spcBef>
                <a:spcPts val="400"/>
              </a:spcBef>
              <a:spcAft>
                <a:spcPts val="0"/>
              </a:spcAft>
              <a:buClr>
                <a:schemeClr val="accent3"/>
              </a:buClr>
              <a:buFont typeface="Arial"/>
              <a:buNone/>
            </a:pPr>
            <a:endParaRPr sz="2000" b="0" i="0" u="none" strike="noStrike" cap="none">
              <a:solidFill>
                <a:srgbClr val="3333FF"/>
              </a:solidFill>
              <a:latin typeface="Corbel"/>
              <a:ea typeface="Corbel"/>
              <a:cs typeface="Corbel"/>
              <a:sym typeface="Corbel"/>
            </a:endParaRPr>
          </a:p>
          <a:p>
            <a:pPr marL="585216" marR="0" lvl="2" indent="-1016" algn="l" rtl="0">
              <a:spcBef>
                <a:spcPts val="400"/>
              </a:spcBef>
              <a:spcAft>
                <a:spcPts val="0"/>
              </a:spcAft>
              <a:buClr>
                <a:schemeClr val="accent3"/>
              </a:buClr>
              <a:buFont typeface="Arial"/>
              <a:buNone/>
            </a:pPr>
            <a:r>
              <a:rPr lang="en-US" sz="2000" b="1" i="0" u="sng" strike="noStrike" cap="none">
                <a:solidFill>
                  <a:srgbClr val="3333FF"/>
                </a:solidFill>
                <a:latin typeface="Corbel"/>
                <a:ea typeface="Corbel"/>
                <a:cs typeface="Corbel"/>
                <a:sym typeface="Corbel"/>
              </a:rPr>
              <a:t>Max + Min + (4 x Mode)</a:t>
            </a:r>
            <a:r>
              <a:rPr lang="en-US" sz="2000" b="1" i="0" u="none" strike="noStrike" cap="none">
                <a:solidFill>
                  <a:srgbClr val="3333FF"/>
                </a:solidFill>
                <a:latin typeface="Corbel"/>
                <a:ea typeface="Corbel"/>
                <a:cs typeface="Corbel"/>
                <a:sym typeface="Corbel"/>
              </a:rPr>
              <a:t>  =  </a:t>
            </a:r>
            <a:r>
              <a:rPr lang="en-US" sz="2000" b="1" i="0" u="sng" strike="noStrike" cap="none">
                <a:solidFill>
                  <a:srgbClr val="3333FF"/>
                </a:solidFill>
                <a:latin typeface="Corbel"/>
                <a:ea typeface="Corbel"/>
                <a:cs typeface="Corbel"/>
                <a:sym typeface="Corbel"/>
              </a:rPr>
              <a:t>60 + 15 + (4 x 25)</a:t>
            </a:r>
            <a:r>
              <a:rPr lang="en-US" sz="2000" b="1" i="0" u="none" strike="noStrike" cap="none">
                <a:solidFill>
                  <a:srgbClr val="3333FF"/>
                </a:solidFill>
                <a:latin typeface="Corbel"/>
                <a:ea typeface="Corbel"/>
                <a:cs typeface="Corbel"/>
                <a:sym typeface="Corbel"/>
              </a:rPr>
              <a:t>  =  29 Hours</a:t>
            </a:r>
            <a:endParaRPr/>
          </a:p>
          <a:p>
            <a:pPr marL="585216" marR="0" lvl="2" indent="-1016" algn="l" rtl="0">
              <a:spcBef>
                <a:spcPts val="400"/>
              </a:spcBef>
              <a:spcAft>
                <a:spcPts val="0"/>
              </a:spcAft>
              <a:buClr>
                <a:schemeClr val="accent3"/>
              </a:buClr>
              <a:buFont typeface="Arial"/>
              <a:buNone/>
            </a:pPr>
            <a:r>
              <a:rPr lang="en-US" sz="2000" b="1" i="0" u="none" strike="noStrike" cap="none">
                <a:solidFill>
                  <a:srgbClr val="3333FF"/>
                </a:solidFill>
                <a:latin typeface="Corbel"/>
                <a:ea typeface="Corbel"/>
                <a:cs typeface="Corbel"/>
                <a:sym typeface="Corbel"/>
              </a:rPr>
              <a:t>                  6                                             6</a:t>
            </a:r>
            <a:endParaRPr/>
          </a:p>
          <a:p>
            <a:pPr marL="585216" marR="0" lvl="2" indent="-1016" algn="l" rtl="0">
              <a:spcBef>
                <a:spcPts val="400"/>
              </a:spcBef>
              <a:spcAft>
                <a:spcPts val="0"/>
              </a:spcAft>
              <a:buClr>
                <a:schemeClr val="accent3"/>
              </a:buClr>
              <a:buFont typeface="Arial"/>
              <a:buNone/>
            </a:pPr>
            <a:endParaRPr sz="2000" b="0" i="0" u="none" strike="noStrike" cap="none">
              <a:solidFill>
                <a:srgbClr val="FFFF00"/>
              </a:solidFill>
              <a:latin typeface="Corbel"/>
              <a:ea typeface="Corbel"/>
              <a:cs typeface="Corbel"/>
              <a:sym typeface="Corbe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5"/>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Triangular Distribution</a:t>
            </a:r>
            <a:endParaRPr sz="4500" b="1" i="0" u="none" strike="noStrike" cap="none">
              <a:solidFill>
                <a:srgbClr val="FFC700"/>
              </a:solidFill>
              <a:latin typeface="Corbel"/>
              <a:ea typeface="Corbel"/>
              <a:cs typeface="Corbel"/>
              <a:sym typeface="Corbel"/>
            </a:endParaRPr>
          </a:p>
        </p:txBody>
      </p:sp>
      <p:sp>
        <p:nvSpPr>
          <p:cNvPr id="395" name="Google Shape;395;p65"/>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0" marR="0" lvl="0" indent="0" algn="l" rtl="0">
              <a:spcBef>
                <a:spcPts val="0"/>
              </a:spcBef>
              <a:spcAft>
                <a:spcPts val="0"/>
              </a:spcAft>
              <a:buClr>
                <a:schemeClr val="accent1"/>
              </a:buClr>
              <a:buFont typeface="Noto Sans Symbols"/>
              <a:buNone/>
            </a:pPr>
            <a:r>
              <a:rPr lang="en-US" sz="2400" b="0" i="0" u="none" strike="noStrike" cap="none">
                <a:solidFill>
                  <a:schemeClr val="dk1"/>
                </a:solidFill>
                <a:latin typeface="Corbel"/>
                <a:ea typeface="Corbel"/>
                <a:cs typeface="Corbel"/>
                <a:sym typeface="Corbel"/>
              </a:rPr>
              <a:t>Triangular Distribution formula:</a:t>
            </a:r>
            <a:endParaRPr/>
          </a:p>
          <a:p>
            <a:pPr marL="0" marR="0" lvl="0" indent="0" algn="l" rtl="0">
              <a:spcBef>
                <a:spcPts val="0"/>
              </a:spcBef>
              <a:spcAft>
                <a:spcPts val="0"/>
              </a:spcAft>
              <a:buClr>
                <a:schemeClr val="accent1"/>
              </a:buClr>
              <a:buFont typeface="Noto Sans Symbols"/>
              <a:buNone/>
            </a:pPr>
            <a:endParaRPr sz="2400" b="0" i="0" u="none" strike="noStrike" cap="none">
              <a:solidFill>
                <a:schemeClr val="dk1"/>
              </a:solidFill>
              <a:latin typeface="Corbel"/>
              <a:ea typeface="Corbel"/>
              <a:cs typeface="Corbel"/>
              <a:sym typeface="Corbel"/>
            </a:endParaRPr>
          </a:p>
          <a:p>
            <a:pPr marL="585216" marR="0" lvl="2" indent="-1016" algn="l" rtl="0">
              <a:spcBef>
                <a:spcPts val="400"/>
              </a:spcBef>
              <a:spcAft>
                <a:spcPts val="0"/>
              </a:spcAft>
              <a:buClr>
                <a:schemeClr val="accent3"/>
              </a:buClr>
              <a:buFont typeface="Arial"/>
              <a:buNone/>
            </a:pPr>
            <a:r>
              <a:rPr lang="en-US" sz="2000" b="0" i="0" u="none" strike="noStrike" cap="none">
                <a:solidFill>
                  <a:srgbClr val="3333FF"/>
                </a:solidFill>
                <a:latin typeface="Corbel"/>
                <a:ea typeface="Corbel"/>
                <a:cs typeface="Corbel"/>
                <a:sym typeface="Corbel"/>
              </a:rPr>
              <a:t>Maximum + Minimum + Mode</a:t>
            </a:r>
            <a:endParaRPr/>
          </a:p>
          <a:p>
            <a:pPr marL="585216" marR="0" lvl="2" indent="-1016" algn="l" rtl="0">
              <a:spcBef>
                <a:spcPts val="400"/>
              </a:spcBef>
              <a:spcAft>
                <a:spcPts val="0"/>
              </a:spcAft>
              <a:buClr>
                <a:schemeClr val="accent3"/>
              </a:buClr>
              <a:buFont typeface="Arial"/>
              <a:buNone/>
            </a:pPr>
            <a:r>
              <a:rPr lang="en-US" sz="2000" b="0" i="0" u="none" strike="noStrike" cap="none">
                <a:solidFill>
                  <a:srgbClr val="3333FF"/>
                </a:solidFill>
                <a:latin typeface="Corbel"/>
                <a:ea typeface="Corbel"/>
                <a:cs typeface="Corbel"/>
                <a:sym typeface="Corbel"/>
              </a:rPr>
              <a:t>Then divide the sum by 3</a:t>
            </a:r>
            <a:endParaRPr/>
          </a:p>
          <a:p>
            <a:pPr marL="585216" marR="0" lvl="2" indent="-1016" algn="l" rtl="0">
              <a:spcBef>
                <a:spcPts val="400"/>
              </a:spcBef>
              <a:spcAft>
                <a:spcPts val="0"/>
              </a:spcAft>
              <a:buClr>
                <a:schemeClr val="accent3"/>
              </a:buClr>
              <a:buFont typeface="Arial"/>
              <a:buNone/>
            </a:pPr>
            <a:endParaRPr sz="2000" b="0" i="0" u="none" strike="noStrike" cap="none">
              <a:solidFill>
                <a:srgbClr val="3333FF"/>
              </a:solidFill>
              <a:latin typeface="Corbel"/>
              <a:ea typeface="Corbel"/>
              <a:cs typeface="Corbel"/>
              <a:sym typeface="Corbel"/>
            </a:endParaRPr>
          </a:p>
          <a:p>
            <a:pPr marL="585216" marR="0" lvl="2" indent="-1016" algn="l" rtl="0">
              <a:spcBef>
                <a:spcPts val="400"/>
              </a:spcBef>
              <a:spcAft>
                <a:spcPts val="0"/>
              </a:spcAft>
              <a:buClr>
                <a:schemeClr val="accent3"/>
              </a:buClr>
              <a:buFont typeface="Arial"/>
              <a:buNone/>
            </a:pPr>
            <a:r>
              <a:rPr lang="en-US" sz="2000" b="1" i="0" u="sng" strike="noStrike" cap="none">
                <a:solidFill>
                  <a:srgbClr val="3333FF"/>
                </a:solidFill>
                <a:latin typeface="Corbel"/>
                <a:ea typeface="Corbel"/>
                <a:cs typeface="Corbel"/>
                <a:sym typeface="Corbel"/>
              </a:rPr>
              <a:t>Max + Min + Mode</a:t>
            </a:r>
            <a:r>
              <a:rPr lang="en-US" sz="2000" b="1" i="0" u="none" strike="noStrike" cap="none">
                <a:solidFill>
                  <a:srgbClr val="3333FF"/>
                </a:solidFill>
                <a:latin typeface="Corbel"/>
                <a:ea typeface="Corbel"/>
                <a:cs typeface="Corbel"/>
                <a:sym typeface="Corbel"/>
              </a:rPr>
              <a:t>  =  </a:t>
            </a:r>
            <a:r>
              <a:rPr lang="en-US" sz="2000" b="1" i="0" u="sng" strike="noStrike" cap="none">
                <a:solidFill>
                  <a:srgbClr val="3333FF"/>
                </a:solidFill>
                <a:latin typeface="Corbel"/>
                <a:ea typeface="Corbel"/>
                <a:cs typeface="Corbel"/>
                <a:sym typeface="Corbel"/>
              </a:rPr>
              <a:t>60 + 15 + 25</a:t>
            </a:r>
            <a:r>
              <a:rPr lang="en-US" sz="2000" b="1" i="0" u="none" strike="noStrike" cap="none">
                <a:solidFill>
                  <a:srgbClr val="3333FF"/>
                </a:solidFill>
                <a:latin typeface="Corbel"/>
                <a:ea typeface="Corbel"/>
                <a:cs typeface="Corbel"/>
                <a:sym typeface="Corbel"/>
              </a:rPr>
              <a:t>  =  33 Hours</a:t>
            </a:r>
            <a:endParaRPr/>
          </a:p>
          <a:p>
            <a:pPr marL="585216" marR="0" lvl="2" indent="-1016" algn="l" rtl="0">
              <a:spcBef>
                <a:spcPts val="400"/>
              </a:spcBef>
              <a:spcAft>
                <a:spcPts val="0"/>
              </a:spcAft>
              <a:buClr>
                <a:schemeClr val="accent3"/>
              </a:buClr>
              <a:buFont typeface="Arial"/>
              <a:buNone/>
            </a:pPr>
            <a:r>
              <a:rPr lang="en-US" sz="2000" b="1" i="0" u="none" strike="noStrike" cap="none">
                <a:solidFill>
                  <a:srgbClr val="3333FF"/>
                </a:solidFill>
                <a:latin typeface="Corbel"/>
                <a:ea typeface="Corbel"/>
                <a:cs typeface="Corbel"/>
                <a:sym typeface="Corbel"/>
              </a:rPr>
              <a:t>                 3                               3</a:t>
            </a:r>
            <a:endParaRPr/>
          </a:p>
          <a:p>
            <a:pPr marL="585216" marR="0" lvl="2" indent="-1016" algn="l" rtl="0">
              <a:spcBef>
                <a:spcPts val="400"/>
              </a:spcBef>
              <a:spcAft>
                <a:spcPts val="0"/>
              </a:spcAft>
              <a:buClr>
                <a:schemeClr val="accent3"/>
              </a:buClr>
              <a:buFont typeface="Arial"/>
              <a:buNone/>
            </a:pPr>
            <a:endParaRPr sz="2000" b="0" i="0" u="none" strike="noStrike" cap="none">
              <a:solidFill>
                <a:srgbClr val="FFFF00"/>
              </a:solidFill>
              <a:latin typeface="Corbel"/>
              <a:ea typeface="Corbel"/>
              <a:cs typeface="Corbel"/>
              <a:sym typeface="Corbe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6"/>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Rationale behind:</a:t>
            </a:r>
            <a:endParaRPr sz="4500" b="1" i="0" u="none" strike="noStrike" cap="none">
              <a:solidFill>
                <a:srgbClr val="FFC700"/>
              </a:solidFill>
              <a:latin typeface="Corbel"/>
              <a:ea typeface="Corbel"/>
              <a:cs typeface="Corbel"/>
              <a:sym typeface="Corbel"/>
            </a:endParaRPr>
          </a:p>
        </p:txBody>
      </p:sp>
      <p:sp>
        <p:nvSpPr>
          <p:cNvPr id="401" name="Google Shape;401;p66"/>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90000"/>
              </a:lnSpc>
              <a:spcBef>
                <a:spcPts val="0"/>
              </a:spcBef>
              <a:spcAft>
                <a:spcPts val="0"/>
              </a:spcAft>
              <a:buClr>
                <a:schemeClr val="accent1"/>
              </a:buClr>
              <a:buSzPts val="1760"/>
              <a:buFont typeface="Noto Sans Symbols"/>
              <a:buChar char="◼"/>
            </a:pPr>
            <a:r>
              <a:rPr lang="en-US" sz="2200" b="0" i="0" u="none" strike="noStrike" cap="none">
                <a:solidFill>
                  <a:schemeClr val="dk1"/>
                </a:solidFill>
                <a:latin typeface="Corbel"/>
                <a:ea typeface="Corbel"/>
                <a:cs typeface="Corbel"/>
                <a:sym typeface="Corbel"/>
              </a:rPr>
              <a:t>A three point estimate is a better estimate, compared to a single point estimate. Single point estimate simply gives you a single number</a:t>
            </a:r>
            <a:endParaRPr sz="2200" b="0" i="0" u="none" strike="noStrike" cap="none">
              <a:solidFill>
                <a:schemeClr val="dk1"/>
              </a:solidFill>
              <a:latin typeface="Corbel"/>
              <a:ea typeface="Corbel"/>
              <a:cs typeface="Corbel"/>
              <a:sym typeface="Corbel"/>
            </a:endParaRPr>
          </a:p>
          <a:p>
            <a:pPr marL="676656" marR="0" lvl="2" indent="-3555" algn="l" rtl="0">
              <a:lnSpc>
                <a:spcPct val="90000"/>
              </a:lnSpc>
              <a:spcBef>
                <a:spcPts val="320"/>
              </a:spcBef>
              <a:spcAft>
                <a:spcPts val="0"/>
              </a:spcAft>
              <a:buClr>
                <a:schemeClr val="accent3"/>
              </a:buClr>
              <a:buFont typeface="Arial"/>
              <a:buNone/>
            </a:pPr>
            <a:r>
              <a:rPr lang="en-US" sz="1600" b="1" i="0" u="none" strike="noStrike" cap="none">
                <a:solidFill>
                  <a:schemeClr val="dk1"/>
                </a:solidFill>
                <a:latin typeface="Corbel"/>
                <a:ea typeface="Corbel"/>
                <a:cs typeface="Corbel"/>
                <a:sym typeface="Corbel"/>
              </a:rPr>
              <a:t>Manager: </a:t>
            </a:r>
            <a:r>
              <a:rPr lang="en-US" sz="1600" b="0" i="0" u="none" strike="noStrike" cap="none">
                <a:solidFill>
                  <a:schemeClr val="dk1"/>
                </a:solidFill>
                <a:latin typeface="Corbel"/>
                <a:ea typeface="Corbel"/>
                <a:cs typeface="Corbel"/>
                <a:sym typeface="Corbel"/>
              </a:rPr>
              <a:t>How long will it take to complete the engine design?</a:t>
            </a:r>
            <a:endParaRPr/>
          </a:p>
          <a:p>
            <a:pPr marL="676656" marR="0" lvl="2" indent="-3555" algn="l" rtl="0">
              <a:lnSpc>
                <a:spcPct val="90000"/>
              </a:lnSpc>
              <a:spcBef>
                <a:spcPts val="320"/>
              </a:spcBef>
              <a:spcAft>
                <a:spcPts val="0"/>
              </a:spcAft>
              <a:buClr>
                <a:schemeClr val="accent3"/>
              </a:buClr>
              <a:buFont typeface="Arial"/>
              <a:buNone/>
            </a:pPr>
            <a:r>
              <a:rPr lang="en-US" sz="1600" b="1" i="0" u="none" strike="noStrike" cap="none">
                <a:solidFill>
                  <a:schemeClr val="dk1"/>
                </a:solidFill>
                <a:latin typeface="Corbel"/>
                <a:ea typeface="Corbel"/>
                <a:cs typeface="Corbel"/>
                <a:sym typeface="Corbel"/>
              </a:rPr>
              <a:t>Engineer: </a:t>
            </a:r>
            <a:r>
              <a:rPr lang="en-US" sz="1600" b="0" i="0" u="none" strike="noStrike" cap="none">
                <a:solidFill>
                  <a:schemeClr val="dk1"/>
                </a:solidFill>
                <a:latin typeface="Corbel"/>
                <a:ea typeface="Corbel"/>
                <a:cs typeface="Corbel"/>
                <a:sym typeface="Corbel"/>
              </a:rPr>
              <a:t>5 days</a:t>
            </a:r>
            <a:endParaRPr/>
          </a:p>
          <a:p>
            <a:pPr marL="676656" marR="0" lvl="2" indent="-3555" algn="l" rtl="0">
              <a:lnSpc>
                <a:spcPct val="90000"/>
              </a:lnSpc>
              <a:spcBef>
                <a:spcPts val="320"/>
              </a:spcBef>
              <a:spcAft>
                <a:spcPts val="0"/>
              </a:spcAft>
              <a:buClr>
                <a:schemeClr val="accent3"/>
              </a:buClr>
              <a:buFont typeface="Arial"/>
              <a:buNone/>
            </a:pPr>
            <a:r>
              <a:rPr lang="en-US" sz="1600" b="0" i="1" u="none" strike="noStrike" cap="none">
                <a:solidFill>
                  <a:schemeClr val="dk1"/>
                </a:solidFill>
                <a:latin typeface="Corbel"/>
                <a:ea typeface="Corbel"/>
                <a:cs typeface="Corbel"/>
                <a:sym typeface="Corbel"/>
              </a:rPr>
              <a:t>The problem with single point estimates is that they are seldom correct</a:t>
            </a:r>
            <a:endParaRPr sz="2200" b="0" i="0" u="none" strike="noStrike" cap="none">
              <a:solidFill>
                <a:schemeClr val="dk1"/>
              </a:solidFill>
              <a:latin typeface="Corbel"/>
              <a:ea typeface="Corbel"/>
              <a:cs typeface="Corbel"/>
              <a:sym typeface="Corbel"/>
            </a:endParaRPr>
          </a:p>
          <a:p>
            <a:pPr marL="438912" marR="0" lvl="0" indent="-324612"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How reliable is this 5 days estimate? It will depend on the engineer, and whether this task has been done before or not? If it is a routine task, and has been performed many times, a single point estimate may be ok</a:t>
            </a:r>
            <a:endParaRPr sz="2200" b="0" i="0" u="none" strike="noStrike" cap="none">
              <a:solidFill>
                <a:schemeClr val="dk1"/>
              </a:solidFill>
              <a:latin typeface="Corbel"/>
              <a:ea typeface="Corbel"/>
              <a:cs typeface="Corbel"/>
              <a:sym typeface="Corbel"/>
            </a:endParaRPr>
          </a:p>
          <a:p>
            <a:pPr marL="438912" marR="0" lvl="0" indent="-324612"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But if it is something never done, or is a new activity, or the engineer is new to this activity, this number may well be incorrect. In such cases, going for a three point estimate will give you more reliability</a:t>
            </a:r>
            <a:endParaRPr sz="1600" b="0" i="1" u="none" strike="noStrike" cap="none">
              <a:solidFill>
                <a:schemeClr val="dk1"/>
              </a:solidFill>
              <a:latin typeface="Corbel"/>
              <a:ea typeface="Corbel"/>
              <a:cs typeface="Corbel"/>
              <a:sym typeface="Corbe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7"/>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Example-1:</a:t>
            </a:r>
            <a:endParaRPr sz="4500" b="1" i="0" u="none" strike="noStrike" cap="none">
              <a:solidFill>
                <a:srgbClr val="FFC700"/>
              </a:solidFill>
              <a:latin typeface="Corbel"/>
              <a:ea typeface="Corbel"/>
              <a:cs typeface="Corbel"/>
              <a:sym typeface="Corbel"/>
            </a:endParaRPr>
          </a:p>
        </p:txBody>
      </p:sp>
      <p:sp>
        <p:nvSpPr>
          <p:cNvPr id="407" name="Google Shape;407;p67"/>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118871" marR="0" lvl="0" indent="-4571" algn="l" rtl="0">
              <a:spcBef>
                <a:spcPts val="0"/>
              </a:spcBef>
              <a:spcAft>
                <a:spcPts val="0"/>
              </a:spcAft>
              <a:buClr>
                <a:schemeClr val="accent1"/>
              </a:buClr>
              <a:buFont typeface="Noto Sans Symbols"/>
              <a:buNone/>
            </a:pPr>
            <a:r>
              <a:rPr lang="en-US" sz="2200" b="1" i="0" u="none" strike="noStrike" cap="none">
                <a:solidFill>
                  <a:schemeClr val="dk1"/>
                </a:solidFill>
                <a:latin typeface="Corbel"/>
                <a:ea typeface="Corbel"/>
                <a:cs typeface="Corbel"/>
                <a:sym typeface="Corbel"/>
              </a:rPr>
              <a:t>Manager</a:t>
            </a:r>
            <a:r>
              <a:rPr lang="en-US" sz="2200" b="0" i="0" u="none" strike="noStrike" cap="none">
                <a:solidFill>
                  <a:schemeClr val="dk1"/>
                </a:solidFill>
                <a:latin typeface="Corbel"/>
                <a:ea typeface="Corbel"/>
                <a:cs typeface="Corbel"/>
                <a:sym typeface="Corbel"/>
              </a:rPr>
              <a:t>: Usually how long does it take to complete the engine design? </a:t>
            </a:r>
            <a:endParaRPr sz="2200" b="0" i="0" u="none" strike="noStrike" cap="none">
              <a:solidFill>
                <a:schemeClr val="dk1"/>
              </a:solidFill>
              <a:latin typeface="Corbel"/>
              <a:ea typeface="Corbel"/>
              <a:cs typeface="Corbel"/>
              <a:sym typeface="Corbel"/>
            </a:endParaRPr>
          </a:p>
          <a:p>
            <a:pPr marL="118871" marR="0" lvl="0" indent="-4571" algn="l" rtl="0">
              <a:spcBef>
                <a:spcPts val="0"/>
              </a:spcBef>
              <a:spcAft>
                <a:spcPts val="0"/>
              </a:spcAft>
              <a:buClr>
                <a:schemeClr val="accent1"/>
              </a:buClr>
              <a:buFont typeface="Noto Sans Symbols"/>
              <a:buNone/>
            </a:pPr>
            <a:r>
              <a:rPr lang="en-US" sz="2200" b="1" i="0" u="none" strike="noStrike" cap="none">
                <a:solidFill>
                  <a:schemeClr val="dk1"/>
                </a:solidFill>
                <a:latin typeface="Corbel"/>
                <a:ea typeface="Corbel"/>
                <a:cs typeface="Corbel"/>
                <a:sym typeface="Corbel"/>
              </a:rPr>
              <a:t>Engineer</a:t>
            </a:r>
            <a:r>
              <a:rPr lang="en-US" sz="2200" b="0" i="0" u="none" strike="noStrike" cap="none">
                <a:solidFill>
                  <a:schemeClr val="dk1"/>
                </a:solidFill>
                <a:latin typeface="Corbel"/>
                <a:ea typeface="Corbel"/>
                <a:cs typeface="Corbel"/>
                <a:sym typeface="Corbel"/>
              </a:rPr>
              <a:t>: About 5 days.</a:t>
            </a:r>
            <a:endParaRPr/>
          </a:p>
          <a:p>
            <a:pPr marL="118871" marR="0" lvl="0" indent="-4571" algn="l" rtl="0">
              <a:spcBef>
                <a:spcPts val="0"/>
              </a:spcBef>
              <a:spcAft>
                <a:spcPts val="0"/>
              </a:spcAft>
              <a:buClr>
                <a:schemeClr val="accent1"/>
              </a:buClr>
              <a:buFont typeface="Noto Sans Symbols"/>
              <a:buNone/>
            </a:pPr>
            <a:endParaRPr sz="2200" b="0" i="0" u="none" strike="noStrike" cap="none">
              <a:solidFill>
                <a:schemeClr val="dk1"/>
              </a:solidFill>
              <a:latin typeface="Corbel"/>
              <a:ea typeface="Corbel"/>
              <a:cs typeface="Corbel"/>
              <a:sym typeface="Corbel"/>
            </a:endParaRPr>
          </a:p>
          <a:p>
            <a:pPr marL="118871" marR="0" lvl="0" indent="-4571" algn="l" rtl="0">
              <a:spcBef>
                <a:spcPts val="0"/>
              </a:spcBef>
              <a:spcAft>
                <a:spcPts val="0"/>
              </a:spcAft>
              <a:buClr>
                <a:schemeClr val="accent1"/>
              </a:buClr>
              <a:buFont typeface="Noto Sans Symbols"/>
              <a:buNone/>
            </a:pPr>
            <a:r>
              <a:rPr lang="en-US" sz="2200" b="0" i="0" u="none" strike="noStrike" cap="none">
                <a:solidFill>
                  <a:schemeClr val="dk1"/>
                </a:solidFill>
                <a:latin typeface="Corbel"/>
                <a:ea typeface="Corbel"/>
                <a:cs typeface="Corbel"/>
                <a:sym typeface="Corbel"/>
              </a:rPr>
              <a:t> </a:t>
            </a:r>
            <a:r>
              <a:rPr lang="en-US" sz="2200" b="1" i="0" u="none" strike="noStrike" cap="none">
                <a:solidFill>
                  <a:schemeClr val="dk1"/>
                </a:solidFill>
                <a:latin typeface="Corbel"/>
                <a:ea typeface="Corbel"/>
                <a:cs typeface="Corbel"/>
                <a:sym typeface="Corbel"/>
              </a:rPr>
              <a:t>Manager</a:t>
            </a:r>
            <a:r>
              <a:rPr lang="en-US" sz="2200" b="0" i="0" u="none" strike="noStrike" cap="none">
                <a:solidFill>
                  <a:schemeClr val="dk1"/>
                </a:solidFill>
                <a:latin typeface="Corbel"/>
                <a:ea typeface="Corbel"/>
                <a:cs typeface="Corbel"/>
                <a:sym typeface="Corbel"/>
              </a:rPr>
              <a:t>: Great. And what if there were problems… unexpected issues come up, and there are new things that we haven’t thought up of arise?</a:t>
            </a:r>
            <a:endParaRPr/>
          </a:p>
          <a:p>
            <a:pPr marL="118871" marR="0" lvl="0" indent="-4571" algn="l" rtl="0">
              <a:spcBef>
                <a:spcPts val="0"/>
              </a:spcBef>
              <a:spcAft>
                <a:spcPts val="0"/>
              </a:spcAft>
              <a:buClr>
                <a:schemeClr val="accent1"/>
              </a:buClr>
              <a:buFont typeface="Noto Sans Symbols"/>
              <a:buNone/>
            </a:pPr>
            <a:r>
              <a:rPr lang="en-US" sz="2200" b="0" i="0" u="none" strike="noStrike" cap="none">
                <a:solidFill>
                  <a:schemeClr val="dk1"/>
                </a:solidFill>
                <a:latin typeface="Corbel"/>
                <a:ea typeface="Corbel"/>
                <a:cs typeface="Corbel"/>
                <a:sym typeface="Corbel"/>
              </a:rPr>
              <a:t> </a:t>
            </a:r>
            <a:r>
              <a:rPr lang="en-US" sz="2200" b="1" i="0" u="none" strike="noStrike" cap="none">
                <a:solidFill>
                  <a:schemeClr val="dk1"/>
                </a:solidFill>
                <a:latin typeface="Corbel"/>
                <a:ea typeface="Corbel"/>
                <a:cs typeface="Corbel"/>
                <a:sym typeface="Corbel"/>
              </a:rPr>
              <a:t>Engineer</a:t>
            </a:r>
            <a:r>
              <a:rPr lang="en-US" sz="2200" b="0" i="0" u="none" strike="noStrike" cap="none">
                <a:solidFill>
                  <a:schemeClr val="dk1"/>
                </a:solidFill>
                <a:latin typeface="Corbel"/>
                <a:ea typeface="Corbel"/>
                <a:cs typeface="Corbel"/>
                <a:sym typeface="Corbel"/>
              </a:rPr>
              <a:t>: Well, in that case, it might take as long as 10 days, worst case! </a:t>
            </a:r>
            <a:endParaRPr sz="2200" b="0" i="0" u="none" strike="noStrike" cap="none">
              <a:solidFill>
                <a:schemeClr val="dk1"/>
              </a:solidFill>
              <a:latin typeface="Corbel"/>
              <a:ea typeface="Corbel"/>
              <a:cs typeface="Corbel"/>
              <a:sym typeface="Corbel"/>
            </a:endParaRPr>
          </a:p>
          <a:p>
            <a:pPr marL="118871" marR="0" lvl="0" indent="-4571" algn="l" rtl="0">
              <a:spcBef>
                <a:spcPts val="0"/>
              </a:spcBef>
              <a:spcAft>
                <a:spcPts val="0"/>
              </a:spcAft>
              <a:buClr>
                <a:schemeClr val="accent1"/>
              </a:buClr>
              <a:buFont typeface="Noto Sans Symbols"/>
              <a:buNone/>
            </a:pPr>
            <a:endParaRPr sz="2200" b="0" i="0" u="none" strike="noStrike" cap="none">
              <a:solidFill>
                <a:schemeClr val="dk1"/>
              </a:solidFill>
              <a:latin typeface="Corbel"/>
              <a:ea typeface="Corbel"/>
              <a:cs typeface="Corbel"/>
              <a:sym typeface="Corbel"/>
            </a:endParaRPr>
          </a:p>
          <a:p>
            <a:pPr marL="118871" marR="0" lvl="0" indent="-4571" algn="l" rtl="0">
              <a:spcBef>
                <a:spcPts val="0"/>
              </a:spcBef>
              <a:spcAft>
                <a:spcPts val="0"/>
              </a:spcAft>
              <a:buClr>
                <a:schemeClr val="accent1"/>
              </a:buClr>
              <a:buFont typeface="Noto Sans Symbols"/>
              <a:buNone/>
            </a:pPr>
            <a:r>
              <a:rPr lang="en-US" sz="2200" b="1" i="0" u="none" strike="noStrike" cap="none">
                <a:solidFill>
                  <a:schemeClr val="dk1"/>
                </a:solidFill>
                <a:latin typeface="Corbel"/>
                <a:ea typeface="Corbel"/>
                <a:cs typeface="Corbel"/>
                <a:sym typeface="Corbel"/>
              </a:rPr>
              <a:t>Manager</a:t>
            </a:r>
            <a:r>
              <a:rPr lang="en-US" sz="2200" b="0" i="0" u="none" strike="noStrike" cap="none">
                <a:solidFill>
                  <a:schemeClr val="dk1"/>
                </a:solidFill>
                <a:latin typeface="Corbel"/>
                <a:ea typeface="Corbel"/>
                <a:cs typeface="Corbel"/>
                <a:sym typeface="Corbel"/>
              </a:rPr>
              <a:t>: I see. And how about if everything goes smoothly. No hiccups, and no problems? What’s the best case? </a:t>
            </a:r>
            <a:endParaRPr sz="2200" b="0" i="0" u="none" strike="noStrike" cap="none">
              <a:solidFill>
                <a:schemeClr val="dk1"/>
              </a:solidFill>
              <a:latin typeface="Corbel"/>
              <a:ea typeface="Corbel"/>
              <a:cs typeface="Corbel"/>
              <a:sym typeface="Corbel"/>
            </a:endParaRPr>
          </a:p>
          <a:p>
            <a:pPr marL="118871" marR="0" lvl="0" indent="-4571" algn="l" rtl="0">
              <a:spcBef>
                <a:spcPts val="0"/>
              </a:spcBef>
              <a:spcAft>
                <a:spcPts val="0"/>
              </a:spcAft>
              <a:buClr>
                <a:schemeClr val="accent1"/>
              </a:buClr>
              <a:buFont typeface="Noto Sans Symbols"/>
              <a:buNone/>
            </a:pPr>
            <a:r>
              <a:rPr lang="en-US" sz="2200" b="1" i="0" u="none" strike="noStrike" cap="none">
                <a:solidFill>
                  <a:schemeClr val="dk1"/>
                </a:solidFill>
                <a:latin typeface="Corbel"/>
                <a:ea typeface="Corbel"/>
                <a:cs typeface="Corbel"/>
                <a:sym typeface="Corbel"/>
              </a:rPr>
              <a:t>Engineer</a:t>
            </a:r>
            <a:r>
              <a:rPr lang="en-US" sz="2200" b="0" i="0" u="none" strike="noStrike" cap="none">
                <a:solidFill>
                  <a:schemeClr val="dk1"/>
                </a:solidFill>
                <a:latin typeface="Corbel"/>
                <a:ea typeface="Corbel"/>
                <a:cs typeface="Corbel"/>
                <a:sym typeface="Corbel"/>
              </a:rPr>
              <a:t>: Then I could get it done in just 3 days flat. </a:t>
            </a:r>
            <a:endParaRPr sz="2200" b="0" i="0" u="none" strike="noStrike" cap="none">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Time Estimates</a:t>
            </a:r>
            <a:endParaRPr sz="4500" b="1" i="0" u="none" strike="noStrike" cap="none">
              <a:solidFill>
                <a:srgbClr val="FFC700"/>
              </a:solidFill>
              <a:latin typeface="Corbel"/>
              <a:ea typeface="Corbel"/>
              <a:cs typeface="Corbel"/>
              <a:sym typeface="Corbel"/>
            </a:endParaRPr>
          </a:p>
        </p:txBody>
      </p:sp>
      <p:sp>
        <p:nvSpPr>
          <p:cNvPr id="185" name="Google Shape;185;p31"/>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Gather Requirements</a:t>
            </a:r>
            <a:endParaRPr/>
          </a:p>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Create a WBS</a:t>
            </a:r>
            <a:endParaRPr/>
          </a:p>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Determine Skill Sets &amp; Resources</a:t>
            </a:r>
            <a:endParaRPr/>
          </a:p>
          <a:p>
            <a:pPr marL="438912" marR="0" lvl="0" indent="-223012" algn="l" rtl="0">
              <a:lnSpc>
                <a:spcPct val="150000"/>
              </a:lnSpc>
              <a:spcBef>
                <a:spcPts val="0"/>
              </a:spcBef>
              <a:spcAft>
                <a:spcPts val="0"/>
              </a:spcAft>
              <a:buClr>
                <a:schemeClr val="accent1"/>
              </a:buClr>
              <a:buSzPts val="1600"/>
              <a:buFont typeface="Noto Sans Symbols"/>
              <a:buNone/>
            </a:pPr>
            <a:endParaRPr sz="2000" b="0" i="0" u="none" strike="noStrike" cap="none">
              <a:solidFill>
                <a:schemeClr val="dk1"/>
              </a:solidFill>
              <a:latin typeface="Corbel"/>
              <a:ea typeface="Corbel"/>
              <a:cs typeface="Corbel"/>
              <a:sym typeface="Corbel"/>
            </a:endParaRPr>
          </a:p>
          <a:p>
            <a:pPr marL="0" marR="0" lvl="0" indent="0" algn="l" rtl="0">
              <a:lnSpc>
                <a:spcPct val="150000"/>
              </a:lnSpc>
              <a:spcBef>
                <a:spcPts val="0"/>
              </a:spcBef>
              <a:spcAft>
                <a:spcPts val="0"/>
              </a:spcAft>
              <a:buClr>
                <a:schemeClr val="accent1"/>
              </a:buClr>
              <a:buFont typeface="Noto Sans Symbols"/>
              <a:buNone/>
            </a:pPr>
            <a:r>
              <a:rPr lang="en-US" sz="2000" b="0" i="0" u="none" strike="noStrike" cap="none">
                <a:solidFill>
                  <a:srgbClr val="3333FF"/>
                </a:solidFill>
                <a:latin typeface="Corbel"/>
                <a:ea typeface="Corbel"/>
                <a:cs typeface="Corbel"/>
                <a:sym typeface="Corbel"/>
              </a:rPr>
              <a:t>NOTE: </a:t>
            </a:r>
            <a:r>
              <a:rPr lang="en-US" sz="2000" b="0" i="0" u="none" strike="noStrike" cap="none">
                <a:solidFill>
                  <a:schemeClr val="dk1"/>
                </a:solidFill>
                <a:latin typeface="Corbel"/>
                <a:ea typeface="Corbel"/>
                <a:cs typeface="Corbel"/>
                <a:sym typeface="Corbel"/>
              </a:rPr>
              <a:t>The more details you have, the better prepared you’ll be to factor in delays, risks, and small time-consuming jobs.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8"/>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Example-2</a:t>
            </a:r>
            <a:endParaRPr sz="4500" b="1" i="0" u="none" strike="noStrike" cap="none">
              <a:solidFill>
                <a:srgbClr val="FFC700"/>
              </a:solidFill>
              <a:latin typeface="Corbel"/>
              <a:ea typeface="Corbel"/>
              <a:cs typeface="Corbel"/>
              <a:sym typeface="Corbel"/>
            </a:endParaRPr>
          </a:p>
        </p:txBody>
      </p:sp>
      <p:sp>
        <p:nvSpPr>
          <p:cNvPr id="413" name="Google Shape;413;p68"/>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Let us assume that we have to estimate how much time it will take to go from our home to our work place, we can think of 3 different conditions:</a:t>
            </a:r>
            <a:endParaRPr/>
          </a:p>
          <a:p>
            <a:pPr marL="118871" marR="0" lvl="0" indent="-4571" algn="l" rtl="0">
              <a:lnSpc>
                <a:spcPct val="90000"/>
              </a:lnSpc>
              <a:spcBef>
                <a:spcPts val="0"/>
              </a:spcBef>
              <a:spcAft>
                <a:spcPts val="0"/>
              </a:spcAft>
              <a:buClr>
                <a:schemeClr val="accent1"/>
              </a:buClr>
              <a:buFont typeface="Noto Sans Symbols"/>
              <a:buNone/>
            </a:pPr>
            <a:endParaRPr sz="2400" b="0" i="0" u="none" strike="noStrike" cap="none">
              <a:solidFill>
                <a:schemeClr val="dk1"/>
              </a:solidFill>
              <a:latin typeface="Corbel"/>
              <a:ea typeface="Corbel"/>
              <a:cs typeface="Corbel"/>
              <a:sym typeface="Corbel"/>
            </a:endParaRPr>
          </a:p>
          <a:p>
            <a:pPr marL="438912" marR="0" lvl="0" indent="-324612" algn="l" rtl="0">
              <a:lnSpc>
                <a:spcPct val="90000"/>
              </a:lnSpc>
              <a:spcBef>
                <a:spcPts val="0"/>
              </a:spcBef>
              <a:spcAft>
                <a:spcPts val="0"/>
              </a:spcAft>
              <a:buClr>
                <a:schemeClr val="accent1"/>
              </a:buClr>
              <a:buSzPts val="1920"/>
              <a:buFont typeface="Noto Sans Symbols"/>
              <a:buChar char="◼"/>
            </a:pPr>
            <a:r>
              <a:rPr lang="en-US" sz="2400" b="0" i="0" u="sng" strike="noStrike" cap="none">
                <a:solidFill>
                  <a:schemeClr val="dk1"/>
                </a:solidFill>
                <a:latin typeface="Corbel"/>
                <a:ea typeface="Corbel"/>
                <a:cs typeface="Corbel"/>
                <a:sym typeface="Corbel"/>
              </a:rPr>
              <a:t> Optimistic </a:t>
            </a:r>
            <a:r>
              <a:rPr lang="en-US" sz="2400" b="0" i="0" u="none" strike="noStrike" cap="none">
                <a:solidFill>
                  <a:schemeClr val="dk1"/>
                </a:solidFill>
                <a:latin typeface="Corbel"/>
                <a:ea typeface="Corbel"/>
                <a:cs typeface="Corbel"/>
                <a:sym typeface="Corbel"/>
              </a:rPr>
              <a:t>– Roads would be free of any traffic congestions and we will not encounter and Red signals (45 min)</a:t>
            </a:r>
            <a:endParaRPr/>
          </a:p>
          <a:p>
            <a:pPr marL="438912" marR="0" lvl="0" indent="-202692" algn="l" rtl="0">
              <a:lnSpc>
                <a:spcPct val="90000"/>
              </a:lnSpc>
              <a:spcBef>
                <a:spcPts val="0"/>
              </a:spcBef>
              <a:spcAft>
                <a:spcPts val="0"/>
              </a:spcAft>
              <a:buClr>
                <a:schemeClr val="accent1"/>
              </a:buClr>
              <a:buSzPts val="1920"/>
              <a:buFont typeface="Noto Sans Symbols"/>
              <a:buNone/>
            </a:pPr>
            <a:endParaRPr sz="2400" b="0" i="0" u="none" strike="noStrike" cap="none">
              <a:solidFill>
                <a:schemeClr val="dk1"/>
              </a:solidFill>
              <a:latin typeface="Corbel"/>
              <a:ea typeface="Corbel"/>
              <a:cs typeface="Corbel"/>
              <a:sym typeface="Corbel"/>
            </a:endParaRPr>
          </a:p>
          <a:p>
            <a:pPr marL="438912" marR="0" lvl="0" indent="-324612" algn="l" rtl="0">
              <a:lnSpc>
                <a:spcPct val="90000"/>
              </a:lnSpc>
              <a:spcBef>
                <a:spcPts val="0"/>
              </a:spcBef>
              <a:spcAft>
                <a:spcPts val="0"/>
              </a:spcAft>
              <a:buClr>
                <a:schemeClr val="accent1"/>
              </a:buClr>
              <a:buSzPts val="1920"/>
              <a:buFont typeface="Noto Sans Symbols"/>
              <a:buChar char="◼"/>
            </a:pPr>
            <a:r>
              <a:rPr lang="en-US" sz="2400" b="0" i="0" u="sng" strike="noStrike" cap="none">
                <a:solidFill>
                  <a:schemeClr val="dk1"/>
                </a:solidFill>
                <a:latin typeface="Corbel"/>
                <a:ea typeface="Corbel"/>
                <a:cs typeface="Corbel"/>
                <a:sym typeface="Corbel"/>
              </a:rPr>
              <a:t>Pessimistic</a:t>
            </a:r>
            <a:r>
              <a:rPr lang="en-US" sz="2400" b="0" i="0" u="none" strike="noStrike" cap="none">
                <a:solidFill>
                  <a:schemeClr val="dk1"/>
                </a:solidFill>
                <a:latin typeface="Corbel"/>
                <a:ea typeface="Corbel"/>
                <a:cs typeface="Corbel"/>
                <a:sym typeface="Corbel"/>
              </a:rPr>
              <a:t> – There might be serious traffic bottlenecks like a major accident on the road and our vehicle may breakdown (225 min)</a:t>
            </a:r>
            <a:endParaRPr/>
          </a:p>
          <a:p>
            <a:pPr marL="438912" marR="0" lvl="0" indent="-202692" algn="l" rtl="0">
              <a:lnSpc>
                <a:spcPct val="90000"/>
              </a:lnSpc>
              <a:spcBef>
                <a:spcPts val="0"/>
              </a:spcBef>
              <a:spcAft>
                <a:spcPts val="0"/>
              </a:spcAft>
              <a:buClr>
                <a:schemeClr val="accent1"/>
              </a:buClr>
              <a:buSzPts val="1920"/>
              <a:buFont typeface="Noto Sans Symbols"/>
              <a:buNone/>
            </a:pPr>
            <a:endParaRPr sz="2400" b="0" i="0" u="none" strike="noStrike" cap="none">
              <a:solidFill>
                <a:schemeClr val="dk1"/>
              </a:solidFill>
              <a:latin typeface="Corbel"/>
              <a:ea typeface="Corbel"/>
              <a:cs typeface="Corbel"/>
              <a:sym typeface="Corbel"/>
            </a:endParaRPr>
          </a:p>
          <a:p>
            <a:pPr marL="438912" marR="0" lvl="0" indent="-324612" algn="l" rtl="0">
              <a:lnSpc>
                <a:spcPct val="90000"/>
              </a:lnSpc>
              <a:spcBef>
                <a:spcPts val="0"/>
              </a:spcBef>
              <a:spcAft>
                <a:spcPts val="0"/>
              </a:spcAft>
              <a:buClr>
                <a:schemeClr val="accent1"/>
              </a:buClr>
              <a:buSzPts val="1920"/>
              <a:buFont typeface="Noto Sans Symbols"/>
              <a:buChar char="◼"/>
            </a:pPr>
            <a:r>
              <a:rPr lang="en-US" sz="2400" b="0" i="0" u="sng" strike="noStrike" cap="none">
                <a:solidFill>
                  <a:schemeClr val="dk1"/>
                </a:solidFill>
                <a:latin typeface="Corbel"/>
                <a:ea typeface="Corbel"/>
                <a:cs typeface="Corbel"/>
                <a:sym typeface="Corbel"/>
              </a:rPr>
              <a:t> Most Likely </a:t>
            </a:r>
            <a:r>
              <a:rPr lang="en-US" sz="2400" b="0" i="0" u="none" strike="noStrike" cap="none">
                <a:solidFill>
                  <a:schemeClr val="dk1"/>
                </a:solidFill>
                <a:latin typeface="Corbel"/>
                <a:ea typeface="Corbel"/>
                <a:cs typeface="Corbel"/>
                <a:sym typeface="Corbel"/>
              </a:rPr>
              <a:t>– There would be regular traffic conditions (90 min)</a:t>
            </a:r>
            <a:endParaRPr sz="2400" b="0" i="0" u="none" strike="noStrike" cap="none">
              <a:solidFill>
                <a:schemeClr val="dk1"/>
              </a:solidFill>
              <a:latin typeface="Corbel"/>
              <a:ea typeface="Corbel"/>
              <a:cs typeface="Corbel"/>
              <a:sym typeface="Corbe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9"/>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PERT vs Triangular</a:t>
            </a:r>
            <a:endParaRPr sz="4500" b="1" i="0" u="none" strike="noStrike" cap="none">
              <a:solidFill>
                <a:srgbClr val="FFC700"/>
              </a:solidFill>
              <a:latin typeface="Corbel"/>
              <a:ea typeface="Corbel"/>
              <a:cs typeface="Corbel"/>
              <a:sym typeface="Corbel"/>
            </a:endParaRPr>
          </a:p>
        </p:txBody>
      </p:sp>
      <p:sp>
        <p:nvSpPr>
          <p:cNvPr id="419" name="Google Shape;419;p69"/>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spcBef>
                <a:spcPts val="0"/>
              </a:spcBef>
              <a:spcAft>
                <a:spcPts val="0"/>
              </a:spcAft>
              <a:buClr>
                <a:schemeClr val="accent1"/>
              </a:buClr>
              <a:buSzPts val="1600"/>
              <a:buFont typeface="Noto Sans Symbols"/>
              <a:buChar char="◼"/>
            </a:pPr>
            <a:r>
              <a:rPr lang="en-US" sz="2000" b="0" i="0" u="none" strike="noStrike" cap="none">
                <a:solidFill>
                  <a:schemeClr val="dk1"/>
                </a:solidFill>
                <a:latin typeface="Corbel"/>
                <a:ea typeface="Corbel"/>
                <a:cs typeface="Corbel"/>
                <a:sym typeface="Corbel"/>
              </a:rPr>
              <a:t>Estimators typically are capable of providing a </a:t>
            </a:r>
            <a:r>
              <a:rPr lang="en-US" sz="2000" b="0" i="0" u="none" strike="noStrike" cap="none">
                <a:solidFill>
                  <a:srgbClr val="3333FF"/>
                </a:solidFill>
                <a:latin typeface="Corbel"/>
                <a:ea typeface="Corbel"/>
                <a:cs typeface="Corbel"/>
                <a:sym typeface="Corbel"/>
              </a:rPr>
              <a:t>more confident guess for the Mode</a:t>
            </a:r>
            <a:r>
              <a:rPr lang="en-US" sz="2000" b="0" i="0" u="none" strike="noStrike" cap="none">
                <a:solidFill>
                  <a:schemeClr val="dk1"/>
                </a:solidFill>
                <a:latin typeface="Corbel"/>
                <a:ea typeface="Corbel"/>
                <a:cs typeface="Corbel"/>
                <a:sym typeface="Corbel"/>
              </a:rPr>
              <a:t> than they are for the Minimum or Maximum.</a:t>
            </a:r>
            <a:endParaRPr/>
          </a:p>
          <a:p>
            <a:pPr marL="438912" marR="0" lvl="0" indent="-324612" algn="l" rtl="0">
              <a:spcBef>
                <a:spcPts val="3000"/>
              </a:spcBef>
              <a:spcAft>
                <a:spcPts val="0"/>
              </a:spcAft>
              <a:buClr>
                <a:schemeClr val="accent1"/>
              </a:buClr>
              <a:buSzPts val="1600"/>
              <a:buFont typeface="Noto Sans Symbols"/>
              <a:buChar char="◼"/>
            </a:pPr>
            <a:r>
              <a:rPr lang="en-US" sz="2000" b="0" i="0" u="none" strike="noStrike" cap="none">
                <a:solidFill>
                  <a:schemeClr val="dk1"/>
                </a:solidFill>
                <a:latin typeface="Corbel"/>
                <a:ea typeface="Corbel"/>
                <a:cs typeface="Corbel"/>
                <a:sym typeface="Corbel"/>
              </a:rPr>
              <a:t>For example, if you are asked “</a:t>
            </a:r>
            <a:r>
              <a:rPr lang="en-US" sz="2000" b="0" i="0" u="none" strike="noStrike" cap="none">
                <a:solidFill>
                  <a:srgbClr val="3333FF"/>
                </a:solidFill>
                <a:latin typeface="Corbel"/>
                <a:ea typeface="Corbel"/>
                <a:cs typeface="Corbel"/>
                <a:sym typeface="Corbel"/>
              </a:rPr>
              <a:t>What is the maximum time required for this activity?</a:t>
            </a:r>
            <a:r>
              <a:rPr lang="en-US" sz="2000" b="0" i="0" u="none" strike="noStrike" cap="none">
                <a:solidFill>
                  <a:schemeClr val="dk1"/>
                </a:solidFill>
                <a:latin typeface="Corbel"/>
                <a:ea typeface="Corbel"/>
                <a:cs typeface="Corbel"/>
                <a:sym typeface="Corbel"/>
              </a:rPr>
              <a:t>” your mind can race with possibilities of what could go wrong, making it difficult to give a definitive maximum.</a:t>
            </a:r>
            <a:endParaRPr/>
          </a:p>
          <a:p>
            <a:pPr marL="438912" marR="0" lvl="0" indent="-324612" algn="l" rtl="0">
              <a:spcBef>
                <a:spcPts val="3000"/>
              </a:spcBef>
              <a:spcAft>
                <a:spcPts val="0"/>
              </a:spcAft>
              <a:buClr>
                <a:schemeClr val="accent1"/>
              </a:buClr>
              <a:buSzPts val="1600"/>
              <a:buFont typeface="Noto Sans Symbols"/>
              <a:buChar char="◼"/>
            </a:pPr>
            <a:r>
              <a:rPr lang="en-US" sz="2000" b="0" i="0" u="none" strike="noStrike" cap="none">
                <a:solidFill>
                  <a:schemeClr val="dk1"/>
                </a:solidFill>
                <a:latin typeface="Corbel"/>
                <a:ea typeface="Corbel"/>
                <a:cs typeface="Corbel"/>
                <a:sym typeface="Corbel"/>
              </a:rPr>
              <a:t>Though both distributions require “three point” estimates, the </a:t>
            </a:r>
            <a:r>
              <a:rPr lang="en-US" sz="2000" b="0" i="0" u="none" strike="noStrike" cap="none">
                <a:solidFill>
                  <a:srgbClr val="3333FF"/>
                </a:solidFill>
                <a:latin typeface="Corbel"/>
                <a:ea typeface="Corbel"/>
                <a:cs typeface="Corbel"/>
                <a:sym typeface="Corbel"/>
              </a:rPr>
              <a:t>PERT formula relies less on the minimums and/or maximums </a:t>
            </a:r>
            <a:r>
              <a:rPr lang="en-US" sz="2000" b="0" i="0" u="none" strike="noStrike" cap="none">
                <a:solidFill>
                  <a:schemeClr val="dk1"/>
                </a:solidFill>
                <a:latin typeface="Corbel"/>
                <a:ea typeface="Corbel"/>
                <a:cs typeface="Corbel"/>
                <a:sym typeface="Corbel"/>
              </a:rPr>
              <a:t>in order to arrive at a prudent (risk adjusted) “expected” value.</a:t>
            </a:r>
            <a:endParaRPr sz="2000" b="0" i="0" u="none" strike="noStrike" cap="none">
              <a:solidFill>
                <a:schemeClr val="dk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Time Estimates</a:t>
            </a:r>
            <a:endParaRPr sz="4500" b="1" i="0" u="none" strike="noStrike" cap="none">
              <a:solidFill>
                <a:srgbClr val="FFC700"/>
              </a:solidFill>
              <a:latin typeface="Corbel"/>
              <a:ea typeface="Corbel"/>
              <a:cs typeface="Corbel"/>
              <a:sym typeface="Corbel"/>
            </a:endParaRPr>
          </a:p>
        </p:txBody>
      </p:sp>
      <p:sp>
        <p:nvSpPr>
          <p:cNvPr id="191" name="Google Shape;191;p32"/>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rgbClr val="3333FF"/>
                </a:solidFill>
                <a:latin typeface="Corbel"/>
                <a:ea typeface="Corbel"/>
                <a:cs typeface="Corbel"/>
                <a:sym typeface="Corbel"/>
              </a:rPr>
              <a:t>Gather Requirements</a:t>
            </a:r>
            <a:endParaRPr/>
          </a:p>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Create a WBS</a:t>
            </a:r>
            <a:endParaRPr/>
          </a:p>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Determine Skill Sets &amp; Resources</a:t>
            </a:r>
            <a:endParaRPr/>
          </a:p>
          <a:p>
            <a:pPr marL="438912" marR="0" lvl="0" indent="-223012" algn="l" rtl="0">
              <a:lnSpc>
                <a:spcPct val="150000"/>
              </a:lnSpc>
              <a:spcBef>
                <a:spcPts val="0"/>
              </a:spcBef>
              <a:spcAft>
                <a:spcPts val="0"/>
              </a:spcAft>
              <a:buClr>
                <a:schemeClr val="accent1"/>
              </a:buClr>
              <a:buSzPts val="1600"/>
              <a:buFont typeface="Noto Sans Symbols"/>
              <a:buNone/>
            </a:pPr>
            <a:endParaRPr sz="2000" b="0" i="0" u="none" strike="noStrike" cap="none">
              <a:solidFill>
                <a:schemeClr val="dk1"/>
              </a:solidFill>
              <a:latin typeface="Corbel"/>
              <a:ea typeface="Corbel"/>
              <a:cs typeface="Corbel"/>
              <a:sym typeface="Corbel"/>
            </a:endParaRPr>
          </a:p>
          <a:p>
            <a:pPr marL="0" marR="0" lvl="0" indent="0" algn="l" rtl="0">
              <a:lnSpc>
                <a:spcPct val="150000"/>
              </a:lnSpc>
              <a:spcBef>
                <a:spcPts val="0"/>
              </a:spcBef>
              <a:spcAft>
                <a:spcPts val="0"/>
              </a:spcAft>
              <a:buClr>
                <a:schemeClr val="accent1"/>
              </a:buClr>
              <a:buFont typeface="Noto Sans Symbols"/>
              <a:buNone/>
            </a:pPr>
            <a:r>
              <a:rPr lang="en-US" sz="2000" b="0" i="0" u="none" strike="noStrike" cap="none">
                <a:solidFill>
                  <a:srgbClr val="3333FF"/>
                </a:solidFill>
                <a:latin typeface="Corbel"/>
                <a:ea typeface="Corbel"/>
                <a:cs typeface="Corbel"/>
                <a:sym typeface="Corbel"/>
              </a:rPr>
              <a:t>NOTE: </a:t>
            </a:r>
            <a:r>
              <a:rPr lang="en-US" sz="2000" b="0" i="0" u="none" strike="noStrike" cap="none">
                <a:solidFill>
                  <a:schemeClr val="dk1"/>
                </a:solidFill>
                <a:latin typeface="Corbel"/>
                <a:ea typeface="Corbel"/>
                <a:cs typeface="Corbel"/>
                <a:sym typeface="Corbel"/>
              </a:rPr>
              <a:t>Use “</a:t>
            </a:r>
            <a:r>
              <a:rPr lang="en-US" sz="2000" b="0" i="0" u="none" strike="noStrike" cap="none">
                <a:solidFill>
                  <a:srgbClr val="3333FF"/>
                </a:solidFill>
                <a:latin typeface="Corbel"/>
                <a:ea typeface="Corbel"/>
                <a:cs typeface="Corbel"/>
                <a:sym typeface="Corbel"/>
              </a:rPr>
              <a:t>Progressive Elaboration</a:t>
            </a:r>
            <a:r>
              <a:rPr lang="en-US" sz="2000" b="0" i="0" u="none" strike="noStrike" cap="none">
                <a:solidFill>
                  <a:schemeClr val="dk1"/>
                </a:solidFill>
                <a:latin typeface="Corbel"/>
                <a:ea typeface="Corbel"/>
                <a:cs typeface="Corbel"/>
                <a:sym typeface="Corbel"/>
              </a:rPr>
              <a:t>” when you’re developing a project schedule. At the start of the project, you create the schedule based on the requirements that you’ve gathered, but as you gain more detailed knowledge of the project specifications, you fine-tune the schedule and make it more comprehensive.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Time Estimates</a:t>
            </a:r>
            <a:endParaRPr sz="4500" b="1" i="0" u="none" strike="noStrike" cap="none">
              <a:solidFill>
                <a:srgbClr val="FFC700"/>
              </a:solidFill>
              <a:latin typeface="Corbel"/>
              <a:ea typeface="Corbel"/>
              <a:cs typeface="Corbel"/>
              <a:sym typeface="Corbel"/>
            </a:endParaRPr>
          </a:p>
        </p:txBody>
      </p:sp>
      <p:sp>
        <p:nvSpPr>
          <p:cNvPr id="197" name="Google Shape;197;p33"/>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Gather Requirements</a:t>
            </a:r>
            <a:endParaRPr/>
          </a:p>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rgbClr val="3333FF"/>
                </a:solidFill>
                <a:latin typeface="Corbel"/>
                <a:ea typeface="Corbel"/>
                <a:cs typeface="Corbel"/>
                <a:sym typeface="Corbel"/>
              </a:rPr>
              <a:t>Create a WBS</a:t>
            </a:r>
            <a:endParaRPr/>
          </a:p>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Determine Skill Sets &amp; Resources</a:t>
            </a:r>
            <a:endParaRPr/>
          </a:p>
          <a:p>
            <a:pPr marL="438912" marR="0" lvl="0" indent="-223012" algn="l" rtl="0">
              <a:lnSpc>
                <a:spcPct val="150000"/>
              </a:lnSpc>
              <a:spcBef>
                <a:spcPts val="0"/>
              </a:spcBef>
              <a:spcAft>
                <a:spcPts val="0"/>
              </a:spcAft>
              <a:buClr>
                <a:schemeClr val="accent1"/>
              </a:buClr>
              <a:buSzPts val="1600"/>
              <a:buFont typeface="Noto Sans Symbols"/>
              <a:buNone/>
            </a:pPr>
            <a:endParaRPr sz="2000" b="0" i="0" u="none" strike="noStrike" cap="none">
              <a:solidFill>
                <a:schemeClr val="dk1"/>
              </a:solidFill>
              <a:latin typeface="Corbel"/>
              <a:ea typeface="Corbel"/>
              <a:cs typeface="Corbel"/>
              <a:sym typeface="Corbel"/>
            </a:endParaRPr>
          </a:p>
          <a:p>
            <a:pPr marL="0" marR="0" lvl="0" indent="0" algn="l" rtl="0">
              <a:lnSpc>
                <a:spcPct val="150000"/>
              </a:lnSpc>
              <a:spcBef>
                <a:spcPts val="0"/>
              </a:spcBef>
              <a:spcAft>
                <a:spcPts val="0"/>
              </a:spcAft>
              <a:buClr>
                <a:schemeClr val="accent1"/>
              </a:buClr>
              <a:buFont typeface="Noto Sans Symbols"/>
              <a:buNone/>
            </a:pPr>
            <a:r>
              <a:rPr lang="en-US" sz="2000" b="0" i="0" u="none" strike="noStrike" cap="none">
                <a:solidFill>
                  <a:srgbClr val="3333FF"/>
                </a:solidFill>
                <a:latin typeface="Corbel"/>
                <a:ea typeface="Corbel"/>
                <a:cs typeface="Corbel"/>
                <a:sym typeface="Corbel"/>
              </a:rPr>
              <a:t>NOTE: </a:t>
            </a:r>
            <a:r>
              <a:rPr lang="en-US" sz="2000" b="0" i="0" u="none" strike="noStrike" cap="none">
                <a:solidFill>
                  <a:schemeClr val="dk1"/>
                </a:solidFill>
                <a:latin typeface="Corbel"/>
                <a:ea typeface="Corbel"/>
                <a:cs typeface="Corbel"/>
                <a:sym typeface="Corbel"/>
              </a:rPr>
              <a:t>You need the work breakdown structure (WBS) and the </a:t>
            </a:r>
            <a:r>
              <a:rPr lang="en-US" sz="2000" b="0" i="0" u="none" strike="noStrike" cap="none">
                <a:solidFill>
                  <a:srgbClr val="3333FF"/>
                </a:solidFill>
                <a:latin typeface="Corbel"/>
                <a:ea typeface="Corbel"/>
                <a:cs typeface="Corbel"/>
                <a:sym typeface="Corbel"/>
              </a:rPr>
              <a:t>activity list that comes from the WBS</a:t>
            </a:r>
            <a:r>
              <a:rPr lang="en-US" sz="2000" b="0" i="0" u="none" strike="noStrike" cap="none">
                <a:solidFill>
                  <a:schemeClr val="dk1"/>
                </a:solidFill>
                <a:latin typeface="Corbel"/>
                <a:ea typeface="Corbel"/>
                <a:cs typeface="Corbel"/>
                <a:sym typeface="Corbel"/>
              </a:rPr>
              <a:t>. The information in the WBS tells you what activities have to happen.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Time Estimates</a:t>
            </a:r>
            <a:endParaRPr sz="4500" b="1" i="0" u="none" strike="noStrike" cap="none">
              <a:solidFill>
                <a:srgbClr val="FFC700"/>
              </a:solidFill>
              <a:latin typeface="Corbel"/>
              <a:ea typeface="Corbel"/>
              <a:cs typeface="Corbel"/>
              <a:sym typeface="Corbel"/>
            </a:endParaRPr>
          </a:p>
        </p:txBody>
      </p:sp>
      <p:sp>
        <p:nvSpPr>
          <p:cNvPr id="203" name="Google Shape;203;p34"/>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Gather Requirements</a:t>
            </a:r>
            <a:endParaRPr/>
          </a:p>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Create a WBS</a:t>
            </a:r>
            <a:endParaRPr/>
          </a:p>
          <a:p>
            <a:pPr marL="438912" marR="0" lvl="0" indent="-324612" algn="l" rtl="0">
              <a:lnSpc>
                <a:spcPct val="150000"/>
              </a:lnSpc>
              <a:spcBef>
                <a:spcPts val="0"/>
              </a:spcBef>
              <a:spcAft>
                <a:spcPts val="0"/>
              </a:spcAft>
              <a:buClr>
                <a:schemeClr val="accent1"/>
              </a:buClr>
              <a:buSzPts val="1920"/>
              <a:buFont typeface="Noto Sans Symbols"/>
              <a:buChar char="◼"/>
            </a:pPr>
            <a:r>
              <a:rPr lang="en-US" sz="2400" b="0" i="0" u="none" strike="noStrike" cap="none">
                <a:solidFill>
                  <a:srgbClr val="3333FF"/>
                </a:solidFill>
                <a:latin typeface="Corbel"/>
                <a:ea typeface="Corbel"/>
                <a:cs typeface="Corbel"/>
                <a:sym typeface="Corbel"/>
              </a:rPr>
              <a:t>Determine Skill Sets &amp; Resources</a:t>
            </a:r>
            <a:endParaRPr/>
          </a:p>
          <a:p>
            <a:pPr marL="438912" marR="0" lvl="0" indent="-223012" algn="l" rtl="0">
              <a:lnSpc>
                <a:spcPct val="150000"/>
              </a:lnSpc>
              <a:spcBef>
                <a:spcPts val="0"/>
              </a:spcBef>
              <a:spcAft>
                <a:spcPts val="0"/>
              </a:spcAft>
              <a:buClr>
                <a:schemeClr val="accent1"/>
              </a:buClr>
              <a:buSzPts val="1600"/>
              <a:buFont typeface="Noto Sans Symbols"/>
              <a:buNone/>
            </a:pPr>
            <a:endParaRPr sz="2000" b="0" i="0" u="none" strike="noStrike" cap="none">
              <a:solidFill>
                <a:schemeClr val="dk1"/>
              </a:solidFill>
              <a:latin typeface="Corbel"/>
              <a:ea typeface="Corbel"/>
              <a:cs typeface="Corbel"/>
              <a:sym typeface="Corbel"/>
            </a:endParaRPr>
          </a:p>
          <a:p>
            <a:pPr marL="0" marR="0" lvl="0" indent="0" algn="l" rtl="0">
              <a:lnSpc>
                <a:spcPct val="150000"/>
              </a:lnSpc>
              <a:spcBef>
                <a:spcPts val="0"/>
              </a:spcBef>
              <a:spcAft>
                <a:spcPts val="0"/>
              </a:spcAft>
              <a:buClr>
                <a:schemeClr val="accent1"/>
              </a:buClr>
              <a:buFont typeface="Noto Sans Symbols"/>
              <a:buNone/>
            </a:pPr>
            <a:r>
              <a:rPr lang="en-US" sz="2000" b="0" i="0" u="none" strike="noStrike" cap="none">
                <a:solidFill>
                  <a:srgbClr val="3333FF"/>
                </a:solidFill>
                <a:latin typeface="Corbel"/>
                <a:ea typeface="Corbel"/>
                <a:cs typeface="Corbel"/>
                <a:sym typeface="Corbel"/>
              </a:rPr>
              <a:t>NOTE: </a:t>
            </a:r>
            <a:r>
              <a:rPr lang="en-US" sz="2000" b="0" i="0" u="none" strike="noStrike" cap="none">
                <a:solidFill>
                  <a:schemeClr val="dk1"/>
                </a:solidFill>
                <a:latin typeface="Corbel"/>
                <a:ea typeface="Corbel"/>
                <a:cs typeface="Corbel"/>
                <a:sym typeface="Corbel"/>
              </a:rPr>
              <a:t>Your </a:t>
            </a:r>
            <a:r>
              <a:rPr lang="en-US" sz="2000" b="0" i="0" u="none" strike="noStrike" cap="none">
                <a:solidFill>
                  <a:srgbClr val="3333FF"/>
                </a:solidFill>
                <a:latin typeface="Corbel"/>
                <a:ea typeface="Corbel"/>
                <a:cs typeface="Corbel"/>
                <a:sym typeface="Corbel"/>
              </a:rPr>
              <a:t>project team members </a:t>
            </a:r>
            <a:r>
              <a:rPr lang="en-US" sz="2000" b="0" i="0" u="none" strike="noStrike" cap="none">
                <a:solidFill>
                  <a:schemeClr val="dk1"/>
                </a:solidFill>
                <a:latin typeface="Corbel"/>
                <a:ea typeface="Corbel"/>
                <a:cs typeface="Corbel"/>
                <a:sym typeface="Corbel"/>
              </a:rPr>
              <a:t>are closest to the project work, so they understand what the project work entails. You need them to help you make the best decisions about </a:t>
            </a:r>
            <a:r>
              <a:rPr lang="en-US" sz="2000" b="0" i="0" u="none" strike="noStrike" cap="none">
                <a:solidFill>
                  <a:srgbClr val="3333FF"/>
                </a:solidFill>
                <a:latin typeface="Corbel"/>
                <a:ea typeface="Corbel"/>
                <a:cs typeface="Corbel"/>
                <a:sym typeface="Corbel"/>
              </a:rPr>
              <a:t>which activities should happen in which order - and how long these activities might take</a:t>
            </a:r>
            <a:r>
              <a:rPr lang="en-US" sz="2000" b="0" i="0" u="none" strike="noStrike" cap="none">
                <a:solidFill>
                  <a:schemeClr val="dk1"/>
                </a:solidFill>
                <a:latin typeface="Corbel"/>
                <a:ea typeface="Corbel"/>
                <a:cs typeface="Corbel"/>
                <a:sym typeface="Corbe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Network Diagram</a:t>
            </a:r>
            <a:endParaRPr sz="4500" b="1" i="0" u="none" strike="noStrike" cap="none">
              <a:solidFill>
                <a:srgbClr val="FFC700"/>
              </a:solidFill>
              <a:latin typeface="Corbel"/>
              <a:ea typeface="Corbel"/>
              <a:cs typeface="Corbel"/>
              <a:sym typeface="Corbel"/>
            </a:endParaRPr>
          </a:p>
        </p:txBody>
      </p:sp>
      <p:sp>
        <p:nvSpPr>
          <p:cNvPr id="209" name="Google Shape;209;p35"/>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342900" marR="0" lvl="0" indent="-342900" algn="l" rtl="0">
              <a:lnSpc>
                <a:spcPct val="150000"/>
              </a:lnSpc>
              <a:spcBef>
                <a:spcPts val="0"/>
              </a:spcBef>
              <a:spcAft>
                <a:spcPts val="0"/>
              </a:spcAft>
              <a:buClr>
                <a:schemeClr val="accent1"/>
              </a:buClr>
              <a:buSzPts val="1480"/>
              <a:buFont typeface="Noto Sans Symbols"/>
              <a:buChar char="◼"/>
            </a:pPr>
            <a:r>
              <a:rPr lang="en-US" sz="1850" b="0" i="0" u="none" strike="noStrike" cap="none">
                <a:solidFill>
                  <a:schemeClr val="dk1"/>
                </a:solidFill>
                <a:latin typeface="Corbel"/>
                <a:ea typeface="Corbel"/>
                <a:cs typeface="Corbel"/>
                <a:sym typeface="Corbel"/>
              </a:rPr>
              <a:t>Project Network Diagram (PND) is a roadmap of the </a:t>
            </a:r>
            <a:r>
              <a:rPr lang="en-US" sz="1850" b="0" i="0" u="none" strike="noStrike" cap="none">
                <a:solidFill>
                  <a:srgbClr val="3333FF"/>
                </a:solidFill>
                <a:latin typeface="Corbel"/>
                <a:ea typeface="Corbel"/>
                <a:cs typeface="Corbel"/>
                <a:sym typeface="Corbel"/>
              </a:rPr>
              <a:t>sequence of activities </a:t>
            </a:r>
            <a:r>
              <a:rPr lang="en-US" sz="1850" b="0" i="0" u="none" strike="noStrike" cap="none">
                <a:solidFill>
                  <a:schemeClr val="dk1"/>
                </a:solidFill>
                <a:latin typeface="Corbel"/>
                <a:ea typeface="Corbel"/>
                <a:cs typeface="Corbel"/>
                <a:sym typeface="Corbel"/>
              </a:rPr>
              <a:t>needed to complete the project work</a:t>
            </a:r>
            <a:endParaRPr/>
          </a:p>
          <a:p>
            <a:pPr marL="438912" marR="0" lvl="0" indent="-324612" algn="just" rtl="0">
              <a:lnSpc>
                <a:spcPct val="150000"/>
              </a:lnSpc>
              <a:spcBef>
                <a:spcPts val="0"/>
              </a:spcBef>
              <a:spcAft>
                <a:spcPts val="0"/>
              </a:spcAft>
              <a:buClr>
                <a:schemeClr val="accent1"/>
              </a:buClr>
              <a:buSzPts val="1480"/>
              <a:buFont typeface="Noto Sans Symbols"/>
              <a:buChar char="◼"/>
            </a:pPr>
            <a:r>
              <a:rPr lang="en-US" sz="1850" b="0" i="0" u="none" strike="noStrike" cap="none">
                <a:solidFill>
                  <a:schemeClr val="dk1"/>
                </a:solidFill>
                <a:latin typeface="Corbel"/>
                <a:ea typeface="Corbel"/>
                <a:cs typeface="Corbel"/>
                <a:sym typeface="Corbel"/>
              </a:rPr>
              <a:t>A picture showing the </a:t>
            </a:r>
            <a:r>
              <a:rPr lang="en-US" sz="1850" b="0" i="0" u="none" strike="noStrike" cap="none">
                <a:solidFill>
                  <a:srgbClr val="3333FF"/>
                </a:solidFill>
                <a:latin typeface="Corbel"/>
                <a:ea typeface="Corbel"/>
                <a:cs typeface="Corbel"/>
                <a:sym typeface="Corbel"/>
              </a:rPr>
              <a:t>chronological relationships </a:t>
            </a:r>
            <a:r>
              <a:rPr lang="en-US" sz="1850" b="0" i="0" u="none" strike="noStrike" cap="none">
                <a:solidFill>
                  <a:schemeClr val="dk1"/>
                </a:solidFill>
                <a:latin typeface="Corbel"/>
                <a:ea typeface="Corbel"/>
                <a:cs typeface="Corbel"/>
                <a:sym typeface="Corbel"/>
              </a:rPr>
              <a:t>among the work packages</a:t>
            </a:r>
            <a:endParaRPr/>
          </a:p>
          <a:p>
            <a:pPr marL="438912" marR="0" lvl="0" indent="-324612" algn="l" rtl="0">
              <a:lnSpc>
                <a:spcPct val="150000"/>
              </a:lnSpc>
              <a:spcBef>
                <a:spcPts val="0"/>
              </a:spcBef>
              <a:spcAft>
                <a:spcPts val="0"/>
              </a:spcAft>
              <a:buClr>
                <a:schemeClr val="accent1"/>
              </a:buClr>
              <a:buSzPts val="1480"/>
              <a:buFont typeface="Noto Sans Symbols"/>
              <a:buChar char="◼"/>
            </a:pPr>
            <a:r>
              <a:rPr lang="en-US" sz="1850" b="0" i="0" u="none" strike="noStrike" cap="none">
                <a:solidFill>
                  <a:schemeClr val="dk1"/>
                </a:solidFill>
                <a:latin typeface="Corbel"/>
                <a:ea typeface="Corbel"/>
                <a:cs typeface="Corbel"/>
                <a:sym typeface="Corbel"/>
              </a:rPr>
              <a:t>The relationship among work packages is called the </a:t>
            </a:r>
            <a:r>
              <a:rPr lang="en-US" sz="1850" b="0" i="0" u="none" strike="noStrike" cap="none">
                <a:solidFill>
                  <a:srgbClr val="3333FF"/>
                </a:solidFill>
                <a:latin typeface="Corbel"/>
                <a:ea typeface="Corbel"/>
                <a:cs typeface="Corbel"/>
                <a:sym typeface="Corbel"/>
              </a:rPr>
              <a:t>predecessor</a:t>
            </a:r>
            <a:r>
              <a:rPr lang="en-US" sz="1850" b="0" i="0" u="none" strike="noStrike" cap="none">
                <a:solidFill>
                  <a:schemeClr val="dk1"/>
                </a:solidFill>
                <a:latin typeface="Corbel"/>
                <a:ea typeface="Corbel"/>
                <a:cs typeface="Corbel"/>
                <a:sym typeface="Corbel"/>
              </a:rPr>
              <a:t> and </a:t>
            </a:r>
            <a:r>
              <a:rPr lang="en-US" sz="1850" b="0" i="0" u="none" strike="noStrike" cap="none">
                <a:solidFill>
                  <a:srgbClr val="3333FF"/>
                </a:solidFill>
                <a:latin typeface="Corbel"/>
                <a:ea typeface="Corbel"/>
                <a:cs typeface="Corbel"/>
                <a:sym typeface="Corbel"/>
              </a:rPr>
              <a:t>successor</a:t>
            </a:r>
            <a:r>
              <a:rPr lang="en-US" sz="1850" b="0" i="0" u="none" strike="noStrike" cap="none">
                <a:solidFill>
                  <a:schemeClr val="dk1"/>
                </a:solidFill>
                <a:latin typeface="Corbel"/>
                <a:ea typeface="Corbel"/>
                <a:cs typeface="Corbel"/>
                <a:sym typeface="Corbel"/>
              </a:rPr>
              <a:t> relationships</a:t>
            </a:r>
            <a:endParaRPr/>
          </a:p>
          <a:p>
            <a:pPr marL="438912" marR="0" lvl="0" indent="-324612" algn="l" rtl="0">
              <a:lnSpc>
                <a:spcPct val="150000"/>
              </a:lnSpc>
              <a:spcBef>
                <a:spcPts val="0"/>
              </a:spcBef>
              <a:spcAft>
                <a:spcPts val="0"/>
              </a:spcAft>
              <a:buClr>
                <a:schemeClr val="accent1"/>
              </a:buClr>
              <a:buSzPts val="1480"/>
              <a:buFont typeface="Noto Sans Symbols"/>
              <a:buChar char="◼"/>
            </a:pPr>
            <a:r>
              <a:rPr lang="en-US" sz="1850" b="0" i="0" u="none" strike="noStrike" cap="none">
                <a:solidFill>
                  <a:schemeClr val="dk1"/>
                </a:solidFill>
                <a:latin typeface="Corbel"/>
                <a:ea typeface="Corbel"/>
                <a:cs typeface="Corbel"/>
                <a:sym typeface="Corbel"/>
              </a:rPr>
              <a:t>“Predecessor” refers to a work package t</a:t>
            </a:r>
            <a:r>
              <a:rPr lang="en-US" sz="1850" b="0" i="0" u="none" strike="noStrike" cap="none">
                <a:solidFill>
                  <a:srgbClr val="3333FF"/>
                </a:solidFill>
                <a:latin typeface="Corbel"/>
                <a:ea typeface="Corbel"/>
                <a:cs typeface="Corbel"/>
                <a:sym typeface="Corbel"/>
              </a:rPr>
              <a:t>hat must be performed before another work package can be started</a:t>
            </a:r>
            <a:r>
              <a:rPr lang="en-US" sz="1850" b="0" i="0" u="none" strike="noStrike" cap="none">
                <a:solidFill>
                  <a:schemeClr val="dk1"/>
                </a:solidFill>
                <a:latin typeface="Corbel"/>
                <a:ea typeface="Corbel"/>
                <a:cs typeface="Corbel"/>
                <a:sym typeface="Corbel"/>
              </a:rPr>
              <a:t>. “Successor” work package refers to a work package </a:t>
            </a:r>
            <a:r>
              <a:rPr lang="en-US" sz="1850" b="0" i="0" u="none" strike="noStrike" cap="none">
                <a:solidFill>
                  <a:srgbClr val="3333FF"/>
                </a:solidFill>
                <a:latin typeface="Corbel"/>
                <a:ea typeface="Corbel"/>
                <a:cs typeface="Corbel"/>
                <a:sym typeface="Corbel"/>
              </a:rPr>
              <a:t>that must be started after a previous one is completed</a:t>
            </a:r>
            <a:r>
              <a:rPr lang="en-US" sz="1850" b="0" i="0" u="none" strike="noStrike" cap="none">
                <a:solidFill>
                  <a:schemeClr val="dk1"/>
                </a:solidFill>
                <a:latin typeface="Corbel"/>
                <a:ea typeface="Corbel"/>
                <a:cs typeface="Corbel"/>
                <a:sym typeface="Corbel"/>
              </a:rPr>
              <a:t>. </a:t>
            </a:r>
            <a:endParaRPr sz="1850" b="0" i="0" u="none" strike="noStrike" cap="none">
              <a:solidFill>
                <a:schemeClr val="dk1"/>
              </a:solidFill>
              <a:latin typeface="Corbel"/>
              <a:ea typeface="Corbel"/>
              <a:cs typeface="Corbel"/>
              <a:sym typeface="Corbel"/>
            </a:endParaRPr>
          </a:p>
          <a:p>
            <a:pPr marL="438912" marR="0" lvl="0" indent="-324612" algn="l" rtl="0">
              <a:lnSpc>
                <a:spcPct val="150000"/>
              </a:lnSpc>
              <a:spcBef>
                <a:spcPts val="0"/>
              </a:spcBef>
              <a:spcAft>
                <a:spcPts val="0"/>
              </a:spcAft>
              <a:buClr>
                <a:schemeClr val="accent1"/>
              </a:buClr>
              <a:buSzPts val="1480"/>
              <a:buFont typeface="Noto Sans Symbols"/>
              <a:buChar char="◼"/>
            </a:pPr>
            <a:r>
              <a:rPr lang="en-US" sz="1850" b="0" i="0" u="none" strike="noStrike" cap="none">
                <a:solidFill>
                  <a:schemeClr val="dk1"/>
                </a:solidFill>
                <a:latin typeface="Corbel"/>
                <a:ea typeface="Corbel"/>
                <a:cs typeface="Corbel"/>
                <a:sym typeface="Corbel"/>
              </a:rPr>
              <a:t>“Network diagram” is a generic name; the names “precedent diagram” and “activity on the node (AON) diagram” are also names used for this picture.</a:t>
            </a:r>
            <a:endParaRPr sz="1850" b="0" i="0" u="none" strike="noStrike" cap="none">
              <a:solidFill>
                <a:schemeClr val="dk1"/>
              </a:solidFill>
              <a:latin typeface="Corbel"/>
              <a:ea typeface="Corbel"/>
              <a:cs typeface="Corbel"/>
              <a:sym typeface="Corbel"/>
            </a:endParaRPr>
          </a:p>
          <a:p>
            <a:pPr marL="438912" marR="0" lvl="0" indent="-230632" algn="l" rtl="0">
              <a:lnSpc>
                <a:spcPct val="150000"/>
              </a:lnSpc>
              <a:spcBef>
                <a:spcPts val="0"/>
              </a:spcBef>
              <a:spcAft>
                <a:spcPts val="0"/>
              </a:spcAft>
              <a:buClr>
                <a:schemeClr val="accent1"/>
              </a:buClr>
              <a:buSzPts val="1480"/>
              <a:buFont typeface="Noto Sans Symbols"/>
              <a:buNone/>
            </a:pPr>
            <a:endParaRPr sz="1850" b="0" i="0" u="none" strike="noStrike" cap="none">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p>
            <a:pPr marL="0" marR="0" lvl="0" indent="0" algn="l" rtl="0">
              <a:spcBef>
                <a:spcPts val="0"/>
              </a:spcBef>
              <a:spcAft>
                <a:spcPts val="0"/>
              </a:spcAft>
              <a:buClr>
                <a:srgbClr val="FFC700"/>
              </a:buClr>
              <a:buFont typeface="Corbel"/>
              <a:buNone/>
            </a:pPr>
            <a:r>
              <a:rPr lang="en-US" sz="4500" b="1" i="0" u="none" strike="noStrike" cap="none">
                <a:solidFill>
                  <a:srgbClr val="FFC700"/>
                </a:solidFill>
                <a:latin typeface="Corbel"/>
                <a:ea typeface="Corbel"/>
                <a:cs typeface="Corbel"/>
                <a:sym typeface="Corbel"/>
              </a:rPr>
              <a:t>Project Network Diagram</a:t>
            </a:r>
            <a:endParaRPr sz="4500" b="1" i="0" u="none" strike="noStrike" cap="none">
              <a:solidFill>
                <a:srgbClr val="FFC700"/>
              </a:solidFill>
              <a:latin typeface="Corbel"/>
              <a:ea typeface="Corbel"/>
              <a:cs typeface="Corbel"/>
              <a:sym typeface="Corbel"/>
            </a:endParaRPr>
          </a:p>
        </p:txBody>
      </p:sp>
      <p:sp>
        <p:nvSpPr>
          <p:cNvPr id="215" name="Google Shape;215;p36"/>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p>
            <a:pPr marL="438912" marR="0" lvl="0" indent="-162052" algn="l" rtl="0">
              <a:spcBef>
                <a:spcPts val="0"/>
              </a:spcBef>
              <a:spcAft>
                <a:spcPts val="0"/>
              </a:spcAft>
              <a:buClr>
                <a:schemeClr val="accent1"/>
              </a:buClr>
              <a:buSzPts val="2560"/>
              <a:buFont typeface="Noto Sans Symbols"/>
              <a:buNone/>
            </a:pPr>
            <a:endParaRPr sz="3200" b="0" i="0" u="none" strike="noStrike" cap="none">
              <a:solidFill>
                <a:schemeClr val="dk1"/>
              </a:solidFill>
              <a:latin typeface="Corbel"/>
              <a:ea typeface="Corbel"/>
              <a:cs typeface="Corbel"/>
              <a:sym typeface="Corbel"/>
            </a:endParaRPr>
          </a:p>
          <a:p>
            <a:pPr marL="438912" marR="0" lvl="0" indent="-162052" algn="l" rtl="0">
              <a:spcBef>
                <a:spcPts val="0"/>
              </a:spcBef>
              <a:spcAft>
                <a:spcPts val="0"/>
              </a:spcAft>
              <a:buClr>
                <a:schemeClr val="accent1"/>
              </a:buClr>
              <a:buSzPts val="2560"/>
              <a:buFont typeface="Noto Sans Symbols"/>
              <a:buNone/>
            </a:pPr>
            <a:endParaRPr sz="3200" b="0" i="0" u="none" strike="noStrike" cap="none">
              <a:solidFill>
                <a:schemeClr val="dk1"/>
              </a:solidFill>
              <a:latin typeface="Corbel"/>
              <a:ea typeface="Corbel"/>
              <a:cs typeface="Corbel"/>
              <a:sym typeface="Corbel"/>
            </a:endParaRPr>
          </a:p>
          <a:p>
            <a:pPr marL="438912" marR="0" lvl="0" indent="-162052" algn="l" rtl="0">
              <a:spcBef>
                <a:spcPts val="0"/>
              </a:spcBef>
              <a:spcAft>
                <a:spcPts val="0"/>
              </a:spcAft>
              <a:buClr>
                <a:schemeClr val="accent1"/>
              </a:buClr>
              <a:buSzPts val="2560"/>
              <a:buFont typeface="Noto Sans Symbols"/>
              <a:buNone/>
            </a:pPr>
            <a:endParaRPr sz="3200" b="0" i="0" u="none" strike="noStrike" cap="none">
              <a:solidFill>
                <a:schemeClr val="dk1"/>
              </a:solidFill>
              <a:latin typeface="Corbel"/>
              <a:ea typeface="Corbel"/>
              <a:cs typeface="Corbel"/>
              <a:sym typeface="Corbel"/>
            </a:endParaRPr>
          </a:p>
          <a:p>
            <a:pPr marL="438912" marR="0" lvl="0" indent="-162052" algn="l" rtl="0">
              <a:spcBef>
                <a:spcPts val="0"/>
              </a:spcBef>
              <a:spcAft>
                <a:spcPts val="0"/>
              </a:spcAft>
              <a:buClr>
                <a:schemeClr val="accent1"/>
              </a:buClr>
              <a:buSzPts val="2560"/>
              <a:buFont typeface="Noto Sans Symbols"/>
              <a:buNone/>
            </a:pPr>
            <a:endParaRPr sz="3200" b="0" i="0" u="none" strike="noStrike" cap="none">
              <a:solidFill>
                <a:schemeClr val="dk1"/>
              </a:solidFill>
              <a:latin typeface="Corbel"/>
              <a:ea typeface="Corbel"/>
              <a:cs typeface="Corbel"/>
              <a:sym typeface="Corbel"/>
            </a:endParaRPr>
          </a:p>
          <a:p>
            <a:pPr marL="438912" marR="0" lvl="0" indent="-162052" algn="l" rtl="0">
              <a:spcBef>
                <a:spcPts val="0"/>
              </a:spcBef>
              <a:spcAft>
                <a:spcPts val="0"/>
              </a:spcAft>
              <a:buClr>
                <a:schemeClr val="accent1"/>
              </a:buClr>
              <a:buSzPts val="2560"/>
              <a:buFont typeface="Noto Sans Symbols"/>
              <a:buNone/>
            </a:pPr>
            <a:endParaRPr sz="3200" b="0" i="0" u="none" strike="noStrike" cap="none">
              <a:solidFill>
                <a:schemeClr val="dk1"/>
              </a:solidFill>
              <a:latin typeface="Corbel"/>
              <a:ea typeface="Corbel"/>
              <a:cs typeface="Corbel"/>
              <a:sym typeface="Corbel"/>
            </a:endParaRPr>
          </a:p>
          <a:p>
            <a:pPr marL="438912" marR="0" lvl="0" indent="-162052" algn="l" rtl="0">
              <a:spcBef>
                <a:spcPts val="0"/>
              </a:spcBef>
              <a:spcAft>
                <a:spcPts val="0"/>
              </a:spcAft>
              <a:buClr>
                <a:schemeClr val="accent1"/>
              </a:buClr>
              <a:buSzPts val="2560"/>
              <a:buFont typeface="Noto Sans Symbols"/>
              <a:buNone/>
            </a:pPr>
            <a:endParaRPr sz="3200" b="0" i="0" u="none" strike="noStrike" cap="none">
              <a:solidFill>
                <a:schemeClr val="dk1"/>
              </a:solidFill>
              <a:latin typeface="Corbel"/>
              <a:ea typeface="Corbel"/>
              <a:cs typeface="Corbel"/>
              <a:sym typeface="Corbel"/>
            </a:endParaRPr>
          </a:p>
          <a:p>
            <a:pPr marL="0" marR="0" lvl="0" indent="0" algn="l" rtl="0">
              <a:spcBef>
                <a:spcPts val="0"/>
              </a:spcBef>
              <a:spcAft>
                <a:spcPts val="0"/>
              </a:spcAft>
              <a:buClr>
                <a:schemeClr val="accent1"/>
              </a:buClr>
              <a:buFont typeface="Noto Sans Symbols"/>
              <a:buNone/>
            </a:pPr>
            <a:endParaRPr sz="2000" b="0" i="0" u="none" strike="noStrike" cap="none">
              <a:solidFill>
                <a:schemeClr val="dk1"/>
              </a:solidFill>
              <a:latin typeface="Corbel"/>
              <a:ea typeface="Corbel"/>
              <a:cs typeface="Corbel"/>
              <a:sym typeface="Corbel"/>
            </a:endParaRPr>
          </a:p>
        </p:txBody>
      </p:sp>
      <p:pic>
        <p:nvPicPr>
          <p:cNvPr id="216" name="Google Shape;216;p36" descr="PND.png"/>
          <p:cNvPicPr preferRelativeResize="0"/>
          <p:nvPr/>
        </p:nvPicPr>
        <p:blipFill rotWithShape="1">
          <a:blip r:embed="rId3">
            <a:alphaModFix/>
          </a:blip>
          <a:srcRect/>
          <a:stretch/>
        </p:blipFill>
        <p:spPr>
          <a:xfrm>
            <a:off x="1002424" y="1981200"/>
            <a:ext cx="7112261" cy="335123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werpointTemplate">
  <a:themeElements>
    <a:clrScheme name="Blue">
      <a:dk1>
        <a:srgbClr val="1F497D"/>
      </a:dk1>
      <a:lt1>
        <a:srgbClr val="C6D9F0"/>
      </a:lt1>
      <a:dk2>
        <a:srgbClr val="4F81BD"/>
      </a:dk2>
      <a:lt2>
        <a:srgbClr val="DBE5F1"/>
      </a:lt2>
      <a:accent1>
        <a:srgbClr val="17365D"/>
      </a:accent1>
      <a:accent2>
        <a:srgbClr val="366092"/>
      </a:accent2>
      <a:accent3>
        <a:srgbClr val="953734"/>
      </a:accent3>
      <a:accent4>
        <a:srgbClr val="E36C09"/>
      </a:accent4>
      <a:accent5>
        <a:srgbClr val="262626"/>
      </a:accent5>
      <a:accent6>
        <a:srgbClr val="5F497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2333</Words>
  <Application>Microsoft Office PowerPoint</Application>
  <PresentationFormat>On-screen Show (4:3)</PresentationFormat>
  <Paragraphs>220</Paragraphs>
  <Slides>41</Slides>
  <Notes>41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41</vt:i4>
      </vt:variant>
    </vt:vector>
  </HeadingPairs>
  <TitlesOfParts>
    <vt:vector size="53" baseType="lpstr">
      <vt:lpstr>Arial</vt:lpstr>
      <vt:lpstr>Noto Sans Symbols</vt:lpstr>
      <vt:lpstr>Calibri</vt:lpstr>
      <vt:lpstr>Trebuchet MS</vt:lpstr>
      <vt:lpstr>Georgia</vt:lpstr>
      <vt:lpstr>Corbel</vt:lpstr>
      <vt:lpstr>Times New Roman</vt:lpstr>
      <vt:lpstr>Wingdings 2</vt:lpstr>
      <vt:lpstr>Tahoma</vt:lpstr>
      <vt:lpstr>Module</vt:lpstr>
      <vt:lpstr>PowerpointTemplate</vt:lpstr>
      <vt:lpstr>Urban</vt:lpstr>
      <vt:lpstr>Software Project Management</vt:lpstr>
      <vt:lpstr>Project Time Estimates</vt:lpstr>
      <vt:lpstr>Project Time Estimates</vt:lpstr>
      <vt:lpstr>Project Time Estimates</vt:lpstr>
      <vt:lpstr>Project Time Estimates</vt:lpstr>
      <vt:lpstr>Project Time Estimates</vt:lpstr>
      <vt:lpstr>Project Time Estimates</vt:lpstr>
      <vt:lpstr>Project Network Diagram</vt:lpstr>
      <vt:lpstr>Project Network Diagram</vt:lpstr>
      <vt:lpstr>Project Network Diagram</vt:lpstr>
      <vt:lpstr>Activities in PND</vt:lpstr>
      <vt:lpstr>Activity Sequencing </vt:lpstr>
      <vt:lpstr>Activity Relationships</vt:lpstr>
      <vt:lpstr>1. Finish-to-start (FS):</vt:lpstr>
      <vt:lpstr>2. Finish-to-finish:</vt:lpstr>
      <vt:lpstr>3. Start-to-start:</vt:lpstr>
      <vt:lpstr>4. Start-to-finish:</vt:lpstr>
      <vt:lpstr>Determining Project Dependencies</vt:lpstr>
      <vt:lpstr>Using Hard Logic (Mandatory Dependencies)</vt:lpstr>
      <vt:lpstr>Using Soft Logic  (Discretionary Dependencies)</vt:lpstr>
      <vt:lpstr>Using Soft Logic  (Discretionary Dependencies)</vt:lpstr>
      <vt:lpstr>External Dependencies</vt:lpstr>
      <vt:lpstr>External Dependencies</vt:lpstr>
      <vt:lpstr>Internal Dependencies</vt:lpstr>
      <vt:lpstr>Activity Duration Influencers</vt:lpstr>
      <vt:lpstr>Activity Duration Influencers</vt:lpstr>
      <vt:lpstr>Project Time Estimates</vt:lpstr>
      <vt:lpstr>Project Time Estimates</vt:lpstr>
      <vt:lpstr>Rough Order of Magnitude</vt:lpstr>
      <vt:lpstr>Analogous Estimate</vt:lpstr>
      <vt:lpstr>Parametric Estimate</vt:lpstr>
      <vt:lpstr>What To Say</vt:lpstr>
      <vt:lpstr>Do’s and Don’ts</vt:lpstr>
      <vt:lpstr>Three-point Estimates</vt:lpstr>
      <vt:lpstr>Accurate Estimates</vt:lpstr>
      <vt:lpstr>PERT Distribution</vt:lpstr>
      <vt:lpstr>Triangular Distribution</vt:lpstr>
      <vt:lpstr>Rationale behind:</vt:lpstr>
      <vt:lpstr>Example-1:</vt:lpstr>
      <vt:lpstr>Example-2</vt:lpstr>
      <vt:lpstr>PERT vs Triangular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DELL</dc:creator>
  <cp:lastModifiedBy>Windows User</cp:lastModifiedBy>
  <cp:revision>7</cp:revision>
  <dcterms:modified xsi:type="dcterms:W3CDTF">2021-05-31T07:54:10Z</dcterms:modified>
</cp:coreProperties>
</file>