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0" r:id="rId1"/>
  </p:sldMasterIdLst>
  <p:notesMasterIdLst>
    <p:notesMasterId r:id="rId34"/>
  </p:notesMasterIdLst>
  <p:sldIdLst>
    <p:sldId id="256" r:id="rId2"/>
    <p:sldId id="287" r:id="rId3"/>
    <p:sldId id="298" r:id="rId4"/>
    <p:sldId id="299" r:id="rId5"/>
    <p:sldId id="286" r:id="rId6"/>
    <p:sldId id="288" r:id="rId7"/>
    <p:sldId id="292" r:id="rId8"/>
    <p:sldId id="266" r:id="rId9"/>
    <p:sldId id="268" r:id="rId10"/>
    <p:sldId id="263" r:id="rId11"/>
    <p:sldId id="264" r:id="rId12"/>
    <p:sldId id="269" r:id="rId13"/>
    <p:sldId id="293" r:id="rId14"/>
    <p:sldId id="294" r:id="rId15"/>
    <p:sldId id="295" r:id="rId16"/>
    <p:sldId id="296" r:id="rId17"/>
    <p:sldId id="297" r:id="rId18"/>
    <p:sldId id="278" r:id="rId19"/>
    <p:sldId id="279" r:id="rId20"/>
    <p:sldId id="280" r:id="rId21"/>
    <p:sldId id="281" r:id="rId22"/>
    <p:sldId id="282" r:id="rId23"/>
    <p:sldId id="283" r:id="rId24"/>
    <p:sldId id="300" r:id="rId25"/>
    <p:sldId id="301" r:id="rId26"/>
    <p:sldId id="302" r:id="rId27"/>
    <p:sldId id="303" r:id="rId28"/>
    <p:sldId id="304" r:id="rId29"/>
    <p:sldId id="305" r:id="rId30"/>
    <p:sldId id="306" r:id="rId31"/>
    <p:sldId id="307" r:id="rId32"/>
    <p:sldId id="30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1280" autoAdjust="0"/>
  </p:normalViewPr>
  <p:slideViewPr>
    <p:cSldViewPr snapToGrid="0">
      <p:cViewPr varScale="1">
        <p:scale>
          <a:sx n="45" d="100"/>
          <a:sy n="45" d="100"/>
        </p:scale>
        <p:origin x="97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08T14:02:49.502"/>
    </inkml:context>
    <inkml:brush xml:id="br0">
      <inkml:brushProperty name="width" value="0.35" units="cm"/>
      <inkml:brushProperty name="height" value="2.1" units="cm"/>
      <inkml:brushProperty name="color" value="#849398"/>
      <inkml:brushProperty name="ignorePressure" value="1"/>
      <inkml:brushProperty name="inkEffects" value="pencil"/>
    </inkml:brush>
  </inkml:definitions>
  <inkml:trace contextRef="#ctx0" brushRef="#br0">0 1,'0'0</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2-05-25T04:59:23.095"/>
    </inkml:context>
    <inkml:brush xml:id="br0">
      <inkml:brushProperty name="width" value="0.05292" units="cm"/>
      <inkml:brushProperty name="height" value="0.05292" units="cm"/>
      <inkml:brushProperty name="color" value="#FF0000"/>
    </inkml:brush>
  </inkml:definitions>
  <inkml:trace contextRef="#ctx0" brushRef="#br0">19970 7269 0,'0'0'16,"0"-25"-16,24 25 0,1 0 31,-50 25 16,1-1-47,-1 26 16,-74 74-1,-150 199 17,101-125-1,123-148 0</inkml:trace>
  <inkml:trace contextRef="#ctx0" brushRef="#br0" timeOffset="417.71">19523 7318 0,'0'0'15,"-25"0"1,25-25 15,0 50 1,25 0-32,0 25 15,-25 24-15,74 75 16,-49-75-1,25 1-15,24 74 32,-49-50-17,25-25 1,-26-49 0,-24 0 15,25-25-16,-25-25-15</inkml:trace>
  <inkml:trace contextRef="#ctx0" brushRef="#br0" timeOffset="1400.07">20937 7517 0,'0'-25'0,"0"50"0,-25-50 63,0 25-63,-49 49 31,0 274 16,297-224 0,-149-99-32,100-124 17,-174 25-17,-25 0 1,-74 49 0,0 25-1,49 0 1</inkml:trace>
  <inkml:trace contextRef="#ctx0" brushRef="#br0" timeOffset="1868.66">21408 7541 0,'50'0'47,"-50"25"-47,0 0 15,-25 0 1,25 49 0,0 1-1,-25-50-15,25-1 31,0-48-15,25-51 0,0-49-1,25 50 1,-26-1 0,26 75-1,-25 0 1,24 25-1,-24 74 1,0 25 15,-25-24-15,0-26 0,25-74-1</inkml:trace>
  <inkml:trace contextRef="#ctx0" brushRef="#br0" timeOffset="2149.69">22376 7318 0,'0'-25'15,"0"50"-15,0-74 16,0 98 15,25-24-15,24 74-1,1-49 1,0-1-16,49 26 16,-50-26-1,-24-49 1,-25 25-16</inkml:trace>
  <inkml:trace contextRef="#ctx0" brushRef="#br0" timeOffset="2501.62">23070 7194 0,'0'0'0,"0"-25"0,25 1 15,-50 24 16,-24 99 1,-1 50-32,-24 123 31,-25 1-15,-50 99-1,74-198 1,51-124-1,-26 49 1,50-74 0,0 0-1,-50-25 32,25 0-47</inkml:trace>
  <inkml:trace contextRef="#ctx0" brushRef="#br0" timeOffset="7469.32">12900 12404 0,'0'24'375,"0"26"-359,0 0-16,24 74 15,-24 0 1,25-75 0,50 150 46,-51-199-62,-24-25 16</inkml:trace>
  <inkml:trace contextRef="#ctx0" brushRef="#br0" timeOffset="7799.3">13172 12553 0,'25'-25'31,"-25"0"-15,0 50 0,0 0-1,-25 24 1,25-24-16,0 25 15,-24 123 1,-26-24 0,0-25-1,26 0 1,-1-25 0,25-24-1,0-50 32,0-50-47</inkml:trace>
  <inkml:trace contextRef="#ctx0" brushRef="#br0" timeOffset="8316.95">13917 12577 0,'0'0'0,"0"-24"31,-25 73-15,0 1 0,0 24-1,25 25 1,25-49-1,50 0 1,-1-50 0,-49 0-1,0-50 1,-1 25-16,-24-99 31,-24 25-31,-1 49 16,0 26-1,0 24-15,-24 0 32,24 0-17</inkml:trace>
  <inkml:trace contextRef="#ctx0" brushRef="#br0" timeOffset="8716.79">14190 12627 0,'49'0'31,"-24"25"-31,-25 0 16,0-1-16,0 51 16,0-26-1,0-24 16,0-50-15,-25 1 0,25-51-1,25-24 1,25 25 0,-26 74-16,26-25 15,0 74 1,-26-24-1,1 99 1,-25-74-16,25 74 16,0-75-1,0-49 1</inkml:trace>
  <inkml:trace contextRef="#ctx0" brushRef="#br0" timeOffset="8983.92">15331 12379 0,'0'0'0,"25"-25"16,-25 50 15,-25 0-31,25-1 16,-25 76-1,-25-1 1,25 0 0,-24 0-1,24 1 1,25-51-16</inkml:trace>
  <inkml:trace contextRef="#ctx0" brushRef="#br0" timeOffset="9200.79">15107 12428 0,'0'0'0,"0"-24"15,0-1 1,0 0 0,25 75-1,0 74 1,25 49-1,-1 1 1,-49 0 0,0-75-16</inkml:trace>
  <inkml:trace contextRef="#ctx0" brushRef="#br0" timeOffset="10451.79">10593 15579 0,'24'-25'16,"-48"50"-16,48-75 0,-48 26 15,24-1 16,74 149 1,25 49-1,-24-73 0,198-497 32,-174 298-48,-25 74 1,-49 0 0,-25 0 62,25 25 0</inkml:trace>
  <inkml:trace contextRef="#ctx0" brushRef="#br0" timeOffset="13220.01">18680 9625 0,'0'-25'15,"0"1"1,-25 24 46,25 24-15,0 1-31,0 0-16,-25 149 31,0 74 0,0-174-15,25-24 0,0-25-1,0-50 48,0 0-63,0 0 15,25 0 1,-25 1-16,50-51 16,-25 26-1,24 24 1,1 0-1,-25 25 1,24 0 0,-24 0-1,-25 25 1,25 24 0,-25 1-1,-25 0 1,25-1-1,-50 1 17,1-50-17,-1 25 1,25-1 0,-49-48-1,49 24 1,0 0-1,1-25 1,48 25 31</inkml:trace>
  <inkml:trace contextRef="#ctx0" brushRef="#br0" timeOffset="14652.07">19300 10047 0,'25'0'32,"-25"25"-17,-25-25 95,25 25-95,-50 74 16,25-50 1,1 1-17,-1 0 1,0-50 0,25 24-1</inkml:trace>
  <inkml:trace contextRef="#ctx0" brushRef="#br0" timeOffset="15125.68">19225 10097 0,'0'24'62,"0"1"-46,0 0-16,0 0 31,0 0-31,25-1 16,-25 1-1,0 0 1,0 0 15,25-25 16</inkml:trace>
  <inkml:trace contextRef="#ctx0" brushRef="#br0" timeOffset="15601.82">19399 10047 0,'0'25'16,"25"-25"-16,-25 25 31,0-1-15,25 1-16,-25 0 15,24 25 1,1-26 15,0 1-15,-25 0-1,25-25 1</inkml:trace>
  <inkml:trace contextRef="#ctx0" brushRef="#br0" timeOffset="16000.58">19622 10072 0,'0'-25'16,"0"50"-16,-25 0 16,25-1-1,0 1 1,-24 0-16,24 0 16,0 24-1,-25 26 1,0 24-1,25-24 1,-25-1 0,25-24-1,-25-26 1,25 1 0</inkml:trace>
  <inkml:trace contextRef="#ctx0" brushRef="#br0" timeOffset="16399.64">20193 9898 0,'-25'0'15,"75"0"17,-26 0-17,76 0 17,-1-25-17,-25 1 1</inkml:trace>
  <inkml:trace contextRef="#ctx0" brushRef="#br0" timeOffset="16542.59">20218 10121 0,'24'25'15,"1"-25"1</inkml:trace>
  <inkml:trace contextRef="#ctx0" brushRef="#br0" timeOffset="18597.43">19225 10097 0,'25'0'31,"-25"24"63,0 1-78,0 0-1,25 25-15,-25-26 16,0 1-16,0 25 16,25 24-1,-25-49 1,0 0 15,25 0-15,-1-50 62</inkml:trace>
  <inkml:trace contextRef="#ctx0" brushRef="#br0" timeOffset="19317.16">19250 10121 0,'-25'0'16,"25"-24"30,-24 24-30,24-25 0,0 0-1,-25 25 1,0-25 15,25 50 16,25-25-31</inkml:trace>
  <inkml:trace contextRef="#ctx0" brushRef="#br0" timeOffset="20949.66">20242 10146 0,'0'-25'47,"25"50"-16,0-25-15,25 25-16,24-25 31,-49 0 16</inkml:trace>
  <inkml:trace contextRef="#ctx0" brushRef="#br0" timeOffset="22900.99">21557 9452 0,'0'-25'16,"-25"25"-1,50 0 1,-25-25 0,0 75-1,0-26-15,0 51 47,0-1-31,0-24-1,0-25 1,0-1 0,25 1-1,-50-25 63,25-25-62,0 1 0,0-26-16,0 25 15,0 0-15,0-24 16,25-1-1,0 1 17,0 24-17,24 0 1,1 0 0,0 25-1,-26 0-15,26 0 16,-25 25-1,0 0 1,-25 24 0,24 26-1,-48-26 1,24 26 0,0-26-1,0 1 1,0-25 15,0 0-15,24 0 15,1-25-31,0 0 16,-25-25-1,25 25 1</inkml:trace>
  <inkml:trace contextRef="#ctx0" brushRef="#br0" timeOffset="23755.93">22847 9179 0,'-25'0'63,"1"25"-63,-26-25 15,0 24-15,-24 26 16,-100-25 31,75 24-16,74-49-15,50 0 30,0 25-30,0-25-16,-1 25 16,1-25-16,50 25 15,-50 24 1,-1-24 0,1 0-1,-50 49 16,25 1-15,-49 49 0,24-99-1,-50 74 1,75-74 15,-24-25-15,48 0-1,26 0 1,49-50 0,1 25-1,-26 25 1,-49-24 0</inkml:trace>
  <inkml:trace contextRef="#ctx0" brushRef="#br0" timeOffset="24351.65">23368 9303 0,'-25'0'32,"1"0"-17,-1 25 16,0-1-31,0 1 16,0 25 0,-24 49-1,-26-25 1,26 26 0,24-76-16,0 51 15,0-1 16,0-49-15,1-25 15,24 25-15</inkml:trace>
  <inkml:trace contextRef="#ctx0" brushRef="#br0" timeOffset="24767.51">22971 9352 0,'25'0'32,"-25"25"-17,0 0 1,25 25 0,0 24-1,-1 0 1,1-24-16,25 24 15,0-24 1,-50 0 0,24-50-1,-24 25 1</inkml:trace>
  <inkml:trace contextRef="#ctx0" brushRef="#br0" timeOffset="25171.31">23467 9278 0,'0'0'0,"0"25"47,0 0-32,-24-1 1,24 1-16,0 25 16,24-25-16,-24-1 15,25 26 1,0 0 0,0-50-1,0 24 1</inkml:trace>
  <inkml:trace contextRef="#ctx0" brushRef="#br0" timeOffset="25533.66">23740 9303 0,'0'-25'15,"-25"25"1,1 50 0,24-26-1,-25 1-15,25 25 16,-25-1-16,0 75 15,0 0 1,25-24 0,-24-26-1,-1-24 1,25-25 0,0-1-1</inkml:trace>
  <inkml:trace contextRef="#ctx0" brushRef="#br0" timeOffset="26731.58">24311 9600 0,'25'0'31,"24"0"-15,50 0 15,150-24 1,-125 24-1,-100 0-31</inkml:trace>
  <inkml:trace contextRef="#ctx0" brushRef="#br0" timeOffset="28717.93">26022 8906 0,'0'0'0,"0"-25"0,-49 50 63,24-25-48,0 0-15,0 0 16,-74 49 15,74-49 16,125 25 0,-76 0-47,100 74 63,-148-49-48,-1 49 1,-50 0-1,-24 25 1,50-99 0,24 25-1,25-25 17,49-25-17,-24 0 1,74-25-1,-74 0-15,74 0 16,-49 25 0,-25-25-1,0 25 1</inkml:trace>
  <inkml:trace contextRef="#ctx0" brushRef="#br0" timeOffset="29167.3">26494 8980 0,'0'-25'47,"0"50"-47,0 0 16,25 25-1,24 24 1,-24-24 0,25-1-1,-26-24 1,-24 25-1</inkml:trace>
  <inkml:trace contextRef="#ctx0" brushRef="#br0" timeOffset="29620.76">26866 8955 0,'0'0'0,"-25"25"47,0-25-47,1 25 16,-1 0-16,-25 25 16,-74 98 15,-25 1 16,124-99-16,1-50-15,24 25-1</inkml:trace>
  <inkml:trace contextRef="#ctx0" brushRef="#br0" timeOffset="29984.76">27040 8931 0,'0'-25'32,"24"50"15,1-1-47,-25 26 15,25-25-15,0 25 16,0 49-1,-1 25 1,1 0 0,-50-25-1,-49-25 1,-100 1 0</inkml:trace>
  <inkml:trace contextRef="#ctx0" brushRef="#br0" timeOffset="30486.78">25502 9030 0,'-25'0'31,"50"0"-31,-75 25 16,50 24 0,0 26-16,-25 148 31,50-124-31,248 298 47,-149-372-32</inkml:trace>
  <inkml:trace contextRef="#ctx0" brushRef="#br0" timeOffset="30852.63">27933 8757 0,'0'-25'16,"-50"25"15,50 25-31,-25 0 16,0 0-16,1 49 16,-26-24-16,25 99 15,0 24 16,25-24-15,50 0 0,49-50-1,-49-74-15,74 0 16,-25-25 0</inkml:trace>
  <inkml:trace contextRef="#ctx0" brushRef="#br0" timeOffset="31384.49">28503 8831 0,'-25'-24'0,"25"-1"16,-24 25-1,-26 49 1,-24 1 0,24-25-16,25 0 15,0-1 1,1-24-1,24 25 1,49 0 0,26-25-1,-26 25 1,-49 0 0,-25 49-1,-24 1 16,-1-26-15,25-24 0,25 0-1,75-25 1,-1-25 0,25 0-1,-74 25-15</inkml:trace>
  <inkml:trace contextRef="#ctx0" brushRef="#br0" timeOffset="31651.52">28801 8831 0,'-25'0'16,"50"0"-16,-50-24 0,25 48 31,0 1-15,0 25-1,25 49 1,24-24 0,1-1-1,-25-49-15,49-25 16</inkml:trace>
  <inkml:trace contextRef="#ctx0" brushRef="#br0" timeOffset="31868.65">29049 8906 0,'0'0'0,"0"-25"16,-25 50 30,25 0-30,-25 74 0,-24 25-1,24-50-15,-25 26 16,50-76 0,0 1-16</inkml:trace>
  <inkml:trace contextRef="#ctx0" brushRef="#br0" timeOffset="32167.74">29272 8732 0,'0'0'0,"0"-25"31,25 25-15,25 75-1,24 49 1,-49 25 0,-25 0-1,-99 49 1,-75-24-1,50-125-15</inkml:trace>
  <inkml:trace contextRef="#ctx0" brushRef="#br0" timeOffset="34091.81">21607 10518 0,'0'-24'15,"25"24"32,-1 0-47,1 0 16,25 0-1,99 0 17,-75 0-32,472-50 47,-149 25-16,49-25 0,-371 26-15,24 24-16,50-25 15,198 0 32,-173 0-31,-25 0-1,-1 1 1,-23-1 0,-1 25-1,24-25 1,-24 0 0,25 0-1,0 1 1,0 24-1,49-25 1,-49 0 0,0 25-1,99-25 17,-173 25-17,49-25 1,24 25-1,76-24 1,-150-1 0,100 0-1,-25 25 1,99-25 0,-174 25-1,199-25 1,-99 1-1,-26 24 1,1 0 0,0-25-1,0 0 1,-25 25 0,0-25-1,25 25 1,0-25 15,-25 25-15,49-25-1,-73 25 1,-1-24 0,0 24-1,0-25 1,-24 25-1,-1 0 1,-24-25 0,-1 25-1,26 0 1,-50 0 0,24 0 15,-49-25 47</inkml:trace>
  <inkml:trace contextRef="#ctx0" brushRef="#br0" timeOffset="35501.83">22301 11312 0,'0'-25'0,"0"50"78,0 0-62,0 25-16,25-26 15,-25 26 1,25 74 15,-25-74 0,0-26-15,0-48 15,-25 24-31,50-50 16,-25-24-1,25-1 1,0-24 0,-25 74-16,49-49 15,1-1 1,24 51 0,-24-1 15,-25 0-16,0 25 1,-1 50 0,1 24-1,0 0 1,-25 26 0,-25-1-1,25 25 1,0-99-1,50 24 1,-1-24 0,51-25-1,-1-25 1,-25 0 0,-74 1-1</inkml:trace>
  <inkml:trace contextRef="#ctx0" brushRef="#br0" timeOffset="41135.11">23567 11014 0,'24'0'31,"-48"0"63,24 25-79,-50 0-15,50 25 16,-25-1-16,-24 199 31,49-173-15,99 322 31,99-224 0,-148-197-32</inkml:trace>
  <inkml:trace contextRef="#ctx0" brushRef="#br0" timeOffset="41968.67">23988 11089 0,'0'0'0,"0"-25"15,-24 25 79,-26 0-78,-74 50 15,74-25-31,1-1 47,73 1-32,26-25 1,0 25 0,24-25-1,-24 0 1,-1 0 0,-49 25 15,0 24-16,-24 26 1,-26-1 0,0-24-1,1-1 1,24-24 0,25 0-1,49 0 16,1-50-15,0 25 0,24-25-1,-49 25 1</inkml:trace>
  <inkml:trace contextRef="#ctx0" brushRef="#br0" timeOffset="42302.97">24261 11089 0,'25'25'32,"-25"0"-17,25-1 1,-25 1-16,25 0 16,24 49-16,1-49 15,-25 0 16,-1-25-15</inkml:trace>
  <inkml:trace contextRef="#ctx0" brushRef="#br0" timeOffset="42617.57">24534 11089 0,'0'0'0,"0"-25"47,0 50-47,0 0 16,-25 0-16,0 74 16,1 25-1,-1 0 1,0 25 15,0-25-15,0 0-1,25-50 1,0-49-16</inkml:trace>
  <inkml:trace contextRef="#ctx0" brushRef="#br0" timeOffset="42951.82">24906 10841 0,'-25'49'16,"50"-98"-16,-50 123 0,1-24 15,24 49 1,-25-24-1,50-75 1,-1 0 0,51-25-1</inkml:trace>
  <inkml:trace contextRef="#ctx0" brushRef="#br0" timeOffset="43335.93">25105 10766 0,'24'0'15,"1"0"1,-25 25-16,50 50 16,-50-26-1,25 1-15,49 99 16,-49 24 0,0 26-1,-75-26 16,0-24-15,-24-49 0,0-76-1</inkml:trace>
  <inkml:trace contextRef="#ctx0" brushRef="#br0" timeOffset="43763.86">25998 11163 0,'24'-24'31,"1"24"0,25 0-31,49-25 16,25 0-1,0 25 1,-25-25 0,-74 25-1,0 0 32</inkml:trace>
  <inkml:trace contextRef="#ctx0" brushRef="#br0" timeOffset="44803.94">28181 10394 0,'-50'0'15,"25"25"1,-24 0-16,-26 0 16,1 0-16,24 24 15,1-24-15,-1-25 16,25 0-16,25 25 47,25-25-47,149 0 31,-50 49 0,-75 75 0,-123-24-15,-1-1 0,1-25-1,49-24 1,25-25 0,99-25 15,-74 0-16,149-50 1,-50 25 0</inkml:trace>
  <inkml:trace contextRef="#ctx0" brushRef="#br0" timeOffset="45103.28">28503 10568 0,'0'0'0,"-25"-25"16,25 0 0,0 50 15,50 50-16,-25-1 1,0-24 0,-1-1-16,1 26 15,0-51 1</inkml:trace>
  <inkml:trace contextRef="#ctx0" brushRef="#br0" timeOffset="45384.89">28801 10618 0,'0'-25'16,"25"0"-16,-25 50 46,-25 0-46,0 49 16,25 0 0,-74 125-1,74-125 1,-25 1-16,25-1 16,-25 25-1,0-24 1</inkml:trace>
  <inkml:trace contextRef="#ctx0" brushRef="#br0" timeOffset="45751.78">29272 10345 0,'25'0'0,"-50"0"0,75 24 32,-25 1-17,24 50 1,1 24-1,24 50 1,-49 0 0,-25-1-1,-74-23 1,-75-26 0,-50 0-1</inkml:trace>
  <inkml:trace contextRef="#ctx0" brushRef="#br0" timeOffset="46252.67">27685 10618 0,'0'0'0,"-25"24"47,25 1-47,0 25 15,-25 247 16,25-197-31,149 321 47,99-371-15</inkml:trace>
  <inkml:trace contextRef="#ctx0" brushRef="#br0" timeOffset="46618.64">29967 10121 0,'0'-24'16,"0"48"-16,25 1 15,-25 0-15,0 49 31,-25-49-31,25 25 16,-50 24 0,149-74 15,-24 0-31,24-25 16,75-24-1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23.404"/>
    </inkml:context>
    <inkml:brush xml:id="br0">
      <inkml:brushProperty name="width" value="0.05" units="cm"/>
      <inkml:brushProperty name="height" value="0.05" units="cm"/>
    </inkml:brush>
  </inkml:definitions>
  <inkml:trace contextRef="#ctx0" brushRef="#br0">1 77 24575,'8'0'0,"-5"0"0,4 0 0,10 0 0,10 0 0,8 0 0,6 0 0,4-8 0,2-3 0,2 0 0,0-5 0,0-1 0,-9 3-8191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23.806"/>
    </inkml:context>
    <inkml:brush xml:id="br0">
      <inkml:brushProperty name="width" value="0.05" units="cm"/>
      <inkml:brushProperty name="height" value="0.05" units="cm"/>
    </inkml:brush>
  </inkml:definitions>
  <inkml:trace contextRef="#ctx0" brushRef="#br0">11 1 24575,'0'8'0,"-8"2"0,6 0 0,10-2 0,13-10 0,9-5 0,1-1-8191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24.620"/>
    </inkml:context>
    <inkml:brush xml:id="br0">
      <inkml:brushProperty name="width" value="0.05" units="cm"/>
      <inkml:brushProperty name="height" value="0.05" units="cm"/>
    </inkml:brush>
  </inkml:definitions>
  <inkml:trace contextRef="#ctx0" brushRef="#br0">99 11 24575,'-1'-1'0,"0"0"0,0 1 0,0-1 0,0 0 0,0 0 0,0 0 0,0 1 0,0-1 0,-1 0 0,1 1 0,0-1 0,0 1 0,-1 0 0,1-1 0,0 1 0,-1 0 0,1 0 0,0-1 0,-1 1 0,1 0 0,0 1 0,-1-1 0,1 0 0,0 0 0,-1 1 0,1-1 0,0 0 0,0 1 0,-1-1 0,1 1 0,0 0 0,0-1 0,0 1 0,0 0 0,0 0 0,0 0 0,0 0 0,0 0 0,0 0 0,0 0 0,-1 2 0,-2 2 0,0 0 0,0 1 0,1-1 0,0 1 0,0 0 0,1 0 0,-3 10 0,-2 15 0,1 1 0,-2 62 0,9 69 0,1-87 0,-3-30 0,0-28 0,1-1 0,1 1 0,0 0 0,1-1 0,6 27 0,2-28 0,-10-16 0,0 0 0,1 0 0,-1 0 0,0 0 0,1 0 0,-1 0 0,0 0 0,1 0 0,-1 0 0,0 0 0,1 0 0,-1 0 0,0 0 0,1 0 0,-1 0 0,1 0 0,-1 0 0,0 0 0,0-1 0,1 1 0,-1 0 0,0 0 0,1 0 0,-1 0 0,0-1 0,0 1 0,1 0 0,-1-1 0,17-28 0,-14 24 0,59-138 0,-42 92 0,2 1 0,2 1 0,54-82 0,-72 123 0,1 0 0,-1 1 0,1-1 0,1 1 0,-1 1 0,1 0 0,0 0 0,1 0 0,-1 1 0,1 0 0,0 1 0,0 0 0,10-3 0,-13 6 0,0 0 0,0 0 0,0 0 0,0 0 0,-1 1 0,1 0 0,0 1 0,0-1 0,0 1 0,0 0 0,0 1 0,-1-1 0,1 1 0,-1 0 0,1 1 0,-1-1 0,0 1 0,0 0 0,0 0 0,0 1 0,0-1 0,-1 1 0,5 5 0,-2-1 7,-1 0 0,1 1 1,-2 0-1,1 0 0,-1 1 0,-1 0 0,1-1 0,-2 2 0,1-1 0,-1 0 0,-1 1 0,3 20 1,-2 12-412,-3 80 0,-1-93-246,0 27-6176</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25.299"/>
    </inkml:context>
    <inkml:brush xml:id="br0">
      <inkml:brushProperty name="width" value="0.05" units="cm"/>
      <inkml:brushProperty name="height" value="0.05" units="cm"/>
    </inkml:brush>
  </inkml:definitions>
  <inkml:trace contextRef="#ctx0" brushRef="#br0">598 10 24575,'0'-1'0,"0"1"0,0-1 0,0 1 0,0 0 0,0-1 0,-1 1 0,1 0 0,0-1 0,0 1 0,0 0 0,0-1 0,0 1 0,0 0 0,-1-1 0,1 1 0,0 0 0,0-1 0,-1 1 0,1 0 0,0 0 0,0-1 0,-1 1 0,1 0 0,0 0 0,0-1 0,-1 1 0,1 0 0,0 0 0,-1 0 0,1 0 0,-1 0 0,1-1 0,0 1 0,-1 0 0,1 0 0,0 0 0,-1 0 0,1 0 0,0 0 0,-1 0 0,1 0 0,-1 0 0,1 0 0,-1 1 0,-21 6 0,18-6 0,-230 101 0,75-31 0,159-71 0,-44 19 0,-54 31 0,96-50 0,1 1 0,-1 0 0,1 0 0,-1-1 0,1 1 0,-1 0 0,1 1 0,0-1 0,-1 0 0,1 0 0,0 0 0,0 1 0,0-1 0,0 1 0,0-1 0,0 1 0,1-1 0,-1 1 0,-1 2 0,3-3 0,-1 0 0,1 0 0,-1-1 0,1 1 0,-1 0 0,1 0 0,-1 0 0,1-1 0,0 1 0,-1 0 0,1-1 0,0 1 0,0-1 0,-1 1 0,1-1 0,0 1 0,0-1 0,0 1 0,0-1 0,0 0 0,0 1 0,-1-1 0,1 0 0,2 0 0,13 3 0,0-1 0,30 1 0,-40-3 0,74-2 0,34 0 0,-104 3 0,1 0 0,-1 0 0,1 1 0,-1 1 0,0 0 0,0 0 0,0 1 0,10 5 0,-16-7 0,0 0 0,-1 1 0,1-1 0,-1 1 0,1 0 0,-1 0 0,0 0 0,0 1 0,0-1 0,0 1 0,-1-1 0,0 1 0,1 0 0,-1 0 0,-1 0 0,1 0 0,-1 1 0,1-1 0,-1 0 0,0 1 0,-1-1 0,1 1 0,-1-1 0,0 0 0,0 1 0,-1 7 0,-2 6 0,-1 1 0,-1-1 0,-1 0 0,-14 33 0,17-45 0,-14 33 0,-9 28 0,-4-1 0,-3-2 0,-53 79 0,-34 10 0,116-149 0,1 1 0,-1 0 0,1-1 0,0 1 0,-3 8 0,5-12 0,1 0 0,0-1 0,-1 1 0,1 0 0,0 0 0,0 0 0,0 0 0,-1-1 0,1 1 0,0 0 0,0 0 0,0 0 0,0 0 0,1 0 0,-1-1 0,0 1 0,0 0 0,0 0 0,1 0 0,-1 0 0,0-1 0,1 1 0,-1 0 0,1 0 0,-1-1 0,1 1 0,-1 0 0,1-1 0,-1 1 0,1 0 0,0-1 0,-1 1 0,1-1 0,0 1 0,0-1 0,-1 0 0,1 1 0,0-1 0,0 0 0,0 1 0,-1-1 0,3 0 0,5 2 0,1 0 0,0-1 0,0-1 0,0 0 0,0 0 0,0 0 0,8-2 0,66-15 0,-72 15 0,109-25-1365,-68 17-5461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25.804"/>
    </inkml:context>
    <inkml:brush xml:id="br0">
      <inkml:brushProperty name="width" value="0.05" units="cm"/>
      <inkml:brushProperty name="height" value="0.05" units="cm"/>
    </inkml:brush>
  </inkml:definitions>
  <inkml:trace contextRef="#ctx0" brushRef="#br0">474 21 24575,'0'-8'0,"-8"-2"0,-2 8 0,-8 12 0,-9 21 0,-7 13 0,-7 7 0,-4 11 0,-10 11 0,-4 1 0,8-5 0,5-5 0,2-6 0,8-13-8191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26.175"/>
    </inkml:context>
    <inkml:brush xml:id="br0">
      <inkml:brushProperty name="width" value="0.05" units="cm"/>
      <inkml:brushProperty name="height" value="0.05" units="cm"/>
    </inkml:brush>
  </inkml:definitions>
  <inkml:trace contextRef="#ctx0" brushRef="#br0">0 12 24575,'0'-9'0,"0"7"0,8 10 0,11 13 0,11 10 0,7 8 0,5 5 0,4 3 0,3-5 0,0-3 0,0-8 0,0-1 0,-9-6-8191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26.578"/>
    </inkml:context>
    <inkml:brush xml:id="br0">
      <inkml:brushProperty name="width" value="0.05" units="cm"/>
      <inkml:brushProperty name="height" value="0.05" units="cm"/>
    </inkml:brush>
  </inkml:definitions>
  <inkml:trace contextRef="#ctx0" brushRef="#br0">12 29 24575,'0'-8'0,"-9"-2"0,6 0 0,4 9 0,9 6 0,11 10 0,10 10 0,7 9 0,6 6 0,3-2 0,2-1 0,-8-7-8191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26.963"/>
    </inkml:context>
    <inkml:brush xml:id="br0">
      <inkml:brushProperty name="width" value="0.05" units="cm"/>
      <inkml:brushProperty name="height" value="0.05" units="cm"/>
    </inkml:brush>
  </inkml:definitions>
  <inkml:trace contextRef="#ctx0" brushRef="#br0">248 11 24575,'0'-8'0,"0"5"0,0 20 0,0 14 0,-8 18 0,-3 17 0,-8 13 0,0 17 0,3 9 0,-4 1 0,2 0 0,-5-3 0,3-2 0,-4-12 0,2-11 0,-3-12 0,3-17-8191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27.315"/>
    </inkml:context>
    <inkml:brush xml:id="br0">
      <inkml:brushProperty name="width" value="0.05" units="cm"/>
      <inkml:brushProperty name="height" value="0.05" units="cm"/>
    </inkml:brush>
  </inkml:definitions>
  <inkml:trace contextRef="#ctx0" brushRef="#br0">11 53 24575,'0'8'0,"-8"2"0,5 0 0,20-1 0,22-4 0,21-1 0,25-10 0,12-4 0,7-8 0,2-2 0,-10 4 0,-12 3 0,-14 5 0,-34 3 0,-23 3-8191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27.921"/>
    </inkml:context>
    <inkml:brush xml:id="br0">
      <inkml:brushProperty name="width" value="0.05" units="cm"/>
      <inkml:brushProperty name="height" value="0.05" units="cm"/>
    </inkml:brush>
  </inkml:definitions>
  <inkml:trace contextRef="#ctx0" brushRef="#br0">552 100 24575,'1'-4'0,"0"0"0,-1 0 0,1 1 0,0-1 0,1 0 0,-1 1 0,1-1 0,-1 1 0,1 0 0,0-1 0,4-3 0,-4 4 0,0 0 0,0 0 0,0 0 0,0-1 0,-1 1 0,1-1 0,-1 1 0,2-7 0,-3 10 0,0-1 0,0 0 0,0 1 0,0-1 0,0 1 0,0-1 0,0 0 0,0 1 0,0-1 0,-1 1 0,1-1 0,0 0 0,0 1 0,0-1 0,-1 1 0,1-1 0,0 1 0,-1-1 0,1 1 0,0-1 0,-1 1 0,1-1 0,-1 1 0,1 0 0,-1-1 0,1 1 0,-1-1 0,1 1 0,-1 0 0,1 0 0,-1-1 0,1 1 0,-1 0 0,1 0 0,-1 0 0,0-1 0,1 1 0,-2 0 0,-26 3 0,-16 10 0,0 2 0,1 2 0,1 2 0,-47 28 0,53-28 0,5-3 0,-75 42 0,90-48 0,0 1 0,1 0 0,0 1 0,-13 14 0,26-25 0,1 1 0,0-1 0,0 0 0,-1 1 0,1-1 0,0 1 0,0 0 0,1-1 0,-1 1 0,0 0 0,0-1 0,1 1 0,-1 0 0,1 0 0,-1 2 0,2-3 0,-1 0 0,0 0 0,0 0 0,0 0 0,1 0 0,-1 0 0,0 0 0,1 0 0,-1 0 0,1 0 0,-1 0 0,1 0 0,0 0 0,-1-1 0,1 1 0,0 0 0,0 0 0,-1-1 0,3 2 0,3 2 0,1-1 0,-1 0 0,1 0 0,0 0 0,0-1 0,8 1 0,-11-1 0,86 17 0,-66-16 0,-1 1 0,1 2 0,-1 1 0,0 0 0,44 21 0,-63-25 0,1 0 0,0 1 0,-1-1 0,1 1 0,-1-1 0,0 1 0,-1 1 0,1-1 0,0 0 0,-1 1 0,0 0 0,0 0 0,-1 0 0,1 0 0,-1 0 0,0 0 0,-1 1 0,1-1 0,-1 1 0,0-1 0,0 1 0,-1-1 0,0 1 0,0 0 0,0-1 0,0 1 0,-1 0 0,-3 9 0,-1 3 0,0-1 0,-2 1 0,0-1 0,-1-1 0,0 1 0,-2-2 0,-15 22 0,-12 8 0,-1-2 0,-47 40 0,44-45 0,2 2 0,-37 50 0,73-87 0,1 0 0,0 0 0,0 1 0,0-1 0,0 1 0,0-1 0,1 1 0,-1 0 0,1-1 0,0 1 0,0 7 0,1-10 0,0 0 0,0 0 0,0 0 0,0 0 0,0 0 0,1 0 0,-1 0 0,0 0 0,1 0 0,-1 0 0,1 0 0,-1 0 0,1 0 0,-1-1 0,1 1 0,0 0 0,0 0 0,0 0 0,1 1 0,0-1 0,1 0 0,-1 0 0,0 0 0,0 0 0,0 0 0,1-1 0,-1 1 0,0-1 0,5 1 0,12 0 15,1-2 0,-1 0 0,0-1 0,0 0-1,0-2 1,-1 0 0,20-8 0,126-53-1499,-84 27-5342</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2-05-25T03:56:46.054"/>
    </inkml:context>
    <inkml:brush xml:id="br0">
      <inkml:brushProperty name="width" value="0.05292" units="cm"/>
      <inkml:brushProperty name="height" value="0.05292" units="cm"/>
    </inkml:brush>
  </inkml:definitions>
  <inkml:trace contextRef="#ctx0" brushRef="#br0">2630 1960 0,'0'-25'15,"24"25"1,-24-25 0,25 25-1,0 0 32,-99 273-16,-1-50 1,75-148-1,50-50-16,247-100 17,-173-24-17</inkml:trace>
  <inkml:trace contextRef="#ctx0" brushRef="#br0" timeOffset="353.68">2555 1935 0,'0'0'15,"-25"0"17,25-25-17,25 0 1,25 1 0,49-26-1,50 0 1,-100 1-16,1 24 15,24-25-15</inkml:trace>
  <inkml:trace contextRef="#ctx0" brushRef="#br0" timeOffset="571.59">2580 2257 0,'0'0'0,"-25"0"16,0 0 15,50 0-31,0 0 16,74-24-1,-49-1-15,24 0 16,-24-25-16,-1 26 15</inkml:trace>
  <inkml:trace contextRef="#ctx0" brushRef="#br0" timeOffset="845.24">3523 1910 0,'0'0'0,"0"-25"0,0 1 16,-25 48 31,-50 125-16,-24-25-15,50-25-1,-1-24 1,50-50-16</inkml:trace>
  <inkml:trace contextRef="#ctx0" brushRef="#br0" timeOffset="1054.89">3150 2059 0,'0'-25'16,"0"50"-16,-24-75 0,48 75 62,1 0-62,25 25 16,-25-1-16,0 1 16,49 24-1,-49-49-15</inkml:trace>
  <inkml:trace contextRef="#ctx0" brushRef="#br0" timeOffset="1470.72">3870 1935 0,'0'-50'16,"0"100"-16,0-124 0,-25 74 15,-25 0 1,1 24 0,-1 76-1,25-1 1,25-50 0,0-24-1,25-25 1,0 0-16,25 0 15,24-74 1,-24-1 0,-1 26 15,-74 98 0,25 26-15,-24 49-1,-1 0 1,25-74-16</inkml:trace>
  <inkml:trace contextRef="#ctx0" brushRef="#br0" timeOffset="2022.99">4019 1960 0,'25'0'32,"-25"25"-17,24-1-15,-48 51 16,24-1 15,-25-24-15,25-25-1,25-50 1,-25-25 0,24-24-1,1 24-15,25-24 16,-1 74 15,-24 25-15,-50 123-1,25-123 1,-24 0 0,73-50 15,-24-24-31,25-26 31,-1 26-31,-24 24 16,25 25-1,-26 25 1,-24 49 0,0 25-1,0-24 1,0-26 0</inkml:trace>
  <inkml:trace contextRef="#ctx0" brushRef="#br0" timeOffset="2286.69">4738 1687 0,'0'0'16,"0"25"15,0 24-15,-25 100-1,1 50 1,-1 24 0,25-49-1,0-50 1,0-50 0</inkml:trace>
  <inkml:trace contextRef="#ctx0" brushRef="#br0" timeOffset="2573.71">4788 2109 0,'0'-50'0,"0"100"0,0-125 16,0 50-1,25-24 1,49-1-1,-24 50 1,-1 50 0,-49 74 15,-25-75-15,1 1-16,-1 0 0,-50 24 15,51-49 16</inkml:trace>
  <inkml:trace contextRef="#ctx0" brushRef="#br0" timeOffset="2841.7">5284 1538 0,'0'0'0,"0"-25"0,0 50 31,0 25-15,-25-26-16,25 101 16,-25 23-1,25-24 1,0 0 15</inkml:trace>
  <inkml:trace contextRef="#ctx0" brushRef="#br0" timeOffset="3189.85">5458 2109 0,'0'0'16,"24"-50"0,-24 25-16,0 0 15,25 25-15,-25-24 16,25-26 0,-50 25 15,-24 25 0,-1 75-15,25-1-1,25-49-15,0 24 16,25-24-16,49 50 31,-24-51-15,124-48-1</inkml:trace>
  <inkml:trace contextRef="#ctx0" brushRef="#br0" timeOffset="3523.8">6053 1836 0,'0'0'16,"-25"0"-1,0 0 1,25 25 0,0-1-1,0 1 1,25-25 0,0 0-16,0 0 31,-25-25-31,0 1 15,0-1 1,-25 25 0,0 0 15,0 25-15,0-1-16</inkml:trace>
  <inkml:trace contextRef="#ctx0" brushRef="#br0" timeOffset="3788.56">6078 2208 0,'0'0'16,"0"25"-16,-25-25 31,25 24-15,25-24-1,0 25 1,-1-25 0,-24-25 31,-24 1-32,-26 24-15</inkml:trace>
  <inkml:trace contextRef="#ctx0" brushRef="#br0" timeOffset="5469.94">2307 2952 0,'-25'0'16,"50"0"124,0 0-108,24 0-17,-24 0 1,0 0-1,0 0-15,0 0 16,0 25-16,24-25 16,26 0-1,24 0 1,0 0 15,75-25-15,-75 25-1,-50 0 1,1 0-16,25 0 16,-1-25-1,0 25 1,1 0 0,-26 0-1,26 0 1,-26 25-1,51-25 1,-26 0 0,0 0-1,1 0 17,-1 0-17,26 0 1,-1 0-1,50 0 1,-25-25 0,25 25-1,-25 0 1,24 0 0,-48 0-1,24-25 1,-25 25-1,50 0 17,-124 0-32,74 0 31,-74 0-31,49 0 0,25-24 31,0 24-15,1-25-1,-1 25 1,-49 0 0,-26 0-1,26 0 1,24 0 0,26-25-1,-26 25 1,50 0-1,-99 0 1,74-25 0,-49 25-1,-1-25 17,1 25-17,-25 0 1,0 0-1</inkml:trace>
  <inkml:trace contextRef="#ctx0" brushRef="#br0" timeOffset="27904.97">2233 3671 0,'-25'25'109,"0"25"-78,0 0-31,-223 297 47,74-74 16,150-248-16,-1-25-16</inkml:trace>
  <inkml:trace contextRef="#ctx0" brushRef="#br0" timeOffset="28573.85">1687 3796 0,'0'-25'78,"-25"25"-62,50 25 30,0-1-30,24 26-16,-24-25 16,74 74-1,25 75 1,-49-50 0,-50-50-1,24-49-15,-24 74 16,0-74-1,0 0 1,-25 0 15,0-50 47</inkml:trace>
  <inkml:trace contextRef="#ctx0" brushRef="#br0" timeOffset="42225.74">3994 3771 0,'25'0'16,"-25"-25"31,0 50-16,0 0-16,25 24 1,74 174 31,-50-148 0,-24-50-32</inkml:trace>
  <inkml:trace contextRef="#ctx0" brushRef="#br0" timeOffset="42668.53">4515 3771 0,'0'-25'0,"-25"0"32,0 25 30,25 25-46,0 0-16,-25 24 15,1 1-15,-26 74 16,0 25 0,-24 74 15,49-148-31,0 24 15,1-25 1,24-49 0,-25-25 15</inkml:trace>
  <inkml:trace contextRef="#ctx0" brushRef="#br0" timeOffset="44078.58">2009 5606 0,'0'-24'62,"0"48"32,0 1-78,0 50-1,0 24 1,0 0-1,-24-24 1,24-1 0,0-49-1,0 0 1,0-50 31,0 0-32</inkml:trace>
  <inkml:trace contextRef="#ctx0" brushRef="#br0" timeOffset="45692.31">1761 7591 0,'-25'0'31,"25"-25"-15,-24 25 15,24-25-16,0 1 32,0-1-31,124-50 31,-99 75-32,74 0-15,-74 25 32,-1 0-17,1 25 1,-25 24 0,0 25-1,-25 1 1,1-1-1,-26 0 1,0-25 0,26-49 15,48-25 16,26-25-32,0 25-15,74-24 16,0-1 15,-50 0-15,-24 25 0,-26 0 15</inkml:trace>
  <inkml:trace contextRef="#ctx0" brushRef="#br0" timeOffset="47291.32">1960 9402 0,'-25'0'16,"25"-25"77,25 25-93,0 0 16,-1-25 0,150 1 15,-149 24-31,24 49 31,-222 174 16,123-198-31,25 0 15,75-50-15,0 25-16,98-25 46,-98 25-30,-25 75 0,0-26-1,-75 26 1,0-1 0,1-24-1,-50 0 1,24-26-1,26 1 1,-1-50 0,25 25-1,0-24 1,1 24 0</inkml:trace>
  <inkml:trace contextRef="#ctx0" brushRef="#br0" timeOffset="49090.76">1612 11659 0,'0'0'15,"0"-24"-15,25 24 16,0 0-16,0-25 15,24 25 32,1 322 31,149-322-31,-51-148 0,-148 123-16,0 50 1,0 24-17,0 50 1,0 1 0,0 24-1,25-25 1,-25-50-1,25-24-15</inkml:trace>
  <inkml:trace contextRef="#ctx0" brushRef="#br0" timeOffset="50224.52">2233 13470 0,'24'0'0,"-48"0"47,-26 25-31,0 0-16,1-25 15,-125 50 17,100-50-1,74 24 47,0 1-62,0 25-16,0 49 15,-25-49 1,25-1-16,-50 26 31,50-100 0,25 0-15,25-24 0,24 24-1,-24 0 1,24 50 0,-24 0-1,-1 24 1,-24 1-1,-25-1 1,0 26 0,0-1-1,-49 1 1,-26-26 0,1-24-1,-25 0 1,-1-25-1,26-25 1,24 25-16</inkml:trace>
  <inkml:trace contextRef="#ctx0" brushRef="#br0" timeOffset="52357.69">4242 5557 0,'-25'0'16,"0"0"15,1 0-31,-1 0 31,25-25 16,74 0-16,50 50 0,-99-25-15,49 99 15,-49-24-15,-74 24 0,24-25-1,-50 26 1,26-26-1,24-49 1,0-25 0,75 25-1,-25-25 1,173-25 0,-74 0-1,-49 0 1,-51 25 15,1 0-15</inkml:trace>
  <inkml:trace contextRef="#ctx0" brushRef="#br0" timeOffset="53407.49">4540 7244 0,'0'0'0,"0"-25"31,-25 0-15,0 25-16,0 0 16,-24 0-16,-51 0 46,51 0 1,49 50 0,0-1-31,-50 150 15,25-150-15,1-24-1,24 0 17,49-50-17,75-24 16,-49 49-15,-1 0 0,-49 24-16,0 1 15,-1 25 1,-24 24 0,0-49-16,-24 50 15,-51-1 1,-24-24-1,0-50 17,24 24-17,26-24 1,24 0 0,0 0-16</inkml:trace>
  <inkml:trace contextRef="#ctx0" brushRef="#br0" timeOffset="56092.3">4044 9600 0,'0'-24'16,"24"24"15,1 0 438,0 0-454,-25-25-15,25 0 16,0 25-16,-1-25 15,76 0 1,-1 149 62,-248 75-47,124-199 16,100-75-15,-1 75-17,-24 0 1,-1 0-1,-49 50 1,25 0 0,-50-1-1,-24 1 1,-51 24 0,26-49-1,0 0 16,49-25-15</inkml:trace>
  <inkml:trace contextRef="#ctx0" brushRef="#br0" timeOffset="57158.42">4192 11982 0,'25'0'31,"-50"-25"-31,50 0 16,-25 1-16,25-1 15,0 0-15,0 0 16,-1-99 15,-98 0 16,24 124-31,-74 25 15,25 124 16,124-100-31,74-24-1,75 50 1,-75-26 15,-74 1-31,-25 24 16,0 1-1,-50-1 1,1-24 0,-51-26-1,1 1 1,25-99-1,49-1 17,0-24-17,50 50 1,0-1 0</inkml:trace>
  <inkml:trace contextRef="#ctx0" brushRef="#br0" timeOffset="57991.71">3820 13743 0,'-49'0'47,"73"0"-16,26 0-15,0-25-16,173-49 31,-25 0 16,-198 173 0,-49 199 0,24-150-31,0-24-1,0 0 16,25-49-15,0-50 0</inkml:trace>
  <inkml:trace contextRef="#ctx0" brushRef="#br0" timeOffset="58411.6">3969 14215 0,'-25'0'31,"75"0"0,0 0-31,74-50 16,0 0-1,-50 26 17,-49 24-17,0-25 1,-25 0 15</inkml:trace>
  <inkml:trace contextRef="#ctx0" brushRef="#br0" timeOffset="62093.66">2977 3771 0,'0'-25'16,"25"50"62,-25 0-63,0-1-15,24 1 16,-24 25-16,0-25 16,0 24-16,0 1 15,0-1-15,0 175 31,-24 24 16,24 0-15,0-50-1,-25-98-16,25-76-15,-25 1 16,25 74 0,-25-49-1,25 0 1,-25-1 15,25 1-31,-24-25 16,24 49 15,-25-24-15,25-1-1,-25 1 1,25 24 0,-25-24-1,25 49 1,0-24-1,-25-1 1,50 0 0,-25-24-1,0 99 17,0-25-1,25-50-16,-25-24-15,25 99 32,-25-100-17,49 75 1,-49-24 0,25-26-1,-25 25 1,0-49-1,0 24 1,0-24 0,-25 24-1,25-24 1,0 49 0,0-74-1,0 99 1,0-25 15,0-74-15,25 99-1,-25-25 1,25-24 0,-25-1-1,0 1 1,0-51-1,0 76 1,-25-1 0,25 0-1,0-49 1,-25 123 0,50-49-1,-25 1 16,0-1-31,0 0 32,0 24-17,0-24 1,0 25 0,0 75-1,0-150 1,-25 50-1,1 74 1,24-73 0,-25-1-1,25 0 1,-25-25 0,25 25-1,-25 0 1,25 25 15,25 0-15,-25-1-1,25 101 1,0-76 0,-25-98-1,24 173 1,-24-100-1,25 1 1,-25 0 0,25 0-1,0 0 1,-25 0 0,25-25-1,-25 25 1,0-25 15,24 0-15,-24 49-1,0-73 1,0-1 0,0 25-1,25-25 1,-25 0-1,0 25 1,0-24 0,0-1-1,25 25 1,-25-75 0,0 51-1,0-76 1,0 1 15,-25-25-31</inkml:trace>
  <inkml:trace contextRef="#ctx0" brushRef="#br0" timeOffset="63560.66">1290 4961 0,'0'-24'31,"0"48"47,25-24-62,0 25-16,49 0 31,-24-25-15,297 25 30,174-25 1,-99 25 0,-274-50-31,51 25-1,-100 0-15,100 0 16,49-25 15,-100 25-15,-24 0 0,1 0-1,23-25 1,26 25-1,-100 0 1,50 0 0,25-25-1,-25 25 1,-24-24 0,-1 24-1,0 0 1,25 0-1,-74 0-15,-1-25 16,125 25 0,-100-25-1,-24 25 1,-25 0 0</inkml:trace>
  <inkml:trace contextRef="#ctx0" brushRef="#br0" timeOffset="65925.78">5458 3597 0,'0'-25'31,"0"50"16,24 0-47,-24 0 16,0 24-16,25 150 47,25 123 0,-75 26-1,0-100-14,25-199-32,-25 50 15,1 75 32,-1-99-31,0 24-1,-25-25 1,50-49-16,-25 25 16,1 24-1,-26-24 1,25-1 0,25 1-1,-25 0 1,25-1-1,-24 26 1,24-26 0,-25 26-1,0-1 1,25 0 0,-25 1-1,25 24 16,-25 25-15,1-25 15,48 25-15,-24 0 0,0-74-1,25 0-15,-25-1 0,0 26 31,25-26-31,-25 1 0,0 0 16,0 49 0,0 25-1,0-25 1,25 0 0,-25 0-1,0 1 16,0-1-15,0-25 0,0 50-1,0-49 1,-25 24 0,25-25-1,0 26 1,0-51-1,0 75 1,-25-49 0,25 98-1,0-98 1,0 49 0,0 124-1,0-198 1,25 74 15,-25-50-15,0 75-1,25 0 1,0 0 0,-1-1-1,1 1 1,0 0-1,0 0 1,0 0 0,-1-25-1,1 25 1,-25 49 0,0-99-1,0 25 16,-25-24-15,25 24 0,25-25-1,-25 25 1,0 0 0,0 0-1,25 0 1,-25 74-1,0-73 1,0 23 0,0-48-1,25 24 1,-25 0 15,0 0-31,0 0 31,25 99-15,0-99 0,-25 0-1,0 0 1,24-25 0,-24-49-1,25 74 1,-25-25-1,0-49 1,25-1 0,-25 1-1,0 0 1,0-1 0,0 1-1,0-25 1,0 0 15,0-1-15,0 1-1,0 0 1</inkml:trace>
  <inkml:trace contextRef="#ctx0" brushRef="#br0" timeOffset="67909.35">8137 1687 0,'0'-25'0,"0"0"16,24 25 31,1 25-47,149 124 47,-149-99-32,124 74 32,-125-124-31</inkml:trace>
  <inkml:trace contextRef="#ctx0" brushRef="#br0" timeOffset="68225.28">8806 1563 0,'0'-25'16,"0"50"-16,0-75 47,-24 50-47,24 25 0,-25 49 31,-50 150-15,26-51-1,24-73 1,-25 123 0,26-99-1,24-74 1,-25 24-1,25-49 1,-25-25 0</inkml:trace>
  <inkml:trace contextRef="#ctx0" brushRef="#br0" timeOffset="68774.96">9774 1836 0,'0'0'0,"0"-25"0,0 0 31,-25 25-15,-24 25 0,-1 25-1,25 24 1,0 0-1,25 1 1,25-26 15,0-49-31,25 0 16,74 0 0,-100-24-1,51-51 1,-75 1-1,-50-1 1,1 1 0,-26 49-1,1 0 1,24 25 0</inkml:trace>
  <inkml:trace contextRef="#ctx0" brushRef="#br0" timeOffset="69225.55">9997 1761 0,'0'0'16,"25"0"-16,0 0 15,-25 25 1,25 0-1,-25 0-15,0 24 16,24 26 0,-24-1-1,0-49 1,0 0-16,0-50 31,0-25-15,25-49-1,25 0 17,24 49-17,-24 26 1,24 24 0,-24 24-1,0 51 1,-26 24-1,26-49 1,-25-1 0</inkml:trace>
  <inkml:trace contextRef="#ctx0" brushRef="#br0" timeOffset="69694.25">11634 1414 0,'25'0'16,"-25"-25"-1,-25 25 1,-123 223 31,-76 224 0,200-397-47,-26 74 46</inkml:trace>
  <inkml:trace contextRef="#ctx0" brushRef="#br0" timeOffset="69995.73">11188 1563 0,'-25'-50'16,"50"100"-16,-75-125 0,50 51 31,25 48 0,25 51-15,74 99 0,-50-75-1,1 25 16,-26-50-15,-24-24-16,0-25 0,-25-1 31,0 1-31</inkml:trace>
  <inkml:trace contextRef="#ctx0" brushRef="#br0" timeOffset="70125.85">12131 2109 0,'0'0'0,"24"-25"15</inkml:trace>
  <inkml:trace contextRef="#ctx0" brushRef="#br0" timeOffset="72226.5">6996 3870 0,'0'-25'16,"-25"25"15,-25 25 0,50 25-15,-124 148 15,-50 149 16,174-322-16</inkml:trace>
  <inkml:trace contextRef="#ctx0" brushRef="#br0" timeOffset="72577.64">6673 3994 0,'-25'-25'0,"25"0"15,-25 25 1,50 0 31,0 25-32,0 0-15,0 25 16,24-26-16,51 76 16,-1-26-1,-25-24 1,1-1 0,-26-24 15,-24-25-31,0 0 15</inkml:trace>
  <inkml:trace contextRef="#ctx0" brushRef="#br0" timeOffset="72894.38">7517 3746 0,'0'0'0,"-25"0"16,25-25-16,-25 25 16,50 25 15,24 25-16,-24-1-15,50 26 16,-1-1 0,-49-49-1,24 24 1,-24-49 0</inkml:trace>
  <inkml:trace contextRef="#ctx0" brushRef="#br0" timeOffset="73231.28">8013 3746 0,'0'0'16,"0"-25"-16,-25 25 46,25 25-30,-25 25 0,0-1-1,0 75 1,-49 50 0,49-100-16,-49 75 15,49 0 16,0-124-15</inkml:trace>
  <inkml:trace contextRef="#ctx0" brushRef="#br0" timeOffset="75259.44">8757 3523 0,'0'24'62,"0"1"-46,25 25-1,74 272 32,-74 175 0,24-76 0,-49-272-31,0 25-1,0 49 16,0-149-31,25 50 16,-25 1 15,-25-51-15,25 0 0,0 1-1,-24-50-15,24 24 0,0 1 31,0-1-15,0 51 0,0-1-1,0 0 1,0 50 0,24-25-1,1 25 1,0-25-1,0 0 1,-25-25 0,25 25-1,-25-74 1,0-1 0,-25 26-1,25-26 1,-25 26 15,25 24-15,-25-24-1,50 24 1,-25 50 0,0-75-1,0 75 16,0-75-15,0 26 0,-25-1-1,25-50 1,0 75 0,0 25-16,0 25 15,0 0 1,0-1 15,0 1-15,25-1-1,-25 1 1,25-50 0,-25 149-1,0-99 1,0-25-1,0 24 1,0-98 0,0-1-1,0 199 1,0-149 0,25-25-1,-1 249 16,-24-274-15,25 75 0,0 74-1,-25-74 1,25 0 0,-25 0-1,0-1 1,0 1-1,0 25 1,0-25 0,0 24-1,0-24 1,0 25 0,0 24-1,0-74 1,0 0 15,0 0-15,0-24-1,0-1 1,0-25 0,-25 1-1,25-26 1,0-24-1,0 0 1,0-50 15,-25 0-15</inkml:trace>
  <inkml:trace contextRef="#ctx0" brushRef="#br0" timeOffset="76675.78">10171 3622 0,'25'0'15,"-25"-25"1,-25 50 31,25 0-47,-99 198 47,-25 25-16,74-198-31,0 49 31,26-99-31</inkml:trace>
  <inkml:trace contextRef="#ctx0" brushRef="#br0" timeOffset="77059.39">9799 3796 0,'0'0'16,"-25"0"0,25 24 46,50-24-62,-26 50 16,1-25-16,25 24 15,24 51 1,1-1 0,-1-25-1,-24-24 1,-26-50 0,1 25-16,0-25 31</inkml:trace>
  <inkml:trace contextRef="#ctx0" brushRef="#br0" timeOffset="77526.24">10394 3374 0,'0'-25'16,"0"50"-16,25-50 0,0 25 15,24 0 16,1 0-15,-25 25-16,-25 0 16,25-1-1,-1 76 1,-24-26 0,-24 0-1,24-49 32,49-25-31,-24-25-16,25 1 15,24-26 1,-24 0 0,-1 26-16</inkml:trace>
  <inkml:trace contextRef="#ctx0" brushRef="#br0" timeOffset="80061.59">11486 3547 0,'0'-24'0,"-50"-1"31,50 50 47,0-1-62,0 26-16,0-25 15,0 24-15,25-24 16,-50 25-16,50 24 15,-25 50 1,25 0 0,-1 25-1,-24 0 1,25-74-16,-50 73 16,25-24-1,-24 0 16,24-24-15,-25-1 0,0-25-1,25 1 1,-25 24 0,-24-25-1,49 1 1,-25-1-1,25 1 1,-25-1 0,50 25-1,-25-24 1,0-1 0,25 1 15,-25-1-16,24 0 1,1 1 0,-25-1-1,25 75 1,-25-99 0,25 49-1,0 50 1,-25-100-1,0 1 1,0 0 0,0 24-1,0 75 1,-25-25 15,0-74-15,25-26-1,-25-24 17,0 75-17,1-50 1,-1 24 0,0 26-1,0-1 1,25 50-1,0-25 1,25 25 0,-25 0-1,0-24 1,25 24 0,-25 0-1,49 49 16,-49-123-15,25 99 0,-25-50-1,25-25 1,-25 1 0,25-1-1,0 1 1,-50-50-16,25 74 31,-25-50-15,25 26-1,0 24 1,0-49 0,-25 74-1,25 0 16,0 0-15,0-25 0,0 25-1,25 99 17,-25-148-17,25 49 1,-25-25-1,0-49 1,0-1 0,25 75-1,-25-25-15,0-49 16,0 99 0,24-99 15,-24-1-31,0 26 31,0 24-15,25 124-1,-25-74 1,0 0 0,25 49-1,0-148 1,0 123-1,-25-48 1,24-26 0,-24 25-1,25-25 1,-25 0 0,25-24 15,-25 24-16,0 50 1,0-50 0,0 25 15,0 25-15,0-75-1,0 1 1,0-1-1,0 1 1,25-1 0,-25 0-1,0-24 1,-25 24 15,25-49-15,0 50-1,0-51 1,25 1 0,-25 0-1,0 25 1,0-25 0,0 24-1,0 1 16,0-25 1,0-1-17,0-48 48,-25-1-63</inkml:trace>
  <inkml:trace contextRef="#ctx0" brushRef="#br0" timeOffset="85776.3">6599 5656 0,'0'25'16,"-25"-25"-16,25-25 78,25 25-47,-1 0-31,100 0 31,-74 25-15,-25 25 0,-25-1-1,-25 26 1,-25-1 15,-24 0-15,49-49-16,0 0 15,1 0 1,-1-25 0,50 0-1,74 0 1,25-50-1,0 25 1,0 1 0,-50-1-1,-74 0 17</inkml:trace>
  <inkml:trace contextRef="#ctx0" brushRef="#br0" timeOffset="87443.47">5482 4937 0,'0'-25'15,"25"25"32,0 0-31,0 0-16,49 0 31,-24 0-31,322 25 47,25-25 16,-298 0-48,0 0 1,125 0 15,-51 24 0,-49-24-31,-74 0 16,49 0 0,-25 0-1,26 0 1,24-24-1,-25 24 1,25 0 0,-25 24-1,-24-24 1,24 0 0,50 0 15,-75 0-16,25 0 1,1 0 0,24-24-1,-25 24 1,25-25 0,0 25-1,-25-25 1,25 25-1,0 0 1,-25 0 0,25-25-1,75 25 1,-75-25 0,0 25-1,0-24 16,0 24-15,-25-25 0,25 25-1,0 0 1,0 0 0,-49 0-1,24 0 1,25 0-1,0 0 1,-49 0 0,24 0-1,0-25 1,0 50 0,-49-25-1,-25 0 16,99 0 1,-50 25-17,-49-25 1,0 0 15</inkml:trace>
  <inkml:trace contextRef="#ctx0" brushRef="#br0" timeOffset="88710.2">6648 7442 0,'0'-25'0,"25"1"16,-50 48 62,25 1-78,-25 223 47,1-74-1,24-149-30</inkml:trace>
  <inkml:trace contextRef="#ctx0" brushRef="#br0" timeOffset="89169.33">7070 7616 0,'25'-25'0,"-50"50"0,50-75 16,-25 25-1,0 50 32,-25-25-47,25 25 16,-50 49-1,26 1 1,24-50-16,0 0 16,49-1-1,75 1 1,-25-25 0,-24-49-1,-26-1 16,-49-49-15,-24 24 0,-76-24-1,51 74 1,-26 25 0,26 0-1</inkml:trace>
  <inkml:trace contextRef="#ctx0" brushRef="#br0" timeOffset="90509.59">6971 9551 0,'0'-25'32,"0"0"-17,0 0 1,0 1 15,0-1-31,-50 0 31,-99 0 1,0 100-1,100 49 0,74-75-31,49-24 16,25 0-1,1-50 1,-1-25 0,-50 1-1,-24 24 16,-25 0 1,0 50-17,0 0 1,-25 49 0,1 75-1,24-74-15,-25 73 16,25-48-1,0-51 1,0-24 15</inkml:trace>
  <inkml:trace contextRef="#ctx0" brushRef="#br0" timeOffset="94743.34">6698 11932 0,'-25'-24'0,"0"24"63,0 0-48,25-25 17,-24 25-17,24-25 16,49 25 1,75-50-1,-49 50 0,-50 50-31,-50 0 16,-25 24-1,0-24 1,26-26 0,-1-24-1,74 25 17,1-50-17,0 50 16,-25-25-31,-1 0 16,1 25 0,-25 25-1,-49 24 1,-26-24 0,-74 24 15,100-74 0,24-25-15,25 0-16</inkml:trace>
  <inkml:trace contextRef="#ctx0" brushRef="#br0" timeOffset="95617.68">7070 11883 0,'25'0'31,"-50"0"-15,0 0 62,75 0-47,-25-25-31,24 25 16,1-25 15,-1 25-15,1 25-1,-50 0 1,0 24-16,0 26 16,-50-1-1,1 25 1,-26-49-1,26 0 1,24-26 0,75-24 31,-26-24-47,150-26 31,-100 25 0,-49 25-15,-25-25-16</inkml:trace>
  <inkml:trace contextRef="#ctx0" brushRef="#br0" timeOffset="98596.36">6425 13644 0,'25'0'94,"0"-25"-94,24 25 16,26-25-1,-26 1-15,1 24 16,-25 0 0,-25 74-1,-25 25 17,-50-24-17,26-26 1,24-49-1,25 25 17,50-50-17,24 1 1,-49 24 0,0 0-16,24 0 15,-24 24 1,-25 26-1,0 24 1,-25 1 0,-24-1-1,-26-49 17,1 0-32,49-25 31,-25-25-16,26-25 1,24 1-16</inkml:trace>
  <inkml:trace contextRef="#ctx0" brushRef="#br0" timeOffset="99463.4">7343 13644 0,'0'-25'15,"49"25"-15,-49-25 16,-24 25 0,-1 0-1,-74 25 1,-25 0-1,99 0 1,0-25 0,25 25 31,0-1-32,50 51 16,-26 49 1,-24-50-17,0-49 1,0 0 15,25-50-15,25-24-1,-50 24 1,25 0-16,-1 25 0,26-25 16,24 25 15,-24 0-15,0 50-1,-25-25 1,-1 24-1,-24 26 1,0-26 0,-49 26-1,-1-26 1,0-24-16,-98 0 31,73 0-15,-24-50-1,74 25 1</inkml:trace>
  <inkml:trace contextRef="#ctx0" brushRef="#br0" timeOffset="112182.51">9898 5309 0,'25'0'62,"-25"25"-30,-25-1-32,25 26 15,0 0-15,-25 49 32,0 124-17,25-124 32,0-74 0,-24-25-31</inkml:trace>
  <inkml:trace contextRef="#ctx0" brushRef="#br0" timeOffset="114528.27">9526 7343 0,'0'-25'15,"0"50"48,0 0-63,-25 24 15,0 125 17,25-100-32,-25-24 15,-24 74 1,49-99-1,0 0 1,74-50 15,25-25-15,1 1 0,-1-26 15,-49 26-16,-26-1 1,-24 25 0,-24 0-1,24 50 17,0 25-17,0 49 1,0 0-1,0 1 1,24-26 0,-24 0-1,-24-49 1,24 0 0</inkml:trace>
  <inkml:trace contextRef="#ctx0" brushRef="#br0" timeOffset="115744.64">10096 9600 0,'0'-24'16,"25"24"-16,-50-25 47,1 0-32,-1 25-15,0-25 16,0 25-16,-198-25 47,24 199 0,348 25-1,50-224-14,-125-25-17,-24 0 1,-50 1 0,49 24 15,-49 50-16,-24 0 1,-1 49 0,25 1-1,0-1-15,-25 50 16,0 25 0,0-50-1,25-25 1,-24-24-1,24-25 17</inkml:trace>
  <inkml:trace contextRef="#ctx0" brushRef="#br0" timeOffset="117278.39">9724 11560 0,'25'0'0,"-25"-25"15,-25 50 48,25 25-47,-49 74-1,49-50-15,-124 249 47,124-274 0,24-49-31</inkml:trace>
  <inkml:trace contextRef="#ctx0" brushRef="#br0" timeOffset="117706.78">10320 11635 0,'0'0'16,"0"-25"-1,-25 25 1,0 25-1,0-1 1,-24 26 0,24 0-1,-74 99 1,74-1 15,74-73-15,1-26-1,49-24 1,-24-25 0,-26 0-1,-49-25 1,-49-24 0,-26 24-1,-49 25 1,50 0-1</inkml:trace>
  <inkml:trace contextRef="#ctx0" brushRef="#br0" timeOffset="118620.26">9873 13768 0,'50'0'62,"-25"0"-46,24 0-16,125 50 31,-75 123 1,-397 150 14,125-224 1,173-74-31,74-50 15,-24 0-31,74 25 16,-75-25-1,100 1 1,-99-1 0</inkml:trace>
  <inkml:trace contextRef="#ctx0" brushRef="#br0" timeOffset="118946.49">10667 13967 0,'-50'-25'15,"1"25"1,24 25 0,0 74-1,75 0 1,-1-74-1,1 24 1,0-24-16,24 50 16,-49-51-16,-25 1 15,0 25 1,-50 0 0,1-1-1,-51-49 1,26 0-1</inkml:trace>
  <inkml:trace contextRef="#ctx0" brushRef="#br0" timeOffset="119259.5">10741 13917 0,'0'0'0,"0"-25"47,25 25-31,0-25-16,25 25 15,24-24-15,-24 24 16,24-25-16,1 0 15,-51 25 1</inkml:trace>
  <inkml:trace contextRef="#ctx0" brushRef="#br0" timeOffset="126024.35">1067 15281 0,'0'-24'0,"0"-1"15,25 25 79,-1 0-78,1 0-16,273 0 46,-174 0-30,74-25 15,-49 0-15,0 25 0,-75 0-1,1-25-15,-1 25 16,75 0-1,0-24 1,0 24 0,-25-25-1,-75 25-15,1 0 16,74-25 0,-99 25-16,74 0 15,0-25 1,1 25-1,-1 0 1,-25 0 0,25-25 15,125 25 0,-125 0-15,25 0 15,0 0-15,-25 0-1,-74 0-15,74-25 16,0 25 0,1 0-1,-1 0 1,0 0-1,25-24 1,-25 24 0,1-25 15,123 25-15,-74-25 15,-25 0-16,-50 25 17,25 0-32,-74 0 15,74-25 1,26 25 0,-26 0-1,50-24 1,-25-1-1,24 25 1,1-25 0,-25 25-1,75 0 17,-50 0-17,-25 25 1,-50-25-1,1 0 1,123 25 0,0-25-1,-148 24 1,24-24 0,50 0-1,-24 25 1,-1-25-1,50 0 1,-50-25 0,0 25-1,25 0 17,0 0-17,-24-24 1,24 24-1,-25 0 1,0-25 0,0 25-1,0 0 1,100-25 15,-100 25-15,25 0-1,25 0 1,-50 0 0,1 0-1,-1 0 17,-50 0-32,1 0 15,49 0 1,75-25-1,-125 25 1,-24 0-16,25 0 16,-1 0-16,1 0 15,25 0 1,-26-25 0,26 25-1,-26-24 1,1 24-1,-1-25 1,26 0 0,-26 25 15,1-25-15,24 25 15,-49 0-16,0-25 1,0 25 0,0 0-1,24 0 17,-24 0 30,0 0-31,-50 0 235,25-24-250</inkml:trace>
  <inkml:trace contextRef="#ctx0" brushRef="#br0" timeOffset="129198.19">27933 1067 0,'-25'0'16,"25"-25"-16,-25 25 16,25 25 109,25 0-110,0-1-15,-1 1 16,125 99-1,-25 0 17,-74-74 15</inkml:trace>
  <inkml:trace contextRef="#ctx0" brushRef="#br0" timeOffset="129545.52">28478 1116 0,'0'-24'0,"0"48"0,-24-48 16,24-1 0,-25 50 15,25-1-15,-50 51-1,1 49 1,24 25-1,-50-25 1,26 0 0,-1-25-1,25-25 1,25-49 15</inkml:trace>
  <inkml:trace contextRef="#ctx0" brushRef="#br0" timeOffset="130279.37">28181 794 0,'-25'-25'16,"50"50"-16,-50-75 15,25 25 17,0 50 15,-25-25-32,0 25-15,0 0 16,-24 24-1,24-24 1,25 0 31,0-75-47,50-24 31,24 24-15,-24-24-1,-25 24 1,-1 26 0,1-1-1,-25 50 32,0-1-47,25 51 16,0-26-1,0 1 1,24 0 0,-24-50-1,-25 24 17,25-48-32</inkml:trace>
  <inkml:trace contextRef="#ctx0" brushRef="#br0" timeOffset="130821.59">28900 1340 0,'0'-25'31,"-25"25"-15,50 0 46,0-25-46,49 25-1,-24 0 1,0-25 0,-26 25-1,1 0 1</inkml:trace>
  <inkml:trace contextRef="#ctx0" brushRef="#br0" timeOffset="131096.29">28850 1464 0,'0'24'32,"25"-24"-17,0 0 1,0 0-16,25 0 16,-26 0-16,26-24 31,-25 24-16,0 0 1</inkml:trace>
  <inkml:trace contextRef="#ctx0" brushRef="#br0" timeOffset="132592.26">29793 1191 0,'0'-25'0,"0"0"16,0 0 15,25-24-15,-75-1 31,-74 100-1,25 74-14,74-75-32,25 26 15,50-26 1,49-24 0,-24 0-1,-26-50 1,-24-49-1,0-1 17,0 1-32,-25 99 62,49 99-31,1-50-15</inkml:trace>
  <inkml:trace contextRef="#ctx0" brushRef="#br0" timeOffset="132847.01">30289 1240 0,'0'-24'0,"0"48"0,0-73 15,25 24 1,25 25 0,-1 0-16,75-25 15,0 25 1,-49-25-1,-50 25 1</inkml:trace>
  <inkml:trace contextRef="#ctx0" brushRef="#br0" timeOffset="133114.31">30562 1017 0,'0'0'15,"-25"0"-15,25-25 16,0 50 31,0 0-31,0 0-16,0 24 15,0 1 1,50 24-1,0 26 1,-1-51 0,-24-24-1</inkml:trace>
  <inkml:trace contextRef="#ctx0" brushRef="#br0" timeOffset="133646.19">30860 967 0,'25'-49'0,"-50"98"0,50-123 16,-25 49-1,0 50 32,0 25-47,0-26 16,24 26-1,-24 49 1,0-49-16,0 0 16,0-26-1,25-24 17,25-49-17,24 24 1,1 0-1,-50 25 1,-1 0 0,1 25-1,-25 0 1,25 0 0,-50 24-1,-99 26 1,50-51-1,-1-24 1,26 0 0,24 0-1,50-49 17</inkml:trace>
  <inkml:trace contextRef="#ctx0" brushRef="#br0" timeOffset="134161.84">31902 943 0,'0'-25'16,"-25"0"-1,25 0 17,0 50-17,-25 0 1,-99 198 31,-74 50 0,148-223-16</inkml:trace>
  <inkml:trace contextRef="#ctx0" brushRef="#br0" timeOffset="134519.32">31480 967 0,'0'0'16,"0"-24"-16,0-1 15,25 50 32,0 49-31,49 25 15,-24-24-31,24 24 16,25 0-1,-24-49 1,-50-25-1,-1-25 48</inkml:trace>
  <inkml:trace contextRef="#ctx0" brushRef="#br0" timeOffset="136780.92">27585 2605 0,'0'25'94,"0"-1"-79,25 150 32,-50 49 0,25-198-31,25-50 46,-25 1-62,25-1 16,25-25 0,-1 25-1,-24 0 1,-25 1-1,50 24 1,-50 24 0,0 26-1,0 0 1,0-1 0,-25-24-1,0 0 1,0 0-1,-49 0 1,-1-25 0,51 0-1,-1 0 1,0-25 0,25 0-1</inkml:trace>
  <inkml:trace contextRef="#ctx0" brushRef="#br0" timeOffset="137248.32">28255 2927 0,'-25'0'62,"50"0"-31,25-25 1,-1 25-32,51-24 62</inkml:trace>
  <inkml:trace contextRef="#ctx0" brushRef="#br0" timeOffset="137465.91">28230 3126 0,'0'0'16,"-24"0"-1,48 0 17,1 0-32,0 0 15,25-25 1,-1 25-1,-24 0 1</inkml:trace>
  <inkml:trace contextRef="#ctx0" brushRef="#br0" timeOffset="138411.4">28875 2654 0,'0'-24'16,"0"-1"31,0 50-16,0-1-31,0 1 16,0 0-16,0 149 62,0-150-15,0-48-31,0-1-1,25-50 17,-25 26-17,25-1 1,25 1 0,-26-1-1,1 25 1,25 0-1,-1 50 17,-24 0-17,0 25 17,-25-26-32,25 1 15,-25 25 1,0 24-1,0-49 1,0 0-16,-25 0 31</inkml:trace>
  <inkml:trace contextRef="#ctx0" brushRef="#br0" timeOffset="139216.32">29793 2282 0,'25'0'32,"-50"0"15,-24 0-32,-1 25-15,0-25 16,-74 50-1,0-25 17,75-25-1,73 24 0,26-24-15,-25 25-16,49-25 15,-24 25 17,-25 0-17,0 0-15,-1-1 32,-24 26-17,-49 24 1,-1 1-1,25-1 1,-24-49 0,49 0-1,24-25 1,26 0 0,25-25-1,-1 25 1,-49-25-1,0 0 1</inkml:trace>
  <inkml:trace contextRef="#ctx0" brushRef="#br0" timeOffset="139629.31">30190 2431 0,'0'0'0,"0"-25"15,0 1 32,0 48-31,-25 1 0,25 0-16,-25 0 15,25 24-15,-24-24 16,-1 50-1,-25-26 1,25 1 0,1-25-1</inkml:trace>
  <inkml:trace contextRef="#ctx0" brushRef="#br0" timeOffset="139962.32">29992 2530 0,'0'-24'16,"0"48"-16,0-73 0,-25 49 16,50 25 46,-25-1-46,24 1-16,1 25 15,0-25-15,0-1 16,49 26 0,1-25-1,-51 0-15,1-25 16</inkml:trace>
  <inkml:trace contextRef="#ctx0" brushRef="#br0" timeOffset="140217.2">30438 2481 0,'0'0'16,"-25"-50"15,50 75 16,-25 0-47,25 0 16,0-1-16,0 26 15,-1-25 1,-24 24-1</inkml:trace>
  <inkml:trace contextRef="#ctx0" brushRef="#br0" timeOffset="140463.94">30562 2605 0,'0'0'0,"50"-75"32,-50 26-17,25 24 1,-25 0-1,0 50 1,0 0 0,-25 49-1,0 25 1,25 1 0,-50 24-1,50-50 1,-24-24-1,24-1 1</inkml:trace>
  <inkml:trace contextRef="#ctx0" brushRef="#br0" timeOffset="140734.1">30885 2704 0,'24'-50'31,"-24"26"-31,25 24 16,25 0 0,24-25-1,-24 25 1,-25 0 31</inkml:trace>
  <inkml:trace contextRef="#ctx0" brushRef="#br0" timeOffset="141367.54">31753 2282 0,'25'-49'31,"-25"24"-15,-25 25 0,0 25-1,0-25-15,-49 24 32,-25 1-17,49 0 1,50 0-1,25 0 32,0-25-31,-1 0-16,1 0 16,25 74 15,-50-49-31,0 25 15,-25-1 17,0 1-32,-49 24 31,74-49-15,-25 0-1,50-25 1,0 25-1,99-50 1,-50 25 0,-24-25-1</inkml:trace>
  <inkml:trace contextRef="#ctx0" brushRef="#br0" timeOffset="141731.47">32150 2357 0,'0'0'0,"0"-25"0,-25 50 63,25 0-48,-25-1-15,0 1 16,25 0-16,-24 0 16,-1 49-1,25-49-15,-25 0 16,0 24-1,25-24 1</inkml:trace>
  <inkml:trace contextRef="#ctx0" brushRef="#br0" timeOffset="142007.57">32001 2481 0,'0'-25'16,"0"50"-16,0-75 0,0 25 16,0 1-1,0 48 32,0 1-31,25-25-16,24 75 15,1-1 17,0-49-17,-26 0 1</inkml:trace>
  <inkml:trace contextRef="#ctx0" brushRef="#br0" timeOffset="142211.34">32423 2580 0,'0'0'0,"0"-25"0</inkml:trace>
  <inkml:trace contextRef="#ctx0" brushRef="#br0" timeOffset="142863.47">32869 2282 0,'0'0'16,"25"0"-16,-25-25 0,-50 25 62,26 0-62,-76 25 16,26 0-1,0-25 17,74 25-17,-25-25 1,50 0-1,24 25 1,1 24 0,-1-24-1,-24 0 1,0 25 0,-25-26-1,0 26 1,-50-25-1,26-25-15,24 25 16,-25-25 0,25 24 15,0 1 0,25-25-15,24 0-1,1 0 1,-25 0 0,24-25-1</inkml:trace>
  <inkml:trace contextRef="#ctx0" brushRef="#br0" timeOffset="143195.22">33092 2307 0,'0'0'16,"0"-25"-1,0 0 1,0 50 31,0 0-32,25 0 1,0 0-16,0 0 16,0-1-16,0 26 15,-1-25 1</inkml:trace>
  <inkml:trace contextRef="#ctx0" brushRef="#br0" timeOffset="143499.15">33390 2332 0,'0'-25'15,"0"50"-15,25-75 0,-25 25 31,0 50 1,-25 0-17,25 50 1,0-26 0,-25 26-1,1-51-15,-1 76 16,25-51-1,-50 26 17,50-51-17</inkml:trace>
  <inkml:trace contextRef="#ctx0" brushRef="#br0" timeOffset="144847.79">29099 3547 0,'-25'0'0,"50"0"0,-50-24 62,50 24-15,-1 0-47,51 24 31,396-24 16,-297 0-31,-25-24-1,-75 24-15,100 24 32,-1-24-17,1 0 1,-100-24-16,75 24 15,0 0 1,0-25 15,49 0-15,-98 25 0,123 0-1,-49-25 1,74 0 15,-75 25-15,51-24-1,48-1 17,-197 25-32,-1 0 15,50 0 1,0-25-1,0 25 1,25-25 15,-99 25-31,-1 0 32,-24 0-17,0 0 1,0 0-1,-50 0 1</inkml:trace>
  <inkml:trace contextRef="#ctx0" brushRef="#br0" timeOffset="145916.14">29446 4044 0,'0'-25'16,"25"50"15,-25-1-16,0 1 1,24 25 0,-24 49 31,0-74-1,0-100-14,50-24-1,-25 74-15,0-24-1,0 49 1,-1-25-16,1 25 15,0 0 1,0 25 0,0 24 15,-1-24-15,-24 25-1,-24 24 1,24-24-1,-25-25 1,25-1 0,25 1 15,-1-50-15,1 25-1</inkml:trace>
  <inkml:trace contextRef="#ctx0" brushRef="#br0" timeOffset="150900.46">30215 3920 0,'-25'-25'0,"0"25"125,-24 0-109,24 0-1,-25 0-15,25 25 16,-24-25 15,24 0 0,99 0 1,26 24-1,-76 1-16,-24 0 1,25 25 0,-25-1-1,-74 75 17,-1-74-17,51-25 1,-1-1 15,74-48-15,1 24-1,24-25 1,1 25 0,-75-25-16</inkml:trace>
  <inkml:trace contextRef="#ctx0" brushRef="#br0" timeOffset="151265.53">30686 3994 0,'25'-25'31,"-50"50"16,0 0-31,1 0-1,-1-1-15,0 26 16,0-25-16,-24 24 16,-1 1-1,0-25 1</inkml:trace>
  <inkml:trace contextRef="#ctx0" brushRef="#br0" timeOffset="151596.1">30463 4044 0,'25'-50'31,"-25"75"31,25 0-62,-1-1 16,1 1-16,0 0 16,25 25-1,-1-1 1,-24-24-1,0 0 1</inkml:trace>
  <inkml:trace contextRef="#ctx0" brushRef="#br0" timeOffset="152999.41">30835 3796 0,'25'-25'15,"-25"50"48,25-1-47,-25 1-1,0 25 1,-25-25-16,-25 49 47,100-99 0,173-74 15,-173 99-62</inkml:trace>
  <inkml:trace contextRef="#ctx0" brushRef="#br0" timeOffset="153619.45">31257 4168 0,'0'0'16,"-25"0"-1,50 0 32,24 0-31,249-50 31,-248 50-16</inkml:trace>
  <inkml:trace contextRef="#ctx0" brushRef="#br0" timeOffset="154317.24">32423 3870 0,'0'-25'16,"-25"25"46,0 25-62,-25-25 16,1 25-16,-26 0 15,1-1 1,49 1 0,0-25-1,50 25 17,25-25-17,-25 25 1,24-25-1,1 25 1,-1-25 0,-49 24-16,25-24 15,0 75 1,-50-26 0,-24 26-1,-1-26 1,25-24-1,25 0 17,-25-25-32,50 0 31,50 0-15,24-25-1,0 0 1,-49 1-16</inkml:trace>
  <inkml:trace contextRef="#ctx0" brushRef="#br0" timeOffset="154680.74">32993 3969 0,'0'-25'16,"0"1"15,-25 24 16,25 24-47,-24 1 15,24 0-15,-50 25 32,25-1-17,0 1-15,25-25 0,-24-1 16,-1 1 0,0 0-1,25 0 1</inkml:trace>
  <inkml:trace contextRef="#ctx0" brushRef="#br0" timeOffset="155051.32">32770 4019 0,'0'-25'0,"0"50"0,-25-50 15,25 0 1,-25 25 0,50 25 46,-25 0-46,25 0-1,0-1-15,0 1 16,-1 0-16,51 25 16,-26-26-1,1 1 17,-25-25-17</inkml:trace>
  <inkml:trace contextRef="#ctx0" brushRef="#br0" timeOffset="155517.49">33241 3796 0,'0'-25'0,"0"50"0,0-75 31,25 50 0,-25 25-15,50 0 0,-1 49-1,1 0 1,-25 1 0,0 49 15,-25-50-16,0-24-15,-50 24 16,25-49 0,-49 0-16,-50 25 31,24-26-31</inkml:trace>
  <inkml:trace contextRef="#ctx0" brushRef="#br0" timeOffset="156150.94">31877 3845 0,'0'-25'16,"0"50"15,0 0-15,0 0 0,0 74 15,74 174 16,-49-224-47,273 76 47</inkml:trace>
  <inkml:trace contextRef="#ctx0" brushRef="#br0" timeOffset="156828.04">33291 3597 0,'0'-25'16,"25"25"-16,49 0 62,-74 25-30,25 49-1,-50-24 0,50-50 32,25-25-63,49 0 15,0 1 16,-74 24-15</inkml:trace>
  <inkml:trace contextRef="#ctx0" brushRef="#br0" timeOffset="159471.35">28007 5805 0,'0'-25'93,"0"0"-77,0 1 0,0-1-1,-25-50 17,-49 50 14,49 25-46,-99 149 47,223 25 0,-49-149-16,-25 0-31,-1-25 32,1-50-17,0 0 1,0 1 0,-25-1-1,0 25 16,0 50 1,-25 0-17,25 25 1,25 24 15,-25-49-31,0 0 47</inkml:trace>
  <inkml:trace contextRef="#ctx0" brushRef="#br0" timeOffset="160118.35">28528 5780 0,'0'25'15,"-25"-25"17,50 0 15,74-25-1,-49 25-46,24-25 47</inkml:trace>
  <inkml:trace contextRef="#ctx0" brushRef="#br0" timeOffset="160359.9">28503 6003 0,'50'-24'31,"-25"24"-16,-1 0-15,51-25 32,-50 25-32</inkml:trace>
  <inkml:trace contextRef="#ctx0" brushRef="#br0" timeOffset="161097.32">29297 5656 0,'-25'0'0,"50"25"63,-25 0-63,25 0 16,0-1-1,49 26 16</inkml:trace>
  <inkml:trace contextRef="#ctx0" brushRef="#br0" timeOffset="161374.07">29570 5631 0,'0'-25'16,"0"50"-16,0-74 15,0 73 32,0 1-47,-25 25 32,25-25-32,0 49 15,-25 25 1,0 25-1,1-49 1,-26-1 0,50-24-1</inkml:trace>
  <inkml:trace contextRef="#ctx0" brushRef="#br0" timeOffset="161774.45">29198 5334 0,'0'0'16,"0"24"0,-25-24-16,50 0 15,0 0 1,24-24-16,1 24 15,-1 0 1,26-25 0,-50 25-1</inkml:trace>
  <inkml:trace contextRef="#ctx0" brushRef="#br0" timeOffset="162132.04">29892 5830 0,'0'25'63,"25"-25"-48,0 0-15,0-25 16,24 25-1,1 0-15,-25 0 16,49 0 0,-74-25-1</inkml:trace>
  <inkml:trace contextRef="#ctx0" brushRef="#br0" timeOffset="162734.22">30612 5507 0,'0'0'0,"0"25"47,0 0-32,25 0-15,-25-1 16,0 26 0,24 25-16,1-1 31,0-24-16,0-100 32,0 25-31,-1 0-16,26-24 16,0 24-1,-26 25 1,1 0-1,0 0 1,-25 50 0,0-26-1,-50 26 1,1-25 0,-26 0-1,51-1-15,-1-24 16,0 0-1,0 0 1,25-24 0</inkml:trace>
  <inkml:trace contextRef="#ctx0" brushRef="#br0" timeOffset="163131.67">31430 5532 0,'0'0'0,"0"-25"0,25 25 15,-25-25 1,0 50 46,0 0-62,-25 0 16,25 24-16,-24-24 16,-1 0-1,-25 50 1,25-26-16,25 1 15,-49 24 1,24-24 0,0-50-1</inkml:trace>
  <inkml:trace contextRef="#ctx0" brushRef="#br0" timeOffset="163497.2">31282 5557 0,'0'0'16,"-25"-25"-16,0 25 31,25 25 16,25 0-32,24 24 1,-24 26 0,25-50-16,-1 74 15,1-50 1,-50 1-1,25-50 17</inkml:trace>
  <inkml:trace contextRef="#ctx0" brushRef="#br0" timeOffset="163916.93">31108 5383 0,'0'-25'31,"-25"25"-31,50-24 32,0 24-17,24 0-15,100-25 31,-74 0-15,-51 25 15,-48 0 16</inkml:trace>
  <inkml:trace contextRef="#ctx0" brushRef="#br0" timeOffset="167579.06">28081 5879 0,'25'25'15,"0"-25"1,-50-25 15,0 25 0,-24 0 16,24 0 31,25 25 32,0 0-79,0 0-15,25 0-16,-25-1 15,0 26 1,0-25 0,0 24-1,0-24 1,25 0-1,-1-25 17,26 0-1,-25 0-15,0 0 15</inkml:trace>
  <inkml:trace contextRef="#ctx0" brushRef="#br0" timeOffset="173783.1">28057 7293 0,'0'-24'31,"24"73"16,-24-24-31,25 74-1,99 25 48,-124-99-32</inkml:trace>
  <inkml:trace contextRef="#ctx0" brushRef="#br0" timeOffset="174034.19">28330 7293 0,'0'0'16,"0"-24"-16,24 24 31,-24 24-31,-24 26 15,-1 49 1,0 25 0,0-25 15,0 1-15,25-51-16</inkml:trace>
  <inkml:trace contextRef="#ctx0" brushRef="#br0" timeOffset="174451.75">28131 7020 0,'-25'0'15,"0"0"1,75 0 46,-25 0-62,0 25 16,24-50-16,1 25 16,49 0-1,-24 0 1,-51-24-16</inkml:trace>
  <inkml:trace contextRef="#ctx0" brushRef="#br0" timeOffset="174717.07">28602 7318 0,'0'0'0,"-24"0"15,48 25 32,1-25-47,50 0 16,-1 0-1,-24 0 1</inkml:trace>
  <inkml:trace contextRef="#ctx0" brushRef="#br0" timeOffset="174856.85">28602 7517 0,'0'24'16</inkml:trace>
  <inkml:trace contextRef="#ctx0" brushRef="#br0" timeOffset="175525.79">29396 7070 0,'25'0'16,"0"0"-16,-25-25 15,-174 100 48,1-1-32,148-49 16,99-25-16,-49 0-15,0 0-16,0 25 15,24 0 1,-49-1 0,0 26-1,-25 0 1,1 24 0,-26-24-1,25-26 16,75-24-15,-25 0 15,-1 0-31,51-24 16,-26 24-16</inkml:trace>
  <inkml:trace contextRef="#ctx0" brushRef="#br0" timeOffset="175799.27">29570 7194 0,'0'0'15,"0"-25"1,0 50 15,25 0-15,-25 0-1,25 0-15,-1-1 16,-24 1 0,25 0-1,0-25-15</inkml:trace>
  <inkml:trace contextRef="#ctx0" brushRef="#br0" timeOffset="176050.49">29793 7169 0,'0'0'16,"0"-24"30,-25 48-46,25 1 16,0 0-16,-24 25 31,-26 49-15,25-25 0,0 25-1,1-24 1</inkml:trace>
  <inkml:trace contextRef="#ctx0" brushRef="#br0" timeOffset="176784.33">28578 7541 0,'24'0'62,"1"0"-62,-25 25 16,25-25-16,74 0 62,-49-25-30</inkml:trace>
  <inkml:trace contextRef="#ctx0" brushRef="#br0" timeOffset="177238.19">28999 7814 0,'0'25'31,"25"-50"0,50 25-15,148 25 0,0 0-1,50-25 16,-223 0-31,24 0 16,-99 0 15</inkml:trace>
  <inkml:trace contextRef="#ctx0" brushRef="#br0" timeOffset="181249.06">29471 8360 0,'0'25'78,"0"0"-47,0 0-31,-25-1 16,25 1-16,0 25 31,0-75 32,-25 0-48,50-74 1,0 49 15,24 1-15,51-26 15,-76 75-31,1-25 16,50 75 15,-75 0-15,0-1-1,0 1 1,0 0 0,0-1-1,24-24 1,1-25-1,25 25 17,-25-25-32,-1 0 15,-24-25-15</inkml:trace>
  <inkml:trace contextRef="#ctx0" brushRef="#br0" timeOffset="181985.19">30637 7765 0,'24'0'15,"-24"-25"32,0 0-31,25 25 0,99 0 15,-25 0 16</inkml:trace>
  <inkml:trace contextRef="#ctx0" brushRef="#br0" timeOffset="182168.1">30686 7963 0,'0'0'16,"0"25"15,25-25-31,25-25 16,24 25 0,25-25-1</inkml:trace>
  <inkml:trace contextRef="#ctx0" brushRef="#br0" timeOffset="182918.11">28677 9452 0,'-25'0'63,"0"0"-47,25 24-1,-99 76 16,-75 98 16,174-173-47,-49 0 32</inkml:trace>
  <inkml:trace contextRef="#ctx0" brushRef="#br0" timeOffset="183285.13">28429 9452 0,'0'-25'15,"0"50"-15,-25-25 79,25 24-79,0 1 15,25 0-15,0 0 16,-25 0-16,74 49 15,-24-24 17,-26-1-17,26-24 1,-50 0 0,25-25-16,-25-25 15</inkml:trace>
  <inkml:trace contextRef="#ctx0" brushRef="#br0" timeOffset="183620.05">28429 9204 0,'0'0'15,"25"-25"48,-1 25-63,26 0 15,0 0-15,-26-25 16,51 25 0,-50 0-1</inkml:trace>
  <inkml:trace contextRef="#ctx0" brushRef="#br0" timeOffset="183900.54">28900 9501 0,'25'0'0,"25"0"47,-26-25-47,1 25 16,0 0-16,25 0 15,-26 0-15,26 0 16</inkml:trace>
  <inkml:trace contextRef="#ctx0" brushRef="#br0" timeOffset="184080.32">28900 9625 0,'0'0'16,"0"25"15,25-25-31,0 0 16,124 0 15</inkml:trace>
  <inkml:trace contextRef="#ctx0" brushRef="#br0" timeOffset="184732.23">29719 9253 0,'0'-25'15,"0"50"-15,-25-25 63,-25 0-48,1 25-15,-1 0 0,0 0 16,-49-1 0,74-24-1,50 0 16,25 0 1,-1 0-17,1 0 1,-25 25 0,-25 25-1,-25-25 1,-25 24-1,-24 1 1,24-25 0,50-1-1,0 1 1,25-25 0,0 0-16,49 0 15,1-25 1,-25 25-1,-1 0 17</inkml:trace>
  <inkml:trace contextRef="#ctx0" brushRef="#br0" timeOffset="185050.66">30140 9278 0,'0'0'0,"0"-25"31,0 50 0,-24-25-15,-1 25-16,0 0 16,25-1-1,-50 26 1,26-25-16,24 24 16,-25-24-1,0 25-15</inkml:trace>
  <inkml:trace contextRef="#ctx0" brushRef="#br0" timeOffset="185348.68">29942 9278 0,'0'0'16,"0"-25"-1,0 50 32,0 0-31,0 0-16,0-1 16,50 51-1,-1-50 1,1 24-1,-25-49 1</inkml:trace>
  <inkml:trace contextRef="#ctx0" brushRef="#br0" timeOffset="185701.09">29272 9824 0,'25'25'31,"0"-25"-31,0 0 16,24 0-16,26-25 16,74 25-1,24-25 1,1 25 0,24-25-1,-173 25 1</inkml:trace>
  <inkml:trace contextRef="#ctx0" brushRef="#br0" timeOffset="186169.23">29719 9997 0,'0'0'16,"-25"0"-16,25 25 15,25-25 1,-25 25-16,0 0 16,25 0-1,-25-1 1,0-48 46,24-1-46,-24-25-16,25 25 16,0 1-1,0-1 1,0 0-16,-1 25 15,1 0 1,25 0 0,-25 50-1,-25-1 1,0 1 0</inkml:trace>
  <inkml:trace contextRef="#ctx0" brushRef="#br0" timeOffset="186437.21">30736 9650 0,'25'-25'31,"-1"0"-15,1 25 0,0 0-16,25 0 15,-26 0-15,1 0 31</inkml:trace>
  <inkml:trace contextRef="#ctx0" brushRef="#br0" timeOffset="186600.39">30711 9724 0,'0'0'0,"-25"0"15,75 25 16,-25-25-31,24 0 16,-24 0-16</inkml:trace>
  <inkml:trace contextRef="#ctx0" brushRef="#br0" timeOffset="197284.18">1612 15629 0,'-24'0'15,"24"24"79,0 1-78,0 0-16,0 74 15,0 25 16,0-99 16,0-50-15,0 1-32</inkml:trace>
  <inkml:trace contextRef="#ctx0" brushRef="#br0" timeOffset="198070.24">2133 15405 0,'0'-24'16,"0"48"0,-24-24-1,-26 50 1,0-25-1,1-25 1,49 25 0,-25-25-1,0 0 1,0 24 62,25 1-78,0 0 16,0 0-1,0 0 1,0-50 31,25 25-32,0-25-15,0 25 16,0-25 0,-1 25-16,26 0 15,-25 25 1,0 0 0,-1 24-1,1 26 1,-50-26 15,1 26-15,-26-1-1,25-49 1,-49 0 0,49-25-1,0 0-15,-24 0 16,24 0-16</inkml:trace>
  <inkml:trace contextRef="#ctx0" brushRef="#br0" timeOffset="201187.07">1092 16224 0,'-25'0'0,"0"0"16,50 0 46,0 0-62,-1 0 16,26 25-1,223-25 32,49 0 16,-222 0-48,-26-25 1,-24 25-16,49 0 16,25-25 15,-25 25-15,0 0-1,1-25 1,73 25 15,-24 0-15,-99 0-1,74-24 1,-50 24 0,-24 24-1,24-24 1,-24 25 15,-1-25-15,26 0-1,-26 0 1,26 0 0,-1 0-1,1 0 1,73 25-1,-98-25 1,0 0-16,24 25 16,1-25-1,24 0 1,0 0 0,25 0-1,99 0 16,-123 25-15,-26-25 0,75 0-1,-100 0 1,51 24 0,48-24-1,-48 0 1,-1 0-1,0 0 1,-24 0 0,24-24-1,-25 24 1,25 0 0,1 0-1,-1 0 1,0 0 15,50-25-15,-99 25-1,98 0 1,-48 0 0,-1 0-1,25 0 1,25 0-1,0 0 1,-25 0 0,0 0-1,0 0 1,49 0 15,-49 0-15,0 0-1,-74 0 1,148 0 0,-49 25 15,-49-25-15,-1 0-1,-50 0-15,75 0 16,-74 0-1,24 0 1,-24 0 0,149 0-1,-100 0 1,149-25 0,-75 25-1,-24-25 1,25 0 15,-25 25-15,0 0-1,0-25 1,-25 25 0,0-24-1,24 24 1,-24-25 15,-49 25-15,-1-25-1,1 25 1,-1-25 0,1 25-1,-1-25 16,0 25-31,26 0 32,-26 0-17,25 0 1,-24 0 0,-51 0-1,51 0 1,-50 0-1,0 0 1,-1 0 0,1 0 15,0 0 16</inkml:trace>
  <inkml:trace contextRef="#ctx0" brushRef="#br0" timeOffset="202397.38">9129 14884 0,'0'-24'31,"0"48"31,0 1-46,0 0-16,-25 174 47,25-125-47,-49 273 47,-1-74 0,50-174-16,0-49 0,0 24-15,0-49 15,0 0-15,0 0 15,0 0-31,0-1 16,0 1-1,0 0 63</inkml:trace>
  <inkml:trace contextRef="#ctx0" brushRef="#br0" timeOffset="203603.11">5582 14760 0,'0'0'0,"0"25"78,0 0-78,-25 25 15,25 49 1,-25 149 15,0 25 0,0 0 1,25-174-17,0 0 1,0-24 0,0-26-16,0-24 15,0 25 16,0-26-15,0 26 0,0-25 15,0 0-15,0-1 30</inkml:trace>
  <inkml:trace contextRef="#ctx0" brushRef="#br0" timeOffset="204789.23">3026 15133 0,'0'24'62,"0"1"-46,0 0-16,0 0 15,0 173 17,25 125 14,-50-75-14,25-149-1,25-74-31,-25 0 16,0-1-1,0 1 16,0 25-15,0-25 15</inkml:trace>
  <inkml:trace contextRef="#ctx0" brushRef="#br0" timeOffset="206087.54">3721 15678 0,'0'-25'47,"25"-24"-16,0 24-15,-1 25-16,150 25 47,-174 148-16,-74 26 0,24-149-15,50-26 15,25-24 0,24-24-15,1-1 0,0 0-16,24-25 15,-24 26 1,-25 24-1,-1 0 1</inkml:trace>
  <inkml:trace contextRef="#ctx0" brushRef="#br0" timeOffset="206434.11">4341 15629 0,'0'-25'0,"0"50"0,-25-50 16,25 0-16,-24 50 31,24 0-15,24 24-1,51 1 1,-1-1-1,25 1 1,-74-25 0,0 25-1,-75 24 1,-24-24 0,24-26-16,26-24 15,-26 0-15</inkml:trace>
  <inkml:trace contextRef="#ctx0" brushRef="#br0" timeOffset="206669.01">4341 15554 0,'0'0'15,"0"-25"1,-25 1-16,50-1 31,25 0-31,49-25 16,25 1 0,-25 24-1</inkml:trace>
  <inkml:trace contextRef="#ctx0" brushRef="#br0" timeOffset="210066.3">11659 14562 0,'0'-25'31,"0"50"16,0 0-31,0 0-1,-25 99 1,25 173 46,-24-123-30,-1 24-1,25-98-15,0-26-1,0 25 1,-25-74-16,25 25 15,25 49 1,-25-49 0,0-26-1,0 26 1,0-25 0,0 0-1,0-1 16,0 1 1,0-50 46</inkml:trace>
  <inkml:trace contextRef="#ctx0" brushRef="#br0" timeOffset="-207360.72">6996 15430 0,'0'25'31,"0"-50"16,0 0-31,0 1-16,24-51 15,26-24 48,-174 49-32,74 75-31,-99 50 31,75-26-15,49 1-1,25-1 1,25 26 0,49-26-1,51-24 1,-1 25 0,-25-1 15,-74-24-16,-25 50 1,-25-1 0,-25 1-1,-99 24 1,50-74 0,25-50-1,24-50 1,50-49-1,0 0 1,50-25 0,24 50-1,1 25 1</inkml:trace>
  <inkml:trace contextRef="#ctx0" brushRef="#br0" timeOffset="-206625.61">7665 15629 0,'25'-25'31,"-25"0"-31,25 0 16,0-49 15,0 24-16,-1-24 1,-48 49 0,24 0-16,-25-24 15,-25 24 1,-49 0 0,0 50-1,-1 0 1,26 24-1,74 1 17,25-1-17,124 51 1,-75-51 0,50 26 15,-99-26-16,0 1 1,-25 24 0,-25-24-1,-49 24 1,24-49-16,-99-25 31,99-49-15,26-51-1,24 26 1,49-1 0,-24-24-1</inkml:trace>
  <inkml:trace contextRef="#ctx0" brushRef="#br0" timeOffset="-198291.74">10022 15306 0,'0'-25'16,"-25"25"31,0 25-32,1 0-15,-100 124 32,99-124 30,50-50-62,173-74 47,-74 123-16,-99 26-15,0 24-1,-75 50 17,25-99-32,-49 50 15,-1-26 1,-49 1 15,50-50-15,49-50-1</inkml:trace>
  <inkml:trace contextRef="#ctx0" brushRef="#br0" timeOffset="-197990.6">9997 15182 0,'-25'0'16,"75"0"0,-25 0-1,24 0 16,1 0-15,24-25 0,-49 25-1,0 0-15</inkml:trace>
  <inkml:trace contextRef="#ctx0" brushRef="#br0" timeOffset="-197092.12">10543 15232 0,'0'0'15,"-50"25"16,1-1-15,24 1-16,0 0 16,-24 0 15,24-25-15,0 0-1,25-25 1,0 0-1,25 25-15,0 0 16,-1 25 47,-24 0-48,0 0 1,0 24-1,0-24 1,0 0 0,0 0-16,-24-25 15,24 49 17,0-24-1,24-25 109,1 0-140,0 0 16,25 0-16,-26-25 16,100 25 15,-74 25-15,0 0-1,-50 49 1,0 1-1,0-26-15,-25-24 16,-50 50 0,-73-26-1,48-49 1,51-25 0</inkml:trace>
  <inkml:trace contextRef="#ctx0" brushRef="#br0" timeOffset="-193093.74">31108 7368 0,'0'-25'156,"0"50"-140,25-25 15,0 0-15,-1 25-1,1-1 1,-25 26-1,-49 74 17,-26-50-17,26-49 17,98 0 14,1-50-30,-1 25-16,-24-25 16,50 25-1,-51 0 1</inkml:trace>
  <inkml:trace contextRef="#ctx0" brushRef="#br0" timeOffset="-192780.7">31554 7417 0,'25'-49'16,"-25"74"15,-25-1-16,1-24-15,24 50 16,24 0 0,26-1-1,-25-24 17,0 49-1,-125-49 0,76-25-31</inkml:trace>
  <inkml:trace contextRef="#ctx0" brushRef="#br0" timeOffset="-192526.31">31678 7318 0,'0'0'0,"0"-49"16,25 49 0,0 0-16,25-25 15,24 25 16,1-25-15</inkml:trace>
  <inkml:trace contextRef="#ctx0" brushRef="#br0" timeOffset="-188965.14">31207 8038 0,'-25'0'15,"25"-25"16,25 25 16,25 0-31,173 25 31,0-25-16,-173 0-15,-25 0-1,0 0 1</inkml:trace>
  <inkml:trace contextRef="#ctx0" brushRef="#br0" timeOffset="-188609.39">31455 8261 0,'0'25'16,"0"-1"-1,0 1-15,0 0 16,0 0 0,25 0-1,-25 0-15,0 24 16,0-24-1,0 0 1,-50 0 0,1-25-1,-26-25 1</inkml:trace>
  <inkml:trace contextRef="#ctx0" brushRef="#br0" timeOffset="-188339.54">31505 8236 0,'0'0'0,"0"-25"16,25 25 15,-1 0-15,1 0-1,50 0-15,-26 0 16,-24 0 0</inkml:trace>
  <inkml:trace contextRef="#ctx0" brushRef="#br0" timeOffset="-188059.57">32249 7963 0,'25'0'16,"-25"-25"-16,25 25 15,-1 0-15,26-24 16,0 24 0,24 0 15,-49 0-31</inkml:trace>
  <inkml:trace contextRef="#ctx0" brushRef="#br0" timeOffset="-187891.04">32274 8038 0,'49'0'32,"-24"0"-32</inkml:trace>
  <inkml:trace contextRef="#ctx0" brushRef="#br0" timeOffset="-187209.58">33092 7566 0,'0'-25'16,"-49"25"15,24 0-31,0 0 16,0-24-16,1 24 78,24 24-78,-25 1 15,0 0 1,25 0-16,0 0 16,0-1-1,25-24 48,0 0-48,-1 0-15,1 0 16,25 0 0,-1 0-1,1 25 1,-25 50 15,-25-50-15,25-1-16,-25 26 15,-25-25 1,-50 0 0,1-1-1,0 1 1,24-25 0,25 0-16</inkml:trace>
  <inkml:trace contextRef="#ctx0" brushRef="#br0" timeOffset="-185392.84">31381 9278 0,'0'-25'31,"0"50"16,-25 0-32,25 24-15,-25 1 16,25 0-16,0-26 16,0 26-16,0 0 46</inkml:trace>
  <inkml:trace contextRef="#ctx0" brushRef="#br0" timeOffset="-184816.57">31703 9278 0,'-25'0'16,"50"0"-16,-50 25 0,1-25 15,48 0 1,1 0 15,0 99 0,-25-74-15,-25 24 0,25-24-1,25-25 32,0 0-31,0 0-16,0 0 15,-1 0 1,1 50 0,0-25-1,-50 24 1,-49 1 15,49-50-31</inkml:trace>
  <inkml:trace contextRef="#ctx0" brushRef="#br0" timeOffset="-184509.65">31207 9799 0,'0'0'0,"50"25"31,-1-50-31,100 25 16,248-25 30,-273 0-30,-74 25-16,24 25 16</inkml:trace>
  <inkml:trace contextRef="#ctx0" brushRef="#br0" timeOffset="-184209.18">31530 10072 0,'0'25'0,"0"-50"0,-25 74 16,50-24-1,-25 0-15,0 0 16,24 49-1,26 25 1,-50-74 0,-25 0-1,-24 0 1,-26 0 0,50-25-16</inkml:trace>
  <inkml:trace contextRef="#ctx0" brushRef="#br0" timeOffset="-184026.47">31579 10097 0,'25'0'16,"-50"0"-16,75-25 0,-1 0 15,1 25-15,0-25 16,49 0 0</inkml:trace>
  <inkml:trace contextRef="#ctx0" brushRef="#br0" timeOffset="-183440.09">31703 9253 0,'0'25'16,"50"-25"15,-25 0-31,223 0 47,-174 0-16</inkml:trace>
  <inkml:trace contextRef="#ctx0" brushRef="#br0" timeOffset="-183180.49">32323 9576 0,'0'24'32,"25"-24"-17,0 0 1,25-24 0,-1-1-1,1 25-15</inkml:trace>
  <inkml:trace contextRef="#ctx0" brushRef="#br0" timeOffset="-182990.81">32274 9749 0,'0'25'16,"25"-25"0,-1 0-16,1 0 15,50-25 1</inkml:trace>
  <inkml:trace contextRef="#ctx0" brushRef="#br0" timeOffset="-181875.37">33018 9551 0,'0'-25'31,"0"0"-16,0 0 17,0 1-17,99-1 17,125 74 14,-200-24-46,-73 50 16,-75-26 15,0 1-15,74-50 0,100 0 15,24 0-16,1 25 1,-26 24 0,-24 1-1,-25-25 1,0 0 0,-50-1-1,-24 1 1,24-25-16,-24 25 15,24-25 1</inkml:trace>
  <inkml:trace contextRef="#ctx0" brushRef="#br0" timeOffset="-175759.72">27982 11188 0,'0'-25'16,"25"25"15,-25 25-15,25 124 31,-50 74 0,0-74-1,25-124-46,25-50 94,-25-25-94,50 26 16,-1-26 15,-24 25-31,0 25 16,-25-25-1,25 25 1,0 0 0,-1 25-1,-24 0 1,25 25-1,-25-26 1,0 26 0,-25 0-1,1-25 1,-1-1 15,0 1-15,-25 0-1,-24-50 1,49 25-16,-25-25 16</inkml:trace>
  <inkml:trace contextRef="#ctx0" brushRef="#br0" timeOffset="-175274.45">28553 11535 0,'0'25'16,"0"-50"15,25 50 16,-1-50-31,1 25-1,0 0-15,25 0 16,-26 0-1,1-24 1</inkml:trace>
  <inkml:trace contextRef="#ctx0" brushRef="#br0" timeOffset="-175058.49">28553 11784 0,'0'0'15,"25"-25"1,-1 25 0,1-25-1,50 25 1,-51-25-16</inkml:trace>
  <inkml:trace contextRef="#ctx0" brushRef="#br0" timeOffset="-174224.16">29198 11287 0,'-25'25'15,"0"0"1,25 0 0,-25 0-16,50 24 15,0 1 1,124 49 31,-174 0 0,-149-74 0</inkml:trace>
  <inkml:trace contextRef="#ctx0" brushRef="#br0" timeOffset="-173909.46">29223 11312 0,'0'-25'15,"24"1"1,1 24 0,0 0-1,0 0 1</inkml:trace>
  <inkml:trace contextRef="#ctx0" brushRef="#br0" timeOffset="-173435.61">29694 11238 0,'-25'-25'31,"0"25"-15,1 0 0,-1 25-16,-25 0 31,50 49-31,0 0 31,0 1-15,0-26-16,25 26 15,25-26 1,-1 1 0,1 0-1,-25-50 17,-1 0-1</inkml:trace>
  <inkml:trace contextRef="#ctx0" brushRef="#br0" timeOffset="-171891.36">30041 11411 0,'25'0'32,"-25"-24"14,0-1-46,25 0 32,-25 0-32,-75-49 47,51 74-47,-100 25 62,198 74-15,0-50-31,26 1-1,-100 0 1,24-26-1,-24 1 1,-49 25 0,-26-1-1,26-49 17,-1-24-1,50-26-31,50-24 15,-25 24 1,-1 0 0</inkml:trace>
  <inkml:trace contextRef="#ctx0" brushRef="#br0" timeOffset="-171323.81">30463 11411 0,'0'-24'16,"0"-1"-16,0 0 16,0 0-1,-25 25-15,-24-25 32,24 25-32,0 0 0,-25 25 15,25 0 1,25 0-1,0 24 1,50 1 0,25-25-1,-26 24 1,-24-24 0,0 25-1,-75-1 1,1-24-1,-1 0 1,0-25 15,25-25-31,25-49 32,25-1-17,-25 51-15</inkml:trace>
  <inkml:trace contextRef="#ctx0" brushRef="#br0" timeOffset="-170973.78">30562 11238 0,'0'-25'31,"0"50"-31,0-25 16,25 25-1,-25-1-15,50 51 32,-1 74-1,-24-75-16,-25 0 1,0-49-16,-25 0 16,-24 0-1,-1 0 1</inkml:trace>
  <inkml:trace contextRef="#ctx0" brushRef="#br0" timeOffset="-170643.23">30934 11511 0,'25'0'47,"0"-25"-47,25 25 16,24-25-1,-24 25 1,-26 0-16,26 0 31,-25 0 0,-50 0-15</inkml:trace>
  <inkml:trace contextRef="#ctx0" brushRef="#br0" timeOffset="-169428.7">31678 11139 0,'25'0'94,"-50"24"-47,1 26-16,-1 24-16,0-24 1,25 49 0,0-24-1,25-26 17,0 1-17,-1-25-15,-24-1 16,75 1-1,-50-25 17,0 25-17,-1-25 1</inkml:trace>
  <inkml:trace contextRef="#ctx0" brushRef="#br0" timeOffset="-167638.71">31976 11287 0,'-25'0'110,"25"25"-95,0 0-15,0 99 47,-24-99-47,-1 99 47,50-149 15</inkml:trace>
  <inkml:trace contextRef="#ctx0" brushRef="#br0" timeOffset="-167291.66">32274 11238 0,'0'0'15,"-25"25"1,25-1-16,-25 1 16,25 25-1,25-1 1,25 1-1,-26-25 1,-24 0 0,25-1-1,-50 1 17,1 0-17,-26-25 1,25 0-1</inkml:trace>
  <inkml:trace contextRef="#ctx0" brushRef="#br0" timeOffset="-167022.25">32249 11213 0,'25'-25'0,"-50"50"0,75-50 16,-26 25 0,-24-25-1,25 25 1,0-24-1,25 24 1,-50 24 0</inkml:trace>
  <inkml:trace contextRef="#ctx0" brushRef="#br0" timeOffset="-166624.52">32472 11163 0,'0'-24'0,"25"24"47,-25 49-47,50-49 16,-50 25-1,74 49 1,-49-24 0,-25-25-16,25 49 15,0-24 1,-50 24 0,0 1-1,0-51 1,-24 1-1,24 0 1,-25-25 15,50-25-31</inkml:trace>
  <inkml:trace contextRef="#ctx0" brushRef="#br0" timeOffset="-166124.7">32993 11139 0,'0'24'78,"0"1"-78,-25 0 15,25 0-15,0 0 16,-24 24 0,24 26-1,24-1 1,-24-24 0,25 24-1,25-24 1,-25-50-1,24 24 1,-24-24 15</inkml:trace>
  <inkml:trace contextRef="#ctx0" brushRef="#br0" timeOffset="-165557.14">33266 11213 0,'0'0'15,"25"0"48,0 0-63,0 25 15,-1 0 1,-24 24 0,0 26-1,-74 24 16,74-74-15,-25-1 0,50-24 15,49 0 0,-49-24-31,0 24 16,-25-25-16</inkml:trace>
  <inkml:trace contextRef="#ctx0" brushRef="#br0" timeOffset="-165224.74">33589 11287 0,'0'-24'0,"0"48"32,0 1-17,0 0 17,24 0-32,-24 24 15,0 1 1,0 0-1,-49-26 17,-1 1-17,1-25 1</inkml:trace>
  <inkml:trace contextRef="#ctx0" brushRef="#br0" timeOffset="-165067.83">33514 11263 0,'0'0'16,"0"-25"-16,25 25 15,0-25 1</inkml:trace>
  <inkml:trace contextRef="#ctx0" brushRef="#br0" timeOffset="-164641.47">33688 11014 0,'0'0'16,"0"-24"15,0 73-31,0-24 16,25 0-1,-25 0 1,24 0-16,1-1 15,-25 26-15,50 24 16,-1 26 0,-49-1-1,0-25 1,0 25 15,-49-49-15,24 0-1,0-50-15,0 0 32,1 25-32</inkml:trace>
  <inkml:trace contextRef="#ctx0" brushRef="#br0" timeOffset="-163515.83">29049 12205 0,'0'-25'31,"-25"25"-15,75 0 0,-25 0-16,247-24 46,-172 24-46,669-50 47,0 0 0,-100 1 0,-445 49-16,-26-25-15,1 25 0,98-25-1,-49 0 16,-148 25-31,148 0 16,-174-24 0,75 24-1,-25 0 1,-25 0 0,0-25-1,-24 25 1,-26 0-1,-49-25 32</inkml:trace>
  <inkml:trace contextRef="#ctx0" brushRef="#br0" timeOffset="-162338.83">29173 12677 0,'25'0'16,"-25"-25"15,-25 25 0,0 25-15,0 49 15,50-49-31,50 74 47,-26-49 15,-222-26-15</inkml:trace>
  <inkml:trace contextRef="#ctx0" brushRef="#br0" timeOffset="-161981.79">29223 12602 0,'0'-49'32,"24"24"-1,1 0-15,0 25-1,0-25 1,24 0-1,-24 25 1,0 0 0</inkml:trace>
  <inkml:trace contextRef="#ctx0" brushRef="#br0" timeOffset="-160903.29">29793 12528 0,'0'0'16,"-25"0"15,1 0 16,-26 25-32,25 99 32,-24 0-16,98 24 1,26-123-17,-26 0 1,1 0 0,-25 0-1,-25-50 32</inkml:trace>
  <inkml:trace contextRef="#ctx0" brushRef="#br0" timeOffset="-158813.45">30339 12627 0,'0'25'16,"0"-50"31,0 0-32,0 0 1,0 1-1,0-1-15,0 0 16,-25 0 15,-124-25 16,124 100-16,50 25 16,0-51-31,0 1 0,0 0-1,-1 0 1,1-25 31</inkml:trace>
  <inkml:trace contextRef="#ctx0" brushRef="#br0" timeOffset="-158156.73">30314 12528 0,'-25'0'0,"25"-25"0,-25 25 31,1 0-15,-51 50 15,100 24 0,-25-49-15,74 49 15,-24 1 0,-50-26-15,0 1 15,-25-25-15,0-1 0,-24-24-1,-1 0 1,1 0-1</inkml:trace>
  <inkml:trace contextRef="#ctx0" brushRef="#br0" timeOffset="-157821.77">30289 12478 0,'0'0'16,"0"-25"15,25 25-15,0 0-16,0-25 15,49 1 1,-49 24 15,25 0-15</inkml:trace>
  <inkml:trace contextRef="#ctx0" brushRef="#br0" timeOffset="-157405.93">30612 12577 0,'0'0'0,"25"25"16,-25 0 0,24 0-1,-24 0 1,25-1-16,-25 1 15,25 25 1,0-1 0,0-24-1,-1 25 1,-48-25 15,-26-1-15,0-24-1,26-24 1</inkml:trace>
  <inkml:trace contextRef="#ctx0" brushRef="#br0" timeOffset="-157124.59">30686 12553 0,'0'-25'31,"0"0"-15,25 25-16,0 0 15,-25-25-15,25 25 16,-1 0-16,26 0 31</inkml:trace>
  <inkml:trace contextRef="#ctx0" brushRef="#br0" timeOffset="-156722.97">30835 12453 0,'25'0'31,"0"0"-16,-1 0-15,-24 25 16,25-25-16,25 50 16,0-1-1,-26 26 17,1-50-32,25 99 15,-50-50 16,-25 0-15,-49 1 0,49-50-1,0-1 1,0-24-16</inkml:trace>
  <inkml:trace contextRef="#ctx0" brushRef="#br0" timeOffset="-156195.74">31455 12726 0,'25'-25'109,"0"25"-93,24 0 0,-24 0-1,25 0-15,-1 0 16,1-24 0,-25 24-1,25-25 1</inkml:trace>
  <inkml:trace contextRef="#ctx0" brushRef="#br0" timeOffset="-149356.48">32398 12553 0,'-25'0'16,"25"-25"-16,0 50 62,25-1-46,-25 51-1,0-50 1,25 148 15,-25-123 16,0-75 0</inkml:trace>
  <inkml:trace contextRef="#ctx0" brushRef="#br0" timeOffset="-148653.67">33092 12503 0,'-24'-25'16,"-26"25"0,-49 0-16,24 25 31,26-25-15,24 0-1,25 25 48,0 0-48,0-1 1,25 26-16,-25 0 16,-25-1-1,25-24 16,25-25 1,-25-25-17,25 25-15,24-25 32,-24 25-32,0 0 15,24 0 1,1 25-1,-25 0 1,0 0 0,-25 24-1,0 1 1,-25 0 0,-50-26-1,1 26 1,0-50-1,24-25 17</inkml:trace>
  <inkml:trace contextRef="#ctx0" brushRef="#br0" timeOffset="-148224.41">33415 12428 0,'0'0'16,"0"-24"-16,50 48 47,-50 1-32,24 0-15,51 99 32,-50-49-17,-1 49 1,1-25-1,-25-25 1,-74 1 0,-1-1-1,-24-49 1,50-25-16</inkml:trace>
  <inkml:trace contextRef="#ctx0" brushRef="#br0" timeOffset="-147573.77">32051 12577 0,'24'0'16,"1"0"31,-25 25 15,0 25-46,0 24-1,50 249 48,-50-299-63,49 1 16,75 0-1,-49-25-15</inkml:trace>
  <inkml:trace contextRef="#ctx0" brushRef="#br0" timeOffset="-146970.46">33663 12205 0,'25'0'15,"-50"0"-15,75 0 31,-26 25-15,-48 99 47,24-74-63,-25 24 46,74-99-14,75-24-17,-124 24 1,0 0 0</inkml:trace>
  <inkml:trace contextRef="#ctx0" brushRef="#br0" timeOffset="-146121.84">28751 14091 0,'-25'0'16,"50"0"46,25 0-46,-25-25-16,173 0 47,-148 25-47,-1-25 47</inkml:trace>
  <inkml:trace contextRef="#ctx0" brushRef="#br0" timeOffset="-145922.56">28726 14339 0,'0'0'15,"0"24"1,50-48-16,24-1 16,51-25-1,-1 50 1,-75 0-1</inkml:trace>
  <inkml:trace contextRef="#ctx0" brushRef="#br0" timeOffset="-115967.28">29744 13867 0,'24'0'78,"-48"0"-78,24 25 32,-25 50-1,0 173 16,0-174-16,25-49-31,25-25 47,-25-50-31</inkml:trace>
  <inkml:trace contextRef="#ctx0" brushRef="#br0" timeOffset="-115724.56">30041 14041 0,'0'25'46</inkml:trace>
  <inkml:trace contextRef="#ctx0" brushRef="#br0" timeOffset="-115038.25">30289 13991 0,'0'-24'15,"0"-1"32,0 0-31,25 25 0,0-25-1,0 25-15,0-25 16,49 25 15,25 0-15,-49 25-1,-25 25 1,-50-1 0,0 26-1,-49-50 1,49-1-1,50-24 32,-1-24-47,1 24 16,0-25-16,49 25 16,-24 25-1,0-1 1,-50 1 15,0 25-15,-25-1-1,-50 1 1,-49 0 0,50-26-1,-50-24 1,74-24-1</inkml:trace>
  <inkml:trace contextRef="#ctx0" brushRef="#br0" timeOffset="-93300.25">28379 15133 0,'25'0'156,"-50"0"-109,0 0-31,25-25-16,-49 0 47,-1 0-32,25 50 17,1-25-17,-1 25-15,0 0 16,-25 49-1,25 50 1,25 0 0,0-50-1,25-49 1,50 0 0,-26-25-1,26-50 1,-1-123 15,-49 98-15,0-24 15,-25 74-15,-25 50 15,0 50 0,50-26-15,-25 26-1,25-1 1,-25-24 0,25-50 15,-1 24-31,1-24 15</inkml:trace>
  <inkml:trace contextRef="#ctx0" brushRef="#br0" timeOffset="-92886.98">28900 15306 0,'0'25'31,"0"0"16,25-25-31,0 0 15,0 0-31,-1 0 15,1 0 1,-25-25 0</inkml:trace>
  <inkml:trace contextRef="#ctx0" brushRef="#br0" timeOffset="-92667.78">28900 15529 0,'25'25'47,"0"-25"-31,0 0-16,24-25 15,26 25 1</inkml:trace>
  <inkml:trace contextRef="#ctx0" brushRef="#br0" timeOffset="-89667.86">29471 15232 0,'24'0'16,"1"0"-1,-50 0 1,1 25 31,24-1-32,0 1 17,24 25-1,101-1 0,-76-24-15,-24 25-1,0-1 1,-25 1 0,-25 0-1,0-1 1,-24-24 0,-1 0-1,0-25 16,50-25-31</inkml:trace>
  <inkml:trace contextRef="#ctx0" brushRef="#br0" timeOffset="-89251.62">29471 15207 0,'24'-25'15,"1"25"32,0 0-31,0 0-16,0-25 16,24 25-1,1 0 1,0 0-1,-26 0 1</inkml:trace>
  <inkml:trace contextRef="#ctx0" brushRef="#br0" timeOffset="-88309.56">30091 15529 0,'25'25'109,"-1"-25"-109,1-25 16,0 25-16,0 0 16,0-24-16,148-1 47,-123 25-1,-273 49 17,148-49-16,100 0-32,74-24 1,1-1 0,-51 25-1,-24 0 1,-50 0 31</inkml:trace>
  <inkml:trace contextRef="#ctx0" brushRef="#br0" timeOffset="-84320.1">31207 15232 0,'0'0'15,"-25"0"-15,25 25 32,0-1-17,0 1-15,25 0 16,-25 0-16,-25 148 31,25-73 16,0-76 0</inkml:trace>
  <inkml:trace contextRef="#ctx0" brushRef="#br0" timeOffset="-84075.65">31530 15529 0,'0'0'16,"0"-24"-1,-25 48 17,25 1-17,0 0 1</inkml:trace>
  <inkml:trace contextRef="#ctx0" brushRef="#br0" timeOffset="-83535.2">31604 15331 0,'0'0'0,"0"-25"0,0 0 15,0 1 1,25 24 0,24-25-1,-24 25 1,25-25 0,-25 50-1,0 24 1,-50 26-1,0-26 1,0-24 0,25 0-1,-25-25 1,75-25 0,0 25-1,-26 0 16,1 0-31,0 0 16,0 25 0,0 0-1,-75 74 17,0-74-17,1 0 1,24-25-1</inkml:trace>
  <inkml:trace contextRef="#ctx0" brushRef="#br0" timeOffset="-83167.16">32051 15108 0,'24'-25'31,"-24"50"0,0 0-31,25-25 16,25 74-1,-25-49-15,-1 74 16,26-25 0,-25 26-1,-25-26 1,-99 50 31,-50-50-32,74-49-15</inkml:trace>
  <inkml:trace contextRef="#ctx0" brushRef="#br0" timeOffset="-82500.81">31133 15207 0,'25'0'0,"-50"0"16,0 0 0,0 25-1,0-25 1,1 25-16,-76 198 47,100 25 0,25-223-47,25 49 46,-25-74-46,-1 0 16</inkml:trace>
  <inkml:trace contextRef="#ctx0" brushRef="#br0" timeOffset="-81898.88">32572 15182 0,'0'0'15,"-25"0"-15,25 25 63,0 0-47,-25 0-1,25 74 1,-25 0-1,25 0 1,25 0 0,25 1-1,-1-26 1,1-49 0,-25 0-1,-1-25 16,1 0-15,-25-25 0</inkml:trace>
  <inkml:trace contextRef="#ctx0" brushRef="#br0" timeOffset="-79648.99">32820 15232 0,'24'0'63,"1"0"-63,0 0 15,25-25-15,-26 25 16,1 25 15,-25 0-31,-49 74 31,-26-50 1,100-49-1,25 0-16,-1-24 1,-24 24 0,0 0-1,-25 49 1,-25 26 15,0-51-31,-24 1 31,-1-25-15,25 0 0</inkml:trace>
  <inkml:trace contextRef="#ctx0" brushRef="#br0" timeOffset="-79195.69">33291 15058 0,'0'0'16,"25"0"-16,-25-25 15,25 25 1,-25 25 15,49 25-15,-49-25-16,50 49 31,-50 0-15,0-24-16,0-25 15,-25 99 1,-25-50-1,26-24 1,-51-1 15,26-24 1,24-25-17</inkml:trace>
  <inkml:trace contextRef="#ctx0" brushRef="#br0" timeOffset="-78002.07">28999 16348 0,'0'-25'47,"25"50"0,0-25-47,0 0 15,74-25 16,-25 25 16</inkml:trace>
  <inkml:trace contextRef="#ctx0" brushRef="#br0" timeOffset="-77817.66">28999 16522 0,'0'-25'15,"0"50"-15,0 0 32,25-25-32,0 0 15,25-25 1</inkml:trace>
  <inkml:trace contextRef="#ctx0" brushRef="#br0" timeOffset="-77450.47">29421 16323 0,'-25'0'15,"25"25"1,25-25 0,0 25-1,24 0 1,-49-1-16,0 1 15,25 0 1,-25 0-16,0 0 16,0 0 15,-49-1-15,-1-48 15</inkml:trace>
  <inkml:trace contextRef="#ctx0" brushRef="#br0" timeOffset="-77234.46">29520 16274 0,'0'0'16,"25"0"-16,0-25 31,0 25-31</inkml:trace>
  <inkml:trace contextRef="#ctx0" brushRef="#br0" timeOffset="-76935.74">29818 16422 0,'25'0'31,"0"0"-15,-1 0-16,1 0 16,0 0-16,25-49 31</inkml:trace>
  <inkml:trace contextRef="#ctx0" brushRef="#br0" timeOffset="-76066">29868 16621 0,'0'-25'15,"0"50"-15,24-50 16,1 25-1,0 0 17,99 25 15,-99-50-16</inkml:trace>
  <inkml:trace contextRef="#ctx0" brushRef="#br0" timeOffset="-75059.42">30463 16348 0,'25'0'47,"0"0"-31,-1-25 0,51 25 15,-50 75 16,-25-51 15,24 51-15,-24-50-31,-24 0-1,-26-1 1,0-24 0,1 0-1</inkml:trace>
  <inkml:trace contextRef="#ctx0" brushRef="#br0" timeOffset="-74820.56">30959 16472 0,'25'0'16,"-25"-25"0,0 50 15,-25-25-15,25 25-16</inkml:trace>
  <inkml:trace contextRef="#ctx0" brushRef="#br0" timeOffset="-74357.25">31133 16323 0,'0'-25'0,"0"1"16,0-1 0,-25 25 15,0-25-15,0 50-1,1 0 1,-1-1-1,50 1 1,49-25 0,-49 0-1,0-25 1,-1 25 15,-24 50-31,25-25 31,-25 24-15,25 1 0,-25 0-1</inkml:trace>
  <inkml:trace contextRef="#ctx0" brushRef="#br0" timeOffset="-73236.1">29967 16373 0,'-25'25'16,"25"-1"-16,-25-24 15,25 25-15,-25 75 31,25-76-31,75 76 63,24-224-16,-173 49 0,49 100-32,0 25 1,25-26 0,25-24-1,24 0 1,-24-24-1,0-26 1,-25 0 15,-25 50-15</inkml:trace>
  <inkml:trace contextRef="#ctx0" brushRef="#br0" timeOffset="-72634.85">29942 16174 0,'-25'0'15,"50"0"32,0-24-31,24 24-16,26 0 15,-1-25-15,-24 25 16,-1 0 0,-24 0 15,-74 0-15,-75 25-1,-75-1 1,125 1-1,49-25 1,50 0 0,24-25-1,51 25 1,-51-24 0,50-1-1,-74 25 1,0 0-1,-75 25 1,1-25 15</inkml:trace>
  <inkml:trace contextRef="#ctx0" brushRef="#br0" timeOffset="-71867.7">28826 17514 0,'0'-25'16,"0"50"-16,24-50 63,1 25-48,25 0-15,446-99 47,-422 99 0</inkml:trace>
  <inkml:trace contextRef="#ctx0" brushRef="#br0" timeOffset="-71669.1">28999 17837 0,'-24'0'0,"98"-100"15,-124 200-15,1-100 0,49-25 16,25 25-16,24-25 16,1 0-1,74 0 1,25-24-1,-50 49-15</inkml:trace>
  <inkml:trace contextRef="#ctx0" brushRef="#br0" timeOffset="-71367.78">29917 17390 0,'0'0'16,"0"-25"-1,25 25 1,0 0 15,-25 25-31,0 0 16,25 0-1,-25 49 1,0-24 0,0-26-1,0 1-15</inkml:trace>
  <inkml:trace contextRef="#ctx0" brushRef="#br0" timeOffset="-71152.57">30413 17588 0,'0'0'31,"0"25"0,25-25-15,0 0 15</inkml:trace>
  <inkml:trace contextRef="#ctx0" brushRef="#br0" timeOffset="-70766.58">30810 17192 0,'25'-25'32,"-25"50"-17,0-1 1,0 51 0,25 24-1,0 124 1,-25-148-1,0-1 1,24 1-16,1-1 16,-25-49-1,0 0 1,0-1 46,0-48-46,-25 24 0</inkml:trace>
  <inkml:trace contextRef="#ctx0" brushRef="#br0" timeOffset="-68372.96">4837 16844 0,'0'-25'16,"0"1"31,0-1 15,25 50 63,0-1-125,0 26 16,0 0-16,24-1 16,-24 1-1,25-25-15,24 49 16,0-24 15,-49-50 0</inkml:trace>
  <inkml:trace contextRef="#ctx0" brushRef="#br0" timeOffset="-68068.08">5458 16894 0,'0'0'15,"0"-25"17,0 50-17,-25 0 1,0 24-1,-25 75 1,1-24-16,24-1 16,-149 198-1,100-123 1,24-50 0,25-49-1</inkml:trace>
  <inkml:trace contextRef="#ctx0" brushRef="#br0" timeOffset="-67351.19">5209 16596 0,'25'-25'31,"-25"1"1,-25 24-17,25 24-15,-49 1 16,24 50 15,0-75 0,25 24-31,25-73 16,49-26 0,-24 26-1,0 49 1,-50-25 15,24 50-15,-24 24-1,25 1 1,-25 0 0,25-1-1,-25-24 1</inkml:trace>
  <inkml:trace contextRef="#ctx0" brushRef="#br0" timeOffset="-66785.94">5929 17291 0,'-25'0'0,"0"0"16,50 0 62,0 0-78,0 0 15,24 0 1,75-25 15,-49 25 16</inkml:trace>
  <inkml:trace contextRef="#ctx0" brushRef="#br0" timeOffset="-66537.91">5879 17588 0,'-25'0'0,"25"25"31,25-50-31,-25 50 16,25-25-16,25 0 15,24 0 1,75 0 0,-99 0-1,-1 0 16</inkml:trace>
  <inkml:trace contextRef="#ctx0" brushRef="#br0" timeOffset="-65202.33">6896 17167 0,'0'-25'31,"0"50"0,0 24-15,0-24-16,0 124 31,50 0 16,-50-124 0</inkml:trace>
  <inkml:trace contextRef="#ctx0" brushRef="#br0" timeOffset="-64997.79">7244 17464 0,'0'0'31,"0"-24"-31,-25-1 78</inkml:trace>
  <inkml:trace contextRef="#ctx0" brushRef="#br0" timeOffset="-64575.47">7442 17142 0,'0'0'16,"25"-25"-16,-25 0 46,0 50-30,0 0 0,0 49-1,25-24 1,-25 49 0,-25-49-1,25 24 1,0-24-1,0-25 1,0-1 31,0-48-16</inkml:trace>
  <inkml:trace contextRef="#ctx0" brushRef="#br0" timeOffset="-63922.71">8037 17489 0,'-24'0'32,"-1"0"-17,74 0 79,-24 0-94,50 0 16,198 0 30,-224-25-30,-24 25 0,0 0-1</inkml:trace>
  <inkml:trace contextRef="#ctx0" brushRef="#br0" timeOffset="-63230.05">8236 17266 0,'25'0'31,"-25"25"32,-25-25-47,25 25-1,25-1 1,-25 76 15,25 48 0,-25-123-31,24 99 32,-24-49-1,0-50-16</inkml:trace>
  <inkml:trace contextRef="#ctx0" brushRef="#br0" timeOffset="-61699.61">8782 17142 0,'24'50'31,"-24"-1"-15,0 26 0,50 98 30,-75-123 1</inkml:trace>
  <inkml:trace contextRef="#ctx0" brushRef="#br0" timeOffset="-61542">9055 17464 0,'24'0'47,"-48"0"-47,24 0 0</inkml:trace>
  <inkml:trace contextRef="#ctx0" brushRef="#br0" timeOffset="-60951.56">9203 17192 0,'0'-25'0,"0"50"0,0-75 32,-24 50-32,48-25 15,1 25-15,25-25 16,24 0-1,-24 25 1,-50 25 0,0 25-1,-25 24 1,0 1 15,0-50-15,50-25 15,0 0-15,0-25-1,24 25-15,1 0 32,-50 49-17,0 1 1,-25 0-1,0-26 1,-24 1 0,24 0-1,0-25 1,0 0 0,1 0-1</inkml:trace>
  <inkml:trace contextRef="#ctx0" brushRef="#br0" timeOffset="-60389.5">10096 17018 0,'-24'25'62,"24"24"-62,-25-24 16,-74 223 15,49-149 0,-24 1-15,49-51-1,25 1 17</inkml:trace>
  <inkml:trace contextRef="#ctx0" brushRef="#br0" timeOffset="-60051.71">9824 17167 0,'24'0'31,"1"25"-16,-25 24 1,25-24-16,0 25 16,24 49-1,1-25 1,24 1 0,-74-51-1,25-24 1</inkml:trace>
  <inkml:trace contextRef="#ctx0" brushRef="#br0" timeOffset="-59133.89">4316 16646 0,'-24'0'31,"24"25"-16,-25 24-15,25 1 16,0-1-16,0 26 16,-75 396 15,26-49 31,49-397-62,0 74 16</inkml:trace>
  <inkml:trace contextRef="#ctx0" brushRef="#br0" timeOffset="-56429.35">4564 16472 0,'0'-25'79,"0"50"-79,25-25 31,75-25 0,-26 25-15,50 0-1,0-25 1,0 25 0,0 0-1,-50 0-15,-24 0 16,124 0-1,-75-24 1,0 24 0,-24 0-1,49 0 17,-50 0-17,1 0 1,24 0 15,-50 0-31,75 0 31,-49 0-15,-26 0-16,75 0 16,-24-25-1,24 25 1,99 0 15,-124 0-15,25 0 15,0 0-31,0-25 31,0 25-15,0 0-1,50 0 1,-50-25 0,0 25-1,0-25 1,0 25 0,0 0-1,-25 0 1,1 0-1,-1 0 1,25 0 0,0 0-1,0 0 1,25 0 15,24 0-15,-73 0-1,-1 0 1,0 0 0,0 0-1,1-24 1,-1 24 0,0 0-1,-24-25 1,-1 25-1,-24 0 1,-1 0 0,1 0 15,-25 0 0,-25 25 16,0-1-31,0 1-16,0 0 15,0 74 1,-25 1 0,25 48-1,0-24 1,0-74-16,0 74 15,0 0 1,25 0 0,-25 0 15,0-25-31,-25 1 31,0-26-15,0-24-1,-24 24 1,49-49 0,-25 25-1,0-1 1,0-24 0,25 0 15,-25 0-16,25-1 17,-24-24-17,-1 0 1,0 0 0,0 0-1,-49 25 1,49-25-16,-99 25 15,0-25 1,0 25 0,-50 0-1,0-1 1,-74 1 0,0-25-1,50 0 1,-1 0-1,26 25 1,-51 0 0,1-25-1,-99 25 17,247-25-17,-173 24 1,75 1-1,98-25 1,-173 25 0,124 0-1,-50-25 1,1 25 0,-50-25-1,24 0 1,1 0-1,-1-25 1,-99 0 0,174 25 15,-99 0-15,25 0-1,74 0 1,0-25-1,24 25 1,51 0 0,-26-25-1,26 25 1,-1-24 0,-49-1-1,49 0 16,25 25-15,1 0 0,-1-25-1</inkml:trace>
  <inkml:trace contextRef="#ctx0" brushRef="#br0" timeOffset="-42253.95">12453 3721 0,'-25'0'109,"50"25"-15,0 0-79,0 0-15,24-1 16,1 1 0,0 0 15,-26 0-31,26 24 31,0-24-15,-1 0 15,-49 0 0,25-25-15,0 0 31</inkml:trace>
  <inkml:trace contextRef="#ctx0" brushRef="#br0" timeOffset="-41658.51">13073 3622 0,'-25'25'94,"25"-1"-78,-24 26-1,-1 0 1,25-1-16,-25 1 0,-25 0 16,-24 74-1,24-75-15,26 26 16,-51 24-1,1 0 1,49-49-16,25-25 31,-25 24-15,0-24 0,25-50 46</inkml:trace>
  <inkml:trace contextRef="#ctx0" brushRef="#br0" timeOffset="-40436.86">12701 3225 0,'-25'0'31,"25"25"0,-24 24 0,-26 100 16,50-124-47,-50-25 47,100-99 16,0 49-48,-1 1 1,-24 24-1,-25 0 17,0 50 15,0 0-32,25-1-15,-25 1 16,25 0-16,-1 49 15,-24-24 1,25 0 0,0-26 15</inkml:trace>
  <inkml:trace contextRef="#ctx0" brushRef="#br0" timeOffset="-37667.62">12974 4044 0,'25'0'78,"0"24"-62,-1-48 0,1 24 15,0 0 0</inkml:trace>
  <inkml:trace contextRef="#ctx0" brushRef="#br0" timeOffset="-37383.02">12949 4242 0,'-25'0'16,"50"0"15,0 0-15,0-25 0,0 25-1,-1 0 1,1 0-16,0-25 15,25 25 1,-26-24 0</inkml:trace>
  <inkml:trace contextRef="#ctx0" brushRef="#br0" timeOffset="-36894.03">13445 3746 0,'0'25'94,"0"0"-94,0-1 16,0 1-16,0 50 15,0-1 1,0-24 0,0-1-1,0-24 1,0 0 15</inkml:trace>
  <inkml:trace contextRef="#ctx0" brushRef="#br0" timeOffset="-36562.06">13669 4044 0,'0'24'31,"0"26"0,0-25-15,0 0-1,0-50 48,0 0-63</inkml:trace>
  <inkml:trace contextRef="#ctx0" brushRef="#br0" timeOffset="-36029.95">13867 3746 0,'25'0'16,"-25"-25"31,-25 25-47,50 25 15,-25 0 1,0 0-16,0 49 16,25-49-1,-25 24 1,0 1 0,0 49-1,0-49 1,0-1-1,0-24 1,0 0 31</inkml:trace>
  <inkml:trace contextRef="#ctx0" brushRef="#br0" timeOffset="-35038.38">14413 3944 0,'0'0'0,"25"0"172,-1-24-156,26 24-16,49-25 31,-24 25 0,-75-25-31,25 25 16</inkml:trace>
  <inkml:trace contextRef="#ctx0" brushRef="#br0" timeOffset="-34666.01">14537 3845 0,'0'25'94,"0"0"-94,0 0 15,0-1-15,25 1 16,-25 0 0,24 0-1,-24 24 1,0-24-1,0 0 1</inkml:trace>
  <inkml:trace contextRef="#ctx0" brushRef="#br0" timeOffset="-34246.46">14983 3597 0,'0'-25'16,"0"0"15,0 50-15,0 0-1,0 0-15,0 49 16,0 1 0,25-1 15,-25-24-16,0-25 1</inkml:trace>
  <inkml:trace contextRef="#ctx0" brushRef="#br0" timeOffset="-33988.44">15132 3796 0,'0'-25'16,"-25"25"30,25 25-14</inkml:trace>
  <inkml:trace contextRef="#ctx0" brushRef="#br0" timeOffset="-33517.1">15182 3647 0,'0'0'0,"0"-25"15,25 0 16,24 25-15,-24 0 0,-25 25-1,25 0 17,0 24-17,-50-24 1,25 0-1,0 0 1,25-25 0,-25 25-1,25-25-15,-25 24 16,0 1 0,0 25-1,-50-1 1,25-24-1,-25 0 1,26-25 0</inkml:trace>
  <inkml:trace contextRef="#ctx0" brushRef="#br0" timeOffset="-33211.78">15752 3622 0,'-24'25'62,"24"-1"-46,-25 1-16,25 0 16,-25 25-16,-25-1 31,26-24-31,24 0 16,0 0-16</inkml:trace>
  <inkml:trace contextRef="#ctx0" brushRef="#br0" timeOffset="-32948.07">15529 3671 0,'-25'-24'0,"25"-1"16,25 50 31,0 24-32,0 1 1,24 0 0,1-1-1,-25-24 1</inkml:trace>
  <inkml:trace contextRef="#ctx0" brushRef="#br0" timeOffset="-30508.82">16174 3349 0,'-25'0'15,"25"-25"-15,-24 25 16,-1 25 15,25 0-31,0 0 16,0-1-16,-25 51 16,25-1-1,0 50 1,25 0-1,0 25 1,-25-25 0,24-25 15,1 25-15,-25 1-1,0-26 1,0-25-16,0 1 15,0 24 1,0 50 0,0-50-1,0 0 1,0 0 0,-25 1-1,25-1 1,-24-25-1,-1 25 1,25-24 0,0 74 15,0-124-15,0 123-1,0-48 1,-25-1-1,25 0 1,0-25 0,-25 75 15,25-49-15,0-51-1,0 26 1,0-51-16,0 51 15,0-1 1,0 1 0,0-1-1,0 25 17,0-49-17,0 0 1,0-1-1,25 75 1,-25-25 0,0 25-1,-25-24 17,25-1-17,-25-25 1,25 50-1,-25-49 1,1-26-16,24 51 31,-25-1-15,25 0 0,0 0-1,25 1 1,-25 24-1,24 0 1,1 99 15,0-99-15,-25 0 0,0 0-1,25 50 1,-25-125-1,0 26 1,25 24 0,-25 25-1,0 0 1,0 0 0,0 50-1,0-50 1,0 0-1,0 0 1,0-50 0,0 125-1,0-150 1,0 125 0,-25-100-1,25 50 1,-25 75-1,0-149 1,25 24 15,-25 100-31,1-26 32,-26-24-17,25 100 1,0-100-1,1 49 1,-1-49 0,0 25 15,0-25-31,25-49 16,-25 74-1,1-25 1,-26 74 15,50-24-15,-25-50-1,0-25 1,25 50 15,-24-50-15,24 0-1,-25-24 1,25 24 0,-25 0-1,0 0 1,0 1 0,25-1-1,-24 0 1,24-24-1,-25-1 1,0 0 15,25 1-15,0-50 0,0 49-1,-25-24 1,25-1-1,-25-24 1,25 0 0,0 24-1,0-24 1,0 0 0,0 25 15,0-1 0,-24-49 0</inkml:trace>
  <inkml:trace contextRef="#ctx0" brushRef="#br0" timeOffset="-28380">11510 4738 0,'25'0'125,"25"0"-125,-1 0 16,-24 0-16,25 0 16,173-25 15,75 1 16,49-26 0,-297 50-32,247-50 32,-173 50-31,0 0-1,25 0 1,0-24 0,-25 24-1,25-25 1,-25 25 0,0-25-1,99 25 1,-123 0-1,123-25 17,-99 25-32,0-25 31,25 25-15,-50 0-1,25 0 1,0 0-1,-25-24 1,1 24 0,-1 0-1,-50 0-15,1 0 16,24 0 0,-24 0-16,24 0 15,-24 0 1,0 0-1,-1 0 1,1 0 0,0 0 15,-26 0-15,26 0-1,0 0 16,-26 0 16,-73 0-47</inkml:trace>
  <inkml:trace contextRef="#ctx0" brushRef="#br0" timeOffset="-23215.99">11709 5234 0,'0'25'78,"0"0"-78,0 0 16,-50 99 15,50-50 0,0-49 0</inkml:trace>
  <inkml:trace contextRef="#ctx0" brushRef="#br0" timeOffset="-22945.89">11907 5408 0,'0'25'31,"0"0"0,0-1 16</inkml:trace>
  <inkml:trace contextRef="#ctx0" brushRef="#br0" timeOffset="-22573.76">12131 5210 0,'0'24'47,"0"1"-32,24 0 1,-24 0-16,0 0 15,0 24 1,0 1-16,0-25 16,0 24-1,0-24 1</inkml:trace>
  <inkml:trace contextRef="#ctx0" brushRef="#br0" timeOffset="-22266.21">12403 5383 0,'25'0'31,"-25"-25"-15,25 25 0,0 0-16,25-24 15,-26 24 1,51-25-1,-50 25 1</inkml:trace>
  <inkml:trace contextRef="#ctx0" brushRef="#br0" timeOffset="-21908.33">12528 5185 0,'-25'0'0,"25"25"62,25-1-46,-25 1-1,0 0-15,0 0 16,24 24 0,1 1-1,-25-25 1,0 24-1</inkml:trace>
  <inkml:trace contextRef="#ctx0" brushRef="#br0" timeOffset="-21541.99">12900 5135 0,'24'0'31,"-24"25"-15,0 0 0,0 0-1,0-1-15,0 1 16,0 25 0,0-25-1,25-1 1</inkml:trace>
  <inkml:trace contextRef="#ctx0" brushRef="#br0" timeOffset="-21324.19">13098 5284 0</inkml:trace>
  <inkml:trace contextRef="#ctx0" brushRef="#br0" timeOffset="-20864.65">13172 5185 0,'0'-25'16,"50"0"15,-25 25-31,0 0 16,0 0 0,-25 25-1,0 0-15,0 0 16,0-1-1,-25 1 1,25 0 31,25-25-31,-1 25-1,-24 0 1,0 24-1,0-24 1,-24 0 0,-1 0-1,0-25 1</inkml:trace>
  <inkml:trace contextRef="#ctx0" brushRef="#br0" timeOffset="-20498.72">13545 5086 0,'0'-25'15,"0"50"17,0-1-32,-25 51 31,0-26-15,50 1-1,-25-25-15,25 24 16,-25-24-1,49 0 1,-24-25 0,25 25-1,-26-25-15</inkml:trace>
  <inkml:trace contextRef="#ctx0" brushRef="#br0" timeOffset="-20230.8">13842 5135 0,'-25'0'16,"25"-25"0,0 50 15,0 0-16,0 0 1,0 0-16,0 24 31,-24 1-31,24-25 16</inkml:trace>
  <inkml:trace contextRef="#ctx0" brushRef="#br0" timeOffset="-19914.83">14016 5061 0,'0'-25'15,"-25"50"1,50-25-16,-50-25 15,50 25 1,-25 25 0,0 0-16,25 24 31,0 1-31,-25-1 16,0 26-1,-25-1 1,-25-24-1,25-50 1</inkml:trace>
  <inkml:trace contextRef="#ctx0" brushRef="#br0" timeOffset="-19613.71">14462 5110 0,'25'0'31,"0"0"-15,0 0-1,0 0-15,-1-24 16,1 24-16,0 0 16,0 0-16,0 0 15</inkml:trace>
  <inkml:trace contextRef="#ctx0" brushRef="#br0" timeOffset="-19412.59">14512 5284 0,'0'0'0,"0"25"16,-25-25 0,75-25-1,24 25 1,1-25-1,-26 25 1</inkml:trace>
  <inkml:trace contextRef="#ctx0" brushRef="#br0" timeOffset="-16077.86">15083 4986 0,'-25'0'16,"25"-25"93,25 25-109,-1 0 16,26 0 15,24 149 16,-173 50 0,74-150 15,25-24-46,25-25-1,0 0 1,0-25 0,0 25-1,-1-24 1,1 24 15</inkml:trace>
  <inkml:trace contextRef="#ctx0" brushRef="#br0" timeOffset="-15725.06">15504 5135 0,'25'0'16,"-25"25"31,0 0-32,0 0 48</inkml:trace>
  <inkml:trace contextRef="#ctx0" brushRef="#br0" timeOffset="-15013.62">15728 4887 0,'-25'25'31,"50"-50"-31,-50 25 32,25 25-17,0 0 1,0-1-16,-25 1 16,25 50-1,0-26 1,0-24-1,25-25 17,24 25-17,-24-25 1,25-25 0,-1 25-1,-24 0 1,25-25-1,-50 1 17,0-26-17,0 25 1,0 50 62,25-25-78,-50 25 16,25 24-1,0-24-15,-25 50 16,0 49 15,25-75-15,0 1-1</inkml:trace>
  <inkml:trace contextRef="#ctx0" brushRef="#br0" timeOffset="-10615.29">11734 7095 0,'0'25'15,"0"0"32,0-1-31,0 1-16,0 0 15,0 0-15,-25 99 47,25-75-16,0 1 1</inkml:trace>
  <inkml:trace contextRef="#ctx0" brushRef="#br0" timeOffset="-10357.99">12031 7194 0,'0'0'0,"0"25"62</inkml:trace>
  <inkml:trace contextRef="#ctx0" brushRef="#br0" timeOffset="-10013.79">12106 7095 0,'0'0'0,"25"25"31,-25 0-15,0-1 0,0 1-1,24 25 1,-24 24 0,0-49-16,-24 0 15,24 24 16,0 1-15</inkml:trace>
  <inkml:trace contextRef="#ctx0" brushRef="#br0" timeOffset="-9712.53">12329 7318 0,'0'-25'47,"25"25"-32,0 0-15,-1-24 16,1 24-16,0-25 16,0 25-16,25-25 15,-26 25 1,1 0 0</inkml:trace>
  <inkml:trace contextRef="#ctx0" brushRef="#br0" timeOffset="-9398.22">12503 7045 0,'0'0'16,"-25"0"-1,25 25 17,25 25-17,-25-25 1,0-1 0,25 51-1,-50-26 1,25-24-16,0 25 15,0-25 17</inkml:trace>
  <inkml:trace contextRef="#ctx0" brushRef="#br0" timeOffset="-9060.49">12850 7020 0,'0'25'62,"0"0"-62,0 0 16,0 0 0,0 0-16,0-1 15,0 26 1,0-25 0,0 0-1</inkml:trace>
  <inkml:trace contextRef="#ctx0" brushRef="#br0" timeOffset="-8853.79">12949 7169 0,'0'25'15,"0"-50"48</inkml:trace>
  <inkml:trace contextRef="#ctx0" brushRef="#br0" timeOffset="-8312.68">13123 7070 0,'0'-25'0,"25"25"32,-25-25-32,24 25 15,26-24 1,-25 24 15,-25 49-15,0-24-1,0 0-15,0 0 16,-25-25 15,50 0 1,0 0-17,0 25 1,-25-1-1,24 1 1,-48 25 0,-26-1-1,25-49 1,0 25 0,0-25-1,25-25 1</inkml:trace>
  <inkml:trace contextRef="#ctx0" brushRef="#br0" timeOffset="-7914.02">13569 6872 0,'0'0'15,"0"24"32,0 1-31,-24 0-16,24 0 15,0 0-15,0 49 32,0-49-17,0 25-15,24-1 16,1 26 0,0-51-1,0 1 1,24-25-1,-24 0-15</inkml:trace>
  <inkml:trace contextRef="#ctx0" brushRef="#br0" timeOffset="-7545.97">13793 6921 0,'0'-25'16,"0"50"-16,24-50 47,1 50-32,-25 0 1,25 0-1,-25 0-15,0 24 16,-25 1 0,0-25-16,25 0 15,25-25 17,25 0-17,0-25 16,-26 0-31</inkml:trace>
  <inkml:trace contextRef="#ctx0" brushRef="#br0" timeOffset="-7197.34">14041 6822 0,'0'-25'31,"-25"25"-15,25 25 0,25-25-1,0 25-15,-1 24 16,1 1-1,0 24 1,0 26 0,-50-26 15,25-49-31,-25 49 16,0-49-1,1-25 1</inkml:trace>
  <inkml:trace contextRef="#ctx0" brushRef="#br0" timeOffset="-6891.84">14462 6996 0,'25'0'47,"0"0"-47,0 0 16,0-25-1,-1 25-15,1 0 16,0-25 0</inkml:trace>
  <inkml:trace contextRef="#ctx0" brushRef="#br0" timeOffset="-6681.95">14512 7169 0,'50'-24'32,"-26"24"-17,1-25-15,0 25 16</inkml:trace>
  <inkml:trace contextRef="#ctx0" brushRef="#br0" timeOffset="-4093.75">15554 6822 0,'-25'0'0,"0"0"16,50 0 62,25-25-63,-25 25 1,-1 0-16,76-25 31,-1 50 32,-99 25-16,0 123-1,0-98-30,0-25 0,0-1 15</inkml:trace>
  <inkml:trace contextRef="#ctx0" brushRef="#br0" timeOffset="-3844.65">15653 7095 0,'0'-25'15,"25"25"1,0 0 0,0 0-16,-1 0 15,1 0-15,25-25 16,-1 25 0</inkml:trace>
  <inkml:trace contextRef="#ctx0" brushRef="#br0" timeOffset="-2445.98">14909 7045 0,'0'0'16,"0"-25"0,0 1 31,25-1-32,0 25 1,-1-25-16,26 25 15,24 0 1,-49 0 15,-25 25-15,-25 24 0,-24 1-1,-1-25 1,25 0-1,50-25 32,0 0-31,0 25 0,0-1-1,-25 1 1,0 0-16,0 0 15,-25 0 1,-25 24 15,1-49-15,-1 0 0,50-25-1</inkml:trace>
  <inkml:trace contextRef="#ctx0" brushRef="#br0" timeOffset="-2032.06">15331 7120 0,'0'25'16,"0"-1"15,0 1-31,25-25 47,-1 0-32,1 0-15,-25-25 47,-25 25-31,1-24 15</inkml:trace>
  <inkml:trace contextRef="#ctx0" brushRef="#br0" timeOffset="2554.53">11808 8757 0,'0'25'32,"0"0"-17,0-1-15,25 76 47,-50 73 0,25-148-16</inkml:trace>
  <inkml:trace contextRef="#ctx0" brushRef="#br0" timeOffset="2748.05">12106 9030 0,'0'0'63</inkml:trace>
  <inkml:trace contextRef="#ctx0" brushRef="#br0" timeOffset="3071.03">12255 8807 0,'0'49'32,"0"-98"-32,0 24 46,0 50-46,0-1 16,0 1 0,-25 0-16,25 49 15,0 1 1,25-25 0,-25-1-1,0-24 1</inkml:trace>
  <inkml:trace contextRef="#ctx0" brushRef="#br0" timeOffset="3320.32">12428 8980 0,'0'-25'32,"25"25"-17,0 0 1,25 0 0,24-24-1,0-1 1,-49 0-16,0 25 15</inkml:trace>
  <inkml:trace contextRef="#ctx0" brushRef="#br0" timeOffset="3606.14">12552 8856 0,'0'-25'15,"0"50"-15,-24-50 16,24 50 31,0 0-31,24 49-1,-24-49 1,25 50-1,-25-26 1,0-24 0</inkml:trace>
  <inkml:trace contextRef="#ctx0" brushRef="#br0" timeOffset="4138.87">12875 8732 0,'-25'-25'31,"25"1"-16,25 24 1,0 0 0,-1-25-16,1 50 31,0 74 16,-50-25-32,25-49 1,25-25 0,0 0-1,0 0 1,-1 25 0,1 49 15,-50-49-16,25 0-15,-49 25 16,24-26 0,-25-24-1,26 0 1</inkml:trace>
  <inkml:trace contextRef="#ctx0" brushRef="#br0" timeOffset="4836.13">13396 8583 0,'0'0'0,"0"25"62,-25 0-62,25 0 16,-25 99 15,25 49 1,99-98-1,-49-100-16,-25 25-15</inkml:trace>
  <inkml:trace contextRef="#ctx0" brushRef="#br0" timeOffset="5154.6">13545 8658 0,'0'0'15,"-25"0"-15,25 25 63,0-1-63,25 1 15,-25 0-15,0 0 16,0 0-16,0 24 16,0 1 15,0-25-15</inkml:trace>
  <inkml:trace contextRef="#ctx0" brushRef="#br0" timeOffset="5362.32">13718 8856 0</inkml:trace>
  <inkml:trace contextRef="#ctx0" brushRef="#br0" timeOffset="5707.44">13793 8683 0,'74'-50'47,"-148"100"-47,173-100 15,-74 50-15,-25 25 16,0 24-1,0-24 1,25 0 0,-1 0-1,-24 0 1,0-1 0,0 1-1,0 25 1,-24-50 15</inkml:trace>
  <inkml:trace contextRef="#ctx0" brushRef="#br0" timeOffset="6053.95">14165 8559 0,'-25'-25'16,"50"149"-16,-25-223 0,0 99 47,25 0-47,-25 24 15,49 51 1,-24-26-1,-25-24 1,25 50 0,-50-1-1,-49 0 1,24-49 0,50 0-1</inkml:trace>
  <inkml:trace contextRef="#ctx0" brushRef="#br0" timeOffset="6302.34">14512 8732 0,'25'0'16,"0"-25"-1,-1 25-15,1 0 16,0 0 0,0 0-16,0 0 15</inkml:trace>
  <inkml:trace contextRef="#ctx0" brushRef="#br0" timeOffset="6491.88">14562 8856 0,'0'25'31,"0"-50"-31,0 75 0,0-25 31,24-25-31,26 0 16,0-25-1</inkml:trace>
  <inkml:trace contextRef="#ctx0" brushRef="#br0" timeOffset="8637.2">15678 8608 0,'-25'0'94,"25"25"-94,-25 0 16,25 0-1,-24-1 1,-1 1-16,25 0 15,-25 0-15,-25 124 63,75-125-47,124 26 30,0-124 1,-124 24-15,-25-24-17,-25 49 1,0-25-1,0 25 1,-24 1 0,24-1-1</inkml:trace>
  <inkml:trace contextRef="#ctx0" brushRef="#br0" timeOffset="10206.22">15083 8683 0,'0'24'63,"0"1"-47,0 25-1,99 123 32,-74-148-47,-1 75 47,-24-76-16,-24-24-15,-26 0-1</inkml:trace>
  <inkml:trace contextRef="#ctx0" brushRef="#br0" timeOffset="10471.02">15207 8559 0,'0'0'0,"0"-25"0,24 25 16,1 0-1,0-25-15,25 0 16,-1 0-1,-24 25 1</inkml:trace>
  <inkml:trace contextRef="#ctx0" brushRef="#br0" timeOffset="10921.82">15480 8881 0,'0'0'0,"0"25"47,0 0-15,0-1-17,0 1 16,0-50 16,0 1-31</inkml:trace>
  <inkml:trace contextRef="#ctx0" brushRef="#br0" timeOffset="13154.27">15356 8906 0,'0'25'109,"0"-1"-93,0 1 0,0 0 30,0-50 1,0 0-15,0 1 14,0 48-30,0-48 47</inkml:trace>
  <inkml:trace contextRef="#ctx0" brushRef="#br0" timeOffset="15403.06">11758 10791 0,'0'-25'16,"0"50"15,-24 74 16,-1 1 0,25-76-47,0 26 47</inkml:trace>
  <inkml:trace contextRef="#ctx0" brushRef="#br0" timeOffset="15570.89">12007 10915 0,'0'-25'31,"24"25"0,-48 25-31,48-74 16</inkml:trace>
  <inkml:trace contextRef="#ctx0" brushRef="#br0" timeOffset="16372.92">12230 10742 0,'0'-25'15,"0"0"126,0 0-126,25 25 64,-25 25-17,0 0-62,0 0 16,0-1-1,0 26-15,0-25 16,0 24 0,0 100 15,0-99-16,0-25-15,0 0 47</inkml:trace>
  <inkml:trace contextRef="#ctx0" brushRef="#br0" timeOffset="16905">12552 10890 0,'25'0'63,"0"0"-48,0 0 1,0-24-16,-1 24 0,100-25 47,-99 25-32</inkml:trace>
  <inkml:trace contextRef="#ctx0" brushRef="#br0" timeOffset="17135.44">12726 10717 0,'0'0'47,"0"25"-47,-25-1 16,25 1-16,0 99 31,0-49-15,-25 24-1,25 0 1</inkml:trace>
  <inkml:trace contextRef="#ctx0" brushRef="#br0" timeOffset="17705.37">13098 10717 0,'0'0'0,"25"-25"32,0 0-17,-1 25 1,1-25-16,0 25 15,0 0 1,0 25 0,-50 25-1,0-1-15,0 1 16,0-25 0,25 0 15,25-25-16,25 0 1,-25 24 0,-25 26-1,0-25 1,-25 24 0,0 1-1,0-25 1,0-25-1</inkml:trace>
  <inkml:trace contextRef="#ctx0" brushRef="#br0" timeOffset="18055.83">13594 10642 0,'0'0'15,"-25"25"17,25 0-17,-24 49 1,24-49-16,0 25 15,0-1 1,0 26 0,49-1-1,1-49 1,49 0 0,-49-25-1,-26-25-15</inkml:trace>
  <inkml:trace contextRef="#ctx0" brushRef="#br0" timeOffset="20331.23">13197 10667 0,'0'25'16,"0"-50"31,0 0-16,25 25 0,0-24 16,-25-1-16,0 50 1,-25-1-17,25 1-15,0 25 16,0 24 15,-25-49-31,25 49 16,-25-24-1,25-25 32,25-25 47,0-25-94,0 25 16,0 0-16,0-25 15,-1 25-15,1 0 16,-25-25 31,0 1 15,0-1-15,0 50 16,0-1-48,0 1-15,0 0 16,-25 74 15,1-24-15,-1-26-1,25 1 1,0-25 46,0-50-62</inkml:trace>
  <inkml:trace contextRef="#ctx0" brushRef="#br0" timeOffset="20836.8">13867 10618 0,'0'0'0,"-25"0"47,25 24-31,0 1-16,0 25 31,-25-25-31,50 24 16,-25 1-1,-25-1 1,25-24 15,25-25 0</inkml:trace>
  <inkml:trace contextRef="#ctx0" brushRef="#br0" timeOffset="21061.14">14115 10791 0,'0'0'32,"0"25"15,0-50-16</inkml:trace>
  <inkml:trace contextRef="#ctx0" brushRef="#br0" timeOffset="21425.98">14264 10593 0,'0'0'0,"25"0"47,0 0-16,-25 25-31,24-25 16,-24 49-1,0 26 1,-24-51-1,24 1 1,0 0-16,24-25 16,1 25 15,-25 0-15</inkml:trace>
  <inkml:trace contextRef="#ctx0" brushRef="#br0" timeOffset="21725.29">14512 10618 0,'25'0'0,"0"24"47,-25 1-31,24 50-1,1-1 1,-25 75 15,-49-50-15,-26-49-1,50-50 1</inkml:trace>
  <inkml:trace contextRef="#ctx0" brushRef="#br0" timeOffset="21940.16">14785 10890 0,'0'-24'0,"25"24"15,0 0 1,-1 0 0,1 0-1,25-25-15,-25 25 0,-1 0 31</inkml:trace>
  <inkml:trace contextRef="#ctx0" brushRef="#br0" timeOffset="22138.31">14835 11014 0,'-50'50'31,"25"-25"-16,100-100-15,-100 150 32,50-75-32,-1 0 15,1 0-15,0-25 16</inkml:trace>
  <inkml:trace contextRef="#ctx0" brushRef="#br0" timeOffset="23394.78">14363 10841 0,'0'0'0,"0"25"78,25-25-78,-25 24 31,25 51 16,-50-50-47,0-1 31,-49 1-15,49-25-1,0 0 1,0 25 0</inkml:trace>
  <inkml:trace contextRef="#ctx0" brushRef="#br0" timeOffset="25021.87">15405 10692 0,'-25'0'78,"1"0"-62,-1 25-16,0 0 31,0-1-31,0 1 16,-24 74-1,24-49 1,25 0 0,25-1-1,-1-24 1,26 0-1,-25-25 1,25 0 0,-50-25-1,24 0 1,-24 0 15,-49 25 0,-1-24-15,0 48 0,26-24-1,-1 0 1</inkml:trace>
  <inkml:trace contextRef="#ctx0" brushRef="#br0" timeOffset="25330.3">15653 10940 0,'0'25'78,"0"0"-63</inkml:trace>
  <inkml:trace contextRef="#ctx0" brushRef="#br0" timeOffset="25893.72">15802 10816 0,'-25'-25'31,"50"50"-31,-50-75 16,50 50 0,25-49-1,-26 49 1,1 0-1,0 25 1,0 24 0,-25 26-1,-50-26 1,25 26 0,1-51-1,48-24 16,1 0-15,0 0 0,25 0-1,-1 0 1,-24 25 0,-25 0-1,0 0 1,-50 25-1,1-1 1,-50-24 0,74-25 15,0 0-31</inkml:trace>
  <inkml:trace contextRef="#ctx0" brushRef="#br0" timeOffset="27088.08">12031 13520 0,'0'0'0,"0"-25"31,0 50-15,0 0-1,-49 223 32,49-223-47,-25 74 47,25-74-31</inkml:trace>
  <inkml:trace contextRef="#ctx0" brushRef="#br0" timeOffset="27243.39">12230 13743 0,'25'50'62</inkml:trace>
  <inkml:trace contextRef="#ctx0" brushRef="#br0" timeOffset="27521.97">12379 13594 0,'-149'149'15,"298"-322"-15,-125 173 16,-24 49 0,-24-74-16,48 100 15,-48-1 1,-1-24 15,25 0-15,0-26-16,-25 1 31,25 0-31</inkml:trace>
  <inkml:trace contextRef="#ctx0" brushRef="#br0" timeOffset="27920.81">12577 13743 0,'0'25'47,"50"-25"-32,-25-25-15,49 25 16,-24-25-1,-1 25-15,26-24 16,-1-1 0,-24 25 15,-26-25-15</inkml:trace>
  <inkml:trace contextRef="#ctx0" brushRef="#br0" timeOffset="28204.66">12924 13545 0,'-24'0'16,"-1"0"0,0 25-16,25 24 15,-25 26 1,0-1 0,1 25-1,24-24 16,-25-50-31</inkml:trace>
  <inkml:trace contextRef="#ctx0" brushRef="#br0" timeOffset="28918.58">12131 13768 0,'-25'-25'16,"25"50"0,0 25 30,99-25 1,-74-50 0,-124 0 0,99 50-47,0 0 16,-25-1 15</inkml:trace>
  <inkml:trace contextRef="#ctx0" brushRef="#br0" timeOffset="30372.62">13346 13470 0,'-25'25'62,"25"0"-46,-24 0-16,24 99 31,74 50 16,-74-150-47,-74 76 47,24-100-31,25-25-1</inkml:trace>
  <inkml:trace contextRef="#ctx0" brushRef="#br0" timeOffset="30574.13">13247 13396 0,'25'-50'15,"-25"26"1,25 24-16,-75 99 0,124-248 16,-148 273-16,297-298 31,-198 150-31</inkml:trace>
  <inkml:trace contextRef="#ctx0" brushRef="#br0" timeOffset="30922.16">13693 13371 0,'-24'25'32,"24"0"-32,-25 0 15,0 24-15,0 1 16,25 24-1,-25 25 1,25 1 0,25-51-16,-25-24 15,99 25 1,-74-50 0,74-25-1</inkml:trace>
  <inkml:trace contextRef="#ctx0" brushRef="#br0" timeOffset="31288.28">13892 13470 0,'0'-24'32,"0"48"-17,0 1 1,-25 25-16,25-1 31,0 26-15,0-1-1,0-49 1,0 0 0,25-25-16</inkml:trace>
  <inkml:trace contextRef="#ctx0" brushRef="#br0" timeOffset="31466.83">14041 13644 0,'0'-25'31,"0"50"-31</inkml:trace>
  <inkml:trace contextRef="#ctx0" brushRef="#br0" timeOffset="31869.85">14165 13495 0,'-25'50'16,"50"-100"-16,-25 25 0,25 25 15,-1-24-15,1 24 32,0 0-32,0 0 15,0 49 1,-25-24-1,0 25 1,-25-26 0,25 1 15,25 0-15,-1-25-1,-24 50 1,0-26-1,0 1-15,-74 25 32,49-25-17</inkml:trace>
  <inkml:trace contextRef="#ctx0" brushRef="#br0" timeOffset="32172.91">14487 13371 0,'-25'25'16,"50"-50"-16,-25 50 31,25 0-15,-25 24-16,25-24 15,0 50 1,-25 24 0,-25-50-16,-25 51 15,-24-1 1,-1-49 0,51-26-1</inkml:trace>
  <inkml:trace contextRef="#ctx0" brushRef="#br0" timeOffset="32618.07">14711 13718 0,'0'25'47,"24"-25"-16,1 0-31,0 0 16,25-25-1,24 1 1,-24-1 15</inkml:trace>
  <inkml:trace contextRef="#ctx0" brushRef="#br0" timeOffset="32873.03">14760 13843 0,'-25'24'31,"75"-48"-31,-75 24 0,25 49 31,25-49-15,0-25-16,0 25 15,24 0 1,1-24 0,-50-1-1</inkml:trace>
  <inkml:trace contextRef="#ctx0" brushRef="#br0" timeOffset="34409.96">15132 13520 0,'25'0'93,"0"-25"-77,24 25-16,1-25 31,0 25-31,-25 50 47,-150 198 0,101-173-31,-1-26 15,25-24-15</inkml:trace>
  <inkml:trace contextRef="#ctx0" brushRef="#br0" timeOffset="34793.05">15405 13793 0,'-25'25'16,"25"0"15,0-1-16,0 1 17,25-25 15,-25-25-32</inkml:trace>
  <inkml:trace contextRef="#ctx0" brushRef="#br0" timeOffset="35272.05">15678 13495 0,'0'0'0,"0"-25"47,0 50-47,-25-25 15,25 25-15,-25 0 16,25 0-16,-24 24 15,-1 26 1,50-26 0,-1 1-1,1-25 1,0-25 0,25 0-1,-50-50 32,0 25-31,-25 25-1,-50-25 1,-24 50-16</inkml:trace>
  <inkml:trace contextRef="#ctx0" brushRef="#br0" timeOffset="41870.27">16050 4465 0,'50'0'78,"-25"0"-62,-1 0-1,200-49 32,-100 49-16,-100 0-15,26 0 0,0 0-1,-1 0 1,26 0-1,-26 0-15,26 25 16,-1-25 0,1 0-1,-26 0 17,26-25-17,-1 25 16,25 0 1,-74 0-17,25 0 1,-26 25 0,76-25-1,-1-25 1,-25 25-1,1 0 1,-1 0 0,-24 0-1,-1 0 1,1 0 0,49 0 15,-74 0-31,25 0 15,49 0 1,-25 0 0,26 0 15,24 0-15,24 0 15,-98 0-31,49 0 15,-24-25 1,-1 25 0,-49 0-1,25 0 1,-1 0 15,-24 0-31,0 0 16,74 0-1,-25 0 1,-49 0 15,0 0-15,0 0 0,0 0-1</inkml:trace>
  <inkml:trace contextRef="#ctx0" brushRef="#br0" timeOffset="45477.95">19101 3498 0,'0'-25'0,"0"0"109,0 50-93,0 0-16,50 148 47,-50-98-32,25-1 1,0 26 0,-25-51-1,0 1 1,24-1-1,1 26 1,-50-26 0,50 26-1,-25-26 17,0 51-17,0-26 1,0-49-1,0 49-15,0 1 16,0-50 0,0 74-1,0-50 1,-25-24-16,25 25 31,-24 24-15,24 1-1,-25-26 1,25 26 0,0-1-1,0 1 1,-25-1 0,0 0-1,0 26 1,25-26-1,-24-24 1,-1 24 0,25-24-1,-25 24 1,25-24 15,-25-1-15,25 1-1,0 24 1,-25-24 0,1 24-1,24 1 1,0-50 0,0 49-1,0-24 1,24-1-1,-24 26 1,0-26 0,25 1-1,-25 0 1,0-26 0,25 26 15,-25 0-16,25-1 1,-25-24 0,0 25-1,0-1 1,25 1 0,-25-25-1,24 0 1,-24-1-1,0 51 1,0-26 0,0 1-1,25 0 1,-25 24 15,0 0-31,25 50 31,-25-24-15,25-26 0,-25 1-1,0 24 1,0-25 0,0 1-1,0 24 1,0-25-1,0 1 1,-25 24 0,0-49-1,25 24 1,0-24 15,-25 24-15,25-24-1,0-1 1,0 26 0,0-26-1,0 1 1,0 24 0,0 1-1,0-1 1,0-24-16,25-1 15,-25 51 1,25-26 0,-25 0-1,0 1 17,0-1-32,0 26 15,-25-76 16,25 26-15,0 49 0,-25-24-1,25 49 1,0-75-16,-24 1 16,24-1-1,-25 76 1,0-26-1,0 25 17,25-75-32,0 26 15,0 24 1,0 50 15,0-75-15,0 1-1,25-1 1,-25-49 0,-25 74-1,25-24 1,0-1 0,25-24-1,-25-1 1,25 26-1,-25-1 1,0 1 0,25-1-1,-25 0 17,24 75-17,1-50 1,-25-24-1,25 74 1,-25-50 0,0-49-1,0 74 1,0-100 0,0 26-1,-25 74 1,25-74-1,-25 74 1,25-75 0,-24 150-1,24-174 1,0 74 15,-25-25-15,25 1-1,0-1 1,0 1 0,25-1-1,-25 25 1,0-24 0,0 24-1,0-25 1,0-49-16,24 74 15,-24-24 1,0-1 0,0-24-1,25 24 17,-25 1-17,0-1 1,0-24-1,0 24 1,0-24 0,0-1-1,0 1 1,0 0 0,0-1-1,0-24 1,0 0-1,-25 0 1,25 24 0,0-24-1,0 0 17,0 0-1,-24-50 16</inkml:trace>
  <inkml:trace contextRef="#ctx0" brushRef="#br0" timeOffset="48740.58">16521 3597 0,'0'0'15,"0"25"95,0 0-95,25-1 1,0 101 15,0-76-15,0-24 15,-25 0-15,24-25 30,-24 25-30</inkml:trace>
  <inkml:trace contextRef="#ctx0" brushRef="#br0" timeOffset="49183.62">16844 3622 0,'0'-25'31,"0"50"16,-25 0-47,25-1 16,-25 1-16,25 25 15,-24 99 1,-1-100-1,25 26-15,-25 24 16,25-25 0,0-24 15,-25-25-15</inkml:trace>
  <inkml:trace contextRef="#ctx0" brushRef="#br0" timeOffset="49561.8">17018 3920 0,'24'0'63,"1"0"-48,0 0-15,0 0 16,0 0 0,-1 0-16,51 0 31,-50 0-15</inkml:trace>
  <inkml:trace contextRef="#ctx0" brushRef="#br0" timeOffset="49904.8">17613 3647 0,'0'0'0,"0"-25"15,25 50 32,-25-1-31,25-24-16,-1 25 15,1 0-15,0-25 16,25 50 0,-26-50-1</inkml:trace>
  <inkml:trace contextRef="#ctx0" brushRef="#br0" timeOffset="50250.84">17960 3671 0,'0'0'16,"0"-24"-16,0-1 62,0 74-62,-25-24 16,1 50-1,-1 24 1,25 0 15,-25 0-15,0-24-16,25-1 15,-25-49 1,25 0 15</inkml:trace>
  <inkml:trace contextRef="#ctx0" brushRef="#br0" timeOffset="50962.14">17787 3200 0,'0'0'0,"-25"0"63,0 25-48,0-25-15,25 25 16,-49 24 0,24-49-1,25 25 16,0-50 1,25 1-17,-25-1-15,24 0 16,1 0 0,0 0-1,-25 1 1,25 24 15,24 24-15,-49 1-1,50 25 1,-25-1 0,-25-24-16,25 0 31,-25 0-16</inkml:trace>
  <inkml:trace contextRef="#ctx0" brushRef="#br0" timeOffset="59977.3">16373 5011 0,'24'0'15,"-48"0"1,24-25-16,24 25 78,51 25-31,-100 124 0,-25-50 0,26-99-47,24 25 15,0 0 16,-25-25-31,50 0 47,24-25-31,1 25 15,-25-25-15,-1 25-1</inkml:trace>
  <inkml:trace contextRef="#ctx0" brushRef="#br0" timeOffset="60425.99">16645 5160 0,'25'0'32,"0"0"15,0 0-16,0 0-16,0 0-15,-1 0 32,1 0 15</inkml:trace>
  <inkml:trace contextRef="#ctx0" brushRef="#br0" timeOffset="61112.01">16968 4986 0,'25'0'78,"24"0"-62,-24 0 0,0 25-16,0-25 31,0 25-31,-25 0 15,0 0 1,-25-1-16,0 51 16,0-26-1,0-24 17,1 0-17,24 0 48,24-50-48,51 0 17,-50 25-17,-1 0 1,26 0 15,-50-25 0</inkml:trace>
  <inkml:trace contextRef="#ctx0" brushRef="#br0" timeOffset="61420.12">17340 5210 0,'25'0'0,"-25"24"94</inkml:trace>
  <inkml:trace contextRef="#ctx0" brushRef="#br0" timeOffset="61892.31">17563 4937 0,'-24'49'15,"48"-98"-15,-24 73 32,0 1-32,0 0 15,0 0 1,0 25 0,25-50 15,-25 24-31,25-24 15,0 0 1,24-24 0,-49-26-1,25 50 1,-25 25 31,0 24-32,0 1 1,0 0 0,0-26 15,0 1-31</inkml:trace>
  <inkml:trace contextRef="#ctx0" brushRef="#br0" timeOffset="62229.2">17836 5086 0,'25'0'79,"0"-25"-79,0 25 15,-1 0-15,1 0 16,0 0 15</inkml:trace>
  <inkml:trace contextRef="#ctx0" brushRef="#br0" timeOffset="62473.81">17861 5210 0,'0'24'16,"25"-24"31,0 0-47,-1-24 15,1-1 1</inkml:trace>
  <inkml:trace contextRef="#ctx0" brushRef="#br0" timeOffset="63923.45">16298 6996 0,'0'24'0,"-25"-24"16,1 25-16,24 0 16,0 0-16,0 0 15,74 99 48,-49-50-16,-75-49-16,25-25-15</inkml:trace>
  <inkml:trace contextRef="#ctx0" brushRef="#br0" timeOffset="64190.03">16348 6946 0,'0'0'0,"25"0"47,-1 0-47,1 0 16,0-25-1,0 25 1</inkml:trace>
  <inkml:trace contextRef="#ctx0" brushRef="#br0" timeOffset="64683.82">16497 7219 0,'24'0'46,"1"0"-46,50 0 16,-26-25 0,-24 25-16,0 0 31,-25-25-15,-25 50-1,-25-25 1,-24 25-1,74 0 1,-25-25 0,50 0 62</inkml:trace>
  <inkml:trace contextRef="#ctx0" brushRef="#br0" timeOffset="66131.37">17117 7070 0,'0'-25'16,"0"0"31,25 25-47,-1 0 15,1 0 17,-25 25-17,-49 75 32,49-76 0,0 26 0,0-25-16,0 0-15,-25-25-1,25 24 17,-25-24-17</inkml:trace>
  <inkml:trace contextRef="#ctx0" brushRef="#br0" timeOffset="66338.43">17315 7293 0,'0'0'16,"0"25"-16,-25-25 31,25 25-31</inkml:trace>
  <inkml:trace contextRef="#ctx0" brushRef="#br0" timeOffset="66825.87">17290 7045 0,'0'0'16,"25"0"-1,0 0-15,0 0 32,24 0-32,26 0 47,-50 0-32,0 0 1,-25 25 15,0 0-15,0 0-1,-25 49 1,25-24 0,-25-1-1,0 1 1,25-25-16,0 0 15</inkml:trace>
  <inkml:trace contextRef="#ctx0" brushRef="#br0" timeOffset="67124.06">17737 7244 0,'-25'-25'32,"50"0"-1,0 25-16,0 0-15,-1 0 16,1-25 0,0 25-1</inkml:trace>
  <inkml:trace contextRef="#ctx0" brushRef="#br0" timeOffset="67324.07">17687 7368 0,'0'-25'16,"0"50"-16,25 0 16,0-25-1,49-25 1,1 25-1</inkml:trace>
  <inkml:trace contextRef="#ctx0" brushRef="#br0" timeOffset="68624.17">16149 8881 0,'-24'0'16,"48"-25"31,1 0-47,0 25 15,49-24 17,-49 73 15,-50-24-47,1 74 46,48-99 1,1 0-31,0 75 15,-50-50-15,0-1-1,1 1 1,-1 0 0,-25 0-1</inkml:trace>
  <inkml:trace contextRef="#ctx0" brushRef="#br0" timeOffset="68925.13">16472 8955 0,'25'0'47,"-1"0"-31,1 0-16,0 0 15,0-24-15,0 24 16,-1 0 15,1 0-31</inkml:trace>
  <inkml:trace contextRef="#ctx0" brushRef="#br0" timeOffset="69291.59">16819 8856 0,'25'0'16,"-50"25"31,50 0-47,-25 0 16,0-1-1,50 26 1,-26 0-1,1-1 1,0-24 0,-25 0-1,-25-25-15,-24 25 16,-1-25 0,25 0-1</inkml:trace>
  <inkml:trace contextRef="#ctx0" brushRef="#br0" timeOffset="69524.93">16918 8782 0,'0'-25'0,"0"149"31,0-223-31,0 49 16,75 25 0,-1 1-1,1-1 1,-26 0 0</inkml:trace>
  <inkml:trace contextRef="#ctx0" brushRef="#br0" timeOffset="69791.57">17365 8856 0,'-25'0'15,"50"0"17,0 0-17,24-25-15,-24 25 16,74-49 0,-49 49-1</inkml:trace>
  <inkml:trace contextRef="#ctx0" brushRef="#br0" timeOffset="70040.77">17340 9055 0,'50'-75'15,"-100"150"-15,75-75 16,0 0 0,24-25-1,1 25 1,0-25 0,-50 0-16,24 25 15</inkml:trace>
  <inkml:trace contextRef="#ctx0" brushRef="#br0" timeOffset="71659.86">16621 11089 0,'24'0'16,"1"-25"-1,0 25-15,-25-25 0,25-74 63,-100 25-16,-24 123-1,99 125 17,0-149-47,75 24-1,-51 1 1,1-25-1,-50 24 1,1-24 0,-26 25-1,0-25 1,1-25 0,-1 24-1,25-73 1,1-1-1,24 1 1,24 24-16,-24-25 16,50 1 15,-25-1-31,0 50 16</inkml:trace>
  <inkml:trace contextRef="#ctx0" brushRef="#br0" timeOffset="72026.02">16918 11213 0,'25'0'16,"-50"0"-16,75 0 47,-25 0-32,0 0-15,-1 0 16,1-25-1,0 25 1,0 0 0</inkml:trace>
  <inkml:trace contextRef="#ctx0" brushRef="#br0" timeOffset="73508.45">17414 10990 0,'-24'24'78,"24"1"-78,-25 0 16,-25 99-1,50 75 32,99-175 0,-99-48-31,25-51 30,-50 50-30,1 25 15,-26 0-15</inkml:trace>
  <inkml:trace contextRef="#ctx0" brushRef="#br0" timeOffset="73689.93">17563 11287 0,'0'0'32</inkml:trace>
  <inkml:trace contextRef="#ctx0" brushRef="#br0" timeOffset="74157.97">17712 11089 0,'0'0'16,"-25"-25"-16,25 0 16,0 0-1,25 25-15,50-24 16,-26 24 15,-24 0-15,-25 49-1,-74 26 1,49-26 0,25-24-16,-25-25 15,99 0 32,-49 0-31,-25 25-16,25 0 15,-25 0 1,-25 24-16,0 26 16,-24-51-1,24 1 17</inkml:trace>
  <inkml:trace contextRef="#ctx0" brushRef="#br0" timeOffset="74426.17">18035 11213 0,'0'25'16,"24"-25"15,1 0-15,0 0-16,0-25 16,0 25-1</inkml:trace>
  <inkml:trace contextRef="#ctx0" brushRef="#br0" timeOffset="74642.08">18010 11486 0,'0'25'15,"0"-75"-15,0 75 0,25 0 16,24-25 0,-24 0-1,25 0-15,-1-25 16</inkml:trace>
  <inkml:trace contextRef="#ctx0" brushRef="#br0" timeOffset="76229.32">16174 13570 0,'25'0'78,"0"0"-78,24 0 16,-24-25-16,50 0 16,-51 25-16,100-50 46,-173 174 17,-75 149-16,99-173 0</inkml:trace>
  <inkml:trace contextRef="#ctx0" brushRef="#br0" timeOffset="76492.35">16596 13768 0,'0'0'16,"25"0"15,24-25-15,-24 25-1,0-25-15,49 1 16,-24 24 0,-25 0-16</inkml:trace>
  <inkml:trace contextRef="#ctx0" brushRef="#br0" timeOffset="76910.34">16968 13545 0,'-25'0'31,"50"0"1,0 0-17,0 0-15,-1-25 16,26 25-16,0-25 31,-26 25-15,1 25-1,-50 25 1,1 24 15,24-24-15,-25-1 0,0 1-16</inkml:trace>
  <inkml:trace contextRef="#ctx0" brushRef="#br0" timeOffset="77067.61">17290 13867 0,'0'25'47,"0"-50"-47</inkml:trace>
  <inkml:trace contextRef="#ctx0" brushRef="#br0" timeOffset="77544.23">17613 13570 0,'0'-25'31,"0"50"1,-25-25-17,0 74 1,1 0-1,-1 26 1,25-1 0,25-49 15,-1-26-31,1-24 16,25 25-1,-1-50 1,-24 1-1,-50-26 1,-49 25 0,-25 50-1,24-25 1,50 0 0,25 25-16</inkml:trace>
  <inkml:trace contextRef="#ctx0" brushRef="#br0" timeOffset="77842.78">18010 13867 0,'-25'0'0,"25"0"15,25 0-15,0-24 79,-1 24-64,1 0-15,0-25 16,0 25-16,0 0 15,0 0 1</inkml:trace>
  <inkml:trace contextRef="#ctx0" brushRef="#br0" timeOffset="78076.79">17911 14091 0,'0'-25'31,"0"50"-31,0-1 16,24-24-16,1 0 16,0 0-16,25-24 15,-26 24 1,1-25-1</inkml:trace>
  <inkml:trace contextRef="#ctx0" brushRef="#br0" timeOffset="79891.82">19722 3448 0,'0'-25'16,"0"1"15,0 48 16,0 26-31,24 0-16,76 148 46,-76-173-14,26-25-17</inkml:trace>
  <inkml:trace contextRef="#ctx0" brushRef="#br0" timeOffset="80179.95">20168 3423 0,'0'0'47,"0"25"-32,-25 0 1,25 25-1,-25-26-15,1 76 16,-1-1 0,0 0-1,-25 25 17,26-25-17,-1-24 1,25-50-16</inkml:trace>
  <inkml:trace contextRef="#ctx0" brushRef="#br0" timeOffset="80425.06">20292 3944 0,'25'-24'47,"0"-1"-32,-75 74-15,149-98 0,-49 24 16,49 0 0,-49 25-1,-25-25-15</inkml:trace>
  <inkml:trace contextRef="#ctx0" brushRef="#br0" timeOffset="80759.16">20937 3473 0,'0'-25'15,"-25"25"-15,25-25 32,0 50-17,0 0 1,50 74 15,-1-24-15,1-26-1,-50-24-15</inkml:trace>
  <inkml:trace contextRef="#ctx0" brushRef="#br0" timeOffset="81020.97">21284 3448 0,'0'-49'31,"0"98"-31,-24-98 16,24 73-1,0 1 1,-25 50-1,0 24 1,0 25 0,0-25-1,1-49-15,24-1 16</inkml:trace>
  <inkml:trace contextRef="#ctx0" brushRef="#br0" timeOffset="81543.89">21061 3076 0,'0'0'16,"0"-25"-16,0 1 15,0 48 17,0 1-17,-25 50 1,0-51-1,25 1 17,0-50-17,25 1 1,-25-26 0,75-24-1,-26-26 1,-24 75-1,0 50 1,-25 25 0,25 24-1,-25-24 1,25-25 0,-1 0-1</inkml:trace>
  <inkml:trace contextRef="#ctx0" brushRef="#br0" timeOffset="81871.15">21508 3200 0,'0'0'31,"0"-25"0,24 75-15,1 24 0,0-24-16,25 148 31,-50-49-16,-25 0 1,-74-25 0,49-74-16</inkml:trace>
  <inkml:trace contextRef="#ctx0" brushRef="#br0" timeOffset="82527.92">19573 3473 0,'-25'0'15,"25"25"48,-25 0-47,25 272 30,74-49 1,-24-223-31,49 0 0</inkml:trace>
  <inkml:trace contextRef="#ctx0" brushRef="#br0" timeOffset="83123.94">21706 2754 0,'25'0'31,"0"0"-15,0-25-16,-1 50 0,26-25 31,0 74-15,-26 0-1,-48 1 17,24-50-17,-25 0-15,25-1 32,25-24-17,24-49 1,75 24-1,-25-25 1,-24 25 0</inkml:trace>
  <inkml:trace contextRef="#ctx0" brushRef="#br0" timeOffset="89564.94">22153 3498 0,'0'-25'15,"0"50"79,0 0-78,0-1-1,0 26 1,0-25-16,24 173 62,1-49-30,-25 99 14,0-149-30,0 26 0,0-101-1,-25 76 1,1-1 15,24 25 0,0 0-15,0 25 15,0-124-15,0 74 0,0-25-1,0 1 1,0-1-1,0-24 1,24-1 0,-24 1-1,0 24 1,0 1 0,0-26-1,0-24 1,0 25-1,0 24 1,0-24 15,25 24-31,-25-24 32,25-1-17,-25 1 1,0-25-1,0 24 1,-25 1 0,25 0-1,0-26 1,0 26 0,0-25-1,-25 25 16,25-26-31,0 26 16,0-25 0,0 74 15,0-74-15,0 49-1,25-24 1,-25 24-1,0-24 1,0-25 0,0-1-1,0 51 1,0-25 0,0-1-1,0-24-15,-25 0 16,50 24-1,-25 1 1,-25 0 15,25 24-15,0-24 0,25 24-1,-25-24 1,0-1-1,0 1 1,0 0 0,0-1-1,0-24 1,-25 49 15,1 26-15,24-51-1,0 26 17,0-1-17,-25 0 1,25-24 0,-25 0-1,25 24 1,0 1-1,25-1 1,-25 0 0,-25 26-1,25-51 1,0 1 0,0-1-1,0 1 1,-25 25-1,25-26 17,0 1-17,0 74 1,0-99 0,25 99 15,-25-50-16,-25 0 1,25-24-16,0 0 16,0-1-1,0-24 1,0 74 0,0-24-1,0 24 1,0 0-1,0 0 1,-25-24 0,25 24 15,0-49-15,0 49-1,0-25 1,0 1-1,0-1 1,0 1 0,-24-1-1,24 0 1,0-24 0,-25 49-1,25-49 1,0 0-1,-25 24 1,25 25 0,0-24 15,0-1-15,0 0-1,0 1 1,0-1-1,0 1 1,0 24 0,-25 0-1,25-24 1,0 24 0,0-25-1,0 75 1,0-50-1,0 1 1,-25-1 15,25-50-15,0 75 0,0 0-1,0 1 1,-24-26-1,24 0 1,0 0 0,0 0-1,-25 50 1,25-74 0,0 24-1,0-25 1,0 26-1,-25-1 1,25-25 0,0 25 15,0 1-15,0-1-1,0-25 1,0 50-1,-25-24 1,25-51 0,0 50 15,0-74-31,0 50 31,0-50-31,0-1 16,0 1-1,0 25 1,0-25 0,0 24-1,0 26 17,0-26-17,0 1 1,0-1-1,0-24 1,0 0 15,0-50 32,0 0-63</inkml:trace>
  <inkml:trace contextRef="#ctx0" brushRef="#br0" timeOffset="92010.25">11535 14785 0,'-25'-25'32,"50"25"30,0 0-46,0 0-16,0 25 15,173-50 17,25 50-1,149 25 16,-322-50-47,223 25 47,-174-1-16,25 1-15,-25 0-1,1 0 1,73-25-1,-123 0 1,99 25 0,-100-1-1,100 1 1,-25 0 0,25-25-1,25 0 1,24 0-1,-24 25 1,24-25 15,1 0-31,24-25 32,0 25-17,-24-25 1,-1 25-1,50-25 1,-99 1 0,-25 24-1,-25-25 1,-24 25 0,24 25-1,0-25 1,25 0-1,0-25 1,0 25 0,25-25 15,-50 25-15,199-25-1,-99 0 1,-26 1-1,1-1 1,0 0 0,-1 25-1,-98-25 1,73 25 0,26-25-1,0 25 1,123-24-1,-197-1 1,173 0 15,-50 25-15,-25-25 0,1 0-1,24 25 1,-49-24-1,24 24 1,-24-25 0,-1 25-1,-24 0 1,74-25 0,-173 25-1,124 0 1,-75-25-1,-25 25 1,-49 0 0,0 0 15,0 0-15,24 0 15,-24 0-16,25 0 1,-25 0 0,-50 0-1,-124 0 1</inkml:trace>
  <inkml:trace contextRef="#ctx0" brushRef="#br0" timeOffset="93826.89">11783 16050 0,'-25'0'16,"-24"0"15,49 25-15,-25-25 31,50 0 15,223 25-15,-74-25-31,-100 25-16,25-25 15,100 0 1,24 25 0,25-25-1,-149 0-15,100 0 16,24-25 0,-25 25-1,51 0 1,-1 0-1,24 25 1,1-25 15,0 0-15,0-25 0,-25 25-1,-25 0 1,1 0-1,123 0 1,-99 0 0,-25 0-1,25 0 1,0 0 0,-24-25-1,24 25 1,0-25-1,0 25 1,25-25 0,124 1 15,-248-1-15,297-25-1,-198 25 1,0 1-1,0-1 1,-24 0 0,24 25-1,-25-25 1,-25 25 0,1-25-1,-50 0 1,49 25 15,-123-24-31,123 24 31,-74 0-15,-50 0 0,-24 0-1,-25 0 1,0 0 15,-1 0-15,1 0 31,-25-25-32,-25 0 1,1 25-1,-26-25-15</inkml:trace>
  <inkml:trace contextRef="#ctx0" brushRef="#br0" timeOffset="94744.2">15331 15902 0,'0'49'31,"25"1"-15,-50-25-16,50 74 16,-25 74 30,24-148-30</inkml:trace>
  <inkml:trace contextRef="#ctx0" brushRef="#br0" timeOffset="95748.61">19201 15430 0,'-25'-25'16,"0"25"109,0 0-78,0 25 0,-49 273 0,-25 24-1,99-297-30</inkml:trace>
  <inkml:trace contextRef="#ctx0" brushRef="#br0" timeOffset="143909.32">19250 4441 0,'-25'0'0,"25"24"78,0-48-78,25 24 47,0 24-16,0-24-31,0 0 16,-1 0 0,-24 25-16,50-25 15,0 25 1,-1-25-1,1 0 1,-1 0 0,1 25-1,25-50 1,-26 50 0,26-25-1,-26 0 1,50 0 15,25 0-15,-49 0-1,-1 0 1,1 25 0,-26-25-1,51 0 1,-26 0-1,0 0 1,1 0 0,24 0-1,0-25 17,-24 25-32,-51 0 15,76 0 16,-26 0-15,-24 0 0,-1 0-1,1 0 1,0 0 0,-1 0-1,1 0 1,-1 0-1,1 0 1,-25 0 0,74 0-1,-24 0 1,-1 0 0,-24 25 15,-1-25-16,26-25 1,-51 25 0,51 0-1,-50 0 1,24 0 0,1 0-1,-50 25 1,25-25-1,-1 0 1,26 0 15,-25 0 1,0 0-32,-1 0 31,1 0-16,0 0 1,-50 0 47,0 0-48</inkml:trace>
  <inkml:trace contextRef="#ctx0" brushRef="#br0" timeOffset="145653.62">22574 3597 0,'0'25'266,"25"0"-251,-25-1 1,25 26 0,-25-25-1,25 25-15,0-26 16,-1 1-1,-24 25 17,0-25-1,25-25 16,-25 0 0</inkml:trace>
  <inkml:trace contextRef="#ctx0" brushRef="#br0" timeOffset="146661.99">22971 3523 0,'0'0'16,"0"24"15,0 1-31,-25-25 16,1 25 78,24 0-94,-75 124 47,75-100-47,-124 125 62,99-124-46,25-26-1,0 1 1,0 25 0,-24-25-1,-1-1 1,25 1 15,0 0-31,-25-25 16,25 25 15,0 0 0,-25-25-15,25 24 46,0-48-15</inkml:trace>
  <inkml:trace contextRef="#ctx0" brushRef="#br0" timeOffset="147696.25">22798 3175 0,'0'0'0,"0"25"79,-25-25-64,25 25-15,-25 0 31,25 0-31,-25-1 16,-24 1 0,49-50 62,24 25-78,-24-24 15,25-1-15,0 0 16,-25 0 0,25 25-1,-25-25 1,25 25 46,-25 50-46,24 0 0,1 24-1,-25-49 1,0 0 0,0-1-1</inkml:trace>
  <inkml:trace contextRef="#ctx0" brushRef="#br0" timeOffset="148211.11">23195 3994 0,'-25'0'31,"74"-25"16,100 25-16,0-25 0,-124 25-15</inkml:trace>
  <inkml:trace contextRef="#ctx0" brushRef="#br0" timeOffset="148497.98">23790 3572 0,'0'0'16,"-25"0"0,50 50-1,0-25 1,24 24-1,1 1 1,0-25 0,-26 24-1</inkml:trace>
  <inkml:trace contextRef="#ctx0" brushRef="#br0" timeOffset="148796.83">24187 3622 0,'0'-50'47,"0"125"0,0-100-47,0 74 16,-75 125-1,75-124 1,-24-1-16,-1 75 16,0-49-1,25-1 1,-25-49 0</inkml:trace>
  <inkml:trace contextRef="#ctx0" brushRef="#br0" timeOffset="149311.59">23839 3324 0,'-49'0'47,"74"0"0,-1-25-47,26 25 16,-25 0-1,25 0-15,-26-24 16,1 24-1,0 0 17,0 0-17,0 0 1,-1 0 0</inkml:trace>
  <inkml:trace contextRef="#ctx0" brushRef="#br0" timeOffset="151646.93">24733 3523 0,'-25'0'16,"25"24"15,0 1-16,0 149 32,0 124 0,0-199-31,0 0-1,0 25 1,-25-25 0,25 1-1,-25-1 1,25 0 0,-25 0-1,25-49 1,0 24-1,-24 1 1,24-1 0,-25 1-1,25-1 1,0 25 0,25 25-1,-25-25 1,0 1-1,24 49 1,-24-75 0,25 50-1,25 50 1,-25-75 0,-25 0-1,0-24 1,0-1 15,0 0-15,-25 50-1,0 0 17,25-24-17,-25 24 1,25 25-1,0-25 1,25 24 0,25-24-1,-50-24 1,49 24-16,1 74 16,24-74 15,-24 25-16,-1-25 1,-49-74 0,50 74-1,-25 49 1,0-49 0,-1-24-1,-24 24 1,25 0-1,-25 25 1,0-1 0,0 1-1,0 25 1,0 0 0,0 24-1,0-24 16,0 24-15,-25 75 0,25-25 15,-24-74-15,-1-25-1,25-75-15,-25 100 16,0-25-1,0-1 1,25-24 0,-24 25-1,24 0 1,-25-25 0,0 75 15,25-75-16,0-50 1,-25 0 0,25 125-1,-25-50 1,1 0 0,-1-1-1,25 1 1,-25-25-1,0 0 1,0 75 0,-24-50 15,-1-25-15,25-25-1,-24 25 16,24-50-15,0 1 0,25-26-1,-25-49 17</inkml:trace>
  <inkml:trace contextRef="#ctx0" brushRef="#br0" timeOffset="152663.15">25179 3647 0,'0'24'31,"25"1"0,-25 0 0,25 25-31,24 49 32,-24 0-1,0-99-15</inkml:trace>
  <inkml:trace contextRef="#ctx0" brushRef="#br0" timeOffset="152930.86">25576 3647 0,'-25'-25'47,"0"50"-16,75-25-31,-124 49 0,49 51 32,25-51-32,-25 1 15,0 49 1,25 25 0,-49-25-1,73-74 1</inkml:trace>
  <inkml:trace contextRef="#ctx0" brushRef="#br0" timeOffset="153182.75">25551 4068 0,'25'-49'31,"0"49"-15,-75 74-16,50-99 0,99-49 15,1 49 1,-1 0 0,-25 1-1,-49-1-15</inkml:trace>
  <inkml:trace contextRef="#ctx0" brushRef="#br0" timeOffset="153448.01">26047 3796 0,'0'-25'47,"25"25"-16,0 0-31,-75 25 0,150-25 16,-51 0 0,1 24-16,-25-24 0,24 25 15</inkml:trace>
  <inkml:trace contextRef="#ctx0" brushRef="#br0" timeOffset="153696.33">26395 3671 0,'0'-24'47,"-25"197"0,50-322-47,-75 348 0,25-50 31,-24 0-15,24-25-1,25-100-15,0 1 16,-25 25-1</inkml:trace>
  <inkml:trace contextRef="#ctx0" brushRef="#br0" timeOffset="154060.41">26022 3547 0,'0'-24'62,"50"24"-62,0-25 16,-1 25-16,26-25 16,24 25-1,-74 0 1,0 0 0</inkml:trace>
  <inkml:trace contextRef="#ctx0" brushRef="#br0" timeOffset="156929.93">26891 3671 0,'-25'-24'0,"25"-1"16,0 50 78,0-1-94,0 125 47,25 149 0,-25-248-47,-25 49 15,0 0 1,25-24 15,-25-1-15,50 0-1,-25-24 1,-25 24 0,25-24-1,0-25 1,0 0-1,0 49 1,25 0 0,-25-49-1,25 50 1,-25-26 0,25 26-1,-25-26 1,0 1-1,0-25 1,0 24 0,0 1-1,-25 0 1,25-1 0,0 26-1,0 24 16,0-49-15,0 74 0,25-25-1,-25-25 1,25 25 0,-25-24-1,24-26 1,-24 1-1,0 0 1,0-1 0,25 1-1,-50 0 1,25-26 0,0 100-1,0-49 16,0-26-15,0 26 0,0 49-1,25-25 1,-25 0 0,0 25-1,0-24 1,-25-1-1,25-25 1,25 75 0,0-124-1,-50 99 1,25-74 0,25-1 15,-25 26-31,0-26 31,0 26-15,-25 24-1,50 75 1,-25-100 0,0 25-1,25 50 1,-25 49-1,0-73 1,0-1 0,0 0-1,0-25 1,-25 0 0,25 0-1,0 0 16,-25 1-15,0-1 0,25-25-1,0-24-15,-24 49 16,-1 0 0,25-24-1,-25-1 1,25-24-1,-25 0 1,25 24 0,-25-49-1,25 24 1,0 1 0,0-25-1,0 24 16,-24 26-15,24-1 0,0-49-16,-25 49 15,25-24 1,25-25 0,-25 49-1,0 50 1,24 0-1,-24-49 1,-24 24 0,48 0-1,-24 50 1,0-99 0,0 123-1,0-49 16,0 0-15,0 0 0,0 1-1,-24-1 1,24 0 0,0 0-1,0 0 1,-25-75-16,25 1 15,-25 74 1,25-25 0,-25 50-1,25-50 1,-25 0 0,50 1 15,-25-26-16,-25 25 1,50 1 0,-25 24-1,0-25 1,0 0 0,25 25-1,-25-74-15,0 24 16,0 100-1,0-50 1,0-25 0,0-49-1,0-1 1,0 75 0,0-49 15,0-50-16,-25 24 1,25-24 0,0 0-16,-25 0 15,25-1 1,0 1 0,-25-25-1</inkml:trace>
  <inkml:trace contextRef="#ctx0" brushRef="#br0" timeOffset="158396.78">21706 14612 0,'0'-25'31,"0"50"-16,50-25 1,99 0 31,198-25 0,-298 25-47,249 0 31,99-25 32,-273 25-63,50 0 31,-1 0-16,-24 0 1,99-25 15,-99 25-15,25 0 0,-25 0-16,-75 0 15,50-25 1,25 25-1,25 0 1,-26 0 0,1-24-1,0 24 1,0 0 0,25 0 15,-125-25-16,100 0 1,-75 25 0,100-50-1,-75 50 1,-49 0 0,24-25-1,26 25 1,-26 0-1,0-24 1,-24 24 0,-25 0-1,0 0-15,-1 0 16,26 24 0,49-48 15,-24 48-16,-26 1 1,26 0 0,-50-25-1,-75 0 1</inkml:trace>
  <inkml:trace contextRef="#ctx0" brushRef="#br0" timeOffset="159667.95">21731 15678 0,'0'0'0,"25"0"63,0 0-63,24 0 16,298 0 30,-223 0-46,100-25 16,-26 25 0,1-24-1,24 24 1,0 0 0,0-25-1,-24 25 1,-1-25-1,1 25 1,-26 0 0,76-25-1,-175 0 1,100 25 0,24-24 15,-49-1-16,0 50 1,24-50 0,-49 25-1,50-25 1,-25 0 0,0 25-1,0-25 1,-50 1-1,0 24 1,0-25 0,-24 25-1,-1-25 1,1 25 0,-1 0-1,-24 0 16,24 0-15,-24 0 0,-1 0-1,-24 0 17,-99-25-17</inkml:trace>
  <inkml:trace contextRef="#ctx0" brushRef="#br0" timeOffset="160609.05">24584 14909 0,'0'25'0,"-25"-25"15,25 25 1,25 0-16,-50 74 47,0 124 0,0-99-16,0-49 0,25-26-15,0-24-1,0 0 1,0 0-16,0-1 16,0 26-1,0-25 32,-24-50 0,24 0-31</inkml:trace>
  <inkml:trace contextRef="#ctx0" brushRef="#br0" timeOffset="162598.9">22252 4664 0,'25'25'0,"-25"-50"47,24 25-16,26 0-15,248 0 30,123-25 1,26 0 0,-298 25-31,-25-25 15,99 50-15,-74-50-1,0 25 1,-25 0 0,-25 0-1,100 0 16,-150 0-31,100-24 16,74 24 15,-74 0-15,-25 24 0,-25-24-1,75 0 1,-50 0 15,0 25-31,25-25 16,0 0-1,-75 25 1,50-25 0,0 0 15,0 25-16,-99-25 1,0 0-16,49-25 16,-49 25-16,25 25 15,-25-25 1,-1 0 31,-24-25-32,-49 25 1</inkml:trace>
  <inkml:trace contextRef="#ctx0" brushRef="#br0" timeOffset="207765.78">17142 13768 0,'-25'0'0,"0"0"15,25 25 157,0 0-172,0 0 16,0-1 15,0 1-31,-25 0 31,25 25-15,-25-50 0,25 24-16,-24-24 31,24 25 0,0 0 16,0 0 16</inkml:trace>
  <inkml:trace contextRef="#ctx0" brushRef="#br0" timeOffset="-212479.18">18084 5061 0,'25'0'31,"-50"0"-15,50 0 187,0 0-172,0 0 16,0 0 47,-1-25-78,1 25-1,0 0 16,0 0 32,-50 0-1,0 0-46,0 0 0,1 25-16,-1-25 15,0 0 1,75 0 125,-26 0-126,1-25 1,0 25-16,0 0 31</inkml:trace>
  <inkml:trace contextRef="#ctx0" brushRef="#br0" timeOffset="-211012.53">18704 4961 0,'-49'0'15,"-1"-24"1,-49 98 31,74-49-47,0 149 47,75-100 15,74-148-15,-99 24-31,0 0-1,-1-24 17,-24 49-17,0 0 17,-24 25-17,-26 0 16,25 0-15,0 0-16,1 0 16</inkml:trace>
  <inkml:trace contextRef="#ctx0" brushRef="#br0" timeOffset="-210599.05">18754 5284 0,'0'25'15,"-25"0"1</inkml:trace>
  <inkml:trace contextRef="#ctx0" brushRef="#br0" timeOffset="-209827.55">18928 4912 0,'-25'99'47,"25"-74"-47,-25 25 15,0-1 1,0 1 15,25-25 16,25-1-16,149-73 16,-149 49-31,0-25-1,-25 0 17,0 0-17,-25 25 48,25 25-48,0 0 1,-25 0-16,25 0 16,0-1-16,0 1 15,-25 25 1,25-1 0,0 1-1</inkml:trace>
  <inkml:trace contextRef="#ctx0" brushRef="#br0" timeOffset="-208462.07">19771 5061 0,'-25'0'0,"1"0"16,-1 25 46,0-1-62,-25 76 31,50-26 32,25-49-63,50-25 47,-51-75 0,-24 51-32,25-1 1,-25 0 0,0 0 15,0 0 0,-25 25 0,25-24-15</inkml:trace>
  <inkml:trace contextRef="#ctx0" brushRef="#br0" timeOffset="-208021.14">20019 5334 0,'0'0'0,"0"24"62,0 1-46,0 0 0,-25-25-1,25 25 1</inkml:trace>
  <inkml:trace contextRef="#ctx0" brushRef="#br0" timeOffset="-207476.57">20218 5135 0,'-50'50'16,"25"-25"-1,50-1 1,-25 1 0,25 0-1,0 0 1,24-25-1,1-50 1,-25 25 0,0-24-1,-1 49 1,-24-25 15,0 50-15,0 0-1,0 49 1,0-24 0,0-26-1,0 1 1</inkml:trace>
  <inkml:trace contextRef="#ctx0" brushRef="#br0" timeOffset="-207143.9">20639 5061 0,'25'25'0,"0"-1"15,-25 26 17,25 24-17,0 1 1,-25-1-1,-25 1 1,-50-1 0</inkml:trace>
  <inkml:trace contextRef="#ctx0" brushRef="#br0" timeOffset="-206344.2">19399 5036 0,'-25'25'31,"25"0"-15,-25-1-1,1 26-15,-150 322 63,149-223-16,100-124-32</inkml:trace>
  <inkml:trace contextRef="#ctx0" brushRef="#br0" timeOffset="-205975.53">19374 5433 0,'25'0'16,"25"-25"-16,-26 25 15,1 0 1</inkml:trace>
  <inkml:trace contextRef="#ctx0" brushRef="#br0" timeOffset="-205825.82">19498 5408 0,'-124'50'78</inkml:trace>
  <inkml:trace contextRef="#ctx0" brushRef="#br0" timeOffset="-205144.92">20912 4887 0,'-25'-25'16,"50"0"-16,-25 50 46,25-25-14,-25 25-32,25-25 15,0 0 1,-1 25 0,-24 0-16,0-1 15,-49 26 1,49 0-1,-25-50 17,50 0 15,0-25-32,49 0 1,-24 0-1,-1 0 1,1 1 0</inkml:trace>
  <inkml:trace contextRef="#ctx0" brushRef="#br0" timeOffset="-204694.04">20813 5408 0,'0'25'31,"25"-25"-15,0-25 0,24 25-16,1 0 15,-25-25 17,-1 25-32</inkml:trace>
  <inkml:trace contextRef="#ctx0" brushRef="#br0" timeOffset="-204475.78">20739 5532 0,'0'25'47,"24"-25"-47,26-25 16</inkml:trace>
  <inkml:trace contextRef="#ctx0" brushRef="#br0" timeOffset="-200342.67">17018 7020 0,'-25'0'31,"25"-24"47,25 24-31,-1 0-47,1-25 31,0 25-15,0 0-1,0 0 1,-1 0-16,1 0 31,0 0-15,0 0-1,24 0 1,-49 25 140,-49-25-140,24 24-16,25 1 16,-50 0-16,26 0 15,-1 0 1,-50 0 15,75-1-15,-24 1-1,-1-25 32,50 0 31,-25 25-78,24-25 16,1 0 15,-25 25-15,25-25-1,-25 25-15,0-1 16,0 1 0,0 0-1,0 0 1,0 0 0,0-1-1,0 1 1,-25 0-1,25 0 17,-25-25-17,1 25 1,-26-25 0,0 0-1,26 0 1,-1 0 15</inkml:trace>
  <inkml:trace contextRef="#ctx0" brushRef="#br0" timeOffset="-190437.97">16794 15257 0,'25'24'31,"-50"-24"125,1 0-140,-1 0 46,0 0 32,25 25-63,-25-25 0,0 0 1,25 25-17,0 0 32,-25-25 0,25 25-47,-24-25 16,24 24 15,-25 1-15,25 0-1,-25-25 1,25 25-1,-25 0 1,25-1-16,0 1 47,0 0-16,0 0-15,0 0-1,0 24 1,0-24 0,25-25-1,-25 25 1,0 0 0,0-1-1,0 1 1,25 0-1,0 0 17,-1-25-1,-24 25 0,25-25-31,0 0 16,0 0 15,0 25-15,24-25-1,-24 0 1,25 0 0,-25 0-1,-1-25 1,1 25-1,0 0 1,0 0 0,0-25 31,-1 25-47,1-25 15,0 25 1,-25-25-1,25 25-15,0-25 32,-25 1-17,24-1 1,-24 0 0,25 0-1,0 0 16,-25 1-15,0-26 0,25 25-1,-25 0 1,25 1 0,-25-1-1,0 0 16,0 0-31,0 0 16,-25 1 15,25-1-15,-25 25 31,25-25-32,-25 0 17,0 25-17,1 0 17,-1 0-17,25-25-15,-25 25 16,0 0 15,0 0-15,1-24 15,-1 24-15,0 0 15,0 0-16,0 0 32,1 0 16,-1 0-32,0 0 16,0 0 15,0 0-46,1 0 78,24 24-63</inkml:trace>
  <inkml:trace contextRef="#ctx0" brushRef="#br0" timeOffset="-154342.82">22351 5309 0,'-25'0'16,"25"-25"93,0 0-77,50 0-1,-25 25-15,-1 0-1,-24 50 1,0 0 15,0-1-15,0-24-16,-24 0 31,-1 0-31,0-1 16,25 1-1,-25-25 1,25 25-1,-25-25 17,50 0 15,0 0-32,0 0 1,0 0-16,24 0 15,-24 0 1,0 0-16,0 0 16</inkml:trace>
  <inkml:trace contextRef="#ctx0" brushRef="#br0" timeOffset="-154021.25">22723 5482 0,'-25'0'32,"25"25"93</inkml:trace>
  <inkml:trace contextRef="#ctx0" brushRef="#br0" timeOffset="-153505.35">22897 5234 0,'-25'0'16,"50"25"-16,-75-50 0,100 25 0,-100 25 31,50 25 0,0-25-15,0-1-1,25 1 1,0-25 0,24 0-1,-24-25 1,0 1-1,-25-1 1,0 50 31,0 24-31,-25-24-16,0 25 15,25 24 16,-24-49-15,24 0 0,0-1-16</inkml:trace>
  <inkml:trace contextRef="#ctx0" brushRef="#br0" timeOffset="-153182.31">23195 5482 0,'0'0'31,"24"0"-15,1-24 15,25 24-15,-1 0-1,-24 0 1</inkml:trace>
  <inkml:trace contextRef="#ctx0" brushRef="#br0" timeOffset="-152541.9">23715 5185 0,'-24'74'0,"48"-148"15,-48 74 1,-26-25 0,25 25 15,0 0-31,1 0 15,24 25 17,-25 0-17,25-1 17,0 51-17,0-26 1,0-24-1,0 0 1,25-25 31,24 0-31,-24-25-16,0 25 15,24 0 1,1 0-1,-25 25 1,0 25 0,-25-26-1,0 51 1,-50-50 0,-24 24-1,-1-24 16,50-25-31</inkml:trace>
  <inkml:trace contextRef="#ctx0" brushRef="#br0" timeOffset="-151354.52">22252 6624 0,'25'0'15,"-1"0"17,1 24-17,-25 1 17,-25 25-1,50-25 31,0 49-15,-75-49-16,26 0-15,-1-25 0,0 0-1</inkml:trace>
  <inkml:trace contextRef="#ctx0" brushRef="#br0" timeOffset="-151166.15">22500 6797 0,'0'25'63,"0"-50"-32</inkml:trace>
  <inkml:trace contextRef="#ctx0" brushRef="#br0" timeOffset="-150780.88">22649 6624 0,'0'0'47,"25"0"-31,-1 0-1,26 24 1,-25-24-1,0 0 1,-25 25 31,0 0-31,0 25-16,-25-1 15,0 26 1,0-1-1,0-49 1</inkml:trace>
  <inkml:trace contextRef="#ctx0" brushRef="#br0" timeOffset="-150541.3">23046 6847 0,'0'-25'15,"0"75"-15,24-100 16,-48 75-16,73-50 16,-24 25-16,50-25 31,-26 25-16,1 0-15</inkml:trace>
  <inkml:trace contextRef="#ctx0" brushRef="#br0" timeOffset="-150007.93">23567 6599 0,'0'-25'16,"-25"25"-1,-25 0 1,125 50-16,-199-100 16,248 75-16,-273-50 31,149 50 16,0 0-32,0-1 1,0 1 0,0 25-1,0-25 1,25-25 15,24 0-15,-24 0-1,0 0 1,24 49 0,-49-24-1,-24 49 16,-51-49-15,1 25 0,24-50-16,25 0 0</inkml:trace>
  <inkml:trace contextRef="#ctx0" brushRef="#br0" timeOffset="-145203.81">25005 5185 0,'-24'0'32,"24"-25"93,24 25-110,-24-25 1,50 0 0,0 25 15,-26 25-16,1 0 17,-25 0-32,0 0 15,0 49 1,-25-24 0,-24 24-1,24-24 1,-49-1-1,49-49 1,25 25-16,-25-25 16,50-25 46,0 25-62,24-25 16,-24 25 15,0 0-15,0 0 31,-1 0-32</inkml:trace>
  <inkml:trace contextRef="#ctx0" brushRef="#br0" timeOffset="-144830.17">25303 5358 0,'25'0'62,"0"0"-46,0 0-16,-1 0 15,1 0 1,0-24 0</inkml:trace>
  <inkml:trace contextRef="#ctx0" brushRef="#br0" timeOffset="-144108.07">25750 5135 0,'-25'0'31,"25"25"16,0 0-16,0 0-31,25 24 31,49 50 1,-49-49-17,-25 0 16,-25-50 1,-49 24-17,-1-24 1</inkml:trace>
  <inkml:trace contextRef="#ctx0" brushRef="#br0" timeOffset="-143806.74">25675 5086 0,'25'0'0,"-25"-25"15,25 25 1,0 0-16,24-25 31,-24 25-31,0 0 31</inkml:trace>
  <inkml:trace contextRef="#ctx0" brushRef="#br0" timeOffset="-143523.92">25948 5234 0,'0'25'31,"25"-25"0,0 0-15,-1 0-16,26 0 15,-25 0 1,0 0-16</inkml:trace>
  <inkml:trace contextRef="#ctx0" brushRef="#br0" timeOffset="-142338.99">24906 6648 0,'-25'0'94,"25"25"-94,0 0 15,0 25 17,0-26-32,75 76 31,-26-1 16,-222-74 0</inkml:trace>
  <inkml:trace contextRef="#ctx0" brushRef="#br0" timeOffset="-142141.15">24832 6599 0,'0'-50'46,"99"1"-14,-74 49-32</inkml:trace>
  <inkml:trace contextRef="#ctx0" brushRef="#br0" timeOffset="-141883.17">25229 6748 0,'0'0'16,"-25"0"-16,25 24 15,25-24 1,24 0-1,26-24 1,-26 24 0</inkml:trace>
  <inkml:trace contextRef="#ctx0" brushRef="#br0" timeOffset="-141573.31">25675 6624 0,'-25'0'47,"25"24"-47,25-48 0,-50 73 15,25 1 1,25-1-1,0 26 1,0-50 0,-25-1-16,-25 1 31,0 0-31,-24-25 31,24 0-31</inkml:trace>
  <inkml:trace contextRef="#ctx0" brushRef="#br0" timeOffset="-141421.13">25626 6549 0,'24'-25'31</inkml:trace>
  <inkml:trace contextRef="#ctx0" brushRef="#br0" timeOffset="-141173.33">25923 6723 0,'0'25'16,"25"-25"0,25 0-1,-1 0 1,1-25-16,-25 25 15</inkml:trace>
  <inkml:trace contextRef="#ctx0" brushRef="#br0" timeOffset="-140990.7">25923 6896 0,'-25'25'31,"50"-50"-15,-25 50-16,75-25 15,-26 0-15</inkml:trace>
  <inkml:trace contextRef="#ctx0" brushRef="#br0" timeOffset="-139976.14">25129 8087 0,'-24'0'47,"48"0"-47,1 0 16,0-25-16,25 25 16,-26 25 15,-123 74 16,149-99-16,-1 25 16,-49 0-47,0 0 15,-24 24 1,-26 1 0,25-50-1,0 0 17</inkml:trace>
  <inkml:trace contextRef="#ctx0" brushRef="#br0" timeOffset="-139787.29">25402 8286 0,'25'0'31,"-50"0"-15,75 0-16,-25 0 15,74-25 1</inkml:trace>
  <inkml:trace contextRef="#ctx0" brushRef="#br0" timeOffset="-139490.27">25799 8137 0,'-99'25'31,"198"-50"-31,-198 74 0,99-24 16,-25 0-16,50 25 31,0-1-15,-25-24-1,0 0 1,-25 25 0,0-26-1,0-24-15</inkml:trace>
  <inkml:trace contextRef="#ctx0" brushRef="#br0" timeOffset="-139191.25">26022 8162 0,'75'24'31,"-25"-24"-31,-1-24 16</inkml:trace>
  <inkml:trace contextRef="#ctx0" brushRef="#br0" timeOffset="-138983.15">26097 8335 0,'-25'0'47,"50"0"-47,-25 0 16,74 0-1,-24-25-15</inkml:trace>
  <inkml:trace contextRef="#ctx0" brushRef="#br0" timeOffset="-137521.68">22475 8162 0,'-25'0'15,"0"24"32,25 1-47,0 0 16,-24 0-16,24 24 15,24 76 17,1-101-32,124 76 31,-124-51 16,-174-24 0</inkml:trace>
  <inkml:trace contextRef="#ctx0" brushRef="#br0" timeOffset="-137006.05">22847 8410 0,'50'0'31,"-25"0"-31,24 0 16,-24-25-16,0 25 15,0 0-15</inkml:trace>
  <inkml:trace contextRef="#ctx0" brushRef="#br0" timeOffset="-136688.99">23319 8286 0,'0'24'16,"0"-48"-16,0 48 15,0 1 1,0 0-1,24 25 1,26 24 0,0-24-1,-26-1 1,-24 1 0,-49-25-1,-1 0 1</inkml:trace>
  <inkml:trace contextRef="#ctx0" brushRef="#br0" timeOffset="-136341.32">23815 8459 0,'24'0'15,"1"0"1,25 0-16,49-49 16</inkml:trace>
  <inkml:trace contextRef="#ctx0" brushRef="#br0" timeOffset="-136175.29">23839 8658 0,'0'25'31,"25"-1"0</inkml:trace>
  <inkml:trace contextRef="#ctx0" brushRef="#br0" timeOffset="-135288.24">23368 8261 0,'0'-25'62,"25"25"1,248-50-16,-248 50-32,-1 0 17,-73 0-32,-26 25 15,1-25 16,24 0-31</inkml:trace>
  <inkml:trace contextRef="#ctx0" brushRef="#br0" timeOffset="-134738.74">22425 8087 0,'0'0'16,"50"0"62,-25 0-78,49-25 16,-49 25-1,25 0-15,-25 0 16,-50 0 15,-25 25-15,25 0-1,1-25-15</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28.309"/>
    </inkml:context>
    <inkml:brush xml:id="br0">
      <inkml:brushProperty name="width" value="0.05" units="cm"/>
      <inkml:brushProperty name="height" value="0.05" units="cm"/>
    </inkml:brush>
  </inkml:definitions>
  <inkml:trace contextRef="#ctx0" brushRef="#br0">507 40 24575,'0'-8'0,"0"-11"0,0 7 0,-16 12 0,-13 23 0,-11 15 0,-5 17 0,-3 15 0,-10 5 0,-3 4 0,1-3 0,10-6 0,7-15 0,9-9 0,12-12-8191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28.756"/>
    </inkml:context>
    <inkml:brush xml:id="br0">
      <inkml:brushProperty name="width" value="0.05" units="cm"/>
      <inkml:brushProperty name="height" value="0.05" units="cm"/>
    </inkml:brush>
  </inkml:definitions>
  <inkml:trace contextRef="#ctx0" brushRef="#br0">0 11 24575,'0'-8'0,"0"5"0,8 12 0,10 11 0,11 11 0,9 8 0,12 6 0,15 3 0,4 1 0,-1 0 0,3-8 0,-2-3 0,-5-8 0,-14-10-8191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29.191"/>
    </inkml:context>
    <inkml:brush xml:id="br0">
      <inkml:brushProperty name="width" value="0.05" units="cm"/>
      <inkml:brushProperty name="height" value="0.05" units="cm"/>
    </inkml:brush>
  </inkml:definitions>
  <inkml:trace contextRef="#ctx0" brushRef="#br0">719 28 24575,'-1'-1'0,"1"0"0,0 0 0,0-1 0,0 1 0,-1 0 0,1 0 0,0 0 0,-1 0 0,1 0 0,-1 0 0,1 0 0,-1 0 0,0 0 0,1 0 0,-1 0 0,0 0 0,0 0 0,1 1 0,-1-1 0,0 0 0,0 1 0,0-1 0,0 0 0,0 1 0,0-1 0,0 1 0,0-1 0,-1 1 0,1 0 0,0 0 0,-2-1 0,-39-1 0,-14 9 0,1 2 0,0 3 0,0 2 0,-53 21 0,9-3 0,48-18 0,29-9 0,1 1 0,-1 1 0,1 1 0,1 0 0,-33 20 0,52-27 0,0-1 0,0 1 0,0-1 0,0 1 0,1-1 0,-1 1 0,0-1 0,0 1 0,1 0 0,-1 0 0,1-1 0,-1 1 0,1 0 0,-1 0 0,1 0 0,-1 0 0,1 0 0,-1 0 0,1 1 0,0-1 0,0-1 0,0 1 0,1-1 0,-1 1 0,0-1 0,0 1 0,1-1 0,-1 1 0,0-1 0,1 1 0,-1-1 0,1 1 0,-1-1 0,0 0 0,1 1 0,-1-1 0,1 0 0,-1 1 0,1-1 0,-1 0 0,1 0 0,-1 1 0,2-1 0,37 8 0,43-6 0,-55-2 0,0 1 0,1 0 0,-1 3 0,38 8 0,-58-10 0,0 0 0,-1 0 0,1 1 0,-1 0 0,0 0 0,0 1 0,0 0 0,0 0 0,0 0 0,-1 1 0,0 0 0,0 0 0,0 0 0,-1 0 0,1 1 0,-1 0 0,-1 0 0,1 0 0,-1 0 0,0 1 0,0-1 0,1 8 0,-2-5 0,0 1 0,-1-1 0,0 0 0,0 1 0,-1-1 0,0 1 0,-1-1 0,0 1 0,-1-1 0,0 0 0,0 0 0,-1 0 0,0 0 0,-6 12 0,-7 10 0,-1 0 0,-31 41 0,39-60 0,-144 186 0,143-187 0,1-2 0,1 0 0,0 1 0,1-1 0,0 2 0,-9 15 0,16-25 0,-1 0 0,1 0 0,-1 0 0,1 0 0,0 0 0,-1 1 0,1-1 0,0 0 0,0 0 0,0 0 0,0 1 0,0-1 0,0 0 0,0 0 0,0 0 0,0 1 0,0-1 0,1 0 0,-1 0 0,0 0 0,1 0 0,-1 1 0,1-1 0,1 1 0,-1-1 0,0 1 0,1-1 0,0 0 0,-1 0 0,1 0 0,-1 0 0,1 0 0,0-1 0,0 1 0,0-1 0,-1 1 0,1-1 0,0 1 0,2-1 0,6 1 0,-1-1 0,1 0 0,0-1 0,-1 0 0,12-3 0,55-16-455,-1-3 0,79-37 0,-82 28-6371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29.623"/>
    </inkml:context>
    <inkml:brush xml:id="br0">
      <inkml:brushProperty name="width" value="0.05" units="cm"/>
      <inkml:brushProperty name="height" value="0.05" units="cm"/>
    </inkml:brush>
  </inkml:definitions>
  <inkml:trace contextRef="#ctx0" brushRef="#br0">0 11 24575,'0'-8'0,"0"6"0,8 10 0,3 13 0,7 18 0,8 11 0,9 4 0,5 2 0,-3-1 0,0-2 0,1-2 0,-5-9-8191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30.008"/>
    </inkml:context>
    <inkml:brush xml:id="br0">
      <inkml:brushProperty name="width" value="0.05" units="cm"/>
      <inkml:brushProperty name="height" value="0.05" units="cm"/>
    </inkml:brush>
  </inkml:definitions>
  <inkml:trace contextRef="#ctx0" brushRef="#br0">315 100 24575,'10'-35'0,"1"-1"0,-11 35 0,1-1 0,-1 1 0,0 0 0,0 0 0,0 0 0,0 0 0,0 0 0,-1 0 0,1 0 0,0 0 0,0 0 0,-1 0 0,1 0 0,-1 0 0,1 0 0,-1 0 0,1 0 0,-1 0 0,1 0 0,-1 0 0,0 0 0,0 1 0,1-1 0,-1 0 0,0 0 0,-1 0 0,0 0 0,1 1 0,0 0 0,0 0 0,-1 0 0,1 0 0,0 0 0,-1 0 0,1 0 0,0 0 0,0 0 0,-1 1 0,1-1 0,0 0 0,0 1 0,-1-1 0,1 1 0,0-1 0,0 1 0,0 0 0,0-1 0,0 1 0,0 0 0,0 0 0,0 0 0,0 0 0,0 0 0,1 0 0,-1 0 0,0 0 0,0 0 0,0 2 0,-23 37 0,24-40 0,-18 39 0,2 1 0,-17 66 0,-13 92 0,32-130 0,-64 325 115,32-156-1595,32-168-5346</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32.842"/>
    </inkml:context>
    <inkml:brush xml:id="br0">
      <inkml:brushProperty name="width" value="0.05" units="cm"/>
      <inkml:brushProperty name="height" value="0.05" units="cm"/>
    </inkml:brush>
  </inkml:definitions>
  <inkml:trace contextRef="#ctx0" brushRef="#br0">51 67 24575,'-3'0'0,"0"0"0,-1 0 0,1 1 0,-1-1 0,1 1 0,0 0 0,0 0 0,-1 0 0,1 0 0,0 0 0,0 1 0,-3 1 0,6-3 0,-1 1 0,1-1 0,-1 0 0,1 1 0,0-1 0,-1 1 0,1-1 0,0 1 0,-1-1 0,1 0 0,0 1 0,0-1 0,-1 1 0,1-1 0,0 1 0,0-1 0,0 1 0,0 0 0,0-1 0,0 1 0,0-1 0,0 1 0,0-1 0,0 1 0,0-1 0,0 1 0,0 0 0,1 1 0,0-1 0,0 1 0,0-1 0,0 1 0,1-1 0,-1 1 0,0-1 0,0 0 0,1 0 0,-1 1 0,1-1 0,2 1 0,12 6 0,1 0 0,0-2 0,0 0 0,1-1 0,0 0 0,33 3 0,-3 1 0,337 37 0,-182-28 0,-115-10 0,0-4 0,118-9 0,-11-12 0,391-12 0,-484 32 0,544 11 0,0-32 0,-43-4 0,247 14 0,-210-40 0,-209 11 0,420 25 0,-519 15 0,227-21 0,127-12 0,-557 20 119,-3 1-1603,-94 11-5342</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38.884"/>
    </inkml:context>
    <inkml:brush xml:id="br0">
      <inkml:brushProperty name="width" value="0.05" units="cm"/>
      <inkml:brushProperty name="height" value="0.05" units="cm"/>
    </inkml:brush>
  </inkml:definitions>
  <inkml:trace contextRef="#ctx0" brushRef="#br0">153 65 24575,'0'0'0,"1"0"0,0 1 0,0-1 0,-1 1 0,1-1 0,0 1 0,-1-1 0,1 1 0,0 0 0,-1-1 0,1 1 0,-1 0 0,1-1 0,-1 1 0,1 0 0,-1 0 0,0-1 0,1 1 0,-1 0 0,0 0 0,0 0 0,0 0 0,1-1 0,-1 1 0,0 0 0,0 0 0,0 0 0,0 0 0,-1 0 0,1 0 0,0 1 0,-4 35 0,3-33 0,-13 67 0,-4-1 0,-33 86 0,6-22 0,16-40 0,28-92 0,1-5 0,1-12 0,7-25 0,89-215 0,-77 208 0,49-98 0,-58 126 0,1 0 0,1 1 0,0 0 0,2 1 0,17-17 0,-30 32 0,0-1 0,1 1 0,-1 0 0,1-1 0,0 1 0,0 1 0,0-1 0,0 0 0,0 1 0,0 0 0,0-1 0,1 1 0,-1 0 0,0 1 0,1-1 0,-1 1 0,0-1 0,1 1 0,-1 0 0,1 0 0,5 1 0,-4 1 0,0 1 0,0-1 0,0 0 0,-1 1 0,1 0 0,-1 0 0,1 1 0,-1-1 0,0 1 0,0 0 0,-1 0 0,6 8 0,9 12 0,-1 1 0,-2 0 0,0 2 0,-2 0 0,-1 0 0,-1 1 0,-1 0 0,9 46 0,-13-38 0,-1-1 0,-1 1 0,-3 0 0,0 0 0,-3 0 0,-10 64 0,5-65-682,-14 43-1,4-31-6143</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39.592"/>
    </inkml:context>
    <inkml:brush xml:id="br0">
      <inkml:brushProperty name="width" value="0.05" units="cm"/>
      <inkml:brushProperty name="height" value="0.05" units="cm"/>
    </inkml:brush>
  </inkml:definitions>
  <inkml:trace contextRef="#ctx0" brushRef="#br0">498 22 24575,'1'0'0,"0"0"0,0 0 0,0 0 0,0-1 0,0 1 0,0 0 0,0-1 0,0 1 0,-1-1 0,1 1 0,0-1 0,0 1 0,0-1 0,0 0 0,-1 1 0,1-1 0,0 0 0,-1 0 0,1 0 0,0 1 0,-1-1 0,0 1 0,0 0 0,0-1 0,0 1 0,0 0 0,0-1 0,1 1 0,-1 0 0,0 0 0,0-1 0,0 1 0,0 0 0,0-1 0,0 1 0,0 0 0,0-1 0,-1 1 0,1 0 0,0-1 0,0 1 0,0 0 0,0-1 0,0 1 0,0 0 0,-1 0 0,1-1 0,0 1 0,0 0 0,0 0 0,-1-1 0,1 1 0,0 0 0,0 0 0,-1 0 0,1-1 0,0 1 0,0 0 0,-1 0 0,1 0 0,0 0 0,-1 0 0,1 0 0,0 0 0,0-1 0,-1 1 0,1 0 0,0 0 0,-1 0 0,1 0 0,0 0 0,-1 0 0,1 1 0,0-1 0,-1 0 0,1 0 0,0 0 0,-1 0 0,1 0 0,-22 3 0,0 1 0,0 1 0,1 1 0,0 1 0,-31 14 0,33-14 0,-54 23 0,-101 35 0,138-54 0,29-8 0,8-1 0,17 0 0,31-3 0,-12-4 0,10 0 0,61-1 0,-96 6 0,0 1 0,0 0 0,-1 0 0,1 1 0,0 1 0,-1 0 0,1 0 0,-1 1 0,0 1 0,16 9 0,-24-12 0,0 0 0,0 0 0,1 1 0,-2 0 0,1 0 0,0-1 0,-1 2 0,1-1 0,-1 0 0,0 0 0,0 1 0,0-1 0,0 1 0,-1 0 0,0-1 0,2 8 0,-2-5 0,0 1 0,-1 0 0,0 0 0,0-1 0,0 1 0,-1 0 0,0-1 0,-1 1 0,-2 7 0,-4 10 0,-2-1 0,-1 0 0,-1 0 0,-16 21 0,-195 262 0,90-132 0,127-165 0,0-3 0,1 1 0,0 1 0,0-1 0,1 1 0,-1 0 0,2 0 0,-1 0 0,-2 10 0,6-17 0,0 0 0,0 1 0,0-1 0,0 0 0,0 1 0,0-1 0,0 0 0,0 0 0,0 1 0,1-1 0,-1 0 0,1 0 0,-1 1 0,1-1 0,-1 0 0,1 0 0,-1 0 0,1 0 0,0 0 0,0 0 0,0 0 0,-1 0 0,1 0 0,0 0 0,0 0 0,0 0 0,1 0 0,-1-1 0,0 1 0,0-1 0,0 1 0,0-1 0,3 1 0,2 1 0,0-1 0,0 1 0,0-2 0,0 1 0,12-1 0,24-4 0,-1-2 0,-1-2 0,0-2 0,54-20 0,-33 11 0,97-36-1365,-105 29-5461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40.009"/>
    </inkml:context>
    <inkml:brush xml:id="br0">
      <inkml:brushProperty name="width" value="0.05" units="cm"/>
      <inkml:brushProperty name="height" value="0.05" units="cm"/>
    </inkml:brush>
  </inkml:definitions>
  <inkml:trace contextRef="#ctx0" brushRef="#br0">11 38 24575,'0'-8'0,"-8"-3"0,5 1 0,12 1 0,11 11 0,11 14 0,0 11 0,3 9 0,3 7 0,4-5 0,3 0 0,2 2 0,-8-7-8191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40.472"/>
    </inkml:context>
    <inkml:brush xml:id="br0">
      <inkml:brushProperty name="width" value="0.05" units="cm"/>
      <inkml:brushProperty name="height" value="0.05" units="cm"/>
    </inkml:brush>
  </inkml:definitions>
  <inkml:trace contextRef="#ctx0" brushRef="#br0">598 36 24575,'-11'-15'0,"9"12"0,1 1 0,0 0 0,-1 1 0,1-1 0,-1 0 0,0 0 0,1 1 0,-1-1 0,-2-1 0,3 3 0,0 0 0,0 0 0,1 0 0,-1 0 0,0 0 0,0 0 0,1 0 0,-1 0 0,0 0 0,0 0 0,1 1 0,-1-1 0,0 0 0,0 0 0,1 1 0,-1-1 0,0 1 0,1-1 0,-1 1 0,0-1 0,1 1 0,-1-1 0,1 1 0,-1-1 0,1 1 0,-1 0 0,1-1 0,-1 1 0,1 0 0,0-1 0,-1 1 0,1 0 0,0 0 0,0 0 0,-163 331 0,151-306 0,-114 267-682,-99 342-1,203-559-6143</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2-05-25T04:08:59.706"/>
    </inkml:context>
    <inkml:brush xml:id="br0">
      <inkml:brushProperty name="width" value="0.05292" units="cm"/>
      <inkml:brushProperty name="height" value="0.05292" units="cm"/>
    </inkml:brush>
  </inkml:definitions>
  <inkml:trace contextRef="#ctx0" brushRef="#br0">9675 5383 0,'-25'0'63,"25"25"62,0 0-109,0 0-1,0-1-15,0 1 16,0 0-16,-50 198 47,25-24 0,25 74-1,0-125-14,0-48-1,0 24-15,0-50 15,25-24-16,-25 49 1,0-74 0,0 24-1,-25 1 1,50 0 0,-25 24-1,0 1 1,0-26-1,0 26 1,0-1 0,0 25 15,-25 25 0,1 0 0,24-74-15,-25-25-16,25 74 16,-25 0-1,25-49 1,0 24 0,-25 1-1,25 24 1,-25 0-1,25 0 1,0-24 0,0 24-1,25-25 1,-25 50 15,25-49-15,-25 24-1,0-24 1,25 24 0,-25 74 15,0-98-15,0 49-1,0-50 1,0-49-1,25 99 1,-25-49 0,0 24-1,0-25 1,0 1 15,0-1-15,0 0-1,0 1 1,0-1 0,0 1-1,0 24 1,0-49 0,0 24-1,0 25 1,0-24-1,0-1 1,0-24 0,0 49-1,0 0 17,0-49-32,0 24 31,0 1-16,0 24 1,0-25 0,0 1-1,0 24 1,0-49 0,0-1-1,0 1 1,0-1-1,0 1 1,0 0 0,0-1 15,0 1-31,0 24 31,-25-24-15,25-1-1,0 51 1,0-76 0,0 1 15,0 0 0,25-25 47,-25-25-46,24 25-32,1 0 15,0-25 1,0 25-1,0 0 1,24-24 0,-24 24-1,25 0 1,-1-25 0,26 0-1,24 25 1,-25-25-1,1 25 1,-1 0 0,-24 0-16,24 0 15,26 0 1,24 25 15,24-25-15,1 25-1,0-25 1,50 25 0,-1-1-1,0-24 1,249 25 15,-273 0-15,-1-25-1,1 25 1,-100-25-16,50 25 16,-49-25-1,-50 0 1,-1 0 15,1 0 0,0 0 16,0 0-47,0 25 32,74-25-17,-50 24 1,26-24-1,-1 0 1,199 25 0,-25-25-1,-74 25 1,0-25 0,-1 25 15,-98-25-31,73 0 15,-23 25 1,23-25 0,-24 24-1,100-24 1,-75 0 15,24 25-31,100-25 31,-174 25-15,100-25-16,-125 0 16,25 0-16,-24 0 15,198 25 17,-174-25-17,174 0 1,-100 0-1,-24 0 1,25-25 0,-25 25-1,0 0 1,-1 0 0,1 0-1,0 0 1,74-25-1,-173 25 1,99 0 0,24-25-1,-48 25 1,-51 0 15,50 0-15,-50 0-1,26 0 1,24-24 0,0 24-1,-25 0 1,25-25 0,-25 25-1,75 0 1,-100 0-1,-49 0 1,0 0 0,-25 0 15</inkml:trace>
  <inkml:trace contextRef="#ctx0" brushRef="#br0" timeOffset="553.33">20813 13073 0,'25'-24'16,"-50"24"15,0 0-15,25 24-16,-25 1 15,1 0-15,-26 25 16,25-25-16,-24 24 16,-1 1-16,0-1 15,-74 125 32,100-174-31</inkml:trace>
  <inkml:trace contextRef="#ctx0" brushRef="#br0" timeOffset="819.87">20491 13247 0,'0'0'16,"0"-25"-16,0 1 47,24 48-32,-24 1 1,50 0 0,0 25-16,-26-1 31,1-24-16,0 0 1</inkml:trace>
  <inkml:trace contextRef="#ctx0" brushRef="#br0" timeOffset="4435.22">9253 12776 0,'0'-25'16,"0"50"390,-25-25-406,25 25 16,-25-1 0,1 1-1,24 0-15,-25 49 31,25 75 16,99-49 0,25-125 0,-25-75 16,-99 76-48,0-51 1,0 26-1,0-1 1,-25 0 0,-24 1-1,-1 24 1,25 0 0,-24 25-1,-1 0 1,25 25-1</inkml:trace>
  <inkml:trace contextRef="#ctx0" brushRef="#br0" timeOffset="6546.52">11163 12354 0,'-25'0'15,"25"25"157,0 0-172,0-1 16,25 26-16,-25 0 15,-25 74 17,25-75-1,0-73 31</inkml:trace>
  <inkml:trace contextRef="#ctx0" brushRef="#br0" timeOffset="7885.64">13197 12553 0,'-25'24'171,"25"1"-155,0 0-16,-24 25 16,24-26-16,-25 100 31,25-99 16,0 0-16,-25-25 32,25-25-48</inkml:trace>
  <inkml:trace contextRef="#ctx0" brushRef="#br0" timeOffset="9230.5">15058 12652 0,'0'0'0,"0"25"110,0-1-95,25 1 1,-50 25 0,25-25-1,0 24-15,-25 100 32,25-99-17,0-1 16,0-74 16</inkml:trace>
  <inkml:trace contextRef="#ctx0" brushRef="#br0" timeOffset="10535.12">17018 12776 0,'24'0'15,"-48"-25"1,24 50 46,0 0-46,0-1 0,0 1-1,0 25 1,0 74 15,0-99 16</inkml:trace>
  <inkml:trace contextRef="#ctx0" brushRef="#br0" timeOffset="11578.46">18754 12701 0,'-25'0'0,"25"25"93,-25 0-93,25 0 16,0 0 0,-24 148 15,24-49 0,24-99-15,-24 25 31,0-75 15,-24 0-46</inkml:trace>
  <inkml:trace contextRef="#ctx0" brushRef="#br0" timeOffset="17414.56">9377 11213 0,'25'0'172,"0"-25"-157,-1 25 1,26 0 0,-25 0-1,0-25 1,-1 25 0,1 0-1,25 0 1,-50-24 62,25 24-47</inkml:trace>
  <inkml:trace contextRef="#ctx0" brushRef="#br0" timeOffset="18623.45">9327 10047 0,'0'-25'15,"25"25"48,0 0-47,0 0-1,173-25 32,-173 25-31,25 0-1,-1 0 1,1-24 0,-25 24 15</inkml:trace>
  <inkml:trace contextRef="#ctx0" brushRef="#br0" timeOffset="19799.75">9327 8931 0,'25'0'125,"0"-25"-110,0 25-15,124-25 31,-75 25-15,-74-25 15,25 25-31,0 0 32</inkml:trace>
  <inkml:trace contextRef="#ctx0" brushRef="#br0" timeOffset="20958.33">9303 7938 0,'24'0'203,"1"-24"-203,0 24 16,0 0-1,0-25-15,148 0 47,-123 25-47,99-25 47,-124 0-16</inkml:trace>
  <inkml:trace contextRef="#ctx0" brushRef="#br0" timeOffset="22028.38">9377 6847 0,'25'0'78</inkml:trace>
  <inkml:trace contextRef="#ctx0" brushRef="#br0" timeOffset="22436.7">9427 6847 0,'24'0'156,"1"25"-141,0-25-15,25 0 16,-26 0-16,1 0 16,50-25-1,-26 25 1,-24 0 0,-25-25 30</inkml:trace>
  <inkml:trace contextRef="#ctx0" brushRef="#br0" timeOffset="23246.47">9352 5904 0,'25'0'15,"0"0"63,24 0-62,-24 0 0,199-49 30,-175 24-46,50 0 32</inkml:trace>
  <inkml:trace contextRef="#ctx0" brushRef="#br0" timeOffset="24654.47">9575 5656 0,'0'-25'32,"0"0"30,25 1-31,-25-1-15,25 25-16,-25-50 16,25 25-1,0-24-15,-25-1 16,25 1 15,-25-26-15,0 26-1,0-26 1,0 26 0,0-1-1,0 25-15,0-25 16,0 1 0,0-1-1,0-24 1,0 24-1,0 1 1,0-1 0,0 0-1,0-24 17,0 24-17,24 1 1,-24-26-1,0-24 1,0 25 0,25 24-1,-25 0 1,-25-49 0,25 50-1,0-26 1,0 1-1,0 24 1,0 0 0,0-49 15,0 74-15,25-74-1,-25 50 1,0-1-1,0-49 1,0 0 0,25 24-1,-25 1 1,0-1 0,0 1-1,25-1 1,0-49-1,-25 100 1,0-1-16,24-50 16,-24 1 15,25 0-15,-25 24-1,0 0 1,25-24-1,-25 49 17,0-25-17,-25 50 48</inkml:trace>
  <inkml:trace contextRef="#ctx0" brushRef="#br0" timeOffset="26150.64">9352 4763 0,'25'-25'0,"0"25"16,0 0 0,-1 25-1,1-25 1,174-50 31,-75 50 0,25-24-1,-125 24-46,26 0 47</inkml:trace>
  <inkml:trace contextRef="#ctx0" brushRef="#br0" timeOffset="27414.56">9451 3547 0,'50'0'141,"-25"-24"-126,0 24-15,173-25 32,-148 0-17,-1 25 1,51 0 0,-76 0-1,1-25 1,0 25 46,-25-25 1</inkml:trace>
  <inkml:trace contextRef="#ctx0" brushRef="#br0" timeOffset="28327.53">9501 2630 0,'-25'0'31,"25"-25"48,25 25-17,0-25-46,24 25-16,-24 0 15,25-25-15,24 25 16,-24-25-16,49 25 16,-24-24-1,-26 24 1,-24 0-1,25-25 1,-26 25 47</inkml:trace>
  <inkml:trace contextRef="#ctx0" brushRef="#br0" timeOffset="29169.19">9154 1464 0,'-25'0'0,"50"0"0,-50-25 16,25 0 62,25 50-78,0 0 16,-1-1-16,175 51 47,-100-50 0</inkml:trace>
  <inkml:trace contextRef="#ctx0" brushRef="#br0" timeOffset="29542.29">9575 1414 0,'0'-25'0,"0"50"0,0-75 32,-24 75 46,24 0-78,0 25 15,-25 24-15,0-24 16,-25 99 0,1-25-1,-1-50 1,25 0-1,25-49 1,-24 0-16,24 0 16,0 0 31,-25-25-32</inkml:trace>
  <inkml:trace contextRef="#ctx0" brushRef="#br0" timeOffset="40471.19">11138 9973 0,'0'-25'125,"0"0"234,0 50-312,0 0-31,0-1 46,25-24-46,0-24 31,-25-1 0,-99 0 15,99 50-15,25 0-31,-1-25-1,-24 24 1,25-24 0,-25-24 31,-25-1-32,1 25 48,-1 0-48,0 25 1,25-1 0,25-24-1,0 0 1,-1 0-1,1 0 1,-25-24 15,0-1-31,-25 25 32,1 0-32,-1 0 15,0 0 1,0 0-1,25 25 1,0-1 0,25-24-1,0 25 17,0-25-1,-1 0-16,-24-25-15,0 1 47,-24 24-15,-1 0-32,0 24 31,25 1-16,50-25 17,-26 25-17,1-25 32,-25-25-31,0 0-1,0 1-15,0-1 16,-25 0 0,1 25-1,-1 0 1,0 25 0,0 24-1,25 1 16,25-50-15,25 0 0,-1-25 15,-49 0-15,25 1-16,-25-26 15,0 25 16,-25 0-31,0 25 16,-24 0 0,-1 50-1,25-25 1,0 0 0,25-1-1,25 1 1,25-25-1,-25 0 1,24 0 15,-49-25-31,0 1 32,0-1-17,-74 25 16,49 25-15,0-1-16,0 1 16,1-25-1,48 0 32</inkml:trace>
  <inkml:trace contextRef="#ctx0" brushRef="#br0" timeOffset="48472.26">11114 13173 0,'-25'0'47,"25"25"-16,0-1-15,0 51 0,0-1 15,0-24 16</inkml:trace>
  <inkml:trace contextRef="#ctx0" brushRef="#br0" timeOffset="49343.11">12850 13346 0,'-25'0'16,"50"0"-16,-50-24 31,50 24-15,0 0 31,49 24 0,-173 175-1,49-125-14,75-74 30,0 0-62,25-25 31,-1 1-31,26-26 16,-51 25 0,1 25-1</inkml:trace>
  <inkml:trace contextRef="#ctx0" brushRef="#br0" timeOffset="50338.48">14884 13446 0,'0'-25'31,"25"25"16,0 0-31,99-25 31,-124 75 0,-50-1-32,25-24 16,50-25 1,0 0-17,0 0-15,0 0 16,-1 25 15,-24 24-15,-49-24-1,-26 25 1,1-25 0,49-25-1</inkml:trace>
  <inkml:trace contextRef="#ctx0" brushRef="#br0" timeOffset="51240.43">16869 13396 0,'25'0'15,"-50"0"17,0 0-17,25 25 1,-25 99 31,100-75 0,-1-73-32,-49-26 1,0 50-16,-25-25 16,24 25 15,-24 50 0,25-1-15,-25-24-16,-25 50 15,25-26 1,0-24-16</inkml:trace>
  <inkml:trace contextRef="#ctx0" brushRef="#br0" timeOffset="52271.31">18828 13470 0,'0'0'15,"-49"0"48,24 0-32,0 0-31,0 25 16,-49 25 15,49-25 16,25-1-47,25-24 31,0 0 0,-25 25-15,25-25 15,24 0-15,1 0-1,-25 0 17,-1 0-17,-24 50 1,0-25 15,-74 74-15,49-74-16,0-25 15,1 49 1,-26-24 0,-24-25-1,49-25-15</inkml:trace>
  <inkml:trace contextRef="#ctx0" brushRef="#br0" timeOffset="53406.25">8881 11163 0,'0'25'94,"-25"0"-78,25 25-1,-25-26-15,25 51 32,0-26-17</inkml:trace>
  <inkml:trace contextRef="#ctx0" brushRef="#br0" timeOffset="54205.35">8608 10022 0,'0'-25'16,"0"1"0,25 24-1,0-25-15,-1 25 0,26 0 32,0 25 14,-125 173 1,50-148 16,199-150-16,-174 76-47</inkml:trace>
  <inkml:trace contextRef="#ctx0" brushRef="#br0" timeOffset="54954.54">8682 8980 0,'0'-25'31,"0"1"31,25 48-15,-25 1-16,0 0-15,50 0 0,-25-25-1,-25 25 17,24-25-32,-24 49 0,-49 1 31,24 0-16,0-26 1</inkml:trace>
  <inkml:trace contextRef="#ctx0" brushRef="#br0" timeOffset="55738.82">8658 7814 0,'24'0'16,"-48"-24"15,24 48 0,0 26 16,0-25-47,124-25 47,-75-25 0,-74 124-16,25-49 0,0-1-15</inkml:trace>
  <inkml:trace contextRef="#ctx0" brushRef="#br0" timeOffset="56357.55">8881 6822 0,'-25'0'16,"25"25"93,25 0-93,-25-1 0,25-24-1,0 0 16,-50 25 1,25 0-17</inkml:trace>
  <inkml:trace contextRef="#ctx0" brushRef="#br0" timeOffset="56735.92">8931 6748 0,'0'-25'32,"-25"25"-32,25-25 31,74 0 16,-49 25-47,49-25 15,-49 25 32</inkml:trace>
  <inkml:trace contextRef="#ctx0" brushRef="#br0" timeOffset="57729.46">8906 5681 0,'0'-25'0,"0"50"78,0 0-62,-25 0-16,0 24 15,25 100 17,149-75 15,-99-148-1,-224 24 17,149 26-63</inkml:trace>
  <inkml:trace contextRef="#ctx0" brushRef="#br0" timeOffset="58459.49">8881 4887 0,'-25'0'16,"25"-25"-1,-25 25 1,25-25-16,-25 25 15,25-24 48,149-26-16,75-24-16,-200 74 16,-24 24-31,-74 26-1,-25 99 16,99-124-31,-25 24 32,25-24-32</inkml:trace>
  <inkml:trace contextRef="#ctx0" brushRef="#br0" timeOffset="59356.52">8906 3572 0,'25'0'15,"-25"-25"1,0 1-16,24-26 47,1-24 0,-149 98-1,99 1-46,-49 50 47,74-26-31,74-24 0,26 0-1,-1 0 1,-25 24-1,-24 1 1,-50 0 15,-75 24-15,-24-24 0,50-26-1,24-24 1,-25-24-1,50-26 1,25-24 0,0-51-1,24 76-15</inkml:trace>
  <inkml:trace contextRef="#ctx0" brushRef="#br0" timeOffset="60339.42">9179 2630 0,'0'-25'0,"24"25"32,-24-25-32,0 0 15,0-49 17,0-25 30,-24 99-15,-76 24-16,51 26-15,49-25-1,-25 0 1,25-1 0,50-24-1,-1 0 1,26 0 0,-26 0-1,-24 0 1,0 0 15,-25 25-31,0 0 31,25 25-15,-50-1 0,25 1-1,0-25 1,0-1-1,0 1 1,0 0 0,0 0-16</inkml:trace>
  <inkml:trace contextRef="#ctx0" brushRef="#br0" timeOffset="65302.15">13123 6797 0,'0'-25'16,"0"50"15,0-50-15,0 50 140,0 0-78,25-25-16,-25-25 1,0 0-32,0 50 157,24-25-157,-24 25-31,25-25 16,0 0-1,0 0 16,-25-25 1,-25 0 15,0 25-47,0 0 15,1 0 1,-1 0-1,0 25 1,25 0 0,0 0 15,25-25-15,0 0-16,24-25 15,-24 25 1,0 0-1,-25-25 32,-25 25-15,0 0-1,0 0 0,50 25 16,0-25-31,-25-25 77</inkml:trace>
  <inkml:trace contextRef="#ctx0" brushRef="#br0" timeOffset="71168.37">14611 8633 0,'0'25'172,"0"-50"-31,25 25-125,-25-25-16,0 0 46,0 50 17,-25 0-32,0-25-31,25 50 47,25-50-31,25 0 15,-25 0-31,-25-25 31,25 25-15,-25-25 31,-25 25-32,0 0 1,25 25 0,0 0-1,25-25 16,0 0-15,-25-25 78,-25 25-63,50 0 16,-25-25 31,-25 25-62,25 25-1,-25-25-15,25 25 63</inkml:trace>
  <inkml:trace contextRef="#ctx0" brushRef="#br0" timeOffset="78399.19">17414 3324 0,'-24'0'47,"24"25"-16,0 0 0,24-25 16,-24-25 16,0 0 280,0 50-46,-24-25-281,24 25 0,-25 0 15,25-1-16,0 1 32,0-50-15,25-49 14,-50 74 48,25 25-31,-25-50 77,0 25-124,0 0 0,25 25 30,0 0-14,50-25-32,-25 0 15,0 0 1,-1 0 31,-24-25-16,-24 25 0,-1 0-15,0 0 0,0 0-16,25 25 15,-25-1 1,25 1 15,25-25 0,-25 25-15,25-25 0,0 0-1,-25-25 1,25 0-1,-50 25 48,25 25-47,-25 0-1,25 0 1,-25 0-1,50-25 17,0 0-1,0 0 0,-25-25-31,0 0 47</inkml:trace>
  <inkml:trace contextRef="#ctx0" brushRef="#br0" timeOffset="83110.7">18779 4490 0,'25'0'16,"-25"-25"-16,0 1 187,0 48-187,0 1 78,24-25-62,-24 25 0,25-25 46,0 0-31,-25-25 32,-25 25-32,0 0-15,1 0-1,48 0 48,26 0-47,-25 0-1,0 0 1,-25-25-1,25 25 17,-50 0 15,0 25-32,0-25-15,0 0 31,50 0 32,0-25-63,0 25 94</inkml:trace>
  <inkml:trace contextRef="#ctx0" brushRef="#br0" timeOffset="90540.44">9700 11238 0,'-25'0'16,"25"-25"62,0 0 0,25 25-78,-25-25 32,24 1-1,1-1-16,0 0 17,0 0-1,-25 0-15,25 25-1,-1-25 16,1 1-15,0-1 0,0 0-1,0 0 1,-1 0 0,-24 1 15,25 24-31,0-25 15,0 0 1,0 0 0,-1 0-16,1 1 15,0-1 1,0 0 15,0-25-31,24 26 31,1-26-15,-25 0 0,24 26-1,1-26 1,0 0 0,24-24-1,-49 74 1,24-50-1,1-24 1,-25 49 0,24-25-1,-24 1 1,25-1 0,-1 25 15,1-24-16,0-1 1,-1 1 0,51-26-1,-76 50 1,76-24 0,-51-1-1,26 0 1,-26 1-1,26-1 1,-1-24 0,0 49-1,-24-25 1,0 26 15,24-26-31,75-49 31,-99 74-15,74-74 0,-25 49-1,-25-24 1,1-1 0,24 26-1,-25-26 1,26 1-1,-26-1 1,25 1 0,0 0-1,1-26 1,-1 51 0,25-51-1,-74 51 16,49-26-15,-25 26 0,25-26-1,-24 26 1,-1-26 0,1 1-1,-1 24 1,-24 1-1,24-26 1,25 1 0,25-25-1,-24 49 17,-1 0-17,-25-24-15,1 24 31,-1 1-15,25-1 0,-24 0-1,-1 1 1,25-26 0,1 1-1,-51 49 1,50-74-1,-24 49 1,-1-24 0,1 24-1,-1-24 1,25-1 0,1 1-1,-51 24 16,75-24-15,-49 24 0,49-49-1,-75 74-15,51-49 32,-26 0-32,0 24 15,-24 25 1,99-124 15,-25 50-15,0-25-1,-74 99 1,74-99 0,-50 75-1,-24-1 1,24 0-16,75-74 31,-25 25-15,-50 74-16,50-74 15,25 0 1,0-25 0,0 25-1,-25-1 1,25 1-1,0 0 1,-25 0 0,0-1-1,0 1 1,25 0 0,49-50 15,-74 50-31,-25-25 31,25 0-15,25 0-1,25 0 1,-1 0 0,1-25-1,0 25 1,-25 0-1,24 25 1,50-75 0,-74 75-1,-74 49 1,98-74 0,-49 25 15,0 24-16,-24 26 1,-1-26 0,25 1-1,-50 24 1,1 1 0,-1-1-1,-74 25 1</inkml:trace>
  <inkml:trace contextRef="#ctx0" brushRef="#br0" timeOffset="91658.14">18828 4242 0,'-24'50'15,"48"-100"-15,-73 149 0,49-49 16,0 0-16,0-26 31,0 1 16,0 0-16</inkml:trace>
  <inkml:trace contextRef="#ctx0" brushRef="#br0" timeOffset="92486.79">17340 3597 0,'-25'0'0,"0"-25"31,25 0 0,25 50-15,-25 25-16,0-25 16,-25 223 15,25 74 0,0 50 0,-24-198 1,24-124-17,0-26 32</inkml:trace>
  <inkml:trace contextRef="#ctx0" brushRef="#br0" timeOffset="93344.62">13222 6872 0,'0'0'0,"0"24"31,0 1-31,0 25 15,0-1 1,0 224 15,0 273 16,0-298 0</inkml:trace>
  <inkml:trace contextRef="#ctx0" brushRef="#br0" timeOffset="94176.55">14835 7219 0,'-25'0'16,"25"25"31,0 0-47,0 24 15,0 1 1,0-1-16,25 472 47,-1 0 0,-48-149 0,24-347-32,0 0 32,0-50-47,0 0 31,24-49-15</inkml:trace>
  <inkml:trace contextRef="#ctx0" brushRef="#br0" timeOffset="110632.16">29719 2853 0,'0'-25'16,"-25"25"15,0 0-15,25 25 31,25-25-32,49-25 32,-173-49 0,74 74-47,-49 24 47,74-48 31</inkml:trace>
  <inkml:trace contextRef="#ctx0" brushRef="#br0" timeOffset="112177.81">31579 6227 0,'0'-25'16,"0"50"78,0-1-47,25-48-32,0-26 17,-50 50-1,0 25-16,0-25 1,50 0 31,-25-25-31,25 25-16,0-50 31,-25 26-31,0-1 15</inkml:trace>
  <inkml:trace contextRef="#ctx0" brushRef="#br0" timeOffset="116998.14">19548 12726 0,'25'0'16,"-1"0"0,1 0-1,0 0 16,0 0-15,0 0 31,99 25-16,-75-25-15,1 0-1,24 0 1,-49 0-16,25 0 31,-25 0-15,-1 0-16,1 0 31,25 0-15,-1 0-1,26 0 1,-25 0 0,-26 0-1,26 0 1,49-25 15,-24 25 0,-1 0-15,-49 0 0,24 0-1,-24 0 1,25 0 0,-1 0-1,1 0 1,0 0-1,-1 0 1,1 0 0,0 0-1,49 0 1,-74 0 0,24 0-1,26-25 1,-26 25-1,26 0 1,-1 0 0,-24 0-1,24 0 1,1 0 15,-1 0-15,25-24-1,0 24 1,-24 0 0,-26 0-1,1 0 1,0 0 0,24-25-1,-24 25 1,-1 0-1,1 0 1,0 0 0,24 0-1,0 0 17,-24 0-32,0 0 31,-26 0-16,1 0 1,0 0 15</inkml:trace>
  <inkml:trace contextRef="#ctx0" brushRef="#br0" timeOffset="126977.32">29818 1985 0,'0'0'16,"-25"0"46,0 24-46,-24 125 15,198 25 32,-1-174-32,-73-149 0,-75 50-15,-25 0 0,0 49-16,0 25 15,-74-24 1,25 24-1,24 50 1,25 24 0,50 1-1,25-1 1,74-49 15,-25 0-15,25 0-1,-74-24 1,-26 24 0,1 49 15,0-24-31,0 49 16,74-24-1,-24-25 1,24-25-1,-50-25 1,1-49 0,-50-26-1,25 1 1,0 25 15,-25 49-15,0 50 15,0 0-31,0 74 31,49-50-15,26-49 0,-1-74 15,-49-50-16,0-50 1,-25 75-16,0-75 31,-25 150-15,-25 48 0,1 76-1,-1 48 1,25 1-1,25 0 1,75-50 0,-51-24-1</inkml:trace>
  <inkml:trace contextRef="#ctx0" brushRef="#br0" timeOffset="127163.11">30860 1712 0,'-50'-25'47,"75"0"-32,74 0 1,25 0-1</inkml:trace>
  <inkml:trace contextRef="#ctx0" brushRef="#br0" timeOffset="127860.27">31282 1687 0,'24'0'0,"26"0"15,-25 0-15,0 0 16,24-50 0,1-74 15,-50-74-16,-25 74 1,0 49 0,25 26-1,-25 24 1,-24 25 0,-1 99-1,1 50 1,24 25-1,25-1 1,49-24 0,51-50-1,24-24 1,-25-75 15,0-25-15,0-99-1,-74 50 1,-25 24-16,25-25 16,0 75-1,-50 25 32,25 25-47,-25 49 16,25-49-1,-25 74 17,25-99-32,0-1 15</inkml:trace>
  <inkml:trace contextRef="#ctx0" brushRef="#br0" timeOffset="128002.84">31951 1464 0,'0'-25'16,"0"50"-16,-24-75 0,24 25 15</inkml:trace>
  <inkml:trace contextRef="#ctx0" brushRef="#br0" timeOffset="128899.07">32199 1786 0,'0'0'0,"50"0"0,-25 0 16,0-25-1,-1 1 1,1-26 0,-25 0-1,0 25 1,0 1-1,-49 24 1,-1 49 0,0 26-1,26 24 1,24-25 0,49-24 15,26-25-16,-1-25 1,-24-25 0,-1-49-1,-24-1-15,0 26 16,49-51 0,-49 75-1,0 25 1,0 75-1,24-1 1,-24 26 0,50-51-1,-51-24 17,26-25-17,-25-25 1,49-148-1,-74 123 1,25-25-16,0-24 16,0 74-1,-50 50 17,0 50-17,25 24 1,74 50-1,26-50 1,-26 0 0,-24 0-1,-50-49 1,-99-25 15,-1-25-15</inkml:trace>
  <inkml:trace contextRef="#ctx0" brushRef="#br0" timeOffset="129054.51">33465 2233 0,'0'0'0,"24"0"31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40.872"/>
    </inkml:context>
    <inkml:brush xml:id="br0">
      <inkml:brushProperty name="width" value="0.05" units="cm"/>
      <inkml:brushProperty name="height" value="0.05" units="cm"/>
    </inkml:brush>
  </inkml:definitions>
  <inkml:trace contextRef="#ctx0" brushRef="#br0">1 28 24575,'0'-1'0,"0"0"0,0 0 0,0 0 0,0-1 0,0 1 0,1 0 0,-1 0 0,0 0 0,1 0 0,-1 0 0,1 0 0,-1 0 0,1 0 0,-1 0 0,1 0 0,0 0 0,0 0 0,-1 0 0,1 0 0,0 1 0,0-1 0,0 0 0,0 0 0,0 1 0,0-1 0,0 1 0,0-1 0,0 1 0,0-1 0,0 1 0,0 0 0,0 0 0,1-1 0,-1 1 0,0 0 0,0 0 0,2 0 0,0 0 0,1 0 0,-1 1 0,0-1 0,1 1 0,-1-1 0,0 1 0,0 0 0,0 0 0,0 1 0,0-1 0,0 1 0,3 1 0,0 2 0,-1 0 0,0 0 0,0 1 0,0 0 0,-1 0 0,0 0 0,0 0 0,0 1 0,-1-1 0,0 1 0,-1 0 0,1 0 0,2 14 0,0 8 0,-1 0 0,1 33 0,-5-58 0,0 24 0,-1 0 0,-2 0 0,-6 30 0,5-36 0,4-22 0,-1 7 0,0-1 0,1 0 0,-1 0 0,1 1 0,1 6 0,-1-12 0,0 0 0,0 0 0,1 0 0,-1 0 0,0 0 0,0 0 0,1 0 0,-1 0 0,1-1 0,-1 1 0,1 0 0,-1 0 0,1 0 0,-1-1 0,1 1 0,0 0 0,-1-1 0,1 1 0,0 0 0,-1-1 0,1 1 0,0-1 0,0 1 0,0-1 0,0 0 0,0 1 0,-1-1 0,1 0 0,0 1 0,0-1 0,0 0 0,0 0 0,0 0 0,0 0 0,0 0 0,0 0 0,0 0 0,0 0 0,0 0 0,0-1 0,-1 1 0,1 0 0,0-1 0,1 0 0,9-2 8,-1-1 0,0-1 0,0 0 0,0-1 0,0 1 0,8-9 1,53-47-351,-41 34-738,9-6-5746</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41.257"/>
    </inkml:context>
    <inkml:brush xml:id="br0">
      <inkml:brushProperty name="width" value="0.05" units="cm"/>
      <inkml:brushProperty name="height" value="0.05" units="cm"/>
    </inkml:brush>
  </inkml:definitions>
  <inkml:trace contextRef="#ctx0" brushRef="#br0">40 95 24575,'-8'8'0,"-10"2"0,5 0 0,21-9 0,34-6 0,33-2 0,28-7 0,20-2 0,14 2 0,7-5 0,-5 1 0,-18 4 0,-21 4 0,-28 3-8191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41.739"/>
    </inkml:context>
    <inkml:brush xml:id="br0">
      <inkml:brushProperty name="width" value="0.05" units="cm"/>
      <inkml:brushProperty name="height" value="0.05" units="cm"/>
    </inkml:brush>
  </inkml:definitions>
  <inkml:trace contextRef="#ctx0" brushRef="#br0">527 69 24575,'1'-4'0,"-1"1"0,-1-1 0,1 0 0,-1 1 0,1-1 0,-1 0 0,0 1 0,0-1 0,-1 1 0,1 0 0,-4-7 0,3 8 0,1 1 0,0-1 0,-1 0 0,0 1 0,1 0 0,-1-1 0,0 1 0,0 0 0,0 0 0,0 0 0,0 0 0,0 0 0,0 0 0,0 1 0,0-1 0,0 1 0,0-1 0,-1 1 0,1 0 0,0 0 0,-5 0 0,-7 2 0,0 0 0,0 1 0,1 0 0,-1 1 0,0 0 0,-15 9 0,-80 43 0,75-37 0,30-17 0,-39 20 0,1 3 0,-47 35 0,85-56 0,0-1 0,1 0 0,-1 1 0,1 0 0,0-1 0,0 1 0,-4 7 0,7-10 0,-1 0 0,1 0 0,-1 0 0,1 1 0,-1-1 0,1 0 0,0 0 0,0 0 0,0 0 0,-1 0 0,1 0 0,0 1 0,0-1 0,1 0 0,-1 0 0,0 0 0,0 0 0,1 0 0,-1 0 0,0 0 0,1 1 0,-1-1 0,1 0 0,-1 0 0,1 0 0,0-1 0,-1 1 0,1 0 0,0 0 0,0 0 0,0 0 0,-1-1 0,1 1 0,0 0 0,0-1 0,0 1 0,2 0 0,15 7 0,0-1 0,0-1 0,0 0 0,1-2 0,33 4 0,-35-6 0,1 1 0,-1 0 0,0 1 0,0 1 0,-1 1 0,0 0 0,29 16 0,-40-18 0,0 0 0,0 0 0,-1 0 0,1 1 0,-1 0 0,0 0 0,-1 0 0,1 0 0,-1 1 0,0-1 0,0 1 0,-1 0 0,0 0 0,0 0 0,0 0 0,-1 0 0,1 0 0,-2 1 0,1-1 0,-1 0 0,0 1 0,0-1 0,-1 9 0,-3 8 0,0 1 0,-1-1 0,-1 0 0,-17 39 0,-9 9 0,-3-2 0,-2-2 0,-71 96 0,103-157 0,-3 4 0,2 0 0,-1 0 0,-8 20 0,14-29 0,0 0 0,1 0 0,-1 0 0,1 0 0,-1 0 0,1 0 0,-1 0 0,1 0 0,0 0 0,0 1 0,-1-1 0,1 0 0,0 0 0,0 0 0,0 1 0,1-1 0,-1 0 0,0 0 0,0 0 0,0 0 0,1 1 0,-1-1 0,1 0 0,-1 0 0,1 0 0,-1 0 0,1 0 0,0 0 0,-1 0 0,1 0 0,0 0 0,0 0 0,0-1 0,0 1 0,0 0 0,0 0 0,0-1 0,0 1 0,0-1 0,0 1 0,0-1 0,0 1 0,0-1 0,0 0 0,0 1 0,1-1 0,1 0 0,11 1 0,0-1 0,0-1 0,-1 0 0,1-1 0,0-1 0,20-6 0,-1 1 0,219-58-282,-196 50-801,11-2-5743</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42.189"/>
    </inkml:context>
    <inkml:brush xml:id="br0">
      <inkml:brushProperty name="width" value="0.05" units="cm"/>
      <inkml:brushProperty name="height" value="0.05" units="cm"/>
    </inkml:brush>
  </inkml:definitions>
  <inkml:trace contextRef="#ctx0" brushRef="#br0">21 11 24575,'-8'0'0,"-3"-8"0,9 5 0,12 12 0,13 12 0,11 10 0,7 0 0,12 3 0,6 4 0,1-5 0,-11-1 0,-13-4-8191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42.579"/>
    </inkml:context>
    <inkml:brush xml:id="br0">
      <inkml:brushProperty name="width" value="0.05" units="cm"/>
      <inkml:brushProperty name="height" value="0.05" units="cm"/>
    </inkml:brush>
  </inkml:definitions>
  <inkml:trace contextRef="#ctx0" brushRef="#br0">408 40 24575,'0'-8'0,"0"-11"0,0 6 0,-8 14 0,-2 21 0,-8 25 0,-9 19 0,-8 22 0,-5 21 0,-5 15 0,-2 3 0,-2 4 0,9-4 0,2-16 0,8-19 0,9-25-8191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43.028"/>
    </inkml:context>
    <inkml:brush xml:id="br0">
      <inkml:brushProperty name="width" value="0.05" units="cm"/>
      <inkml:brushProperty name="height" value="0.05" units="cm"/>
    </inkml:brush>
  </inkml:definitions>
  <inkml:trace contextRef="#ctx0" brushRef="#br0">214 20 24575,'0'-1'0,"0"0"0,0 1 0,0-1 0,0 0 0,0 1 0,0-1 0,0 0 0,0 0 0,1 1 0,-1-1 0,0 0 0,0 1 0,1-1 0,-1 0 0,0 1 0,1-1 0,-1 0 0,0 1 0,1-1 0,-1 1 0,1-1 0,-1 1 0,1-1 0,0 1 0,-1-1 0,1 1 0,-1-1 0,1 1 0,0 0 0,-1 0 0,2-1 0,0 1 0,1-1 0,-1 1 0,0 0 0,0 1 0,0-1 0,1 0 0,-1 1 0,0-1 0,0 1 0,4 1 0,4 3 0,1 0 0,-1 0 0,13 11 0,31 28 0,-2 2 0,-2 3 0,-2 1 0,78 110 0,-108-134 0,0 1 0,-2 0 0,-1 1 0,-1 1 0,-2 0 0,-1 1 0,13 55 0,-21-70 0,-1-1 0,0 1 0,-1 0 0,0 0 0,-2 0 0,0 0 0,0 0 0,-1-1 0,-1 1 0,-1-1 0,0 1 0,-1-1 0,0 0 0,-1-1 0,-1 1 0,0-1 0,0 0 0,-17 19 0,-1-4 16,-2-1-1,-1-1 1,-1-1-1,-1-2 1,-57 33-1,-174 79-877,215-113 266,-118 54-6230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43.455"/>
    </inkml:context>
    <inkml:brush xml:id="br0">
      <inkml:brushProperty name="width" value="0.05" units="cm"/>
      <inkml:brushProperty name="height" value="0.05" units="cm"/>
    </inkml:brush>
  </inkml:definitions>
  <inkml:trace contextRef="#ctx0" brushRef="#br0">1 0 24575,'0'8'0,"0"11"0,8 18 0,2 18 0,0 25 0,-2 14 0,6 15 0,0 5 0,6 8 0,8-2 0,14-5 0,17-5 0,22-15 0,-3-23-8191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43.904"/>
    </inkml:context>
    <inkml:brush xml:id="br0">
      <inkml:brushProperty name="width" value="0.05" units="cm"/>
      <inkml:brushProperty name="height" value="0.05" units="cm"/>
    </inkml:brush>
  </inkml:definitions>
  <inkml:trace contextRef="#ctx0" brushRef="#br0">1 18 24575,'6'0'0,"0"-1"0,0 0 0,0 0 0,0-1 0,6-2 0,-8 2 0,1 1 0,-1 0 0,1-1 0,-1 1 0,1 1 0,-1-1 0,1 1 0,4 0 0,-7 0 0,0 1 0,0-1 0,0 1 0,0 0 0,0 0 0,0 0 0,0 0 0,-1 0 0,1 0 0,0 1 0,-1-1 0,1 0 0,-1 1 0,1-1 0,-1 1 0,0 0 0,1-1 0,-1 1 0,0 0 0,0 0 0,0 0 0,1 3 0,0 3 0,1 0 0,-1-1 0,0 1 0,-1 0 0,0 0 0,0 0 0,-1 0 0,0 0 0,0 0 0,-3 12 0,-3 12 0,-12 40 0,7-36 0,7-20 0,-1 0 0,1 1 0,1-1 0,0 1 0,-1 25 0,4-39 0,0 0 0,0 0 0,0 0 0,0 0 0,1-1 0,-1 1 0,1 0 0,0 0 0,0 0 0,0-1 0,0 1 0,0 0 0,0-1 0,1 1 0,-1-1 0,1 1 0,0-1 0,0 0 0,0 0 0,0 0 0,0 0 0,0 0 0,0 0 0,1-1 0,-1 1 0,1-1 0,-1 1 0,1-1 0,0 0 0,-1 0 0,1 0 0,0-1 0,3 2 0,9-2 0,0 0 0,-1 0 0,1-2 0,-1 0 0,1 0 0,-1-1 0,0-1 0,18-7 0,67-26-489,166-87-1,-246 115 104,50-26-6440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31:55.838"/>
    </inkml:context>
    <inkml:brush xml:id="br0">
      <inkml:brushProperty name="width" value="0.05" units="cm"/>
      <inkml:brushProperty name="height" value="0.05" units="cm"/>
    </inkml:brush>
  </inkml:definitions>
  <inkml:trace contextRef="#ctx0" brushRef="#br0">0 1 24575,'0'0'-8191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21.899"/>
    </inkml:context>
    <inkml:brush xml:id="br0">
      <inkml:brushProperty name="width" value="0.05" units="cm"/>
      <inkml:brushProperty name="height" value="0.05" units="cm"/>
    </inkml:brush>
  </inkml:definitions>
  <inkml:trace contextRef="#ctx0" brushRef="#br0">1 1 24575,'0'0'-8191</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2-05-25T05:09:34.554"/>
    </inkml:context>
    <inkml:brush xml:id="br0">
      <inkml:brushProperty name="width" value="0.05292" units="cm"/>
      <inkml:brushProperty name="height" value="0.05292" units="cm"/>
    </inkml:brush>
  </inkml:definitions>
  <inkml:trace contextRef="#ctx0" brushRef="#br0">1960 1786 0,'-25'25'63,"0"74"-32,-49 273 16,49-297-31,25-50-1,99-1 1,50-73-1,0-1 1,-75 25 0,50-49-1,-99 24-15</inkml:trace>
  <inkml:trace contextRef="#ctx0" brushRef="#br0" timeOffset="264.36">1935 1737 0,'0'0'16,"0"-25"-16,25 0 15,0 0-15,49-49 16,50 24 15,-50 25-15</inkml:trace>
  <inkml:trace contextRef="#ctx0" brushRef="#br0" timeOffset="450.38">1985 2059 0,'49'0'16,"1"0"-1,-1-25-15,100-24 16,0-1-1</inkml:trace>
  <inkml:trace contextRef="#ctx0" brushRef="#br0" timeOffset="748.45">3200 1538 0,'0'0'16,"25"0"-16,-25-25 31,0 50-15,0 74 0,-50 25-1,1 50 1,-1-25-1,25-50 1,0-25 0,1-74-1</inkml:trace>
  <inkml:trace contextRef="#ctx0" brushRef="#br0" timeOffset="998.58">2902 1836 0,'0'0'16,"0"-25"15,25 25-15,25 25-1,-25 0-15,74 24 16,-25 26-1,26-1 1,-51 0 15,1-49-31,-25-25 0</inkml:trace>
  <inkml:trace contextRef="#ctx0" brushRef="#br0" timeOffset="1432.69">4019 1612 0,'-25'-24'16,"0"24"-1,-25 0-15,1 0 16,-26 49-1,1 26 1,49 24 0,25-49-1,75-1 1,-26-74 0,50 1-1,-24-51 1,-1 26-1,-49 24 1,-25 0 0,0 50-1,0 99 1,-25-25 15,25 0-15,0-49-16</inkml:trace>
  <inkml:trace contextRef="#ctx0" brushRef="#br0" timeOffset="1982.84">4267 1662 0,'0'0'16,"25"0"-16,-25 25 15,24 0 1,-24 0-16,0 24 16,25 1-16,-25 24 15,-25-49 1,50-50 15,25-49-15,-1-25-1,1 24 17,-50 50-17,25 25-15,0 25 16,-50 25 0,25 49-1,-25-25 1,75-98 15,-1-26-15,-24 25-1,25-24-15,24 49 32,-49 24-17,0 26-15,-25 49 16,25-24-1,-25-51 17,0 1-32</inkml:trace>
  <inkml:trace contextRef="#ctx0" brushRef="#br0" timeOffset="2215.41">4986 1364 0,'0'-24'15,"25"24"-15,-25 24 16,-25 1 0,25 99-1,0 75 1,0 24 0,50 50-1,-25-75 1,-25-49-1,0-99-15,0-25 16</inkml:trace>
  <inkml:trace contextRef="#ctx0" brushRef="#br0" timeOffset="2531.69">5036 1885 0,'0'-49'0,"0"98"0,0-123 16,0 24-16,25 26 16,-1-26-1,1 25-15,25 25 16,-1 0 0,1 25-1,-50 49 16,0 50-15,-50-49 0,26-26-1,24-24 1,-25-25 0</inkml:trace>
  <inkml:trace contextRef="#ctx0" brushRef="#br0" timeOffset="2848.04">5582 1166 0,'0'0'15,"24"-25"-15,1 50 16,-25 0 0,25 0-1,0 24-15,-25 1 16,49 74-16,-49-50 16,25 1-16,-25-1 15,0 25 1,25-24-1,-25-50 1</inkml:trace>
  <inkml:trace contextRef="#ctx0" brushRef="#br0" timeOffset="3332.21">6326 1563 0,'0'0'0,"-25"0"16,50 0 15,0 0-15,24 25-1,1-50 1,49 0-1,-25-25 1,1 1 0,-50-1-1,-25 1 1,-75 49 0,-49 0-1,75 24-15,-51 26 16,51 24-1,24 1 17,25 24-17,25-24 1,49-26 0,25 1-1,1-50 1,-1-25-1,-25 0 1</inkml:trace>
  <inkml:trace contextRef="#ctx0" brushRef="#br0" timeOffset="29567.48">1861 3547 0,'0'-24'47,"0"48"-15,-25 26-17,0 0-15,-50 99 31,26-75-31,-125 273 47,125-248 0</inkml:trace>
  <inkml:trace contextRef="#ctx0" brushRef="#br0" timeOffset="29966.88">1364 3796 0,'0'-25'31,"25"25"1,0 25-17,25-1 1,-26 1-1,26 25-15,49 49 16,-24 0 0,-1-24-1,1-26 1,-51-24 0,1 0-1,0-25 16,-25-25-15</inkml:trace>
  <inkml:trace contextRef="#ctx0" brushRef="#br0" timeOffset="30551.21">3101 3498 0,'0'0'16,"-25"0"-16,25-25 16,-25 25-1,50 25 17,49 74-17,199 174 48,-248-248-63,50 24 47,-75-24-32</inkml:trace>
  <inkml:trace contextRef="#ctx0" brushRef="#br0" timeOffset="30900.56">3820 3473 0,'0'-25'15,"0"50"48,-25 0-63,1 24 16,-26 100-1,-49 50 1,49-100-1,25 0-15,1-24 16,-1-1-16,-25 0 16,25-24-1,25-25 1</inkml:trace>
  <inkml:trace contextRef="#ctx0" brushRef="#br0" timeOffset="32635.51">2580 3597 0,'0'25'78,"-25"0"-63,25 124 32,0-125-47,-25 224 47,25-173-31,25 49 15,0-75-15,-50 26-1,50-25-15,-25 24 16,25-24 0,-25 24 15,0 0-31,25 1 31,-25-1-15,0 1-1,0-26 1,0 1 0,0 0-1,0-1 1,0-24-1,0 25 1,0-1 0,0 1-1,0-1 1,-25 1 0,25 0 15,0-1-16,0 1 1,0-1 0,0-24-1,0 25 1,0-25 0,0 49 15,25-24-16,-25-1 1,0 1 0,0 24-1,0-49-15,24 25 32,-24 24-17,0-24 1,25 24-1,0 25 1,0 50 0,-25-74-1,0-26 1,25 26 0,-25-1-1,24 1 1,-24-1-1,0 0 1,25 1 0,0-1 15,-50-24-15,25 0-1,25-1 1,-25 26-1,0-1 1,0 0 0,25 26-1,-25-1 1,0 0 0,0 25-1,0-49 1,25-1-1,-25-24 1,24 24 0,-24-49-1,0 74 1</inkml:trace>
  <inkml:trace contextRef="#ctx0" brushRef="#br0" timeOffset="33699.72">2902 8459 0,'0'0'31,"0"25"-31,0 0 15,25 49 1,-25-24 0,0 0-1,0 24 1,0 0 0,0 1-1,0 49 16,0-99-31,25 74 16,0 0 0,-25 0-1,25 75 17,-1-50-17,-24-25 1,25 25-1,0-24 1,-25-1 0,0 0-1,25 0 1,-25 25 0,0-24-1,0 24 1,0 0-1,25 0 1,-25 99 0,24-149-1,-24 1-15,0 123 32,25-24-32,-25 24 31,25 26-16,-25-125 1,25 124 0,0 75-1,0-174 1,-1 99 0,-24 0-1,25 1 1,0-1-1,0-124-15,-25 0 16,25 174 0,-1-74-1,-24-26 1,25 1 0,-25 0 15,25 74-16,-25-174 1,0 1-16,0-1 16,25 124-1,-25-123 1,25 98 0,-25-48-1,0-26 1,0-25-1,0 25 1,0-24 0,0-1-1,0-24 1,0-1 0,0-24 15</inkml:trace>
  <inkml:trace contextRef="#ctx0" brushRef="#br0" timeOffset="34927.72">769 4763 0,'25'0'78,"0"0"-62,74 25 0,273-50 30,-273 0-46,621 0 47,272-99 16,-843 124-48,124-24 1,99-26 0,-99 25-1,-1 0 1,1 1 0,-25 24-1,75 0 16,-224 0-31,124 0 32,-99 0-17,-74 0-15,-25 0 32,-50 0-1</inkml:trace>
  <inkml:trace contextRef="#ctx0" brushRef="#br0" timeOffset="36568.8">1538 5259 0,'-25'25'78,"25"0"-62,0 0-16,75 173 62,24-148-46,-50-1-1,-49-24 1,0 0 0,-49 0-1,-26 24 1,26-49-1</inkml:trace>
  <inkml:trace contextRef="#ctx0" brushRef="#br0" timeOffset="36801.57">1538 5358 0,'0'0'0,"0"-24"16,0-1-16,25 25 0,0-25 15,24-25 1,26 26 0,-1-1-1,-49 25 1</inkml:trace>
  <inkml:trace contextRef="#ctx0" brushRef="#br0" timeOffset="38817.73">1712 6375 0,'-25'0'282,"25"25"-267,-25 0 1,0 50 0,25-51-16,-25 26 15,1 24 1,-1 26-1,25-26 1,49 25 31,125-99 15,-149-25-62,-25 1 16,0-26 15,-25 50-31,-25 0 16,-24 0 0,24 50-1,1-26 1,24-24-16</inkml:trace>
  <inkml:trace contextRef="#ctx0" brushRef="#br0" timeOffset="39737.47">1811 7938 0,'0'25'31,"0"-50"-15,25 1-1,0-26 1,24-99 15,-173 99 16,-50 199 16,174-124-63,25 50 47,50-51-32,-1 1 1,-49 0-1,0 0-15,0 49 16,-25 1 0,-50-1-1,0 0 1,1-74 0,24 0 15,0-74-16,0-25 1,50 49 0,-25-24-1</inkml:trace>
  <inkml:trace contextRef="#ctx0" brushRef="#br0" timeOffset="42152.43">1389 9179 0,'0'0'16,"0"25"15,0-1-15,-25 150 15,25 0 16,-24-150-16</inkml:trace>
  <inkml:trace contextRef="#ctx0" brushRef="#br0" timeOffset="42618.41">1761 9253 0,'0'-25'0,"0"1"62,0 73-46,-25-24-16,25 0 15,-24 0-15,24 49 16,0-24 0,0-1-1,24-24 1,26 0 15,0-25-15,-1-50-1,-24 25 1,0-24 0,-25 24-16,-25-25 15,0 26 1,-49-1-1,24 0 1,1 25 0,-1 25-1</inkml:trace>
  <inkml:trace contextRef="#ctx0" brushRef="#br0" timeOffset="44152.06">1340 10270 0,'0'25'47,"-25"0"-31,25 0-16,-25 49 15,0 75 16,25-50 16,0-74-47,25-25 16</inkml:trace>
  <inkml:trace contextRef="#ctx0" brushRef="#br0" timeOffset="44619.23">1637 10320 0,'0'-25'0,"25"25"47,0 0-47,0 0 16,-1 0-1,1 0-15,0 50 16,-50 24 0,0 25-1,-24 1 16,24-51-15,0-24 0,25 0-1,25-50 1,0 25 0,0-25-1,24 25-15,51-49 16,-26 24-1,-49 0 1,0 0 0</inkml:trace>
  <inkml:trace contextRef="#ctx0" brushRef="#br0" timeOffset="45818.85">1265 11436 0,'0'0'0,"0"25"94,0 0-78,-25 0-1,1 148 17,24-148-17,0 0-15,0 0 16,0 0 31,24-50-32</inkml:trace>
  <inkml:trace contextRef="#ctx0" brushRef="#br0" timeOffset="46506.73">1836 11387 0,'-25'0'46,"25"-25"17,25 0-47,0 0-16,-1 0 15,26 25-15,49-24 31,-74 24-31,-25 24 16,25 1 0,-25 50-16,-50-1 15,1 0 1,49-49 0,-25 0 15,25-50 0,25 25-31,24-25 16,1 25-1,-1 25 1,-24 0 0,-25 25-1,-25 24 1,-24 25 15,-26-74-15,1 0-1,49 0-15,-49-50 16</inkml:trace>
  <inkml:trace contextRef="#ctx0" brushRef="#br0" timeOffset="47153.7">1464 12602 0,'-25'0'31,"25"25"0,0 0-31,0 99 31,-25 124 16,50-273-15</inkml:trace>
  <inkml:trace contextRef="#ctx0" brushRef="#br0" timeOffset="47852.76">2208 12329 0,'0'-25'32,"-25"25"-32,0 0 15,-24 25-15,-51 0 16,26 0 0,24 0 15,26-25-16,24 24 1,0 1 31,24 0-31,-24 50-1,0-26 1,0-24-1,0 0 17,50-75-17,0 1 1,-26 24 0,51 0-1,-26 25 1,26 0-1,-50 50 1,-1 24 0,-24 25-1,-49-24 1,24 24 0,-25-74-1,1-1 1,-26 1-1,26-50 1,-1 1 0</inkml:trace>
  <inkml:trace contextRef="#ctx0" brushRef="#br0" timeOffset="49590.3">1464 13793 0,'-25'50'63,"25"-1"-48,0-24-15,0 25 16,-25-26 0,25 26-16,-25 0 15,0 24 1,25-49-1</inkml:trace>
  <inkml:trace contextRef="#ctx0" brushRef="#br0" timeOffset="50086.6">2009 13619 0,'0'0'16,"0"-25"-16,0 50 62,-24 0-46,24 0-16,-25 0 16,25 24-16,-25-24 15,25 25-15,-25 49 16,0-25 0,50 26 15,50-76-16,-1 1 1,0-25 0,1-25-1,-50 1 1,-25-1 0,-50 0-1,-24 25 1,-1 25-1,1 0 1</inkml:trace>
  <inkml:trace contextRef="#ctx0" brushRef="#br0" timeOffset="50551.93">1588 15008 0,'24'0'47,"-48"0"-47,24 25 0,0 0 15,-25 174 32,25 24 0,0-198-31</inkml:trace>
  <inkml:trace contextRef="#ctx0" brushRef="#br0" timeOffset="51005.03">2009 14984 0,'0'0'15,"0"-25"-15,0 0 63,25 25-63,0 0 15,0-25-15,24 25 16,51-49 0,-26 24-1,-49 0 1,-25 50 31,0 0-32,-25 74 1,25-25-16,-25 1 16,0 49-1,25 0 1,-24-25-1,-1-49 1,25-26 0</inkml:trace>
  <inkml:trace contextRef="#ctx0" brushRef="#br0" timeOffset="53268.89">3622 5185 0,'0'-25'62,"0"75"-46,0-26 0,-25 1-16,0 273 46,0-124 1,25-150-47</inkml:trace>
  <inkml:trace contextRef="#ctx0" brushRef="#br0" timeOffset="53704.23">4044 5135 0,'0'-25'15,"0"50"-15,-25-25 47,25 25-31,-25 25-16,0-1 15,-25 75 1,26 25 15,24-75-15,24-49-16,-24 0 0,25 0 15,50-25 1,-26 0 0,1-25-1,-50 0 17,-74 25-17,24 0 16,-25 50-15,51 0-16</inkml:trace>
  <inkml:trace contextRef="#ctx0" brushRef="#br0" timeOffset="55086.68">3696 6524 0,'0'-24'31,"-25"24"32,25 24-48,0 1 1,-24 25-16,-1 198 47,25-99-16,0-125-15,25 1-1,-25-50-15</inkml:trace>
  <inkml:trace contextRef="#ctx0" brushRef="#br0" timeOffset="55647.53">4242 6574 0,'0'-25'0,"0"50"0,0-75 16,0 26-1,0-1 1,-25 0 0,0 25-1,-24 0 1,-75 50-1,74 24 1,25-24 0,25 24-1,25-49 1,25 0 0,24-50-1,-24 0 16,-1 0-15,-49-24 0,25 49-1,-25 24 17,0 51-17,0 24 1,0 0-1,-25 75 17,25-149-17</inkml:trace>
  <inkml:trace contextRef="#ctx0" brushRef="#br0" timeOffset="57335.88">3795 8013 0,'0'-25'0,"0"0"47,25 25-32,74 99 32,-198 224 16,50-249-48,49-49-15,24-25 47,1-25-31,0 25 0,0-24-16,24 24 15,-24-25-15,25 0 16,-25 0-1,0 25 1</inkml:trace>
  <inkml:trace contextRef="#ctx0" brushRef="#br0" timeOffset="57888.66">4242 8038 0,'-25'0'15,"50"0"-15,-50-25 16,0 0 0,50 0-1,0 25-15,49-25 16,-24 1-1,-25 48 17,-25 26-32,0 24 15,-50-24 1,50-25 15,25-25 0,0 0-15,24-25 0,1 25-1,-25 25 1,-25 24 0,0 1-1,-50 49 1,50-49-16,-49-25 15,-26 49 1,26-49 15,-1-25-31,25 0 16</inkml:trace>
  <inkml:trace contextRef="#ctx0" brushRef="#br0" timeOffset="59402.5">3870 9427 0,'0'-25'31,"-25"0"-31,25 0 16,25 25 0,0-24-16,74 48 46,-99 150-14,-50-25-1,25-124-31,25-1 31,50-24 0,0-24-15,24-1 0,1 0-1,-26 0 1,1 0 0</inkml:trace>
  <inkml:trace contextRef="#ctx0" brushRef="#br0" timeOffset="59953.27">4564 9402 0,'0'-25'31,"0"0"0,0 1-31,0-1 16,0 0-1,-24 25-15,-26-25 16,0 25 0,1 25 15,24-25-31,25 50 15,-25-26 1,25 1 0,50 0-1,24 0 1,1 0 0,-1-1-1,-24 26 1,-50 0-1,-50 49 1,25-50 0,-24-24-1,24-25 1,-25-49 15,25-26-15,50 1-1,-25 49 1</inkml:trace>
  <inkml:trace contextRef="#ctx0" brushRef="#br0" timeOffset="60686.71">3994 10494 0,'0'-25'0,"0"50"0,-25-75 16,25 25-16,0 0 16,25 25-1,74 0 17,-74 174 30,-25-149-31,25-25-31,74 74 47,-74-49-31,-25 25-1,0-1 1,-50 1 0,-24-1-1,24-49 1,-24-24 15,49-1-15</inkml:trace>
  <inkml:trace contextRef="#ctx0" brushRef="#br0" timeOffset="61120.59">4664 10295 0,'0'0'0,"0"-25"47,0 50-31,-25 0 0,0 0-16,0 49 15,0 1 16,25-1-15,25-24 0,25-1-1,24-49 1,-24 25 0,-25-25-1,0 0 1,-50-25 15,0 0-31,0 25 16,0 0-16,-49 0 15</inkml:trace>
  <inkml:trace contextRef="#ctx0" brushRef="#br0" timeOffset="62670.67">4068 11461 0,'0'-25'31,"-24"50"16,24 0-47,-25 173 63,99-148-32,-49-50-31,99-75 31,-99 51-15,0-1 15,-25 0-15,0 75-1,0 24 1,0-24 0,0-1-16,24 75 31,-24-74-15,0-25-1</inkml:trace>
  <inkml:trace contextRef="#ctx0" brushRef="#br0" timeOffset="63104.58">4813 11362 0,'0'0'0,"0"-25"16,0 50 46,0 0-46,0 24-16,0-24 16,0 99-1,0-74-15,0-1 16,0 51 0,0-26-1,0-49 1,0 0-1</inkml:trace>
  <inkml:trace contextRef="#ctx0" brushRef="#br0" timeOffset="64288.63">4068 12453 0,'-49'50'31,"49"-25"-31,0 24 16,-25 1-16,25 0 15,25-1-15,-25 1 16,25-1-16,148-49 47,-98-124 0,-51 100-16,-24 148 16,0-25-32,-24 0 1,24-49-16,0-1 16,24-49-1</inkml:trace>
  <inkml:trace contextRef="#ctx0" brushRef="#br0" timeOffset="64831.78">4589 12503 0,'0'-25'32,"0"50"-17,-25-25-15,25 50 16,0-1 0,0 26-1,25-1 1,0-49 15,0-25-31,0 0 16,0-25-1,-1-25 1,-24 1 0,25 24 15,-25 50 0,-25 49-15,25 1-1,0 24 1,0-25 0,0 1-1</inkml:trace>
  <inkml:trace contextRef="#ctx0" brushRef="#br0" timeOffset="66452.44">4019 13545 0,'25'0'15,"-75"0"1,50 25 0,0-1-1,0 26-15,0 99 31,0-75-31,50 100 47,74-224-15,-25-74 14,-99 100-30,0 48 15,-25 51-15,25 24 0,25 0 15,-25-24-16</inkml:trace>
  <inkml:trace contextRef="#ctx0" brushRef="#br0" timeOffset="67103.61">4862 13594 0,'-25'-24'15,"1"24"1,-1 0-16,0 0 16,0 0-1,0 24-15,-24-24 16,-1 0-1,50 25 1,-25-25 0,25 50 31,0-1-32,0-24 1,0 50-1,-25-26 1,25-24-16,0 0 47,25-50-47,0 0 31,50 1-15,-26-1-1,1 25 1,-1 49 0,1-24-1,-25 50 1,-25 24 0,-25-25-1,0-49-15,25 0 16,-49 0-1,-26-1 1,26-24 0</inkml:trace>
  <inkml:trace contextRef="#ctx0" brushRef="#br0" timeOffset="68270.62">4391 15008 0,'0'0'16,"-25"0"-16,25 25 31,0 0-15,0 0-16,25 198 31,99-49 31,-99-75-30,-149-74-1,74-25-31</inkml:trace>
  <inkml:trace contextRef="#ctx0" brushRef="#br0" timeOffset="68479.39">4416 15108 0,'0'0'16,"0"-25"-16,24 25 16,-24-25-1,25 0 1,25 0-1,49 1 1,-74 24 0,0-25-16</inkml:trace>
  <inkml:trace contextRef="#ctx0" brushRef="#br0" timeOffset="68803.58">4912 14984 0,'0'24'16,"0"1"-16,-25 25 15,25-25-15,0 49 16,0-24 15,25-1-31,0-24 16,74 0-1,-25-50 1,-24-24 0,-25-26-1,-25 1 1,-75 49 0,-74 0-1,-24 75 1</inkml:trace>
  <inkml:trace contextRef="#ctx0" brushRef="#br0" timeOffset="70119.37">1389 16174 0,'-25'0'0,"1"0"16,24-24 15,-25 24-15,50 0 31,-1 0-47,51 0 31,222-50 0,-197 25-31,-1 0 16,0 1-16,124-26 15,26 0 1,-26 1 0,0-1-1,-25 25 1,-24-24-1,0 24 1,-25 0 0,74 0 15,-149 0-15,1 1-16,98 24 15,1-50 1,-25 25-1,-25 0 1,0 25 0,74-24-1,-148-1 1,74 0 0,0 0-1,25 25 1,-25-25-1,99-24 1,-124 49 15,1-25-15,24 25 0,0-50-1,49 26 1,-123-1-1,49 25 1,-24-25 0,-1 0-1,25 0 1,-74 25 0,25-24-1,-25 24 1,-1-25-1,-24 0 1,-24 0 15</inkml:trace>
  <inkml:trace contextRef="#ctx0" brushRef="#br0" timeOffset="71720.85">1464 16695 0,'0'-24'16,"-25"24"-1,50 24 48,-50-24 62,50 25-125,-25 25 15,0-1-15,0 75 16,0-99 0,24 50-1,-24-26 1,0-24-1</inkml:trace>
  <inkml:trace contextRef="#ctx0" brushRef="#br0" timeOffset="72253.41">1811 16720 0,'0'0'0,"0"25"46,0 0-30,-25 0 0,25 24-16,0-24 15,-25 25-15,25-1 16,0 26 0,25-1-1,0-74-15,99 25 31,-74-25-15,-1-50 0,-24 25-1,0-49 1,0 0 0,-50 24-1,-25-24 1,1 49-1,24 25 1,0 0 0,-25 0-1</inkml:trace>
  <inkml:trace contextRef="#ctx0" brushRef="#br0" timeOffset="72737.39">2208 16695 0,'25'-24'16,"-1"24"0,1 0-1,25 0 1,-1 24-1,-24 26 1,0 24 0,-25-24-16,0 49 15,-25-24 1,0-26 0,1-24-1,24 0 16,24-25 16,1-25-47,75-25 16,-51 26 0,1-1-1,49 0 1,-49 0-1,-26 25 1</inkml:trace>
  <inkml:trace contextRef="#ctx0" brushRef="#br0" timeOffset="74064.35">546 16621 0,'0'0'16,"0"-25"15,-25 50 16,-25 25-31,-198 173 31,199-174-47,-1 1 31,25-50-15,50 0 46,0 0-62,49-25 16,25 50-1,-49-25 1,49 25 0,-49 0-1,-25-1 1,0 1-1,-25 50 1,0-1 0,-25 1-1,-25 24 1,-24-25 0,-26 25 15,51-24-31,24-50 15,0-25 17,0 24-17,50-24 17,25 0-17,-1 0 1,76-24-1,48-1 1,-24-25 0,-50 1-1,-49 24 1,-25 25 15</inkml:trace>
  <inkml:trace contextRef="#ctx0" brushRef="#br0" timeOffset="75771.35">4540 16150 0,'0'24'16,"-25"-24"-16,25-24 47,0-1-1,198-74 1,-222 322 0,-26-149-16,75-49 1,0-25-17,-1 0 1,1 0 0,-25 25-16,25 24 15,0 26 1,-50-25-1,0 24 1,-24-24 0,-1-50-1,0 0 1,50-25 0</inkml:trace>
  <inkml:trace contextRef="#ctx0" brushRef="#br0" timeOffset="76220.48">5160 16075 0,'0'0'16,"-25"25"15,25 0-15,0 0-16,-25 24 15,25 26 1,25-51-16,-25 1 16,25 0-16,0 0 15,99 0 1,-75-25-1,-24 0 17,0-50-17,-25 0 1,-50-24 0,-24 24-1,49 50 1,-49-24-1,49 48 1</inkml:trace>
  <inkml:trace contextRef="#ctx0" brushRef="#br0" timeOffset="76586.35">5507 16050 0,'25'-24'15,"-50"48"-15,75-73 0,-25 74 47,-25-1-31,24 1-16,-24 25 15,25 24 1,-25 1 0,0-26-1,0-24 1,25-25 15,0-50-15,24 26-1,-24-1 1</inkml:trace>
  <inkml:trace contextRef="#ctx0" brushRef="#br0" timeOffset="79746.52">5854 3423 0,'0'25'31,"0"0"-31,0 25 16,0-26-16,25 26 16,-25 0-1,50 297 16,-25-124 1,49 125-1,-24-51 16,-25-148-32,-1 25 1,26-25 0,-25-1-1,0 26 1,-1-50 0,1 25-1,25 74 1,-25-24 15,-1-125-31,-24 1 16,0-1-16,25 50 15,-25 0 1,-25 0 15,25 0-15,0 0-1,0 0 1,-24 75 0,-1-75-1,0 0 1,0 0 0,0-25-1,25 25 1,-24 0 15,-1 0-31,25 0 16,0 25-1,0 0 1,0 0 15,25 0-15,-25-1-1,24-73-15,-24 74 16,25-1 0,0 1-1,-25 0 1,25 0 0,0 0-1,-1 0 1,1-25-1,-25 25 17,25-1-17,0-73 1,0 98 0,-25 1-1,0-99 1,24-1-16,-24 174 31,0-124-15,0-74-1,0 74 1,0 0 0,0-25-1,0 25 1,0-25-1,0 0 1,25 1 0,-25-51-1,0 51 1,25-26 0,-25 75-1,25-75 1,-25 25-1,0 1 1,0-51 0,0 75-1,0-24 1,0 73 0,0-49 15,0-24-31,25 24 31,-25 49-15,0-49-1,0-49 1,24 24 0,-24 0-1,25 0 1,-25 1-1,0 24 1,0-25 0,0 50-1,25-50 1,-25 0 0,0-74-1,0 74 1,0-49-1,25 49 1,-25 0 0,0-24-1,0-26 1,0 1 15,0 24-15,0-24-1,0 49 1,0-49 0,0-1-1,0 1 1,0 0 0,0-1-1,0-24 1,0 0-1,0 0 1,0-1 0,0 1-1,0 0 17,0 0-17,0-50 48,-25 0-48</inkml:trace>
  <inkml:trace contextRef="#ctx0" brushRef="#br0" timeOffset="106675.2">6996 3523 0,'-25'0'31,"0"0"0,25 24 79,-25 1-95,0 0-15,1 25 16,-200 396 46,175-396-46,24-25 0,25-50 31,25 0-47</inkml:trace>
  <inkml:trace contextRef="#ctx0" brushRef="#br0" timeOffset="107121.37">6574 3647 0,'25'0'78,"-25"24"-78,24 1 15,1 0-15,0 0 16,0 25-16,0-26 16,74 100-1,-74-99 1,24 25 0,1-1-1,-25-24 1</inkml:trace>
  <inkml:trace contextRef="#ctx0" brushRef="#br0" timeOffset="107488.02">7268 3572 0,'0'-25'16,"0"1"15,0 48-15,0 1-1,25 25 1,0-25 0,25 49-1,-1-24 1,1-25-1,-25-25 1,0 0 0</inkml:trace>
  <inkml:trace contextRef="#ctx0" brushRef="#br0" timeOffset="107838.22">7690 3498 0,'0'0'16,"0"-25"0,-25 25-1,1 25 1,24 0-1,-25 74 1,0 75 0,0-100-1,0 75 1,1-75-16,-1 25 31,25-49-31,0-25 16</inkml:trace>
  <inkml:trace contextRef="#ctx0" brushRef="#br0" timeOffset="110553.3">8707 3374 0,'0'25'16,"25"-1"-16,-25 1 15,0 0 1,0 0-16,0 24 15,0-24-15,0 25 16,0 173 31,0-148-47,0 148 31,0 50 0,-25-50 1,50-124-17,-25 50 17,-25-50-17,25 1 1,0-26-1,0-24 1,0 98 0,-25-48-1,25-26 1,0 0 0,0 26-1,0-26 1,0 1-1,0-1 1,0 0 0,0 1-1,0 24 1,0 0 0,0-24-1,0-1 1,0 25-1,0-24 1,0 24 15,0-25-15,0 26 0,0-26-1,0 25 1,0 1-1,0 48 1,0-98 0,-24 99-1,48-50 1,-48 0 0,24 1-1,24-1 1,-24 50 15,0-50-15,0 0-1,0-25-15,0 51 32,25-76-32,0 75 15,-25-49 1,25 148-1,0-74 1,-1 0 0,1-1-1,25 26 1,-25-25 0,24 0-1,-24-25 1,0 25-1,0-25 1,24 74 15,-24-49-15,-25 0 0,25-25-1,0 25 1,0 24-1,-1-24 1,1 25 0,0-25-1,0 0 1,0-1 0,-1-24-1,1 25 1,0 25 15,-25-100-15,0 100-1,50 0 1,-50-125 0,24 26-1,1 123 16,-25-148-31,0-1 16,0 51 0,25-1-1,-25 25 1,25-75 0,-25 26-1,0-1 1,25 26-1,-25-26 17,0 0-17,0 1 1,24-1 0,-24-24-1,25-1 1,-25 26-1,0 49 1,0-74 0,25 24-1,-25 0 1,25-24 0,0 24-1,-25 1 1,0-1-1,0-24 1,25-1 15,-1-24-15,-24 25 0,25 24-1,-25-49 16,25-25-15,-25 25 0,0 0 15,0 0 16</inkml:trace>
  <inkml:trace contextRef="#ctx0" brushRef="#br0" timeOffset="113020.76">9997 3622 0,'-25'49'94,"25"-24"-78,-24 50-1,-224 346 32,223-346-47,0-50 16,0 24 15,0 1-15</inkml:trace>
  <inkml:trace contextRef="#ctx0" brushRef="#br0" timeOffset="113391.12">9600 3895 0,'0'-25'15,"0"50"-15,-25-50 0,50 50 63,0 0-47,0-1-16,25 1 15,-26 25-15,76 49 16,-26-25-1,0 1 1,-24-26 15,-25-24-15</inkml:trace>
  <inkml:trace contextRef="#ctx0" brushRef="#br0" timeOffset="114114.18">10171 3101 0,'25'0'109,"-1"25"-109,1 24 31,0 26-15,0 24 0,-50 0 15,25 0-15,-25-24-1,0-26 1,25-24-1,0 0 1,0-50 0,75-24-1,74-51 1,-50 51 0,-25 24-1,-49 25 1,-25-25 46</inkml:trace>
  <inkml:trace contextRef="#ctx0" brushRef="#br0" timeOffset="120424.26">11461 3275 0,'0'-25'62,"0"50"-46,0-50 1609,0 0-1531,0 50 62,0 0-141,25-1 1,-25 1 0,0 0-16,0 0 15,24 24-15,26 249 63,-25 0-16,0-50 0,-25 0-1,0-174-30,-25-24 15,25 24-15,0 1 0,0-1-1,-25 1 1,25-1-1,-25 25 1,25-49 0,0 24-1,0 1 1,-25-1 0,25-24-1,0-25 16,-24 24-31,24 1 32,0-1-17,24 26 1,-24-50 0,0 49-1,0 1 1,0-26-1,0-24 1,25 49 0,-25 26-1,0-26 1,0 25 0,25 0-1,0 1 1,-25-51-1,25 26 1,-25 24 0,24-25-1,-24 1 1,25-26 0,-25 26-1,0-26 1,0 1-1,0 0 1,0-1 0,0 26-1,0-26 1,-25 75 0,25-24-1,-24-1 1,24 0 15,24 25-15,-24-25-1,0 1 1,-24-1 0,48 0-1,-24 0 1,0-24-1,0-1 1,0 1 0,25-1-1,-25 0 1,0 1 0,0-1-1,-25-24 1,25 24-1,-24 26 1,24-26 15,24 25-15,-24 0 0,0-49-1,0 74 1,-24-50-16,24 1 15,24 99 1,-24-75 0,0 25-1,0-75 1,-24 1 0,24 74-1,0 0 1,0-25-1,0 1 1,0-1 15,0 0-15,0 25 0,0-25-1,0 1 1,0 24-1,0-25 1,0 0 0,0 25-1,-25-25 1,25 25 0,0-24-1,0 24 1,25 49 15,-25-74-15,0 25-1,0-24 1,0-1 0,0-25-1,0 26 1,0-26-1,0 25 1,0-24 0,0-1-1,0 25 1,0 1 0,0 48-1,0-48 16,0-26-15,0-24 0,0 24-1,0 50 1,0-49 0,0-1-1,0 0 1,0 1-1,0 49 1,0-99 0,0 49-1,0 25 1,0-24 0,24-1-1,-24 1 1,0-1-1,0 25 17,0-24-17,0-1 1,0 1 0,0-26-1,0 1 1,0-1-1,25 1 1,-25-25 0,0 0-1,0-1 1,0 26 0,25 0-1,-25-1 1,0 1-1,25-1 1,-25 1 15,0-25-31,0 0 16,0 24 0,-25-74 15</inkml:trace>
  <inkml:trace contextRef="#ctx0" brushRef="#br0" timeOffset="122456.42">6648 15207 0,'0'0'0,"25"0"157,0 0-157,0 0 15,24 0 1,-24 0-16,99 0 15,50 0 17,123 0 15,51-50-1,-249 50-30,25-24 0,0 24-1,0-25 1,-25 25 0,25-25-1,25 0 1,-50 25-1,1 0 1,-1 0 15,0-25-15,0 25 0,25 0-1,-49 0 1,24-25-1,0 25 1,-24-24 0,74 24-1,-25-25 1,0 0 0,0 0-1,-25 25 1,25-25-1,-25 1 1,25-1 15,-25 0-15,25 0 0,25 0-1,-124 25 1,99-49-1,-49 49 1,-51-25 0,26 25-1,0 0 1,-26-25 0,26 25-1,0 0 1,-1-25-1,1 1 17,-1 24-17,1 0 1,-25-25 0,0 25 15,-50 0-16,0 0-15</inkml:trace>
  <inkml:trace contextRef="#ctx0" brushRef="#br0" timeOffset="123491.57">9724 15083 0,'0'25'172,"0"24"-157,-24-24 1,24 74 0,-50 174 15,50-198-15,0-1-16,0 0 15,0-24-15,0 25 16,0 222 31,0-247-47,25 123 47,-25-148-16,-25-25 31</inkml:trace>
  <inkml:trace contextRef="#ctx0" brushRef="#br0" timeOffset="125720.43">5780 4465 0,'0'0'15,"25"0"79,0 25-78,-1-25-16,76 25 15,-1-25 1,25 0 15,0 0-15,0-25 0,0 25-1,0 0 1,25 0-1,25-25 1,-26 25 0,-73 0-16,74-24 15,-50 24 1,0 0 0,25 0-1,0-25 1,-25 25 15,25-25-15,0 25-1,-24-25 1,49 25 0,-25-25-1,0 0 1,74 25-1,-49-24 1,-25-1 0,0 25-1,0-25 1,0 0 0,25 25-1,0-25 1,0 1-1,-1 24 1,1 0 15,0-25-15,25 25 0,-75 0-1,0 0 1,-24 0-1,-1 0 1,-24 0 0,24 0-1,1 0 1,-1 0 0,-24 25-1,-1-25 1,1 0-1,-25 0 17,24 0-17,-24 0 17,-50 0 30</inkml:trace>
  <inkml:trace contextRef="#ctx0" brushRef="#br0" timeOffset="129457.19">7020 5309 0,'25'0'47</inkml:trace>
  <inkml:trace contextRef="#ctx0" brushRef="#br0" timeOffset="131877.24">6921 5185 0,'25'0'47,"-25"-25"-32,25 25-15,0-50 31,-50-74 16,-74 99-15,74 1-17,-25 48 1,-24 1-1,24 0 1,50 25 0,0 24 15,50-24-15,24-1-1,-24-24-15,-1 25 16,1-1-1,-50 26 1,-25-26 0,-24 26-1,-51-50 1,26-1 15,49-73-15,25-50 15,0 49-31,74-24 31,-74 49-31,25 25 16</inkml:trace>
  <inkml:trace contextRef="#ctx0" brushRef="#br0" timeOffset="132507.73">7368 5160 0,'0'-25'15,"-25"25"32,25 25-15,-50-25-17,50 25-15,-25 24 16,1 1-1,24 24 1,0-49-16,0 50 31,74-26-15,-49-49 0,0 25-16,49-25 15,1-25 1,-1 0-1,-49-24 17,0-1-17,-25-24 1,0 24 0,-25 25-1,0 1 1,0-1-1,0 25 1,-24 0 0,-1 25 15</inkml:trace>
  <inkml:trace contextRef="#ctx0" brushRef="#br0" timeOffset="134424.35">6896 6500 0,'0'-25'16,"-24"25"-1,24 25 32,0-1-31,0 1-16,0 74 15,0 125 48,0-200-63</inkml:trace>
  <inkml:trace contextRef="#ctx0" brushRef="#br0" timeOffset="134751.68">7169 6500 0,'0'0'0,"0"-25"16,0 0 31,0 50-47,0 24 15,0-24 1,0 25-16,0-25 16,-25 49-1,25-24-15,-24-1 16,24-24-1,0 0 1,0 0 0,24-25 15</inkml:trace>
  <inkml:trace contextRef="#ctx0" brushRef="#br0" timeOffset="135449.2">7517 6450 0,'0'-25'31,"0"50"32,-25 0-47,25 0-16,0 24 15,-25-24-15,25 74 16,-25-24-1,0-26 1,25-24 15,75-25-15,-50-25 0,24 25-16,26-49 15,-1-1 1,-74 25-1,25-24 1,-25 24 0,0 0 46,0 50-46,-25 0-16,25 49 31,-25-24-31,0 74 16,25-25-1,0-74 1,0-1 0,0 1-1</inkml:trace>
  <inkml:trace contextRef="#ctx0" brushRef="#br0" timeOffset="136862.7">6797 8162 0,'0'-25'0,"0"0"16,0 0-1,25 0 1,-25 50 46,-25 198-30,25-148-32,-25 123 31,25-173 0,0 0-15,25-25-1</inkml:trace>
  <inkml:trace contextRef="#ctx0" brushRef="#br0" timeOffset="137444.59">7293 8211 0,'25'-74'31,"-25"49"-16,25 0 1,-50 0 0,25 1-1,-25 24 1,0 0-16,1 0 16,-1 24-16,-25 1 15,1 25 1,49-1-1,0 1 1,49-25 0,75 24 15,-99-24-31,25 25 16,-50 24-1,0 1 1,-50-1 15,-24-24-15,-1-50-1,50-50 1,1-49 0,48 0-1,1-1 1,-25 76-1</inkml:trace>
  <inkml:trace contextRef="#ctx0" brushRef="#br0" timeOffset="138095.6">7616 8013 0,'0'-25'16,"25"0"-1,-25 50 48,-25 0-48,25 24-15,0 26 16,25-26 0,-25 1 15,24-50-31,26 0 15,24-25 1,-24-24 15,-25 24-15,0 0 0,-25 0-1,0 50 16,0 0-15,0 0-16,0 49 16,0 25-1,24-24 1,-24-26 0,0-24-1,0 0 1</inkml:trace>
  <inkml:trace contextRef="#ctx0" brushRef="#br0" timeOffset="139408.43">6723 9427 0,'0'-50'31,"24"25"-15,1 25-16,0-24 16,74 48 15,-99 200 16,-99-1 15,74-223-62,25 25 31,25-25-31,0 0 16,25 0-16,49-50 31,-50 25-15,-24 0 0,0 25-1</inkml:trace>
  <inkml:trace contextRef="#ctx0" brushRef="#br0" timeOffset="139975.24">7392 9501 0,'0'0'0,"0"-25"15,25 25-15,-25-24 16,0-1 0,-25-25-1,1 1 1,-26 49 0,0-25-1,1 50 1,24-1-1,0 26 1,25-25 0,25 0-1,0-25-15,99 74 32,-25 0-1,-99 1-16,-50-1 1,1-24 0,-1-25-1,25 0 1,1-100 0,24 1-1,24-26 16,1 76-31,-25-1 16,25 0-16</inkml:trace>
  <inkml:trace contextRef="#ctx0" brushRef="#br0" timeOffset="140441.2">7690 9427 0,'0'-25'16,"0"50"31,0 0-47,-25 24 15,25-24-15,0 0 16,0 49 0,50-24-1,0-25 1,24-1 0,0-48-1,1-26 1,-26 0-1,-49-24 1,-24 24 15,-51-24-15,1 74 0,24 0-1,1 25 1</inkml:trace>
  <inkml:trace contextRef="#ctx0" brushRef="#br0" timeOffset="142326.39">6896 10469 0,'0'0'15,"-24"-25"-15,24 0 16,0 0 15,0 50-31,0 124 47,148-75 0,-98-74-47,0-49 31,-26-1 0,1 100 16,-25 24-31,0 1 0,0-26-1,0 1 1</inkml:trace>
  <inkml:trace contextRef="#ctx0" brushRef="#br0" timeOffset="142809.19">7517 10469 0,'-25'-50'31,"50"25"-15,-1 0 0,26 1-16,-25 24 15,0 0 1,-1 0-16,1 49 31,-74 51-15,-1-26-1,50-49 1,0 0 0,50-50-1,24 25 1,-24-25-1,-26 50 17,1 24-17,-74 26 1,24-26-16,-25 1 31,25-50-31,-24 25 16</inkml:trace>
  <inkml:trace contextRef="#ctx0" brushRef="#br0" timeOffset="143240.42">7839 10444 0,'0'0'15,"25"0"1,0 0 0,-1 0-1,1 50 1,0-1 0,-25 26-1,-25-1 16,0-24-15,25-26-16,0 1 31,25-25-15,0-25 0,0 25-16,74-49 15,-25 24 1,-24-25-1,-25 26 17</inkml:trace>
  <inkml:trace contextRef="#ctx0" brushRef="#br0" timeOffset="144609.31">7045 11560 0,'-25'-25'15,"50"50"-15,-50-25 47,25 25-47,50 74 31,49 75 16,-99-149-47,-99 49 63,49-74-48</inkml:trace>
  <inkml:trace contextRef="#ctx0" brushRef="#br0" timeOffset="144825.21">7045 11560 0,'-25'-25'15,"50"1"1,-25-1-16,25 0 16,49-25-1,26 26 1,-51-1-1</inkml:trace>
  <inkml:trace contextRef="#ctx0" brushRef="#br0" timeOffset="145306.39">7492 11486 0,'0'-25'47,"25"25"-47,-1-25 16,1 25 0,-25 25-1,0 25 1,0-26-16,0 1 15,-25 0-15,25 0 32,0 0-17,50-50 1,-25 0 0,24 25-1,-24 0 1,0 25-1,-25 24 1,0-24 0,-25 25-1,-24-25 1,-1-25 0,25 0 15</inkml:trace>
  <inkml:trace contextRef="#ctx0" brushRef="#br0" timeOffset="145812.29">7889 11436 0,'0'0'0,"0"-25"15,0 1 1,0-1 0,24 25-16,1 0 15,0-25 1,0 25 0,-25 25-16,0 49 15,-25-24 16,25-25-15,0-1 15,50-24-15,-1 0 0,26 0-1,-51 25-15,1 0 16,25 0-1,-25 0 1,-25 49 0,-75-24 15,50-50-15,-24 25-1,24-25 1,0 0-16</inkml:trace>
  <inkml:trace contextRef="#ctx0" brushRef="#br0" timeOffset="147424.34">7244 12677 0,'0'-25'15,"0"0"16,-25 25-31,25-25 32,-50 75 15,25-25-47,-24 148 46,148-74-14,-49-74-17,-1 0 1,-24-25 15,0 0 0,-50-25-15,25 0 0,-50 25-16,1-24 31,24 24-31,0 0 16,0 24-1</inkml:trace>
  <inkml:trace contextRef="#ctx0" brushRef="#br0" timeOffset="147911.51">7814 12577 0,'-25'-24'32,"1"24"-32,-1 0 0,0 24 15,0 26 1,0 24-1,1 1 1,24-50-16,24-1 16,51 26-1,-1-50 1,-24 0 0,-25 0 15,-25-25 0,-25 25-15,-50 0-1,26 0 1,-1 0 0,50 25-1</inkml:trace>
  <inkml:trace contextRef="#ctx0" brushRef="#br0" timeOffset="148392.26">8236 12652 0,'0'0'0,"25"-25"15,-25 0 1,-25 25 31,25 25-31,-25 25-1,25 24 1,25-24-1,0-1 1,24-49 0,26 25-1,24-25 1,-49-25 0,-1-24-1,-24-1 1,-25 0-1,-74-24 17,-26 24-17,26 50 1,49 0 0</inkml:trace>
  <inkml:trace contextRef="#ctx0" brushRef="#br0" timeOffset="149825.72">7318 13694 0,'-25'0'15,"0"0"16,75 0 16,74-25-15,25-50-1,-124 75-31,-25 75 47,-25 24-32,-25 25 1,26-25 15,-1-24-15,0-50-1</inkml:trace>
  <inkml:trace contextRef="#ctx0" brushRef="#br0" timeOffset="150582.67">7864 13694 0,'25'-25'16,"-1"25"15,1 25-15,-25-1-16,0 76 15,-25-26 1,1 1-1,24-51 17,0 1-17,24-25 17,26-25-17,0-24 1,24 24-1,0-25 1,1 1 0,-50-1-1,0 50 1,-25-25 0,0 50 46,-25 0-62,25 0 16,-25 24-1,25 1 1,0-25 0,50 24-1,24-24 1,0-50-1,-24 25 1,0-24-16,-26-1 31,-24-50-15,-24 26 0,-76-26-1,76 75 1,-26-25-1,25 25 1</inkml:trace>
  <inkml:trace contextRef="#ctx0" brushRef="#br0" timeOffset="152224.69">7417 14736 0,'0'0'0,"25"-25"15,0 0 1,-25 0-16,25-24 0,0 24 16,-25 0-16,24 0 15,-24 0 1,0 1 0,-74-1 15,24 50-31,-49 99 31,74-25 0,100-74-15,-1-1 15,1 1-15,-1 149 15,-124-100-15,-24-24 15,49-25-31,-25-25 16,1-50-1,49-74 1,0 25-1,25 24 1,-1 26-16</inkml:trace>
  <inkml:trace contextRef="#ctx0" brushRef="#br0" timeOffset="152578.34">7913 14612 0,'25'0'16,"-74"49"15,49-24-31,0 0 16,0 24-1,49 1 1,-49-25-16,50 24 31,-25 1-15,-25 0 0,0-1-1,-50-24 1,0 0-1,1-75 1</inkml:trace>
  <inkml:trace contextRef="#ctx0" brushRef="#br0" timeOffset="152758.26">7839 14636 0,'0'0'0,"25"-24"16,0-1-16,-1 25 16,1-25-16,0 25 15,25-25 1</inkml:trace>
  <inkml:trace contextRef="#ctx0" brushRef="#br0" timeOffset="153108.15">8236 14612 0,'0'24'0,"0"1"32,25 0-32,-25 0 0,0 0 15,25 24 1,24-24-1,-49 0-15,75 0 16,-1-1 0,-24-24-1,-26-24 1,1-26 0,-74-49-1,-1 0 1,0 24 15,-24 50-15,0 75-16</inkml:trace>
  <inkml:trace contextRef="#ctx0" brushRef="#br0" timeOffset="154791.51">7194 15777 0,'-25'0'31,"50"0"-31,-50-24 15,50-1 1,0 25-16,0-25 16,49 0 15,-49 75-31,-50 148 47,0-98 0,100-76 0,-26 26-32,-49 24 1,0 1-1,0-50 1,-25-1-16,25 1 16,-74 0-1,49-25 1,-24 0 15,49-25-31</inkml:trace>
  <inkml:trace contextRef="#ctx0" brushRef="#br0" timeOffset="155793.76">7938 15902 0,'25'0'63,"0"-25"62,-25 0-125,25 25 15,-1-25-15,-24 0 16,25 0 0,25-74-1,-50 50 1,0 24 0,-25 0-1,-49 0 1,-26 75-1,51-1 1,-1 1 0,25 0-1,25-1 1,0-24 0,0 0-16,50 0 15,24-25 16,-24 25-15,0-25 0,-26 74-1,-24-24 1,-24 49 0,-26-50-1,0 1 1,1-25-1,-1-50 1,25-25 0,25-49-1,0 0 1,50 25 0,-50 49-1</inkml:trace>
  <inkml:trace contextRef="#ctx0" brushRef="#br0" timeOffset="156259.06">8385 15703 0,'-25'-25'31,"25"50"-31,-25 0 15,50 0 1,-25-1 0,25 1-1,-25 0-15,49 25 16,1-1 0,-25 1-1,0 24 1,-25-24-1,-25-25 1,-25 0 0,-24-25-1,49 0 1</inkml:trace>
  <inkml:trace contextRef="#ctx0" brushRef="#br0" timeOffset="156493.44">8335 15728 0,'0'0'16,"0"-25"-16,0 0 15,0 0 1,25 1-1,0-1-15,0 0 16,24 0 0,26 0-1</inkml:trace>
  <inkml:trace contextRef="#ctx0" brushRef="#br0" timeOffset="156992.28">8707 15629 0,'25'0'47,"0"-25"-31,0 25-16,-1 0 31,1 0-31,-25 25 16,0 24-1,0 26 1,0-26 0,0-24-1,50-25 16,-25 0-15,0 0 0,-25 25-1,49 0 1,-49 24 0,0 1-1,-25 24 1,1-24-16,-26 24 15,-25-49 1,1-25 0,49 0-1</inkml:trace>
  <inkml:trace contextRef="#ctx0" brushRef="#br0" timeOffset="159225.34">9278 5284 0,'0'-25'16,"0"50"-16,0-75 16,0 26-1,0-1 1,25-25-1,99 1 48,-75 197-16,-148 175 0,99-298-16,25-50-15,0 25-16,74-50 15,-25 25 1,-24 1-1,0-1 1,-26 0 0</inkml:trace>
  <inkml:trace contextRef="#ctx0" brushRef="#br0" timeOffset="159543.01">10022 4986 0,'0'0'0,"-50"25"31,50 0-15,0 0-16,25 49 15,50 1 1,24-1-1,0-24 1,-49-26 0,-50 1-1,-50 25 1,25-25-16,0-25 16,-24 24-16,24 1 15</inkml:trace>
  <inkml:trace contextRef="#ctx0" brushRef="#br0" timeOffset="159843.32">10121 5011 0,'0'-25'16,"0"50"-16,-25-50 16,50 25-1,0-25 1,25 1-16,49-1 16,-49 0-16,24 0 31,-49 25 0,-25 25-31</inkml:trace>
  <inkml:trace contextRef="#ctx0" brushRef="#br0" timeOffset="161659.01">9675 6425 0,'0'0'0,"0"-25"63,0 0-48,25 25-15,-1-24 16,1-1-1,50 0 17,-51 199 15,-24-149-47,-24 49 46,123-74 17,-74 25-63,-1 0 31,1 49-15,-25-49-1,-49 24 1,24 1 0,-50 0-1,1-26 1</inkml:trace>
  <inkml:trace contextRef="#ctx0" brushRef="#br0" timeOffset="162210.07">10419 6276 0,'0'0'15,"0"-25"1,-25 25 31,0 25-32,1 25-15,-1-25 16,0 24-16,-25 51 16,25-1-1,1-25 1,48-24 0,26-1 15,0-24-16,24 0 1,-24-25 0,-50-25-1,25 25 1,-50-49 0,-25 49-1,-24 0 1,24 0-1,0 24 1</inkml:trace>
  <inkml:trace contextRef="#ctx0" brushRef="#br0" timeOffset="163792.92">9799 7517 0,'0'24'0,"0"1"31,-25 0-31,25 0 16,-25 24-16,0-24 15,1 25-15,24-25 16,-50 99 15,75 25 0,99-100 1,0-24 14,-124-50-30,-25 0 0,0 1-16,-49 24 15,-1 24 1,1-24 0,74 25-1</inkml:trace>
  <inkml:trace contextRef="#ctx0" brushRef="#br0" timeOffset="164310.95">10171 7715 0,'0'-25'0,"0"50"31,0 0-15,0 25-1,0-26-15,0 51 16,49-50 15,1-25-15,0 0-1,-25-25-15,24-25 16,1 1 0,-50-1-1,0 25 32,0 50-47,0 25 16,-25 49 15,25-25-31,0 50 16,0-25-1,0 25 1,25-99-16</inkml:trace>
  <inkml:trace contextRef="#ctx0" brushRef="#br0" timeOffset="165310.7">9873 9055 0,'-25'0'47,"25"25"-1,0 24-46,-74 199 47,99-198-31,-25 24 31</inkml:trace>
  <inkml:trace contextRef="#ctx0" brushRef="#br0" timeOffset="165676.25">10196 9228 0,'0'-24'31,"-25"24"-31,25 24 16,-25 26 0,0 0-1,25-26-15,25 26 16,49-25 0,1-25 15,-25-25-16,-26-25 1,1 1 0,-50-26-1,-49 51 1,24 24 0,25 0-1,1 0 1</inkml:trace>
  <inkml:trace contextRef="#ctx0" brushRef="#br0" timeOffset="166027.21">10642 9179 0,'0'0'0,"0"25"47,-25-25-47,25 49 16,-24-24-1,48 0-15,1 0 16,124-25 15,-99-25-15,-26 0-16,1-25 15,-25 1 1,-49 24 0,24 0-1,-50 25 1,51 25 0</inkml:trace>
  <inkml:trace contextRef="#ctx0" brushRef="#br0" timeOffset="166705.1">9923 10121 0,'-25'-24'16,"0"24"31,25 24-16,0 1-31,0 25 16,0 272 31,0-247-32,0-50 1,25-25 15</inkml:trace>
  <inkml:trace contextRef="#ctx0" brushRef="#br0" timeOffset="167176.22">10196 10171 0,'0'-25'15,"-25"50"32,50 25-31,-25-26-16,0 26 15,24-25-15,1 0 16,25-25 0,0-50-1,-1 0 1,-24-24 0,0 24-1,-25 26 16,0 48-15,0 1 0,-25 74-1,25-49-15,0 49 16,-25 1 0,50-51-1</inkml:trace>
  <inkml:trace contextRef="#ctx0" brushRef="#br0" timeOffset="167628.21">10617 10171 0,'0'0'15,"-24"0"-15,24-25 16,0 50 15,0 25-15,0-1 0,49 1-1,-24-50 1,0 0-16,0 0 15,-1-25 1,26-49 0,-25 49-1,-25 0 17,25 75-17,-25-1 16,0 26-15,0 24 0,0-25-1,0-49-15,0 0 16</inkml:trace>
  <inkml:trace contextRef="#ctx0" brushRef="#br0" timeOffset="168293.39">9972 11287 0,'0'-24'47,"0"48"-32,0 26 1,-24 0-16,24-1 15,-50 174 17,75 1 15,0-224-32,-1 0-15</inkml:trace>
  <inkml:trace contextRef="#ctx0" brushRef="#br0" timeOffset="168694.41">10394 11387 0,'0'-25'46,"-25"25"-46,25 25 16,-49 24-16,49 1 16,0-25-1,-25 49 1,50-24 0,0-1-1,-1-49 1,51 25-1,-50-50 1,-25 0 0,0-24-1,-25 49 1,-50 0 0,1 25-1,49-25-15,-25 24 31</inkml:trace>
  <inkml:trace contextRef="#ctx0" brushRef="#br0" timeOffset="169176.49">10865 11337 0,'0'-25'15,"0"50"-15,0-75 0,25 50 16,-25-24 0,-25 24-1,1 0 1,-1 0-16,-25 49 16,1 26-1,49-26 1,-25 1-1,50-50 1,24 0 0,1-25-1,-1-25 1,-24 26 15,-25-1-15,25 25 15,-50 25-31,25 24 16,-25 50-1,1 25 1,24-74 0,-25 124-1,25-149-15</inkml:trace>
  <inkml:trace contextRef="#ctx0" brushRef="#br0" timeOffset="170215.28">9997 12553 0,'-25'-25'16,"50"25"62,-25-25-78,25 25 15,0 0 1,0 0-16,49 25 31,-49 74 0,-25-25-15,-50 1 15,50-26-15,-49 51 0,24-100-1,25 24 1,25-24 15,-1 0-15,1-24-1,0 24-15,49-25 16,-24 0 0,-25 0-1,0 25 1,0 0 15</inkml:trace>
  <inkml:trace contextRef="#ctx0" brushRef="#br0" timeOffset="170745.16">10469 12503 0,'0'-25'15,"24"0"17,1 0-32,0 25 15,0-24-15,24 24 32,-24 49-17,-50 1 1,1 24-1,-1 1 1,0-26 0,25-24-1,0 0 17,25-25-17,0-25 1,24-24-1,26 24 1,-51 25-16,-24-25 16,25 25-1</inkml:trace>
  <inkml:trace contextRef="#ctx0" brushRef="#br0" timeOffset="171079.18">10915 12428 0,'0'-24'15,"0"48"32,0 1-47,25 0 16,-25 0-16,49 25 15,1-1 1,0 1 0,-50-1-1,0-24 1,0 25 0,-25-50-1,0 25 1,-25-50-1</inkml:trace>
  <inkml:trace contextRef="#ctx0" brushRef="#br0" timeOffset="171277.44">10915 12453 0,'0'0'16,"0"-25"-1,0 1-15,-25-1 16,50 0 0,0 0-16,0 0 15,49 1 1,-24-1 0</inkml:trace>
  <inkml:trace contextRef="#ctx0" brushRef="#br0" timeOffset="172597.25">10072 13694 0,'-25'0'0,"0"-25"16,25 0 124,0 50-124,0-50 15,25 25 1,49-25 14,-24 50-14,-50 99-1,-50-25-15,25-24-1,1-26 1,24-24-1,-25 0 1,50-25 31,-1-25-31,26 0-16,0 1 15,24-26 1,-24 25 15,-25 0-15</inkml:trace>
  <inkml:trace contextRef="#ctx0" brushRef="#br0" timeOffset="172910.16">10568 13644 0,'-50'50'47,"50"-26"-31,25 1-16,-25 0 15,25 25 1,24-1-1,-24 1 1,0-25 0,-25 0-1,0-1 1,-50 1 0,26-25-16,-26 0 0</inkml:trace>
  <inkml:trace contextRef="#ctx0" brushRef="#br0" timeOffset="173111.25">10543 13669 0,'0'0'15,"25"-25"-15,24-25 31,100 1 1,-124 24-32</inkml:trace>
  <inkml:trace contextRef="#ctx0" brushRef="#br0" timeOffset="173511.12">11089 13446 0,'25'0'16,"-50"0"0,25 24-1,-25 1 1,25 0-16,-25 49 15,0 1 1,25 24 0,0-24-1,25-26 1,0-24 0,49-25-1,1-50 1,-1 1-1,-74-1 17,-74 50-32,-50 25 15</inkml:trace>
  <inkml:trace contextRef="#ctx0" brushRef="#br0" timeOffset="175127.52">10320 14463 0,'0'-25'78,"-25"25"0,0 0 125,25-25 16,25 25-219,0 0 15,0-25 1,49 75 47,-74-25-63,-74 148 31,-1-24 0,75-124 16,50-25-31,-1-25 15,26-24-16,-1 24 1,1 0 0,-51 25-1,1-25-15</inkml:trace>
  <inkml:trace contextRef="#ctx0" brushRef="#br0" timeOffset="175715.19">10915 14512 0,'-25'-24'32,"25"-1"-17,0 0 1,0 0-1,0 0 1,-25 0 0,1 50-1,-26-25 1,0 50 0,26 0-1,-1-50 1,25 24-1,25 1 1,-1-25-16,76-25 16,-26 25 15,0 0-15,-24 25-1,-50 25 1,0-1-1,-50 26 1,1-1 0,-1-49-1,1-25 1,24-74 0,0-1-1,50 1 1,0-1 15,-25 51-31</inkml:trace>
  <inkml:trace contextRef="#ctx0" brushRef="#br0" timeOffset="176259.19">11337 14289 0,'0'-25'0,"-25"25"16,25-25-16,-50 1 31,26 24-31,-26 24 15,-24 26 1,24 0 0,25-26 15,0 26-15,100-25-1,-50-25 1,-1 0-1,51-50 1,-26 25 0,-24 25-16,-25-24 15,0 48 17,25 1-17,-25 50 1,0 24-1,0-25 1,0 1 0,0-50-1</inkml:trace>
  <inkml:trace contextRef="#ctx0" brushRef="#br0" timeOffset="177844.93">10096 15455 0,'0'0'0,"-24"0"15,24 25 17,0 49-17,0 174 48,0-173-32,24-75-31</inkml:trace>
  <inkml:trace contextRef="#ctx0" brushRef="#br0" timeOffset="178395.52">10320 15480 0,'0'-25'47,"0"0"-32,0 0-15,25 1 16,24-1 0,1 0-1,-25 75 1,-25-26 0,0 76-1,0-26 16,-25 0-31,50-74 16,-1 0 0,26 0-1,24 25 1,-49-25 0,0 25-1,-25 25 1,25-26-1,-50 51 1,-25-25 0,26-50-1,-1 24 1,-25-24 0</inkml:trace>
  <inkml:trace contextRef="#ctx0" brushRef="#br0" timeOffset="178860.39">11014 15405 0,'0'0'15,"0"25"17,-25 0-17,25 0-15,-24 0 16,-1 49 0,25-49-16,25 24 31,-25 1-31,74-50 15,-74 25 1,25-25 0,0 0-1,-25-50 17,-50 1-17,25-1 16,-24 50-15,-1 0 0</inkml:trace>
  <inkml:trace contextRef="#ctx0" brushRef="#br0" timeOffset="179362.43">11312 15529 0,'25'-24'15,"-50"48"-15,75-48 0,-50-1 16,0 0 0,0 0-16,-25-24 15,25 24 16,-25 25-15,0 0-16,-24 0 16,24 49-1,0 1 1,0-25 0,50 0-1,49-25 1,1 24-1,-1 26 1,-49 0 0,0-1-1,-50 26 1,-25-1 15,1-74 0,24-50-15,0-24 0,25 0-1</inkml:trace>
  <inkml:trace contextRef="#ctx0" brushRef="#br0" timeOffset="180109.3">10940 15505 0,'0'24'0,"0"-48"31,25 24 16,49 0 0,-49 24-16,0-24-15,0 50 0,-25-25-1,24 24 1,-24-24 0,0 0-1,-24 0 1,24 0 31</inkml:trace>
  <inkml:trace contextRef="#ctx0" brushRef="#br0" timeOffset="183159.72">8732 1116 0,'0'-24'15,"0"-1"-15,0 0 16,-25 25 15,25-25-15,124 248 46,0-24-30,-99-174-32,99 49 47</inkml:trace>
  <inkml:trace contextRef="#ctx0" brushRef="#br0" timeOffset="183478.31">9352 1067 0,'0'0'16,"0"-25"-16,-25 25 31,25 25-16,-49 49 1,-26 75 0,1 74-1,-50 75 1,50 0 0,-1-75-1,50-74 1,25-75-1,0-49 1,25 0-16</inkml:trace>
  <inkml:trace contextRef="#ctx0" brushRef="#br0" timeOffset="183912.23">10196 1588 0,'0'-50'16,"0"100"0,-25-100-16,0 50 15,0 0 1,-24 25-16,24 24 15,25-24-15,-25 75 16,25-26 0,25 0-1,49-49 1,25-25 0,1-49 15,-51-1-16,-24-24 1,-25-26 0,-124-24-1,50 75 1,49 24 0,0 25-1</inkml:trace>
  <inkml:trace contextRef="#ctx0" brushRef="#br0" timeOffset="184310.56">10543 1563 0,'50'99'16,"-100"-198"-16,100 248 15,-50-124-15,0 24 0,-25 1 16,0-25 0,25-1-1,-25-48 1,50-76 0,25-49-1,24 50 1,-49 50-1,0 49 1,24 0 0,-24 24-1,25 76 1,-26-51-16,1 1 31,0-25-31,25 24 16</inkml:trace>
  <inkml:trace contextRef="#ctx0" brushRef="#br0" timeOffset="184593.36">12230 1315 0,'0'0'0,"0"-25"0,0 0 16,0 0-1,-25 25 1,0 25 0,-49 50-1,-1 73 1,-49 1 0,25-25-1,25 0 16,49-74-15</inkml:trace>
  <inkml:trace contextRef="#ctx0" brushRef="#br0" timeOffset="184895.2">11734 1364 0,'0'0'0,"-25"-24"15,25-1-15,-25-25 16,25 75 31,25 0-47,49 74 16,1 99 15,-50-123-16,-1-1-15,1-24 16,0 49 0,0-74-1,0 0 1</inkml:trace>
  <inkml:trace contextRef="#ctx0" brushRef="#br0" timeOffset="-74520.77">13495 2034 0,'0'-25'32,"0"1"-32,-50 98 46,-98 75-14</inkml:trace>
  <inkml:trace contextRef="#ctx0" brushRef="#br0" timeOffset="-74121.47">13768 1141 0,'-25'25'16,"50"0"-1,-50 0-15,50-1 16,-25 1-16,0 25 15,25-25 1,-1 24 0,26-24-16,-25 0 15</inkml:trace>
  <inkml:trace contextRef="#ctx0" brushRef="#br0" timeOffset="-73872.64">14165 1216 0,'-25'-25'0,"25"0"15,-25 25 32,25 50-47,-25-1 16,1 75-1,-51 25 1,50-50 0,1-24-16,-1-1 0,0 1 15</inkml:trace>
  <inkml:trace contextRef="#ctx0" brushRef="#br0" timeOffset="-73344.93">13942 868 0,'0'-25'15,"0"1"-15,-25 24 16,25 24 15,-50 1-15,0 50-1,1-26 1,24-24-16,25 0 47,25-50-47,0 0 16,-1 0-16,26 1 15,0-1-15,-1-25 16,-24 50-16,0-25 15,0 25 1,-25 25 0,0 0-16,25 0 15,-25 0-15,0-1 16,0 1-16,24 0 16,1 0-16</inkml:trace>
  <inkml:trace contextRef="#ctx0" brushRef="#br0" timeOffset="-70601.96">14462 1414 0,'-24'0'15,"48"0"79,1 0-78,50 0-1,-1 0 1,-24 0-1,-25 0 17,-1 0-17</inkml:trace>
  <inkml:trace contextRef="#ctx0" brushRef="#br0" timeOffset="-70303.39">14562 1662 0,'-25'0'31,"50"0"16,-1 0-47,26-25 16,-25 25 0,25-25-16,-26 25 15,51-24 1,-50 24-16,24 0 15</inkml:trace>
  <inkml:trace contextRef="#ctx0" brushRef="#br0" timeOffset="-69805.42">15207 1290 0,'0'-25'16,"-25"50"30,25 0-46,0 0 16,0 24 0,-50 174 31,50-198-32,25 0 16</inkml:trace>
  <inkml:trace contextRef="#ctx0" brushRef="#br0" timeOffset="-69625.71">15380 1588 0,'25'0'31,"-25"24"0</inkml:trace>
  <inkml:trace contextRef="#ctx0" brushRef="#br0" timeOffset="-69146.05">15579 1290 0,'0'-25'0,"0"50"47,0 0-31,0 0-16,0-1 15,25 1 1,-1 0 0,26 0-1,0-25 1,-1-50-1,-49 1 1,25 49 0,-25 24 31,0 1-47,0 25 15,0-1 1,0 26-1,0-26 17</inkml:trace>
  <inkml:trace contextRef="#ctx0" brushRef="#br0" timeOffset="-68721.57">16100 1290 0,'0'0'15,"0"-25"1,25 25 31,-1 0-32,1 0-15,0 0 16,0 0 0,-25 25 31,0 0-32,0 0 1,0-1-16,0 26 15,-25 24 1,-49 26 0,74-51-1,-25-24-15,25 0 32</inkml:trace>
  <inkml:trace contextRef="#ctx0" brushRef="#br0" timeOffset="-68455.03">16422 1563 0,'0'-25'31,"25"25"-15,25-25 0,-26 25-16,76-25 15,-51 25 1,-24-24 0,0 24-1</inkml:trace>
  <inkml:trace contextRef="#ctx0" brushRef="#br0" timeOffset="-68156.8">16571 1389 0,'-25'0'16,"0"-25"15,1 25-31,24 25 16,0 0-1,-25 25 1,0 49 0,25-25-1,-25 1 1,50-26-1</inkml:trace>
  <inkml:trace contextRef="#ctx0" brushRef="#br0" timeOffset="-67638.84">16918 1389 0,'0'-25'16,"0"1"15,25 24 16,0 0-32,0 0-15,0 0 16,-25 24 0,24 26-1,-48 0 1,-1 24-1,0-24 1,25-26 0,0 1-1,-25-25 1,75-25 31,-25 25-47,-25-24 15,49 24-15,1-25 16,-25 0 0</inkml:trace>
  <inkml:trace contextRef="#ctx0" brushRef="#br0" timeOffset="-67415.63">17340 1488 0,'0'0'16,"0"25"46,-25 0-62,25 0 31</inkml:trace>
  <inkml:trace contextRef="#ctx0" brushRef="#br0" timeOffset="-66637.77">17663 1290 0,'24'0'15,"-24"-25"-15,25 25 16,0 0 0,-25-25-16,25-24 31,-25 24-15,25 0-16,-50 0 31,-25 1-16,-24 24 1,-1 24 0,26 26-1,24 24 1,0-49 0,50 25-1,49-25 1,75 24 15,-74-24-31,-51 0 16,1 24 15,-25-24-15,-25 25-1,-49-1 1,0-24-1,-1 0 1,50 0-16,1-25 16,-1-25-1,25 0 1,0-74 0,25 49-1,24 1 1,-49 24-1,50 0 1</inkml:trace>
  <inkml:trace contextRef="#ctx0" brushRef="#br0" timeOffset="-63620.54">18059 1265 0,'-24'-25'78,"24"1"-62,24-1-1,1 25 1,25-25-16,-25 25 15,49-25 1,-49 75 15,-25 24-15,-50 1 0,-24-1-1,74-49 1,-25-25-1,100 0 17,-51 0-17,1 49 17,0-49-32,-25 25 15,-25 25 1,0-1-16,-24-24 31,-1 0-31,0 0 31</inkml:trace>
  <inkml:trace contextRef="#ctx0" brushRef="#br0" timeOffset="-63224.1">18531 1290 0,'25'-25'0,"-25"0"16,-25 25-1,25 25 32,-25 0-47,25 0 16,0 24 0,0 26-1,0-26-15,0-24 16,0 74-1,0-74 17</inkml:trace>
  <inkml:trace contextRef="#ctx0" brushRef="#br0" timeOffset="-62790.51">19399 1191 0,'0'0'0,"0"-25"15,-25 25 1,0 0 15,25 25-31,-24 0 16,-26 49 0,0 25-1,-24-24 1,24-1-1,26-24 1</inkml:trace>
  <inkml:trace contextRef="#ctx0" brushRef="#br0" timeOffset="-62389.3">19077 1265 0,'0'0'16,"-25"-25"-16,74 50 62,-49 0-62,25 0 16,0 0-16,0 24 16,0 1-16,-1-25 15,1-1-15,0 51 16,25-1 15,-50-49 0,24-25-15,1-25 0,0 25-16</inkml:trace>
  <inkml:trace contextRef="#ctx0" brushRef="#br0" timeOffset="-16220.75">12131 3423 0,'-25'0'16,"25"-24"-16,25 24 16,-1 24 77,1 26-77,25 49 15,-50-49-15,25-25-1,-25-1 1,24 1 0,1-25-1,-25 25 1</inkml:trace>
  <inkml:trace contextRef="#ctx0" brushRef="#br0" timeOffset="-15804.69">12453 3473 0,'0'0'0,"0"-25"0,-25 50 94,25 0-94,-25 24 15,25-24-15,-24 25 16,-1-1-1,-25 26 1,1-1 0,24 1-1,-25-26 1,25 1 0,1-25-1,24 0 1</inkml:trace>
  <inkml:trace contextRef="#ctx0" brushRef="#br0" timeOffset="-14936.11">12279 3027 0,'0'24'16,"-24"-24"46,24 25-46,0 0-1,-75 25 1,26 24 31,49-99 0,24 0-32,1-24 1,0-1 0,25 1-1,-50 24 1,24 25 0,-24 25 15,25-1-16,0 51 1,-25-50 0,0-1-16,0 1 15,25 0 1,-25 25 0</inkml:trace>
  <inkml:trace contextRef="#ctx0" brushRef="#br0" timeOffset="-14369.9">12652 3647 0,'-25'0'16,"50"0"31,-1 0-31,26 0-1,24-25 32,-24 0-16</inkml:trace>
  <inkml:trace contextRef="#ctx0" brushRef="#br0" timeOffset="-14135.97">12627 3796 0,'0'24'32,"25"-24"-32,24 0 31,-24 0-31,0 0 15,49-24 1,-24 24 0,-25-25-1</inkml:trace>
  <inkml:trace contextRef="#ctx0" brushRef="#br0" timeOffset="-13679.62">13222 3423 0,'0'0'0,"0"25"78,0 0-62,0 25-1,0-26-15,-25 26 16,25 24 0,0-49-1,0 25 1,0-25 46</inkml:trace>
  <inkml:trace contextRef="#ctx0" brushRef="#br0" timeOffset="-13459.1">13470 3622 0,'0'0'0,"25"0"15,-25 25 64</inkml:trace>
  <inkml:trace contextRef="#ctx0" brushRef="#br0" timeOffset="-12928">13619 3399 0,'0'-25'15,"0"50"48,0-1-47,-25 1-16,50 0 15,-25 0 1,0 24-16,25 1 15,0-50 1,-1 25 0,1-25-1,25-25 1,-25-25 0,-1 26-1,-24-1 1,25 25-1,-25 25 17,0-1-17,-25 51 1,25-26 0,25 1-1,-25-25 16</inkml:trace>
  <inkml:trace contextRef="#ctx0" brushRef="#br0" timeOffset="-12437">14165 3324 0,'0'0'0,"-25"0"15,0 0 32,50-25-31,0 25-1,0 0 1,49 0 0,0-24-1,-49 24-15,0 0 32,0 0-17,-25 24 1,-25 51-1,25-1 1,-25 1 0,0-1-1,25 0 1,0-49 0,0 0 15,0 0-31</inkml:trace>
  <inkml:trace contextRef="#ctx0" brushRef="#br0" timeOffset="-12087.1">14686 3597 0,'25'0'16,"-25"-25"0,24 25-1,1 0-15,0 0 16,25 0-1,49-25 1,-25 25 0,1 0-1,-51 0 1,1-24 0</inkml:trace>
  <inkml:trace contextRef="#ctx0" brushRef="#br0" timeOffset="-11753.03">14884 3399 0,'0'0'0,"0"-25"0,-25 25 16,1 25 46,24 24-46,0-24-16,0 0 16,0 0-16,-25 49 15,25-24 1,0 49-1,0-49-15,-25-1 16,0 1 0</inkml:trace>
  <inkml:trace contextRef="#ctx0" brushRef="#br0" timeOffset="-11135.35">15604 3423 0,'0'-24'16,"-25"24"-1,25-25-15,-25 25 32,25-25-17,25 25 1,0 0-1,-1 0-15,1 0 16,0 0 0,0 0-16,0 50 15,-1-26 1,-24 26 0,-24 24-1,-1 1 1,-25-1-1,25-49 1,1 0 0,24 0-1,24-25 32,1 0-31,0 0-1,25-25 1,-1 0 0,1 0-16</inkml:trace>
  <inkml:trace contextRef="#ctx0" brushRef="#br0" timeOffset="-10920.58">16075 3597 0,'0'-25'16,"0"50"15,0 0-31,0 0 16</inkml:trace>
  <inkml:trace contextRef="#ctx0" brushRef="#br0" timeOffset="-10335.54">16422 3448 0,'25'-25'15,"-50"50"-15,75-74 0,-50-1 16,0 25-16,25-24 16,-50 24 15,0 25-31,-25 0 31,-24 0-15,24 25-1,26-1 1,24 1-16,0 25 16,49-1-1,1 1 1,24-25-1,1 24 1,-26-24 0,-24 0-1,-75 25 17,1-50-17,-1 0 1,25 0 15,1 0-15,24-25-16,0 0 15,0 0 1,0 0 0,24 25-16</inkml:trace>
  <inkml:trace contextRef="#ctx0" brushRef="#br0" timeOffset="-9836.69">16720 3349 0,'0'-25'32,"25"25"-32,0 0 15,-1-25 1,26 25 0,-25 0-1,-25 25 1,0 50-1,-25-26 1,0-24 0,25 0 15,25-25-31,25 0 16,-1 25-1,-24-25 1,0 24 15,-25 1-15,0 0-1,-50 0 1,1 0 0,24-25-1</inkml:trace>
  <inkml:trace contextRef="#ctx0" brushRef="#br0" timeOffset="-9520.16">17067 3349 0,'0'-25'16,"0"50"-16,-25-50 0,25 0 47,25 25-47,-25 25 15,0 0-15,0 0 16,25 24 0,0 26-1,-25-26 1,-25 1-1,-25-25 1</inkml:trace>
  <inkml:trace contextRef="#ctx0" brushRef="#br0" timeOffset="-9220.07">17737 3275 0,'0'0'0,"0"-25"16,0 50 31,0-1-32,-25 1-15,0 25 16,-24 49 0,-26-25-1,26-24 1,-1-25 0</inkml:trace>
  <inkml:trace contextRef="#ctx0" brushRef="#br0" timeOffset="-8984.17">17514 3275 0,'0'0'16,"0"-25"-1,0 50 16,25-1-31,24 26 16,-24-25 0,0 24-16,0 26 15,-25-26 1</inkml:trace>
  <inkml:trace contextRef="#ctx0" brushRef="#br0" timeOffset="-5852.72">18407 3076 0,'0'0'0,"-25"0"16,25 25 62,0 0-63,25 0 1,-25-1-16,25 1 16,-1 99 15,-24-74-31,25 173 47,-25 25 15,0-74-31,0-75-15,0 0 0,-25 0-1,25-24 1,25 49 0,-25-74-1,0 49 1,-25-50-1,25 26 1,0-26 0,25 1-1,-25 24 1,0-24 0,0 25 15,25-1-16,-25 25 1,25-74-16,-25 25 16,25 49-1,-25 50 1,24-50 0,-24 0-1,0 0 1,0 25-1,25 0 1,0-24 0,-25-1-1,25 25 1,-25-25 15,0 25-15,0-49-1,25 24 1,-25 0 0,0-49-1,-25-1 1,25-24 0,-25 0-1,25 99 1,-25-74-1,25-1 1,-25 50 0,25 50-1,0-25 1,0-74 0,-24 74 15,24-50-16,-25 26 1,25-26 0,-50 0-1,50 1 1,0 24 0,0-24-1,-25 24 1,25 0-1,0 25 1,0 0 0,0 50-1,0-50 1,0 0 0,-24 0 15,24 25-16,0-1 1,-50 1 0,50 0-1,-25 0 1,25-25 0,0 0-1,0 75 1,0-150-1,0 75 1,0 25 0,0-25-1,-25-25 1,1 25 0,24-24 15,-25 24-16,25-25 1,0 0 0,0 0-1,-25 1 1,0-1 0,25 25-1,0 0 1,0-50-1,-25 50 1,25 0 0,-24-24-1,24-51 1,0 50 0,0 75 15,0-124-16,24 49 1,-24 75 0,0-50-1,0-25 1,0-25 0,0 1-1,0-1 1,0 1-1,0-1 1,-24 0 0,24 1-1,-25 49 17,25-99-32,-25 49 15,25 50 16,-25-49-15,25-51 0,-25 125-1,25-74 1,0 24 0,0-25-1,0 25 1,0-24-1,0-25 1,0 24 0,-25-24-1,25-1 1,-24 26 0,24-26 15,0-24-16,0 0 1,-25 24 0,25-24-1,-25-25 1,0-25 0</inkml:trace>
  <inkml:trace contextRef="#ctx0" brushRef="#br0" timeOffset="-2036.66">11932 4887 0,'0'0'0,"0"-25"31,-25 25-15,25 25 77,0 0-93,0 0 16,0 74 15,0-49 16</inkml:trace>
  <inkml:trace contextRef="#ctx0" brushRef="#br0" timeOffset="-1826.27">12155 4986 0,'0'0'0,"25"0"94</inkml:trace>
  <inkml:trace contextRef="#ctx0" brushRef="#br0" timeOffset="-1320.74">12329 4738 0,'0'0'15,"25"-25"-15,-25 50 63,0 0-63,0 0 16,0 0-1,0-1-15,0 1 16,49 0-1,-24-25 1,25 0 0,0-25-1,-50-24 1,24 24 0,-24 0 30,0 75-30,0-26 0,0 26-16,-24 0 15,24 24 1,24 1 0</inkml:trace>
  <inkml:trace contextRef="#ctx0" brushRef="#br0" timeOffset="-836.79">12751 4763 0,'-25'0'16,"25"-25"-16,-25 0 47,50 25-32,0 0 1,24-24 0,26-1-1,-50 25 1,24 0-1,-49 25 32,0-1-31,0 1-16,0 25 16,-25 24-1,25 1 16,0 24-15,0-49 0,0-26-1</inkml:trace>
  <inkml:trace contextRef="#ctx0" brushRef="#br0" timeOffset="-217.16">13247 4912 0,'25'-25'62,"0"25"-46,49 0-1,124-74 32,-173 74-31,0 0 0</inkml:trace>
  <inkml:trace contextRef="#ctx0" brushRef="#br0" timeOffset="48.27">13495 4763 0,'-25'-25'32,"50"50"-32,-75-25 62,50 50-46,25-26-16,-25 26 15,0-25-15,25 49 32,-25 26-32,0-51 15</inkml:trace>
  <inkml:trace contextRef="#ctx0" brushRef="#br0" timeOffset="547.39">13768 4738 0,'0'-25'15,"0"50"-15,0-74 0,25 49 32,-25-25-17,24 25 1,26 0-1,-50 25 1,0-1 0,0 26-1,0 24 1,-25-24-16,0 24 16,25 1-1,0-50 16,25-50 16,25 25-31,-25-25-16,49-49 16,-49 49-1</inkml:trace>
  <inkml:trace contextRef="#ctx0" brushRef="#br0" timeOffset="729.94">14165 4887 0,'0'25'16,"0"0"-1,0-1 1,-25 1 15</inkml:trace>
  <inkml:trace contextRef="#ctx0" brushRef="#br0" timeOffset="1314.31">14413 4689 0,'0'-25'16,"0"50"-16,25-75 0,-1 25 16,-24 0-1,0 1-15,0-1 31,-24 25-31,-1 0 16,-25 25 0,1-25-16,24 49 15,0 1 17,25 24-17,25-49 1,49 25-1,1-26 1,-26 1 0,1 25-1,-25-25 17,-25-1-17,-25-24-15,-25 25 16,25-25-1,-24 0 1,24-25 0,25-24-1,-25 24 17,25-25-32,0 26 31,50-1-31</inkml:trace>
  <inkml:trace contextRef="#ctx0" brushRef="#br0" timeOffset="1747.39">14586 4664 0,'0'0'0,"0"25"0,0-50 15,0 0-15,25 0 16,25 25 0,-25 0-1,0 0 1,-1 25 0,-24 25-1,-24 24 16,-1-24-15,25-26 0,49-24-1,-24 0 1,0 25 0,0 0-1,-25 0 1,-25 0-1,25-1 17,-25-24-32</inkml:trace>
  <inkml:trace contextRef="#ctx0" brushRef="#br0" timeOffset="2070.16">15008 4614 0,'0'0'0,"0"-25"15,0 1 32,0 48-47,0 1 16,0 0-1,25 0-15,-25 24 16,0-24-16,0 50 16,25-26-1,-25-24 17,0 0-17</inkml:trace>
  <inkml:trace contextRef="#ctx0" brushRef="#br0" timeOffset="2579.99">15480 4391 0,'0'-25'31,"-25"50"-15,25 0-1,-25 0 1,25-1-16,-25 1 0,25 25 16,0-1-1,-25 75 1,50 25 15,25-25 0,49-99 1,-74-25-1</inkml:trace>
  <inkml:trace contextRef="#ctx0" brushRef="#br0" timeOffset="3130.99">15703 4589 0,'25'0'0,"-50"-24"15,25-1 32,25 50-31,-25 24-1,0-24-15,124 149 63,-25-100-16,-124-49-32,-25-25 1,-24 25 0,0-50-1</inkml:trace>
  <inkml:trace contextRef="#ctx0" brushRef="#br0" timeOffset="3382.21">15678 4565 0,'0'0'16,"0"-25"-16,25 0 31,0 25-16,-1 0 1,1-25 0,0 25-1,0 0-15,0 0 16</inkml:trace>
  <inkml:trace contextRef="#ctx0" brushRef="#br0" timeOffset="3749.9">15976 4441 0,'24'0'62,"-24"24"-46,25 1-16,0-25 16,25 50-1,-1 24 1,-24 25 0,0 25-1,-50-24 1,0-26-1,-49 1 1,-1-1 0,51-49-1</inkml:trace>
  <inkml:trace contextRef="#ctx0" brushRef="#br0" timeOffset="4147.54">16521 4713 0,'0'-24'0,"0"-1"62,25 25-30,0 0-32,0 0 15,24-25-15,1 50 16,-25-25-1,74 0 1,-49 0 0,-25 0-1,-1-25 1</inkml:trace>
  <inkml:trace contextRef="#ctx0" brushRef="#br0" timeOffset="4382.26">16695 4837 0,'-25'0'15,"50"0"-15,-50 25 16,25 0 0,25-25-16,25 0 15,-1 25 16,26-50-15,24 25 0,-49-25-1,-26 25 1</inkml:trace>
  <inkml:trace contextRef="#ctx0" brushRef="#br0" timeOffset="9240.89">11783 6103 0,'-25'0'31,"1"0"-15,24-25-1,0 50 126,0 24-125,0-24-16,0 25 15,-25 24 1,25 0 0,0-49-1,0 0-15,0 25 16,0-25-1,25-25 32</inkml:trace>
  <inkml:trace contextRef="#ctx0" brushRef="#br0" timeOffset="9503.98">12056 6301 0,'0'0'15,"0"25"32,0 0-31,0-1-1</inkml:trace>
  <inkml:trace contextRef="#ctx0" brushRef="#br0" timeOffset="10020.01">12255 6053 0,'0'0'0,"-25"25"62,25 0-46,0-1-16,25 26 15,-25-25-15,0 0 16,49-25 15,1 0-15,-25-25-1,-1 0 1,1 0 0,-25 0-1,25 50 32,-50 0-47,25 0 16,0 49-1,-25 1 1,25-51-16,25 1 16,-25 25 15</inkml:trace>
  <inkml:trace contextRef="#ctx0" brushRef="#br0" timeOffset="10464.02">12652 6152 0,'0'0'0,"0"-25"16,-25 1-1,25-1 32,25 25-47,24-25 16,26 0-1,-26 0 1,-24 25 15,-25 25 0,0 0-15,-25 49 0,0 26-1,25-76-15,-24 76 16,-1-26 0,25-24-1,0-25 1</inkml:trace>
  <inkml:trace contextRef="#ctx0" brushRef="#br0" timeOffset="10815.36">13024 6351 0,'24'-25'62,"1"25"-46,0 0-16,0-25 16,24 25-16,-24-25 15,25 25-15,0-25 16,-26 25 15,1-24-15</inkml:trace>
  <inkml:trace contextRef="#ctx0" brushRef="#br0" timeOffset="11136.87">13172 6202 0,'0'0'0,"-24"0"0,-1 0 31,25 25 16,0-1-16,0 26-31,0-25 16,0 24-1,0 1 1,0 0 0,0-25-1,0-1 1</inkml:trace>
  <inkml:trace contextRef="#ctx0" brushRef="#br0" timeOffset="11665.93">13495 6053 0,'0'0'0,"0"-25"31,0 0 16,25 25-31,0 0-16,-1 25 16,1 0-1,-25 0 1,0 24-16,25-24 15,-50 25 1,0-1 0,25-24-16,-24 25 31,-1-1-15,25-24-1,-25-25 1,50 0 15,24 0-15,-24 0-1,25-25 1,-50 1 0,0-1-1</inkml:trace>
  <inkml:trace contextRef="#ctx0" brushRef="#br0" timeOffset="11893.08">13793 6251 0,'0'0'0,"24"0"15,1 0 63,-25 25-62</inkml:trace>
  <inkml:trace contextRef="#ctx0" brushRef="#br0" timeOffset="12482.54">14190 6103 0,'24'-25'16,"-48"50"-16,48-75 15,-24 25 1,25-24 0,-25 24-1,-49 0 1,24 0 0,-25 50-16,1-25 15,-1 25 1,25 0-1,0 24 1,50 1 0,25-25-1,24 24 1,1-24 15,-1 25-15,-49-26-1,-25 26 1,-50-25 0,1 24-1,24-49 1,0 0 0,0-24-1,0-26 1,50-24-1,0 24 1,0-24 0</inkml:trace>
  <inkml:trace contextRef="#ctx0" brushRef="#br0" timeOffset="12999.92">14363 6028 0,'0'0'0,"0"-25"16,25 25 15,0 0-31,-25-24 16,25 24-1,24 0 1,-24 0 0,-25 24-1,0 51 1,0-50 0,-25 24-1,25-24 1,0 0 15,50-50-15,-1 25-1,1 0 1,-25 25 0,-25 0-1,0-1 1,-25 1-16,-49 25 15,-1-25 1,26-1 0,24-24-1</inkml:trace>
  <inkml:trace contextRef="#ctx0" brushRef="#br0" timeOffset="13331.28">14711 6053 0,'0'0'0,"0"-25"31,0 50 16,0 0-31,0 0-16,24-1 15,-24 1-15,25 25 16,-25-1 15,0-24-15,25 0-1</inkml:trace>
  <inkml:trace contextRef="#ctx0" brushRef="#br0" timeOffset="13751.2">15256 5830 0,'0'0'16,"0"-25"-16,-25 25 47,25 25-32,-24 0-15,24 24 16,-25 50 0,25 1-1,-25-1 1,50-25 0,-25 1-1,25-26 1,24-24-1,-24 0 1</inkml:trace>
  <inkml:trace contextRef="#ctx0" brushRef="#br0" timeOffset="16181.82">15604 5879 0,'-25'0'93,"0"0"-77,25 25-16,-25-25 16,0 25-16,-49 149 46,74-125-46,124 50 47,0-123 16,-174-51-16,1 50-32,-50 50 1,74-25 0,-25 0-1</inkml:trace>
  <inkml:trace contextRef="#ctx0" brushRef="#br0" timeOffset="16598.87">15827 5855 0,'0'-25'31,"0"0"1,25 25-17,-1 25-15,1 0 16,-25-1-1,25 1-15,0 50 16,0-26 0,-1 26-1,-24-1 1,0 0 15,0-24-31,-49 0 16,24-26-1,0 26 1,0-25 0</inkml:trace>
  <inkml:trace contextRef="#ctx0" brushRef="#br0" timeOffset="16950.13">16348 6127 0,'0'0'31,"25"0"16,-1 0-47,1 0 16,0-24-16,0 24 15,24 0 1,-24 0-16</inkml:trace>
  <inkml:trace contextRef="#ctx0" brushRef="#br0" timeOffset="17149.83">16348 6326 0,'25'-25'0,"-50"50"0,0-25 16,75 0 15,-26-25-15,51 25-1,-50-25-15,-1 25 16,1-25-16</inkml:trace>
  <inkml:trace contextRef="#ctx0" brushRef="#br0" timeOffset="30790.4">17241 4589 0,'0'25'109,"0"0"-109,0 0 16,0 99 15,0-50-15,0 1-1,0-51 1,0 1 15</inkml:trace>
  <inkml:trace contextRef="#ctx0" brushRef="#br0" timeOffset="31254.01">17514 4639 0,'-25'-25'31,"25"75"-31,-25-25 16,25-1 15,0 1-15,0 25-1,25-50 1,-25 25-16,0-1 47,0 1-47,0 0 15,-25 0 1,-25 0 0</inkml:trace>
  <inkml:trace contextRef="#ctx0" brushRef="#br0" timeOffset="31531.89">17539 4515 0,'24'-25'0,"26"0"16,-25 25 15,0-24-15</inkml:trace>
  <inkml:trace contextRef="#ctx0" brushRef="#br0" timeOffset="32256.93">17737 4862 0,'0'25'31,"0"0"32,0 0-32,-25-25-16,25-25 32,0 0-31,0 0-16,0 0 62,25 25 110</inkml:trace>
  <inkml:trace contextRef="#ctx0" brushRef="#br0" timeOffset="33717.97">18035 4515 0,'24'0'16,"-48"0"15,24 25 32,-25 0-48,25-1 1,-25 1-1,25 0-15,-25 25 16,50-1 0,-25-24-1,0 0 1,0 0 0,25-1 30,0-24-30,-1 0 0,1 0-1,0-24 1,0 24 15,-25-25-15,0 0-1,0 0 32,-25 25-31,0 0 15,0 0-31,1 0 16</inkml:trace>
  <inkml:trace contextRef="#ctx0" brushRef="#br0" timeOffset="34284.32">18184 4614 0,'24'0'0,"1"25"15,0-25 1,-50-25 15,25 50-15,25-25-16,0 25 15,-25 0 1,0 24 0,0-24-16,-25-25 15,25 50 1,0-26 0,0 1-1,25-25 48,0-25-48,-1 25 1,1-24 0,0 24-16</inkml:trace>
  <inkml:trace contextRef="#ctx0" brushRef="#br0" timeOffset="34634.89">18432 4614 0,'-25'-25'16,"25"50"0,-50-25-1,25 0 1,25 25 0,50 49-1,-25-24 1,-25-25-1,25 0 1,-50-1 15,0-24-15</inkml:trace>
  <inkml:trace contextRef="#ctx0" brushRef="#br0" timeOffset="36453.9">16993 6053 0,'-25'25'78,"0"0"-78,25-1 16,-25 76 15,25 24 0,-24-75 1,24-24-17</inkml:trace>
  <inkml:trace contextRef="#ctx0" brushRef="#br0" timeOffset="37151.6">17117 6202 0,'25'0'0,"-1"-25"16,-24 0-1,25 0-15,0 1 16,-25-1 0,0 0-1,0 0 17,-25 25-17,0 0 1,1 25-1,-1 0 1,25 0 0,0-1-1,25 26 1,-1-25 0,1 0-16,25 24 31,-25-24-16,-25 0 1,0 0 0,0-1-16,-25 1 15,-25-25 17,25 0-17,-24 0 1,24-25 15,25 1-15,0-1-1,0 0 1,25-25-16,0 50 16</inkml:trace>
  <inkml:trace contextRef="#ctx0" brushRef="#br0" timeOffset="37659.95">17489 6276 0,'0'25'16,"0"-50"30,0 50-46,0 0 16,0 0 0,0-50 77,25 25-61</inkml:trace>
  <inkml:trace contextRef="#ctx0" brushRef="#br0" timeOffset="39542.69">17663 6053 0,'0'-25'0,"0"0"15,24 1 1,-24 48 0,-24 1-16,24 0 0,0 25 47,0 49-1,99-124-14,-74-25-1,-25 26-15,0 48 46,0 1-62,-25 0 16,25 0-16,0 24 15,0 1 17,0-25-17</inkml:trace>
  <inkml:trace contextRef="#ctx0" brushRef="#br0" timeOffset="39865.96">17935 6028 0,'0'25'16,"25"0"-16,-25 0 15,0-1 1,25 26 0,-25 0-1,0-26 1,0 1-1,0 0 1,-50-25 0,26 0-16</inkml:trace>
  <inkml:trace contextRef="#ctx0" brushRef="#br0" timeOffset="40468.77">18184 6003 0,'0'0'16,"-25"25"-1,25 0-15,0 0 16,-25 24-16,25-24 16,0 0-16,25 99 46,-25-99-46,99-25 47,-74-75 0,-174 51-16</inkml:trace>
  <inkml:trace contextRef="#ctx0" brushRef="#br0" timeOffset="42150.91">13123 7616 0,'-25'0'31,"0"0"1,50 0 61,0-25-77,0 25 0,49-25-1,-49 25 1,0 25 0,0-25-16,-1 50 15,-24 24 1,0 1-1,-24-1 1,-26 25 0,0-49 15,25-1-15,1-49-1,24 25 16,24-25-15,26-25 0,0 25-16,24-24 15,1-1 1,-51 25 0</inkml:trace>
  <inkml:trace contextRef="#ctx0" brushRef="#br0" timeOffset="42720.03">13619 7665 0,'0'0'16,"-25"25"0,50 0-1,-50 0-15,25 0 16,0 49 0,25-24-1,0-25 1,0-25-1,24 0 1,-24 0 0,0-25-1,-25 0 1,0 0 0,25 25-1,-25-25 16,0 75-15,0 0 0,-25-1-1,25 26 1,0-1 0,-25-49-1,25 0 1,0-1-16</inkml:trace>
  <inkml:trace contextRef="#ctx0" brushRef="#br0" timeOffset="43063.03">14041 8013 0,'0'25'62,"0"-1"-46,0-48 78</inkml:trace>
  <inkml:trace contextRef="#ctx0" brushRef="#br0" timeOffset="43493.26">14562 7665 0,'0'0'0,"-25"0"62,25 25-46,0 25-16,0-25 15,25 49 1,-50 1 0,25-26-1,0 1 1,0-25-1,0-1 1</inkml:trace>
  <inkml:trace contextRef="#ctx0" brushRef="#br0" timeOffset="43817.91">14760 7740 0,'0'0'0,"0"-25"15,0 0 1,0 50 15,0 0-15,0 74-1,-25-24 17,25-1-17,-24 0 1,24-49 0,0 0-1,0 0 1</inkml:trace>
  <inkml:trace contextRef="#ctx0" brushRef="#br0" timeOffset="44384.85">15207 7765 0,'0'0'16,"0"-25"-16,24 0 16,-24 0-16,25-24 15,-25 24 17,0-25-17,-49 50 1,24 0-16,0 0 15,-25 25-15,-24 0 16,24 0 0,50 24-1,0 1 1,50 0 0,24-1-1,1-24 1,-26 25-1,1-1 1,-50 1 15,0-25-15,-99 24 0,49-24-1,1-50 1,24-24-1,0-26 1,25 1 0,50-1-1,-50 51 1</inkml:trace>
  <inkml:trace contextRef="#ctx0" brushRef="#br0" timeOffset="45601.65">12900 9303 0,'24'0'16,"-24"25"-1,-24-50 1,24 0 47,24 25-63,-24-25 0,100 0 46,-26 75 1,-99 198 0,-49-149 16,74-74-63,25-50 31,-25 0-15,49 1-16,1-1 15,24 0 1,-24 0-1,-25 0 1,24 25 0</inkml:trace>
  <inkml:trace contextRef="#ctx0" brushRef="#br0" timeOffset="46168.32">13693 9154 0,'0'0'0,"25"-25"15,-50 0 1,-24 25-1,24 0 1,-49 25 0,-26 25-1,51-1 1,24 1 0,0-25-1,50-25-15,49 25 16,1-50-1,-1 0 17,-24 25-17,-50-25 1,25 25 15,-25 25-15,-25 0-1,0 49 1,0 1 0,25-51-16,-25 51 15,25-50 1,0-1 0,25 1-1</inkml:trace>
  <inkml:trace contextRef="#ctx0" brushRef="#br0" timeOffset="46466.07">13966 9476 0,'0'-24'31,"0"48"0,0 1 47,25-25-78,-25-25 16</inkml:trace>
  <inkml:trace contextRef="#ctx0" brushRef="#br0" timeOffset="47017.13">14512 8980 0,'-25'0'46,"50"0"1,0 0-31,0-25-16,-1 25 16,26 0-1,25-24 1,-51-1-1,1 25 1,-25 25 15,0-1-15,0 1-16,0 25 16,-25 24-1,1 1 1,24 24-1,-25 0 1,25-74 15,0 0-31</inkml:trace>
  <inkml:trace contextRef="#ctx0" brushRef="#br0" timeOffset="47584.14">15231 9005 0,'0'0'16,"0"-25"-16,25-24 15,-25 24-15,25-25 16,-25 25 15,-50 1-31,1 24 32,-26 24-17,51-24 1,24 25-16,-25 0 15,50 25 1,24-1 0,26 1-1,-1-25 1,-24 24 0,-50 1-1,0 24 1,-50-24-1,-74 0 17,99-26-32,-24-24 31,24-74-15,0 49-1,25 0-15,25-49 16,0 24-1,24-24 1</inkml:trace>
  <inkml:trace contextRef="#ctx0" brushRef="#br0" timeOffset="48035.01">15653 8955 0,'0'0'16,"25"0"0,-50 0-1,25 25 1,-25 0 0,25 25-16,0-25 15,-24 74 1,24 0-1,24-25 1,26-24 0,24-50-1,-24 0 1,24-50 0,-49 26-16,0-76 15,-25 1 1,-25 25-1,-49-26 17,49 76-17,-49 24 1,-1 24 0,-24 26-16</inkml:trace>
  <inkml:trace contextRef="#ctx0" brushRef="#br0" timeOffset="50071.06">12999 10369 0,'0'-24'16,"25"24"15,-1 0-15,26 0-16,-25 0 15,0 0 1,-1 49 15,-73 100 0,24-99 1,50-50-1,0-25-15,-1 0-1,26 50 16,-25 0-31,-25 49 16,-25 1 0,0-1 15,0-24-15,-24-50-1,24 24 1,0-24-1,25-24-15</inkml:trace>
  <inkml:trace contextRef="#ctx0" brushRef="#br0" timeOffset="50417.46">13470 10394 0,'25'0'16,"-50"0"15,25 50-31,0-25 16,0 0-1,25-1-15,0 26 16,24 0-1,-24-1 1,0-24 0,-25 0-1,-50 24 1,1-24 0,-1-25-1</inkml:trace>
  <inkml:trace contextRef="#ctx0" brushRef="#br0" timeOffset="50684.06">13520 10394 0,'25'-25'16,"-1"1"-1,1 24 1,0 0-16,25-25 16,-1 25-1,-24 0-15</inkml:trace>
  <inkml:trace contextRef="#ctx0" brushRef="#br0" timeOffset="51142.48">14140 10618 0,'25'0'0,"-25"24"62,0 1-31,0-50 16,0 1-31,0-1-1</inkml:trace>
  <inkml:trace contextRef="#ctx0" brushRef="#br0" timeOffset="51735.01">14760 10320 0,'0'-25'31,"-25"50"-15,25 99 31,75-50 0,-50-74-32,-1-49 1,1 49-1,-25-50 1,0 25 0,0 25 15,0 25-15,0 0-16,-25 74 15,-24 0 1,49-49-16,-25 24 15,25-24 17,25-50-32</inkml:trace>
  <inkml:trace contextRef="#ctx0" brushRef="#br0" timeOffset="52183.1">15058 10369 0,'-25'25'16,"50"0"-1,0 0-15,-25 0 16,49 0-1,26-25 1,-26-25 0,-24 0-1,-25-50 17,25 51-17,-25-1 1,0 50-1,0-1 1,-25 1-16,25 50 16,-25 24-1,0 0 1,25-49 0,25 24-1,-25-49 1</inkml:trace>
  <inkml:trace contextRef="#ctx0" brushRef="#br0" timeOffset="52551.04">15480 10394 0,'0'0'16,"0"-49"-1,24 24 1,1 25-16,25 0 16,-1 25-1,-24 24 1,0 51 0,-25 24-1,-25-50 1,0-49-1,50-25 17,25 0-32,-25-25 15,24 25 1,1-25-16,24-49 16,1 49-1</inkml:trace>
  <inkml:trace contextRef="#ctx0" brushRef="#br0" timeOffset="54272.7">13197 11585 0,'0'-25'15,"0"0"48,0 1-32,25-1-15,99 0 30,-99 50-30,0 49 0,-50 25 15,-25-49-15,50 0-1,-24-50 1,48-25-1,1 0 1,0 25-16,49-25 16,-49 25-1,0 25 1,0 0 0,-25 25-1,0 24 1,-75 0-1,26-24 1,24-25 0,0-25 15,0-50-31</inkml:trace>
  <inkml:trace contextRef="#ctx0" brushRef="#br0" timeOffset="54919.3">13991 11535 0,'-25'0'32,"25"-24"-32,0-1 15,0 0 1,0-25 0,-24 26-1,-26 24 1,0 0-1,-24 24 1,49 1-16,0 0 16,25 25-1,0-26 1,75 1 0,-1 0-1,50 25 1,-99-50-1,-25 24-15,0 26 32,-25 25-17,-24-26 1,-26 26 0,25-75-1,1 0 1,24-25-1,25-50 1,0 1 0,25-1-1,0 26 1,49-50 0,-24 99-1</inkml:trace>
  <inkml:trace contextRef="#ctx0" brushRef="#br0" timeOffset="55366.96">14537 11709 0,'0'0'0,"25"25"0,-25 0 78,-25 0-78,25-50 94,0 0-79</inkml:trace>
  <inkml:trace contextRef="#ctx0" brushRef="#br0" timeOffset="56834.34">15008 11511 0,'0'-25'62,"0"0"-46,25 0 15,0 25 0,0 0-15,-25 75 15,0-26-15,0 1-1,-50 24 1,50-49 0,-25-25-1,25 25-15,-25-25 47,50-25-47,25 25 16,-1-25 15,1 0-15,-25 25-1,0 0 1,24 0-1</inkml:trace>
  <inkml:trace contextRef="#ctx0" brushRef="#br0" timeOffset="57283.84">15306 11436 0,'0'0'0,"-25"0"16,50 0 31,0 0-32,0 0-15,-1 0 16,26 0-1,-25 0-15,24-25 16,-24 25 0,0 0-1,-25 25 17,0 25-17,-25-1 1,25 26-1,-25 24 1,1-24 0,24-26-1,-25-24 17</inkml:trace>
  <inkml:trace contextRef="#ctx0" brushRef="#br0" timeOffset="57884.02">15728 11535 0,'0'-24'32,"0"-1"-17,49 25 17,-24-25-17,0 25 1,0 0-1,-1 25 1,-24 24 0,-24 26-1,-1-50 1,25-1 15,25-24-15,-1-24-16,26-1 15,-25 25-15,49-25 32,-24 25-17,0 0 1,-26 25 0,1 0-1,-25-1 1,-49 26-1,-1 0 1,0-50 0,1 25-1,-1-25 1</inkml:trace>
  <inkml:trace contextRef="#ctx0" brushRef="#br0" timeOffset="60549.78">13495 12453 0,'0'-25'32,"0"1"671,0-1-609,-25 50-63,25-1-16,0 1-15,0 174 63,75-199-16,-51-25-32,1 0 1,25-49 0,-50 49-1,0 0 17,25 50-17,-50 0 1,25 24-1,0 26 1,0-26 0,-25 1-1,25 0 1,0-26 0</inkml:trace>
  <inkml:trace contextRef="#ctx0" brushRef="#br0" timeOffset="61267.86">13842 12503 0,'0'-25'62,"25"0"-15,0 25-31,0 0-16,0 0 15,-1 0 1,1 0 0,0 50-1,-25 0 1,-25-1-1,0-24 1,25 0 0,0-50 31,25 0-32,0 0 1,0 25-16,24-24 15,-24 24 1,0 24 0,0 1-1,-25 25 1,0-25 0,-25 24-1,0 1 1,-24-25-1,24-1 17,0-24-17,0 0 1,0 0-16</inkml:trace>
  <inkml:trace contextRef="#ctx0" brushRef="#br0" timeOffset="61712.92">14661 12652 0,'0'25'16,"0"-1"31,0 1-1,0-50 33,50 25-33,-50-24-30</inkml:trace>
  <inkml:trace contextRef="#ctx0" brushRef="#br0" timeOffset="62973.77">15653 12428 0,'-25'0'16,"1"0"-16,24-24 47,0-1-32,24 0 1,-24-25 31,-24 26 0,-1-1-32,0 0 1,0 25-1,-24 0 1,24 0 15,0 0-31,0 25 16,0 0 0,-24 24-1,24-24 1,0 25-1,25-26 1,0 1-16,0 0 31,0 0-15,50-25 0,-1 0-1,26-25 16,-50 25-31,-25-25 0,49 0 32,-24 1-17,0-1 1,-25 0 15,0 50-15,0 0-1,0-1-15,0 26 16,-25 0 0,0 74-1,0-75 1,25-24 0,0 0-1,25-25 1</inkml:trace>
  <inkml:trace contextRef="#ctx0" brushRef="#br0" timeOffset="63700.83">16000 12329 0,'25'-25'78,"0"25"-62,0-24-1,0 24-15,0 0 16,-1-25-16,1 50 16,25-1-1,-50 26 1,0 0 0,-25 24-1,0-24 1,0-50 15,25-25 0,25 25-31,0-50 16,25 50 0,-26-25-1,1 25 1,0 25-1,0 0 1,-25 25 0,-25 24-1,-25-24 1,1-1 0,24-24-1,-25-25 1,50-25-1</inkml:trace>
  <inkml:trace contextRef="#ctx0" brushRef="#br0" timeOffset="64070.94">16497 12354 0,'0'0'0,"0"25"31,0 0-15,0-1 0,24 1-16,1 25 15,25-25 1,-1 24-1,1 1 17,-50-25-17,0 0 1,0-1 0,-99 1-1,24-50 1</inkml:trace>
  <inkml:trace contextRef="#ctx0" brushRef="#br0" timeOffset="64272.93">16521 12404 0,'0'-25'0,"0"50"0,25-75 15,-25 25-15,25 25 16,0-25-16,0 25 16,-1-24-1,76-1 1,-75 25-16</inkml:trace>
  <inkml:trace contextRef="#ctx0" brushRef="#br0" timeOffset="65674.21">13445 13346 0,'0'-24'16,"25"24"-16,0 0 62,-25-25-31,-25 50 63,25 24-78,-25 50-1,25 1 1,0-26 0,25-24-1,25-75 1,-25 25-1,24-75 1,1 51 0,-1-76-1,-24 76 1,0 24 0,-25-25-1,0 50 1,-25 148 15,25-49-15,0-49-1,0-50 1,0-1 0,0-48-1</inkml:trace>
  <inkml:trace contextRef="#ctx0" brushRef="#br0" timeOffset="66186.04">14041 13421 0,'0'0'0,"0"-25"0,0 0 15,25 25-15,-25-25 32,-25 25 15,25 25-47,-25 0 15,25 0-15,-25 49 16,0 25-1,1-24 17,48-26-17,1-24 1,25-25 0,49 0-1,-74-25 1,0 25-16,-1-24 15,-24-1 1,-49 0 0,-1 25-1,1 25 1,-1 0 0,25-1-1,0-24 1</inkml:trace>
  <inkml:trace contextRef="#ctx0" brushRef="#br0" timeOffset="66516.92">14711 13619 0,'0'-25'0,"0"50"47,24 0-32,-24 0 1,0 0-16,0-1 15,0 1 1,0 0 15</inkml:trace>
  <inkml:trace contextRef="#ctx0" brushRef="#br0" timeOffset="67070.37">15231 13297 0,'0'0'0,"-24"0"16,48 0 46,26-25-46,-25 25-16,25 0 16,-26-25-16,26 25 15,-25 0 1,0 0 0,-25-25 15,24 25-31,-24 50 15,-24 24 17,24 1-17,-50 49 1,50-75 0,-25-24-16,25 25 15,-49-25 1,49-1-1</inkml:trace>
  <inkml:trace contextRef="#ctx0" brushRef="#br0" timeOffset="67601.97">15901 13247 0,'-25'-25'16,"1"50"31,-1 25-32,-25-25-15,25-1 16,25 26-16,-24-25 16,24 49-1,0-24 1,24-25 0,1-1-1,0-24 1,25 0-1,-26 0 1,1-24 0,0-26-1,-50 25 1,-24 0 0,-1 25-1,0 25 1,1 0-1,24 0 1</inkml:trace>
  <inkml:trace contextRef="#ctx0" brushRef="#br0" timeOffset="68086.28">16397 13247 0,'0'0'0,"0"-25"0,-24 25 63,-1 0-63,0 25 15,0 0-15,25 0 16,-49 49 0,-1-24-1,50-1-15,0 1 16,0-25 0,25 0-1,24-1 1,1-48-1,-25 24 17,0-25-17,-25-25 1,0 25 0,-25 1-1,-74 48 1,24 1-1</inkml:trace>
  <inkml:trace contextRef="#ctx0" brushRef="#br0" timeOffset="69719.3">13495 14115 0,'25'0'15,"-50"0"-15,50-24 0,-25-1 16,-25 50 31,25-1-32,-50 249 48,100-248-32,24-75 0,-49-24-15,25 24 0,-50 75 15,0 25-15,0 24-1,0-24 1,0-25-16,0 24 15,25-24 17</inkml:trace>
  <inkml:trace contextRef="#ctx0" brushRef="#br0" timeOffset="70286.6">14214 14115 0,'-24'-24'31,"48"48"-31,-73-48 31,24 24-31,0 24 16,-24-24-16,24 25 16,-25 0-1,-24 49 1,49-24 0,25 0-1,25-26 1,49-24-1,1-24 1,-1-51 0,-49 75-1,0-25 1,-25 50 15,-25 50-15,25-1-1,-25 1 1,25-1 0,-25 0 15,50-24-15</inkml:trace>
  <inkml:trace contextRef="#ctx0" brushRef="#br0" timeOffset="70567.8">14562 14512 0,'0'0'0,"24"0"63,-24 25-48,0 0-15,0 0 32,25 0-32</inkml:trace>
  <inkml:trace contextRef="#ctx0" brushRef="#br0" timeOffset="71269.39">15207 14066 0,'-25'0'16,"0"25"15,25-1-31,-25 1 16,25 0-16,25 25 15,0-1 1,74 50 15,-74-74-15,-124 50 31,-50-50-16</inkml:trace>
  <inkml:trace contextRef="#ctx0" brushRef="#br0" timeOffset="71451.54">15182 14041 0,'-99'124'16,"198"-248"-16,-74 99 16,24 25-1,-24 0 1,74-25-1</inkml:trace>
  <inkml:trace contextRef="#ctx0" brushRef="#br0" timeOffset="71903.93">15728 14140 0,'24'-25'16,"-24"1"-1,25-1 1,-50 25 0,-24-25-16,-1 25 0,25 25 15,-24 0-15,-26 49 16,51-24-1,-1-26 17,50 1-17,49-25 1,25-49 0,-24-1-1,-51 25 1,1 0-1,-25 50 1,0 25 0,0 74-1,0-50 1,-25 1 0</inkml:trace>
  <inkml:trace contextRef="#ctx0" brushRef="#br0" timeOffset="72286.98">16000 14140 0,'0'-25'16,"0"1"-1,25-1 16,0 25-15,0-25-16,49 0 16,-49 25 15,0 0-31,-25 25 16,0 0-1,0 0-15,0 49 31,0 25-15,0 25 0,0-74-1,0 24 1,-25-24 0</inkml:trace>
  <inkml:trace contextRef="#ctx0" brushRef="#br0" timeOffset="72469.79">16100 14388 0,'0'-25'16,"0"1"0,0 98-16,0-99 0,0-49 15,25 49 1,74 0-1,-50 0-15</inkml:trace>
  <inkml:trace contextRef="#ctx0" brushRef="#br0" timeOffset="74298.08">11213 14736 0,'-25'24'0,"75"-24"31,-26 0-31,1 0 0,0 0 32,0 0-32,0-24 15,24 48-15,174-24 32,323 0 30,-471 0-62,322 0 47,74 0 0,-297 0-32,-26 0 1,1 0 0,74 0-1,-148 0 1,74 0 0,74-24 15,-149 48-31,75-24 15,75 0 17,-51 0-17,-24 0 1,0 0 0,-25-24-1,0 24 1,0 0-1,0 0 1,0-25 0,74 25-1,-123 0 1,99-25 0,24 0-1,-148 25 1,74 0-1,25-25 17,-25 25-17,0-24 1,-50 24 0,50-25-1,50 0 1,-125 25-1,75-25 1,25 0 0,-50 1-1,1-1 1,-1 0 0,0 0-1,-24 0 1,-1 0-1,25 1 17,-24 24-17,-1-25 1,0 25 0,1-25-1,-1 0 1,-49 25-16,25-25 15,-1 25 1,26-24 0,-26-1-1,26 0 1,-50 25 0,-1-25-1,26 25 32,-25 0-31,-25-25 46</inkml:trace>
  <inkml:trace contextRef="#ctx0" brushRef="#br0" timeOffset="85903.94">12354 15331 0,'-25'0'47,"25"-25"47,25 25-78,0-25-16,-1 25 15,76-49 16,-75 49-15,74 124 31,-124-25-31,-25 25-1,1-50 1,24-49-1,25 0 32,25-50-31,0 25-16,49-25 16,25 1 15,-49 24-16,-50 24 1,0 1-16,25-25 16,-25 50-1,-25 24 1,0 1 0,-49-26-1,-1-24 1,26 0-1,-1-50 1,25-24 0,0 24-1,25 0 1</inkml:trace>
  <inkml:trace contextRef="#ctx0" brushRef="#br0" timeOffset="86774.22">13148 15381 0,'0'0'15,"24"0"17,-24 24 46,-24 1-78,24 0 15,-25 0-15,25 0 16,-50 74 15,50-74-31,-25 24 16,25 26-16,0-1 31,0-24-15,25-25-1,25-1 1,-1 1 0,51-25-1,-26-49 1,1-26-1,-26 25 1,-24 1 0,0 24-1,-25-49 1,-50 24 0,25 0-1,-24 26 1,-1-1-1,1 25 17,-1 25-17,25-25 1</inkml:trace>
  <inkml:trace contextRef="#ctx0" brushRef="#br0" timeOffset="87570.85">14115 15108 0,'0'25'32,"0"-1"-32,25 1 15,-25 0 1,0 0-16,-25 223 47,25-124 0,0 0-16</inkml:trace>
  <inkml:trace contextRef="#ctx0" brushRef="#br0" timeOffset="90003.93">14611 15604 0,'-25'0'16,"1"0"15,24 25 1,24-1-17,-24 1 16,25 0 16,-50-99 0,25 123 16,25-49-48,0 0-15</inkml:trace>
  <inkml:trace contextRef="#ctx0" brushRef="#br0" timeOffset="90587.22">15182 15257 0,'0'-25'15,"0"50"-15,-25-75 16,25 25-16,-25 25 16,0 0-1,1 0-15,-1 0 0,0 0 16,-74 50 15,74-25-31,0 49 16,25-24-1,50-26 1,-1-24-16,51-24 31,24-51-15,-100 26-1,1 73 32,-50 51-31,25 49 0,-24 0-1,48-25 1,-24 0-1,25-49 1</inkml:trace>
  <inkml:trace contextRef="#ctx0" brushRef="#br0" timeOffset="91072.98">15777 15281 0,'0'0'0,"25"-49"0,-50 49 15,0-25 1,25 0 0,-49 25-1,-1 25 1,1 25-1,24-26-15,-25 26 16,50-25 0,0 0-1,50-1 1,24-48 0,-24-26-1,-1 50 1,-49-25-1,25 75 17,-25-25-17,0 74 1,0 25 0,25-25-1,-25-49 1</inkml:trace>
  <inkml:trace contextRef="#ctx0" brushRef="#br0" timeOffset="91471.47">16025 15281 0,'0'-24'16,"-49"123"-16,98-174 16,-24 51-1,25 48 1,-1 26 0,-24 74-1,-25-25 1,-25-24-1,25-51 1,0 1 15,25-25-31,50-25 16,-1 1 0,0-1-1,-49 0 1,0 25-16,0 0 31</inkml:trace>
  <inkml:trace contextRef="#ctx0" brushRef="#br0" timeOffset="92669.9">13321 15405 0,'0'-24'16,"-24"24"15,48 0 0,-24 24-15,50 1 0,0 0 15,-26-25 0</inkml:trace>
  <inkml:trace contextRef="#ctx0" brushRef="#br0" timeOffset="107687.37">11411 4192 0,'25'0'31,"25"25"0,-26-50-15,26 25-16,-25 0 16,148-24 15,200-1 31,-324 50-62,249-25 47,-25 0 0,-174 0-31,50 0-1,-75 0 1,25 0 0,100-25-1,-149 25 1,98 0-1,-24 0 1,0 0 0,25-25-1,-25 25 1,25 0 0,0 0 15,-25 0-16,25 0 1,-25 0 0,25 0-1,0 0 1,74 0 0,-49 0-1,-26 0 1,1-25-1,25 25 1,-25 0 0,0 0-1,-1-25 1,1 25 0,75 0 15,-175 0-16,100 0 1,-75-24-16,50 24 16,0-25-1,0 25 1,1 0 0,-1 0-1,-50 0 1,25 0-1,0 0 1,50-25 0,-25 25-1,25 0 1,50 0 0,-100-25 15,25 25-16,0 0 1,0 0 0,25 0-1,-25-25 1,74 25 15,-148 0-15,-1 0-1,1 0 1,-25 0 0,0 0-16,0 0 15,-1 0 1</inkml:trace>
  <inkml:trace contextRef="#ctx0" brushRef="#br0" timeOffset="108689.43">19176 3002 0,'0'-25'15,"0"50"-15,25 0 110,-25-1-95,0 1-15,24 0 16,1 49 15,25-24 16,-25-50 0</inkml:trace>
  <inkml:trace contextRef="#ctx0" brushRef="#br0" timeOffset="109226.63">19523 3002 0,'-25'0'63,"0"0"-48,25 25 1,0-1-16,0 1 15,-24 0 1,24 74 0,-25-49-16,-25 24 15,50-24 1,-49 74 0,49-50-1,0-49 1,0 0-1,0 0 17,0-1-1,0-48 63</inkml:trace>
  <inkml:trace contextRef="#ctx0" brushRef="#br0" timeOffset="110288.74">19994 3299 0,'0'25'47,"-24"-25"0,48 0-1,51 0-14,-50 0-17,24 0-15,26 0 16,-26 0 0,-24 0-1,-50 0 32,0 25-31,-24-25-16,-26 25 15,26-25 1,24 0 0,25 25 15,50-50 0,-26 25-15,26 0-1,-25-25 1,0 25 0,-1 0-1</inkml:trace>
  <inkml:trace contextRef="#ctx0" brushRef="#br0" timeOffset="110722.03">20639 3126 0,'25'0'16,"-25"-25"15,0 50 0,25 0-15,-25-1-16,25 1 16,-25 25-16,49 24 15,-49-49 1,50 49 0,0-49-1,-50 0 16,49-25-15</inkml:trace>
  <inkml:trace contextRef="#ctx0" brushRef="#br0" timeOffset="111007.11">21061 3250 0,'25'0'16,"-25"-25"-1,-25 50 1,25-50-16,-25 25 31,25 25-15,-49 0 0,49-1-16,-50 76 15,0 24 16,26-25-15,-1 0 0,0-74-16,25 0 15,-50 0 1</inkml:trace>
  <inkml:trace contextRef="#ctx0" brushRef="#br0" timeOffset="111538.98">20962 2679 0,'-25'0'47,"0"25"-47,0 0 16,-24 24-1,49-24 1,-25-25-1,25 25 1,0-50 0,25 0-1,0 1-15,-1-1 16,51-25 0,-75 25 15,49 50-16,-49 25 1,25 24 0,0-24-1,-25-25 1,0-1 0,0 1-1</inkml:trace>
  <inkml:trace contextRef="#ctx0" brushRef="#br0" timeOffset="114421.05">21483 3126 0,'0'-25'16,"0"50"62,0 0-62,0-1-16,0 125 31,25 74 16,-1 26-16,-24 23 0,0-197-31,0-1 16,0 125 0,0-75-1,-24 0 1,24 0-1,24-25 1,-24 25 0,0-25-1,0 1 1,0 24 15,-24-25-15,24 0-1,0 0 1,-25 25 0,25 75-1,0-75 1,-25 25 0,0-1-1,0-23 1,1-1-1,-1 0 1,25 0 0,0 0-1,0 0 1,0 0 0,0 25 15,-25-25-16,25 0 1,-25 0 0,25 0-1,0 0 1,-25 0 0,25 0-1,-24 0 1,24-74-1,-25 98 1,0 26 0,0-25 15,25-75-31,-25 26 16,25 73 15,-24-24-16,24-25 1,-25 0 0,0-25-1,25-24-15,-25-26 16,0 125 0,25-50-1,0-50 1,-49 75-1,49-49 1,-25-1 0,25-25-1,0 25 1,0-24 0,0-1 15,0 1-16,0-1 1,0 25 0,0-24-1,0 24 1,25 0 0,-25-49-16,0 49 15,0 0 1,-25 1-1,25-1 1,0 0 0,0 25-1,0-74 1,25 74 0,-25-25 15,24 75-16,1 49 1,-25-74 0,25-1-1,-25-23 1,25 23 0,-25-48-1,25 24 1,0 0-1,-25-25 1,24 25 0,-24-25-1,0 25 17,0-74-32,25-1 0,-25 51 31,25 49-16,0-50 1,-25 0 0,25 0-1,-1 0 1,-24 1 0,25-26-1,0 25 1,-25-24-1,25 24 1,0 0 0,-1-24-1,-24-51 1</inkml:trace>
  <inkml:trace contextRef="#ctx0" brushRef="#br0" timeOffset="115958.83">18184 14612 0,'-25'0'16,"25"-25"46,25 25-62,-1 0 16,1-25-1,50-25 32,-51 1 0,-24 24 31,25 0-15,0 25-16,0 0-32,0 0-15,24 0 16,-24 0-1,49 0 1,26 0 0,-26-25-1,0 25 1,26-25 0,-1 1-1,25-1 1,-25 0-1,-24 25-15,73-25 16,1-24 0,-25 24-1,-24 25 1,-1-25 0,25 0 15,25 0-16,-25-24 1,-25 24 0,-25 0-1,-24 25 1,24-25 0,50 25-1,-49 0 1,24 0-1,0 0 1,-74 0 0,50 0-1,-26 0 1,26-24 0,-26 48 30</inkml:trace>
  <inkml:trace contextRef="#ctx0" brushRef="#br0" timeOffset="117589.7">18903 14810 0,'-25'0'63,"0"0"-16,0 0-32,1 0 1,-26 25 0,-49 124 30,99-100-46,-50 199 63,75-198-63,49-25 31,26-50-15,-1-25-1,-49-24 1,-26 0 0,-24-1-1,-49 50 1,-1 0 0,-24 1-1,24-1 1,25 25 15</inkml:trace>
  <inkml:trace contextRef="#ctx0" brushRef="#br0" timeOffset="117822.89">19250 15257 0,'50'24'31,"-249"-123"-31,348 174 0,-99-26 16,-50-24 0,25 25-1,-1-50 1,-24 24-1</inkml:trace>
  <inkml:trace contextRef="#ctx0" brushRef="#br0" timeOffset="118321.92">19622 15083 0,'0'0'0,"25"0"16,-25-25-16,0 50 47,-50 0-32,26 49 1,-1 1-1,0-1 1,25 25 0,50-24-1,49-51 1,0-24 0,-24-49 15,-26-50-31,-49 49 15,25-49 1,-50 49 0,-49-24-1,-1 49 1,1 25 0,-1-25-1,26 25 1,49 25-16</inkml:trace>
  <inkml:trace contextRef="#ctx0" brushRef="#br0" timeOffset="118721.86">20118 15033 0,'-49'25'0,"98"-50"16,-73 50 31,24 25-47,0-1 16,0 26-1,0 24 1,49-25-1,-24-74-15,49 0 16,1-24 0,-25-26-1,-50-24 1,0-1 0,-75 1 15,25 24-16,26 50 1</inkml:trace>
  <inkml:trace contextRef="#ctx0" brushRef="#br0" timeOffset="119223.12">20639 15157 0,'25'0'16,"0"-24"0,-25-1-16,-50 74 0,125-123 15,-75 49-15,25-49 16,-50-1 0,-25 1-1,-24 49 16,49 25-31,-25 0 16,-49 99 0,74-24-1,75-1 1,24-24 0,50 24-1,-24-24 1,-51-1-1,-24 1 1,-25 0 0,-74-1-1,-1-24 1,-24-25 0,49-99 15,26 24-16,48-24 1,-24 50 0</inkml:trace>
  <inkml:trace contextRef="#ctx0" brushRef="#br0" timeOffset="120324.08">18531 16844 0,'0'-25'15,"-25"1"-15,0 24 16,25-25-16,25-50 31,49-49 0,26 100 1,48 123 14,-98-74-46,25 24 16,-1-49 0,0 0-1,1-49 1,-26-26 0,-24 1-1,-25 49 1</inkml:trace>
  <inkml:trace contextRef="#ctx0" brushRef="#br0" timeOffset="120788.95">18605 17266 0,'0'0'0,"-25"0"16,50 0 0,0-25-1,-25 0 1,74-49-1,-49 49 1,0 25 15,25-25-31,24 25 16,1 0 15,-1 25-31,0 25 31,1-50-15,-50 25 0,24-25-1,-24 0 1,0-25 0,0 25-16</inkml:trace>
  <inkml:trace contextRef="#ctx0" brushRef="#br0" timeOffset="121340.2">20019 16795 0,'-49'-25'31,"49"0"-31,0 99 0,0-173 0,49 174 0,-123-150 32,49 75-17,0 25 1,25 0-16,-49 24 16,24 51-1,0-26 1,50 0-1,24-24 1,1 0 0,49-25-1,-24-25 1,24-50 0,-25 0 15,26 1-16,-100-1 1,24 0 0,-48-24-1,-1 0 1,-25 24 0,0 25-1,-24 0 1,0 25-1,-1 25 1</inkml:trace>
  <inkml:trace contextRef="#ctx0" brushRef="#br0" timeOffset="130445.7">18729 4465 0,'0'0'15,"0"50"48,-25-50-48,1 124 1,-26 74 31,75-198 15</inkml:trace>
  <inkml:trace contextRef="#ctx0" brushRef="#br0" timeOffset="130925.03">18878 4515 0,'-25'74'16,"50"-148"-1,-25 49 17,0 50-17,-25 0 1,25 0-1,0 24 1,-25 26 0,25-26-1,25-24 1,0 0 0,25-25-1,-25 0 1,-1-25-1,-24 0 1,0 0 0,-24 1-1,-1-1 1,0 25 0,0 25-1</inkml:trace>
  <inkml:trace contextRef="#ctx0" brushRef="#br0" timeOffset="131223.04">19151 4664 0,'0'-25'16,"25"25"15,0 0 1,-1 0-32,1 0 31,25 0-16,-50-25 17</inkml:trace>
  <inkml:trace contextRef="#ctx0" brushRef="#br0" timeOffset="131556.14">19473 4490 0,'0'0'0,"25"0"63,-50 25-48,25 0 1,0 0 0,-24-1-16,24 1 15,0 50 1,0-51 0,0 1-1,0 0-15</inkml:trace>
  <inkml:trace contextRef="#ctx0" brushRef="#br0" timeOffset="131849.91">19647 4565 0,'0'0'31,"0"24"0,-25-24-15,25 50-1,0-25-15,25 24 16,0 1 0,-25-25 15</inkml:trace>
  <inkml:trace contextRef="#ctx0" brushRef="#br0" timeOffset="132032.01">19672 4465 0,'-25'75'16,"50"-150"-16,-25 51 0,25 24 15,0-25 1</inkml:trace>
  <inkml:trace contextRef="#ctx0" brushRef="#br0" timeOffset="132271.83">19870 4664 0,'-24'0'16,"48"0"-16,-48 25 0,48-1 31,-24 1-15,25-25-1,-25 25 1</inkml:trace>
  <inkml:trace contextRef="#ctx0" brushRef="#br0" timeOffset="137142.64">19722 4515 0,'-25'25'0,"-50"99"47,75-75-47,0-24 0,-25 50 47,75-51-16,25-24 0,-75 75 1,0-50-17,-25 24 1,-50 1-1,26-25 1,24-25 0,0 0-1,25-25-15</inkml:trace>
  <inkml:trace contextRef="#ctx0" brushRef="#br0" timeOffset="137439.56">19796 4465 0,'25'0'47,"-25"-24"-47,25-1 16,-1 25 0,1 0-16,-25-25 31</inkml:trace>
  <inkml:trace contextRef="#ctx0" brushRef="#br0" timeOffset="137922.78">20069 4490 0,'0'-25'47,"0"50"-47,-25 0 16,0 25-1,25-26 1,-25 1-16,25 0 16,0 74-1,25-74 1,-25 0 0,25-25-1,0 0 1,0 0 15,-50-25-15,25 0-1,-50 25 1,25 0 15</inkml:trace>
  <inkml:trace contextRef="#ctx0" brushRef="#br0" timeOffset="138257.09">20218 4589 0,'0'0'0,"24"0"16,-24 25 31,0 25-32,-24-25 1,24-1 0,0 1-16,0 0 15,49-50 48,-24 25-48,0-25-15</inkml:trace>
  <inkml:trace contextRef="#ctx0" brushRef="#br0" timeOffset="138505.19">20565 4565 0,'0'-25'16,"0"50"-1,0-25 17,0 24-17,0 1 1,0 25-1,25-1 1,-25-24 0,-25 25-1</inkml:trace>
  <inkml:trace contextRef="#ctx0" brushRef="#br0" timeOffset="139225.05">19970 5086 0,'24'0'47,"1"0"-47,25-25 31,-1 0 1</inkml:trace>
  <inkml:trace contextRef="#ctx0" brushRef="#br0" timeOffset="139503.95">19895 5234 0,'25'25'16,"0"-74"-16,-75 73 0,100 1 15,-25-25 1,-1-25-1,26 1 1,24-1 0,-49 25 15</inkml:trace>
  <inkml:trace contextRef="#ctx0" brushRef="#br0" timeOffset="141014.76">20466 5061 0,'-25'0'47,"0"25"-47,0-25 31,-49 124 16,124-25 0,-26-99-31,26 0-1,-25-25 1,-25 0 0,25-49 15,-25 49-16,0 0-15,-25 0 16,-25 25 0,25 0-1,1 0 1</inkml:trace>
  <inkml:trace contextRef="#ctx0" brushRef="#br0" timeOffset="141238.71">20689 5185 0,'0'0'0,"0"25"31</inkml:trace>
  <inkml:trace contextRef="#ctx0" brushRef="#br0" timeOffset="141723.71">20714 5086 0,'0'-25'16,"0"50"-16,0-75 15,49 50 1,-24-25 0,0 25 15,-25 25-15,0 0-16,0 0 31,25-25-16,0 24 1,-1-24 0,-24 25-1,0 0 1,0 0 15,0 0-15,0-1-1,-49-24 1,24 0-16</inkml:trace>
  <inkml:trace contextRef="#ctx0" brushRef="#br0" timeOffset="143056.32">21011 4937 0,'0'-25'0,"0"50"32,25-25 108,0 0-124,-25-25-1,25 25-15,0 0 16,0 0-16,-1-25 16,1 25-1,-25 25 32,0 0-31,0 24-1,-25 1 1,1 0 0,24-1-1,-25-24 1,50 0 0,-1-25-1</inkml:trace>
  <inkml:trace contextRef="#ctx0" brushRef="#br0" timeOffset="143358.03">21359 4986 0,'0'0'31,"0"-25"-31,-25 25 16,0 25 0,50 0-1,-25 25 1,25-1 0,0-24-1,-25 25 1,0-25-1,0-1 1,-25 1-16,-25-25 16</inkml:trace>
  <inkml:trace contextRef="#ctx0" brushRef="#br0" timeOffset="143522.95">21334 4937 0,'0'-25'15,"0"50"-15,50-100 16,-1 50 0</inkml:trace>
  <inkml:trace contextRef="#ctx0" brushRef="#br0" timeOffset="160194.07">19101 6078 0,'0'25'31,"-24"-25"32,24 24-63,-25 1 15,0 0 1,0 25 0,0-1-1,1 1 1,24-1-1,24-49 1,26 25 0,0-50-1,-1 25 1,1-24 0,-1-1-1,-24 0 1,-25-49-1,-25-1 17,25 50-32,-49 1 15,24-1 1,-49 25 0,24 25-1,25-25 1</inkml:trace>
  <inkml:trace contextRef="#ctx0" brushRef="#br0" timeOffset="160808.32">19895 6251 0,'0'25'16,"0"-50"-16,0 75 0,25-25 15,0 0-15,-25-1 16,0 1 15,0 0-15,-75-25 0,-98 25 15</inkml:trace>
  <inkml:trace contextRef="#ctx0" brushRef="#br0" timeOffset="161076.08">19796 6152 0,'0'-25'31,"25"25"-15,-25-24 0,49 24-1,1-25 1,0 0-1</inkml:trace>
  <inkml:trace contextRef="#ctx0" brushRef="#br0" timeOffset="161478.07">19424 6276 0,'0'25'31,"0"0"-15,0 0-16,25-1 31,-1-24 1,-24-24-17,0-1 1,0 0-1,-24 0 1,-1 25 0</inkml:trace>
  <inkml:trace contextRef="#ctx0" brushRef="#br0" timeOffset="162826.89">20317 6078 0,'0'0'0,"-25"25"15,25-1-15,-25 1 16,25 25-1,0 49 17,75-74 15,-1-124-1,-99 123 1,1 26-31,-1 24 0,25-24-1,0-25-15,0 0 16</inkml:trace>
  <inkml:trace contextRef="#ctx0" brushRef="#br0" timeOffset="163148.83">20540 6227 0,'0'24'31,"0"-48"-31,0 73 16,-25-24-16,50-25 16,0 50-1,25-50 1,24 0 0,-24-50-1,-26 25 1,1 0-1,-25 50 32,-49 74-31,24-49 0</inkml:trace>
  <inkml:trace contextRef="#ctx0" brushRef="#br0" timeOffset="164434.84">18878 7417 0,'0'0'0,"25"0"78,25 0-62,-26-24-1,1 24-15,50 0 16,-26 0 15</inkml:trace>
  <inkml:trace contextRef="#ctx0" brushRef="#br0" timeOffset="164791.7">19424 7244 0,'25'0'16,"-25"-50"-16,0 75 63,0 0-48,0 0 1,0-1-16,-25 1 15,25 0 1,0 25 0,0-26-16,0 1 15,0 0 17</inkml:trace>
  <inkml:trace contextRef="#ctx0" brushRef="#br0" timeOffset="164966.92">19771 7417 0,'0'25'32,"0"-50"-17</inkml:trace>
  <inkml:trace contextRef="#ctx0" brushRef="#br0" timeOffset="165241.91">19945 7293 0,'-25'25'16,"50"-50"0,-25 1-16,0 48 62,0 1-46,-25 25-16,25-1 15,0 26 1,0-26 0,-25-24-16</inkml:trace>
  <inkml:trace contextRef="#ctx0" brushRef="#br0" timeOffset="165481.09">20218 7244 0,'0'-25'32,"0"50"-1,0-25-15,-25 49-1,0 26 1,25-1-1,0-24 1,0-25-16,0-1 16</inkml:trace>
  <inkml:trace contextRef="#ctx0" brushRef="#br0" timeOffset="165910.14">20615 7417 0,'0'-24'16,"49"-76"15,-24 76-15,-99 172-16,173-346 15,-124 198 1,0-25-16,0 25 15,-49 50 1,49-25 0,0-1-16,25 1 15,50 25 1,0-1 0,49 26 15,-99-50-31,0 24 15,-50-24 1,-49 0 0,25-25-1,24-50 17</inkml:trace>
  <inkml:trace contextRef="#ctx0" brushRef="#br0" timeOffset="166258.87">19548 8633 0,'0'0'0,"25"0"47,-25 25-47</inkml:trace>
  <inkml:trace contextRef="#ctx0" brushRef="#br0" timeOffset="166428.93">19548 9625 0,'-25'50'16,"0"74"0,75-298-16,-100 398 0,25-200 15,25 26 1</inkml:trace>
  <inkml:trace contextRef="#ctx0" brushRef="#br0" timeOffset="166575.67">19498 10866 0,'0'74'16,"0"-49"-16,-25-224 0,50 423 15</inkml:trace>
  <inkml:trace contextRef="#ctx0" brushRef="#br0" timeOffset="166727.34">19523 11808 0,'-25'100'15,"0"-76"1,25 1-16,-24 50 16</inkml:trace>
  <inkml:trace contextRef="#ctx0" brushRef="#br0" timeOffset="166892.58">19548 12825 0,'0'50'16,"-25"-1290"-16,25 2530 0,0-2407 0,0 2283 0,-25-1091 15,25-1 1</inkml:trace>
  <inkml:trace contextRef="#ctx0" brushRef="#br0" timeOffset="167006.71">19573 13470 0,'-25'75'32</inkml:trace>
  <inkml:trace contextRef="#ctx0" brushRef="#br0" timeOffset="169346.95">19573 3994 0,'0'-25'16,"0"0"109,24 25-125,26-24 15,0 24-15,99-50 16,24 25-1,249-24 32,-348 73-47,373-24 47,-1-24 16,-272 24-16,-149 0-16,0 0 47,-50 0 0</inkml:trace>
  <inkml:trace contextRef="#ctx0" brushRef="#br0" timeOffset="191013.71">21905 3051 0,'0'-24'62,"-25"24"32,50 24-79,-25 26-15,24-25 16,26 74 0,0-49-1,-1 24 1,-49-49-16,50-25 16,-25 25-1,-1-25 48,-24-25-32</inkml:trace>
  <inkml:trace contextRef="#ctx0" brushRef="#br0" timeOffset="191392.05">22401 3076 0,'0'0'0,"-25"0"47,0 25-31,25 0-16,0 0 15,-25 24-15,0 50 16,-24 25 0,24 0-1,0-24 1,0-26-1,1-49 17,24 0-17</inkml:trace>
  <inkml:trace contextRef="#ctx0" brushRef="#br0" timeOffset="191717.5">22649 3498 0,'0'-25'31,"49"25"-15,-49-25-16,50 25 16,0-25-1,24 1 1,25 24 0,-24 0-1,-26-25 1</inkml:trace>
  <inkml:trace contextRef="#ctx0" brushRef="#br0" timeOffset="192028.87">23244 3101 0,'-25'74'0,"50"-173"15,-25 124-15,0-25 47,25 25-31,0 0-16,0-1 15,49 26 1,0 0 0,-24-1-1,0 1 1,-26-50-16</inkml:trace>
  <inkml:trace contextRef="#ctx0" brushRef="#br0" timeOffset="192293.95">23790 3027 0,'0'24'16,"0"-48"-16,-25 48 31,0 26-16,-24 24 1,49-24-16,-25 0 16,-74 148-1,49-99 1,50 0 0,-25-49-1</inkml:trace>
  <inkml:trace contextRef="#ctx0" brushRef="#br0" timeOffset="192879.95">23542 2679 0,'0'-25'46,"-25"50"-46,25 0 16,-25 0-16,-24 0 16,24 24-1,-50 1 1,51-25 0,73-50 15,-24 0-16,25-49 1,24-1 0,-24 26-1,-26 24 1,-24 0 15,0 75-15,0-1-1,0 1 1,25-25-16,-25 24 31,0-24-31,25 25 16</inkml:trace>
  <inkml:trace contextRef="#ctx0" brushRef="#br0" timeOffset="193409.82">24088 2828 0,'-25'0'16,"25"-25"-16,-25 25 47,25 25 0,25 0-47,-25 24 15,49 1-15,-24 0 16,-25-1-16,25 75 16,0 25-1,-25-25 1,-25 0-1,-49-25 17,-1 1-17,26-51 1,-1-24 0,0-25-16</inkml:trace>
  <inkml:trace contextRef="#ctx0" brushRef="#br0" timeOffset="194486.95">21681 3200 0,'0'-25'47,"-25"50"31,1 25-62,24-25-16,-50 49 16,25 25-1,0 0 1,25 25-1,25-24 1,0-1 15,25-25-15,24-24 0,-24-25-1,-50 0 1,25-25-1,-1 0 17,-24-25-17</inkml:trace>
  <inkml:trace contextRef="#ctx0" brushRef="#br0" timeOffset="195493.43">24187 2481 0,'0'0'0,"25"0"94,-1 0-78,1 0-1,0 0-15,0 0 16,0 25-1,-1-1 1,1 26 0,-50-25-16,25 0 15,0-1-15,-24 26 16,-26 0 0,25-26-1,25 1 16,25-50 1,25 25-17,-1-24 1,75-26 0,50 0-1,-149 26 1,0 24-16,-1-25 15</inkml:trace>
  <inkml:trace contextRef="#ctx0" brushRef="#br0" timeOffset="197541.58">21557 3969 0,'0'-25'16,"25"25"30,0 0 48,-50 0-16,25-24-62,-25 24 62,50 0-78,25 0 94,-26 0-79,1 0-15,25 0 16,0 0-16,-26 0 16,100 24-1,-24-24 1,-51 0-16,1 0 16,74 0-1,99 0 1,-99 0 15,0 0-15,25 0-1,-25 0 1,0 0 0,25 0-1,-25-24 1,0 24-1,0 0 1,0-25 0,-25 25-1,25 0 1,-49 0 0,24 0-1,-25 0 1,1 0 15,-1 0-31,1 0 31,-1 0-15,1 0 0,24-25-1,-25 25 1,-24 0-1,49 0 1,-49 0 0,-26 0 15,-48 0 0</inkml:trace>
  <inkml:trace contextRef="#ctx0" brushRef="#br0" timeOffset="200369.12">25080 2977 0,'-25'0'46,"0"0"-30,25 50 0,0 98 31,0-98-47,25 99 46,-25-50-46,25 0 16,-25 0 15,0 1-15,25-1 0,-25 25-1,24-25 1,-24-49-16,25-1 15,-25 75 1,0-24 0,0-26-1,0 25 1,25-24 0,-25-1-1,0 1 1,0-1 15,0 0-15,0 26-1,-25-1 1,25 0 0,-25 50-1,25-75 1,0 26-1,0-1 1,0 0 0,-24-24-1,24-26 1,-25 50 0,25-24-1,-25 24 1,-25 75 15,1-75-15,24 25-1,25-25 1,-25-24 0,25-1-1,-25 0 1,25-24-1,0 49 1,0-74 0,-24 25-1,24-1-15,-25 26 16,25-1 15,0-49-15,0 74-16,25 25 31,-25 0-15,24-74-1,-24 49 1,25 25 0,0-25-1,-25 1 1,0-1-1,25 0 1,-25 25 0,25-25-1,-25 1 1,0-51 0,0 1-16,0 49 15,0 0 1,0 1 15,24-1-15,-24 0-1,25 0 1,-25 0 0,25-24-1,-25 24 1,-25 25-1,25-25 1,0-24 0,0-1-1,0 25 1,25 1 0,-25-1-1,25-25 1,-25 26-1,0-26 17,25 0-17,-25 1 1,0-1 0,0 50-1,0-74 1,24 99-1,-24-100 1,25 75 0,-25 25-1,25-25 1,25-25 0,-26 26-1,-24-1 16,25-50-31,-25-24 0,25 74 16,0 24 15,25-48-15,-50-1 0,49 0-1,-49 0 1,25 25-1,-25-49 1,0 24 0,0 0-1,0 1 1,0-1 0,0 0-1,25 50 1,-25-100 15,49 75-15,-24 50-1,-25-99 1,0-26 0,25 26-1,0 73 1,0-24-1,-25 1 1,24-51 0,-24 25-1,0-24 1,0-51 0,0 1-1,25-25 32,-25-49-31,0-1-16</inkml:trace>
  <inkml:trace contextRef="#ctx0" brushRef="#br0" timeOffset="202002.08">21210 13967 0,'-25'0'16,"0"24"15,1-24-31,48 25 78,1-25-62,0 0-16,74 25 16,-24-25-1,49 0 1,0-25 15,0 25-31,49-25 31,-24 25-15,-74 0-16,-1-24 16,75 24-1,25 0 1,-1 0-1,100-25 1,-74 0 0,-51 25-1,1 0 1,0 0 0,0 0-1,99 0 16,-99 0-15,-25 0 0,25-25-1,-25 25 1,0-25 0,0 25-1,0 0 1,-25-24-1,25 24 1,-25 0 0,-24 0-1,-1 0 1,-24-25 0,-1 25-1,1 0 1,0 0-1,-1 0 17,26 0-17,-51 0 1,1 0 15,0 0 32,-50 0-48</inkml:trace>
  <inkml:trace contextRef="#ctx0" brushRef="#br0" timeOffset="204061.83">22252 4664 0,'-25'25'78,"0"24"-78,0-24 16,-74 124-1,50-25 16,98-99 16,26-50-15,-51-25-17,1 1 1,-25 24-1,0-25 17,0 25-32,-25 25 15,1-24 1,-1 24 0,0 0-16,0 0 15</inkml:trace>
  <inkml:trace contextRef="#ctx0" brushRef="#br0" timeOffset="204294.61">22500 4937 0,'25'0'0,"-75"-25"16,75 50-16,0-1 31,-25 1 1</inkml:trace>
  <inkml:trace contextRef="#ctx0" brushRef="#br0" timeOffset="204744.52">22723 4763 0,'0'-25'15,"-25"0"1,50 1 0,50-1-1,-26 25 1,-24 25 0,-25 24-1,0-24-15,-25 49 31,0-24-31,75-50 47,0 25-31,-26-25 0,-24 49-1,0 1 1,-24-25-1,-1 25 1,25-26 15</inkml:trace>
  <inkml:trace contextRef="#ctx0" brushRef="#br0" timeOffset="205112.37">23120 4813 0,'0'-25'32,"0"0"-17,50 0 1,24 0-1,-24 1 1,-25 24 0,-25 49-1,0-24 1,0 0 0,-25 74-1,0-25-15,0 1 16,25-25 15,25-1-15,0-49-1</inkml:trace>
  <inkml:trace contextRef="#ctx0" brushRef="#br0" timeOffset="205394.67">23616 4788 0,'-49'-25'63,"98"50"-47,-98 0-16,73 24 15,1 1 1,-25-1-1,0 26 1,-25-25 15,1-26-15,-26 1-16</inkml:trace>
  <inkml:trace contextRef="#ctx0" brushRef="#br0" timeOffset="205578.69">23591 4738 0,'100'-99'31,"-51"74"-31,26 0 15</inkml:trace>
  <inkml:trace contextRef="#ctx0" brushRef="#br0" timeOffset="205910.58">23988 4614 0,'-24'0'16,"24"-25"-16,49 50 0,-123-50 16,123 50-16,-98-25 31,74 25-31,-1 0 16,51 49-1,-26 50 1,1-74-16,-25 24 31,-25 50-31,-50 75 31,-74-75-15,-74-50 0</inkml:trace>
  <inkml:trace contextRef="#ctx0" brushRef="#br0" timeOffset="206579.68">21781 4788 0,'0'-25'31,"-25"50"-15,25 0-1,-25-1 1,25 1-16,-25 25 15,0 148 1,100 50 15,123-99 1,-123-149-17</inkml:trace>
  <inkml:trace contextRef="#ctx0" brushRef="#br0" timeOffset="207151.76">24410 4366 0,'0'0'16,"25"0"15,0 0 0,-25 25-15,0 0-16,0 0 16,0-1-16,0 1 15,0 0-15,0 25 16,0-26 15,49-24-15,26-24-1,49-26 1,-25 25 15,-74 0-15,0 25 0</inkml:trace>
  <inkml:trace contextRef="#ctx0" brushRef="#br0" timeOffset="208079.79">22153 6326 0,'-25'0'16,"-25"25"-16,25-25 16,1 24-1,-1 26-15,0-25 16,25 0-16,-25 24 16,75 51 15,123-150 16,-148 25-47,0-173 47,-75 173-32,50 0 16</inkml:trace>
  <inkml:trace contextRef="#ctx0" brushRef="#br0" timeOffset="208253.05">22649 6450 0,'25'0'32,"-50"0"-17</inkml:trace>
  <inkml:trace contextRef="#ctx0" brushRef="#br0" timeOffset="208511.58">22822 6227 0,'0'49'31,"0"-98"-31,25 49 31,0 49-15,0-24-1,-25 0-15,25 24 16,-25 26 0,-75-25-1,1-1 1</inkml:trace>
  <inkml:trace contextRef="#ctx0" brushRef="#br0" timeOffset="208678.68">22773 6227 0,'25'-50'16,"-25"25"-16,-25 100 0,99-175 16,-49 51-1,0 24-15</inkml:trace>
  <inkml:trace contextRef="#ctx0" brushRef="#br0" timeOffset="209064">23170 6152 0,'-25'75'46,"50"-150"-46,-50 174 0,25-74 16,0 0 0,25 0-16,-25 0 15,74-1 1,-24-48 0,-1-1-1,1-25 1,-50 1-1,25 24 1,-25 0 0,0 50-1,-25 99 17,25 0-32,0-25 31,0-24-31</inkml:trace>
  <inkml:trace contextRef="#ctx0" brushRef="#br0" timeOffset="209477.66">23567 6276 0,'24'-49'31,"-48"98"-16,48-123-15,-24 99 16,0-1-16,0 1 16,0 50-1,50-51 1,-25-24 0,0-24-1,24-26 16,-24-24-15,-25 49 0,0 0 15,-25 75-31,25-26 16,0 51-1,0 49 1,0-74-1,0-26 1</inkml:trace>
  <inkml:trace contextRef="#ctx0" brushRef="#br0" timeOffset="209878.59">24137 5979 0,'0'-25'16,"0"0"15,25 25-31,-25 25 16,50 24-16,-26-24 16,51 74-1,-50 199 16,-50-223-15,0 24 0,-49-25-16,-100 75 15,-49-50 1</inkml:trace>
  <inkml:trace contextRef="#ctx0" brushRef="#br0" timeOffset="210446.68">21929 6127 0,'-24'-24'31,"-1"24"-15,0 0-16,-25 0 15,26 24 1,-1 1-16,-124 372 47,298 50 0,-50-423-47,25-24 0</inkml:trace>
  <inkml:trace contextRef="#ctx0" brushRef="#br0" timeOffset="210861.62">24360 5706 0,'0'0'0,"25"-25"31,0 50 1,0 0-17,-25 24-15,0-24 16,-25 0 0,25 0-1,50-25 1,49-25 15,-25 0-31,50-25 16,-49 26-1</inkml:trace>
  <inkml:trace contextRef="#ctx0" brushRef="#br0" timeOffset="211620.51">22872 8261 0,'0'0'15,"25"-50"-15,-50 25 0,25 1 16,0 73 46</inkml:trace>
  <inkml:trace contextRef="#ctx0" brushRef="#br0" timeOffset="211761.2">22872 9278 0,'-25'50'0,"50"-100"0,-50 124 16</inkml:trace>
  <inkml:trace contextRef="#ctx0" brushRef="#br0" timeOffset="211943.62">22897 10097 0,'-25'124'16,"25"-100"-1,25 26 1,-25-25-16</inkml:trace>
  <inkml:trace contextRef="#ctx0" brushRef="#br0" timeOffset="212048.63">22922 10816 0,'-75'99'31</inkml:trace>
  <inkml:trace contextRef="#ctx0" brushRef="#br0" timeOffset="212180.53">22798 11535 0,'-25'124'15</inkml:trace>
  <inkml:trace contextRef="#ctx0" brushRef="#br0" timeOffset="212381.84">22847 12875 0,'-25'25'31,"1"-25"-31,98-50 16,-99 75-16</inkml:trace>
  <inkml:trace contextRef="#ctx0" brushRef="#br0" timeOffset="-207788.17">25502 3101 0,'-25'0'15,"25"-25"32,0 50 78,25 0-109,-25 0-16,24-1 16,1 1-16,0 0 15,0 0-15,24 24 16,-24 1-1,0-50 17,-25 25-17,25-25 1,-25-25 46</inkml:trace>
  <inkml:trace contextRef="#ctx0" brushRef="#br0" timeOffset="-207317.9">25948 3101 0,'0'0'16,"0"25"62,-25-25-78,25 25 15,-25-1-15,25 26 16,-49-25-16,24 74 16,-25 0 15,1 75-16,-1-100 1,50 1 0,-25-75-1</inkml:trace>
  <inkml:trace contextRef="#ctx0" brushRef="#br0" timeOffset="-206952.19">26122 3423 0,'0'0'16,"25"0"31,-1-24-32,26 24 1,-25 0-16,49-25 15,1 0 1,-26 25 0,-24-25-1</inkml:trace>
  <inkml:trace contextRef="#ctx0" brushRef="#br0" timeOffset="-206563.14">26742 3126 0,'0'-25'0,"0"0"63,0 50-63,0 0 0,25-25 15,24 49 1,-24-24-1,25 25 1,24-25 0,-24-1-1,-1 1 1,-24-25 0,0 0-1</inkml:trace>
  <inkml:trace contextRef="#ctx0" brushRef="#br0" timeOffset="-206184.17">27188 3076 0,'0'-49'47,"0"98"-16,-24-98-31,24 73 16,-25 1 0,25 25-1,-50 49 1,25 0-1,1-49-15,-26 49 16,25 0 0,25-49-1,-25-25 1,25-1 0,0 1-1</inkml:trace>
  <inkml:trace contextRef="#ctx0" brushRef="#br0" timeOffset="-205401.06">26767 2754 0,'-25'0'16,"75"0"62,-1 0-62,1 0-16,24-25 15,-24 25-15,24 0 16,-24-25-1,-1 25 1,-24 0 15,-74 0-15,24 0 0,-74 25-1,-50 0 1,99-25-1,25 0-15,1 24 16,-1-24 15,50 0-15,24-24 0,-24 24-1,0 0 1,24 0-1,-24 0 1</inkml:trace>
  <inkml:trace contextRef="#ctx0" brushRef="#br0" timeOffset="-201766.83">27858 2778 0,'-25'0'0,"1"0"46,24 25-30,0 0 0,24 25 15,-48-26-31,48 150 47,-24-25-16,0-99-15,-24 24-1,24 0 1,0 26 15,0-76-15,24 51-1,1 24 1,-25-49 0,0 24-1,0 1 1,0-26 0,25 50-1,-25-24 1,0-26-1,0 26 1,0-26 0,0 1-1,0 25 1,0-1 0,-25 0-1,25 1 16,-25-26-15,25 1 0,-24 0-1,-1-1 1,25-24 0,0 0-1,-25 24 1,0 1-1,25 25 1,0-1 0,0 25-1,0 0 1,25-24 0,-25-1 15,0 1-16,0-26 1,0-24 0,0 0-1,0 0 1,0 0 0,-25 24-1,25-24-15,0 25 16,25 49-1,-25 0 1,25 25 0,0-25-1,-1 25 1,-24-24 15,25-26-31,-25 0 16,0-24 15,-25-25-15,25 0-1,0-1 1,0 26 0,-24 24-1,24-24 1,0 0-1,0 49 1,24-25 0,-24 50-1,25-24 1,-50-26 0,25-24-1,25-1 16,-25 1-15,0-25 0,0 74-1,0-25 1,0 26 0,0-1-1,-25-25 1,25 1-1,0 24 1,0 0 0,0 0-1,0 1 1,25-1 0,-25 74 15,25-73-16,0-1 1,-25-25 0,25 26-1,-25-26 1,0 0 0,0-24-1,-25 24 1,25 1-1,-25 74 17,0-50-17,25 0-15,0 25 16,-25 0 15,25 0-15,0 25-1,0 0 1,0 25 0,25 24-1,0-24 1,0-1 0,0 1-1,-1 0 1,1-1-1,0 75 1,0-99 0,0 0-1,-25-25 1,24 0 0,-24-74-1,0 74 16,0-25-15,0 0 0,0 0-1,25 100 1,-25-149 0,0 123-1,0-74 1,0 50-1,0-25 1,0 25 0,0-25-1,0 50 1,0-25 0,0 0 15,0 74-16,25-99 1,-25 0 0,-25 0-1,25 0 1,0-25 0,-25-24-1,1-26 1,-1-24-1,0-25 1,0-74 0</inkml:trace>
  <inkml:trace contextRef="#ctx0" brushRef="#br0" timeOffset="-200090.14">28330 3101 0,'0'-25'16,"-25"25"125,25-25-95,-25 25 64,25 25-16,0 0-79,25 0 1,-25 0-16,25-1 15,-25 1-15,49 50 16,-24-26 0,25-24-1,-50 0 1,24 0 0,1-25 62</inkml:trace>
  <inkml:trace contextRef="#ctx0" brushRef="#br0" timeOffset="-198100.5">28751 3051 0,'-25'0'16,"1"0"62,24 25 250,-25 0-313,25 0 1,0 0-16,-25 49 16,0-24-1,0 49 1,1 25 0,-51 149 30,50-149 17,1-99-16,24-1 0,0-48-32,24-1 1</inkml:trace>
  <inkml:trace contextRef="#ctx0" brushRef="#br0" timeOffset="-197035">28503 2630 0,'-49'0'0,"98"0"0,-98 24 63,49 1-63,-25 0 15,0 25 1,-25 24 15,50-49 16,25-50-31,0-25-1,-25 26 16,25 24-15,-25-25-16,99-99 16,-99 124-16,25-25 15,99 273 126</inkml:trace>
  <inkml:trace contextRef="#ctx0" brushRef="#br0" timeOffset="-195166.92">29123 3275 0,'0'24'16,"-24"-24"-1,73 0 63,-24-24-78,273-26 47,-298 25 0,24 25-16</inkml:trace>
  <inkml:trace contextRef="#ctx0" brushRef="#br0" timeOffset="-194867.11">29644 2927 0,'0'0'16,"25"25"47,0-25-63,-25 50 15,25-25-15,0-1 16,-1 1-1,26 0 1,-25 0-16,0 0 16,-1-25-16,-24 24 15,25-24-15</inkml:trace>
  <inkml:trace contextRef="#ctx0" brushRef="#br0" timeOffset="-194583.86">30041 2952 0,'0'-50'47,"-25"75"-16,25 25-31,25-75 0,-50 100 16,1 24-1,-1 25 1,0 0 0,0-25-1,25 0 1,-25-49 0,25-25-16</inkml:trace>
  <inkml:trace contextRef="#ctx0" brushRef="#br0" timeOffset="-194131.14">29620 2729 0,'0'0'0,"-25"0"16,0 0-16,75 0 31,-26-25-31,26 0 16,49 25-1,0-25 1,-24 1 0,-50 24 15,-50 0 31</inkml:trace>
  <inkml:trace contextRef="#ctx0" brushRef="#br0" timeOffset="-191599.91">30984 3002 0,'0'-25'31,"-25"25"16,0 0-31,75 149 15,-25 24 0,-25-73 0,0-1-15,0 25 0,0-25-1,0 0 1,0 1 0,0-26-1,-25 0-15,25 26 16,-25-1-1,25 0 1,0 0 0,0-24-1,-25-26 17,25 26-32,0-26 31,-25 1-16,25 24 1,0-49 0,-24 50-1,-1-1 1,50-24 0,-25-1-1,0 26 1,0 49-1,0 0 1,24 0 0,26 25-1,0-25 1,-25-25 0,-1 0 15,1-24-16,-25-26 1,0 1 0,-25-1-1,25 1 1,25 0 0,-25 24-1,0 25 1,0 1-1,0 24 1,0 24 0,0 26-1,25 0 1,0 123 15,0-73-15,-1-26-1,1 25 1,-25-24 0,25-25-1,0-1 1,-25-98 0,0-1-1,25 100 1,-50-75-1,25 0 1,0-24 0,-25 24 15,25-25-15,0 1-1,0 24 1,0 0-1,0 0 1,0 25 0,-25 50-1,25-124 1,0 49 0,-25 50-1,25-100 1,-24 100-1,-1-50 1,25-24 0,-25 24-1,0 0 1,25 1 15,-25-1-31,25 0 31,0 25-15,0-25 0,25 0-1,-25 26 1,0-26 0,0 0-1,25 0 1,-25 25-1,25-74 1,-25 74 0,25 50-1,-1-50 1,1 24 15,-25-24-31,25 25 31,0 50-15,-25-125 0,25 75-1,-25 0 1,24 0 0,1-25-1,-25 0 1,25 0-1,-25-25 1,-25 25 0,25-25-1,0 25 1,0 0 15,0-49-31,0-26 31,0-24-15,-25-50 15,25 1-15,0-51-16</inkml:trace>
  <inkml:trace contextRef="#ctx0" brushRef="#br0" timeOffset="-160014.3">21880 14512 0,'-25'0'0,"25"-24"15,0-1 79,-25 25 78,25 49-156,-25 26-1,1 24 1,-1 0-1,-25 25 17,50-99-32,-25 25 31,25-26 16,0-73-16</inkml:trace>
  <inkml:trace contextRef="#ctx0" brushRef="#br0" timeOffset="-159463.17">22053 14686 0,'0'-25'47,"0"50"-47,0 0 16,0 0-1,0-1-15,0 1 16,25 50 0,-25-26-1,25 26 1,0-26-1,-50-24 1,25 0 0,-50 0-1,1 0 17,24-25-32</inkml:trace>
  <inkml:trace contextRef="#ctx0" brushRef="#br0" timeOffset="-159066.91">22053 14587 0,'0'74'16,"0"-148"-16,25 74 0,0 0 0,0 0 15,24 0 1,-24-25 15,0 0-15,0 0-1,0 25 1,-25-24-16,24 24 31,1 0-15,-25-25 0</inkml:trace>
  <inkml:trace contextRef="#ctx0" brushRef="#br0" timeOffset="-158552.96">22599 14785 0,'0'25'62,"0"0"-46,25 0 15,-50-50 16,25 0-16,0 0-31,0 50 78,-25 0-62</inkml:trace>
  <inkml:trace contextRef="#ctx0" brushRef="#br0" timeOffset="-157796.12">23021 14686 0,'0'-25'0,"25"25"16,-25-25 0,0 1-1,24-1 1,-24 0-16,25 0 31,-25-49-15,25-1-1,-50 26 1,0 24-16,1 25 16,-26 0-1,-24 49 1,24 1 0,25-25-1,25 25 1,25-1-1,0 1 1,49-25 0,1 49 15,-75-49-31,24 99 31,-48-50-15,-1 1-1,-25-26 1,25-49 0,-24-25-1,49-49 1,-25-50 0,50 25-1,0 24 1,-1 26-1</inkml:trace>
  <inkml:trace contextRef="#ctx0" brushRef="#br0" timeOffset="-156931.87">23517 14661 0,'0'-25'31,"0"1"-16,25-1 1,0 0 0,-25-25-1,0 1 1,-25-1 15,-25 50-15,1-25-1,-1 25 1,0 25 0,1 50-1,24-51-15,25 26 16,0-25 0,50 0-1,24-1 1,0 1-1,-24 0 1,-25 0 0,0 24-1,-25 26 17,0-26-17,-25-24 1,0 25-1,-25-25 1,26-1 0,-26-24-1,25-24 17,25-26-17,-25 25 1,50-24-1,-25-26 1,25 26 0,25-1-1,-26 25 1,1 0 15,0 25-31,-25-24 16</inkml:trace>
  <inkml:trace contextRef="#ctx0" brushRef="#br0" timeOffset="-155495.95">24236 14711 0,'-24'-25'31,"48"0"-31,-24 0 16,0 1-1,0-1-15,0 0 0,0-25 16,0 1 0,-49-1 15,-75 100 0,49 74 0,100-75-15,25 1 15,24-50-15,-24 25-1,-1 24 1,-24-24 0,-50 50-1,1-26 1,-51 1 0,26-25-1,24-50 1,25-50-1,25-24 1,-1 25 0,26 24-1</inkml:trace>
  <inkml:trace contextRef="#ctx0" brushRef="#br0" timeOffset="-155180.44">24460 14438 0,'-25'74'0,"50"-148"0,-25 49 31,0 50-16,0 0 1,0 24-16,24 51 16,-24-1-1,0 25 1,0-25 15,25-49-15,-25-26-16</inkml:trace>
  <inkml:trace contextRef="#ctx0" brushRef="#br0" timeOffset="-154763">24733 14537 0,'0'-25'31,"0"1"1,0 73-32,-25-74 15,25 50 1,0 0 0,-25 124-1,25-50 1,25-25-1,24-24 1,-24-50 0,0 0-1,0 0 1,-50-50 0,0 1-1,-24 24 1,-26 0-1,26 50 1,24 0 0</inkml:trace>
  <inkml:trace contextRef="#ctx0" brushRef="#br0" timeOffset="-154264.46">25129 14661 0,'25'-25'16,"0"-49"15,-25 49-31,-25 25 0,0-25 16,25 174-16,0-322 0,-49 148 15,-26 0 1,26 50-1,-26 0 1,51 49 15,24 0-31,49-24 32,50-25-17,-24 0 1,-26 74-1,-24-50 1,-50 26 0,-24 24-1,24-49-15,-74-1 16,0-24 0,99-99-1,24-75 1,26-25-1,-25 75 1,0 25 0</inkml:trace>
  <inkml:trace contextRef="#ctx0" brushRef="#br0" timeOffset="-70617.95">31282 3175 0,'0'-24'15,"0"48"-15,24-24 0,-24-24 47,0 48 0,25 76 0,-25-76-47,0 26 47,0-25 0</inkml:trace>
  <inkml:trace contextRef="#ctx0" brushRef="#br0" timeOffset="-70205.82">31554 3151 0,'25'0'62,"-25"24"-31,0 1-15,0 0 0,0 0-16,-25 74 15,1-49 1,24-1-1,-25 1-15,-25 24 16,25 1 0,1-26-1,-1-24 1,25 0 15</inkml:trace>
  <inkml:trace contextRef="#ctx0" brushRef="#br0" timeOffset="-69759.98">31728 3448 0,'0'0'15,"0"25"-15,25-25 47,0 0-47,0-25 16,-1 25-16,1 0 15,0-25 1,0 25 15,0 0 0</inkml:trace>
  <inkml:trace contextRef="#ctx0" brushRef="#br0" timeOffset="-69457.4">32150 3250 0,'-25'0'15,"25"-25"1,0 50 15,25-25-15,0 25-1,-25-1-15,74 26 16,-49-25 0,24 49-1</inkml:trace>
  <inkml:trace contextRef="#ctx0" brushRef="#br0" timeOffset="-69140.36">32472 3250 0,'0'0'16,"0"25"15,-24-1-15,-1 26-1,0 24 1,-25 26 0,1 48-1,-1-23 1,0-26-1,26-25 1,24-49-16</inkml:trace>
  <inkml:trace contextRef="#ctx0" brushRef="#br0" timeOffset="-68719.01">32125 2977 0,'25'0'47,"0"0"-31,-1 0-16,51 0 15,-1-25 16,1 25-15,-1-25 0,-49 25 15,-50 25-15</inkml:trace>
  <inkml:trace contextRef="#ctx0" brushRef="#br0" timeOffset="-68324.52">32770 3051 0,'-25'0'31,"25"25"-15,50 0-1,-25 0 1,-25 24-16,24 51 15,1 24 1,-25 0 0,-25-50-1,1 0-15,-100 51 16,0-26 0,24-50-1</inkml:trace>
  <inkml:trace contextRef="#ctx0" brushRef="#br0" timeOffset="-67723.92">31207 3250 0,'-49'25'31,"49"-1"-31,-25 1 16,-25 74 0,25-24-16,1-26 15,-1 26 1,0 173 15,75-74 0,173-100 1</inkml:trace>
  <inkml:trace contextRef="#ctx0" brushRef="#br0" timeOffset="-67225.29">33043 2754 0,'25'-25'15,"-50"50"-15,74-75 16,1 50 0,-50 25-16,50 0 31,-50-1-31,25 26 16,-25 24 15,-25-49-31,0 25 15,25-25 17,99-25-17,25-25 1,0 0 0</inkml:trace>
  <inkml:trace contextRef="#ctx0" brushRef="#br0" timeOffset="-62187.15">25278 3820 0,'0'0'16,"-25"0"0,50 0 62,0 0-78,0 25 15,0-25-15,198 25 32,0 0 14,-99 0-30,25-25 0,0 0-1,0 0 1,-25 0 0,0 0-1,-50 0-15,1 0 16,173 0-1,-99 0 1,-1 0 0,1 0-1,25-25 1,-50 25 0,0 25 15,0-25-16,0-25 1,25 25 0,0 0-1,-75 0-15,1 0 16,148 0 0,-74 0-1,0 0 1,-1 0-1,1-25 1,25 25 0,24 0-1,1 0 1,-1 0 15,125 0-15,-100 0-1,0 0 1,25 25 0,-49-25-1,-1 0 1,26 0 0,123 0 15,-223 25-31,99-25 15,0 24 1,-24-24 0,-1 0-1,1 25 1,-1-25 0,25 0 15,-99 25-16</inkml:trace>
  <inkml:trace contextRef="#ctx0" brushRef="#br0" timeOffset="-54520.04">23666 298 0,'-25'0'16,"25"24"15,25 1-15,-25 25-16,25 24 15,49 75 48,-24-149-63,-26 25 0</inkml:trace>
  <inkml:trace contextRef="#ctx0" brushRef="#br0" timeOffset="-54273.12">24088 322 0,'-124'199'63,"49"-75"-47,50-74-1,-24 74 1,322-621-16,-571 1093 15,273-522 1,25-24-16</inkml:trace>
  <inkml:trace contextRef="#ctx0" brushRef="#br0" timeOffset="-53787.99">23740 174 0,'0'24'16,"25"-24"-16,0 0 15,49 25-15,1-25 32,24 0-17,-49 0-15,-1 0 16,1-25-1,-25 25-15</inkml:trace>
  <inkml:trace contextRef="#ctx0" brushRef="#br0" timeOffset="-53224.27">24311 670 0,'-25'0'16,"0"0"-16,50 25 16,0-25-16,0-25 15,-1 25 1,76 0 15,-26-25 0</inkml:trace>
  <inkml:trace contextRef="#ctx0" brushRef="#br0" timeOffset="-52991.57">24236 893 0,'50'0'0,"-25"0"16,0 0 0,49-25-1,-24 25-15</inkml:trace>
  <inkml:trace contextRef="#ctx0" brushRef="#br0" timeOffset="-52240.31">25551 471 0,'25'0'16,"-25"-24"0,-50 24-1,26 0 1,-26 24-16,-74 1 16,25 0-1,74-25 16,0 25-15,50-25 0,24 0-1,51 0 1,-51 25 0,-24-1-1,-25 1 1,0 0-16,-25 0 15,-74 74 1,49-74 0,26 0-1,24-1 17,24-24 14,26 0-30,25 0 0,24-24-1,-50-1-15</inkml:trace>
  <inkml:trace contextRef="#ctx0" brushRef="#br0" timeOffset="-51969.88">25849 471 0,'0'0'31,"25"0"0,-25 25-15,24 0-1,1 0-15,0 24 16,-25-24 0</inkml:trace>
  <inkml:trace contextRef="#ctx0" brushRef="#br0" timeOffset="-51720.1">26072 471 0,'0'25'47,"0"-50"-32,0 75-15,-25-25 0,25 0 16,-25 24 0,25 1-16,-24-1 15,-26 75 1,50-74 0</inkml:trace>
  <inkml:trace contextRef="#ctx0" brushRef="#br0" timeOffset="-51323.15">25005 1116 0,'100'0'31,"-26"0"-31,0 0 15,125-49 1,74 24 0,-25-25-1,-25 1 1,-148 24 0,-26 25-16,1 0 31</inkml:trace>
  <inkml:trace contextRef="#ctx0" brushRef="#br0" timeOffset="-50807.42">25526 1464 0,'-24'24'0,"48"-48"0,-48 73 16,24-74 31,24 1-32,-24-26 1,50 25-16,0-24 15,-1 24 1,-24 25 15,0 25-15,0 24 0,-25 1 15</inkml:trace>
  <inkml:trace contextRef="#ctx0" brushRef="#br0" timeOffset="-50490.78">27015 918 0,'25'0'62,"-1"0"-62,1 0 16,0-25-16,0 25 15,24-25-15</inkml:trace>
  <inkml:trace contextRef="#ctx0" brushRef="#br0" timeOffset="-50319.75">26965 1067 0,'-25'25'47,"100"-25"-32,-26-25 1</inkml:trace>
  <inkml:trace contextRef="#ctx0" brushRef="#br0" timeOffset="-49839.97">27908 571 0,'-25'0'16,"50"0"-16,-50-25 15,0 0-15,50 0 16,25 25 15,24-25-15,-24 50-1,-50 0 1,-25 49 0,0-24-1,0-25-15,50 0 32,0-1-32,24-24 15,1 0 1,-25 25-1,-25 25 1,-25-25 0,-25 24-1,1 1 17,24-50-32</inkml:trace>
  <inkml:trace contextRef="#ctx0" brushRef="#br0" timeOffset="-49455.96">28429 645 0,'0'-25'31,"-25"25"-31,50 25 0,-50-25 16,0 74 0,25-24-1,50 0 1,24-26 0,1-24 15,-51 0-31,51-24 15,-75-26 1,0-24 0,-25-1-1,-25 26 1,1 24 0,24 0-1</inkml:trace>
  <inkml:trace contextRef="#ctx0" brushRef="#br0" timeOffset="-49139.33">28850 496 0,'100'0'32,"-100"25"-32,25 0 0,-174-100 0,298 199 15,-274-223-15,200 273 16,-100-100 0,25-49-16,0 0 31,25 0-16,25-25-15,-26 0 16,51 0 0</inkml:trace>
  <inkml:trace contextRef="#ctx0" brushRef="#br0" timeOffset="-48773.41">27759 1265 0,'124'-25'31,"-248"50"-31,322-50 16,-123 1-16,173-1 15,25-25 17,0 1-17,-50-1 1,-49 25-1,-75 0 1</inkml:trace>
  <inkml:trace contextRef="#ctx0" brushRef="#br0" timeOffset="-48206.51">28677 1488 0,'0'0'15,"0"-24"-15,0-1 32,0 0-17,-25 25-15,0 0 16,-49 0 0,-25 25-1,-1 24 1,76 1-1,24-25 1,49 24 0,1-49-16,-1 0 15,75 0 17,-74-24-17,-25 24 1,0 24 15,-1 26-15,1 0-1,0 24 1,-25-49 0,25 0-1</inkml:trace>
  <inkml:trace contextRef="#ctx0" brushRef="#br0" timeOffset="-47873.2">29868 943 0,'24'0'32,"-24"-25"-32,50 25 31,-25 0-31,24 0 15,26-25 1,-26 25 0,-24 0-1</inkml:trace>
  <inkml:trace contextRef="#ctx0" brushRef="#br0" timeOffset="-47687.43">29868 1191 0,'0'25'15,"49"-1"17,1-48-32,-149-1 0,247 50 15,-98-25-15,49 0 16</inkml:trace>
  <inkml:trace contextRef="#ctx0" brushRef="#br0" timeOffset="-35256.63">30413 819 0,'25'0'15,"-50"0"1,25-25 31,25 25-32,50-25 17,-1 25-1,-74 25-15,-25 49-1,25-24 1,-25-25-1,50-25 1,0 24 0,25 1-1,-1 25 17,-49-25-32,-25 24 15,-24 26 1,-26-26-1,26-24 1</inkml:trace>
  <inkml:trace contextRef="#ctx0" brushRef="#br0" timeOffset="-34865.46">30984 819 0,'25'-75'47,"-50"150"-47,75-150 15,-26 75 1,1 50-1,-25-1 1,0 26 0,0-50-16,0-1 31,25 1-31,-25 0 16,25 0-1,-50 0 1,25 0-1,-25-1 1,-24 26 15</inkml:trace>
  <inkml:trace contextRef="#ctx0" brushRef="#br0" timeOffset="-34680.55">31356 1092 0,'25'0'47,"-50"0"-47</inkml:trace>
  <inkml:trace contextRef="#ctx0" brushRef="#br0" timeOffset="-34405.6">31703 843 0,'0'-24'0,"-74"24"47,148 24-47,-148-24 0,74 25 16,74 50-1,1-1 1,-1-24 0,-74-25-1,-25 24 1,1-49-16,-51 25 15,-24-25 1</inkml:trace>
  <inkml:trace contextRef="#ctx0" brushRef="#br0" timeOffset="-34238.74">31629 893 0,'74'-99'15,"224"0"32</inkml:trace>
  <inkml:trace contextRef="#ctx0" brushRef="#br0" timeOffset="-33903.98">32423 670 0,'0'25'31,"-124"74"1,99-50-17,-620 1-15,1240-50 0,-595 74 16,-25 26-1,249-497-15,-398 893 16,248-446 0,-49-50-16,50 0 15,-50 0 1,-50-50 0,0-24-1,0 24 1,-49 25 15,-50 25-31</inkml:trace>
  <inkml:trace contextRef="#ctx0" brushRef="#br0" timeOffset="-28922.44">25402 4465 0,'25'0'63,"-25"25"-1,-25 0-46,-24 173 31,24-173-47,25 25 15,-25 24 1,25-49 0,0 0 30</inkml:trace>
  <inkml:trace contextRef="#ctx0" brushRef="#br0" timeOffset="-28303.88">25626 4565 0,'0'-25'16,"24"25"15,-24 25 16,-24-25-32,24 24-15,-25 1 16,25 0-16,-25 25 31,0-26-31,25 51 16,0-50-1,0 24 1,0-24 0,50 0-1,-1-25 1,-24 0 0,0 0-1,0-50 1,-50 25-1,0-24 1,0 49 0,25-25-16,-49 25 31,-1 0-15,25 0-1,1 0 1</inkml:trace>
  <inkml:trace contextRef="#ctx0" brushRef="#br0" timeOffset="-27905.99">26072 4639 0,'0'0'16,"25"0"77,0 0-93,0-25 16,24 25-16,-24 0 16,49 0-1,-49 0 1,0 0 0,-25-25 46</inkml:trace>
  <inkml:trace contextRef="#ctx0" brushRef="#br0" timeOffset="-27288.18">26593 4490 0,'-50'0'32,"50"-25"-17,0 1 16,25-1-15,0 25 0,0 0-1,0 0-15,-1 25 16,-24-1 15,0 1-31,-49 25 16,24-1-1,0-24 1,50-25 47,0-25-48,0 25-15,-1 0 16,1 0-1,0 25 1,-25 25 0,0-25 15,-50-1-15,26 1-1,-1 0 1,25 0-1,-50-50 1</inkml:trace>
  <inkml:trace contextRef="#ctx0" brushRef="#br0" timeOffset="-26823.36">26841 4515 0,'0'-50'63,"0"100"-63,25-100 0,25 50 31,-26 25 0,-48 0-15,24 0 0,-25-25-1,25 25-15,0-1 32,25 1-17,-1 0 16,-24 0-15,-24 0 0,-1-1-1,0-24 17,0 0-17</inkml:trace>
  <inkml:trace contextRef="#ctx0" brushRef="#br0" timeOffset="-26635.28">27139 4589 0,'25'0'15,"-1"0"16,-73 0-31,74 25 32</inkml:trace>
  <inkml:trace contextRef="#ctx0" brushRef="#br0" timeOffset="-26339.42">27337 4490 0,'-49'0'47,"98"0"-47,-98 25 0,24 0 16,50 0-16,-25-1 15,24 26 1,1-25-1,-25 0 1,0-1 0,-25-24-1,1 0 1,-26 0 0,25 0-16</inkml:trace>
  <inkml:trace contextRef="#ctx0" brushRef="#br0" timeOffset="-26137.44">27238 4490 0,'0'-49'31,"50"49"0,-1-25-31,-24 25 0,-149 74 0,322-173 16,-173 74 0</inkml:trace>
  <inkml:trace contextRef="#ctx0" brushRef="#br0" timeOffset="-25488.28">27685 4391 0,'0'-25'32,"0"50"-1,0 0-31,-25 0 15,25-1-15,0 51 16,25 49 15,-25-99-15,49-1 15,-24-24-15,-25-24-1,-25-1 1,-49 0 0,-25 0-1,24 25 1</inkml:trace>
  <inkml:trace contextRef="#ctx0" brushRef="#br0" timeOffset="-12437.4">28081 4540 0,'0'-25'31,"0"50"47,0 0-62,0-1-16,0 1 15,0 149 17,0-100-1</inkml:trace>
  <inkml:trace contextRef="#ctx0" brushRef="#br0" timeOffset="-12039.14">28404 4589 0,'0'0'16,"25"-24"31,-25 48-47,-25 1 16,25 0-16,25 0 15,0 49 1,-1-49 15,1 25-15,-25-26-1,-25 1 17,1-25-17,-1 0-15,0 0 31</inkml:trace>
  <inkml:trace contextRef="#ctx0" brushRef="#br0" timeOffset="-11782.03">28454 4540 0,'0'0'16,"24"-25"0,1 0 15,25 0 0,-25 1-15,-1 24-1,1 0-15</inkml:trace>
  <inkml:trace contextRef="#ctx0" brushRef="#br0" timeOffset="-11493.03">28751 4738 0,'0'50'16,"0"-100"-16,0 125 15,0-51 16</inkml:trace>
  <inkml:trace contextRef="#ctx0" brushRef="#br0" timeOffset="-11021.42">28999 4565 0,'-24'49'0,"48"-98"0,-24 24 15,25 25 1,-50 0 31,1 25-32,24-1-15,0 26 16,0-25-16,-25 24 16,50 51-1,-25-76 1,49 1-1,1-25 1,-50-25 15,49 1-15,-49-1 0,0 0-1,-49 0 1,-1 25-1,1 0 1</inkml:trace>
  <inkml:trace contextRef="#ctx0" brushRef="#br0" timeOffset="-10371.55">29173 4639 0,'25'0'31,"-50"0"-15,50-25-1,0 25 1,-1 0-1,1 0 1,0 0 15,0 0 1,0 0-1,-1 25 0,-24 0-15,-24 0-1,24-1 1,0 1 0,-25-25-16,25 25 15,-25-25 16,25 25-15,25-25 15,0-25-15,-1 25-16,1-25 16,0 25-1,0 0 1,-25-25 31</inkml:trace>
  <inkml:trace contextRef="#ctx0" brushRef="#br0" timeOffset="-9588.22">29620 4565 0,'0'24'32,"0"1"-17,0 0 1,24 0-16,-24 0 16,25 24-16,0 1 31,-50-1 16,-24-73-32</inkml:trace>
  <inkml:trace contextRef="#ctx0" brushRef="#br0" timeOffset="-9433.6">29669 4540 0,'0'-50'32,"50"25"-17</inkml:trace>
  <inkml:trace contextRef="#ctx0" brushRef="#br0" timeOffset="-8755.31">29868 4689 0,'0'0'0,"0"24"16,0-48 46,49 24-46,1 0 0,-1-25-1,75 25 1,0-25-1,-49 0 1,-50 25 0,0 0-16,-75 0 31,-25 0-15,-49 25-1,50 0 1,49-25-1,50 0 17,25 0-17,-1 0-15,75-25 32,-49 25-17,-50-25 1,-1 25-16,1 0 47</inkml:trace>
  <inkml:trace contextRef="#ctx0" brushRef="#br0" timeOffset="-5186.94">28726 5135 0,'-24'0'16,"24"-25"31,24 25-47,100-24 47,-99 24-32,0 24 1,-25 51-1,-25-50 1,0-25-16,25 24 16,25-24 31,0 25-32,50-25 1,-51 0-1,1 0 1,-25 25 0,-25 25-1,1-26 1,-1-24-16,-25 25 16,25-25 15</inkml:trace>
  <inkml:trace contextRef="#ctx0" brushRef="#br0" timeOffset="-4538.28">29223 5135 0,'-25'0'16,"50"0"-16,-25-25 15,24 25 48,1 0-63,0 0 15,0-24 1,24 48 0,-24-24-1,0 0 1,-25 25-16,-25 25 15,0-1 1,1-49 0,24 25-1,-25-25 1,74 0 15,1 0-15,-25 0-1,0 0 1,-25 25 0,0 0 15,0 0-31,-25-1 16,-25-24-1,25 25 1,1-25-1</inkml:trace>
  <inkml:trace contextRef="#ctx0" brushRef="#br0" timeOffset="-4267.67">29719 5259 0,'-50'0'15,"100"0"-15,-50 25 0,0 0 16,0 0 15,0-1-15</inkml:trace>
  <inkml:trace contextRef="#ctx0" brushRef="#br0" timeOffset="-3937.1">29992 5110 0,'0'-24'16,"0"48"31,0-73-32,49 98 1,-24 1-1,25 0 1,-1-1 0,-49-24-1,25 0 1,-75-25 0,1 25-1,-1-25 1</inkml:trace>
  <inkml:trace contextRef="#ctx0" brushRef="#br0" timeOffset="-3754.57">30041 5086 0,'75'-50'47,"-150"100"-31,199-125-16,-74 75 0,-25 0 15</inkml:trace>
  <inkml:trace contextRef="#ctx0" brushRef="#br0" timeOffset="-3368.53">30537 4986 0,'0'0'47,"-24"50"-32,-1-50-15,74-50 0,-98 125 16,24-1-1,0 1 1,0-1 0,75-24-1,0-50 1,24 24 0,-24-24-1,-50-24 1,24 24-16,-24-25 15,-49-25 17,-1 50-32,-49 0 31</inkml:trace>
  <inkml:trace contextRef="#ctx0" brushRef="#br0" timeOffset="1464.79">14611 5482 0,'100'-24'0,"-200"48"0,299-24 16,-100-24-16,-25 48 16,26-48-16,-26 24 15,100 0 1,-75-25-16,25 25 16,99 25-1,224-1 16,-348-24-31,273 25 47,0 0-15,-198 0-17,-1-25 1,-24 25-1,25-25 1,-25 24 0,-25 1-1,25-25 1,-25 25 0,0 0-1,0-25 1,0 25-1,0-25 1,25 25 15,0-25-15,-25 0 0,24 24-1,-24-24 1,0 0-1,50 0 1,-50 25 0,0-25-1,25 0 1,0 25 0,0-25-1,0 0 1,-25 25 15,0-25-31,-50 25 31,25-25-15,25 24 0,124 1-1,-74 0 1,25-25-1,-1 0 1,0 0 0,1 0-1,-50-25 1,-25 25 0,-25 0-1,-25 0 1,-24-25-1,-25 25 1,24 0 15,1-24-15,-25 24 0,24-25-1,1 0 1,25 25-1,49 0 1,24-25 0,26 25-1,49-25 1,1-24 0,-1 49-1,75-25 1,-125 0-1,-24 0 1,-25 0 15,-25 25-15,-49-24 0,-25 24 15,-1 0-16,26 0 1,0 0 0,-1 0-1,26 0 1,-26 0-16,75 0 16,25 24-1,25-24 1,0 0-1,-1 0 1,-24 0 15,25 0-15,-25 0 0,24 0-1,50 25 1,-49-25-1,0 0 1,-25 25 0,-1-25-1,-24 0 1,0 25 0,-24-25-1,24 25 1,0 0-1,-25-25 1,0 0 15,25 24-15,-25-24 0,75 25-1,-75-25 1,1 25-1,-1-25 1,25 0 0,0 0-1,25 0 1,24 0 0,75 0-1,50 0 1,25 0-1,-125-25 17,472 50-17,-496 0 1,49-25 0,-124 25-1,-124-50 16,-24 25-31</inkml:trace>
  <inkml:trace contextRef="#ctx0" brushRef="#br0" timeOffset="4613.83">11386 7095 0,'0'0'0,"25"0"0,0 0 16,0 25-1,0-50-15,24 25 0,-24 0 16,0 0-16,24 25 0,125 0 47,-124-25-32,421 24 32,75 26 0,0 0 0,-373-50-31,-24 24-1,-25 1 1,124 0-1,-25-25 17,-24 25-17,24-25 1,0 25 0,1-25-1,-51 0 1,26 24-1,-26-24 1,1 0 0,49 0-1,-74 0 1,-25 0 0,25 0-1,-25 0 1,0 0-1,0-24 17,25 24-17,25-25 1,-1 25 0,1-25-1,-50 25 1,74-25-1,-123 0 1,24 1 0,-24-1-1,-1 25 1,0 0 0,1-25-1,-26 25 1,26-25-1,-26 25 1,-24 0 15,99-25-15,-49 25 0,173-24-1,-174 24 1,1 0-1,-1 0 1,75-25 0,-50 25-1,-25 0 1,1 0 0,-25 0-1,-1 0 1,26 0 15,-1 0-31,50 0 31,74 0-15,-73 0 0,-1 0-1,0 0 1,0 0-1,24 0 1,1 0 0,-25 0-1,25-25 1,-25 25 0,0 0-1,100 0 1,-100-25 15,0 25-15,0 0-1,24 0 1,26 0 0,-25-25-1,25 25 1,24 0-1,1 0 1,98 0 0,-198 0-1,174 25 1,-99-25 0,0 0-1,-1 0 1,1 0-1,0 0 17,-1 0-17,26-25 1,49 0 0,25 25-1,24 0 1,1 0-1,124-24 1,-298 24 0,149 0-1,-100 0 1,75 24 0,50-24-1,-124 0 1,-75 0-1,50 0 17,-25 0-32,-75 0 31,75 0-15,75 0-1,-50 0 1,24 0-1,26 0 1,24 0 0,0 0-1,-24 25 1,-50 0 0,-25-25-1,49 0 16,-73 0-15,-76 0 0,51 0-1,-50 0 1,-1 0 0,26 0-1,0 0 1,-1 0-1,26 0 1,-1 0 0,0 0-1,-24 0 1,-25 0 0,0 0 30,-25-25-14,-50 25-32</inkml:trace>
  <inkml:trace contextRef="#ctx0" brushRef="#br0" timeOffset="7494.74">11734 8658 0,'0'0'0,"-25"-25"0,0 0 16,0 25-16,50 0 62,0 0-62,24 0 32,373 0 15,-223 0-32,24 0 1,0 25-1,0-25 1,-24 25 0,-1-25-1,50 25 1,-173-25 0,-1 0-16,50 24 15,0-24 1,-49 25 15,24-25-15,25 25-1,25-50 1,0 25 0,24 0-1,-49 0 1,25 0-1,50 0 1,-50-25 0,-1 25-1,1-24 1,0 24 0,124-25 15,-199 25-31,100-25 15,-50 25 17,-25-25-17,-24 25 1,-26-25 0,1 25-1,24 0 1,26 0-1,48-24 1,51 24 0,-1-25-1,26 25 1,-1-25 0,-25 25-1,-24 0 1,74-25 15,-198 25-15,98 0-1,-23 0 1,-26-25 0,124 25-1,-49 0 1,-26 0-1,1-24 1,223 24 0,-99-25-1,-49 25 1,-1-25 0,-50 25-1,100-25 1,-124 0-1,25 25 17,0-25-17,24 25 1,-24 0 0,-1 0-1,26-24 1,-1 24-1,100-25 1,-199 25 0,124 0-1,100-25 1,-100 25 0,-24 0-1,-1-25 1,0 25-1,1 0 17,-1-25-17,100 25 1,-199 0 0,249-24-1,-100 24 1,49-25-1,-24 25 1,0-25 0,25 25-1,-25-25 1,49 25 0,-49 0-1,0-25 1,-25 25-1,50-24 1,-1 24 15,1 0-15,-174 0-16,149-25 16,-50 25-1,0 0 1,-49 0-1,25 0 1,-51 0 0,-48 0-1,48 25 1,26-25 0,-25 0-1,0 0 16,-75 0 1,-24 0-32,-25 0 15,-1 0 1,26 0 0,-25 0-1,0 0 32,-50-25-16</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23.217"/>
    </inkml:context>
    <inkml:brush xml:id="br0">
      <inkml:brushProperty name="width" value="0.05" units="cm"/>
      <inkml:brushProperty name="height" value="0.05" units="cm"/>
    </inkml:brush>
  </inkml:definitions>
  <inkml:trace contextRef="#ctx0" brushRef="#br0">1 0 24575</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24.530"/>
    </inkml:context>
    <inkml:brush xml:id="br0">
      <inkml:brushProperty name="width" value="0.05" units="cm"/>
      <inkml:brushProperty name="height" value="0.05" units="cm"/>
    </inkml:brush>
  </inkml:definitions>
  <inkml:trace contextRef="#ctx0" brushRef="#br0">0 0 24575,'0'0'-8191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25.046"/>
    </inkml:context>
    <inkml:brush xml:id="br0">
      <inkml:brushProperty name="width" value="0.05" units="cm"/>
      <inkml:brushProperty name="height" value="0.05" units="cm"/>
    </inkml:brush>
  </inkml:definitions>
  <inkml:trace contextRef="#ctx0" brushRef="#br0">1 1 24575,'0'8'0,"0"2"-8191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35.792"/>
    </inkml:context>
    <inkml:brush xml:id="br0">
      <inkml:brushProperty name="width" value="0.05" units="cm"/>
      <inkml:brushProperty name="height" value="0.05" units="cm"/>
    </inkml:brush>
  </inkml:definitions>
  <inkml:trace contextRef="#ctx0" brushRef="#br0">676 56 24575,'0'-2'0,"0"1"0,-1-1 0,1 1 0,-1-1 0,0 1 0,1 0 0,-1-1 0,0 1 0,0 0 0,0-1 0,0 1 0,0 0 0,0 0 0,0 0 0,-1 0 0,1 0 0,0 0 0,0 0 0,-1 1 0,1-1 0,-1 0 0,1 1 0,-2-1 0,-40-14 0,35 13 0,-4-1 0,0 0 0,-1 1 0,1 0 0,-1 1 0,0 0 0,1 1 0,-1 1 0,0 0 0,1 0 0,-1 1 0,1 1 0,0 0 0,-1 1 0,2 0 0,-23 12 0,20-8 0,0 1 0,2 0 0,-1 1 0,1 0 0,0 1 0,1 0 0,0 1 0,1 1 0,1-1 0,0 2 0,0-1 0,-8 19 0,5-6 0,1 0 0,1 1 0,1 0 0,2 1 0,0 0 0,2 0 0,1 0 0,0 41 0,4-54 0,0-1 0,1 0 0,1 1 0,0-1 0,1 0 0,1 0 0,0 0 0,1 0 0,0-1 0,1 0 0,1 0 0,0 0 0,1-1 0,0 0 0,1 0 0,0-1 0,0 0 0,15 12 0,2-5 0,0-1 0,1-1 0,0-2 0,1-1 0,1 0 0,40 10 0,43 20 0,-102-39 0,-1 0 0,0 1 0,-1 0 0,1 1 0,-1 0 0,0 0 0,11 11 0,-17-14 0,0 0 0,1 0 0,-1-1 0,0 1 0,0 1 0,-1-1 0,1 0 0,-1 0 0,1 1 0,-1-1 0,0 0 0,0 1 0,-1-1 0,1 1 0,-1-1 0,0 1 0,1 0 0,-2-1 0,1 1 0,0-1 0,-1 1 0,1-1 0,-1 1 0,-2 3 0,-3 8 0,-1 0 0,-1-1 0,0 0 0,-1 0 0,-1-1 0,0 0 0,-1 0 0,-22 20 0,11-15 0,0 0 0,-1-1 0,-1-2 0,-33 17 0,6-7 0,-1-2 0,-1-2 0,-55 13 0,99-32 0,-1 0 0,1 0 0,-1-1 0,0 0 0,0-1 0,1 0 0,-1-1 0,0 0 0,1 0 0,-14-4 0,19 3 0,-1 0 0,1 0 0,-1 0 0,1 0 0,0-1 0,0 0 0,0 0 0,1 0 0,-1 0 0,1 0 0,-1-1 0,1 0 0,0 1 0,0-1 0,1-1 0,-1 1 0,1 0 0,0 0 0,0-1 0,0 1 0,1-1 0,-2-5 0,1-1-170,1-1-1,-1 1 0,2-1 1,0 1-1,0-1 0,1 1 1,3-21-1,9-26-6655</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36.362"/>
    </inkml:context>
    <inkml:brush xml:id="br0">
      <inkml:brushProperty name="width" value="0.05" units="cm"/>
      <inkml:brushProperty name="height" value="0.05" units="cm"/>
    </inkml:brush>
  </inkml:definitions>
  <inkml:trace contextRef="#ctx0" brushRef="#br0">948 92 24575,'0'-2'0,"0"0"0,-1 0 0,1 0 0,-1 0 0,0 0 0,0 0 0,0 0 0,0 1 0,0-1 0,0 0 0,0 1 0,0-1 0,0 1 0,-1-1 0,1 1 0,-1-1 0,1 1 0,-3-1 0,-31-20 0,21 16 0,1 0 0,-1 1 0,-1 0 0,1 1 0,-1 1 0,1 0 0,-1 1 0,0 0 0,0 2 0,0 0 0,0 0 0,0 1 0,1 1 0,-1 1 0,0 0 0,1 0 0,-1 2 0,1 0 0,0 1 0,1 0 0,0 1 0,-18 11 0,2 1 0,1 1 0,1 2 0,1 0 0,-28 33 0,38-38 0,2 1 0,0 0 0,1 1 0,1 0 0,1 1 0,0 1 0,-9 27 0,17-39 0,1 0 0,-1 0 0,2 0 0,-1 0 0,1 0 0,1 0 0,0 0 0,0 0 0,1 0 0,0 0 0,3 13 0,-2-15 0,0 0 0,1-1 0,0 1 0,0-1 0,0 1 0,1-1 0,0 0 0,0 0 0,1-1 0,0 1 0,0-1 0,0 0 0,0 0 0,12 7 0,10 3 0,0-1 0,0-1 0,58 17 0,-59-22 0,-1 0 0,0 2 0,0 1 0,-2 1 0,1 1 0,21 16 0,-39-25 0,-1 0 0,0 1 0,0 0 0,-1 0 0,1 0 0,-1 0 0,0 1 0,-1 0 0,1 0 0,-1 0 0,-1 0 0,1 0 0,-1 0 0,0 1 0,0-1 0,0 1 0,-1 0 0,0-1 0,-1 1 0,0 0 0,0 0 0,0 0 0,-2 8 0,0-3 0,-1 0 0,-1 0 0,0 0 0,-1-1 0,0 1 0,0-1 0,-2 0 0,1-1 0,-1 0 0,-1 0 0,-16 18 0,-16 9 0,-2-2 0,-1-1 0,-2-2 0,-1-2 0,-1-2 0,-84 35 0,110-53 0,0-2 0,-1-1 0,1 0 0,-28 4 0,42-10 0,0-1 0,1 0 0,-1 0 0,0 0 0,0 0 0,1-1 0,-1 0 0,-8-3 0,12 3 0,-1-1 0,0 0 0,1 1 0,-1-1 0,1-1 0,-1 1 0,1 0 0,0-1 0,0 0 0,0 1 0,0-1 0,1 0 0,-1-1 0,-3-5 0,1-1-105,1 0 0,1-1 0,-1 1 0,2 0 0,-1-1 0,1 0 0,1 1 0,0-1 0,1 0 0,0 0 0,0 0 0,4-20 0,7-20-6721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36.829"/>
    </inkml:context>
    <inkml:brush xml:id="br0">
      <inkml:brushProperty name="width" value="0.05" units="cm"/>
      <inkml:brushProperty name="height" value="0.05" units="cm"/>
    </inkml:brush>
  </inkml:definitions>
  <inkml:trace contextRef="#ctx0" brushRef="#br0">161 11 24575,'0'-8'0,"0"5"0,0 12 0,-8 12 0,-3 18 0,1 19 0,2 15 0,2 20 0,3 9 0,-7 12 0,-2 2 0,-6-2 0,0-5 0,3-13 0,3-14 0,-3-22 0,1-21-8191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37.281"/>
    </inkml:context>
    <inkml:brush xml:id="br0">
      <inkml:brushProperty name="width" value="0.05" units="cm"/>
      <inkml:brushProperty name="height" value="0.05" units="cm"/>
    </inkml:brush>
  </inkml:definitions>
  <inkml:trace contextRef="#ctx0" brushRef="#br0">0 230 24575,'1'-8'0,"6"-2"0,12-8 0,18-1 0,19-5 0,24 2 0,14-4 0,7 3 0,10 4 0,-5 7 0,-13-4 0,-14 2 0,-13 3 0,-17 3-8191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38.713"/>
    </inkml:context>
    <inkml:brush xml:id="br0">
      <inkml:brushProperty name="width" value="0.05" units="cm"/>
      <inkml:brushProperty name="height" value="0.05" units="cm"/>
    </inkml:brush>
  </inkml:definitions>
  <inkml:trace contextRef="#ctx0" brushRef="#br0">611 0 24575,'-8'0'0,"-3"16"0,-8 13 0,-8 10 0,-7 14 0,-15 14 0,-6 12 0,-11 8 0,-1 6 0,3-6 0,4-9 0,3-10 0,5-8 0,10-15-8191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39.144"/>
    </inkml:context>
    <inkml:brush xml:id="br0">
      <inkml:brushProperty name="width" value="0.05" units="cm"/>
      <inkml:brushProperty name="height" value="0.05" units="cm"/>
    </inkml:brush>
  </inkml:definitions>
  <inkml:trace contextRef="#ctx0" brushRef="#br0">19 8 24575,'-13'-8'0,"8"15"0,7 23 0,3-13 0,1 1 0,0-1 0,1-1 0,2 1 0,-1-2 0,16 22 0,-3-4 0,-2-2 0,277 412 0,-175-296 57,52 67-1479,-153-188-5404</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40.738"/>
    </inkml:context>
    <inkml:brush xml:id="br0">
      <inkml:brushProperty name="width" value="0.05" units="cm"/>
      <inkml:brushProperty name="height" value="0.05" units="cm"/>
    </inkml:brush>
  </inkml:definitions>
  <inkml:trace contextRef="#ctx0" brushRef="#br0">540 86 24575,'0'-4'0,"0"1"0,0-1 0,0 1 0,-1 0 0,1-1 0,-1 1 0,0 0 0,0-1 0,0 1 0,-1 0 0,1 0 0,-1 0 0,1 0 0,-1 0 0,0 0 0,0 0 0,-1 1 0,1-1 0,-1 1 0,1-1 0,-1 1 0,0 0 0,1 0 0,-1 0 0,0 1 0,0-1 0,-1 1 0,1-1 0,0 1 0,0 0 0,-1 0 0,1 1 0,0-1 0,-7 0 0,-5 0 0,-1 1 0,0 0 0,1 1 0,-1 0 0,0 1 0,-19 6 0,-14 5 0,-71 27 0,102-32 0,0 0 0,1 1 0,0 0 0,0 2 0,1 0 0,-28 26 0,42-35 0,0-1 0,0 1 0,0 1 0,1-1 0,-1 0 0,1 0 0,0 0 0,-2 5 0,2-6 0,1-1 0,0 1 0,0 0 0,0 0 0,0-1 0,0 1 0,0 0 0,0 0 0,0 0 0,0-1 0,0 1 0,0 0 0,0 0 0,0-1 0,1 1 0,-1 0 0,0-1 0,1 1 0,-1 0 0,0-1 0,1 2 0,2 0 0,-1-1 0,0 1 0,1-1 0,-1 0 0,1 1 0,-1-1 0,1 0 0,-1 0 0,1-1 0,0 1 0,-1 0 0,1-1 0,0 0 0,0 0 0,0 1 0,2-2 0,54-2 0,0-2 0,0-3 0,101-27 0,-96 14 0,-53 16 0,1 0 0,-1 2 0,1-1 0,-1 1 0,23-2 0,-30 7 0,-8 5 0,-16 15 0,-1 0 0,-1-2 0,-1 0 0,-1-1 0,-29 17 0,1 1 0,10-7 0,21-17 0,1 1 0,1 1 0,-25 25 0,74-51 0,26-22 0,-1-4 0,74-62 0,-231 189 0,-52 50 0,153-139 0,-1 0 0,1 1 0,-1-1 0,1 0 0,0 1 0,0-1 0,0 1 0,-1 0 0,1-1 0,1 1 0,-1 0 0,0 0 0,0 0 0,1 0 0,-1-1 0,0 4 0,1-4 0,1-1 0,-1 1 0,0 0 0,0 0 0,1-1 0,-1 1 0,1 0 0,-1 0 0,0-1 0,1 1 0,-1-1 0,1 1 0,-1 0 0,1-1 0,0 1 0,-1-1 0,1 1 0,0-1 0,-1 1 0,1-1 0,0 0 0,-1 1 0,1-1 0,0 0 0,0 0 0,1 1 0,5 0 0,0 1 0,1-2 0,0 1 0,-1-1 0,1 0 0,13-2 0,55-10 0,-44 5 0,1 2 0,-1 2 0,46 0 0,-77 3 0,1 0 0,-1 0 0,1 0 0,-1 0 0,0 1 0,1-1 0,-1 0 0,1 1 0,-1-1 0,1 1 0,-1-1 0,0 1 0,1-1 0,-1 1 0,0 0 0,0 0 0,0 0 0,1 0 0,-1 0 0,1 2 0,-1-2 0,-1 0 0,0 0 0,1 1 0,-1-1 0,0 0 0,0 0 0,0 1 0,0-1 0,0 0 0,0 1 0,0-1 0,0 0 0,-1 0 0,1 1 0,0-1 0,-1 0 0,1 0 0,-1 0 0,0 2 0,-6 8 0,0 0 0,-1 0 0,-17 18 0,11-13 0,-123 133 0,127-131 0,11-17 0,-1-1 0,0 0 0,1 1 0,-1-1 0,1 0 0,-1 0 0,0 1 0,1-1 0,-1 0 0,1 0 0,-1 0 0,1 1 0,-1-1 0,0 0 0,1 0 0,-1 0 0,1 0 0,-1 0 0,1 0 0,-1 0 0,1 0 0,-1 0 0,1 0 0,-1 0 0,1-1 0,-1 1 0,1 0 0,-1 0 0,0 0 0,1-1 0,-1 1 0,1 0 0,-1 0 0,0-1 0,1 1 0,-1 0 0,1-1 0,15-7 0,0 0 0,0-1 0,-1-1 0,-1 0 0,22-20 0,63-68 0,-78 76 0,22-31 0,-38 47 0,0-2 0,0 1 0,-1 0 0,0-1 0,-1 0 0,0 0 0,0 0 0,-1 0 0,2-10 0,-4 16-44,1 0 0,-1 0 0,0-1 0,0 1 0,0 0 0,-1 0 0,1 0 0,0 0 0,-1 0 0,1 0 0,-1 0 0,0 0 0,0 0 0,0 0 0,0 0 0,0 0 0,0 0 0,0 0-1,-1 1 1,1-1 0,-1 1 0,1-1 0,-1 1 0,0-1 0,1 1 0,-1 0 0,0 0 0,0 0 0,0 0 0,-4-1 0,-31-11-6782</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2-05-25T05:12:48.249"/>
    </inkml:context>
    <inkml:brush xml:id="br0">
      <inkml:brushProperty name="width" value="0.05292" units="cm"/>
      <inkml:brushProperty name="height" value="0.05292" units="cm"/>
    </inkml:brush>
  </inkml:definitions>
  <inkml:trace contextRef="#ctx0" brushRef="#br0">9575 2257 0,'25'0'31,"0"0"-15,-25 25-16,25 0 15,-25 25 1,25-1-16,0 1 15,99 173 17,0-74-1,-100-99 0</inkml:trace>
  <inkml:trace contextRef="#ctx0" brushRef="#br0" timeOffset="349.68">10171 2332 0,'0'0'15,"0"-25"-15,0 0 16,0 0 15,0 50 1,-25 0-32,-25 74 15,-24 75 1,-50 49-1,0 25 1,25-74 0,49-50-1,25-50 1,25-49 0</inkml:trace>
  <inkml:trace contextRef="#ctx0" brushRef="#br0" timeOffset="1033.78">9873 1538 0,'0'0'0,"-25"50"15,-24-26 1,24 1 0,-49 50-1,49-26-15,0 1 32,199-224 30,-75 125-15,-25 247 0,-74-173-32,25 0 1</inkml:trace>
  <inkml:trace contextRef="#ctx0" brushRef="#br0" timeOffset="1917.37">3399 1364 0,'0'-24'31,"-25"48"-15,-50 125-1,1 174 48,223-298-32,-100-75-31,26 25 16,-26 0-16</inkml:trace>
  <inkml:trace contextRef="#ctx0" brushRef="#br0" timeOffset="2153.53">3423 1364 0,'0'0'16,"-24"-24"-16,-1 24 16,25-25-16,49 0 15,-24 0 1,50 0-1,-26 1-15,1-1 16,-1 0 0</inkml:trace>
  <inkml:trace contextRef="#ctx0" brushRef="#br0" timeOffset="2317.15">3399 1637 0,'0'0'0,"-25"0"16,25 25 0,25-25-1,-1-25-15,26 0 16</inkml:trace>
  <inkml:trace contextRef="#ctx0" brushRef="#br0" timeOffset="2699.93">3870 1340 0,'25'-25'15,"-50"50"-15,50-75 16,-25 75 0,0 0-1,-50 24 1,25 26-1,0-26 1,25 1 0,50-25-1,24-1 1,1 1 15,-50-25-31,0 0 16,-1 0-1,-73 25 1,-51 25 0,26-1-1,24-24 1,26-25 0</inkml:trace>
  <inkml:trace contextRef="#ctx0" brushRef="#br0" timeOffset="2949.7">4242 1216 0,'25'-50'32,"-50"50"-17,25 25 1,0 0-1,-25 49 1,25 50 0,0 0-1,0-25 1,0-49-16</inkml:trace>
  <inkml:trace contextRef="#ctx0" brushRef="#br0" timeOffset="3267.76">4068 1637 0,'0'0'0,"-24"-25"0,48-24 32,1 24-32,50 0 31,49 0-16,-25 1 1,-74 24 0,-1 0-1,1 0-15,-25 49 32,0-24-17,25 0 1,-50 24-1,25-24 1</inkml:trace>
  <inkml:trace contextRef="#ctx0" brushRef="#br0" timeOffset="3400.98">4416 1364 0,'0'0'0,"-25"-24"15,0-1-15,25 0 16,0 0-16,0 0 0</inkml:trace>
  <inkml:trace contextRef="#ctx0" brushRef="#br0" timeOffset="3849.82">4689 1563 0,'0'25'0,"0"-50"0,0 99 15,-25-74-15,25 25 16,25-50 15,-25-49-15,49-1-1,1 26 1,-25 49 0,-1 25-1,-24 49 1,0 25 0,-24-49-1,48-50 1,1-50-1,74-49 1,-49 49 0,-25 26-1,-25 48 17,0 1-32,25 50 15</inkml:trace>
  <inkml:trace contextRef="#ctx0" brushRef="#br0" timeOffset="4467.09">5234 1464 0,'0'0'0,"-49"24"0,-1 1 15,50 0-15,0 25 16,25-26 0,24 1-1,1-25 1,-25-25 0,0-24 15,-1-1-16,-24 25 1,0 1 0,25 48-1,0-24-15,25 50 16,74 0 0,0-50-1,0-50 1,-25 0-1,-74-49 1,-25-50 0,-50-24-1,1 73 1,24 51 15,0 49-15,0 74-1,25 150 1,0-51 0,25-24-1,0-25 1,0-49 0</inkml:trace>
  <inkml:trace contextRef="#ctx0" brushRef="#br0" timeOffset="4651.21">5706 1414 0,'0'0'0,"-25"0"16,0 0-16,0 0 31,50-25-16,49 0 1,-24 25-16</inkml:trace>
  <inkml:trace contextRef="#ctx0" brushRef="#br0" timeOffset="5350.04">5978 1414 0,'0'0'0,"25"0"16,50 0-1,-26 0 1,1-25-16,-25 0 16,0-24-1,-25 24 1,-75 25 15,26 50-15,-1 24-1,25 0 1,25 1 0,50-1-1,49-74 1,124-25 0,-74-49-1,-25-25 1,-50 24-1,-74 26 17,-49 49-17,-50 49 1,24 26 0,50 24-1,25-74 1,25 49-1,50-74 1,49-25 0,-25-24-1,-49-50 1,-50-50 0,0-50-1,-50 1 16,50 148-15,0 75 15,-25 74-31,25 75 16,-50 24 0,26 26-1</inkml:trace>
  <inkml:trace contextRef="#ctx0" brushRef="#br0" timeOffset="6104.69">8261 1265 0,'0'-25'0,"-25"1"16,25-1-1,0 0 1,50 25 0,-26-25-16,26 50 15,74 173 17,-174 1 14,50-348 17,50 75-63,49-199 31</inkml:trace>
  <inkml:trace contextRef="#ctx0" brushRef="#br0" timeOffset="6685.74">8757 1340 0,'0'24'15,"0"-48"-15,0 24 16,25-25-16,-1 0 15,-24 0 1,0 0 0,-24 50-1,-1-25-15,25 75 16,0-1 0,49-49 15,-24-25-31,99 0 15,25-75 1,-50 1 0,-49 0-1,-50 24 1,-74 25 15,49 50-15,-25 74-1,50-49 1,-25-1-16,25 51 16,-24 148 15,-26-99-15,-74 49-1,49-148 1,1-50-1,0-25 17,49-74-32,25 49 15,0 0-15</inkml:trace>
  <inkml:trace contextRef="#ctx0" brushRef="#br0" timeOffset="7033.92">9427 1166 0,'24'-25'0,"-48"50"0,73-50 15,-24 50 1,0-25-1,-25 50 1,-25 49 0,0 0-1,0-74 1,1-25-16,48-75 31,76-173 16,-76 199-47,26-1 0,-25 25 16</inkml:trace>
  <inkml:trace contextRef="#ctx0" brushRef="#br0" timeOffset="8499.17">9799 1240 0,'25'-24'0,"-50"48"16,99-48-16,-49 24 0,0-25 15,74-25 1,-49 1 0,-26-1-1,-48 25 1,-26 50-1,0 25 1,26-1 0,24 1-1,0 24 1,0-24 0,74-1 15,-49-49-31,74 25 15,-25-50 1,26-24 0,-1-1-1,-49-49 1,-26 25 0,1-1-1,-25 50 1,-25 0-1,1 25 1,-1-24 0,0 24-1,25 49 1,0-24 15,0 25-15,25-25-1,-25-1 1,25 26 15,-1-25-15,-24 0 0,25-25-1,0 49 1,0-24-1,0 0 1,-1 24 0,-24-24-1,-24 25 1,-26-1 15,-24-49-15,74 25-1,-25-25 1,0-25-16,75-49 16,-26 49-1,51-74 1,49 0 0,-25 24-1,-25 1 1,-74 49-1,25 25 1,-50-25 0,-24 50-1,-26 25 1,51-25 15,48 74-15,1-50-1,50 1 1,-26 24 15,-24-49-31,-25 0 16,-25 25 0,-24-50-1,24 0 1,-25 0 15,50-25-15,75-25-1,-51 1 1,100-26 0,-49 50 15,-75 1-31,25 24 31,0 24-15,-1 1-1,-24 0 1,25 49 0,-25-24-1,0-25 1</inkml:trace>
  <inkml:trace contextRef="#ctx0" brushRef="#br0" timeOffset="8666.91">11188 1141 0,'0'-49'15,"0"98"-15,-25-123 16,25 49-1,0 0 1,-25 25-16</inkml:trace>
  <inkml:trace contextRef="#ctx0" brushRef="#br0" timeOffset="9284.5">11287 1141 0,'0'0'15,"0"25"-15,0 0 0,0 24 16,25 75 15,0-99-15,0 0-16,-1-25 16,26 0-1,-25 25 1,24-50-1,-49 0 1,-49-24 0,-1-1-1,25-49 1,50 74 0,74 0-1,1 0 1,-26 25-1,-24 25 1,-26 50 15,-24-1-15,-24 25 0,24-74-1,-25 0 1,25-50-1,49-25 1,51-74 0,24 25-1,-75 74 1,1 25 0,0 75-1,-50 24 1,0 25-1,0-50 1,-25-24 0</inkml:trace>
  <inkml:trace contextRef="#ctx0" brushRef="#br0" timeOffset="10101.91">13669 1042 0,'0'0'0,"0"-25"47,-25 25-47,25 25 0,-25 0 16,-25 24-16,26 26 16,-1-1-1,0 1-15,174 98 47,99-222-16,-149-75 1,-99 74-32,25 0 31,0 50-16,-25 25 1,0 0 0,0 49-1,-25-24 17,0 0-17</inkml:trace>
  <inkml:trace contextRef="#ctx0" brushRef="#br0" timeOffset="10234.66">14066 1092 0,'0'0'0,"0"-25"16,-25 0-16,50 0 15,-25 0-15</inkml:trace>
  <inkml:trace contextRef="#ctx0" brushRef="#br0" timeOffset="10833.47">14264 1290 0,'0'0'15,"-25"50"-15,-24 49 31,49-74-31,-25-25 16,50-50 0,-1 25-1,26-49 1,0-1 0,-1 26-1,-24 49 1,25 0-1,-26 49 1,1 26 0,25-26-1,-1-49 1,26 25 0,-1-50-1,1 1 1,-26-26-1,-49-24 1,0 24 0,-49 25-1,-1 25 1,1 25 0,-1 25-1,25-1 1,25 26-1,50-26 1,123 1 0,-49-50-1,-49-25 17,-26-25-32</inkml:trace>
  <inkml:trace contextRef="#ctx0" brushRef="#br0" timeOffset="11868.91">11089 3076 0,'0'0'16,"0"-25"-16,0 1 31,49 24 0,-24-25-31,198 0 31,1-25 16,-200 50-31</inkml:trace>
  <inkml:trace contextRef="#ctx0" brushRef="#br0" timeOffset="12050.43">11188 3399 0,'-25'24'15,"50"-48"-15,-75 48 0,75 1 47,25-50-47,123 1 16,26-26-1</inkml:trace>
  <inkml:trace contextRef="#ctx0" brushRef="#br0" timeOffset="12951.81">12825 2878 0,'0'-25'16,"0"50"-16,0-75 0,-25 25 15,50 0-15,-25-24 16,0-1-1,0 25 1,0 1 0,-49-1-1,-1 25 1,-99 25 15,75-1-15,24 26-16,-49 74 15,49 25 1,50-25 0,75-25-1,24-74 1,25 0 0,-25-50-1,-74-25 1,0-24-1,0-25 1,-25-75 0,0 124 15,0 26-15,0-1 109,0 0-47,0 50-63,0 0 1,0 24-16,24 1 16,-24-1-1,25 76-15,-25 23 31,99 1-15,25-124 0,-49-25-1,-26 0 1,1 0-16,0-50 16</inkml:trace>
  <inkml:trace contextRef="#ctx0" brushRef="#br0" timeOffset="13667.64">13867 2952 0,'0'0'16,"-25"0"0,75 0 15,0 0-15,495-99 30,-396 49-14</inkml:trace>
  <inkml:trace contextRef="#ctx0" brushRef="#br0" timeOffset="13902.47">14363 2654 0,'0'-24'16,"0"48"-16,-25-48 15,1 24 1,24 24-16,0 51 31,-25 49-15,25 0-1,0 25 1,25-25 0</inkml:trace>
  <inkml:trace contextRef="#ctx0" brushRef="#br0" timeOffset="14419.71">15132 2481 0,'0'0'0,"0"-25"0,25 0 16,0 0 0,-50 75-1,25 0 1,0-1-1,-25 125 1,0-25 0,25-100-16,0 1 15,-24-25 1,24 0 0,24-50-1,51-75 1,24 26-1,-24 24 1,-1 50 0,-24 25-1,-26 25 17,-24 24-17,-148 50 1,23-49-1,26-26 1,25-49 0,74-49-1</inkml:trace>
  <inkml:trace contextRef="#ctx0" brushRef="#br0" timeOffset="14749.56">16497 2257 0,'0'0'0,"0"-24"0,-25 24 47,0 24-47,0 1 15,-49 50 1,-1 49 0,-24 74-1,25-24 1,24-25 0,25-75-1,25-49 1</inkml:trace>
  <inkml:trace contextRef="#ctx0" brushRef="#br0" timeOffset="15119.69">16050 2406 0,'0'0'0,"0"-24"15,0-1 1,0 50 31,25-1-47,0 26 16,24 24-16,26 50 15,24 0 1,-25 0-1,-24-24 1,0-51 0,-50-24 15,24-25-15</inkml:trace>
  <inkml:trace contextRef="#ctx0" brushRef="#br0" timeOffset="24086.38">7566 4912 0,'0'0'15,"0"-25"-15,-25 75 78,25-1-78,0 1 16,-24 297 15,48-99 0,-24-223 1,149-199 15,-50 75-32,1 25 1,-26 24-1,-24 50 1,-26 0-16,1 75 16,0-1-1,-25 50 1,-25-25 0,-74 1-1,0-26 1,-50-49-1,25 0 1,25-50 0,-1-25 15,51-24-15,24-26-16</inkml:trace>
  <inkml:trace contextRef="#ctx0" brushRef="#br0" timeOffset="24585.34">8806 5482 0,'-24'0'15,"-1"0"1,50-24 46,24 24-62,1 0 16,0-25-16,-1 25 16,1 0-1,-25 0 1,-1 0 0</inkml:trace>
  <inkml:trace contextRef="#ctx0" brushRef="#br0" timeOffset="24773.69">8732 5830 0,'0'25'32,"-25"-25"-32,50-25 31,25 25-31,49-25 15,25 0 1</inkml:trace>
  <inkml:trace contextRef="#ctx0" brushRef="#br0" timeOffset="25583.84">9972 5160 0,'0'0'16,"0"-25"-16,-24 25 15,24-25-15,0 50 32,0 25-32,24-1 0,1 1 15,-25 24-15,25-24 16,0 49-1,-25-49 17,49-249 30,-24 125-46,0 0-16,49-50 15,26 49 1,-26 25 0,1 50-1,49 50 17,-50 223-1,-99-149-16,25-99 1,-25 24 0,25-24-16</inkml:trace>
  <inkml:trace contextRef="#ctx0" brushRef="#br0" timeOffset="26208.76">11783 4614 0,'25'0'15,"-50"0"64</inkml:trace>
  <inkml:trace contextRef="#ctx0" brushRef="#br0" timeOffset="27802.41">11684 4515 0,'25'0'15,"-50"0"48,-25 0-47,-247 50 15,123-1 16,174-49 0,25 0-47,198 50 62,-173-1-46,-1 1-1,-24 24 1,-25 26 0,-99 24-1,0 0 1,24-25-1,1-25 1,49-49 0,0 0-1,50 0 17,0-50-32,74 25 31,25-50-16,0 26 1,-49-1 0,-26 0-1,-24 25-15</inkml:trace>
  <inkml:trace contextRef="#ctx0" brushRef="#br0" timeOffset="28201.87">12329 4639 0,'0'-25'16,"25"25"0,-25-25 15,-25 50 0,0 25-31,0-1 16,1 26-16,-51 49 15,-49 74 17,99-123-32,1-50 15,-1 24-15,25-24 16</inkml:trace>
  <inkml:trace contextRef="#ctx0" brushRef="#br0" timeOffset="28485.63">12056 4788 0,'0'-25'16,"0"50"-16,0-75 0,0 25 16,-25 25-1,25 25 16,50 74-15,24 1 0,26-1-1,-26-25 1,0 1 0,-24-50-1,-25-25-15</inkml:trace>
  <inkml:trace contextRef="#ctx0" brushRef="#br0" timeOffset="28718.46">12652 4837 0,'0'0'0,"-25"-24"0,25-1 15,25 50 32,-25-1-47,49 26 16,26 24-1,-51-24-15,26-25 16,0 25 0,-26-26-16</inkml:trace>
  <inkml:trace contextRef="#ctx0" brushRef="#br0" timeOffset="28988.85">13098 4788 0,'0'0'15,"25"-75"1,-25 100 15,0 0-15,-25 25-1,0 98 1,-24 26 0,24-75-16,0 75 15,0-25 17,0-124-17,50-1 1</inkml:trace>
  <inkml:trace contextRef="#ctx0" brushRef="#br0" timeOffset="29372.56">13520 5135 0,'0'-25'31,"0"50"-15,25-50 0,-1 25-16,100 0 15,25-24 1,0-26-1,-25 25 1,-74 0 0,-25 25 15</inkml:trace>
  <inkml:trace contextRef="#ctx0" brushRef="#br0" timeOffset="30619.52">15579 4540 0,'0'-25'15,"25"25"1,-25-25 62,-25 25-62,0 0-16,-198 50 31,173-50-15,0 25-1,26-25 1,24 24 0,49 1-1,51 0 1,24 0-1,-25 0 1,-50 24 0,-73 100 15,-51 0-15,26-99-16,-26 49 15,50-50 1,1-49-1,98 0 17,-24 0-17,74-49 1,0 49 0,-50-25-1,-49 0 1,0 25-16</inkml:trace>
  <inkml:trace contextRef="#ctx0" brushRef="#br0" timeOffset="31153.54">16100 4713 0,'25'-24'0,"-50"48"0,50-24 63,-25 25-63,0 0 16,24 25-1,-24-1-15,0 1 16,25 24-1,-25-24 1,0-25 15,25-75-15,-25-49 0,50 0-1,-1 24 1,1 26-1,-1 24 1,-24 25 0,25 25-1,-1 49 17,-24 25-17,0 0 1,-25-24-1,0-50-15,0 0 16</inkml:trace>
  <inkml:trace contextRef="#ctx0" brushRef="#br0" timeOffset="31502.74">16695 4416 0,'0'0'16,"0"-25"-16,0 0 0,25 25 47,0 0-32,24 50 1,1-25-1,74 99 1,-50-25 0,1 25-1,-75 25 1,-25-25 0,-25-50-16,-49 25 15,-74-24 1</inkml:trace>
  <inkml:trace contextRef="#ctx0" brushRef="#br0" timeOffset="33138.43">16075 4788 0,'-25'0'47,"25"-25"-16,50 25-15,-25 0-1,74 0 16,-50 124 16,-123 99 0,49-198-47,-24 25 63,49-25-32,0-50 0,24-25-15,1 25-16,0-24 15,0 24 1,24-25 0,26-24-1,-26-1 1,26 1 0,-1-25-1,-49 74 1,0 25-1,-25-25 1,0 0 15,25 25 1,-50 50 14,0-25-30,25 0-16,-25 24 16,25-24-1,-25 0-15,1 49 16,24 1 0,0-26-1,0-24 1,74 25-1,-24-50 1,74 25 0,-25-25 15,-74 0-15,0-25-1,-25 0 1,0 0-1</inkml:trace>
  <inkml:trace contextRef="#ctx0" brushRef="#br0" timeOffset="33737.55">15132 4465 0,'0'-24'47,"0"48"-32,-99 175 17,49 272 14,373-198 1,-273-273-47,123 50 47,-148-50-31</inkml:trace>
  <inkml:trace contextRef="#ctx0" brushRef="#br0" timeOffset="34503.82">17836 4366 0,'0'0'15,"0"25"17,-25 25-17,-24 247 16,123 199 16,174-347-15,-99-174-1</inkml:trace>
  <inkml:trace contextRef="#ctx0" brushRef="#br0" timeOffset="35102.43">18407 4441 0,'0'0'0,"25"0"16,-25-25 0,24 25 15,-73 0-16,24 25-15,-74 49 16,0-24 0,24-1-1,50-24 17,75 0-17,-25-25 1,99-25-1,-25 25 1,-25 0 0,-49 50-1,-25-26-15,-25 51 16,1-1 0,-51 25 15,50-74-16,25 0 1,0 0 0,25-25-1,50-25 1,-51 25-16,26 0 16,49-25-1,-74 0-15</inkml:trace>
  <inkml:trace contextRef="#ctx0" brushRef="#br0" timeOffset="35385.69">18828 4614 0,'0'-49'15,"0"73"48,25 1-63,0-25 15,-25 50 1,75 24 0,-51-74-16,1 25 15,0 0 1,0-25-16,24 0 15</inkml:trace>
  <inkml:trace contextRef="#ctx0" brushRef="#br0" timeOffset="35619.64">19151 4614 0,'0'-25'16,"0"50"-16,0-74 16,-25 49 15,25 24-31,-25 26 15,1 49 17,-1 25-17,0 0 1,25 0 0,0-24-1,25-76 1,0-24-16</inkml:trace>
  <inkml:trace contextRef="#ctx0" brushRef="#br0" timeOffset="35936.44">19523 4490 0,'0'0'15,"0"-25"-15,0 1 32,25 24-17,-25 24 1,25 1-16,-25 0 16,24 25-1,-24-1-15,25 1 16,-25 74-1,-25 25 1,-74 49 0,50-148-1,-1-1-15</inkml:trace>
  <inkml:trace contextRef="#ctx0" brushRef="#br0" timeOffset="37786.67">9997 5855 0,'-25'0'15,"50"0"-15,-99 0 0,74-25 16,-25 25 31,124 25-16,199-1 0,74-48 16,-298 24-47,26-25 16,197 25-1,-197 0 1,172 0 0,-123 0-1,0 0 1,25 25 0,-25-25-1,24-25 1,-24 25-1,25-25 1,-1 25 0,-24 0 15,0 0-15,0 0-1,0-25 1,148 25-1,-98-25 1,24 1 0,0-1-1,1 0 1,-1 0 0,0 25-1,0-25 1,26 0-1,-51 1 1,0 24 0,-49-25 15,99 25-15,-99 0-1,25 0 1,0-25-1,24 25 1,0-25 0,26 25-1,-26 0 1,-99 0 0,100 0-1,74 0 1,-50 0-1,25-25 1,-99 25 0,-50 0 15,149-24-15,-49 24-1,-26-25 1,1 25-1,-25-25 1,0 25 0,-25 0-1,0-25 1,-50 25 0,1 0-1,-51 0 1</inkml:trace>
  <inkml:trace contextRef="#ctx0" brushRef="#br0" timeOffset="39102.06">11957 6524 0,'-25'0'47,"25"25"-15,0 25-17,-25-1-15,25 1 16,0 0-16,-24 49 15,24-25 1,0-24 0,0-25-1,0-50 17,24-25-17,1 1 1,-25-1-16,75-74 15,24 0 1,0 50 0,0 24-1,-49 50 1,-1 50 0,-24 24-1,-25 25 1,0 25 15,-25 0-31,1-25 31,-1-49-15</inkml:trace>
  <inkml:trace contextRef="#ctx0" brushRef="#br0" timeOffset="39752.87">13346 6375 0,'0'0'0,"25"0"15,-25-24 17,-25 24-17,-24 0 1,-76 24-1,26 1 1,0 25 0,49-50-1,50 25 17,-24-25-32,48 0 15,26 0 1,49 0-1,-49 25-15,24-1 32,-49 26-32,-25 49 31,-50 25-15,-49 25-1,25-50 1,24-24-1,25-75 1,50 0 15,50-25-15,24 0 0,-50 25-1,-24 0-15,25-25 16,0 0-1</inkml:trace>
  <inkml:trace contextRef="#ctx0" brushRef="#br0" timeOffset="40090.36">13892 6599 0,'0'-25'0,"0"50"0,25-50 15,-25 0 1,0 0 0,-25 75 15,0-25-31,0 49 15,-24 25 17,24-49-32,0-25 15,-25 74 1,1-49 0,49-26-1</inkml:trace>
  <inkml:trace contextRef="#ctx0" brushRef="#br0" timeOffset="40428.62">13669 6723 0,'0'0'0,"0"-50"47,-25 50-47,25 25 47,0 0-47,25-25 15,-1 25-15,26 24 32,-25-24-32,49 25 15,1 49 1,-50-74-1,24-1 17,-24-24-17,0-24-15,0-1 0</inkml:trace>
  <inkml:trace contextRef="#ctx0" brushRef="#br0" timeOffset="40786.21">14090 6301 0,'0'0'16,"0"-25"-16,25 25 15,0-25-15,0 25 16,0 0-1,-1 50 1,-24 24 0,0-24-1,-24 49 1,-1-49 0,25-25 15,49-75-16,26 1 1,-1-1 0</inkml:trace>
  <inkml:trace contextRef="#ctx0" brushRef="#br0" timeOffset="41177.85">14810 6847 0,'-25'0'15,"50"0"-15,-50 25 0,0-25 16,50 0 15,25 0-15,24 0 0,0-25-16,75 25 15,-50-25 1,-74 0-1,0 25 1</inkml:trace>
  <inkml:trace contextRef="#ctx0" brushRef="#br0" timeOffset="42085.68">16993 6152 0,'0'-25'16,"0"50"-16,25-50 0,-25 1 15,-25 24 1,-25 24 0,1 1-16,-26 0 15,-24 25-15,-174 74 47,496-124 16,-173 0-63,99 124 46,-373 173 1,125-222-31,50-26 15,49-24-31,0 0 16,74-50 15,125 0-15,-75 1-1,-50-1 1,25 0 0,-49 25-16</inkml:trace>
  <inkml:trace contextRef="#ctx0" brushRef="#br0" timeOffset="42370.88">17935 6351 0,'0'0'16,"0"-25"-16,0 0 31,-24 50-15,24 0-1,-50 24 1,25 1-16,-74 74 16,0 0-1,24-50 1,75-49-1</inkml:trace>
  <inkml:trace contextRef="#ctx0" brushRef="#br0" timeOffset="42638.65">17539 6425 0,'0'-25'0,"0"50"0,0-75 31,0 75-15,24 0-16,26 25 31,49 24-15,25 1-1,-25-26 1,-49-24-16,24 0 15,-49-25 1</inkml:trace>
  <inkml:trace contextRef="#ctx0" brushRef="#br0" timeOffset="42952.76">18283 6276 0,'0'0'0,"-25"-25"16,25 1-1,0 48 32,25 1-31,-25 25-1,25-1 1,-25 1-16,24 0 16,-24-1-16,0 75 15,-49-24 1</inkml:trace>
  <inkml:trace contextRef="#ctx0" brushRef="#br0" timeOffset="43669.42">18258 6276 0,'0'-25'16,"0"50"30,0 0-46,0 0 16,25 99 0,24 273 46,-272-50-15,99-297-31,50-50-16</inkml:trace>
  <inkml:trace contextRef="#ctx0" brushRef="#br0" timeOffset="44170.87">16050 6326 0,'0'0'0,"25"0"31,-75 74-15,25-24-16,25 24 15,0 422 32,497-74 0,-373-397-47</inkml:trace>
  <inkml:trace contextRef="#ctx0" brushRef="#br0" timeOffset="44673.98">18605 5855 0,'25'0'16,"25"0"30,-50 24-30,24 1-16,-48 0 16,24 49-1,-25 1 1,0-26 0,25-24-1,25-50 1,24 25-1,75-49 1,1-1 0,-26 25-1</inkml:trace>
  <inkml:trace contextRef="#ctx0" brushRef="#br0" timeOffset="45702.43">20962 5110 0,'-25'0'15,"0"0"32,50 0 16,0 0-48,0 25-15,24-25 16,100 0 0,-99 0-1</inkml:trace>
  <inkml:trace contextRef="#ctx0" brushRef="#br0" timeOffset="45877.39">20714 5507 0,'0'0'16,"-25"25"-16,0 0 0,25 0 31,75-25-15,-26 24-16,125-24 15,49-24 16,-198 24-31</inkml:trace>
  <inkml:trace contextRef="#ctx0" brushRef="#br0" timeOffset="56757.87">22649 4515 0,'-25'0'16,"50"0"-16,-50-25 47,50-24-16,-50-26 0,0 25-15,0 26 0,-49-1 15,49 0-31,-49 25 16,-26 50-1,26-1 1,-25 51-1,24-1 1,75 0 0,0-25-1,75-49 1,98-25 0,-24-74 15,-99 24-16,24 1 1,-24-26 0,-25 26-1,0 49 1,-25 24 15,0 1-31,-25 74 16,-25-49-1,25 99 1,-24 74 0,24-148-1,0 24 1,25-74 0,0-1 30,25-48-46</inkml:trace>
  <inkml:trace contextRef="#ctx0" brushRef="#br0" timeOffset="57293.31">23269 4118 0,'0'0'15,"-25"25"48,0 0-63,1 24 15,-1 1-15,-25 24 16,25-24 0,0 24-16,1 50 15,123 149 16,50-174-15,-25-24 0,-25-25-1,-25-50 1,-49 0 0,0 24-1,0-24 63</inkml:trace>
  <inkml:trace contextRef="#ctx0" brushRef="#br0" timeOffset="71705.33">23790 4292 0,'25'-25'125,"24"0"-110,1 0-15,0 25 16,123-25 15,-148 174 0,-99-74-15,-26-1 0,51-24-1,74-75 32,-1 25-31,51 0-1,-26 25 1,-24 0 0,-25-1-1,0 26 1,-25 0-1,1-26-15,-1 1 16,-50 50 0,1-75-1,24 24 1,1-24 0</inkml:trace>
  <inkml:trace contextRef="#ctx0" brushRef="#br0" timeOffset="72388.28">24633 4490 0,'0'0'0,"0"-25"0,0 1 31,50-26-15,-25 25 0,0-25-1,-25 1 1,0 24-1,-50 0 1,-49 25 15,49 25-31,-24 25 16,-1-1 0,50-24-1,50 25 1,50-25-1,49-1 1,0 1 0,-50 25-1,-49-1 1,0 1 0,-50 24-1,-25-24 1,-98-25 15,73 0-15,25-50-1,26 0 1,-1 0 0,25-49-1,25 24 1,-1 1-1,1 49-15</inkml:trace>
  <inkml:trace contextRef="#ctx0" brushRef="#br0" timeOffset="72758.5">25030 4366 0,'0'0'0,"0"-25"16,0 0 15,0 50-15,0 0-1,0 25 1,0 24-1,50-24 1,-25-1 0,-1-24-16,1 0 15,-25 0 1,-49 24 15,-26-49-15,26 0-1</inkml:trace>
  <inkml:trace contextRef="#ctx0" brushRef="#br0" timeOffset="73006.67">25005 4341 0,'0'-49'31,"25"24"-15,0 0 0,25 25-16,24-25 15,-49 25 1</inkml:trace>
  <inkml:trace contextRef="#ctx0" brushRef="#br0" timeOffset="73355.66">25353 4366 0,'25'0'31,"-25"-25"-15,49 25-16,-24 0 15,0 50 1,-25-25 0,0 24-1,25 1 1,-1-50-1,51 50 1,-50-1 0,-25-24-1,-75 99 1,-24-50 0,25-49-1</inkml:trace>
  <inkml:trace contextRef="#ctx0" brushRef="#br0" timeOffset="73672.98">25824 4143 0,'0'-25'15,"0"50"-15,25-50 16,0 25 0,24 50-1,26 49 1,-1 0 0,-49 25-1,-25 25 1,-75 0-1,-24-50 1,25-49 0,49-26-16,0-24 15</inkml:trace>
  <inkml:trace contextRef="#ctx0" brushRef="#br0" timeOffset="74029.81">26444 4614 0,'0'-25'62,"25"25"-46,25 0-16,-1 0 16,26-24-16,74 24 15,-50-25 1,-50 25 0,-24 0 46,-50 0-46</inkml:trace>
  <inkml:trace contextRef="#ctx0" brushRef="#br0" timeOffset="74673.53">27908 3994 0,'0'0'15,"0"-25"1,-25 25-1,0 0 1,0 50 0,-24-25-16,-125 322 47,348 75-1,-1-348 1</inkml:trace>
  <inkml:trace contextRef="#ctx0" brushRef="#br0" timeOffset="74987.81">28330 4143 0,'0'0'16,"0"-25"-16,-25 0 15,25 50 32,0 0-47,0 49 16,0 25-1,0 26 1,-25-51 0,25-24-1</inkml:trace>
  <inkml:trace contextRef="#ctx0" brushRef="#br0" timeOffset="75355.63">28751 4316 0,'0'0'0,"-25"-24"31,1 24-15,-1 24 0,0 26-1,25 25 1,25-26 0,24-24-1,26-25 1,-1-25 15,-24 25-31,-50-49 16,0-1-1,-50-25 1,-24 26 0,24 49-1,50-25-15</inkml:trace>
  <inkml:trace contextRef="#ctx0" brushRef="#br0" timeOffset="75657.27">28900 4192 0,'0'0'16,"50"0"-16,-25-24 0,-1 24 15,26 0 1,-25 49-1,0 26 17,-50 49-17,-25-50 1,50-24 0,0-50 15,50 0-16,-1-25 1,1 0-16,-50 0 16</inkml:trace>
  <inkml:trace contextRef="#ctx0" brushRef="#br0" timeOffset="75992.55">29297 4093 0,'0'0'0,"25"-25"0,-25 1 16,0-1-1,0 0 1,49 50 31,-24 24-47,25 26 15,-25 49 1,-1-25 0,-48 25-1,-51 0 1,-24-49 0,25-26 15,49-49-16</inkml:trace>
  <inkml:trace contextRef="#ctx0" brushRef="#br0" timeOffset="76322">29942 3994 0,'0'0'15,"0"-25"1,0 0 0,-25 25-16,25 25 15,-74 74 1,49 25 0,0 0-1,25 25 1,0-99-16,50 24 31,24 1-15,25-50-1,-24-1 1,-26-48-16</inkml:trace>
  <inkml:trace contextRef="#ctx0" brushRef="#br0" timeOffset="79541.32">30314 4118 0,'25'-25'94,"0"25"-94,0-25 15,-1 25-15,76-49 31,-51 123 16,-198 100 0,149-149-31,0-1-1,25-24 1,25 0 0,-25 50 15,-25 0-15,-25-25-1,0 24 1,-25-49-1,26 25 1,-1-25 0,0 0-1</inkml:trace>
  <inkml:trace contextRef="#ctx0" brushRef="#br0" timeOffset="79988.87">31009 4118 0,'0'0'16,"0"-25"0,-25 25 15,0 25-31,0 49 15,-24-24 17,49 24-17,0-24 1,24 0 0,1-25-16,25-25 31,-25-25-16,-25 0 1,25-25 0,-25-24-1,0 24 1,-25 1 0,-25 24-1,25 25 1</inkml:trace>
  <inkml:trace contextRef="#ctx0" brushRef="#br0" timeOffset="80388.88">31108 4118 0,'0'0'0,"25"0"15,0 0 1,24 0 0,-24 0-1,25 50 1,-50-26-16,0 51 31,-25-1-15,-25 26-1,25-26 1,25-49 0,-24-25-1,73-25 17,50 0-17,25 0 1,-24 1-1,-26-1 1</inkml:trace>
  <inkml:trace contextRef="#ctx0" brushRef="#br0" timeOffset="80742.98">31728 3994 0,'25'-25'15,"-25"0"-15,-25 75 0,50-124 32,0 74-32,0 24 15,-1 1 1,51 74-1,-50-49-15,-1 24 16,-24 1-16,0 99 16,-74-1-1,0-49 1,-1-49 0,50-26-1,0-49 1</inkml:trace>
  <inkml:trace contextRef="#ctx0" brushRef="#br0" timeOffset="82171.59">22053 5482 0,'25'0'47,"0"0"-32,0 25-15,0-25 16,123 25 0,51 0 15,148-50 16,125 0-16,-224 0-15,0 1-1,25-1 1,24 0-1,-148 25-15,149-25 16,-149 0 0,347 1-1,-149-1 1,-24 0 0,-26 0-1,-24 0 1,-25 25 15,25-24-15,0 24-1,0 0 1,24-25 0,1 25-1,-149-25-15,124 25 16,25 0-1,-1-25 1,-24 25 0,0 0-1,25-25 1,-25 25 0,-25 0 15,-25 0-31,-25 0 31,-24 0-15,49-24-1,-74 24 1,-25 0 0,0 0-1,-49 0 1,-1 0-1,-49 0 1,0 0 0,-50 0-1</inkml:trace>
  <inkml:trace contextRef="#ctx0" brushRef="#br0" timeOffset="83224.14">23244 6127 0,'0'-24'16,"0"-1"-1,0 0 1,0-25 15,0 26-31,-149-26 47,-173 199 0,297 0 0,124-149-31,50-25 15,-50-25-16,-24 1 1,-1 24 0,-74 0 15,0 75-15,-49 24-1,-1 50 1,0 0-1,25 0 1,1-25 0,-1-24-1,25-50 17,0-50-17</inkml:trace>
  <inkml:trace contextRef="#ctx0" brushRef="#br0" timeOffset="83706.35">24187 5731 0,'0'0'16,"0"-25"-1,-25 25 1,0 25 0,0-1-16,-24 51 15,-26-1 1,1 50 15,24 25-15,50 25-1,0-75-15,75 50 16,24-50 0,-49-49-1,123 24 1,-98-49-1,-51 0 17,1-25-17,0 0 1,-25-25 0</inkml:trace>
  <inkml:trace contextRef="#ctx0" brushRef="#br0" timeOffset="89254.69">24658 5979 0,'25'0'16,"-25"49"15,0 1-16,0-25 1,0-1-16,0 26 16,0 124 15,-25-100 0</inkml:trace>
  <inkml:trace contextRef="#ctx0" brushRef="#br0" timeOffset="89624.74">24956 6053 0,'0'-25'0,"0"50"0,25-75 16,-1 26-16,1 24 15,0 0 1,0 74 0,-25 0-1,-25 1 1,0-1 0,50-49 15,0-25-31,0 0 31,-1 25-15,1 24-1,-25 26 1,-25-1 0,-24 1-1,-26-26 1,26-24-1,24-25-15</inkml:trace>
  <inkml:trace contextRef="#ctx0" brushRef="#br0" timeOffset="90041.26">25601 6028 0,'0'-25'16,"0"50"-16,0-74 16,-25 98 15,25-24-15,-25 0-16,0 24 15,1 1-15,24 49 16,0-24-1,74-26 1,-24-49 0,24 0-1,-49-25 1,0-24 0,-50-26-1,-25 1 1,-24 0 15,49 24-15</inkml:trace>
  <inkml:trace contextRef="#ctx0" brushRef="#br0" timeOffset="90456.47">26221 6078 0,'0'0'0,"25"0"16,-25-25-16,0-25 15,-25 1 1,-49-1 15,49 75-31,-75 25 31,76 24-15,48-24 0,51-1-1,-1 1 1,1-1 0,-50 75-1,-50-74 1,0-50-1,-74 25 1,49-25 0,25-75-1,50-73 1,0 98 0</inkml:trace>
  <inkml:trace contextRef="#ctx0" brushRef="#br0" timeOffset="90768.64">26519 5805 0,'0'0'0,"24"-25"16,-24 0 0,25 50 15,0 25-16,0-25-15,24 74 16,26 50 0,-50 24-1,-25 1 1,-50-25 0,-24-50-1,24-49 1,25-50 15</inkml:trace>
  <inkml:trace contextRef="#ctx0" brushRef="#br0" timeOffset="91223.49">27436 6152 0,'-24'25'16,"73"-25"31,1-25-31,24 25-16,1 0 15,-1 0-15,1-25 16,24 25-1,-74-24 1,-1 24 15</inkml:trace>
  <inkml:trace contextRef="#ctx0" brushRef="#br0" timeOffset="93160.37">29421 5557 0,'0'-25'46,"0"50"-14,0 24-32,-25 150 31,0 173 16,50-298-16</inkml:trace>
  <inkml:trace contextRef="#ctx0" brushRef="#br0" timeOffset="93556.39">29967 5879 0,'0'-24'31,"-25"-1"-31,0 25 0,0 25 16,1-1 0,-26 51-1,25 24 1,0-25-1,50-24 1,25-25 0,-25 0-16,24-25 31,26-50-15,-51 0-1,1-24 1,-74-75-1,24 100 1,-25-1 0,50 25-1,-25 25-15</inkml:trace>
  <inkml:trace contextRef="#ctx0" brushRef="#br0" timeOffset="93922.77">30389 5681 0,'24'0'0,"-48"0"0,48-25 16,1 25 15,-25 25-15,25 0-16,0 49 31,-50 25-15,0 1-1,0-51-15,25-24 16,-24 0 0,24 0-1,99-50 1,0-25-1,-25 25 1,-24 1 0,-25-1-1</inkml:trace>
  <inkml:trace contextRef="#ctx0" brushRef="#br0" timeOffset="94290.61">30959 5507 0,'0'0'0,"0"-25"31,25 50 0,0 0-15,24 0-16,26 24 16,49 51-1,-25-1 1,-74-25-16,0 1 16,-25 49-1,-100 99 16,-73-99-15,-100-49 0,124-26-16</inkml:trace>
  <inkml:trace contextRef="#ctx0" brushRef="#br0" timeOffset="94757.69">28999 5656 0,'-24'25'47,"24"25"-47,-25-1 16,-25 26-16,25 98 15,0 1 1,75-25 0,124 24 15,-50-123-16,-25-25-15,25-25 0</inkml:trace>
  <inkml:trace contextRef="#ctx0" brushRef="#br0" timeOffset="95307.75">31654 5408 0,'0'0'16,"0"-25"-16,24 50 47,-24 0-32,25 0 1,-25-1-16,0 1 16,-25 25-1,25-1 1,-24-24 0,48 0-1,26-25 1,49-25-1,1 0 1,-26 1 0,-49 24-1</inkml:trace>
  <inkml:trace contextRef="#ctx0" brushRef="#br0" timeOffset="96506.38">9129 8807 0,'0'24'15,"-25"-24"1,50 0 15,0 0-31,0 0 16,-1 0-16,125 0 31,-74-24 0,-26 24 0</inkml:trace>
  <inkml:trace contextRef="#ctx0" brushRef="#br0" timeOffset="96692.47">9154 9179 0,'0'25'15,"0"-50"-15,0 74 16,49-49 0,26-24-1,-1-1 1</inkml:trace>
  <inkml:trace contextRef="#ctx0" brushRef="#br0" timeOffset="98194.42">10741 8484 0,'0'-25'78,"-24"25"16,24-24-79,0-1 17,0 0-17,24 25 1,1-25-1,50 0 1,-51 25 0,26 50-1,-25 0 1,-25 49 0,0 0-1,-50 25 16,25-74-31,-24 24 16,-1-24 0,50-26-1,-25-24 1,25 25 0,50-25 15,49-25-16,0-24 1,-49 49-16,-25-25 16,0 25-1,0-25 17</inkml:trace>
  <inkml:trace contextRef="#ctx0" brushRef="#br0" timeOffset="98432.38">11312 8782 0,'25'0'62,"-25"25"-46,25-1-1</inkml:trace>
  <inkml:trace contextRef="#ctx0" brushRef="#br0" timeOffset="99060.98">11982 8459 0,'0'0'0,"0"-24"16,25 24-16,-25-25 15,0 0-15,0 0 16,-25-25 0,0 50-1,-49 0 1,-26 25 0,26 25-1,24 0 16,50 24-15,50-24 0,24-1-1,26-24 1,-1 25 0,0-1-1,-49 1 1,-26 24-1,-73 1 1,-26-26 0,-24 1-1,25-25 1,24-25 0,25-75 15,0 50-31,25-24 15,50-100 1,25 75 0,-26-1-1,-24 26-15</inkml:trace>
  <inkml:trace contextRef="#ctx0" brushRef="#br0" timeOffset="103173.83">12528 8435 0,'24'-25'31,"-24"0"16,25 0-31,25 25-16,-1-25 15,125 0 17,-224 249 15,1-175 15,49-24-62,49-25 16,26 0-1,-50 50 1,-1 24 0,-48 25-1,-26-49 1,-24 0-1,-1-26 1,50-24 0,1-49-1</inkml:trace>
  <inkml:trace contextRef="#ctx0" brushRef="#br0" timeOffset="103457.48">13222 8435 0,'25'0'16,"-25"24"15,25 26-15,-25-25-1,0 49-15,25 50 16,-25 25 0,0-25-1,0-74-15,0 24 32</inkml:trace>
  <inkml:trace contextRef="#ctx0" brushRef="#br0" timeOffset="107092.32">7541 10890 0,'25'0'0,"-25"-24"78,-25-1-47,25 0-31,0-25 16,-99-123 31,49 173-32,-24 25 16,-25 24-15,24 75 0,51-49-16,-1-1 15,0 125 1,99-125 0,26-74-1,-1 0 1,-25-25-1,1-49 1,-50-26 0,-25 1-1,0-25 1,0 75 0,0 24 15,0 74 0,0 1-31,0 49 16,24 25-1,1 0 1,0-49 0,0-50-1</inkml:trace>
  <inkml:trace contextRef="#ctx0" brushRef="#br0" timeOffset="107441.48">8335 10816 0,'0'25'16,"25"-50"31,0 25-32,0-25-15,24 25 16,1-25-16,-25 25 16,-1-24-16,1 24 15</inkml:trace>
  <inkml:trace contextRef="#ctx0" brushRef="#br0" timeOffset="107658.53">8360 11114 0,'0'0'16,"-25"0"0,0 0-1,50 0 1,0 0-16,0-25 15,24 25-15,1 0 16,0-25-16,-1 25 16</inkml:trace>
  <inkml:trace contextRef="#ctx0" brushRef="#br0" timeOffset="108624.6">9749 10618 0,'0'24'94,"25"1"-78,0 0-16,173 124 47,-74-100 0</inkml:trace>
  <inkml:trace contextRef="#ctx0" brushRef="#br0" timeOffset="108890.91">10295 10543 0,'0'-25'15,"-25"25"16,25 25-15,-25 0 0,-24 99-1,-26 50 1,75-75-16,-49 124 16,-1-49-1,0-50 1,26-50-1</inkml:trace>
  <inkml:trace contextRef="#ctx0" brushRef="#br0" timeOffset="109273.6">9799 10295 0,'0'0'0,"-25"0"0,25-25 16,0 0 15,25 25-31,74 0 16,25-24 15,-25 24-15,-74 0-16,0 0 15,0 24 1</inkml:trace>
  <inkml:trace contextRef="#ctx0" brushRef="#br0" timeOffset="109641.51">10766 11089 0,'0'25'16,"25"0"46,0-50-46,24 25-16,1-25 15,24 25 1,26-25 0,-51 0-16,1 25 15,-50-25 1,25 25 15</inkml:trace>
  <inkml:trace contextRef="#ctx0" brushRef="#br0" timeOffset="110390.58">12205 10568 0,'0'-25'16,"-25"0"-16,0 1 16,25-1 15,25 74-15,0 175 15,-50-1 0,25-174 0,25-73-31,173-125 47,-123 74-31,-1 75-1,-24 0 1,-25 25 0,-25 50-1,-25-51-15,0 26 16,-49 0 0,-26-26-1,26-24 1,0 0-1,74-24 1</inkml:trace>
  <inkml:trace contextRef="#ctx0" brushRef="#br0" timeOffset="110708.34">13371 10518 0,'0'-24'47,"-25"24"-47,0 24 16,1 26-1,-1-25-15,-25 24 0,-24 100 16,-1 25 0,1-25-1,24-50 1</inkml:trace>
  <inkml:trace contextRef="#ctx0" brushRef="#br0" timeOffset="110990.52">13024 10692 0,'0'0'0,"0"-25"16,0 0-1,-25 25 1,25 25-1,49 25 1,1 24 0,0 50-1,-1-25 1,1-24 0,-25-25 15</inkml:trace>
  <inkml:trace contextRef="#ctx0" brushRef="#br0" timeOffset="111292.47">12974 10345 0,'0'0'0,"0"-25"0,-25 25 16,25-25-1,0 0 1,50 25 0,49 0-1,0 0 1,1 25-1,-51-25 1,-24 0 0,0 0-16</inkml:trace>
  <inkml:trace contextRef="#ctx0" brushRef="#br0" timeOffset="111608.53">13991 10667 0,'0'0'15,"0"25"16,25-25-15,25 0 0,-26 0-16,26 0 15,-25-25 1,24 25-16,-24-25 16,25 25-1,-50-24-15</inkml:trace>
  <inkml:trace contextRef="#ctx0" brushRef="#br0" timeOffset="111793.28">14016 10965 0,'0'0'15,"0"25"-15,-50-25 0,75 0 31,0 0-15,25-25 0,-1 0-16,100 0 15</inkml:trace>
  <inkml:trace contextRef="#ctx0" brushRef="#br0" timeOffset="112925.53">16273 9824 0,'25'0'16,"-50"0"-16,50-25 0,-74 25 15,24-25 1,-25 50 0,1-25-16,-224 74 47,223-49-47,-49 25 46,347-25 1,-74 123 16,-224-48-48,-149 148 17,125-174-17,49-49 1,25 0 0,75-25 15,49-25-16,-75 0-15,26 0 16,-1 1 0,-24-1-16</inkml:trace>
  <inkml:trace contextRef="#ctx0" brushRef="#br0" timeOffset="113225.39">16571 9873 0,'0'-24'16,"0"48"15,25 1-15,-25 0-1,0 25-15,49 24 16,-24-24-16,25 24 31,-25-24-15</inkml:trace>
  <inkml:trace contextRef="#ctx0" brushRef="#br0" timeOffset="113508.86">17067 9923 0,'-25'-25'31,"1"25"-15,-1 25-16,0 0 16,0 24-16,-49 75 15,24 25 1,1-25 0,24 0 15,0-24-16,25-51-15</inkml:trace>
  <inkml:trace contextRef="#ctx0" brushRef="#br0" timeOffset="113858.27">15752 10965 0,'-24'0'16,"-1"0"0,0 0 15,75 0-31,-1 0 15,26 0 1,24 0-16,25 0 16,298-75-1,-125 26 1,-73 24 0,-76 0-1,-98 25 1</inkml:trace>
  <inkml:trace contextRef="#ctx0" brushRef="#br0" timeOffset="114358.64">16373 11411 0,'0'25'16,"0"-50"-16,-25 75 16,0-25-16,25 0 15,0-1 1,0 51 0,0-26-1,0-98 32,25-1-47,-25 1 16,25-26-16,74-49 31,-25 25-15,-24 74-1,49-24 1,-49 49-1,24 74 1,-49 124 15,-25-98-15,0-26 0,-25-74-1,25 25-15</inkml:trace>
  <inkml:trace contextRef="#ctx0" brushRef="#br0" timeOffset="114985.62">17886 10667 0,'-25'0'0,"25"25"46,-25-25-46,50 0 63,0 0-47,24-25-16,26 25 15,-1-25-15,50 1 16,-24-1-1,-26 25 1,-74-25 15,25 25-15</inkml:trace>
  <inkml:trace contextRef="#ctx0" brushRef="#br0" timeOffset="116076.21">19176 10270 0,'0'-25'32,"0"1"-1,25 24-31,-1-25 16,100 50 15,-148 272 16,-76-123-16,76-149-15,48 24 30,51-73-30,24-26 0,-49 25-1,-1 0 1,-49 1-16</inkml:trace>
  <inkml:trace contextRef="#ctx0" brushRef="#br0" timeOffset="116226.25">19846 10618 0,'0'0'15,"0"24"48</inkml:trace>
  <inkml:trace contextRef="#ctx0" brushRef="#br0" timeOffset="116791.69">20267 10320 0,'0'-25'0,"-25"0"15,25 0 1,-24-24-16,24-1 16,-75 25 15,1 1-15,-25 73-1,24-24 1,50 25-1,25-26-15,0 1 16,50 25 0,124-1-1,-50-24 1,-50 25 0,-24 0-1,-25-1 1,-50 26-1,-75-26 1,26-24 0,0 0-1,24-75 1,25 1 15,50-51-15,0 51-1,0-26 1,-25 50-16,24 1 16,51-51-16</inkml:trace>
  <inkml:trace contextRef="#ctx0" brushRef="#br0" timeOffset="117242.57">20515 10196 0,'25'0'32,"0"-25"-17,0 25-15,24 0 16,-24 0-16,0 25 15,0-25 1,-25 25-16,0 49 16,-50-24-1,50-1 1,-25-49 0,75 25-1,0-50 1,-1 25-1,-24 0 1,0 75 0,-50-50-1,-49 49 1,24-49 15,25-25-15,0 0-16</inkml:trace>
  <inkml:trace contextRef="#ctx0" brushRef="#br0" timeOffset="117509.6">20987 10196 0,'0'-25'31,"24"50"1,-24 0-17,25-1-15,-25 1 16,0 0-16,25 49 16,-50-24 15,25-25-16,0 0-15</inkml:trace>
  <inkml:trace contextRef="#ctx0" brushRef="#br0" timeOffset="117842.67">21359 9923 0,'0'0'16,"0"-25"15,25 50-15,24 0-1,1 0 1,74 74-1,-50 0 1,-49-49-16,-25 24 16,-25 149-1,-99-99 1,-49 0 0,-51-49-1</inkml:trace>
  <inkml:trace contextRef="#ctx0" brushRef="#br0" timeOffset="118426.78">19151 10121 0,'-25'0'15,"0"25"1,1 0-16,-51 25 16,26-1-16,-51 323 47,348 50-1,-99-372-30</inkml:trace>
  <inkml:trace contextRef="#ctx0" brushRef="#br0" timeOffset="119158.3">22202 9898 0,'0'0'16,"0"-25"-1,-25 25 16,1 50-15,-76 322 31,100-173-31,25-1-1,50-24 1,-26-100-16,26 0 15,98 1 1,-98-75-16</inkml:trace>
  <inkml:trace contextRef="#ctx0" brushRef="#br0" timeOffset="120625.35">23070 9724 0,'0'-24'0,"0"-1"16,-24 25-16,-1 0 16,25 25-1,25-25 32,-1 0-16,-24-25 47,0 0 1,25 25-64,0-25 16,-25 0 1,-25 25-17,0 0 1,-24 0-16,-26 0 16,-24 25-1,50 0 1,49 0-16,0 0 15,49-1 1,1-24 0,74 25-1,-50 0 1,-49 25 15,-25 49-15,-74 0-1,-1 25 1,26-49 0,24-51-1,25 26 1,99-75 0,0 0-1,-49 1 1,24-26-1</inkml:trace>
  <inkml:trace contextRef="#ctx0" brushRef="#br0" timeOffset="121043.52">23790 9600 0,'0'0'0,"0"-24"16,25 24-16,-25 24 47,-25 1-47,0 0 16,-25 49-16,26-24 15,-26 0 1,25 24-16,-49 50 15,24-25 1,25-49 0</inkml:trace>
  <inkml:trace contextRef="#ctx0" brushRef="#br0" timeOffset="121276.2">23517 9824 0,'-25'-25'0,"50"50"16,-25-75-16,0 25 16,0 50 15,0 0-31,25 49 31,24 26-31,1 24 31,24 0-15,-49-75-16</inkml:trace>
  <inkml:trace contextRef="#ctx0" brushRef="#br0" timeOffset="121625.21">22723 10444 0,'0'0'16,"25"0"30,25 25-46,24-25 16,25 0-16,25-25 16,25 25-1,0 0-15,124-25 16,-50 0 0,-49 25-1,-75-25 1</inkml:trace>
  <inkml:trace contextRef="#ctx0" brushRef="#br0" timeOffset="122075.23">23269 10692 0,'-25'25'16,"0"-25"0,25 25-16,0 24 15,0 1 1,0-25 15,0-50-15,0-25-1,100-49 17,-1 49-17,0 1 1,-25 49-1,-24-25 1,-25 99 0,0 1-1,-25-1 1,0-49-16</inkml:trace>
  <inkml:trace contextRef="#ctx0" brushRef="#br0" timeOffset="122474.4">24261 9675 0,'25'-25'32,"-25"50"-17,25 0-15,0 24 16,49 51 0,25 48-1,-74-48-15,0 98 16,0 25-1,-75-24 1,0-26 0,-49-49-1,50-49 1,24-75 15</inkml:trace>
  <inkml:trace contextRef="#ctx0" brushRef="#br0" timeOffset="122792.5">25129 10221 0,'25'0'47,"0"0"-31,0-25-16,24 25 15,1 0 1,-25-25-16,25 25 16,-26-25-16,1 25 15</inkml:trace>
  <inkml:trace contextRef="#ctx0" brushRef="#br0" timeOffset="123009.01">25179 10369 0,'-25'25'15,"0"-25"-15,25 25 16,50-75-16,-75 125 31,50-75-15,74 0-1,25-25 1</inkml:trace>
  <inkml:trace contextRef="#ctx0" brushRef="#br0" timeOffset="124392.58">26320 9501 0,'0'0'15,"0"-25"-15,-25 25 16,25-24 0,25-1-16,-25 0 15,25 25 1,149-74 31,-199 297 0,25-74-1,149-125-14,-100 1-17,-49 75 1,-25-51 0,-49 75 15,24-99-31,-24 25 15,49-50 1</inkml:trace>
  <inkml:trace contextRef="#ctx0" brushRef="#br0" timeOffset="124776.27">27015 9551 0,'0'-25'31,"0"50"-31,-25-50 16,25 50 0,-25 49-1,50 1 1,0-1-1,49-49 1,-24 0 0,-1-50 15,-24 0-15,0 0-16,-50-24 15,0 24-15,-24-50 16,-50 1-1,74 74 1,25-25-16</inkml:trace>
  <inkml:trace contextRef="#ctx0" brushRef="#br0" timeOffset="125157.69">27561 9328 0,'24'-25'16,"1"25"-1,0 0 1,0 25-16,0 24 31,-1-24-15,1 149-1,-50-26 1,1-48 0,-1-51-1,0-49 17,75 0-32,-1-24 15,50-1 1,-24 0-1,-26 25 1</inkml:trace>
  <inkml:trace contextRef="#ctx0" brushRef="#br0" timeOffset="125558.61">26345 10345 0,'-25'0'0,"25"24"47,25-48-31,25 24-16,24 0 15,25 0 1,0-25-16,50 25 16,323-50-1,-299 50 1,100-25-1,-99 1 1,-50 24 0,-99 0-1</inkml:trace>
  <inkml:trace contextRef="#ctx0" brushRef="#br0" timeOffset="126075.37">27436 10692 0,'0'0'16,"-24"-25"-1,24 0 1,-25 25-1,-25 0 1,-74 50 0,50-25-16,-25 49 15,49 1 1,50-51 0,74 1-1,26-25 1,24-74-1,-25 24 1,-25-24 0,-24 24-1,-50 25 17,0 50-17,0 50 1,-25 73-1,25 26 1,-25-25 0,25-50-1,0-49 1</inkml:trace>
  <inkml:trace contextRef="#ctx0" brushRef="#br0" timeOffset="126500.75">28528 10171 0,'0'-25'16,"25"25"31,0 0-32,-1-25-15,26 25 16,-25 0-16,24-24 15,1 24 1,-25 0 15,-25-25 32,0 50-63,-25-25 15</inkml:trace>
  <inkml:trace contextRef="#ctx0" brushRef="#br0" timeOffset="127441.29">29570 9749 0,'-25'0'16,"50"0"-16,-50-25 0,25 1 31,25-1 1,25 25-1,49 25 0,-174 248 16,-24-125 0,124-148-32,49-24 1,26-1 0,-1 0-1,-50 0 1</inkml:trace>
  <inkml:trace contextRef="#ctx0" brushRef="#br0" timeOffset="132107.71">30190 9774 0,'-25'0'16,"25"-25"15,0 50 16,-25 0-31,25 0-16,0 0 15,-24-1 1,24 1-16,0 0 16,-25-25 31,25-25-32</inkml:trace>
  <inkml:trace contextRef="#ctx0" brushRef="#br0" timeOffset="132726.91">30711 9650 0,'0'0'16,"25"-25"-16,-25 0 31,-25 25-16,25-24-15,-50 24 16,-24-25 0,-25 50-1,0-25 1,74 49 0,25 1 15,74-25-16,50-1 1,-25 1 0,-49 25-1,-25 0 1,-25-26-16,-25 26 16,-25 0-1,-49-26 1,25 1-1,49 0 1,25-75 0,0-24 15,25-25-31,49 24 31,1 26-31</inkml:trace>
  <inkml:trace contextRef="#ctx0" brushRef="#br0" timeOffset="133091.64">30860 9625 0,'0'-25'15,"0"50"-15,25-74 16,-1 49-1,1 0 1,-25 24 0,0 26-1,-25 24 1,25-49 0,75 0 15,-50-25-16,0 25 1,-25 25 0,-25-1-1,-25 1 1,25-50 0</inkml:trace>
  <inkml:trace contextRef="#ctx0" brushRef="#br0" timeOffset="133326.2">31207 9625 0,'0'0'0,"0"-25"46,0 50-30,0 0-16,0 0 16,25 24-16,0-24 15,0 50 1,-25-26-16</inkml:trace>
  <inkml:trace contextRef="#ctx0" brushRef="#br0" timeOffset="133743.15">31827 9278 0,'0'-25'15,"0"50"-15,25-75 0,-50 50 32,25 25-17,-24 0-15,-1 0 16,25 49-16,-25 75 16,50 0-1,0 25 1,-1-26-1,26-48 1,0-26 0,-26-24-1,-24-26 17,25-24-1,-25-24-31</inkml:trace>
  <inkml:trace contextRef="#ctx0" brushRef="#br0" timeOffset="137288.78">32323 9427 0,'0'-25'0,"0"0"32,0 50 30,-24-25-62,-1 149 47,25-75 0,0-49 62,0 0-15,0 0-47,0-50 1203,0 50-406,0-1-813,0 1-15,0 0 46</inkml:trace>
  <inkml:trace contextRef="#ctx0" brushRef="#br0" timeOffset="137762.16">32646 9576 0,'0'-25'31,"-25"25"16,0 25-32,25-1 1,-24 1 0,24 0-1,24 0 1,-24 0-16,25-25 15,0 0 1,0 0-16,0 0 31,-1-25-31,-24 0 16,25-25 15,-50 1-15,25-1-1,-24 50-15,24-25 16</inkml:trace>
  <inkml:trace contextRef="#ctx0" brushRef="#br0" timeOffset="138108.6">32795 9476 0,'25'-24'0,"24"-1"0,-123 74 16,173-98-16,-74 24 0,0 25 16,-1 0-1,1 25 1,-25 0 0,-25 49-1,-24 0 1,24-24-1,25-25 1,50-50 15,-1 0-15,26 0 0,-1 1-1,-49-1 1</inkml:trace>
  <inkml:trace contextRef="#ctx0" brushRef="#br0" timeOffset="138593.62">33341 9204 0,'0'-25'15,"0"50"-15,24-75 16,1 50 31,0 0-32,0 0 1,-25 50 0,25-50-1,-25 24 1,49 1-16,-24 50 31,0 24-15,24 99-1,-49-123 1,25-1-16,-50 75 16,-24-25-1,-26-25 1,1-24 0,0-75-1</inkml:trace>
  <inkml:trace contextRef="#ctx0" brushRef="#br0" timeOffset="139061.41">32323 9873 0,'-24'0'31,"-1"0"0,50 0-15,-1 0-16,51-24 16,74 24-1,49-25 1,1 25-1,-51-25 1,-23 25 0,-101-25-1</inkml:trace>
  <inkml:trace contextRef="#ctx0" brushRef="#br0" timeOffset="139626.26">32745 10171 0,'25'-25'16,"-50"50"-16,75-50 0,-50 0 16,0 1-16,25-1 15,-25 0-15,-75 25 16,26-25 0,-125 75-1,124-25 1,26 24-1,24-24 1,99-25 0,0 0 15,-25-25-15,1 0-1,-50 25 1,-25-24-1,24 48 1,-24 26 0,25 0-1,0 74 1,0-50 0,-25-24 15</inkml:trace>
  <inkml:trace contextRef="#ctx0" brushRef="#br0" timeOffset="140809.21">14462 12677 0,'-49'0'15,"98"0"32,-24 0-31,25 0 0,-1-25-16,150 0 46,-174 25-14</inkml:trace>
  <inkml:trace contextRef="#ctx0" brushRef="#br0" timeOffset="140994.31">14487 13073 0,'0'25'16,"25"-25"0,0 0-16,0 0 15,49-25 1,1-24-1</inkml:trace>
  <inkml:trace contextRef="#ctx0" brushRef="#br0" timeOffset="143016.56">15628 12577 0,'0'-24'0,"0"48"0,-24-73 31,24 74 16,0 74-32,-50 174 32,50-199-31</inkml:trace>
  <inkml:trace contextRef="#ctx0" brushRef="#br0" timeOffset="143202.46">15876 12850 0,'-124'0'15,"248"0"-15,-99 0 32</inkml:trace>
  <inkml:trace contextRef="#ctx0" brushRef="#br0" timeOffset="143625.47">16273 12528 0,'0'0'0,"0"-25"0,0 0 31,0 50-15,0 0-16,-24 74 16,24-25-1,24-24 1,26-25 15,24-25-15,-24-50-1,-25 1 1,-25 24-16,25 25 31,-25 25-15,24 74 0,-24 0-1,0-49 1</inkml:trace>
  <inkml:trace contextRef="#ctx0" brushRef="#br0" timeOffset="144010.51">16794 12553 0,'0'-25'16,"0"0"15,25 25-15,25 0-16,24-25 16,50 25-1,-25-25 1,-49 0-1,-25 25 1,-25 25 0,0 0-1,0 50 1,0-1 0,0 0-1,0 50 1,-25-49-1,0-26 1</inkml:trace>
  <inkml:trace contextRef="#ctx0" brushRef="#br0" timeOffset="144211.21">17018 12850 0,'0'-25'0,"0"50"0,0-74 16,-25 24 15,50 25-31,24-25 16,100 0 0,0-24-16</inkml:trace>
  <inkml:trace contextRef="#ctx0" brushRef="#br0" timeOffset="144384.54">17960 12528 0,'0'25'15,"50"-25"16</inkml:trace>
  <inkml:trace contextRef="#ctx0" brushRef="#br0" timeOffset="146962.34">4465 15108 0,'0'-25'15,"0"0"32,25 50 0,-25 0-31,50 74-1,24 0 1,1 25-1,-26-25 1,1 1 0,-25-51-1,-1-49 1,-24 25 0,0 0-1</inkml:trace>
  <inkml:trace contextRef="#ctx0" brushRef="#br0" timeOffset="147260.35">5160 15133 0,'0'-25'15,"-25"74"32,25 1-47,-25 24 16,0 26-1,-49 123 1,0 50 0,24-124-16,0 74 15,26-99 16,-1-75-31,25 1 0</inkml:trace>
  <inkml:trace contextRef="#ctx0" brushRef="#br0" timeOffset="147793.25">4887 14537 0,'0'0'16,"0"-25"-16,-25 25 31,0 25-15,-24 25-16,24-25 16,-25 49-1,26-49 1,24-50 15,24-25-31,51-24 16,-1-25-1,-49 99 17,0-25-17,0 50-15,-25 24 16,24 75-1,1-49 1,-25-26 0,25-24-16</inkml:trace>
  <inkml:trace contextRef="#ctx0" brushRef="#br0" timeOffset="148159.97">5755 15579 0,'0'25'32,"25"-25"-1,0 25-15,0-50-16,-1 25 15,76 0 1,-51-25-16,-24 25 15,50-50 1</inkml:trace>
  <inkml:trace contextRef="#ctx0" brushRef="#br0" timeOffset="148377.32">5780 15951 0,'-25'0'16,"50"0"-16,-75 25 16,75-25 15,0 0-15,74-25-1,-49 0-15,24 25 16,-24-24-1</inkml:trace>
  <inkml:trace contextRef="#ctx0" brushRef="#br0" timeOffset="149208.63">7368 15232 0,'0'-25'16,"-25"50"-16,0 0 31,25 24-15,0-24-16,0 49 16,-25 174 15,0-99 16</inkml:trace>
  <inkml:trace contextRef="#ctx0" brushRef="#br0" timeOffset="149320.2">7541 15653 0,'0'0'0</inkml:trace>
  <inkml:trace contextRef="#ctx0" brushRef="#br0" timeOffset="149728.63">7814 15281 0,'0'0'15,"25"0"1,-50 25-1,0 25 1,25-1-16,25 51 16,50-51-1,-1-49 1,0-25 0,-24-49-1,-25 0 1,-25 49 15,0 50-15,0 99-1,-25 24 17,25-73-32,-25-1 15,75 50 1</inkml:trace>
  <inkml:trace contextRef="#ctx0" brushRef="#br0" timeOffset="150162.5">8434 15257 0,'0'0'0,"0"-25"0,-24 25 15,48-25 32,1 25-31,25 0-16,-1-25 16,51-24-1,-1 24 1,-74 0-1,-25 99 17,-25 50-17,0 50 1,0-25 0,0 0-1,1-100-15,24 1 16,-25 24-1,25-49 1</inkml:trace>
  <inkml:trace contextRef="#ctx0" brushRef="#br0" timeOffset="150560.74">9427 15604 0,'-25'25'31,"50"-25"32,-1 0-63,26 0 15,0-25-15,-1 0 16,26 25-1,-1-25-15,25 25 16,-74-25 0,0 1-1</inkml:trace>
  <inkml:trace contextRef="#ctx0" brushRef="#br0" timeOffset="150860.72">9650 15405 0,'0'0'0,"-25"-24"16,0-1-1,0 50 32,1-1-47,48 76 16,-24 24-1,0 24 1,-24 26 0,24-50-1,0-74-15</inkml:trace>
  <inkml:trace contextRef="#ctx0" brushRef="#br0" timeOffset="151580.62">10717 15331 0,'-50'0'15,"50"-25"-15,-25 25 16,25-25 0,25 1-1,0 24 1,0-25-16,123 25 31,-73 124 0,-100 124 1,-25-149-17,26-49 1,24-26 15,24 1-15,1-50-1,50 25 1,-26-24 0,1-1-16,24 0 15,-24-25 1,-25 26 0</inkml:trace>
  <inkml:trace contextRef="#ctx0" brushRef="#br0" timeOffset="151736.4">11585 15579 0,'25'0'16,"-50"0"0,74-25 15</inkml:trace>
  <inkml:trace contextRef="#ctx0" brushRef="#br0" timeOffset="152263.29">12081 15281 0,'0'0'15,"25"-49"-15,0-1 0,-25 25 16,0-24-16,0-1 16,-25-24 15,-50 74-15,-49 49-1,0 26 1,75 24-1,49-25 1,74-49 0,1-25-1,49 25 1,-25 25 0,-25-1-1,-74-24 1,-49 49-1,24-24-15,-74 24 32,24-24-32,26-50 31,24-50-15,0-49-1,50-25 1,24-25-1,26 50 1</inkml:trace>
  <inkml:trace contextRef="#ctx0" brushRef="#br0" timeOffset="152661.6">12379 15058 0,'24'0'16,"1"-25"0,0 0-1,0 25 1,0 0 0,24 0-1,-49 75 1,-49 24-1,24 0 1,25-74-16,25 0 31,0-25-31,49 0 16,-49 25 0,-25 0-1,-25 49 1,-49 0-1,24-49 1</inkml:trace>
  <inkml:trace contextRef="#ctx0" brushRef="#br0" timeOffset="152945.35">12924 15033 0,'0'-25'31,"0"50"-15,25-25-16,-25 50 15,25 24 1,-25 26-1,-25 24 1,25-25 0,-25-50-1,25-24-15</inkml:trace>
  <inkml:trace contextRef="#ctx0" brushRef="#br0" timeOffset="153795.64">14314 14909 0,'0'0'15,"0"-25"-15,-25 25 16,0 25 15,-49 124 1,-75 149-1,99-249-31,-24 175 31</inkml:trace>
  <inkml:trace contextRef="#ctx0" brushRef="#br0" timeOffset="154136.23">13942 15083 0,'0'-25'0,"0"50"0,0-75 0,0 25 31,24 50 0,1 25-15,50 74-1,73 0 1,1 0 0,-99-50-16,-1-24 15,51 49 1,-51-24 0,-49-51 15</inkml:trace>
  <inkml:trace contextRef="#ctx0" brushRef="#br0" timeOffset="155193.89">3374 14860 0,'0'0'16,"0"-25"-1,-25 74 1,25 26-16,0 24 16,-25 25-1,25 25-15,-25 893 31,25-546 1,0-422-17</inkml:trace>
  <inkml:trace contextRef="#ctx0" brushRef="#br0" timeOffset="157209.29">3895 14239 0,'0'-24'16,"0"48"-16,0-98 0,-25 74 0,25-25 31,25 25 1,24 25-17,1-25 1,99 25-1,24 0 1,-49-1-16,100 1 16,24 0-1,25-25 1,49 25 0,25 0-1,199-25 16,-347 24-31,495-24 32,-148-24-17,-248 24 1,595 0 0,-323 0-1,-24 0 1,0 0-1,-25 0 1,-25-25 0,-50 25-1,-49-25 1,-25 0 0,-24 25-1,-51-49 1,1 24-1,-50 0 1,0-25 0,-124 50-16,100-24 31,-51 24-15,-24-25-1,-25 0 1,0 0-1,0 25 1,25-25 0,-25 25-1,-50 0 1,-49 0 15,-25 25-15,0 25-16,-25 24 15,1 25 1,-1 25 0,0 75 15,-25 24-15,-24 50-1,24 0 1,1-25-1,-1-50 1,25-49 0,1-49-1,-1-51 1,25-24 0,-25 25-1,-25-50 1,-24 0-1,-50 0 1,-25 24 15,-49 1-15,-1-25 0,1 0-1,-26 0 1,26 0-1,-50 0 1,-248 50 0,99-1-1,-50 1 1,-74 24 0,25-24-1,0 0 1,0-25-1,-25-1 17,248 1-32,25 0 31,0 0-15,-124 0-16,-50-1 15,100 1-15,-199 25 16,49-1-1,51 1 1,49 0 0,24-26-1,51 1 1,-1 0 0,0 0-1,75 0 1,74-1-1,-25 1 1,50-25 15,50 25-15,0-25 0,24 25-1,0-25 1,-24 0-1,-25 0 1,-1 25 0,1-25-1,0 0 1,25 0 0,-26-25-1,-24 0 1,50 25-1,-1-25 1,26 50 15,24-25 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41.139"/>
    </inkml:context>
    <inkml:brush xml:id="br0">
      <inkml:brushProperty name="width" value="0.05" units="cm"/>
      <inkml:brushProperty name="height" value="0.05" units="cm"/>
    </inkml:brush>
  </inkml:definitions>
  <inkml:trace contextRef="#ctx0" brushRef="#br0">11 1 24575,'-7'0'0,"4"0"0,11 0 0,21 8 0,12 2 0,16 8 0,7 1 0,-1 5 0,-2 6 0,-4 7 0,-3-3 0,-11 0 0,-13 2 0,-11-4-8191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41.555"/>
    </inkml:context>
    <inkml:brush xml:id="br0">
      <inkml:brushProperty name="width" value="0.05" units="cm"/>
      <inkml:brushProperty name="height" value="0.05" units="cm"/>
    </inkml:brush>
  </inkml:definitions>
  <inkml:trace contextRef="#ctx0" brushRef="#br0">579 57 24575,'0'-7'0,"0"-12"0,-8-2 0,-2 11 0,-17 15 0,-2 14 0,-6 20 0,-11 20 0,-7 23 0,-2 23 0,-8 16 0,-1 4 0,2 5 0,12-12 0,7-9 0,10-24-8191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41.922"/>
    </inkml:context>
    <inkml:brush xml:id="br0">
      <inkml:brushProperty name="width" value="0.05" units="cm"/>
      <inkml:brushProperty name="height" value="0.05" units="cm"/>
    </inkml:brush>
  </inkml:definitions>
  <inkml:trace contextRef="#ctx0" brushRef="#br0">268 25 24575,'0'0'0,"0"-1"0,0 0 0,0 0 0,0 1 0,0-1 0,0 0 0,0 1 0,0-1 0,-1 0 0,1 0 0,0 1 0,0-1 0,-1 0 0,1 1 0,0-1 0,-1 0 0,1 1 0,0-1 0,-1 1 0,1-1 0,-1 1 0,1-1 0,-1 1 0,0-1 0,1 1 0,-1-1 0,1 1 0,-1 0 0,0-1 0,1 1 0,-2-1 0,0 1 0,-1 0 0,1 0 0,0 0 0,0 0 0,0 0 0,0 1 0,-1-1 0,1 1 0,0-1 0,-4 2 0,-3 2 0,0 1 0,0-1 0,1 2 0,-10 6 0,2 3 0,0 1 0,1 1 0,0 0 0,2 1 0,0 0 0,1 1 0,1 1 0,0 0 0,2 0 0,0 1 0,2 0 0,0 0 0,1 1 0,1 0 0,2 0 0,-3 43 0,6-57 0,1 0 0,0 0 0,0 0 0,1 0 0,0-1 0,0 1 0,1-1 0,-1 1 0,2-1 0,-1 0 0,1 0 0,0 0 0,1-1 0,0 0 0,5 7 0,-2-6 0,0 0 0,0 0 0,1-1 0,0 0 0,0 0 0,1-1 0,-1 0 0,1-1 0,0 0 0,12 3 0,-4-3 0,1 0 0,-1-1 0,0-1 0,1-1 0,-1-1 0,1 0 0,-1-1 0,0-1 0,1-1 0,-1 0 0,0-2 0,25-9 0,-33 10 0,0 0 0,-1-1 0,0-1 0,0 1 0,0-2 0,0 1 0,-1-1 0,-1 0 0,1-1 0,-1 1 0,0-2 0,-1 1 0,7-12 0,-9 14 0,-1 0 0,-1-1 0,1 1 0,-1-1 0,-1 0 0,1 1 0,-1-1 0,0 0 0,0 0 0,-1 0 0,0 0 0,-1 0 0,1 0 0,-1 0 0,0 0 0,-1 1 0,0-1 0,0 0 0,0 1 0,-1-1 0,-4-7 0,-3-2 0,-1-1 0,0 1 0,-1 1 0,-1 0 0,-1 1 0,0 0 0,-25-19 0,-120-73 0,153 102 0,-74-42-1365,13 12-5461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42.290"/>
    </inkml:context>
    <inkml:brush xml:id="br0">
      <inkml:brushProperty name="width" value="0.05" units="cm"/>
      <inkml:brushProperty name="height" value="0.05" units="cm"/>
    </inkml:brush>
  </inkml:definitions>
  <inkml:trace contextRef="#ctx0" brushRef="#br0">1 188 24575,'39'29'0,"-32"-24"0,0-1 0,0 1 0,-1 0 0,12 11 0,-12-7 0,0-1 0,0 1 0,-1-1 0,0 2 0,0-1 0,-1 0 0,-1 1 0,4 12 0,-2 0 0,0 1 0,1 33 0,-3-50 0,2-15 0,9-24 0,-9 20 0,9-23 0,2 2 0,1 0 0,2 1 0,1 0 0,37-44 0,-45 63 0,1 0 0,0 2 0,1-1 0,0 2 0,1-1 0,0 2 0,1 0 0,0 1 0,0 1 0,1 0 0,0 1 0,1 1 0,27-6 0,-36 10 0,-1 1 0,1 0 0,-1 1 0,1-1 0,-1 2 0,1-1 0,-1 1 0,1 0 0,-1 1 0,0 0 0,0 0 0,0 1 0,0 0 0,0 1 0,0-1 0,-1 1 0,0 1 0,1 0 0,11 10 0,-8-4 0,-1 1 0,0 0 0,0 0 0,-2 1 0,1 0 0,-2 0 0,0 1 0,0 0 0,-1 0 0,4 19 0,10 44 38,14 110 0,-12-52-1479,-7-63-5385</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42.679"/>
    </inkml:context>
    <inkml:brush xml:id="br0">
      <inkml:brushProperty name="width" value="0.05" units="cm"/>
      <inkml:brushProperty name="height" value="0.05" units="cm"/>
    </inkml:brush>
  </inkml:definitions>
  <inkml:trace contextRef="#ctx0" brushRef="#br0">837 37 24575,'0'-8'0,"-8"-3"0,-11 1 0,-10 2 0,-8 10 0,-6 5 0,-3 18 0,-2 12 0,-1 23 0,-9 19 0,-9 19 0,-2 9 0,-5 2 0,2-1 0,5-11 0,14-14 0,17-21-8191</inkml:trace>
  <inkml:trace contextRef="#ctx0" brushRef="#br0" timeOffset="1">37 319 24575,'-8'-8'0,"-2"-10"0,0-11 0,2 8 0,10 16 0,21 24 0,14 18 0,17 17 0,16 17 0,3 11 0,-3 1 0,-4 1 0,-7-5 0,-12-8 0,-6-8 0,-11-7 0,-10-13-8191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44.175"/>
    </inkml:context>
    <inkml:brush xml:id="br0">
      <inkml:brushProperty name="width" value="0.05" units="cm"/>
      <inkml:brushProperty name="height" value="0.05" units="cm"/>
    </inkml:brush>
  </inkml:definitions>
  <inkml:trace contextRef="#ctx0" brushRef="#br0">11 68 24575,'0'8'0,"-8"3"0,5-1 0,12-2 0,12-2 0,10-3 0,8-1 0,6-1 0,2-1 0,2-8 0,1-3 0,-1 0 0,-8-5 0,-11-9 0,-3 0 0,-6 4-8191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44.573"/>
    </inkml:context>
    <inkml:brush xml:id="br0">
      <inkml:brushProperty name="width" value="0.05" units="cm"/>
      <inkml:brushProperty name="height" value="0.05" units="cm"/>
    </inkml:brush>
  </inkml:definitions>
  <inkml:trace contextRef="#ctx0" brushRef="#br0">88 38 24575,'0'8'0,"-16"2"0,-5 8 0,-7 1 0,9-3 0,16-4 0,24-5 0,17-10 0,18-6 0,15-9 0,4-1 0,5-5 0,-3 1 0,-7 4 0,-15 6-8191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45.845"/>
    </inkml:context>
    <inkml:brush xml:id="br0">
      <inkml:brushProperty name="width" value="0.05" units="cm"/>
      <inkml:brushProperty name="height" value="0.05" units="cm"/>
    </inkml:brush>
  </inkml:definitions>
  <inkml:trace contextRef="#ctx0" brushRef="#br0">770 0 24575,'-54'3'0,"-1"2"0,1 3 0,-94 24 0,70-9 0,1 3 0,-86 42 0,145-60 0,1 2 0,0 0 0,0 1 0,1 0 0,-16 15 0,30-25 0,0 1 0,0-1 0,1 1 0,-1 0 0,0-1 0,1 1 0,0 0 0,-1 0 0,1 0 0,0 0 0,0 0 0,0 0 0,0 0 0,0 1 0,1-1 0,-1 0 0,1 0 0,-1 1 0,1-1 0,0 0 0,0 1 0,0 3 0,1-4 0,1 1 0,-1 0 0,1-1 0,-1 1 0,1-1 0,0 0 0,0 1 0,0-1 0,0 0 0,1 0 0,-1-1 0,1 1 0,-1 0 0,1-1 0,-1 1 0,6 1 0,23 10 0,1-2 0,0-1 0,1-2 0,48 7 0,-33-7 0,58 18 0,-94-23 0,0 2 0,-1-1 0,0 1 0,1 1 0,-2 0 0,1 1 0,-1 0 0,11 9 0,-17-12 0,1 1 0,-1 1 0,0-1 0,0 0 0,0 1 0,-1 0 0,0 0 0,0 0 0,-1 0 0,1 0 0,-1 0 0,-1 1 0,1-1 0,-1 1 0,0 0 0,0 11 0,-2 1 0,0 0 0,-2-1 0,0 0 0,-1 1 0,-1-2 0,0 1 0,-2 0 0,0-1 0,-13 23 0,-15 21 0,-48 64 0,46-74 0,-194 258 0,214-292 0,13-14 0,1 0 0,-1 1 0,1-1 0,0 1 0,0 0 0,0 0 0,0 0 0,1 0 0,-1 0 0,-1 7 0,4-11 0,0 0 0,0 0 0,0 1 0,0-1 0,0 0 0,0 0 0,0 1 0,0-1 0,0 0 0,0 0 0,0 1 0,0-1 0,0 0 0,0 0 0,1 1 0,-1-1 0,0 0 0,0 0 0,0 0 0,0 1 0,1-1 0,-1 0 0,0 0 0,0 0 0,0 0 0,1 1 0,-1-1 0,0 0 0,0 0 0,0 0 0,1 0 0,-1 0 0,0 0 0,0 0 0,1 0 0,-1 0 0,0 1 0,0-1 0,1 0 0,-1 0 0,0 0 0,0-1 0,1 1 0,-1 0 0,0 0 0,0 0 0,1 0 0,-1 0 0,0 0 0,0 0 0,1 0 0,-1 0 0,0-1 0,26-6 0,0 0 0,44-21 0,-25 9 0,403-134 0,-338 114-1365,-72 24-5461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46.321"/>
    </inkml:context>
    <inkml:brush xml:id="br0">
      <inkml:brushProperty name="width" value="0.05" units="cm"/>
      <inkml:brushProperty name="height" value="0.05" units="cm"/>
    </inkml:brush>
  </inkml:definitions>
  <inkml:trace contextRef="#ctx0" brushRef="#br0">343 55 24575,'2'-2'0,"0"0"0,-1 0 0,1-1 0,-1 1 0,1 0 0,-1-1 0,0 1 0,0-1 0,0 1 0,0-1 0,-1 0 0,1 1 0,-1-1 0,1-4 0,-1 6 0,0 1 0,0-1 0,0 1 0,0-1 0,0 0 0,0 1 0,-1-1 0,1 1 0,0-1 0,0 1 0,0-1 0,-1 1 0,1-1 0,0 1 0,-1-1 0,1 1 0,0-1 0,-1 1 0,1-1 0,0 1 0,-1-1 0,1 1 0,-1 0 0,1-1 0,-2 1 0,1-1 0,0 1 0,-1 0 0,1 0 0,0 0 0,-1 0 0,1 0 0,0 1 0,-1-1 0,1 0 0,0 0 0,0 1 0,-1-1 0,1 1 0,0-1 0,0 1 0,-2 1 0,-5 3 0,0 0 0,1 1 0,0 0 0,0 0 0,1 0 0,0 1 0,-6 8 0,-36 57 0,38-55 0,-22 39 0,2 1 0,3 2 0,3 1 0,2 1 0,3 1 0,3 0 0,2 1 0,-5 74 0,15-100 0,2-1 0,1 1 0,2 0 0,11 67 0,-9-89 0,1-1 0,0 1 0,0-1 0,2 0 0,0 0 0,0-1 0,1 0 0,1 0 0,0-1 0,1 1 0,0-2 0,1 1 0,0-2 0,20 17 0,-6-10 0,2-1 0,0-2 0,0 0 0,1-2 0,1-1 0,0-1 0,48 10 0,-15-8 0,1-3 0,100 3 0,-51-15-1365,-16-7-5461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46.736"/>
    </inkml:context>
    <inkml:brush xml:id="br0">
      <inkml:brushProperty name="width" value="0.05" units="cm"/>
      <inkml:brushProperty name="height" value="0.05" units="cm"/>
    </inkml:brush>
  </inkml:definitions>
  <inkml:trace contextRef="#ctx0" brushRef="#br0">48 29 24575,'0'-8'0,"-8"-3"0,-11 1 0,6 10 0,6 13 0,11 12 0,5 10 0,9 15 0,10 15 0,16 4 0,8-1 0,4-4 0,0-13 0,-10-8 0,-4-2 0,-2-1 0,-7-7-8191</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2-05-25T05:21:23.853"/>
    </inkml:context>
    <inkml:brush xml:id="br0">
      <inkml:brushProperty name="width" value="0.05292" units="cm"/>
      <inkml:brushProperty name="height" value="0.05292" units="cm"/>
    </inkml:brush>
  </inkml:definitions>
  <inkml:trace contextRef="#ctx0" brushRef="#br0">6723 3969 0,'0'-25'15,"0"50"-15,0-74 63,0 24-47,0-99-1,-174-50 32,-99 273-16,149 50 1,99-74-32,1 98 15,24-24 1,99-50-1,25 1 1,0-1 0,-50 25-1,-24 0 1,-75 0 0,-49 25-1,-75-50 1,0-25-1,0-49 1,99-25-16,-74-99 31,25-25-15,74 0 0,25 25-1,50 24 1</inkml:trace>
  <inkml:trace contextRef="#ctx0" brushRef="#br0" timeOffset="831.98">6847 4986 0,'-25'-25'15,"25"50"17,0 0-17,0 25 1,25-25-16,0 24 15,74 75 17,-50-124-32</inkml:trace>
  <inkml:trace contextRef="#ctx0" brushRef="#br0" timeOffset="1064.91">7194 5086 0,'-25'-125'31,"50"250"-31,-50-274 16,25 173 15,-25 51-15,1 99-1,-26 24 1,25-124-16,-49 249 31,74-298-15,-25 24-16</inkml:trace>
  <inkml:trace contextRef="#ctx0" brushRef="#br0" timeOffset="1315.96">7641 5185 0,'24'-25'15,"-48"50"-15,48-75 16,-24 75 0,-24 0-1,-26 74 1,0 50-1,1-25 1,24 0 0,0-99-16,25 24 15</inkml:trace>
  <inkml:trace contextRef="#ctx0" brushRef="#br0" timeOffset="1534.78">7417 5334 0,'0'0'0,"0"-25"0,0 0 16,25 50 15,-25 0-15,50 74-1,-50-50-15,25 1 16,24 74-1,1-49 1</inkml:trace>
  <inkml:trace contextRef="#ctx0" brushRef="#br0" timeOffset="1834.89">8558 4565 0,'25'0'47,"0"0"-32,25-25-15,-1 25 16,50-25 0,-24 0-1,-50 25-15</inkml:trace>
  <inkml:trace contextRef="#ctx0" brushRef="#br0" timeOffset="2015">8583 4937 0,'-25'24'16,"50"-48"-16,-99 73 0,49-24 15,75-50 32,-1 0-31,125-74-1</inkml:trace>
  <inkml:trace contextRef="#ctx0" brushRef="#br0" timeOffset="3115.84">10096 4862 0,'25'-25'16,"-50"50"-16,50-99 0,0 49 15,-25-25-15,99-49 47,25 595 16,-24 75-32,-100-497-31,74 100 31,-49-149-15,0-75-1,24-123 1,26-175 0,-26-98-1,-24-50 1,0 74-1,-50 50 1,0 49 0,25-74 15,0 248-15,0 50-1,0 74 1,0 1-1,25 24 79,25 24-94,-1-24 16,50 0-1,150 0-15,-76-24 16,26 24 0,322-75-1,74 26 1,25-51 0,50 1-1,25 0 1,-50 0-1,-50 49 1,-124 0 0,-123 26-1,-175-1 1,-123 25 0,-100 0-1</inkml:trace>
  <inkml:trace contextRef="#ctx0" brushRef="#br0" timeOffset="4237.21">12255 3448 0,'24'-25'16,"-48"50"-16,48-74 15,-24 24-15,-24-25 16,-26 50 0,25-25-1,-272 174 32,297 99 0,248-49 0,-248-174-47,-149 198 62,50-174-62,-50-24 32,124-25-17,-25-124 1,50 99 0,0-74-16</inkml:trace>
  <inkml:trace contextRef="#ctx0" brushRef="#br0" timeOffset="4831.64">13148 3473 0,'0'0'16,"0"-25"-16,0 0 16,0-49-1,-25 24 1,0 26-16,-25-26 15,1 75 1,-50 0 0,24 74-1,26 0 1,49-25 0,74-24-1,50-25 1,-25 24-1,-24 1 1,-51 49 15,-24-49-15,-124 74 0,0-74-1,25-50 1,50-25-1,-1 0 1,25-25 0,50 1-1,0 24-15</inkml:trace>
  <inkml:trace contextRef="#ctx0" brushRef="#br0" timeOffset="5214.03">13793 3200 0,'0'-25'15,"-25"25"-15,0 0 32,25 50-17,-25-25 1,25 49-16,-25 50 15,1 50 1,-1 0 0,0-50-1,25-75 1</inkml:trace>
  <inkml:trace contextRef="#ctx0" brushRef="#br0" timeOffset="5995.66">13867 3275 0,'0'0'0,"-25"-50"16,0 25-16,25-24 15,0-1 1,100-24-1,-1 49 1,0 0 15,-49 50-31,-75 49 32,-74 50-17,-25-25 1,0-24-1,99-75 1,25 25 15,0-1-15,49 1 0,-24 0-1,50 49 1,-1 1-1,1 24 1,-1-24 0,-24-26-1,-50-24 1,24-25 0,1 25-1,0-25 1,0 0-1,0 0 64,-50 0 14,0 0-61</inkml:trace>
  <inkml:trace contextRef="#ctx0" brushRef="#br0" timeOffset="6643.37">13693 3076 0,'-24'0'15,"73"-25"95,1 25-110,-1-24 15,26-1 1,-1 25-16,150-50 31,-100 50 0,-100 0 1,1 0-1,-25-25 0,-25 25 0</inkml:trace>
  <inkml:trace contextRef="#ctx0" brushRef="#br0" timeOffset="7131.74">13718 3399 0,'-25'0'31,"25"24"16,0 1-16,0 0-15,25-25 15,0 0-15,25 0-16,-1-25 15,1 0-15,74 1 16,0-1-1,-74 25 1,24-25 0,-24 25-1,-75 0 32,-25 0-31</inkml:trace>
  <inkml:trace contextRef="#ctx0" brushRef="#br0" timeOffset="7548.08">13693 3820 0,'-24'0'0,"48"0"0,-48 25 63,73 0-32,-24-25-31,25-25 16,24 25-16,75-25 15,0 1 17,-25-1-17,-75 0 1,-24 25-16,-25-25 15,-49 25 1</inkml:trace>
  <inkml:trace contextRef="#ctx0" brushRef="#br0" timeOffset="8165.54">11510 4689 0,'0'0'16,"-24"0"-16,48 0 47,1 24-47,174 1 47,-100-50-47,819-74 46,-372 25-30,99-1 0,-1 26-1,-48-1 1,49 0 0,-447 26-1,-148-1 1,-75 25-1,-149 25 1</inkml:trace>
  <inkml:trace contextRef="#ctx0" brushRef="#br0" timeOffset="8738.84">12875 5681 0,'0'25'47,"-25"0"-32,25-1-15,0 26 16,0 0 0,-25-1-16,0 26 31,25-125 0,25-49-15,25-50-1,24 25 1,-24 49 0,-25 51-16,-1 24 15,26 0 1,24 74-1,-49 25 1,0 25 0,0-24 15,-25-76-15,25-24-1</inkml:trace>
  <inkml:trace contextRef="#ctx0" brushRef="#br0" timeOffset="8932.54">13545 5681 0,'24'0'16,"-48"0"-16,73 0 31,-24 0-31,25-25 16,-26 25-16,100-25 15,1-24 1,-76 24 0</inkml:trace>
  <inkml:trace contextRef="#ctx0" brushRef="#br0" timeOffset="9249.78">14214 5383 0,'0'0'0,"25"-49"31,25 49-15,-1-25-1,1 74 1,-25-24-16,-25 74 16,-25 25-1,0-49 1,25-50-1,0 0 1,50-50 15,24 0-15,50-50 15,0 1-31</inkml:trace>
  <inkml:trace contextRef="#ctx0" brushRef="#br0" timeOffset="9799.75">17563 4391 0,'-24'0'0,"-1"0"16,25 25-1,25-25 1,198-75 15,0 50 0</inkml:trace>
  <inkml:trace contextRef="#ctx0" brushRef="#br0" timeOffset="9948.08">17539 4813 0,'-25'24'15,"50"-48"-15,-75 73 0,50-24 31,50-25-15,24-25-16,124-24 31,-49-1-31</inkml:trace>
  <inkml:trace contextRef="#ctx0" brushRef="#br0" timeOffset="11048.52">19225 4515 0,'0'0'15,"0"-50"-15,25 1 16,-25-1-1,25 50 1,0 50 0,24 74-1,26 74 1,24 100 0,0 74-1,25 0 1,-24-99-1,-26-124 1,-74-75 0,25-74-1,-25-99 17,25-149-17,-25 50-15,49-323 16,1-124-1,-1 24 1,1 125 0,0 124-1,-26 99 1,1 75 0,-25 49-1,0 75 1,0 49-1,25 25 79,0 0-78,49 0-16,26 0 15,24 0-15,49 0 16,249-25 0,-174-25-16,25 25 15,322-49 1,25 24 0,25-24-1,25 24 1,25-24-1,-298 49 1,719-49 0,75-1 15,-745 75-15,-74-24-1,447-1 1,-372 0-1,-274 25 1,-148-25-16</inkml:trace>
  <inkml:trace contextRef="#ctx0" brushRef="#br0" timeOffset="12614.17">21880 3002 0,'0'-25'16,"-25"25"46,0 0-62,-49 0 16,-26 25-16,-321 99 31,197-50 16,224-74-16,199 25 16,-50 0-31,0 0-1,-1 24 1,-98 1 0,-25 49-1,-75 0 1,-74 50 0,-25 0-1,25-25 1,25-25-1,25-49 1,24-25 0,25-1 15,50-24 0,25 0-31,99-49 16,49-1-1,25 1 1,-74 24 0,-74 25-1,-75-25 1</inkml:trace>
  <inkml:trace contextRef="#ctx0" brushRef="#br0" timeOffset="13818.1">22574 3101 0,'-24'-50'0,"24"26"31,0-1 1,0 50-17,-25-1 1,25 1-16,-75 273 31,274 248 32,272-472-17,-396-99-46</inkml:trace>
  <inkml:trace contextRef="#ctx0" brushRef="#br0" timeOffset="14066.15">23219 3175 0,'0'0'0,"0"-24"31,-24 24-31,24 24 16,49 1-1,50 50 1,25-26-1,0 1 1,-24-25 0,-26-25-1</inkml:trace>
  <inkml:trace contextRef="#ctx0" brushRef="#br0" timeOffset="14331.93">23815 3076 0,'0'-25'0,"0"50"0,0-74 16,-25 73 31,0 26-47,0 0 16,25-1-1,-25 75 1,1 50-1,24-1 1,0-98-16,-25 49 16,25-25-1,0-49 1</inkml:trace>
  <inkml:trace contextRef="#ctx0" brushRef="#br0" timeOffset="14755.63">24410 3523 0,'25'0'0,"0"0"47,24 0-31,1-25-16,24 0 15,1 25-15,-26-25 16,51 25 0,-51-25-1,-24 25 1,25-24 0</inkml:trace>
  <inkml:trace contextRef="#ctx0" brushRef="#br0" timeOffset="15165.78">25353 3002 0,'0'0'0,"-25"-25"0,50 50 47,-25 24-31,25 1-16,74 49 16,25-24-1,0-26 1,-50-24-1,-24-25 1</inkml:trace>
  <inkml:trace contextRef="#ctx0" brushRef="#br0" timeOffset="15436.35">25998 2977 0,'24'-25'16,"-48"50"-16,48-75 0,-24 75 47,-24 25-32,24-1-15,-50 75 16,0 50 0,1 24-1,-26-49 1,26-25-1,49-24 1,-25-100 0</inkml:trace>
  <inkml:trace contextRef="#ctx0" brushRef="#br0" timeOffset="15915.66">25750 2630 0,'0'-25'16,"0"50"-16,0-75 47,-25 75-47,0-25 15,0 25-15,0-25 16,-24 49 0,24-49-1,25 25 1,50-50-1,24-24 1,25-1 0,-74 25-1,0 25 1,-25 25 0,25-25-1,-25 74 1,49 1-1,-24-50-15,25-1 16</inkml:trace>
  <inkml:trace contextRef="#ctx0" brushRef="#br0" timeOffset="16215.8">26618 2654 0,'0'0'0,"25"0"0,-1 0 47,-24 25-31,50 0-16,-25 25 16,25-1-16,-1 50 15,1 26 1,-50 48-1,-50-24 1,-49-25 15,0-25-15,24-74-16</inkml:trace>
  <inkml:trace contextRef="#ctx0" brushRef="#br0" timeOffset="16548.86">26916 2630 0,'24'-50'16,"-48"100"-16,73-125 0,1 26 15,-1 24 1,1 50-1,-25 49 1,-25 25 15,-50 0-15,50-24 0,25-50-1,0-25-15,99-25 16,25 25-1,-50-50 1,-74 50-16</inkml:trace>
  <inkml:trace contextRef="#ctx0" brushRef="#br0" timeOffset="17450.64">20639 4887 0,'0'0'0,"-24"0"15,-1 0 1,50 0 62,297 0-47,1117-149 32,446-24-16,-1587 123-47,24 25 15,621-74 1,-273 24 0,-25 26-1,-75-1 1,-98 1 0,-150 24-1,-123 0 16,-175 0 1,-48 25-32,-51 0 15</inkml:trace>
  <inkml:trace contextRef="#ctx0" brushRef="#br0" timeOffset="18101.03">22301 5532 0,'0'0'0,"-24"0"31,48 0-15,26 74 15,-50-24-31,25 124 31,-25-174 32,0-99-63,25-26 31,49 1-15,1 75-1,-1 24 1,0 50-1,-49 49 1,0 50 0,0 25-1,0-74 1</inkml:trace>
  <inkml:trace contextRef="#ctx0" brushRef="#br0" timeOffset="18286.86">23170 5631 0,'25'0'15,"-50"0"-15,74 0 16,-24-25 0,25 25-1,-1 0 1,150-49-1,-125 49-15</inkml:trace>
  <inkml:trace contextRef="#ctx0" brushRef="#br0" timeOffset="18582.77">23939 5309 0,'25'-25'0,"-50"50"0,74-50 15,-24 25-15,0 0 16,0 0-16,0 0 16,-25 25-16,49 49 31,-49 50-15,-25 0-1,25-74 1,25-25-1,50-50 1,73-25 0,26 1-1,0-1 1</inkml:trace>
  <inkml:trace contextRef="#ctx0" brushRef="#br0" timeOffset="19415.62">8831 10245 0,'0'0'0,"-25"25"32,25 0-1,25-25-31,25 0 0,0-25 16,247-49 15,-173 24 0</inkml:trace>
  <inkml:trace contextRef="#ctx0" brushRef="#br0" timeOffset="19600.09">9005 10717 0,'-25'25'0,"50"-50"0,-75 74 31,75-49 0,0 0-31,25-24 16,74-1 0</inkml:trace>
  <inkml:trace contextRef="#ctx0" brushRef="#br0" timeOffset="20400.22">11858 9303 0,'0'-25'0,"0"0"47,-25 25-31,25 50-1,-50 198 17,50-149-32,-74 273 47,99-322-16</inkml:trace>
  <inkml:trace contextRef="#ctx0" brushRef="#br0" timeOffset="20648.64">12131 9650 0,'0'-25'15,"0"50"-15,0-75 31,0 100-15,0 0 0,24 24-1,1 1 1,-25-1 0,-49 0-1,-26 1 1,26-50-16</inkml:trace>
  <inkml:trace contextRef="#ctx0" brushRef="#br0" timeOffset="20804.7">11907 9352 0,'25'-49'15,"-50"98"-15,100-148 0,-50 74 0,24 1 16,1-26 0,74 0-16</inkml:trace>
  <inkml:trace contextRef="#ctx0" brushRef="#br0" timeOffset="21015">12825 9675 0,'25'49'0,"-50"-98"15,25 123-15,0-49 0,-25 0 16,25 0 0,0 24-1,0-24 1</inkml:trace>
  <inkml:trace contextRef="#ctx0" brushRef="#br0" timeOffset="21832">13966 9452 0,'0'-25'15,"25"25"17,-25-25-32,25 0 15,25 0 1,-26 1-16,26-76 31,-348 51 16,100 173-16,247 99 16,1-173-47,74-1 16,0 26-1,-74-26 1,-25 26 0,-25 24-1,-75-25 1,-49-24 0,25-25-1,0-25 1,49-99-1,50-50 1,25 0 0,74 0-1,-49 75-15</inkml:trace>
  <inkml:trace contextRef="#ctx0" brushRef="#br0" timeOffset="22334.06">14810 9427 0,'0'0'0,"25"0"0,-1 0 16,1-25 0,0-25-1,0-74 1,-25 25-1,-75 25 1,-73 49 0,23 50-1,101 0-15,-26 49 16,50 0 0,99 26-1,50-1 1,-25 0 15,-74 0-31,-50 0 31,-25-24-15,-74-25 0,-25-26-1,49-73 1,50-51-1,25-123 1,50 99 0,25 50-1,-26 49 1</inkml:trace>
  <inkml:trace contextRef="#ctx0" brushRef="#br0" timeOffset="22982.94">15678 9501 0,'25'0'16,"-25"-25"-1,25 1 1,-1-1 0,-24 0-1,25-25-15,0 1 16,0-50-1,0 49 1,-25-74 0,-100 74-1,-48 50 1,-1 50 0,50 0-1,74 49 1,99-25-1,50 25 1,0-24 0,-25 24-1,-24 25 1,-50 50 0,-75-125-1,-74 1 1,-25-25-1,75-75 1,49-49 15,50-50-15,24 0 0,-24 100-16</inkml:trace>
  <inkml:trace contextRef="#ctx0" brushRef="#br0" timeOffset="23282.79">16472 9104 0,'25'50'47,"-50"0"-32,25 24-15,0 0 16,0 1 0,0-1-16,0 1 15,-25 73 1,25 1-1,25-149-15</inkml:trace>
  <inkml:trace contextRef="#ctx0" brushRef="#br0" timeOffset="23666.97">17266 9154 0,'0'-50'0,"0"100"0,0-124 15,0 49-15,-50 25 16,25 25 15,-24-1-31,24 26 16,-74 198 0,74-174-1,25 125 1,49-125-1,51-74 1,24 0 0,-25-25-1,-74-24 1,-25-26 0,-100-24-1,26 25 1,49 49-1,-24 25 1</inkml:trace>
  <inkml:trace contextRef="#ctx0" brushRef="#br0" timeOffset="24165.84">17960 9253 0,'50'-25'15,"-100"50"-15,125-74 0,-51 24 16,-24 0-16,25 0 16,-25-74-1,-25 0 1,1 74-16,-26 0 16,-99 25-1,124 0 1,-24 74 15,49 1-31,74 24 31,50 0-15,0 1 0,-24 24-1,-51-25 1,-24 0-1,-99-25 1,-75-24 0,-50-25-1,150-25 1,49-75 0,24-73-1,26 24 1,0 0-1,-26 0 1</inkml:trace>
  <inkml:trace contextRef="#ctx0" brushRef="#br0" timeOffset="25050.74">10171 11139 0,'0'-25'32,"25"25"-1,24 0-31,1 0 15,24 0-15,26 0 16,-1 0 0,496-75 15,298 1 0,223-1 0,-520 51-15,-1-1 0,-49 0-1,-25 0 1,-298 0-16,224 1 16,-1-1-1,-198 25 1,521-25 15,-248-25-31,-74 1 31,-100-1-15,-124 25 0,-123 1-1,-100-1 1,-25 0 15,-74 0-15</inkml:trace>
  <inkml:trace contextRef="#ctx0" brushRef="#br0" timeOffset="26308.9">10791 10345 0,'0'0'16,"0"-25"-16,-25 0 0,25 0 15,0 0 1,25 25 0,49 224 15,50 73 0,-49-197 0,-75-76 1,0-48-17,0-1 1,0 0 0,0 0 46</inkml:trace>
  <inkml:trace contextRef="#ctx0" brushRef="#br0" timeOffset="27957.59">10022 11585 0,'-50'-25'16,"100"50"-16,-124-75 0,49 26 15,25-1-15,0-50 47,99 274 0,0 446 0,-74-447 0,0-223-31,-25 1-16,25-150 15,-25 25 1,0 0-16,0-198 15,0 49 17,0 25-17,0 50 1,-25-25 0,25 25-1,0-25 1,-25 49-1,25 75 1,-25 50 0,25-1-1,-25 51 17,25-1-1,0 0 16,25 0-47,-25 0 31,25 25 16,-25-24-32,25 24-15,0 0 16,-1-25-16,76 0 16,24 0-1,25 25 1,49-25 0,25-24-1,50-1 1,25 1-1,0 24 1,-1-25 15,1 25-15,-75-24 0,-49 24-1,421-25 1,-248 25-1,-24-24 1,223-1 0,-373 50-1,199-49 1,-173 24 0,-25 25-1,347-50 1,74-24 15,-198 49-15,-25 0-1,0 0 1,0 1 0,-25-26-1,-49 25 1,0-24-1,-75 24 1,25 0 0,-25 0-1,-24 0 1,-1 0 0,50 25-1,-173-24 1,24 24-1,-74 0 17</inkml:trace>
  <inkml:trace contextRef="#ctx0" brushRef="#br0" timeOffset="34187.79">13445 11759 0,'0'-25'0,"0"50"0,0-75 31,25 0 1,25-24-1,-50 24-31,-75-49 31,-148 124 0,74 99-15,50 25 0,74-50 15,75-49-15,24-50-1,75-75 1,0-24-1,-50 25 1,-49 24 0,-25 100-1,-50 74 1,0 25 0,0 49-1,25-49 1,-25-25-1,25-50 17</inkml:trace>
  <inkml:trace contextRef="#ctx0" brushRef="#br0" timeOffset="34433.89">14165 11982 0,'25'0'15,"-50"0"-15,99 0 32,-49 0-17,25-25-15,74 0 16,24 1-1,-23-26 1,-101 25 0</inkml:trace>
  <inkml:trace contextRef="#ctx0" brushRef="#br0" timeOffset="34800.12">14959 11659 0,'24'0'0,"-48"0"0,73 0 0,-24 0 16,0 0-1,24 0 1,-24 50 0,0 25-1,-25-1-15,-50-24 16,26 24-1,-26 25 1,0-24 0,50-51-1,-24-24 1,73-24 0,50-26-1,25 0 1,1 1-1,-1-1 1,0-24 0</inkml:trace>
  <inkml:trace contextRef="#ctx0" brushRef="#br0" timeOffset="35420.05">20416 10196 0,'25'0'32,"0"0"-32,74-25 31,174-25 0,-75 1 0</inkml:trace>
  <inkml:trace contextRef="#ctx0" brushRef="#br0" timeOffset="35583.11">20615 10394 0,'0'25'16,"0"-50"-16,0 75 0,0-50 31,99-25-15,149 0-1,74-49 1</inkml:trace>
  <inkml:trace contextRef="#ctx0" brushRef="#br0" timeOffset="37653.58">23070 10221 0,'-49'0'15,"98"0"-15,-123 0 0,49 0 0,25-25 31,-49 25-31,24 25 47,0-25-31,0 24 0,25 1-1,0 0-15,50 0 16,148 0-1,199-50 17,-124-25-32,25 25 15,347-49 1,248 0 0,-422 49-1,-124-25 1,-123 1-1,-1 24 1,-198 0 0,24 25-1,-24 0 48</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47.183"/>
    </inkml:context>
    <inkml:brush xml:id="br0">
      <inkml:brushProperty name="width" value="0.05" units="cm"/>
      <inkml:brushProperty name="height" value="0.05" units="cm"/>
    </inkml:brush>
  </inkml:definitions>
  <inkml:trace contextRef="#ctx0" brushRef="#br0">454 84 24575,'-8'-8'0,"-2"-11"0,-1-10 0,-5 8 0,-8 15 0,0 17 0,-4 23 0,-5 21 0,-5 18 0,3 19 0,1 20 0,-3 5 0,5 8 0,1-2 0,5-6 0,-1-7 0,4-13 0,6-24-8191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47.552"/>
    </inkml:context>
    <inkml:brush xml:id="br0">
      <inkml:brushProperty name="width" value="0.05" units="cm"/>
      <inkml:brushProperty name="height" value="0.05" units="cm"/>
    </inkml:brush>
  </inkml:definitions>
  <inkml:trace contextRef="#ctx0" brushRef="#br0">0 205 24575,'8'0'0,"3"-8"0,7-3 0,17 1 0,18-6 0,24 0 0,16-6 0,15-6 0,5 1 0,0 5 0,-11-2 0,-24 4-8191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47.958"/>
    </inkml:context>
    <inkml:brush xml:id="br0">
      <inkml:brushProperty name="width" value="0.05" units="cm"/>
      <inkml:brushProperty name="height" value="0.05" units="cm"/>
    </inkml:brush>
  </inkml:definitions>
  <inkml:trace contextRef="#ctx0" brushRef="#br0">0 328 24575,'0'-8'0,"8"-2"0,10 0 0,11 9 0,16 6 0,17 10 0,13 2 0,11 7 0,5-2 0,-3-3 0,-10-6 0,-17-5-8191</inkml:trace>
  <inkml:trace contextRef="#ctx0" brushRef="#br0" timeOffset="1">893 46 24575,'1'-2'0,"-1"0"0,0 1 0,-1-1 0,1 0 0,0 0 0,0 0 0,-1 1 0,1-1 0,-1 0 0,1 1 0,-1-1 0,0 0 0,0 1 0,0-1 0,0 1 0,0-1 0,0 1 0,0 0 0,0-1 0,0 1 0,-1 0 0,1 0 0,0 0 0,-1 0 0,1 0 0,-1 0 0,0 0 0,1 0 0,-1 0 0,-1 0 0,0 1 0,0-1 0,0 1 0,0 0 0,0 0 0,1 0 0,-1 0 0,0 0 0,0 1 0,0-1 0,0 1 0,1 0 0,-1 0 0,0 0 0,1 0 0,-1 0 0,1 0 0,-1 1 0,-2 1 0,-3 4 0,1 0 0,0 0 0,0 1 0,1 0 0,0 0 0,0 0 0,0 1 0,-7 16 0,-29 84 0,27-65 0,-133 443 121,1-6-1607,121-410-5340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48.362"/>
    </inkml:context>
    <inkml:brush xml:id="br0">
      <inkml:brushProperty name="width" value="0.05" units="cm"/>
      <inkml:brushProperty name="height" value="0.05" units="cm"/>
    </inkml:brush>
  </inkml:definitions>
  <inkml:trace contextRef="#ctx0" brushRef="#br0">0 199 24575,'0'-8'0,"8"-2"0,11-8 0,9-1 0,17 3 0,25 5 0,16-5 0,9 1 0,5 3 0,-7-4 0,-11 0 0,-19-5 0,-21 0-8191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48.793"/>
    </inkml:context>
    <inkml:brush xml:id="br0">
      <inkml:brushProperty name="width" value="0.05" units="cm"/>
      <inkml:brushProperty name="height" value="0.05" units="cm"/>
    </inkml:brush>
  </inkml:definitions>
  <inkml:trace contextRef="#ctx0" brushRef="#br0">204 1 24575,'0'8'0,"8"10"0,2 11 0,9 16 0,8 16 0,8 15 0,-3 9 0,-6 7 0,-7 11 0,-16 5 0,-15-1 0,-23-2 0,-13-10 0,-14-15 0,-4-12 0,0-18 0,12-9 0,14-12-8191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49.196"/>
    </inkml:context>
    <inkml:brush xml:id="br0">
      <inkml:brushProperty name="width" value="0.05" units="cm"/>
      <inkml:brushProperty name="height" value="0.05" units="cm"/>
    </inkml:brush>
  </inkml:definitions>
  <inkml:trace contextRef="#ctx0" brushRef="#br0">0 84 24575,'10'-10'0,"0"2"0,1-1 0,0 1 0,0 1 0,1-1 0,0 2 0,0 0 0,1 1 0,13-5 0,-22 9 0,0-1 0,0 1 0,0 0 0,0 0 0,0 1 0,1-1 0,-1 1 0,0 0 0,1 0 0,-1 1 0,0-1 0,0 1 0,1 0 0,-1 0 0,0 0 0,0 0 0,0 1 0,0 0 0,0 0 0,-1 0 0,1 0 0,-1 0 0,1 1 0,-1 0 0,0 0 0,0 0 0,0 0 0,0 0 0,0 0 0,-1 1 0,5 7 0,-2 1 0,0 0 0,-1 1 0,-1 0 0,0 0 0,0 0 0,-1 0 0,-1 0 0,0 0 0,-1 1 0,0-1 0,-3 16 0,-5 23 0,-20 73 0,23-105 0,0-1 0,0-4 0,2 1 0,-1-1 0,-1 32 0,5-44 0,0-1 0,0 1 0,0 0 0,0-1 0,0 1 0,0-1 0,1 1 0,0 0 0,-1-1 0,1 1 0,0-1 0,0 1 0,0-1 0,1 0 0,-1 0 0,1 1 0,-1-1 0,1 0 0,0 0 0,-1 0 0,1 0 0,0-1 0,0 1 0,0 0 0,1-1 0,-1 0 0,0 1 0,1-1 0,-1 0 0,4 1 0,2 0 0,-1-1 0,1 0 0,0 0 0,0-1 0,0 0 0,0 0 0,0-1 0,0 0 0,11-3 0,10-4 0,32-14 0,-38 13 0,-9 4-65,75-27-585,118-60 0,-160 64-6176</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50.276"/>
    </inkml:context>
    <inkml:brush xml:id="br0">
      <inkml:brushProperty name="width" value="0.05" units="cm"/>
      <inkml:brushProperty name="height" value="0.05" units="cm"/>
    </inkml:brush>
  </inkml:definitions>
  <inkml:trace contextRef="#ctx0" brushRef="#br0">773 57 24575,'0'-8'0,"0"-10"0,-8-3 0,-3 11 0,-7 23 0,-8 25 0,-9 22 0,-14 25 0,-22 22 0,-16 25 0,-16 14 0,0-2 0,11-10 0,20-11 0,15-27 0,17-29-8191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50.648"/>
    </inkml:context>
    <inkml:brush xml:id="br0">
      <inkml:brushProperty name="width" value="0.05" units="cm"/>
      <inkml:brushProperty name="height" value="0.05" units="cm"/>
    </inkml:brush>
  </inkml:definitions>
  <inkml:trace contextRef="#ctx0" brushRef="#br0">37 122 24575,'-1'-8'0,"-1"0"0,0 0 0,0 0 0,0 0 0,-1 1 0,-3-8 0,-5-13 0,5 2 0,5 26 0,1 0 0,0 0 0,0 0 0,0 0 0,0-1 0,0 1 0,0 0 0,0 0 0,0 0 0,0 0 0,0 0 0,0-1 0,0 1 0,0 0 0,0 0 0,0 0 0,0 0 0,0-1 0,0 1 0,0 0 0,0 0 0,0 0 0,0 0 0,0 0 0,0-1 0,0 1 0,0 0 0,0 0 0,0 0 0,0 0 0,0 0 0,0-1 0,0 1 0,1 0 0,-1 0 0,0 0 0,0 0 0,0 0 0,0 0 0,0 0 0,0 0 0,1-1 0,-1 1 0,0 0 0,0 0 0,0 0 0,0 0 0,1 0 0,-1 0 0,0 0 0,0 0 0,0 0 0,0 0 0,0 0 0,1 0 0,-1 0 0,0 0 0,0 0 0,0 0 0,0 0 0,1 0 0,12 10 0,14 18 0,-27-27 0,132 146-109,415 441-1147,-493-537-5570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51.079"/>
    </inkml:context>
    <inkml:brush xml:id="br0">
      <inkml:brushProperty name="width" value="0.05" units="cm"/>
      <inkml:brushProperty name="height" value="0.05" units="cm"/>
    </inkml:brush>
  </inkml:definitions>
  <inkml:trace contextRef="#ctx0" brushRef="#br0">269 1 24575,'-18'0'0,"1"-1"0,-1 1 0,1 1 0,-26 5 0,37-4 0,0 0 0,0 0 0,0 0 0,1 0 0,-1 1 0,0 0 0,1 1 0,0-1 0,0 1 0,0 0 0,0 0 0,1 0 0,-7 8 0,2 1 0,1 0 0,-1 0 0,2 1 0,0 0 0,1 0 0,0 1 0,1-1 0,1 1 0,0 0 0,1 1 0,-2 27 0,4-20 0,1-1 0,0 0 0,2 1 0,1-1 0,0 0 0,2 0 0,12 35 0,-14-48 0,1 0 0,0-1 0,1 0 0,-1 0 0,2 0 0,-1 0 0,1-1 0,0 1 0,0-2 0,1 1 0,0-1 0,0 0 0,12 7 0,-9-7 0,1-1 0,-1 0 0,1 0 0,0-1 0,1-1 0,-1 0 0,1 0 0,-1-1 0,22 1 0,-16-3 0,0-1 0,0 0 0,0-1 0,0-1 0,-1 0 0,1-1 0,-1-1 0,0-1 0,0 0 0,-1-1 0,0-1 0,0 0 0,-1-1 0,0 0 0,13-12 0,-21 16 0,-1 0 0,0 0 0,-1-1 0,1 1 0,-1-1 0,0 0 0,0 0 0,-1 0 0,0-1 0,0 1 0,0-1 0,-1 0 0,0 0 0,-1 1 0,1-1 0,-1-1 0,0-10 0,-2 6 0,0 0 0,0 0 0,-2 1 0,1-1 0,-1 1 0,-1 0 0,0 0 0,-1 0 0,0 1 0,-7-12 0,-3-2-124,-1 0 0,-1 1 0,-1 1 0,-1 0 0,-1 2 0,-1 0-1,0 1 1,-2 2 0,0 0 0,-27-15 0,-3 6-6702</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51.466"/>
    </inkml:context>
    <inkml:brush xml:id="br0">
      <inkml:brushProperty name="width" value="0.05" units="cm"/>
      <inkml:brushProperty name="height" value="0.05" units="cm"/>
    </inkml:brush>
  </inkml:definitions>
  <inkml:trace contextRef="#ctx0" brushRef="#br0">1 21 24575,'8'-8'0,"11"-3"0,10 9 0,16 20 0,24 16 0,17 18 0,18 7 0,6 11 0,1 1 0,-10-4 0,-15-5 0,-13-13 0,-19-7 0,-20-10-8191</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2-05-25T05:24:16.280"/>
    </inkml:context>
    <inkml:brush xml:id="br0">
      <inkml:brushProperty name="width" value="0.05292" units="cm"/>
      <inkml:brushProperty name="height" value="0.05292" units="cm"/>
    </inkml:brush>
  </inkml:definitions>
  <inkml:trace contextRef="#ctx0" brushRef="#br0">12528 4416 0,'-25'0'0,"0"0"16,0 0 15,25-25-31,25 25 16,0-25-16,297-99 47,1 149 0,-571 570 0,49-421-1,174-249-30,50-49 15,50-24-15,49 24 0,-50 49-1,0 26 1,-49 49-16,25 0 15,-25-25 1,-1 25-16</inkml:trace>
  <inkml:trace contextRef="#ctx0" brushRef="#br0" timeOffset="331.83">13470 3622 0,'25'-25'16,"-50"50"-16,50-75 0,25 25 16,-26 25-1,1 0-15,0 50 16,0-25-16,0 74 15,-1-24 1,-24-26 0,25-24 15,50-75-15,-1 1-1,1-1 1</inkml:trace>
  <inkml:trace contextRef="#ctx0" brushRef="#br0" timeOffset="586.95">13842 4565 0,'-25'24'16,"50"-48"-16,-50 73 0,1-49 16,48 0 15,1 0-31,50-25 16,98-49-1,-98 49 1,24 0-16</inkml:trace>
  <inkml:trace contextRef="#ctx0" brushRef="#br0" timeOffset="766.28">14041 4837 0,'-50'25'15,"100"-50"-15,-149 75 0,74-25 16,0-25-16,0 0 15,25-25 1,124-25 0,99-49-1</inkml:trace>
  <inkml:trace contextRef="#ctx0" brushRef="#br0" timeOffset="2823.01">15951 3969 0,'-25'0'875</inkml:trace>
  <inkml:trace contextRef="#ctx0" brushRef="#br0" timeOffset="4249.2">16323 3547 0,'0'-24'0,"-25"24"47,0 0-47,1 0 15,-175 148 17,149-73-32,1 123 31,247-98 0,100-26 16,-224-49-31,-24 24-1,-50 1 1,-149 74 0,-99 0 15,124-99-16,74-25 1,50-50 0</inkml:trace>
  <inkml:trace contextRef="#ctx0" brushRef="#br0" timeOffset="4715.72">17290 3647 0,'-24'-25'0,"-1"0"31,0 25-31,0 25 15,-24 24 1,-1 26 0,25-25-1,75-1 1,49 1 0,25-1-1,-50 1 1,-49-25-1,0 24 1,-50 1 0,-49 24-1,-75 1 1,0-26 0,50-24-1,74-25 1,0 0-16</inkml:trace>
  <inkml:trace contextRef="#ctx0" brushRef="#br0" timeOffset="4982.14">17836 3671 0,'25'-24'0,"-50"48"0,50-73 15,-50 74 17,25-1-17,-25 26-15,25 0 16,-24-1-16,24 26 16,-25 74-1,0-1 1,0-48-1,25-51-15</inkml:trace>
  <inkml:trace contextRef="#ctx0" brushRef="#br0" timeOffset="5532.33">17787 3820 0,'0'-74'0,"0"148"0,0-198 15,0 75-15,0-26 16,0 26 0,49-51-1,75 26 1,-49 49-16,-26 0 16,75 25-1,-99 75 1,-74 49-1,-51 25 1,-24-25 0,25-25-1,49-74 1,26-25 0,24 25 15,49-1-16,26 26 17,-26-25-32,1 24 15,24-24-15,50 50 16,0-26 0,0-49-1,-74 25 1,-25-25-1,-25-25 1,0 0 0,-75-24-1,51 24 1</inkml:trace>
  <inkml:trace contextRef="#ctx0" brushRef="#br0" timeOffset="6082.16">15951 4937 0,'-25'0'15,"0"0"1,25-25 15,50 50 32,-1-25-63,51-25 15,49 25-15,24-25 16,299 0-1,-175 0-15,26 1 16,-1-26-16,348 25 16,-75 0-1,-148-24 1,-174 24 0,-174 0-1,-124 25 1</inkml:trace>
  <inkml:trace contextRef="#ctx0" brushRef="#br0" timeOffset="6650.13">16521 5780 0,'0'0'0,"25"-25"0,-25 1 16,-25-1 0,-173 124 31,248 75-1,173-50 1,-198-100-47,-100 150 63,-49-149-63,25-25 31,49 0-15,26-25-1</inkml:trace>
  <inkml:trace contextRef="#ctx0" brushRef="#br0" timeOffset="7001.49">17315 5557 0,'0'0'0,"25"-25"15,-25 0-15,-124 50 16,0 25 0,50 24-1,74 25 1,24-24 15,76-26-15,24 1-1,-50-25 1,-24 24 0,-26-24-1,-48 25 1,-26-25-16,0-1 15,-98 1 1,123-25 0</inkml:trace>
  <inkml:trace contextRef="#ctx0" brushRef="#br0" timeOffset="7265.93">18010 5681 0,'0'0'16,"49"-25"-16,1 25 0,-25 25 31,-25 0-15,0 24 0,-25 75-1,25-49-15,0 98 16,0-24-1,-25 0 1,50-74 0</inkml:trace>
  <inkml:trace contextRef="#ctx0" brushRef="#br0" timeOffset="7532.05">17911 5656 0,'-50'-25'15,"25"0"17,50 1-17,49-1 1,1 25-16,99-50 15,-26 25 1,-73 1 0,-50-1-1,-1 25 1</inkml:trace>
  <inkml:trace contextRef="#ctx0" brushRef="#br0" timeOffset="7900">20863 4490 0,'24'0'62,"1"-25"-62,25 25 16,24 0-16,-24-24 16,0 24-1,74-25-15</inkml:trace>
  <inkml:trace contextRef="#ctx0" brushRef="#br0" timeOffset="8100.36">21036 4713 0,'-49'25'0,"98"-50"0,-123 50 15,49 0 1,75-50 15,-1 25-31,125-25 16,-100 1-1</inkml:trace>
  <inkml:trace contextRef="#ctx0" brushRef="#br0" timeOffset="9882.1">22425 3796 0,'0'-25'16,"0"0"0,25 25-16,-25-25 31,-49 25-31,49 25 31</inkml:trace>
  <inkml:trace contextRef="#ctx0" brushRef="#br0" timeOffset="10966.81">23319 3126 0,'0'0'0,"-25"0"31,0 0-15,-25 0-16,-247 99 31,-398 124 16,546-173 15,174-50-62,446 49 47,-297-24-31,-50 50 0,-50-1-1,-49 1 1,-74 73-1,-125 1 1,-24 0 0,-51 25-1,150-100 17,74-49-17,75 0 16,124-25-15,-100-25 0,100 0-1,-1 25 1,-73-25 0,-51 25-1,-24-24 1,0 24-1</inkml:trace>
  <inkml:trace contextRef="#ctx0" brushRef="#br0" timeOffset="11484.31">24336 3126 0,'0'-25'31,"-25"25"1,0 0-32,-25 74 15,-98 224 16,73-100 1,50-73-32,25 123 15,25-50 1,99-49 0,25-50-1,25-49 1,-25-25-1,-50-25 1</inkml:trace>
  <inkml:trace contextRef="#ctx0" brushRef="#br0" timeOffset="11820.1">24807 3523 0,'0'-25'15,"0"0"32,0 50-47,25 0 0,0 24 16,24 1-16,50 49 15,1-24 1,-26-26 0,0-49 15</inkml:trace>
  <inkml:trace contextRef="#ctx0" brushRef="#br0" timeOffset="12132.25">25427 3423 0,'0'-24'15,"0"-1"1,-25 25-1,1 25 1,-1 49 0,-25 75-1,-24 74 1,-1 0 0,-24 25-1,49-74 1,1-50 15,24-74-15</inkml:trace>
  <inkml:trace contextRef="#ctx0" brushRef="#br0" timeOffset="12800.88">25204 2778 0,'49'0'16,"-73"25"0,-1 0-1,0 25 1,-25-26-16,-24 51 47,148-224 0,1 75-1,-26 247 1,-49-148-47,25 25 16,0-25 0</inkml:trace>
  <inkml:trace contextRef="#ctx0" brushRef="#br0" timeOffset="13133.5">26122 3796 0,'0'0'16,"-25"0"-16,25 24 0,-25-24 15,50 0 17,0 0-32,99-24 15,25-1 1,-25 0 15,-50 0-15,-49 0-16</inkml:trace>
  <inkml:trace contextRef="#ctx0" brushRef="#br0" timeOffset="13366.08">26940 3324 0,'0'0'16,"0"-25"-16,-24 25 15,24-24 17,24 48-32,26 51 15,24-1 1,1 1 15,-50-51-31,24 1 0</inkml:trace>
  <inkml:trace contextRef="#ctx0" brushRef="#br0" timeOffset="13634.39">27362 3448 0,'25'-124'16,"-50"248"-16,75-273 15,-50 125 1,0-1 0,-25 50-1,0 74 1,0 50 0,0-50-16,-24 25 15,-75 223 16,49-148-15,26-75 0,24-75-1</inkml:trace>
  <inkml:trace contextRef="#ctx0" brushRef="#br0" timeOffset="13984.03">26692 3027 0,'0'-25'15,"0"50"-15,50-50 16,0 25-16,-1-25 16,1 25-1,74-25 1,-75 25-16,26-25 16,24 0-1,0 1 1,-74 24-1,0 0 1</inkml:trace>
  <inkml:trace contextRef="#ctx0" brushRef="#br0" timeOffset="14300.3">28081 3051 0,'0'0'0,"25"0"31,-25 25-15,0 0 0,25 74-1,25 50 1,-25 49-1,-1 1 1,-24-25 0,-74-50-1,-25-25 1,24-74 0</inkml:trace>
  <inkml:trace contextRef="#ctx0" brushRef="#br0" timeOffset="14617.16">28528 2704 0,'50'0'0,"-26"0"16,1 0-16,25 25 16,-50 0-16,25 99 15,-75 0 1,50 0 0,0-99-1,99-25 16,149-25-15,-148 0 0</inkml:trace>
  <inkml:trace contextRef="#ctx0" brushRef="#br0" timeOffset="15536.34">21880 5284 0,'-25'-25'16,"50"50"-16,-75-50 15,25 25-15,50 0 78,74 25-62,918-99 31,-744 49-31,1166-74 30,-819 49-30,-322 50-16,322-50 16,0 25-1,0 1 1,-24-26 0,-75 25-1,-99-24 1,-150 24-1,-123 0 1,-74 0 0</inkml:trace>
  <inkml:trace contextRef="#ctx0" brushRef="#br0" timeOffset="16566.46">23294 5830 0,'0'0'16,"25"0"-16,-1 0 0,1 0 47,-50 0-31,-49 25-16,-298 148 31,149-49 0,223-99 16,49-25-47,1 0 0,74 0 16,49 0 15,-123 50-16,-25-26 1,-25 125 0,-124 25-1,-25 24 1,0-49 0,50-50-1,74-49 1,25-25-1,75-25 1,73 0 0,26-25-1,25 0 1,49-24 0</inkml:trace>
  <inkml:trace contextRef="#ctx0" brushRef="#br0" timeOffset="17316.04">24261 5929 0,'0'0'16,"0"25"31,-49 124-32,-125 620 32,323-273-16,49-372-15,26-99 0,-51-50-1</inkml:trace>
  <inkml:trace contextRef="#ctx0" brushRef="#br0" timeOffset="17570.57">24881 6301 0,'0'0'15,"-24"-25"-15,-1 25 16,74 0 15,-24 25-31,25 25 16,49 49 0,25-25-1,-74-49 1</inkml:trace>
  <inkml:trace contextRef="#ctx0" brushRef="#br0" timeOffset="17816.79">25378 6227 0,'0'-50'16,"0"100"-16,0-125 0,-25 100 31,25 25-16,25 74 1,-25 74 0,-25-74-16,25 0 15,0 273 1,25-248 0,-1-99-1</inkml:trace>
  <inkml:trace contextRef="#ctx0" brushRef="#br0" timeOffset="18034.16">25998 6748 0,'0'-25'31,"24"0"-31,26 25 16,25-25-16,-1 25 16,50-25-16,124 1 15,-149-1 1</inkml:trace>
  <inkml:trace contextRef="#ctx0" brushRef="#br0" timeOffset="18267.91">27064 6202 0,'0'0'16,"-24"0"-16,24-25 15,-25 25-15,50 25 16,-1 24-1,51 26 1,24 24 0,0-24-1</inkml:trace>
  <inkml:trace contextRef="#ctx0" brushRef="#br0" timeOffset="18517.22">27561 6251 0,'0'-24'0,"0"48"0,0-98 16,0 49-16,-25 50 47,25 25-47,0 24 15,-50 100 1,25 24-1,25 25 1,-49-74 0,49-25-1</inkml:trace>
  <inkml:trace contextRef="#ctx0" brushRef="#br0" timeOffset="18833.56">26940 5780 0,'-74'0'16,"49"0"-16,25-25 15,25 25-15,49 0 16,-24 25-16,148-50 16,1 25-1,-50-24 17,-50-1-17,-49 25 1,-26 0-16</inkml:trace>
  <inkml:trace contextRef="#ctx0" brushRef="#br0" timeOffset="19133.16">28305 5904 0,'0'0'0,"0"-25"0,0 1 47,0 48-47,0 1 15,0 0-15,49 99 16,1 50 0,-25 49-1,-25 0 1,-75-74 15,1-25-15,0-74-16</inkml:trace>
  <inkml:trace contextRef="#ctx0" brushRef="#br0" timeOffset="19452">28702 5681 0,'49'-25'16,"1"25"-16,-1 0 15,26 99 16,-100 100-15,0-125 0,25-49-1,75-25 1,74-50 0,24 1-1,-49-1 1</inkml:trace>
  <inkml:trace contextRef="#ctx0" brushRef="#br0" timeOffset="19600.45">30041 5979 0,'0'0'0,"-25"0"15</inkml:trace>
  <inkml:trace contextRef="#ctx0" brushRef="#br0" timeOffset="24317.02">21632 10146 0,'0'0'0,"-25"0"47,50 0-32,74-25 17,50-74-1,-75 25-15,-49 49-1</inkml:trace>
  <inkml:trace contextRef="#ctx0" brushRef="#br0" timeOffset="24500.17">21508 10543 0,'0'0'15,"0"25"-15,0 0 16,49-50-1,50-49 1,-24 24-16</inkml:trace>
  <inkml:trace contextRef="#ctx0" brushRef="#br0" timeOffset="25516.73">15752 13421 0,'0'-25'0,"0"0"15,-24 25 1,-1 0 0,0 25 15,25 0-31,-25 24 16,-74 249-1,74-174 1,100 174 15,197-323 0,-98-248 1,-174 99-17,-198-24 16,98 173-15,51 25 0</inkml:trace>
  <inkml:trace contextRef="#ctx0" brushRef="#br0" timeOffset="25902.42">16869 13421 0,'25'0'0,"-50"0"0,74-25 32,-49 50-17,-99 74 1,-25 50-1,0-25 1,25 25 0,74-124-1,25-1-15,-25-24 16,25 25 15,25-50-31,99 1 31,0-51-15,0 50 0,-25 1-1</inkml:trace>
  <inkml:trace contextRef="#ctx0" brushRef="#br0" timeOffset="26083.24">16695 14388 0,'-25'25'0,"50"-50"0,-75 50 31,100-25-15,25-50 0,24 26-16,149-76 15,-124 51 1</inkml:trace>
  <inkml:trace contextRef="#ctx0" brushRef="#br0" timeOffset="26435.25">17737 13669 0,'25'-25'16,"-50"50"-16,50-75 0,0 25 0,-25 1 15,74-1 1,25 25 0,25 49-1,-74 75 1,-50 50 0,-75 0-1,26-75 1,49-74 15,-25-25-31,50-50 16,24-74-1,26-49 1,-1-1 0,-49 99-16</inkml:trace>
  <inkml:trace contextRef="#ctx0" brushRef="#br0" timeOffset="26684.08">18481 13173 0,'0'0'16,"25"0"-1,-25 49 1,25 1-1,-50 74 1,0 0 0,50-50-1,25-74 1,74-74 0,0 0-1</inkml:trace>
  <inkml:trace contextRef="#ctx0" brushRef="#br0" timeOffset="27017.3">19672 13346 0,'-25'25'15,"50"-50"-15,-50 75 16,-25-25-1,26 24-15,-51 1 16,26 24-16,-26-24 16,26 24-16,-26 51 15,50-76 1,1 26 0,24-51-1,24 1 1,175-50-1,24-49 1,25 0 0,-74-1-1</inkml:trace>
  <inkml:trace contextRef="#ctx0" brushRef="#br0" timeOffset="27203.46">19498 14289 0,'-49'50'16,"98"-100"-16,-49 75 31,75-50-15,24-25-1,0-24-15,100-50 16</inkml:trace>
  <inkml:trace contextRef="#ctx0" brushRef="#br0" timeOffset="27417.99">20912 13272 0,'0'-25'15,"0"0"1,0 100 15,0-26-31,-25 1 16,1 99-1,-1 49 1,25-123-16</inkml:trace>
  <inkml:trace contextRef="#ctx0" brushRef="#br0" timeOffset="27483.82">20838 14239 0,'0'50'15,"-25"-273"-15,50 396 0,-25-98 0</inkml:trace>
  <inkml:trace contextRef="#ctx0" brushRef="#br0" timeOffset="27935">16174 15678 0,'0'0'0,"-124"25"15,0 0-15,74-25 16,-49 0-1,149 25 1,173-75 0,224-49-1,222-25 1,224-50 0,125 75-1,-26 25 16,-174 24-15,-297 0 0,-273 25-1,-223 25 1,-198 25 0,-199 75-16</inkml:trace>
  <inkml:trace contextRef="#ctx0" brushRef="#br0" timeOffset="28316.98">16149 16199 0,'-173'50'0,"346"-100"0,-495 125 16,198-51-16,49-24 15,1 25-15,49-25 16,25 25 0,25-25-1,124 0 1,570-99 0,75-100-1,198 26 1,25 24-1,-148 74 1,-299 26 0,-223 24-1,-247 0 1,-75 0 0,-125-24-1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51.807"/>
    </inkml:context>
    <inkml:brush xml:id="br0">
      <inkml:brushProperty name="width" value="0.05" units="cm"/>
      <inkml:brushProperty name="height" value="0.05" units="cm"/>
    </inkml:brush>
  </inkml:definitions>
  <inkml:trace contextRef="#ctx0" brushRef="#br0">484 11 24575,'0'-8'0,"-8"6"0,-3 18 0,0 23 0,-5 29 0,-9 26 0,-7 30 0,-7 26 0,-4 27 0,-3 15 0,-2 8 0,-1-7 0,0-4 0,9-18 0,3-15 0,7-32-8191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52.397"/>
    </inkml:context>
    <inkml:brush xml:id="br0">
      <inkml:brushProperty name="width" value="0.05" units="cm"/>
      <inkml:brushProperty name="height" value="0.05" units="cm"/>
    </inkml:brush>
  </inkml:definitions>
  <inkml:trace contextRef="#ctx0" brushRef="#br0">757 69 24575,'0'-3'0,"0"0"0,-1 1 0,1-1 0,-1 0 0,0 1 0,0-1 0,0 1 0,0-1 0,0 1 0,-1-1 0,1 1 0,-1 0 0,1 0 0,-1 0 0,0 0 0,0 0 0,0 0 0,0 0 0,0 0 0,0 1 0,-3-2 0,0 0 0,1 1 0,0 0 0,-1 0 0,1 0 0,-1 0 0,0 1 0,0 0 0,1 0 0,-1 0 0,0 0 0,-6 1 0,-1 2 0,-1 0 0,1 0 0,-1 1 0,1 1 0,0 0 0,1 1 0,-1 0 0,1 1 0,0 0 0,-20 15 0,1 2 0,2 1 0,-40 42 0,21-14 0,2 2 0,-66 106 0,89-123 0,1 1 0,2 1 0,2 1 0,2 1 0,-18 70 0,30-95 0,0-1 0,1 1 0,1-1 0,0 1 0,2 0 0,-1 0 0,2-1 0,0 1 0,1-1 0,5 16 0,-4-19 0,1-1 0,0 1 0,1-1 0,0-1 0,1 1 0,0-1 0,0 0 0,1-1 0,0 0 0,1 0 0,0-1 0,1 0 0,12 8 0,27 13 0,1-2 0,1-3 0,65 22 0,-83-33 0,57 17 0,-55-19 0,65 29 0,-95-38 0,0 1 0,-1 0 0,1 0 0,-1 0 0,1 0 0,-1 1 0,7 7 0,-10-10 0,0 0 0,-1 0 0,1 1 0,-1-1 0,1 0 0,-1 0 0,1 0 0,-1 1 0,0-1 0,1 0 0,-1 1 0,0-1 0,0 0 0,0 1 0,0-1 0,0 0 0,0 1 0,-1-1 0,1 0 0,0 0 0,-1 1 0,1-1 0,0 0 0,-1 0 0,0 1 0,1-1 0,-1 0 0,0 0 0,0 0 0,1 0 0,-1 0 0,0 0 0,0 0 0,0 0 0,0-1 0,0 1 0,-2 1 0,-7 5 0,-1 0 0,1 0 0,-1-1 0,0-1 0,0 0 0,0 0 0,-13 3 0,-90 16 0,79-17 0,-25 5-120,-13 3-295,-1-2 0,-140 4 0,150-20-6411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52.828"/>
    </inkml:context>
    <inkml:brush xml:id="br0">
      <inkml:brushProperty name="width" value="0.05" units="cm"/>
      <inkml:brushProperty name="height" value="0.05" units="cm"/>
    </inkml:brush>
  </inkml:definitions>
  <inkml:trace contextRef="#ctx0" brushRef="#br0">357 81 24575,'4'-24'0,"-4"21"0,1 0 0,0 0 0,-1 0 0,0 0 0,1 0 0,-1-1 0,-1 1 0,1-3 0,-1 5 0,1-1 0,-1 1 0,1 0 0,-1-1 0,0 1 0,0 0 0,0 0 0,1 0 0,-1 0 0,0 0 0,0 0 0,0 0 0,-1 0 0,1 0 0,0 1 0,0-1 0,0 0 0,-1 1 0,1-1 0,0 1 0,-1-1 0,1 1 0,-2-1 0,-4 0 0,1 0 0,-1 0 0,0 1 0,0-1 0,1 2 0,-1-1 0,0 1 0,0 0 0,1 0 0,-1 1 0,0 0 0,1 0 0,0 0 0,-12 7 0,8-4 0,0 1 0,0 0 0,1 0 0,0 1 0,0 1 0,1-1 0,0 1 0,-8 10 0,12-12 0,-1 0 0,1 1 0,0-1 0,0 1 0,1 0 0,0 0 0,0 0 0,1 0 0,0 1 0,0-1 0,1 1 0,0-1 0,0 1 0,0 0 0,1-1 0,1 1 0,-1 0 0,1-1 0,0 1 0,1-1 0,0 1 0,0-1 0,1 1 0,-1-1 0,2 0 0,-1-1 0,1 1 0,7 10 0,4 4 0,1-1 0,1 0 0,39 34 0,67 42 0,-75-62 0,63 61 0,-104-88 0,0-1 0,-1 2 0,0-1 0,0 1 0,-1 0 0,0 0 0,0 0 0,-1 1 0,0 0 0,3 9 0,-6-13 0,0-1 0,0 1 0,-1-1 0,0 1 0,0 0 0,0-1 0,0 1 0,-1-1 0,0 1 0,0-1 0,0 1 0,0-1 0,-1 1 0,0-1 0,0 0 0,0 0 0,0 0 0,-1 0 0,1 0 0,-1 0 0,0-1 0,-5 5 0,-8 8 0,-1-2 0,0 0 0,-1-1 0,0-1 0,-1-1 0,-1-1 0,0 0 0,-22 7 0,6-4 0,0-2 0,-1-2 0,-71 9 0,28-16-1365,15-7-5461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53.260"/>
    </inkml:context>
    <inkml:brush xml:id="br0">
      <inkml:brushProperty name="width" value="0.05" units="cm"/>
      <inkml:brushProperty name="height" value="0.05" units="cm"/>
    </inkml:brush>
  </inkml:definitions>
  <inkml:trace contextRef="#ctx0" brushRef="#br0">205 460 24575,'8'-8'0,"11"-3"0,2 9 0,-11 13 0,-7 11 0,-4 19 0,7 19 0,2 14 0,-1 11 0,-1 7 0,7-4 0,0-1 0,-1 1 0,-3-7 0,-4-17-8191</inkml:trace>
  <inkml:trace contextRef="#ctx0" brushRef="#br0" timeOffset="1">65 364 24575,'-8'0'0,"-3"-8"0,-7-2 0,-1-8 0,11-9 0,23-7 0,24 2 0,31-2 0,26-3 0,14-4 0,3 6 0,-9 9 0,-14 0 0,-15 5 0,-20 6-8191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53.679"/>
    </inkml:context>
    <inkml:brush xml:id="br0">
      <inkml:brushProperty name="width" value="0.05" units="cm"/>
      <inkml:brushProperty name="height" value="0.05" units="cm"/>
    </inkml:brush>
  </inkml:definitions>
  <inkml:trace contextRef="#ctx0" brushRef="#br0">40 23 24575,'0'8'0,"-8"2"0,5 0 0,19-9 0,15-6 0,19-10 0,8-1 0,-6 1-8191</inkml:trace>
  <inkml:trace contextRef="#ctx0" brushRef="#br0" timeOffset="1">40 447 24575,'0'8'0,"-8"3"0,-11-1 0,7-10 0,20-13 0,25-12 0,31-10 0,5 0-8191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54.201"/>
    </inkml:context>
    <inkml:brush xml:id="br0">
      <inkml:brushProperty name="width" value="0.05" units="cm"/>
      <inkml:brushProperty name="height" value="0.05" units="cm"/>
    </inkml:brush>
  </inkml:definitions>
  <inkml:trace contextRef="#ctx0" brushRef="#br0">826 122 24575,'10'-11'0,"0"-1"0,0 0 0,14-26 0,-23 37 0,-1 0 0,1 0 0,0 0 0,-1 0 0,1 0 0,-1 0 0,1-1 0,-1 1 0,0 0 0,1 0 0,-1 0 0,0 0 0,0 0 0,0-1 0,0 1 0,0 0 0,0 0 0,0 0 0,0-1 0,-1 1 0,1 0 0,0 0 0,-1 0 0,1 0 0,-1 0 0,1 0 0,-1-1 0,1 1 0,-1 0 0,0 1 0,1-1 0,-1 0 0,-1-1 0,-1 0 0,0 1 0,0-1 0,0 1 0,0 0 0,0 0 0,0 0 0,0 0 0,-1 1 0,1 0 0,0-1 0,0 1 0,-7 1 0,-24 2 0,0 1 0,0 2 0,1 2 0,-36 12 0,-129 58 0,-120 78 0,315-154 0,-7 3 0,-1 1 0,1 0 0,0 1 0,1 0 0,0 0 0,0 1 0,0 0 0,-13 18 0,21-24 0,0 0 0,0-1 0,0 1 0,0 0 0,1 0 0,-1-1 0,0 1 0,1 0 0,0 0 0,-1 0 0,1 0 0,0 0 0,0 0 0,0 0 0,0 0 0,1-1 0,-1 1 0,0 0 0,1 0 0,0 2 0,1-1 0,-1 0 0,1 0 0,0-1 0,0 1 0,0-1 0,0 1 0,0-1 0,1 0 0,-1 0 0,1 0 0,3 2 0,8 4 0,0-1 0,0-1 0,31 10 0,-39-14 0,59 18 0,117 41 0,-154-49 0,0 0 0,-1 2 0,0 1 0,29 22 0,-48-30 0,0 0 0,0 0 0,-1 1 0,0-1 0,0 2 0,-1-1 0,0 1 0,0 0 0,-1 0 0,0 0 0,-1 1 0,0 0 0,0 0 0,-1 0 0,-1 0 0,1 0 0,-2 1 0,1-1 0,-2 1 0,1-1 0,-1 1 0,-1-1 0,-2 17 0,-3 2 0,-1-1 0,-1 0 0,-2 0 0,0 0 0,-2-2 0,-1 1 0,-22 32 0,-9 8 0,-80 92 0,-66 50 0,138-157 0,-26 29 0,76-79 0,-1 1 0,1-1 0,0 1 0,1 0 0,-1-1 0,0 1 0,1 0 0,0 0 0,-1 0 0,1 0 0,0 0 0,1 1 0,-1-1 0,0 0 0,1 4 0,0-6 0,0 0 0,0 0 0,0 0 0,1-1 0,-1 1 0,0 0 0,1 0 0,-1 0 0,1-1 0,-1 1 0,1 0 0,-1-1 0,1 1 0,0 0 0,-1-1 0,1 1 0,0-1 0,-1 1 0,1-1 0,1 1 0,1 0 0,-1 0 0,1 0 0,0 0 0,0 0 0,-1-1 0,1 0 0,0 1 0,0-1 0,3 0 0,49-6-101,1-2 0,-1-2 0,76-25-1,-79 21-858,42-13-5866</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54.575"/>
    </inkml:context>
    <inkml:brush xml:id="br0">
      <inkml:brushProperty name="width" value="0.05" units="cm"/>
      <inkml:brushProperty name="height" value="0.05" units="cm"/>
    </inkml:brush>
  </inkml:definitions>
  <inkml:trace contextRef="#ctx0" brushRef="#br0">373 125 24575,'2'-29'0,"-1"23"0,-1 0 0,1-1 0,-1 1 0,0 0 0,0 0 0,-1 0 0,0 0 0,0-1 0,0 1 0,-1 0 0,0 1 0,-3-9 0,4 14 0,1-1 0,-1 0 0,1 1 0,-1-1 0,1 1 0,-1-1 0,1 1 0,-1-1 0,0 1 0,1-1 0,-1 1 0,0 0 0,0-1 0,1 1 0,-1 0 0,0 0 0,0-1 0,1 1 0,-1 0 0,0 0 0,0 0 0,1 0 0,-1 0 0,0 0 0,0 0 0,0 0 0,1 0 0,-1 1 0,0-1 0,-1 0 0,-23 18 0,6 2 0,1 1 0,1 0 0,0 2 0,2 0 0,-20 40 0,-51 135 0,61-132 0,3 1 0,4 1 0,-17 115 0,30-147 0,2 1 0,2 0 0,1 0 0,2-1 0,2 1 0,1-1 0,2 0 0,20 63 0,-21-83 9,1 0-1,0-1 1,2 0-1,-1-1 1,2 1 0,0-2-1,1 1 1,0-2-1,1 1 1,0-2-1,1 1 1,0-2-1,26 17 1,-14-14-195,1 0 1,0-2-1,1-1 0,0 0 1,0-3-1,1 0 1,36 4-1,35 0-6640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54.957"/>
    </inkml:context>
    <inkml:brush xml:id="br0">
      <inkml:brushProperty name="width" value="0.05" units="cm"/>
      <inkml:brushProperty name="height" value="0.05" units="cm"/>
    </inkml:brush>
  </inkml:definitions>
  <inkml:trace contextRef="#ctx0" brushRef="#br0">669 31 24575,'0'-7'0,"0"-12"0,-8 14 0,-10 16 0,-11 14 0,-15 19 0,-10 17 0,-10 23 0,-11 13 0,-9 6 0,-6 2 0,5-10 0,16-4 0,20-18-8191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55.341"/>
    </inkml:context>
    <inkml:brush xml:id="br0">
      <inkml:brushProperty name="width" value="0.05" units="cm"/>
      <inkml:brushProperty name="height" value="0.05" units="cm"/>
    </inkml:brush>
  </inkml:definitions>
  <inkml:trace contextRef="#ctx0" brushRef="#br0">29 53 24575,'0'-8'0,"-8"-2"0,-2-8 0,0 7 0,9 6 0,6 19 0,10 15 0,10 12 0,9 14 0,6 13 0,6 12 0,1 1 0,2-7 0,-9 1 0,-1-13 0,-9-8 0,0-15 0,-6-12-8191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55.732"/>
    </inkml:context>
    <inkml:brush xml:id="br0">
      <inkml:brushProperty name="width" value="0.05" units="cm"/>
      <inkml:brushProperty name="height" value="0.05" units="cm"/>
    </inkml:brush>
  </inkml:definitions>
  <inkml:trace contextRef="#ctx0" brushRef="#br0">1 669 24575,'8'0'0,"11"0"0,10-8 0,8-2 0,14-1 0,6 3 0,1 3 0,7-7 0,1 0 0,-4 1 0,5 3 0,-2-6 0,-12 1-8191</inkml:trace>
  <inkml:trace contextRef="#ctx0" brushRef="#br0" timeOffset="1">2258 11 24575,'0'-8'0,"-8"6"0,-2 10 0,-8 20 0,-9 14 0,-7 16 0,-15 21 0,-6 14 0,-10 14 0,-2 6 0,-6 0 0,2-4 0,5-5 0,5-11 0,14-22-8191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13.750"/>
    </inkml:context>
    <inkml:brush xml:id="br0">
      <inkml:brushProperty name="width" value="0.05" units="cm"/>
      <inkml:brushProperty name="height" value="0.05" units="cm"/>
    </inkml:brush>
  </inkml:definitions>
  <inkml:trace contextRef="#ctx0" brushRef="#br0">586 1 24575,'-64'112'0,"-30"53"0,-6 6 0,6-17 0,11-28 0,19-27 0,13-22 0,15-24-8191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56.131"/>
    </inkml:context>
    <inkml:brush xml:id="br0">
      <inkml:brushProperty name="width" value="0.05" units="cm"/>
      <inkml:brushProperty name="height" value="0.05" units="cm"/>
    </inkml:brush>
  </inkml:definitions>
  <inkml:trace contextRef="#ctx0" brushRef="#br0">1 39 24575,'0'-7'0,"0"-12"0,0 6 0,7 14 0,4 21 0,7 16 0,9 17 0,8 16 0,6 11 0,3 0 0,3 2 0,10-5 0,2-9 0,0-15 0,-2-10 0,-12-12-8191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56.595"/>
    </inkml:context>
    <inkml:brush xml:id="br0">
      <inkml:brushProperty name="width" value="0.05" units="cm"/>
      <inkml:brushProperty name="height" value="0.05" units="cm"/>
    </inkml:brush>
  </inkml:definitions>
  <inkml:trace contextRef="#ctx0" brushRef="#br0">1 168 24575,'0'-8'0,"0"-10"0,16-3 0,13-5 0,18 1 0,9 6 0,10 5 0,3 6 0,5 4 0,-2 2 0,-4 2 0,0 1 0,-10 0-8191</inkml:trace>
  <inkml:trace contextRef="#ctx0" brushRef="#br0" timeOffset="1">1176 28 24575,'4'0'0,"-1"-1"0,1 0 0,-1 0 0,0 0 0,0 0 0,0-1 0,0 1 0,0-1 0,4-2 0,21-9 0,-24 13 0,0-1 0,-1 1 0,1 0 0,0 1 0,0-1 0,0 1 0,0-1 0,-1 1 0,1 0 0,0 1 0,-1-1 0,1 0 0,-1 1 0,1 0 0,-1 0 0,0 0 0,1 0 0,-1 1 0,-1-1 0,1 1 0,0 0 0,0 0 0,-1 0 0,0 0 0,3 4 0,5 9 0,-1-1 0,-1 2 0,0-1 0,5 18 0,7 23 0,-3 0 0,-2 2 0,-2-1 0,-4 2 0,-1-1 0,-4 1 0,-3 80 0,-4-97 0,-1 0 0,-2-1 0,-3 1 0,-1-1 0,-1-1 0,-3 0 0,-2 0 0,-1-2 0,-2 0 0,-46 71 0,39-76-114,-1 0 1,-2-2-1,-1-1 0,-1-2 0,-2 0 1,-1-3-1,-1 0 0,-1-3 0,-1-1 1,-1-1-1,-61 23 0,33-24-6712</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8:56.980"/>
    </inkml:context>
    <inkml:brush xml:id="br0">
      <inkml:brushProperty name="width" value="0.05" units="cm"/>
      <inkml:brushProperty name="height" value="0.05" units="cm"/>
    </inkml:brush>
  </inkml:definitions>
  <inkml:trace contextRef="#ctx0" brushRef="#br0">0 207 24575,'8'-8'0,"-1"-2"0,0 1 0,8-15 0,14-18 0,-17 29 0,0 0 0,1 1 0,0 0 0,1 1 0,26-16 0,-34 24 0,0-1 0,0 1 0,0 0 0,0 1 0,1 0 0,-1 0 0,0 0 0,1 1 0,0 0 0,-1 0 0,1 0 0,0 1 0,-1 0 0,1 0 0,0 1 0,0 0 0,12 3 0,-15-2 0,0 0 0,-1 0 0,1 0 0,-1 0 0,0 1 0,1-1 0,-1 1 0,0 0 0,0 0 0,-1 0 0,1 0 0,-1 1 0,1-1 0,-1 1 0,0-1 0,0 1 0,-1 0 0,1-1 0,-1 1 0,0 0 0,0 0 0,1 8 0,0 8 0,0 0 0,-2 0 0,-2 31 0,1-36 0,-5 46 0,-18 73 0,4-21 0,18-106 0,1 1 0,1 0 0,-1 0 0,1 0 0,1-1 0,0 11 0,0-16 0,-1-1 0,1 1 0,-1 0 0,1 0 0,0-1 0,0 1 0,-1 0 0,1-1 0,0 1 0,0-1 0,1 1 0,-1-1 0,0 1 0,0-1 0,1 0 0,-1 0 0,1 1 0,-1-1 0,1 0 0,-1 0 0,1-1 0,0 1 0,0 0 0,-1-1 0,1 1 0,0-1 0,0 1 0,0-1 0,-1 0 0,5 1 0,7-2 0,0 0 0,0-1 0,0 0 0,0-1 0,-1-1 0,18-6 0,-6 2 0,252-95-1365,-195 67-5461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03.201"/>
    </inkml:context>
    <inkml:brush xml:id="br0">
      <inkml:brushProperty name="width" value="0.05" units="cm"/>
      <inkml:brushProperty name="height" value="0.05" units="cm"/>
    </inkml:brush>
  </inkml:definitions>
  <inkml:trace contextRef="#ctx0" brushRef="#br0">638 9 24575,'-26'-4'0,"23"3"0,-1 0 0,0 0 0,0 0 0,1 1 0,-1-1 0,0 1 0,0 0 0,-6 1 0,-9 3 0,0 1 0,1 0 0,-1 2 0,1 0 0,1 1 0,-31 18 0,-94 73 0,130-90 0,-4 4 0,-28 19 0,2 1 0,2 2 0,-44 49 0,80-80 0,1 0 0,0 1 0,0-1 0,0 1 0,0 0 0,1-1 0,-1 1 0,1 0 0,1 1 0,-1-1 0,1 0 0,0 0 0,-1 10 0,2-12 0,0 1 0,1-1 0,0 1 0,0-1 0,0 1 0,0-1 0,0 0 0,1 1 0,-1-1 0,1 0 0,0 0 0,0 0 0,0 0 0,0 0 0,1-1 0,-1 1 0,1-1 0,0 1 0,-1-1 0,1 0 0,4 2 0,5 4 0,1-1 0,0-1 0,0 0 0,0-1 0,26 7 0,75 9 0,-72-15 0,58 10 0,-29-7 0,0 4 0,86 27 0,-145-36 0,0 1 0,0 0 0,0 1 0,-1 0 0,0 1 0,0 0 0,-1 1 0,15 13 0,-22-18 0,1 1 0,-1 0 0,0-1 0,-1 1 0,1 0 0,-1 0 0,1 0 0,-1 1 0,0-1 0,-1 0 0,1 1 0,-1-1 0,0 1 0,0 0 0,0-1 0,-1 1 0,1 0 0,-1 0 0,-1-1 0,1 1 0,0 0 0,-1-1 0,0 1 0,0 0 0,-1-1 0,-2 6 0,-2 2 0,0-1 0,-1 0 0,0 0 0,-1-1 0,0 0 0,-1 0 0,0-1 0,-1 0 0,1-1 0,-2 0 0,1 0 0,-1-1 0,0 0 0,-21 8 0,-7 2 0,0-3 0,-1-1 0,-54 11 0,62-17 0,-1-1 0,-1-2 0,1-1 0,0-2 0,-1-1 0,1-2 0,0-1 0,-59-12 0,86 13-114,0 0 1,-1 0-1,1-1 0,0 1 0,1-1 1,-1 0-1,0-1 0,1 1 0,0-1 1,-1 0-1,-4-6 0,-10-16-6712</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05.530"/>
    </inkml:context>
    <inkml:brush xml:id="br0">
      <inkml:brushProperty name="width" value="0.05" units="cm"/>
      <inkml:brushProperty name="height" value="0.05" units="cm"/>
    </inkml:brush>
  </inkml:definitions>
  <inkml:trace contextRef="#ctx0" brushRef="#br0">530 115 24575,'4'-29'0,"-3"26"0,-1 0 0,1 0 0,0 0 0,-1 0 0,0 1 0,0-1 0,0 0 0,0 0 0,0 0 0,0 0 0,-1 0 0,1 0 0,-1 1 0,0-1 0,0 0 0,-2-4 0,1 4 0,1 1 0,-1-1 0,0 1 0,0 0 0,0 0 0,0 0 0,0 0 0,0 0 0,0 1 0,-1-1 0,1 1 0,-1-1 0,1 1 0,-1 0 0,0 0 0,1 0 0,-1 0 0,0 1 0,0-1 0,1 1 0,-1-1 0,0 1 0,0 0 0,0 0 0,0 0 0,0 1 0,-3 0 0,-9 2 0,0 0 0,1 1 0,-28 12 0,38-14 0,-14 5 0,-114 50 0,111-46 0,1 0 0,0 1 0,1 1 0,-21 18 0,37-28 0,-1 0 0,1 1 0,-1-1 0,1 1 0,0 0 0,1 0 0,-1 0 0,0 0 0,1 0 0,0 1 0,0-1 0,1 1 0,-1-1 0,1 1 0,0 0 0,0-1 0,0 1 0,1 0 0,0 0 0,0 0 0,0 0 0,0-1 0,1 1 0,0 0 0,0 0 0,0-1 0,1 1 0,-1-1 0,1 1 0,0-1 0,0 1 0,4 4 0,6 8 0,0 0 0,1-1 0,1 0 0,0-1 0,1-1 0,21 16 0,41 31 0,-27-23 0,-2 2 0,82 86 0,-125-120 0,0 1 0,0 0 0,-1 0 0,1 0 0,-2 0 0,1 1 0,-1-1 0,0 1 0,0 0 0,-1 0 0,2 11 0,-4-12 0,1 0 0,-1 0 0,-1-1 0,1 1 0,-1 0 0,0-1 0,-1 1 0,0-1 0,0 1 0,0-1 0,-1 0 0,1 0 0,-2 0 0,-6 10 0,-1-1 0,-1 0 0,-1-1 0,0-1 0,-1 0 0,0-1 0,-1 0 0,-1-1 0,-30 16 0,7-7 0,-2-2 0,-71 21 0,101-36 0,-1 1 0,0-2 0,0 1 0,0-2 0,-14 1 0,23-2 0,0 0 0,0 0 0,0 0 0,0-1 0,0 0 0,0 1 0,0-1 0,0 0 0,0 0 0,0 0 0,0-1 0,1 1 0,-1-1 0,0 0 0,1 1 0,0-1 0,-1 0 0,1-1 0,0 1 0,0 0 0,0-1 0,0 1 0,0-1 0,1 1 0,-3-5 0,-6-28-1365,5-1-5461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05.977"/>
    </inkml:context>
    <inkml:brush xml:id="br0">
      <inkml:brushProperty name="width" value="0.05" units="cm"/>
      <inkml:brushProperty name="height" value="0.05" units="cm"/>
    </inkml:brush>
  </inkml:definitions>
  <inkml:trace contextRef="#ctx0" brushRef="#br0">201 10 24575,'0'-1'0,"0"1"0,0 0 0,1 0 0,-1-1 0,0 1 0,0 0 0,0-1 0,0 1 0,0 0 0,0 0 0,-1-1 0,1 1 0,0 0 0,0-1 0,0 1 0,0 0 0,0 0 0,0-1 0,0 1 0,-1 0 0,1 0 0,0-1 0,0 1 0,0 0 0,0 0 0,-1 0 0,1-1 0,0 1 0,0 0 0,-1 0 0,1 0 0,0 0 0,0-1 0,-1 1 0,1 0 0,0 0 0,-1 0 0,1 0 0,0 0 0,0 0 0,-1 0 0,-12 10 0,4 4 0,2-1 0,0 2 0,0-1 0,2 1 0,0 0 0,0 0 0,-2 19 0,0-4 0,-89 396 0,72-252 0,22-151 0,1 1 0,2 0 0,0 0 0,1 0 0,7 29 0,-7-46 0,0 0 0,0 0 0,1 0 0,0-1 0,0 1 0,1 0 0,-1-1 0,1 0 0,1 0 0,-1 0 0,1-1 0,0 1 0,1-1 0,-1 0 0,11 7 0,-7-7 0,0-1 0,0 0 0,0 0 0,0-1 0,1 0 0,-1 0 0,1-1 0,0-1 0,-1 0 0,16 0 0,9-3 0,1-1 0,0-2 0,-1-1 0,1-2 0,45-17 0,97-44-1365,-109 40-5461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06.377"/>
    </inkml:context>
    <inkml:brush xml:id="br0">
      <inkml:brushProperty name="width" value="0.05" units="cm"/>
      <inkml:brushProperty name="height" value="0.05" units="cm"/>
    </inkml:brush>
  </inkml:definitions>
  <inkml:trace contextRef="#ctx0" brushRef="#br0">1 449 24575,'8'-8'0,"3"-11"0,8-10 0,0-8 0,13 2 0,16-1 0,10-2 0,9 6 0,11-1 0,7-2 0,5 4 0,4 0 0,-7-2 0,-10 3 0,-17 8-8191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06.765"/>
    </inkml:context>
    <inkml:brush xml:id="br0">
      <inkml:brushProperty name="width" value="0.05" units="cm"/>
      <inkml:brushProperty name="height" value="0.05" units="cm"/>
    </inkml:brush>
  </inkml:definitions>
  <inkml:trace contextRef="#ctx0" brushRef="#br0">1 390 24575,'8'-8'0,"18"-11"0,22-18 0,18-10 0,21-6 0,13-2 0,5 1 0,-8 9 0,-11 5 0,-21 8-8191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08.710"/>
    </inkml:context>
    <inkml:brush xml:id="br0">
      <inkml:brushProperty name="width" value="0.05" units="cm"/>
      <inkml:brushProperty name="height" value="0.05" units="cm"/>
    </inkml:brush>
  </inkml:definitions>
  <inkml:trace contextRef="#ctx0" brushRef="#br0">20 19 24575,'-9'0'0,"-2"9"0,17-7 0,15-2 0,12-2 0,9-1 0,4 1 0,3 0 0,2 1 0,-1-8 0,-8-2-8191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09.126"/>
    </inkml:context>
    <inkml:brush xml:id="br0">
      <inkml:brushProperty name="width" value="0.05" units="cm"/>
      <inkml:brushProperty name="height" value="0.05" units="cm"/>
    </inkml:brush>
  </inkml:definitions>
  <inkml:trace contextRef="#ctx0" brushRef="#br0">11 181 24575,'-8'0'0,"5"-8"0,12-3 0,12-7 0,10-1 0,9-4 0,4-8 0,3-6 0,-6 4-8191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14.348"/>
    </inkml:context>
    <inkml:brush xml:id="br0">
      <inkml:brushProperty name="width" value="0.05" units="cm"/>
      <inkml:brushProperty name="height" value="0.05" units="cm"/>
    </inkml:brush>
  </inkml:definitions>
  <inkml:trace contextRef="#ctx0" brushRef="#br0">0 1 24575,'1'3'0,"0"1"0,-1 0 0,1-1 0,0 1 0,1 0 0,-1-1 0,1 1 0,0-1 0,-1 0 0,2 0 0,3 6 0,1 2 0,85 137 0,130 192 0,-2-61 0,-91-119 0,-7 6-1365</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11.295"/>
    </inkml:context>
    <inkml:brush xml:id="br0">
      <inkml:brushProperty name="width" value="0.05" units="cm"/>
      <inkml:brushProperty name="height" value="0.05" units="cm"/>
    </inkml:brush>
  </inkml:definitions>
  <inkml:trace contextRef="#ctx0" brushRef="#br0">533 1 24575,'-6'0'0,"1"1"0,-1 0 0,1 0 0,-1 1 0,1 0 0,-8 3 0,-8 3 0,-43 11 0,-255 74 0,318-93 0,-7 2 0,-1-1 0,1 2 0,-1 0 0,1 0 0,0 0 0,0 1 0,-11 7 0,19-11 0,0 0 0,0 0 0,-1 0 0,1 0 0,0 1 0,-1-1 0,1 0 0,0 0 0,0 0 0,-1 1 0,1-1 0,0 0 0,0 0 0,0 1 0,-1-1 0,1 0 0,0 0 0,0 1 0,0-1 0,0 0 0,0 1 0,0-1 0,-1 0 0,1 1 0,0-1 0,0 0 0,0 1 0,0-1 0,0 0 0,0 1 0,0-1 0,0 0 0,0 1 0,1-1 0,-1 0 0,0 0 0,0 1 0,0-1 0,0 0 0,0 1 0,0-1 0,1 0 0,-1 0 0,0 1 0,0-1 0,1 0 0,-1 0 0,0 1 0,0-1 0,1 0 0,18 8 0,-15-7 0,48 11 0,86 8 0,20 4 0,-137-19 0,1 0 0,-1 2 0,-1 1 0,1 0 0,21 13 0,-35-17 0,1 1 0,-1 0 0,0 1 0,0-1 0,0 2 0,-1-1 0,0 0 0,0 1 0,0 0 0,-1 1 0,0-1 0,-1 1 0,0 0 0,0 0 0,0 0 0,-1 1 0,-1-1 0,1 1 0,-1 0 0,-1-1 0,0 1 0,0 0 0,0 0 0,-1 0 0,-2 16 0,-1-1 0,-2 1 0,0-1 0,-1 0 0,-2 0 0,-16 36 0,-65 110 0,72-140 0,-24 42 0,-2-1 0,-91 111 0,119-166 0,3-3 0,0 0 0,-17 27 0,27-38 0,0 0 0,1 0 0,0 1 0,0-1 0,-1 0 0,1 1 0,0-1 0,1 0 0,-1 1 0,0-1 0,1 1 0,-1-1 0,1 1 0,0 0 0,0-1 0,0 1 0,0-1 0,1 1 0,-1-1 0,1 1 0,-1-1 0,1 1 0,0-1 0,0 1 0,0-1 0,1 3 0,1-3 0,-1 1 0,1-1 0,-1 0 0,1-1 0,0 1 0,-1 0 0,1-1 0,0 1 0,0-1 0,0 0 0,0 0 0,0 0 0,1 0 0,-1-1 0,0 1 0,0-1 0,1 0 0,-1 0 0,4 0 0,7-1 0,1-1 0,25-6 0,30-11-341,-1-3 0,-1-3-1,76-41 1,-92 40-6485</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11.831"/>
    </inkml:context>
    <inkml:brush xml:id="br0">
      <inkml:brushProperty name="width" value="0.05" units="cm"/>
      <inkml:brushProperty name="height" value="0.05" units="cm"/>
    </inkml:brush>
  </inkml:definitions>
  <inkml:trace contextRef="#ctx0" brushRef="#br0">426 10 24575,'0'0'0,"0"-1"0,0 1 0,0 0 0,0-1 0,0 1 0,0 0 0,0-1 0,0 1 0,0 0 0,0-1 0,0 1 0,0 0 0,-1-1 0,1 1 0,0 0 0,0 0 0,0-1 0,0 1 0,0 0 0,-1-1 0,1 1 0,0 0 0,0 0 0,-1 0 0,1-1 0,0 1 0,0 0 0,-1 0 0,1 0 0,0 0 0,-1-1 0,1 1 0,0 0 0,0 0 0,-1 0 0,1 0 0,0 0 0,-1 0 0,1 0 0,0 0 0,-1 0 0,1 0 0,0 0 0,-1 0 0,1 0 0,0 0 0,-1 0 0,1 0 0,-17 10 0,7 1 0,0 1 0,1 0 0,0 1 0,1-1 0,-8 19 0,-3 4 0,-31 55 0,5 1 0,3 3 0,5 2 0,4 1 0,4 1 0,4 1 0,5 2 0,4 0 0,-5 176 0,21-236 0,1 0 0,3-1 0,1 1 0,1-1 0,23 73 0,-20-87 0,1-1 0,2 0 0,0-1 0,1 0 0,2-1 0,0-1 0,2 0 0,0-1 0,36 33 0,-28-33 15,1 0 0,1-2 0,1-2 0,1 0 0,0-2 0,1-1 0,37 12 0,-6-7-510,0-3 0,112 14 0,-110-23-6331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12.479"/>
    </inkml:context>
    <inkml:brush xml:id="br0">
      <inkml:brushProperty name="width" value="0.05" units="cm"/>
      <inkml:brushProperty name="height" value="0.05" units="cm"/>
    </inkml:brush>
  </inkml:definitions>
  <inkml:trace contextRef="#ctx0" brushRef="#br0">1 0 24575,'0'8'0,"0"11"0,0 10 0,0 8 0,8 14 0,10 6 0,11 9 0,8 2 0,-2 5 0,1-2 0,2-5 0,-5-5 0,0-6 0,1-11 0,-4-6 0,-7-9-8191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12.877"/>
    </inkml:context>
    <inkml:brush xml:id="br0">
      <inkml:brushProperty name="width" value="0.05" units="cm"/>
      <inkml:brushProperty name="height" value="0.05" units="cm"/>
    </inkml:brush>
  </inkml:definitions>
  <inkml:trace contextRef="#ctx0" brushRef="#br0">379 12 24575,'0'-9'0,"-7"7"0,-4 10 0,-7 21 0,-1 20 0,-5 27 0,1 24 0,-3 19 0,-5 21 0,2 12 0,-1 3 0,4-1 0,-1-10 0,3-22 0,-1-16 0,-5-25 0,2-27-8191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13.275"/>
    </inkml:context>
    <inkml:brush xml:id="br0">
      <inkml:brushProperty name="width" value="0.05" units="cm"/>
      <inkml:brushProperty name="height" value="0.05" units="cm"/>
    </inkml:brush>
  </inkml:definitions>
  <inkml:trace contextRef="#ctx0" brushRef="#br0">1 2 24575,'8'0'0,"11"8"0,18 3 0,18-1 0,17-2 0,11-2 0,8-2 0,-3-11 0,-1-2 0,0-1 0,-6 1 0,-8 3 0,-10 2 0,-6 2 0,-14 1-8191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13.660"/>
    </inkml:context>
    <inkml:brush xml:id="br0">
      <inkml:brushProperty name="width" value="0.05" units="cm"/>
      <inkml:brushProperty name="height" value="0.05" units="cm"/>
    </inkml:brush>
  </inkml:definitions>
  <inkml:trace contextRef="#ctx0" brushRef="#br0">21 0 24575,'-8'0'0,"-2"8"0,7 10 0,14 11 0,12 8 0,11 6 0,15 3 0,15 3 0,5 0 0,-1 0 0,4-1 0,-3-7 0,-5-4 0,-5-7 0,-13-10-8191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14.094"/>
    </inkml:context>
    <inkml:brush xml:id="br0">
      <inkml:brushProperty name="width" value="0.05" units="cm"/>
      <inkml:brushProperty name="height" value="0.05" units="cm"/>
    </inkml:brush>
  </inkml:definitions>
  <inkml:trace contextRef="#ctx0" brushRef="#br0">749 30 24575,'0'-1'0,"0"-1"0,0 1 0,0 0 0,0 0 0,0-1 0,-1 1 0,1 0 0,-1 0 0,1 0 0,0 0 0,-1 0 0,0 0 0,1-1 0,-1 1 0,0 0 0,0 1 0,1-1 0,-1 0 0,0 0 0,0 0 0,0 0 0,0 1 0,0-1 0,0 0 0,0 1 0,0-1 0,0 1 0,-1-1 0,1 1 0,0 0 0,0-1 0,0 1 0,-1 0 0,1 0 0,0 0 0,0 0 0,-1 0 0,1 0 0,0 0 0,0 0 0,0 1 0,-1-1 0,0 1 0,-3 0 0,0 0 0,0 0 0,0 1 0,0-1 0,0 1 0,1 0 0,-1 1 0,1-1 0,-7 6 0,-2 6 0,1 0 0,1 1 0,0 1 0,1 0 0,0 0 0,2 1 0,0 0 0,-7 22 0,2-7 0,-288 826 0,287-813 0,-70 206 120,58-183-863,-55 101 1,41-102-6084</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14.511"/>
    </inkml:context>
    <inkml:brush xml:id="br0">
      <inkml:brushProperty name="width" value="0.05" units="cm"/>
      <inkml:brushProperty name="height" value="0.05" units="cm"/>
    </inkml:brush>
  </inkml:definitions>
  <inkml:trace contextRef="#ctx0" brushRef="#br0">164 0 24575,'0'0'0,"0"0"0,0 0 0,0 1 0,0-1 0,0 0 0,0 0 0,0 0 0,0 0 0,0 0 0,0 0 0,0 0 0,-1 1 0,1-1 0,0 0 0,0 0 0,0 0 0,0 0 0,0 0 0,0 0 0,0 0 0,0 0 0,0 0 0,0 0 0,-1 0 0,1 0 0,0 0 0,0 1 0,0-1 0,0 0 0,0 0 0,0 0 0,0 0 0,0 0 0,-1 0 0,1 0 0,0 0 0,0 0 0,0 0 0,0 0 0,0 0 0,0 0 0,0 0 0,-1 0 0,1-1 0,0 1 0,0 0 0,0 0 0,0 0 0,0 0 0,0 0 0,0 0 0,0 0 0,0 0 0,-1 0 0,1 0 0,0 0 0,0 0 0,0-1 0,0 1 0,0 0 0,-11 18 0,-11 23 0,-95 182 0,109-204 0,8-19 0,0 0 0,0 0 0,0 0 0,0 0 0,0 0 0,0 1 0,0-1 0,0 0 0,-1 0 0,1 0 0,0 0 0,0 0 0,0 0 0,0 0 0,0 1 0,0-1 0,0 0 0,0 0 0,0 0 0,0 0 0,0 0 0,0 0 0,0 0 0,0 1 0,1-1 0,-1 0 0,0 0 0,0 0 0,0 0 0,0 0 0,0 0 0,0 0 0,0 0 0,0 0 0,0 1 0,0-1 0,0 0 0,0 0 0,1 0 0,-1 0 0,0 0 0,0 0 0,0 0 0,0 0 0,0 0 0,0 0 0,0 0 0,0 0 0,1 0 0,-1 0 0,0 0 0,0 0 0,0 0 0,0 0 0,0 0 0,0 0 0,0 0 0,1 0 0,23-20 0,-7 4 0,75-68 0,-83 76 0,0 1 0,1 1 0,0 0 0,0 0 0,0 1 0,1 0 0,0 1 0,14-4 0,-22 7 4,0 1 0,0 0 0,0-1 0,0 2 0,0-1 0,0 0 0,0 1 0,0-1 0,0 1 0,0 0 0,0 0 0,0 0 0,0 0 0,0 0 0,0 1 0,-1-1 0,1 1 0,0 0 0,-1 0 0,0 0 0,1 0 0,-1 0 0,0 1 0,0-1 0,0 1 0,0-1 0,-1 1 0,1 0 0,1 4 0,3 5-252,-1 0 1,-1 1-1,0-1 1,0 1-1,2 19 1,-1 11-6579</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14.943"/>
    </inkml:context>
    <inkml:brush xml:id="br0">
      <inkml:brushProperty name="width" value="0.05" units="cm"/>
      <inkml:brushProperty name="height" value="0.05" units="cm"/>
    </inkml:brush>
  </inkml:definitions>
  <inkml:trace contextRef="#ctx0" brushRef="#br0">62 37 24575,'-1'-2'0,"1"0"0,0-1 0,0 1 0,1 0 0,-1 0 0,0-1 0,1 1 0,-1 0 0,1 0 0,0 0 0,0 0 0,0-1 0,2-2 0,-3 5 0,0 0 0,1 0 0,-1-1 0,0 1 0,1 0 0,-1 0 0,1-1 0,-1 1 0,0 0 0,1 0 0,-1 0 0,1 0 0,-1 0 0,1 0 0,-1 0 0,0 0 0,1-1 0,-1 2 0,1-1 0,-1 0 0,1 0 0,-1 0 0,1 0 0,-1 0 0,0 0 0,1 0 0,18 15 0,17 31 0,-1 1 0,-2 1 0,-3 2 0,-2 1 0,42 106 0,-50-103 0,-2 0 0,-3 2 0,-3 0 0,8 76 0,-16-87 0,-3-1 0,-2 1 0,-1-1 0,-3 0 0,-1 0 0,-15 51 0,2-32 0,-3-1 0,-3-1 0,-38 69 0,12-41 0,-83 110 0,94-151-1365,8-13-5461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15.437"/>
    </inkml:context>
    <inkml:brush xml:id="br0">
      <inkml:brushProperty name="width" value="0.05" units="cm"/>
      <inkml:brushProperty name="height" value="0.05" units="cm"/>
    </inkml:brush>
  </inkml:definitions>
  <inkml:trace contextRef="#ctx0" brushRef="#br0">1 42 24575,'0'-2'0,"1"0"0,-1 0 0,1 1 0,0-1 0,0 0 0,0 1 0,-1-1 0,2 1 0,-1-1 0,0 1 0,0-1 0,0 1 0,1 0 0,-1 0 0,0-1 0,1 1 0,-1 0 0,1 0 0,0 1 0,-1-1 0,1 0 0,0 0 0,-1 1 0,1-1 0,0 1 0,3-1 0,5-1 0,-1 0 0,1 0 0,15 0 0,-20 2 0,0 0 0,0 1 0,0-1 0,-1 1 0,1 0 0,0 0 0,-1 1 0,1-1 0,-1 1 0,1 0 0,-1 1 0,0-1 0,8 6 0,-5-2 0,-1 0 0,0 0 0,0 0 0,-1 1 0,1 0 0,-2 0 0,6 10 0,1 5 0,-2 0 0,0 0 0,-1 1 0,7 39 0,1 72 0,-7-41 0,-9-88 0,1 0 0,0 0 0,0 0 0,1-1 0,-1 1 0,1 0 0,0-1 0,0 1 0,0-1 0,1 0 0,0 1 0,3 3 0,-4-6 0,0-1 0,0 1 0,1-1 0,-1 1 0,0-1 0,1 0 0,-1 0 0,1 0 0,-1 0 0,1 0 0,0 0 0,-1-1 0,1 1 0,0-1 0,-1 0 0,1 0 0,0 0 0,0 0 0,-1 0 0,1-1 0,0 1 0,-1-1 0,6-2 0,16-5 0,1-1 0,-1-1 0,-1-1 0,25-17 0,91-66 0,-72 47 0,124-75-1365,-115 79-5461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14.800"/>
    </inkml:context>
    <inkml:brush xml:id="br0">
      <inkml:brushProperty name="width" value="0.05" units="cm"/>
      <inkml:brushProperty name="height" value="0.05" units="cm"/>
    </inkml:brush>
  </inkml:definitions>
  <inkml:trace contextRef="#ctx0" brushRef="#br0">218 1 24575,'-70'85'0,"54"-59"0,0 0 0,2 2 0,1 0 0,-11 36 0,-26 122 0,45-168 0,2 0 0,0 0 0,1 0 0,1 0 0,0 0 0,3 22 0,-2-35 0,1 0 0,0 0 0,1 0 0,-1 0 0,1 0 0,0 0 0,0 0 0,0-1 0,1 1 0,-1-1 0,1 0 0,0 1 0,0-1 0,1 0 0,-1-1 0,1 1 0,0-1 0,0 0 0,0 0 0,1 0 0,-1 0 0,1-1 0,-1 1 0,1-1 0,0 0 0,8 1 0,-2 0 0,0-2 0,1 0 0,-1 0 0,1-1 0,-1 0 0,1-1 0,-1 0 0,1-1 0,-1 0 0,0-1 0,0-1 0,0 1 0,0-2 0,-1 1 0,15-10 0,-12 7 0,-1-1 0,1 0 0,-2-1 0,1 0 0,-1-1 0,0 0 0,-1-1 0,-1 0 0,1-1 0,-2 0 0,13-22 0,-16 23 0,0-1 0,0 0 0,-1 0 0,-1 0 0,0-1 0,-1 1 0,0-1 0,-1 1 0,0-1 0,-1 0 0,0 0 0,-3-12 0,1 16 0,0 0 0,0 0 0,-1 0 0,0 0 0,-1 1 0,0 0 0,-1-1 0,1 2 0,-1-1 0,-1 0 0,1 1 0,-1 0 0,-1 0 0,1 1 0,-1 0 0,-1 0 0,-8-6 0,-11-3-273,-1 0 0,0 2 0,-1 1 0,-47-13 0,16 8-6553</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17.056"/>
    </inkml:context>
    <inkml:brush xml:id="br0">
      <inkml:brushProperty name="width" value="0.05" units="cm"/>
      <inkml:brushProperty name="height" value="0.05" units="cm"/>
    </inkml:brush>
  </inkml:definitions>
  <inkml:trace contextRef="#ctx0" brushRef="#br0">506 79 24575,'0'-2'0,"-1"-1"0,1 0 0,-1 1 0,0-1 0,0 0 0,0 1 0,0-1 0,0 1 0,-1 0 0,1-1 0,-1 1 0,0 0 0,1 0 0,-1 0 0,-4-4 0,0 1 0,1 1 0,-1 0 0,1 0 0,-1 0 0,-8-3 0,8 5 0,0 0 0,-1 1 0,1 0 0,0 0 0,-1 0 0,1 1 0,-1 0 0,1 0 0,-1 0 0,1 1 0,0 0 0,-1 1 0,1-1 0,0 1 0,0 0 0,-8 4 0,-8 5 0,0 0 0,1 1 0,-21 16 0,18-10 0,1 0 0,0 2 0,2 1 0,0 0 0,-22 32 0,35-44 0,1 1 0,1 0 0,-1 1 0,2-1 0,-1 1 0,2 1 0,-1-1 0,1 1 0,1-1 0,0 1 0,1 0 0,0 0 0,1 0 0,1 0 0,0 22 0,2-25 0,1 0 0,-1-1 0,2 1 0,-1-1 0,1 1 0,0-1 0,1 0 0,0-1 0,0 1 0,0-1 0,1 0 0,0 0 0,1-1 0,-1 0 0,10 7 0,12 7 0,2 0 0,48 24 0,-58-34 0,30 16 0,78 44 0,-109-58 0,-1 1 0,0 1 0,0 0 0,19 22 0,-32-32 0,-1 1 0,0 0 0,-1 0 0,1 0 0,-1 0 0,0 1 0,0-1 0,-1 1 0,0 0 0,1 0 0,-2 0 0,1 0 0,-1 0 0,0 0 0,0 0 0,-1 0 0,0 1 0,0-1 0,-1 8 0,-1-5 0,-1-1 0,1 1 0,-1-1 0,-1 1 0,0-1 0,0 0 0,0 0 0,-1-1 0,-1 0 0,1 1 0,-1-2 0,-10 11 0,-6 3 0,-2-1 0,0-1 0,-1-1 0,-1-1 0,0-1 0,-1-1 0,-1-1 0,0-2 0,-56 15 0,76-24-114,1-1 1,-1 0-1,1-1 0,-1 1 0,0-1 1,1-1-1,-1 1 0,1-2 0,-1 1 1,1-1-1,-12-3 0,-14-13-6712</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17.595"/>
    </inkml:context>
    <inkml:brush xml:id="br0">
      <inkml:brushProperty name="width" value="0.05" units="cm"/>
      <inkml:brushProperty name="height" value="0.05" units="cm"/>
    </inkml:brush>
  </inkml:definitions>
  <inkml:trace contextRef="#ctx0" brushRef="#br0">582 29 24575,'-4'0'0,"0"0"0,0-1 0,0 0 0,0 0 0,0 0 0,0-1 0,-5-2 0,-13-4 0,5 4 0,1 2 0,0 0 0,-1 0 0,0 2 0,1 0 0,-1 1 0,1 0 0,-1 1 0,1 1 0,0 1 0,-27 10 0,15-4 0,1 2 0,0 1 0,0 1 0,2 1 0,-39 31 0,54-39 0,1 1 0,0 0 0,1 1 0,0 0 0,0 0 0,1 1 0,0 0 0,1 0 0,-10 21 0,13-24 0,1 0 0,0 0 0,0 0 0,1 0 0,0 1 0,0-1 0,1 0 0,-1 1 0,2-1 0,-1 1 0,1-1 0,0 0 0,1 1 0,-1-1 0,1 0 0,1 0 0,3 8 0,1-2 0,0 0 0,1 0 0,1-1 0,0 0 0,0 0 0,18 15 0,75 57 0,-76-65 0,-1 2 0,0 0 0,-1 1 0,21 27 0,-38-40 0,0 1 0,-1-1 0,0 1 0,-1 0 0,0 1 0,0-1 0,-1 1 0,0 0 0,-1 0 0,3 20 0,-5-23 0,-1 0 0,-1 0 0,1 0 0,-1 0 0,0 0 0,-1 0 0,0 0 0,0-1 0,-1 1 0,0-1 0,0 1 0,-1-1 0,0 0 0,0 0 0,0-1 0,-9 10 0,-3 2-124,-1-1 0,0-1 0,-2 0 0,1-2 0,-2 0 0,0-1-1,-1-1 1,0 0 0,0-2 0,-30 10 0,-9-1-6702</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17.998"/>
    </inkml:context>
    <inkml:brush xml:id="br0">
      <inkml:brushProperty name="width" value="0.05" units="cm"/>
      <inkml:brushProperty name="height" value="0.05" units="cm"/>
    </inkml:brush>
  </inkml:definitions>
  <inkml:trace contextRef="#ctx0" brushRef="#br0">126 0 24575,'0'8'0,"0"19"0,0 12 0,-8 16 0,-3 14 0,-8 4 0,0 5 0,-5 6 0,2-4 0,4-7 0,14-9 0,14-14 0,15-17 0,19-13 0,17-10 0,15-15 0,11-15 0,-10-3-8191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18.397"/>
    </inkml:context>
    <inkml:brush xml:id="br0">
      <inkml:brushProperty name="width" value="0.05" units="cm"/>
      <inkml:brushProperty name="height" value="0.05" units="cm"/>
    </inkml:brush>
  </inkml:definitions>
  <inkml:trace contextRef="#ctx0" brushRef="#br0">0 168 24575,'9'0'0,"10"-8"0,18-3 0,18-8 0,17-8 0,11 1 0,0-4 0,-6 3 0,-17 7-8191</inkml:trace>
  <inkml:trace contextRef="#ctx0" brushRef="#br0" timeOffset="1">96 779 24575,'8'0'0,"18"0"0,22 0 0,17-8 0,-1-2-8191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18.818"/>
    </inkml:context>
    <inkml:brush xml:id="br0">
      <inkml:brushProperty name="width" value="0.05" units="cm"/>
      <inkml:brushProperty name="height" value="0.05" units="cm"/>
    </inkml:brush>
  </inkml:definitions>
  <inkml:trace contextRef="#ctx0" brushRef="#br0">11 0 24575,'-8'8'0,"5"3"0,12-1 0,20-2 0,21-2 0,17-3 0,23-1 0,11-1 0,4-9 0,1-3 0,-10 1 0,-21 1-8191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19.250"/>
    </inkml:context>
    <inkml:brush xml:id="br0">
      <inkml:brushProperty name="width" value="0.05" units="cm"/>
      <inkml:brushProperty name="height" value="0.05" units="cm"/>
    </inkml:brush>
  </inkml:definitions>
  <inkml:trace contextRef="#ctx0" brushRef="#br0">84 85 24575,'-8'8'0,"-11"3"0,-2 8 0,-6 0 0,18-3 0,19-4 0,23-13 0,23-5 0,17-10 0,12-3 0,16-6 0,15-6 0,19-6 0,-12 3-8191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19.696"/>
    </inkml:context>
    <inkml:brush xml:id="br0">
      <inkml:brushProperty name="width" value="0.05" units="cm"/>
      <inkml:brushProperty name="height" value="0.05" units="cm"/>
    </inkml:brush>
  </inkml:definitions>
  <inkml:trace contextRef="#ctx0" brushRef="#br0">1272 71 24575,'-20'-23'0,"18"20"0,-1-1 0,0 1 0,0-1 0,0 1 0,0 0 0,0 0 0,-1 1 0,0-1 0,1 1 0,-1-1 0,0 1 0,0 0 0,-6-1 0,2 0 0,-1 2 0,0-1 0,1 1 0,-1 1 0,0-1 0,0 2 0,0-1 0,-8 2 0,-72 19 0,52-11 0,-236 71 0,-323 141 0,566-210 0,21-10 0,0 2 0,0-1 0,1 1 0,-1 0 0,1 1 0,0 0 0,0 0 0,-8 8 0,16-13 0,0 1 0,-1-1 0,1 0 0,0 0 0,0 1 0,0-1 0,-1 0 0,1 1 0,0-1 0,0 0 0,0 0 0,0 1 0,0-1 0,0 0 0,0 1 0,0-1 0,0 0 0,0 1 0,0-1 0,0 0 0,0 1 0,0-1 0,0 0 0,0 1 0,0-1 0,0 0 0,0 0 0,0 1 0,1-1 0,-1 0 0,0 1 0,0-1 0,0 0 0,0 0 0,1 1 0,-1-1 0,0 0 0,0 0 0,1 0 0,-1 1 0,0-1 0,0 0 0,1 0 0,-1 0 0,0 0 0,1 0 0,-1 1 0,0-1 0,0 0 0,1 0 0,-1 0 0,0 0 0,1 0 0,-1 0 0,1 0 0,13 3 0,0-1 0,0-1 0,1 0 0,-1 0 0,25-4 0,-30 3 0,87-6 0,125-4 0,-186 11 0,0 1 0,0 2 0,-1 1 0,43 12 0,-68-14 0,1 0 0,-1 0 0,0 1 0,0 0 0,-1 1 0,1 0 0,-1 0 0,0 0 0,0 1 0,-1 1 0,1-1 0,-2 1 0,13 15 0,-15-15 0,0 1 0,0-1 0,-1 0 0,0 1 0,-1 0 0,1 0 0,-1 0 0,-1 0 0,0 0 0,0 0 0,0 0 0,-1 0 0,0 0 0,-1 1 0,0-1 0,-4 15 0,-2 6 0,-2 0 0,-1-1 0,-1 0 0,-23 39 0,-71 102 0,-227 276 0,311-422 0,-2-1 0,-31 23 0,-5 5 0,58-49 0,0 0 0,0 0 0,0 0 0,0 0 0,0 0 0,0 0 0,0 0 0,1 0 0,-1 0 0,0 1 0,1-1 0,-1 0 0,1 0 0,-1 3 0,1-4 0,0 1 0,0-1 0,0 1 0,0-1 0,0 1 0,0-1 0,1 1 0,-1-1 0,0 0 0,0 1 0,0-1 0,1 0 0,-1 1 0,0-1 0,1 0 0,-1 1 0,0-1 0,1 0 0,-1 1 0,0-1 0,1 0 0,-1 0 0,1 1 0,-1-1 0,0 0 0,1 0 0,-1 0 0,1 0 0,5 1 0,-1 0 0,0 0 0,0-1 0,0 0 0,0 0 0,7-1 0,60-10 0,-1-2 0,100-34 0,134-65 0,-191 66-1365,-16 4-5461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20.099"/>
    </inkml:context>
    <inkml:brush xml:id="br0">
      <inkml:brushProperty name="width" value="0.05" units="cm"/>
      <inkml:brushProperty name="height" value="0.05" units="cm"/>
    </inkml:brush>
  </inkml:definitions>
  <inkml:trace contextRef="#ctx0" brushRef="#br0">491 80 24575,'5'-30'0,"-4"27"0,0-1 0,0 1 0,0 0 0,-1-1 0,0 1 0,1-1 0,-1 1 0,0-1 0,-1 1 0,0-7 0,0 10 0,1-1 0,-1 1 0,1 0 0,-1-1 0,1 1 0,-1-1 0,1 1 0,-1 0 0,1-1 0,-1 1 0,1 0 0,-1 0 0,0-1 0,1 1 0,-1 0 0,0 0 0,1 0 0,-1 0 0,0 0 0,1 0 0,-1 0 0,0 0 0,1 0 0,-1 0 0,0 0 0,1 0 0,-1 0 0,1 1 0,-1-1 0,0 0 0,1 0 0,-1 1 0,1-1 0,-1 0 0,0 1 0,-25 17 0,-3 7 0,1 2 0,1 0 0,1 2 0,2 1 0,1 1 0,1 1 0,-33 67 0,20-24 0,3 2 0,-36 135 0,43-113 0,5 1 0,-11 140 0,26-171 0,4 0 0,3 1 0,3-1 0,19 97 0,-16-133 17,0 0 0,3 0 1,0-1-1,2-1 0,2 0 0,28 46 0,-33-62-123,0 0 0,2-1 0,-1-1 0,2 0 0,0 0 0,0-1-1,1-1 1,0 0 0,1-1 0,0-1 0,1 0 0,0-1 0,34 12 0,34 0-6720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20.517"/>
    </inkml:context>
    <inkml:brush xml:id="br0">
      <inkml:brushProperty name="width" value="0.05" units="cm"/>
      <inkml:brushProperty name="height" value="0.05" units="cm"/>
    </inkml:brush>
  </inkml:definitions>
  <inkml:trace contextRef="#ctx0" brushRef="#br0">676 39 24575,'0'-8'0,"0"-10"0,-8 5 0,-3 13 0,-7 23 0,-9 23 0,-7 28 0,-15 26 0,-14 19 0,-5 13 0,-7 9 0,2-4 0,-3-9 0,3-11 0,14-16 0,17-27-8191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20.976"/>
    </inkml:context>
    <inkml:brush xml:id="br0">
      <inkml:brushProperty name="width" value="0.05" units="cm"/>
      <inkml:brushProperty name="height" value="0.05" units="cm"/>
    </inkml:brush>
  </inkml:definitions>
  <inkml:trace contextRef="#ctx0" brushRef="#br0">29 119 24575,'-8'-7'0,"-2"-12"0,0-10 0,10 0 0,13 4 0,12 16 0,10 16 0,15 24 0,7 14 0,10 15 0,1 14 0,-2 10 0,-5-1 0,-5-7 0,-4-8 0,-10-7 0,-13-15-8191</inkml:trace>
  <inkml:trace contextRef="#ctx0" brushRef="#br0" timeOffset="1">1489 259 24575,'-8'0'0,"-3"9"0,9 2 0,12-1 0,13-1 0,18-3 0,11-2 0,11-2 0,13-2 0,-1-8 0,5-3 0,-4 0 0,-7 2 0,-7-6 0,-6 1 0,-13 2-8191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2-05-25T04:31:46.238"/>
    </inkml:context>
    <inkml:brush xml:id="br0">
      <inkml:brushProperty name="width" value="0.05292" units="cm"/>
      <inkml:brushProperty name="height" value="0.05292" units="cm"/>
      <inkml:brushProperty name="color" value="#FF0000"/>
    </inkml:brush>
  </inkml:definitions>
  <inkml:trace contextRef="#ctx0" brushRef="#br0">22078 397 0,'0'25'78,"-25"0"-62,25 24 0,-148 75 15,73-74 16</inkml:trace>
  <inkml:trace contextRef="#ctx0" brushRef="#br0" timeOffset="230.88">21905 422 0,'0'-25'31,"0"50"-16,24 0 1,-24 24 0,50 26-1,-25-75-15,0 24 32,-1-24-17,-24 25-15</inkml:trace>
  <inkml:trace contextRef="#ctx0" brushRef="#br0" timeOffset="444.85">21880 496 0,'-50'0'16,"100"0"-16,-100-25 15,50 50 1,25-25-1,0 25 1,0 0-16,24-25 16,26 25-1,-26-25-15</inkml:trace>
  <inkml:trace contextRef="#ctx0" brushRef="#br0" timeOffset="3144.81">23021 223 0,'49'-25'16,"-98"50"0,74-74 15,-50 49-31,0 0 15,0 0-15,0 0 16,1 0-16,-1 24 16,-25 1-1,25 74 17,100 26-1,-50-26 0,-50-74-15,-25-1-1,-24 26 17,24-50-32,-24 25 15,49-25 1,25-25-1</inkml:trace>
  <inkml:trace contextRef="#ctx0" brushRef="#br0" timeOffset="3412.03">23095 496 0,'0'25'78,"0"0"-78,0 0 16,0-1-1,-25 26 1,25-25-1,0 0 1,-24-1-16</inkml:trace>
  <inkml:trace contextRef="#ctx0" brushRef="#br0" timeOffset="3562.1">23095 471 0,'0'0'16,"0"-24"-16,0-1 0,0 0 16,0 0-1</inkml:trace>
  <inkml:trace contextRef="#ctx0" brushRef="#br0" timeOffset="3896.28">23319 521 0,'0'0'15,"0"25"-15,0 0 16,0-1 0,0 26-1,0 0 1,-25-50 15,25 24 0,0-48-31,25-26 16,-1 25 0,51-49-1,-50 49-15,24 0 16,-24 25-16,49-25 15,-49 1 1</inkml:trace>
  <inkml:trace contextRef="#ctx0" brushRef="#br0" timeOffset="4780.72">24410 397 0,'0'-25'31,"0"50"16,0 25-47,-25-1 16,25 1-1,-25-1-15,-74 150 32,50-125-1,24-74 0</inkml:trace>
  <inkml:trace contextRef="#ctx0" brushRef="#br0" timeOffset="5028.01">24435 372 0,'0'0'16,"0"-25"-16,25 0 63,24 25-48,-24 0-15,50 0 16,-26 0-1,1-24-15,-1 24 0,26-25 16</inkml:trace>
  <inkml:trace contextRef="#ctx0" brushRef="#br0" timeOffset="5212.17">24360 521 0,'-49'25'16,"98"-50"-16,-123 50 0,49-25 0,100 25 31,-26-25-31,1 0 16,124-25 0</inkml:trace>
  <inkml:trace contextRef="#ctx0" brushRef="#br0" timeOffset="5547.04">24906 521 0,'25'25'31,"0"-25"-31,0 25 16,49 24-1,-49 1 1,-25 24 0,-25-24-1,0-25 1,0-25 0,25-50-1,0 25-15,75-49 16,-1-1-1,1 1 1,-1 74 0</inkml:trace>
  <inkml:trace contextRef="#ctx0" brushRef="#br0" timeOffset="5945.74">25477 595 0,'25'0'0,"-25"-24"16,-50 24-1,25 0 1,-74 24 0,24 26-1,26 24 1,49-49 15,25-25-31,74 0 16,0-49-1,-24 24 1,-51 0 0,-24 50 30,0 0-30,-24 74 0,24-74-1,0-1 1</inkml:trace>
  <inkml:trace contextRef="#ctx0" brushRef="#br0" timeOffset="6344.74">25725 645 0,'0'0'0,"25"0"16,-25 25 31,0 0-32,-25-1 1,25 26-16,-25-50 15,25 25 17,25-50-17,-25 0-15,25 0 16,49 1 0,0-1-1,-74 0 1,50 25-1,-50 50-15,0-1 16,0 1 0,-25-25-1,25-1 17</inkml:trace>
  <inkml:trace contextRef="#ctx0" brushRef="#br0" timeOffset="6712.19">26593 571 0,'0'-25'47,"-25"25"-32,0 0-15,1 0 16,-1 25-16,-25 24 31,25 1-15,1-1-1,24 1 1,0-25-16,0 0 16,99-1-1,-25-24 1,-49 0-16</inkml:trace>
  <inkml:trace contextRef="#ctx0" brushRef="#br0" timeOffset="7008.83">26866 670 0,'0'0'0,"0"-25"47,0 50 0,0 0-32,0-1-15,0 1 16,0 0 0,0 0-1</inkml:trace>
  <inkml:trace contextRef="#ctx0" brushRef="#br0" timeOffset="7168.07">26866 471 0,'0'0'0,"-25"-24"15</inkml:trace>
  <inkml:trace contextRef="#ctx0" brushRef="#br0" timeOffset="7513.62">27312 571 0,'0'0'0,"-24"0"32,-1 0-1,0 24-16,50 51 1,0-26 0,49 26-1,-49-26 1,-25-24 0,25-25-16,-50 25 15,-50-25 1,1 0-1</inkml:trace>
  <inkml:trace contextRef="#ctx0" brushRef="#br0" timeOffset="8444.71">28975 571 0,'0'0'0,"0"-25"15,-25 25 1,0 0-16,0 0 16,-248 99 31,199 75-16,322-100 0,-124-74-15,-50 0-1,-74-50 1,-24 26 0,-1-1-1,0 25 1,75 0-1,-1 0-15,75 25 16,-49-1 15,-26 26-31,-24 0 16,-25 24 15,0 1-15,-25-1-1,-24-24 1,49-26 0</inkml:trace>
  <inkml:trace contextRef="#ctx0" brushRef="#br0" timeOffset="8880.75">29843 893 0,'0'-25'0,"0"50"0,0-75 16,-25 50-1,0-24 1,0 24-1,-74 0 1,25 24 0,24 1-16,50 25 15,0-25 1,75-25 0,49 0-1,-50 0 1,-24-25-1,-26 25 1,-24 25 15,0-1 1,0 1-32,25-25 31,0 25-31,0-25 15</inkml:trace>
  <inkml:trace contextRef="#ctx0" brushRef="#br0" timeOffset="9080.96">30116 744 0,'24'-49'16,"-48"98"-16,73-123 0,-49 24 16,25 50-1,-25-25 1,0 50-1,0 25 1,0-1-16,0 1 16,0 24-1,0-24 1,0 0 0</inkml:trace>
  <inkml:trace contextRef="#ctx0" brushRef="#br0" timeOffset="9296.14">30587 695 0,'25'-25'15,"-50"50"-15,50-75 0,-25 25 16,0 0 0,-25 50-1,25 0-15,-25 25 16,0-1-1,1 50-15,-1 1 16,0-51 0</inkml:trace>
  <inkml:trace contextRef="#ctx0" brushRef="#br0" timeOffset="9929.15">30612 819 0,'0'0'0,"49"0"0,26-25 15,24 25 1,-25-25 0,-98 25 15,-26 0-16,25 50 1,25-1 0,25 1-1,49-25 1,1-1 15,-50-48-15,-25-51-1,0 26 1,25-1 15,-1 50-31,1 0 16,0 0-16,25 25 16,-1 24-1,-49 1 1,0-25-1,25-50 32,0 0-31,0 0 0,24-24-1,-24 24-15,25 25 16,-26 0-1,1 25 1,-25 24 0</inkml:trace>
  <inkml:trace contextRef="#ctx0" brushRef="#br0" timeOffset="10063.32">31902 918 0,'0'0'15,"25"0"1</inkml:trace>
  <inkml:trace contextRef="#ctx0" brushRef="#br0" timeOffset="11929.13">22029 1588 0,'0'-25'0,"24"25"63,-48 0-48,-51 99 1,-74 50 31,125-124-47,-1 24 15,0-49 1,50 0 0,0-24-16</inkml:trace>
  <inkml:trace contextRef="#ctx0" brushRef="#br0" timeOffset="12146.78">21880 1687 0,'0'-25'0,"0"50"0,25-75 16,-25 25 31,0 75-32,0-25-15,24 25 32,-24 24-17,25-49 1,0 49-1,-25-49 1</inkml:trace>
  <inkml:trace contextRef="#ctx0" brushRef="#br0" timeOffset="12345.12">21706 1786 0,'0'0'16,"-25"0"-16,25-25 0,25 25 47,0-24-32,25 48 1,49-24-16,-50 0 16</inkml:trace>
  <inkml:trace contextRef="#ctx0" brushRef="#br0" timeOffset="14345.31">22624 1637 0,'0'-25'0,"25"25"16,-50 0 46,25 25-46,-25 0-16,-49 74 31,74 25 0,99-99 1,-49-25-32,24-25 15,-49-74 16,-25 50-15,-25-51 0,-25 51-1,-24 49 17</inkml:trace>
  <inkml:trace contextRef="#ctx0" brushRef="#br0" timeOffset="14778.82">22971 1612 0,'0'0'0,"25"-24"0,0 24 31,-25 24-15,0 1-16,0 25 15,-25 24 1,0 1 0,0-50-1,1-25 17,24-25-17,24 0 1,-24 0-1,50-49 1,-50 49-16,50 25 16,-26-25-1,26 25 1,-50 50 0,0 24-1,0 1 1,-25-26-1</inkml:trace>
  <inkml:trace contextRef="#ctx0" brushRef="#br0" timeOffset="15113.92">23393 1761 0,'0'0'0,"0"-24"32,25 24-17,0-50 1,-1 25 0,1 0-1,-25 0 1,-49 25-1,-26 25 1,1 50 0,49-1-1,0-24 1,75-1 0,49-24-1,25 0 1</inkml:trace>
  <inkml:trace contextRef="#ctx0" brushRef="#br0" timeOffset="15430.03">24336 1637 0,'0'0'0,"-25"0"31,25 25 0,0 0-15,0 0-16,0 0 15,0 49 1,0-24 0,0-26-1</inkml:trace>
  <inkml:trace contextRef="#ctx0" brushRef="#br0" timeOffset="15585.9">24360 1538 0,'0'-25'16,"0"50"-16,0-75 15</inkml:trace>
  <inkml:trace contextRef="#ctx0" brushRef="#br0" timeOffset="15928.73">24460 1737 0,'0'0'0,"0"24"0,-25 1 16,25 0 30,25-50-30,-25 0-16,24 1 16,1-26-16,50 0 15,-50 50 1,-1 0 15,1 0-31,0 25 16,-25 25-1,0-1 1,0 1 0,25-25-1</inkml:trace>
  <inkml:trace contextRef="#ctx0" brushRef="#br0" timeOffset="16314.13">24906 1761 0,'0'-24'16,"0"48"-16,25-73 15,-25 24 1,0 0-16,-25 25 31,0 0-15,1 0 0,-1 50-1,25-25 1,0 24-1,49-49 1,1 25 0,-25-25-1,0-74 1,-25-26 0,-25-24-1,0 50 1,0 49 15,25 0-15,-25 75 15</inkml:trace>
  <inkml:trace contextRef="#ctx0" brushRef="#br0" timeOffset="16847.73">25105 1687 0,'24'0'16,"-48"0"-16,48-25 47,-24 0-32,0 50 32,0 0-31,0 0-16,25 0 15,0-1-15,49 26 16,26-50 15,-26 0-15,-49-25-16,0-49 15,-25-1 1,25 50 0,-50 50 31,25 25-32,0 49 1,0 25-1,25 25 1,-25-25 0,0-50-1,-25-24 17,50-25-17</inkml:trace>
  <inkml:trace contextRef="#ctx0" brushRef="#br0" timeOffset="17113">25551 1737 0,'0'0'16,"0"-25"-16,25 0 16,-25-25-16,0 25 15,25 1 1,0 24-1,-1 0 1,26 24 0,-50 26-1,25 25-15,-75-1 32,-24 0-17,24-49 1</inkml:trace>
  <inkml:trace contextRef="#ctx0" brushRef="#br0" timeOffset="17832.29">26990 1712 0,'-25'-25'15,"25"0"1,-25 25-16,25-25 16,-24 25-16,-1-25 15,0 50-15,-124 50 47,124-50-47,0 49 31,174-99 1,-49 0-1,-76 25 16,-24 25-32,0 0-15,-24 0 16</inkml:trace>
  <inkml:trace contextRef="#ctx0" brushRef="#br0" timeOffset="18212.53">27089 1637 0,'25'-25'15,"-50"50"-15,75-50 32,-50 50-32,0 0 15,0 25 1,0 24-1,0-49 1,0-50 15,25 0 1,49-49-17,-49 49 1,0 25-1,-1 25 1,1 25 0,0-1-1,49 1 1,-24-50-16</inkml:trace>
  <inkml:trace contextRef="#ctx0" brushRef="#br0" timeOffset="18580.88">27585 1811 0,'25'-25'16,"0"-24"-16,25-51 15,-26 51 1,-24 24 0,0 0 15,-49 75-15,-26 49-1,51-74 1,-1 49-1,25-24 1,25-50 0,49 0-1,-24-50 1,-26-99 0,1-24-1,0 49 1,-25 74-1,-25 75 32,0 0-47,25 99 16,0-75-16</inkml:trace>
  <inkml:trace contextRef="#ctx0" brushRef="#br0" timeOffset="19564.91">28602 1737 0,'-24'-50'32,"-1"50"-17,0 0 1,0 0-16,0 25 0,1 0 15,-1 24 1,25 26 0,25-26-1,49-24 1,-24-25 0,-26-25 15,1 0-31,-50-99 31,25 50-15,0 49-1,0 0 1,75 0 0,24 25-1,-49 25 1,-1 50-1,-49-1 1,-25-24 0,25-1-1,-24-49 1,48-24 15,51-51-15,-25 26-16,24-1 15,-24 25 1,-26 25 0,1 50-1,-25-1 17,25 26-17,0-50 1,24-25-1,-24 24 1,25-73 0,-25-50-1,-25-1 1,-25 125 15,-25 50-15,25-1-1,25 25 1,75-24 0,-26-51-1</inkml:trace>
  <inkml:trace contextRef="#ctx0" brushRef="#br0" timeOffset="20245.98">30438 1563 0,'25'0'16,"-50"0"31,0 0-47,-24 0 15,24 25-15,-50 74 63,150-99-16,-50-50-32,0-24 1,-25-50 0,-25 0-1,25 74 1,-50 25 15,50 50-31</inkml:trace>
  <inkml:trace contextRef="#ctx0" brushRef="#br0" timeOffset="21029.36">30587 1612 0,'0'25'0,"25"-25"16,0 0-1,24-49 1,-24-1-1,-25 25 1,-25 25 0,25 25-1,-25 49 1,75-24 0,49 0-1,-24-50 1,-1-25-1,-24-25 1,-50-49 0,0 0 15,0 74-15,-25 174 15,25-75-16,0 1 1,0 173 0,0-99-1,0-25 1,25-50 0,-25-49 30,0-75-46,25-49 16,-25-50 0,24-49-1,1 49 17,0 99-32,0-74 15,24 25 1,-24 25-1,0 74 1,0 0 0,0 49-1,-1 50 1,-24 25 0,-74 1-1,24-51 1,1-49-1</inkml:trace>
  <inkml:trace contextRef="#ctx0" brushRef="#br0" timeOffset="21455.95">31530 1687 0,'24'0'16,"-24"-25"0,0 0-1,50 0 1,-50 1 0,0-1-1,0 0 1,0 0-16,-25 25 15,0 0 1,1 0 0</inkml:trace>
  <inkml:trace contextRef="#ctx0" brushRef="#br0" timeOffset="21912.73">31554 1612 0,'0'0'0,"-24"0"47,-1 0-32,25 50 1,0-25-1,0 0 1,25-25 15,-1-25-15,-24 0 0,0 0-16,0 0 15,0 1 16</inkml:trace>
  <inkml:trace contextRef="#ctx0" brushRef="#br0" timeOffset="22796.68">22301 2828 0,'25'0'62,"25"-25"-46,24 25-1,174-25 1,100 25 15,-150-24 0,-173 24 1</inkml:trace>
  <inkml:trace contextRef="#ctx0" brushRef="#br0" timeOffset="23113.69">23219 2555 0,'0'0'0,"0"-25"15,0 50 32,0 0-31,50 25 0,24 24-1,1-24 1,-26-1-1,-49-24 1,0 0-16,-49 0 16,-75-25-1,0 24 17,24 1-17,51-25-15</inkml:trace>
  <inkml:trace contextRef="#ctx0" brushRef="#br0" timeOffset="23328.91">23195 2506 0,'0'-25'16,"0"50"-16,24-75 15,-24 75 1,-24 24-1,24-24-15,24 99 16,26-25 0,0 1-1,24-1 1</inkml:trace>
  <inkml:trace contextRef="#ctx0" brushRef="#br0" timeOffset="23913.83">24360 2431 0,'-24'25'78,"24"0"-62,0 0-1,0 24-15,-50 174 32,50-74-1,50-149-16,24 25 1,0-50 0</inkml:trace>
  <inkml:trace contextRef="#ctx0" brushRef="#br0" timeOffset="24113.67">24708 2605 0,'0'0'15,"0"-25"1,0 50 0,0 0-16,-25 24 31,25 26-31,0-1 31,0-49-31</inkml:trace>
  <inkml:trace contextRef="#ctx0" brushRef="#br0" timeOffset="24277">24757 2456 0,'0'0'15,"0"-25"1,25 25 15</inkml:trace>
  <inkml:trace contextRef="#ctx0" brushRef="#br0" timeOffset="24579.66">24857 2704 0,'0'25'16,"0"-50"-16,0 75 0,0-26 0,-25 1 15,25 0 32,0-50-31,0 0-16,0 1 16,25-26-16,-1 0 15,1 26 1,25 24-1,-25 24 17,-1 26-17,1 24 1</inkml:trace>
  <inkml:trace contextRef="#ctx0" brushRef="#br0" timeOffset="25564.25">25278 2754 0,'0'-25'0,"0"50"0,25-75 0,0 25 16,25 0 0,-26-24-1,-24 24 1,-24 25 15,-1 0-15,0 25-1,0 0-15,-25 74 32,75-50-17,50-24 1,49-25-1,0-25 1,-25-24 0,-74-26-1,0 26 1,-50-1 0,-25 50-1,1 0 1,24 25-1,0 25 1,0 49 15,50-99 1,25 0-17,-26-50 1,26 1-1,-25-1 1,-25 75 15,0 0-15,25 49 0,-1 0-1,1-24 1,25-25-16,-1-25 15,26-25 1,-26-49 0,1-50 15,-25 0-15,0 49-1,-25 50 1,25 25 15,-1 50-15,-48 49-1,24-49-15,-25-1 16,0 100 0,25-124-1,74 0 1,1-25-1,24 0 1,0-50 15,-74 1-31</inkml:trace>
  <inkml:trace contextRef="#ctx0" brushRef="#br0" timeOffset="26697.82">27188 2729 0,'0'-25'0,"-24"25"16,73-25 15,-24 50-16,25-25-15,74 74 32,-174 75 15,25-124-32,25-50 1,0 0-1,25-49 1,0 24-16,74-74 16,0 25-1,-24 50 1</inkml:trace>
  <inkml:trace contextRef="#ctx0" brushRef="#br0" timeOffset="27279.75">27759 2704 0,'25'0'0,"0"-25"16,-1 0 0,1 25-16,0-24 15,0-26 1,0 50-1,-50 25 1,25 0 0,0 49-1,25-49 1,99 0 0,0-25-1,-25-50 1,-74 25-16,0 0 15,-25-24 1,-75-1 15,75 25-15,0 75 0,0 24-1,25 26 1,0 24-1,0 0 1,-25 0 0,-25-25-1,-50-25 1,26-74 0,-26-49-1,75-75 1,50-25-1,0 74 1</inkml:trace>
  <inkml:trace contextRef="#ctx0" brushRef="#br0" timeOffset="27580.22">28553 2630 0,'0'0'0,"25"0"0,-1 24 16,1 1 0,-25 25-1,0-1-15,0 26 16,-25-50 0,25-50 15,25-50-16,25-24 1,49 0 0,-49 74-1,-26 0 1</inkml:trace>
  <inkml:trace contextRef="#ctx0" brushRef="#br0" timeOffset="32013.72">29049 2654 0,'25'0'172,"0"-24"-141,-25-1-15,-25 0 15,0 50-15,0-25-1,0 0-15,-24 25 16,-26 74 15,50-25 0,50-49-15,25-25 0,24 0-1,-24 0 1,-25 0 0,0 0-1,-1 0 1</inkml:trace>
  <inkml:trace contextRef="#ctx0" brushRef="#br0" timeOffset="33015.82">29421 2530 0,'0'-24'47,"-25"48"-47,0 1 16,1 0-1,24 25 16,74 24 16,-99 0-15,-49-49-1</inkml:trace>
  <inkml:trace contextRef="#ctx0" brushRef="#br0" timeOffset="33568.83">29620 2605 0,'24'-25'16,"1"0"-1,-25-24 1,-25 49 15,25 49-15,-24-24-1,48 49 1,26-24 0,0 0-1,-1-1 1,-24-24-1,-50-25 1,-24 25 0,-26-25 15,50 0-15,1-25-1,73-25 1,75 1-1,0-1 1,-25 1 0,-74 49-16,0-25 15,0 25 32,-25 25-31,-25-1-16,25 51 15,-25-26 1,50-24 15</inkml:trace>
  <inkml:trace contextRef="#ctx0" brushRef="#br0" timeOffset="33713.11">30140 2555 0,'-24'-25'0,"48"50"0,-48-74 16,24 24-16,0 0 31</inkml:trace>
  <inkml:trace contextRef="#ctx0" brushRef="#br0" timeOffset="33998.75">30413 2530 0,'0'50'31,"-24"0"-31,24-26 16,-25 26-1,74-25 1,51 0-1,-26-25 1,-24-25 0,-50-25-1,-25-24 1,-25 24 0,50 25-16,-25 1 0,25-1 15,25 25 1</inkml:trace>
  <inkml:trace contextRef="#ctx0" brushRef="#br0" timeOffset="34284.35">30835 2530 0,'0'25'16,"0"-50"-16,25 75 0,0-25 16,-25 24-1,-25 1 1,0-50-1,25 25 1,0-50 0,25-25-1,24-24 1,-24 49-16,0-24 16,74 24-1,-74 0 1,0 25 15,-25 25-31</inkml:trace>
  <inkml:trace contextRef="#ctx0" brushRef="#br0" timeOffset="34425.08">31505 2654 0,'0'-24'62</inkml:trace>
  <inkml:trace contextRef="#ctx0" brushRef="#br0" timeOffset="35331.26">22004 3523 0,'0'0'47,"0"24"-31,-25 1-1,-124 174 32,100-174-16</inkml:trace>
  <inkml:trace contextRef="#ctx0" brushRef="#br0" timeOffset="35515.22">21830 3696 0,'25'-49'0,"-25"24"15,-25 99 1,50-173 15,0 149-15,0-1 0,-1 26-1,1-26 1,-25-24-1</inkml:trace>
  <inkml:trace contextRef="#ctx0" brushRef="#br0" timeOffset="35712.83">21855 3696 0,'0'0'15,"0"-25"-15,-25 25 16,25-24-16,-25-1 31,100 25-15,24 25-1,25-25 1</inkml:trace>
  <inkml:trace contextRef="#ctx0" brushRef="#br0" timeOffset="37483.1">22748 3771 0,'-25'0'47,"0"0"-16,-24 0-15,-1 49-1,-74 150 48,199-150-32,-1-49-15,0 0-1,-49-49 1,0 24 0,-25 0-16,-25-24 15,25-1 1,-49 25 0,73 0-1</inkml:trace>
  <inkml:trace contextRef="#ctx0" brushRef="#br0" timeOffset="38097.89">22872 3796 0,'0'0'15,"25"0"-15,0 0 16,-1 49 0,1 1-1,0-1 1,-25-24-1,-25 0 1,25-50 31,25 0-47,0 1 16,0-1-16,24-50 15,1 51 1,0 24 15,-26 24-15,1 26-1,-25-25 1,25 0 0,25-25-1,-26 0 1,26-25-1,0 0 1,-1 0 0,-24-24-1,-25 24 1,0 0 15,-25 50-15,-24 24-1,49-24-15,-25 25 16,74-1 15,51-24-15,24 0 0,24-50-1</inkml:trace>
  <inkml:trace contextRef="#ctx0" brushRef="#br0" timeOffset="39015.16">24534 3771 0,'0'-25'16,"0"50"-16,0-75 15,-25 50 1,0 0-1,1 0-15,-76 75 47,76-51-47,24 100 47,223-223 0,-273-174 0,50 224-47,-25-1 16,-24 0 15,24 50-31,25 25 15</inkml:trace>
  <inkml:trace contextRef="#ctx0" brushRef="#br0" timeOffset="39547.66">24584 3771 0,'25'0'15,"-50"0"-15,74 25 0,-24-25 31,0-25-15,0 0-16,0-25 16,-25 25-1,0 50 32,0 25-31,24-25-1,76 24 1,48-24 0,-48-50 15,-26 1-15,-49-51-1,-25 25-15,0-24 16,0 49 15,-25 25-15,25 25-1,-25 74 1,25 50 0,0 0-1,0 25 1,0-50-1,0-50 1,0-49 0</inkml:trace>
  <inkml:trace contextRef="#ctx0" brushRef="#br0" timeOffset="39830.91">25179 3696 0,'0'0'16,"0"-25"-16,0-24 0,25 24 15,0 25 1,-1-25 0,26 25-1,-25 50 1,-25 24-1,-25 50 1,-25-24 0,26-76-1</inkml:trace>
  <inkml:trace contextRef="#ctx0" brushRef="#br0" timeOffset="40314.17">26171 3771 0,'0'-25'0,"0"50"0,0-75 16,0 25-16,0 0 16,0 1-1,-24 24 1,-1 0-16,-50 0 16,-24 49-1,49 26 1,26-26-1,73-24 1,50 0 0,-24-50-1,-25 0 17,-50 1-32,24 24 15,-24 49 16,0 1-15,-24-1 0,-1-49-1</inkml:trace>
  <inkml:trace contextRef="#ctx0" brushRef="#br0" timeOffset="41047.98">26271 3721 0,'0'-50'15,"24"75"1,-24 0-16,0 25 16,0 24-1,0-49 1,25-50 31,0 0-32,25-49-15,-26 49 32,1 25-17,-25 50 1,25-25-1,-25-1-15,25 26 16,24-25 0,51-25-1,-26-25 1,-24-49 0,-25-1-1,-25 1 1,-25 74-1,0-25 1,-50 74 15,75 1-15,0 49 0,0-74-1,50 0 1,0-25-1,-25-50 1,-1-49 0,26-75-1,-25 1 1,-25 98 15,-25 100-15,0 99-1,25-49-15,-25 49 16,25 0 0</inkml:trace>
  <inkml:trace contextRef="#ctx0" brushRef="#br0" timeOffset="41581.21">27585 3622 0,'0'0'31,"0"-25"-15,-24 50-1,24 0-15,0-1 16,0 26-16,0 124 31,0-100-15</inkml:trace>
  <inkml:trace contextRef="#ctx0" brushRef="#br0" timeOffset="42130.95">27412 3845 0,'0'-25'0,"0"50"0,0-74 16,24 49-1,26-25 1,74 0 0,-49 25-1,-51 0 1,1 25 15,-25 0-15,-25-1-16,25 26 15,25-25 1,-25 0 0,50-25-1,-1-25 1,-24-25-1,0-24 1,-25 49 15,25 50-15,0 24 0,24 1-1,26-25 1,-26 0-1,-24-50-15,0 0 16,0-25 15,-25-24-15,0-25 0,0 49-1,49 50 16</inkml:trace>
  <inkml:trace contextRef="#ctx0" brushRef="#br0" timeOffset="42414.81">28404 3671 0,'-25'25'47,"25"0"-31,-25 0-16,25 49 15,50-24 1,24 0 15,-24-50-31,-25 24 16,24-24 0,-49-49-1,-49-75 1,24 74-1,0-24 1,0 74-16</inkml:trace>
  <inkml:trace contextRef="#ctx0" brushRef="#br0" timeOffset="43014.18">28950 3647 0,'0'0'16,"25"-25"-16,-50-25 31,0 50-31,0 0 16,-25 25 0,26 0-1,-1 49 1,25-24-16,25 0 15,24-1 1,26-24 0,-26-25-1,-49-50 1,0-24 0,-24-25-1,24 49 16,24 50-31,26-25 32,24 50-17,-24 0 1,-25 24 0,-25 26-1,0-25 1,-25-50 15,25 24-15,25-98-1,49-25 1,-24-1 0,-25 76-16,24-26 31,1 25-16</inkml:trace>
  <inkml:trace contextRef="#ctx0" brushRef="#br0" timeOffset="44048.25">29744 3547 0,'0'0'15,"24"0"-15,1 25 16,-25 0 0,0 0-16,25 0 15,-50 49-15,25-24 16,0-25-1,0-50 17,25-50-1,49 1-15,1 24-1,-50 25 1,-1 25-1,-24 50 1,0 0 0,0-26-16,0 1 47,50-74-32,0-1 1,-26 25-1,1 25 1,25 0 0,-25 0 15,24 25-15,26-25-1,-50 0-15,-1-25 16,-24 0-1,-24 1 17,-26 24-17,0 49 1,25 26 0,25-51-1,0 1-15,50 25 31,-25-50-15,0 25-16,24-75 16,1 0-1,0-24 1,-1 24 0,-24 26-1,0 24 1,-25 24-1,0 26 1,-25 0 0,-25-1-1,50-24 17,25-75-17,25-24 1,-1 24-16,26-24 15,-50 74 17,49 0-32</inkml:trace>
  <inkml:trace contextRef="#ctx0" brushRef="#br0" timeOffset="44297.6">30885 3572 0,'0'0'0,"0"25"16,0 0-1,49-25 1,-24-50 0,0-24-1,0 49 1,-50 25 0,-50 25-1,51 49 1,-1 1-1,25-26 1,99 26 0</inkml:trace>
  <inkml:trace contextRef="#ctx0" brushRef="#br0" timeOffset="44514.54">31703 3324 0,'0'-25'0,"0"50"0,0-74 0,-25 73 47,1 76-31,-1 24-1,25-25 1,-25 0-1</inkml:trace>
  <inkml:trace contextRef="#ctx0" brushRef="#br0" timeOffset="45296.59">31480 3622 0,'25'-25'16,"-50"50"-16,75-75 15,-26 1-15,1 24 0,25 0 16,49-25 0,-24 1-1,-51 49 1,1 0 0,-25 25-1,0 49 1,0 25-1,0 0 17,25-49-17,0-50 17,24-50-17,1-49 1,0 50-1,-26 49 1,-24 24 0,25 51-1,-25-26 1,50 1 0,-25-50-16,-1 0 15,51-25 1,-50-24-1,-1-26 17,-24 26-17,-24 24 1,-26 25 0,0 74-1,50 1 1,0-26-1,25-49 1,25 0 0,24 0-1,-24-49 1,-25 49 0,0 24 15,-25 26-16,0-25 1</inkml:trace>
  <inkml:trace contextRef="#ctx0" brushRef="#br0" timeOffset="45647.83">32572 3622 0,'0'0'16,"24"-50"-16,1 25 15,0 25-15,-25-24 16,0 48 0,0 26-1,-25 24 1,25-49 15,0 0-15,50-99-1,-1-1 17,26 26-17,-50 24-15,-1 25 32,1 25-32,0 74 15,0-25 1,0 26-1,-50-76-15</inkml:trace>
  <inkml:trace contextRef="#ctx0" brushRef="#br0" timeOffset="46465.83">22674 4664 0,'0'-25'0,"-25"25"63,0 0-32,25 25-31,0 24 15,0 1-15,-25 0 16,25-1 0,0 1-16,0-1 15,0-24-15,0 0 32</inkml:trace>
  <inkml:trace contextRef="#ctx0" brushRef="#br0" timeOffset="47281.68">22475 4813 0,'25'0'16,"0"-25"0,49 50-1,1-25 1,-1 24-1,-24-24 1,-26 0 0,1-24-1,0 24 1,-25 24 31,0 1-47,0 25 15,0-25 1,0-1 15,25-24-31,0-49 16,24-26 0,-24 1-1,0 0 1,-25 49 15,25 74-15,-1 26-1,1-50 1,50-1 0,-1-48-1,1-1 1,-26-50-1,-24 51-15,-25-1 16,25 25 15,-50-25-15,0 99 0,25 1-1,25-1 1,49-24-1,26-50 1,-26-25 0,-24 0-1,-75-99 1,-50 50 0,1 24-1,24 25 16,50 1-15</inkml:trace>
  <inkml:trace contextRef="#ctx0" brushRef="#br0" timeOffset="47698.75">24509 4589 0,'0'0'16,"-25"0"0,25 25 15,-24 50-16,24 73 17,0-98-17</inkml:trace>
  <inkml:trace contextRef="#ctx0" brushRef="#br0" timeOffset="47817">24460 4465 0,'0'-24'0,"0"48"0,0-73 31</inkml:trace>
  <inkml:trace contextRef="#ctx0" brushRef="#br0" timeOffset="48115.65">24658 4664 0,'25'25'16,"-50"-50"-16,50 74 0,-25-24 15,-25-25 1,25 25 0,0-75-1,50 1 1,-1-1-16,1 25 15,-25 25 32,24 50-31,-24 24 0,0-24-1,25 0 1</inkml:trace>
  <inkml:trace contextRef="#ctx0" brushRef="#br0" timeOffset="48448.63">25303 4639 0,'0'0'0,"0"-25"0,0 0 16,0 1 15,-25 24-15,0 24-16,1 1 15,-1 25 17,50-1-17,24-24 1,26 0 0,-26-50-1,1-24 1,-50-26-1,-25-49 1,25 50-16,-25-26 16,1 76-1,-1-1 1</inkml:trace>
  <inkml:trace contextRef="#ctx0" brushRef="#br0" timeOffset="49816.08">25650 4465 0,'0'25'47,"0"0"-31,25 0-16,-25 24 16,0 1-16,0 223 46,0-124-14</inkml:trace>
  <inkml:trace contextRef="#ctx0" brushRef="#br0" timeOffset="50097.27">25725 4565 0,'25'-100'31,"-50"200"-31,74-224 16,1 124 15,24 0-31,-49 0 15,0 24 1,-25 76 0,-25-51-1,-49 1 1,24-1 0,25-49-1</inkml:trace>
  <inkml:trace contextRef="#ctx0" brushRef="#br0" timeOffset="50274.61">26246 4589 0</inkml:trace>
  <inkml:trace contextRef="#ctx0" brushRef="#br0" timeOffset="51649.34">22525 5606 0,'0'25'15,"0"0"-15,49-25 16,1 0 0,0 0-16,-1 0 15,1-25-15,-25 25 16,24 0-16,-24-25 15</inkml:trace>
  <inkml:trace contextRef="#ctx0" brushRef="#br0" timeOffset="51833.8">22723 5706 0,'-25'74'31,"50"-148"-31,-25 148 16,25-99-16,25 25 16,98-24-1,-48-1 1,-1 25 0</inkml:trace>
  <inkml:trace contextRef="#ctx0" brushRef="#br0" timeOffset="52383.23">22674 5631 0,'-25'0'0,"25"25"47,25 0-16,123-25-16,175-25 17,-199 25-1,-74-25-15,-26 25-1,1 0 1</inkml:trace>
  <inkml:trace contextRef="#ctx0" brushRef="#br0" timeOffset="52649.85">23319 5482 0,'-25'-24'31,"50"48"-31,-50-73 0,50 49 31,24 0-15,-24 25 0,25-1-1,24 26 1,0 24 0,-74-24-16,0 25 15,-49-26 1,-1 1-1,-24-50 1</inkml:trace>
  <inkml:trace contextRef="#ctx0" brushRef="#br0" timeOffset="52826.83">23319 5557 0,'0'-50'15,"0"25"16,24 50-15,-24 0 0,25 0-16,0 99 15,25-50 1</inkml:trace>
  <inkml:trace contextRef="#ctx0" brushRef="#br0" timeOffset="53464.81">24360 5408 0,'0'25'16,"25"0"-1,-25-1 1,25 1-16,-25 0 16,0 49-1,0-24 1,-25-50-1,25-25 1,0-49 0,50-1-1,-25 51-15,-1-1 16,1 0-16,25 0 16,-25 75-1,-25-1 1,0 26 15,0-50-15,0-50 15,25 0-15,-1-49-1,26-1 1,-25 75-16,24 0 15,-24 50 17,-25 49-17,0-25 1,0-49 0</inkml:trace>
  <inkml:trace contextRef="#ctx0" brushRef="#br0" timeOffset="54050.79">25030 5334 0,'0'24'31,"0"1"-15,-25 25-1,25-25-15,0 24 16,0-24-16,100 49 47,-1-198 0,-74 25-16,-25 74 0,0 50-31,0 50 16,0-1 15,24 0-15,-24-49-1</inkml:trace>
  <inkml:trace contextRef="#ctx0" brushRef="#br0" timeOffset="54249.82">25477 5259 0,'0'-25'0,"0"50"0,0-25 47,0 25-47,0 74 16,25-49-1,-25-1-15,0 1 16</inkml:trace>
  <inkml:trace contextRef="#ctx0" brushRef="#br0" timeOffset="54481.85">25898 5234 0,'0'0'15,"0"-49"-15,25 24 0,-25 0 31,0 50-15,0 49 0,0 26-1,25 24 1,-25-25 0,-25-25-1</inkml:trace>
  <inkml:trace contextRef="#ctx0" brushRef="#br0" timeOffset="54767.74">25774 5408 0,'0'0'16,"0"-25"-16,0 0 15,25 25 1,0 0-1,149-24 1,-50 24 0,-50-25-1,-74 50 1,25-1 0,-50 26-1,25 0 1,0-26 15</inkml:trace>
  <inkml:trace contextRef="#ctx0" brushRef="#br0" timeOffset="54929.99">26345 5185 0,'0'0'15,"-25"-25"-15,25 0 16</inkml:trace>
  <inkml:trace contextRef="#ctx0" brushRef="#br0" timeOffset="55132.21">26444 5210 0,'0'0'16,"0"24"-16,0 26 16,0 0-1,-25 49 1,25 25 0,0 25-1,0-25 1,0 0-1</inkml:trace>
  <inkml:trace contextRef="#ctx0" brushRef="#br0" timeOffset="55815.64">26494 5458 0,'0'0'15,"25"-50"-15,-25 25 0,0 0 32,24 1-17,26 24 1,-25 49 0,0 50-1,-25-74-15,0 25 16,24-1-1,51-49 1,24-49 0,-49-1-1,-25-74 1,-1-25 0,1 1-1,-25 73 1,-25 100 15,-24 49 0,24 50-15,25 0 0,25-74-16,24 24 15,51-49 1,-26-25-1,0-74 1,-24-25 0,0-1-1,-26 1 1,-24 124 31,-24 25-32,24-1-15,-25 50 16,25 1 15,25-51-31,-25-24 0</inkml:trace>
  <inkml:trace contextRef="#ctx0" brushRef="#br0" timeOffset="56999.97">27908 5334 0,'49'0'15,"1"0"-15,24 0 16,-24 24-16,-50 1 16,25 0-16,-25 0 15,-25 74 32,-25-198 0,249-124 0,-174 223-47</inkml:trace>
  <inkml:trace contextRef="#ctx0" brushRef="#br0" timeOffset="57432.53">28330 5383 0,'24'0'16,"51"0"0,-50 0-1,74-49 1,-322 98-16,520-173 16,-272 50-1,-25-1 1,-25 51-1,-74 48 1,49 1-16,1 0 16,24 25-16,0 49 15,50-25 1,25-24 15,49-1-15,0-24-1,25 50 1,-99-26 0,-25 26-1,-75 24 1,-24 0 0,-25-49-1,50-50 1,24-50-1,50-74 1,0 50-16,50-75 16,-1 74-1</inkml:trace>
  <inkml:trace contextRef="#ctx0" brushRef="#br0" timeOffset="57738.85">28925 5234 0,'25'25'0,"0"0"15,24 0 1,-24-25-16,-25 25 16,25 24-1,-25-24 16,0-50-15,25-49 0,24-25-1,26 24 1,-26 50 0,-24 1-16,0-1 15,0 25-15</inkml:trace>
  <inkml:trace contextRef="#ctx0" brushRef="#br0" timeOffset="58932.01">29347 5284 0,'0'25'16,"24"-25"-16,1 0 16,50-50-1,-1 25 1,-49-49-1,0 24 1,-25 26 0,-25 24-1,0 0 1,0 0 0,0 24-1,25 1-15,0 0 16,0 0-1,-24 24 17,24-24-17,0 25 1,0-1 0,0 1-1,49-25 1,1-25-1,24 0 1,26-50 0,-1-24-1,-50-25 1,-24-75 0,-25 99-1,-25 75 1,-24 0-1,49 25 17,-25 25-17,50 0 1,49 24 0,-24 0-1,-25 26 1,-75 24-1,-24-100 32,74-48-47,24-1 16,76-99 0,-51 49-1,50-73-15,1 48 16,-76 75 15,-48 1 0,-1 73-31,25-24 16,0 74 0,74-24-1,1 24 1,-1-25-1,-49-49 1,-25 0 0,-74 0-1,24-25 1,25 0 0,0-25-1,25 0 1,0-24-1,50-26 1,99-24 0,-50 49-1,-49 50 17,-50 50-17,24 24 1,1 1-1,0-1 1,0-49 0</inkml:trace>
  <inkml:trace contextRef="#ctx0" brushRef="#br0" timeOffset="59067.87">30711 5086 0,'0'0'0,"-25"-50"15,25 0-15,-25 25 16,25 1 0,0-1-1</inkml:trace>
  <inkml:trace contextRef="#ctx0" brushRef="#br0" timeOffset="59349.12">30934 5061 0,'0'25'15,"25"-25"-15,-25 24 16,-25-73-16,50 123 0,-25-49 16,0 0-16,50 49 15,-25-24 1,49-25 0,0-25-1,-49-50 1,-25-24-1,-25-26 17,-49 26-17,74 24 1,25 50 0</inkml:trace>
  <inkml:trace contextRef="#ctx0" brushRef="#br0" timeOffset="59648.98">31306 5036 0,'75'74'16,"-75"-49"-16,-75-124 16,150 223-16,-75-74 15,0-26 32,25-73-31,-25 24-16,74-74 15,-24 24 17,74 26-17,49 98 17,-173 1-17,0 0 1,0-26-16,0 26 15,0 0-15,-24-1 0</inkml:trace>
  <inkml:trace contextRef="#ctx0" brushRef="#br0" timeOffset="59799.7">32373 5383 0,'0'0'0,"25"0"0,-25-25 15,0 1 1,-25 24 0</inkml:trace>
  <inkml:trace contextRef="#ctx0" brushRef="#br0" timeOffset="62514.48">22153 6599 0,'0'0'0,"0"-25"15,0 50 48,-25-25-48,0 49-15,0 1 16,-49 0-16,-25 49 16,49-50-1,25-24 1</inkml:trace>
  <inkml:trace contextRef="#ctx0" brushRef="#br0" timeOffset="62731.69">21855 6698 0,'25'-50'31,"-50"100"-31,50-124 31,-25 123-15,25-24 0,24 25-1,-24-1 1,25 1 0</inkml:trace>
  <inkml:trace contextRef="#ctx0" brushRef="#br0" timeOffset="62932.87">21830 6797 0,'0'-25'0,"-25"25"31,1-24-15,48 24-1,1 0-15,25 0 16,24 0 0,-24 0-16</inkml:trace>
  <inkml:trace contextRef="#ctx0" brushRef="#br0" timeOffset="69952.33">22897 6648 0,'0'0'0,"-25"0"94,25 25-94,-25-25 16,-24 124 15,49-99-31,-25 25 31</inkml:trace>
  <inkml:trace contextRef="#ctx0" brushRef="#br0" timeOffset="70201.96">22574 7020 0,'-24'25'16,"48"-50"-16,-24 25 31,25 0-15,50-24-1,-26 24-15,1-25 16,49 0 0,-49 25-1,-26 0 1</inkml:trace>
  <inkml:trace contextRef="#ctx0" brushRef="#br0" timeOffset="70383.72">22773 6624 0,'-25'-25'16,"25"0"-16,25 25 15,0-25-15,24 0 16,1 1-1</inkml:trace>
  <inkml:trace contextRef="#ctx0" brushRef="#br0" timeOffset="70767.7">23046 6748 0,'-25'24'32,"50"1"-32,-25 0 31,0 0-31,0-50 47,24 0-32,-24 0-15,25 25 16,0 0 0,25-24-1,-25 24 1,-25 49 0,24 26 15,-24-51-31,50 26 15</inkml:trace>
  <inkml:trace contextRef="#ctx0" brushRef="#br0" timeOffset="71151.58">23641 6673 0,'0'0'16,"25"0"-16,-25-25 15,-50 25 17,50 25-32,-25-25 15,1 50 1,-1-25-16,25-1 16,-25 1-1,25 0 1,74-25 15,-49-25-15,0 0-1,0-49 1,-25-25 0,-25 0-1,0-1 1,0 75-1</inkml:trace>
  <inkml:trace contextRef="#ctx0" brushRef="#br0" timeOffset="71899.59">23815 6673 0,'0'0'15,"24"0"-15,1-25 32,-25 1-17,25 24 17,-25 24-17,0 1 1,50 0-1,24 0 1,1-50 0,-26 25-1,-24-50 1,0 1 0,0-1-1,-25 25 1,0 75 15,-25-25-15,25 0-1,0 24-15,-25 50 16,0 25 0,0-49-1,25-1 1,0-49-1,0-25 17,0-50-17,0-49 1,0-25 0,0 50-1,0-25 1,25 74-1,-25-25 1,50 1 0,-1 49-1,-24 0 1,0 49 0,0 26-1,-25-1 1,-50-24-1,25 24 1</inkml:trace>
  <inkml:trace contextRef="#ctx0" brushRef="#br0" timeOffset="72933.39">24484 6673 0,'25'-25'31,"-25"1"-31,0-1 16,0 0 0,25-25-1,-50 50 1,25-24-1,-49 24 1,24 0-16,-25 74 16,25 0-1,25-24 1,0 0 0,25-26-1,25 1 1,-25-25 15,24-74-15,1 24-1,0 1 1,-26 49 0,1-25-1,0 99 1,-25-24-1,0-25 1,0-1 0,25-73 15,-25 24-15,49-25-1,-24 26-15,0-1 16,0 50 15,0-25-31,-25 24 16,74 26-1,-49-25-15,24-25 16,26 25 0,-26-25-1,-49-25 1,25-25-1,-25 1 1,-25 24 0,1 25-1,-26 0 1,0 74 0,26 1-1,48-1 1,26-24 15,0-26-15,-1-48-1,-24-26 1,0-49 0,-50-50-1,0 0 1,0 50-1,25 74 1,-24 25 0,24 25-1</inkml:trace>
  <inkml:trace contextRef="#ctx0" brushRef="#br0" timeOffset="73750">25328 6648 0,'25'0'31,"-25"-24"32,-25 48-63,0 1 15,25 25-15,-25-25 16,25 24-16,25 1 16,25-50-1,-1 0 17,51-75-1,-76 1-16,-24 24 1,0 75 15,25-25-15,-25 50-16,25-25 16,25 24-1,-26-24 1,1-25-1,25-74 1,-50 24 0,25-24-1,-25 98 32,0 1-47,24 50 16,26-26 15,24-24-15,-24-25-1,-25-25-15,0-24 16,-1-75 0,-48 0-1,24 24 1,-25 125 15,25 74-15,0 25-1,0-74 1,25 74 0,-1-25-1,-24-74 1</inkml:trace>
  <inkml:trace contextRef="#ctx0" brushRef="#br0" timeOffset="73882.74">25898 6673 0,'-24'-25'0,"48"-49"31,1 49-31,0 25 16,49 0-1</inkml:trace>
  <inkml:trace contextRef="#ctx0" brushRef="#br0" timeOffset="74199.59">26469 6574 0,'-25'0'31,"0"25"-15,25 0-1,0-1 1,0 1 0,25-25 15,-25-25 0,25 1-31,-25-1 16,-25 25 15</inkml:trace>
  <inkml:trace contextRef="#ctx0" brushRef="#br0" timeOffset="74463.83">26469 6797 0,'0'0'15,"-25"50"17,25-25-32,0-1 15,25-24-15,-50 0 94</inkml:trace>
  <inkml:trace contextRef="#ctx0" brushRef="#br0" timeOffset="84665.96">27015 6574 0,'-25'0'15,"25"-25"17,25 50 14,0-25-46,-1 0 32,51 50-17,-75 49 17,0-50-1,-25-24-31,25 0 47,0-75-32,0 26 1,25-76 0,24 1-1,26 25 1,-26 49-1,-49 0 1</inkml:trace>
  <inkml:trace contextRef="#ctx0" brushRef="#br0" timeOffset="85416.87">27436 6599 0,'25'0'16,"0"0"0,0 0-16,0-25 15,0 0 1,-25 0-1,-25 1 1,0 24 0,0 0-16,0 24 15,-49 51 1,74-1 0,49-24 15,51-50-31,24 0 31,25-25-15,-75-25-1,-24 1 1,-50-26 0,-50 51-1,0 24 1,26 0-16,-1 24 15,0 1 1,25 0-16,25 0 16,49 0-1,-24-25 1,-1 0 15,-24 24-15,25 76-1,-25-26 1,-25 25 0,-25 0-1,0-49 1,-124 25 0,50-51-1,0-24 1,74-74-1,0-50 1,50 0 0</inkml:trace>
  <inkml:trace contextRef="#ctx0" brushRef="#br0" timeOffset="85770.13">27982 6524 0,'25'0'16,"0"25"0,-25 0-16,25 0 15,-25 24-15,0-24 16,0 0-1,0 0 1,0-50 15,24 0-15,1-24-16,50-51 16,-26 51-16,26-26 31,-50 50-16,-1 1-15</inkml:trace>
  <inkml:trace contextRef="#ctx0" brushRef="#br0" timeOffset="86185.84">28454 6574 0,'0'25'16,"0"-50"15,24 0-31,-24 0 16,25 1 0,-25-1-16,-25 25 15,1-25 1,-26 25 15,0 25-15,1 0-1,24 49 1,25-24 0,25 24-1,24-49 1,1 0-16,49-1 15,-24-24 1,-26-49 0,-24 24-1</inkml:trace>
  <inkml:trace contextRef="#ctx0" brushRef="#br0" timeOffset="86949.67">28850 6425 0,'0'0'0,"0"-25"31,0 0 32,-24 25 15,-1 0-62,0 0-16,0 25 15,0 0 1,25 0-16,-24 25 15,24-26 1,0 1-16,74 50 16,0-26-1,26-24 1,-75 0 0,-25 0-1,-25-1 1,0-24-1,0-24 1,50-51 0,25-24-1,49 0 1,-25 24 0,-74 50-1,25 25 16,-75 25-15,26 50 0,24-26-1,49 26 1,1-1 0,-1-24-1,-24-25 1,-50-1-1,-24-24 1,-1 0 0,1 0-1</inkml:trace>
  <inkml:trace contextRef="#ctx0" brushRef="#br0" timeOffset="87302.92">29520 6524 0,'0'0'16,"0"-24"-16,-25 24 47,1 24-32,-1 1 1,25 0-16,0 0 15,25 0-15,24 49 16,26-49 0,-26-25-1,-49-25 17,-24-49-1,-26 49-31,25-25 15,-49 1 1,74 24 0</inkml:trace>
  <inkml:trace contextRef="#ctx0" brushRef="#br0" timeOffset="87667.33">29744 6450 0,'24'0'0,"1"0"0,25 0 31,-25 25-31,24 0 16,1 24 0,-50 1-1,-25-1 1,0-24 15,0-25-15,25-49 15,25-26-15,25 1-1,24 24 1,-49 25-1,25 0-15,-26 1 16,1 24-16</inkml:trace>
  <inkml:trace contextRef="#ctx0" brushRef="#br0" timeOffset="88260.01">30612 6698 0,'-25'0'78,"50"0"94,-25 25-172,25 0 16,-25-1-16,0 1 15,24 25-15,-48 74 32,-26-75-17,-24 1 1,-1-25-1</inkml:trace>
  <inkml:trace contextRef="#ctx0" brushRef="#br0" timeOffset="90321.04">31306 6450 0,'-24'50'78,"24"-26"-78,0 1 16,-25 74 0,25-24 15,-25-75 0,25-25 47,0 0-62,25 0 0,-25 1-1,0-1 1,25 0-1,-25 0 1,0 0 0,24 1-1,-24-1 1,-24 50 93,24-1-109,-25 26 16,25-25-16,0 24 16,-25 51-1,0-1 1,25 0-1,-25-25 1,25-24 0,0-25-16,-24 0 15,24 0 1,0-50 31,0 0-32,0 0 1,0-74 0,24 0-1,-24-1 1,0 1 0,0 25-1,25 49 1,-25 0-16,25 0 15,25 1 1,-26-1 0,26 25-1,-25 0 1,24 25 0,-49 24-1,0 26 1,-24-1 15,-26 0-15,25-24-1,0-50 1</inkml:trace>
  <inkml:trace contextRef="#ctx0" brushRef="#br0" timeOffset="90701.93">31604 6599 0,'0'-25'0,"0"50"0,25-50 15,0 25 1,-1 0-1,1 25 1,-25 24 0,25-24-16,-50 0 15,25 0-15,0 0 16,-25-25 15,25-25-15,50-25-1,-25-24 1,49-1 0,-74 51-1,50 24-15</inkml:trace>
  <inkml:trace contextRef="#ctx0" brushRef="#br0" timeOffset="91450.62">32001 6624 0,'0'0'0,"25"0"16,0 0-1,-1 0 1,1 0-16,0-25 16,-25 0-1,25 25 1,-50-25-1,-25 25 1,1 50 0,24-50-16,25 25 15,0 49 1,74-49 0,26 0 15,48-25-16,-48 0 1,-1-25 0,-74 0-1,-25-25 1,-50 26 15,1 24-15,24 0-16,0 24 15,0 26 1,25-25 0,50 0-1,24-1 1,-24 1 0,24-50-1,-24-24 16,-50-26-15,0-49 0,-25 0-1,0 0 1,25 99 0,-25 25-1,25 25 1,-24 50-1,24 49 1,24-25 0,26-25-1,-25-24 1</inkml:trace>
  <inkml:trace contextRef="#ctx0" brushRef="#br0" timeOffset="91735.97">32894 6673 0,'0'0'0,"0"-25"15,-25 25-15,25 25 47,0 0-31,0 0-1,0 0 1,0-1-16,0 1 0,0 0 16,0 0-1</inkml:trace>
  <inkml:trace contextRef="#ctx0" brushRef="#br0" timeOffset="91887.5">32844 6500 0,'-24'-25'15,"48"50"-15,-48-75 0,-1 50 16</inkml:trace>
  <inkml:trace contextRef="#ctx0" brushRef="#br0" timeOffset="92234.56">33142 6624 0,'-25'0'47,"0"0"-31,25 24-16,-24 1 15,24 0-15,-25 25 16,25-1 0,25-24-1,24 0 1,-24 0 0,0-25-1</inkml:trace>
  <inkml:trace contextRef="#ctx0" brushRef="#br0" timeOffset="92519.19">33316 6549 0,'25'-25'16,"-50"50"-16,50-74 15,-25 24 32,0 50-47,-25-1 16,25 26-1,0-25-15,0 74 16,0-25 0,0 1-1,0-26 16,0-24-31</inkml:trace>
  <inkml:trace contextRef="#ctx0" brushRef="#br0" timeOffset="92768.8">33217 6748 0,'0'0'0,"0"-25"16,0 0 31,24 25-47,1 0 16,0-25-1,25 25 1,-26-25-1,1 25-15,0 0 16</inkml:trace>
  <inkml:trace contextRef="#ctx0" brushRef="#br0" timeOffset="93168.87">33489 6698 0,'0'25'47,"-24"0"-31,24-1-1,0 1-15,0 0 16,0 0-16,0 0 31,24-1-15,1-24-1,0 25 1,-25-50 0,0 1-1,0-26 1,0 25-16,-25-24 15,25-1 1</inkml:trace>
  <inkml:trace contextRef="#ctx0" brushRef="#br0" timeOffset="93534.84">33589 6673 0,'24'-25'15,"-24"1"1,25 24 0,0 0-16,0 49 15,0-24 1,-1 49-1,-48-24 1,24-25 0,0 0 31,0-50-47,24-25 15,1 1 16,0-26-15,0 75-16</inkml:trace>
  <inkml:trace contextRef="#ctx0" brushRef="#br0" timeOffset="95278.74">23393 7368 0,'0'-25'32,"25"50"-17,-25-50 16,25 25-15,-25 25 31,0 0-16,0-50 157,0 50-173,0-50 157</inkml:trace>
  <inkml:trace contextRef="#ctx0" brushRef="#br0" timeOffset="96285.79">23170 7368 0,'0'-25'31,"25"25"0,-1 50-15,1-26-16,-25 1 16,25 99-1,-75-25 32,50-173 0,75-100 0,-26 125-32,1 24 1,-25 0-16</inkml:trace>
  <inkml:trace contextRef="#ctx0" brushRef="#br0" timeOffset="97117.67">23567 7467 0,'24'0'31,"1"0"-31,0 0 16,25-25-16,-26 25 15,26-25 1,-25 1-16,-25-26 47,-50 50-31,1 0-1,-1 50 1,25 24-1,50-24 1,74-26 0,50-24-1,0-24 1,-50-1 0,-49 0-1,-50-25 1,-50 26-1,-24 24 1,49 0-16,25 24 47,25 1-47,-25 0 16,49 0-1,1 24 1,-25 26-1,0-1 1,-25-24 0,-25 24-1,-25-24 1,-49-25 0,25-25-1,49 0-15,0 0 16</inkml:trace>
  <inkml:trace contextRef="#ctx0" brushRef="#br0" timeOffset="97483.88">24385 7368 0,'0'0'0,"25"0"32,-25 25-32,0-1 15,50 26 1,-26 24 0,-24-49-1,0 0 16,0-50-15,0-24 0,0 24-16,50-74 15,0 24 1,-1 26 0,-24 49-1</inkml:trace>
  <inkml:trace contextRef="#ctx0" brushRef="#br0" timeOffset="98818.7">24881 7417 0,'25'0'31,"-25"-24"-31,25 24 16,-25-50-1,0 0 1,0 26 0,-50 24-1,1 0 1,24 24-16,-25 1 16,50 25-1,0-1 16,0 1-15,25-25 0,0 0-1,0-1 1,24-24 0,1 0 15,-50-24-31,25-1 15,0-25 1,-1 25 0,1-24-1,0-1 1,-25 25 0,0 1-1,0-1 16,-25 25-15,25-25 0,-25 25 15,25 25 235,0 0-251,25-1-15,0-24 16,0 25-16,24 0 15,125 99 17,-199-74 15,-24-26-16,49-48-31,74-150 47,-49 124-32,0 26 1,-25-1 0,-25 25 15,25 25-16,-25 24 1,75-24 0,49 25-1,25-1 1,-50 1 0,-74-25 15,-24-1-16,-51 1 1,1-25 0,74-25-1,0 1-15</inkml:trace>
  <inkml:trace contextRef="#ctx0" brushRef="#br0" timeOffset="99018.34">25799 7343 0,'-49'25'0,"98"-50"16,-24 25-16,-25-25 31,-25 50-15,25 0-16,0 24 16,0 1 15,0 0-16,0-26-15</inkml:trace>
  <inkml:trace contextRef="#ctx0" brushRef="#br0" timeOffset="99137.81">25824 7343 0,'0'-25'15,"0"50"-15</inkml:trace>
  <inkml:trace contextRef="#ctx0" brushRef="#br0" timeOffset="99417.68">25948 7393 0,'0'24'0,"0"51"31,25-50-15,0-25-1,-1 0-15,-24 24 16,25-24 0,0 0-1,-50-49 1,0-1-1,1-24 1,48 24 0</inkml:trace>
  <inkml:trace contextRef="#ctx0" brushRef="#br0" timeOffset="99705.11">26221 7417 0,'0'0'15,"25"25"-15,-25 0 0,25 25 32,-25-26-17,0 1 1,24-50 15,-24 1-31,25-1 16,25-25-1,-1 25 1,-24 25 0,25 50-1,-25-25-15,-1 49 16</inkml:trace>
  <inkml:trace contextRef="#ctx0" brushRef="#br0" timeOffset="100053">26965 7566 0,'0'0'15,"0"25"-15,25-25 0,-25-25 47,25 0-47,-25 1 16,25-1-1,-1-74 1,-24 49 0,25 50-1</inkml:trace>
  <inkml:trace contextRef="#ctx0" brushRef="#br0" timeOffset="100670.41">27288 7417 0,'0'0'0,"0"-24"31,-25 24-15,0 24 0,25 1-16,-50 25 15,50-1 16,0 1-15,25-50 0,0 0-1,-25-25 1,25 25-16,24-49 16,-49 24-1,0 0 16,0 75-15,25-1 0,25-49-1,-25 25 1,24-25 0,-24-25 15,0 0-31,25-24 15,-26 49 1,1 0 0,0 25-1,-25 24 1,25 1 0,0-25-1,24-25 16,-24 0-15,-25-25-16</inkml:trace>
  <inkml:trace contextRef="#ctx0" brushRef="#br0" timeOffset="100801.96">27784 7566 0,'25'-49'63,"-50"98"-48,25-49-15,0 50 16,0-1 0,0-24-16</inkml:trace>
  <inkml:trace contextRef="#ctx0" brushRef="#br0" timeOffset="101935.8">27982 7492 0,'0'0'32,"-25"0"-32,25 25 15,-24-1 1,-1 1-16,25 25 16,49-50-1,26 25 1,24-50-1,-49 25 1,-50-25 0,0 0-1,0 50 32,-25 0-31,75-25-1,-26 0 1,51 0 0,-26-25-1,1-74 1,-75 49 0,25 1-16,-25-1 15,25 25 32,0 50-47,25 25 16,50-1-1,-51-24 1,76 74 0,-100-74-1,24 25 1,-48-1-1,-26-24 1,50 0 0,-25-25-1,50-25 1,25-25 0,24-74-1,0 0 1,-24-49-1,-25 148 1,-25 0 0,-25 25 15,0 25-31,-24 74 31,49 0-15,24 1-1,26-51 1,24-24 0,-24-25-1,-25-25 1,0 0 0,-25 1-1,0-1 1,0 74-1,-25 1 1,-25 24 0,25-49-16</inkml:trace>
  <inkml:trace contextRef="#ctx0" brushRef="#br0" timeOffset="102618.7">26742 7318 0,'25'-25'16,"0"50"62,-25 0-78,24-25 15,1 25-15,-25 0 16,75 99 15,-51-75 1,-24-24-17</inkml:trace>
  <inkml:trace contextRef="#ctx0" brushRef="#br0" timeOffset="105503.27">29347 7541 0,'24'0'0,"1"0"15,-50 25 17,1 0-17,24 25 1,-50-26 0,50 26-16,-50 25 15,1-26 1</inkml:trace>
  <inkml:trace contextRef="#ctx0" brushRef="#br0" timeOffset="105985.77">29644 7517 0,'0'0'0,"0"-25"0,25 25 16,0-25 31,0 0-32,0 25 1,-25-25 0,24-24-1,-24 24 1,-49 0 0,-1 25-1,-24 25 1,24 25-1,25 24 1,0-24-16,75 24 16,25-49-1,24 0 1,0-25 15,-49-25-31</inkml:trace>
  <inkml:trace contextRef="#ctx0" brushRef="#br0" timeOffset="106401.91">29942 7393 0,'0'-25'0,"0"50"0,0-75 31,25 50-15,0 0-16,-1 0 15,1 50 1,-25 49 0,-25-50-1,1-24 1,24-74 31,24 24-32,26-50 1,-25 1 0,-25 49-1,0 50 17,0 0-32,0 74 15,0-25 1,25-24-1,-25 0 1</inkml:trace>
  <inkml:trace contextRef="#ctx0" brushRef="#br0" timeOffset="106654.55">30339 7343 0,'0'0'0,"25"-25"0,-50 50 47,25 0-47,0 24 16,0 1-16,-25 74 31,0 0-15,25 0-1,0-49 1</inkml:trace>
  <inkml:trace contextRef="#ctx0" brushRef="#br0" timeOffset="106935.86">30389 7467 0,'0'0'0,"0"-25"16,24 0-16,1 1 15,0-1 1,0 50 15,-25-1-31,0 1 16,0 50-1,-25 24 1,25-74-16,0-1 16</inkml:trace>
  <inkml:trace contextRef="#ctx0" brushRef="#br0" timeOffset="107504.62">30686 7318 0,'0'-25'31,"-25"25"-31,25 25 16,0 0-16,0 0 15,0 99 1,0-50-1,50-49 1,24 0 0,1-25-1,-26-25 1,1-25 15,-25-24-15,-25 24-1,-25 26 1,-25 24 0,1 24-1,24 26 1,25 0 0,50-26-1,-1 1 1,1-50-1,-25 25 1,0 0 15,-25 25-15,0 25 15,0-25-15,0-1-16</inkml:trace>
  <inkml:trace contextRef="#ctx0" brushRef="#br0" timeOffset="107902.33">31207 7393 0,'0'0'0,"0"-25"16,25 50 15,-25-1-31,0 1 16,0 50-1,-25-51-15,25 1 16,0 0 0,25-75 30,25-24-30,-26 24 0,1 50-1,0 25 1,-25 0 0,25 49-1,-25-24 1,0 0-1,25-50-15</inkml:trace>
  <inkml:trace contextRef="#ctx0" brushRef="#br0" timeOffset="108520.65">31654 7343 0,'0'-25'16,"-50"25"-1,25 25 1,-24 25 0,24 24-1,0 0 1,50 1 0,0-75-1,-1 0-15,1-25 16,25-25-1,-25-24 17,-25 24-32,0 26 15,0 73 32,24-24-47,-24 0 16,25 49-1,25 1 1,0-51 0,-26-24-1,26-74 1,-75-25 0,25-50-1,-25 25 1,25 50-1,-24 98 32,24 26-47,24 24 16,-24 50 0,25 0-1,0 0 16,-25-74-31,-25 0 16</inkml:trace>
  <inkml:trace contextRef="#ctx0" brushRef="#br0" timeOffset="109187.03">32051 7343 0,'0'0'15,"24"0"-15,-24 25 47,-24-25-47,24 25 16,-25-1-16,25 1 15,0 50 1,49-26 0,1 1-1,-25-50-15,24 0 16,-24-50 15,-50-24-15,1-1-1,-1 26 1,50 49 0,24 0 15,50 25-16,-24 24 1,-50 1 0,0 24-1,-25-49 1,0-50 15,24-24-15,1-26-1,25 1 1,-1 49 0,1 0-1</inkml:trace>
  <inkml:trace contextRef="#ctx0" brushRef="#br0" timeOffset="109669.69">32820 7343 0,'0'25'32,"0"0"-17,0-1 1,24 26 0,1-25-1,25 0 1,-1-25-1,-49-50 1,25-24 15,0 49-31,-25 0 16,0 0 0,0 50 15,0 0-16,25 74 1,24 0 0,-24 50-1,-25 0 1,-74 0 0,-75-50-1,0-74 1,-49-25-1,-1-50 1,125 1-16</inkml:trace>
  <inkml:trace contextRef="#ctx0" brushRef="#br0" timeOffset="110236.5">30264 8162 0,'0'0'0,"0"24"16,50 51 15,-50-26-31,50 51 16,-25-175 30,-1-24-30,1 0 0,-25 0 15,0 74-15,0 0-1,25 25-15</inkml:trace>
  <inkml:trace contextRef="#ctx0" brushRef="#br0" timeOffset="111051.65">30835 8186 0,'-50'-99'46,"100"198"-46,-124-198 0,49 99 16,0 25 0,0 0-16,0 24 15,1 1 1,24-25 15,49-25-15,-24-50-1,0 50-15,0-49 16,-1-26 0,1 100 31,-25 25-32,25 24 1,25-49-1,24 0 1,-49-50-16,0 25 16,0-50-1,49-74 1,-24 50 15,-1 49-15,-24 25-1,0 25 1,0 24 0,-1 26-1,1-1 1,0-49 0,25 0-1,-1-25-15,1-50 16,-1 1-1,-24-1 1,0 25 0,-25 25 31,-25 25-32,25 25 1,0 24-1,0 0 1,25-24 0</inkml:trace>
  <inkml:trace contextRef="#ctx0" brushRef="#br0" timeOffset="111200.82">31678 8112 0,'0'0'15,"0"-25"-15,-24 0 0,-1-49 16,25 49 31</inkml:trace>
  <inkml:trace contextRef="#ctx0" brushRef="#br0" timeOffset="112185.51">31902 8186 0,'-25'25'15,"0"-25"1,-24 25-16,24 0 16,25 0-1,0-1 16,25-24-31,49 0 16,-24-49 0,-26 49-16,26-50 15,-50 25 1,0 50 31,0 0-32,0 0 1,50 0 0,-1-25-1,-24 0 1,-25-50 0,0-24-1,-25-1 1,0 75-1,50 0 17,25 25-17,-1 0-15,-24 0 16,74 24 0,-49 26-1,-25-26 1,-75 1-1,1 0 1,24-50 0,124-25 15,0-75-15,25-24-1,-24 0 1,-51 25-1,-49 74 1,-25 50 0,-24 50-1,24-26 1,25 125 0,74-75 15,26-49-16,24-25 1,-25-25 0,-50-25-1,-49-50 1,0 26 0,0 24-16,-24 50 31,-1 24-16,0 1 1,25 0-16,0 24 16,-25 25-1</inkml:trace>
  <inkml:trace contextRef="#ctx0" brushRef="#br0" timeOffset="113302.55">21656 11139 0,'25'0'16,"-50"0"-16,50-25 0,0 25 15,0 0 1,0 0 31,-50 0-47,0 25 16,0 24-16,-74 150 46,25-75-14</inkml:trace>
  <inkml:trace contextRef="#ctx0" brushRef="#br0" timeOffset="113538.55">21681 11139 0,'0'0'16,"0"-25"-1,0 50 1,0-1 0,0 1-16,0 50 15,25-1 16,-25-24-31,25-1 16,0 1 0</inkml:trace>
  <inkml:trace contextRef="#ctx0" brushRef="#br0" timeOffset="113753.24">21582 11238 0,'-25'-25'16,"50"50"-16,-75-50 0,50 0 15,25 25 1,0 0 0,49 0-1,51 25 1,-76-25-16</inkml:trace>
  <inkml:trace contextRef="#ctx0" brushRef="#br0" timeOffset="114968.85">22798 11312 0,'0'-25'47,"-50"25"-31,0 0 0,-148 100 30,123 73-14,224-98-1,75-199 0,-200 74-31,1-74 16,-25 0-1,-49-25 1,-26 25 15,26 50-15</inkml:trace>
  <inkml:trace contextRef="#ctx0" brushRef="#br0" timeOffset="115721.76">22897 11263 0,'0'0'15,"0"24"1,49-24-16,-24 0 16,74-74-1,-49 24 1,-50 26-1,-25 24 1,0 49 0,1 26-1,73-1 17,51-24-17,98-26 1,-148-48-1,49-26 1,-74-24 0,-50-100-1,25 124 1,-25 25 0,-25 50-1,26 75 1,24 48-1,-25 51 1,25-1 0,-25 1-1,25-50 1,-25-75 0,0-148 30,50 24-46,-25-124 16,25-49 0,-25 74-1,25 0 1,-25 75 0,49 24-1,1 26 1,0 24-1,-1 49 1,-49 26 0,0 49-1,-25-75-15,-24 50 16,24-49 15</inkml:trace>
  <inkml:trace contextRef="#ctx0" brushRef="#br0" timeOffset="116668.85">23864 11387 0,'0'0'0,"25"-50"0,0 25 15,-25 0 1,25 25-16,0-74 15,-1 24 1,-24 26 0,-24 48 15,-26 26-15,25 49 15,25-24-16,25-26 1,25-49 0,-1-25-1,1-24 1,-1-26 0,1 51-16,0-26 15,-1 100 16,-49 24-15,0 0 0,0-24-1,0-75 32,25-24-31,25-26-1,-26 1 1,1 49 0,0 25-16,0 25 15,0 24 1,49 1 0,1-50-1,24 0 1,-50-50-1,1-24 1,-50 24 0,-50 50-1,1 0 17,-26 25-17,51 25 1,24 99-1,24-75 1,26-49 0,24-25-1,1-50 1,-75 1 0,0-100-1,0-25 1,0 25-1,0 75 1</inkml:trace>
  <inkml:trace contextRef="#ctx0" brushRef="#br0" timeOffset="117437.23">25005 11213 0,'25'0'15,"-74"-25"-15,73 50 0,26-25 16,-25-25 0,-25 0-1,-25 50 17,25 0-32,-25 25 15,25-26-15,0 51 16,50-50-1,24-25 1,-24-50 0,-1-24 15,-24-1-15,0 26-1,-25 49 16,0 49-15,0 1 0,25-1-1,25-49 1,-26 0-16,1-49 16,0-26-1,0 26 16,-25 24-15,25 75 0,-1 49 15,51-25-31,-1-24 31,-24-50-15,-1-25-1,-24-49 1,-25-1-16,0-74 16,0 0-1,-25 100 1,25 24 0,0 50-1,-24 148 1,48-24-1,-24-25 1,25-49 0</inkml:trace>
  <inkml:trace contextRef="#ctx0" brushRef="#br0" timeOffset="117586.55">25700 11089 0,'-25'-50'16,"0"25"-16,100 125 0,-100-125 16,-25-74-1,75 99-15,74-25 16,1 25-16</inkml:trace>
  <inkml:trace contextRef="#ctx0" brushRef="#br0" timeOffset="118236.64">26841 10890 0,'25'25'0,"-25"25"16,25-25-16,-25 24 16,25 1-16,24 49 15,1 0 32,-50-223-16,0-99 1,25 124-1,24 99-15,-24 25-1</inkml:trace>
  <inkml:trace contextRef="#ctx0" brushRef="#br0" timeOffset="119022.84">27238 11064 0,'50'-99'31,"-100"198"-15,75-198-1,-50 124 1,-25 49-1,26 1 1,24-1 0,24-49-1,26-25 1,24-50 0,-49-24 15,0 24-31,0-49 15,-25 74 1,-25 50 15,25 49-15,0 1 0,25-26-1,49-24 1,-24-25-1,-25-49 1,0-1 0,-25 0-16,0-49 15,24 49 1,26 50 15,0 25-15,-26 25-1,1 49 1,0-24 0,25-51-1,24 1 1,0-25 0,-24-49-1,-25-26 1,0-74-1,-25 174 32,-25 49-31,0 26 0,0-1 15,50-25-16</inkml:trace>
  <inkml:trace contextRef="#ctx0" brushRef="#br0" timeOffset="119152.59">28057 10915 0,'0'-49'15,"-25"222"-15,50-297 0,-50 50 0,25 49 16,0 0 15</inkml:trace>
  <inkml:trace contextRef="#ctx0" brushRef="#br0" timeOffset="120036.68">28330 10965 0,'-75'-50'15,"150"100"-15,-75-25 0,-50-1 16,25-24-1,-49 50 1,49 0 0,25-25-16,50-1 15,24-24 1,25-24 0,-49-1-1,-25 0 1,-75 50 15,25 0-15,25 24-1,50 1 1,24-50 0,25 0 15,-49-25-31,-25-49 15,0-75 1,-50 0 0,-50 50-1,26 49 1,49 75 15,74 49-15,-24-49-16,24 25 15,100 74 1,-124-50 0,-50 1 15,-25-1-15,0-49-1,174-75 32,-75-49-31,-24-75-1,-25 1 1,-25 24 0,-25 99-1,0 50 1,0 0-16,-24 75 15,49 49 1,0 0 0,49 0-1,1 0 17,24-50-32,1-49 31,-51-25-16,1-25 1</inkml:trace>
  <inkml:trace contextRef="#ctx0" brushRef="#br0" timeOffset="120437.04">29694 10965 0,'0'-25'31,"-25"25"-16,25 25 1,0 0 0,0-1-1,25-24 1,0 0 15,-25-24-31,0-26 16,0 25-1,0 0 32</inkml:trace>
  <inkml:trace contextRef="#ctx0" brushRef="#br0" timeOffset="120721.14">29793 11089 0,'0'25'15,"0"0"1,0-75-16,0 124 16,0-49-1,0 25 1,50 24 15,-25-74-15,-1 0-1,-48-25 1,-26 1 0,25-1-1,0 0 1,1 0-16</inkml:trace>
  <inkml:trace contextRef="#ctx0" brushRef="#br0" timeOffset="126338.85">30165 10965 0,'25'0'63,"0"0"-48,0 0-15,-1 25 16,1-25-16,50 173 47,-150-98 15,75-100-46,50-99-1,24 0 1,26 25 0,-51 24-1,-24 50 1</inkml:trace>
  <inkml:trace contextRef="#ctx0" brushRef="#br0" timeOffset="126920.82">30562 11014 0,'25'-24'16,"0"24"-1,0-25 1,-1 0-16,-24 0 15,25 25 1,-50 0 0,-24 0-1,24 50 1,25 24 0,74-49-1,50 0 1,50-50-1,-75 0 1,-49 0-16,-25 1 16,-25-76-1,-75 100 17,1 0-17,49 25 1,25 50-1,50-1 1,-25 25 0,-1 50-1,-48 0 1,-26-25 0,0-50-1,1-49-15,24-25 16,-74-49-1,74-51 1,25 26 0</inkml:trace>
  <inkml:trace contextRef="#ctx0" brushRef="#br0" timeOffset="127270.04">31108 10890 0,'25'-24'31,"-25"73"-15,25-49-16,-1 75 15,1-1 1,-50-24-1,25-25 17,0-50-17,25 0-15,25-50 16,24-24 15,1 0-15,-51 25-1</inkml:trace>
  <inkml:trace contextRef="#ctx0" brushRef="#br0" timeOffset="128370.46">31455 10990 0,'0'-25'31,"25"25"-15,-25-25-16,50 0 16,-26-24-1,-24-1 1,-24 50 15,-1 0-15,0 0-16,-25 50 15,26-1 1,-1 1 0,25-1-1,49 26 1,1-50 0,-25 0-1,24-1 1,-24-24-1,0 0 1,0-49 0,0 24-1,-1 0 17,1-25-17,0 1 1,25-1-1,-25 1 1,-1-1 0,-24 0-1,-24 1 1,24 24 0,0 0-1,-25 25 1,0 0-16,0 25 15,0 49 1,25 1 15,50-1-31,24-24 16,1-1 15,-1-49-15,-74 25-1,-25-25 1,-24 25 0,49-50 15,25 0-31,24-49 16,50 0-1,-24 24 1,-26 25-1,-24 0 1,-25 50 15,0 25-15,0-1 0,25 26 15,-25-26-16,25 1 1,-50-25-16,25 0 16,-25 0-1,-24 24 1,-51-49 0,76 0-1,-1-25-15</inkml:trace>
  <inkml:trace contextRef="#ctx0" brushRef="#br0" timeOffset="130087.66">32572 10965 0,'-25'0'32,"0"0"-32,25 25 15,25-25 673,0 0-657,-1-25-15,1 25 31,-25-25 124,0 0-139,-25 25-17,1 0 1,-1 0 0,0 0-1,0 25 1,0 0-1,25 0 1,25 24 0,-25 1-1,50-25 1,-1 24 0,-24-49-16,0 0 15,0 0 1,0-24-1,-25-51 1,0 25 0,0 1-1,0 24 17,-25 50-1,25 0-16,0-1 1,25 76 0,-25-75-16,0 24 15,0-24 1,0 0 0</inkml:trace>
  <inkml:trace contextRef="#ctx0" brushRef="#br0" timeOffset="130553.17">32844 10915 0,'0'0'0,"0"25"62,0 0-62,0 0 16,0 24-16,0-24 16,0 0-1,0 0-15,0 0 32,0-50-17,0 0 1,50-25-1,-25 1 1,0 24 0,-1 0-1,-24 50 1,25 0 0,-25 24-1,25 1 1,-25 24-1,0-49 1,0 0 0</inkml:trace>
  <inkml:trace contextRef="#ctx0" brushRef="#br0" timeOffset="130969.67">33390 10915 0,'0'-25'15,"-74"125"-15,148-224 0,-74 173 0,-25-123 16,1 74 0,-1 25-1,-25 24 17,25 50-17,25-24 1,0-25-1,25-26 1,25 1 0,-25-74-1,-1 49 1,-24-100 0,0 26-16,25-1 15,-50-123 1,25 124-1,0 49 17,-24 50-17,24 49 1,0-24 0</inkml:trace>
  <inkml:trace contextRef="#ctx0" brushRef="#br0" timeOffset="131154.51">33514 11139 0,'0'0'16,"0"74"0,-25-49-1,25 24-15,-24 26 16,-26 24-1,25-49 1</inkml:trace>
  <inkml:trace contextRef="#ctx0" brushRef="#br0" timeOffset="133070.54">23095 12478 0,'0'-25'718,"-25"25"-702,25 25 78,0 0-79,-24 149 32,24-125-47,0 224 47,-25-174 0,50-99-47</inkml:trace>
  <inkml:trace contextRef="#ctx0" brushRef="#br0" timeOffset="133338.92">23046 12453 0,'0'-25'15,"0"50"-15,24-74 16,1 49 0,-25-25-1,25 25-15,25 0 16,-1 74-1,-24 1 1,-25-1 0,-49 1-1,-1-26 1,25-49 0</inkml:trace>
  <inkml:trace contextRef="#ctx0" brushRef="#br0" timeOffset="133687.82">23319 12528 0,'24'0'0,"26"0"31,-50 25-31,25-1 15,0 51 1,-50-1 0,25-49-16,0-50 47,0 0-32,25 1-15,24-76 16,-24 1-1,0 74 1,0 0 0,-25 1-1</inkml:trace>
  <inkml:trace contextRef="#ctx0" brushRef="#br0" timeOffset="134318.96">23691 12577 0,'0'-24'0,"24"24"32,1 0-1,0 24 16,-25 51 0,25-50 0,-25-50 15,0 0-15</inkml:trace>
  <inkml:trace contextRef="#ctx0" brushRef="#br0" timeOffset="135073.62">23839 12627 0,'-24'0'32,"-1"0"-17,25 25 16,25 24 16,49-73-15,-24-51-1,-50 50-16,-25 1 1,-25 24 0,1 0-1,24 49 1,0 1 15,25 24-15,0-24-1,50-25 1,-1-1 0,100-48-1,-74-1 1</inkml:trace>
  <inkml:trace contextRef="#ctx0" brushRef="#br0" timeOffset="135520.48">24410 12503 0,'0'-25'16,"-74"0"15,49 25-31,124 50 0,-223-75 16,99 50 0,0-25-16,1 25 15,-1 74 1,25-49-1,49-50 1,1 24 0,24-48 15,-74-26-15,25-49-1,-25-25 1,-25 0-1,25 99 1,0 0 15,0 50-31,0 0 16,0 74 0,0 0-1,25 0 1,0 1-1,0-76-15</inkml:trace>
  <inkml:trace contextRef="#ctx0" brushRef="#br0" timeOffset="135724.07">24658 12453 0,'0'0'0,"0"-25"31,0 50-15,0 0-16,0 50 15,0-26 17,0-24-17</inkml:trace>
  <inkml:trace contextRef="#ctx0" brushRef="#br0" timeOffset="136154.73">25055 12354 0,'-25'0'15,"50"0"-15,-99 0 16,49 0-16,0 25 16,0 0-1,25 24-15,-25 1 16,25 24 0,25-49-1,25 0 1,-1-25-1,-24 0 1</inkml:trace>
  <inkml:trace contextRef="#ctx0" brushRef="#br0" timeOffset="136403.31">25328 12180 0,'0'-24'0,"0"48"0,0-73 15,-25 49 1,25 25 0,0 24-1,0 50 1,0 1 0,0 24-1,25-25 1,-50-49-1</inkml:trace>
  <inkml:trace contextRef="#ctx0" brushRef="#br0" timeOffset="136922.71">25278 12478 0,'0'-25'0,"0"50"0,25-75 16,-25 26-1,25-1 1,25 0 0,24 25-1,0-25 1,-24 25 0,-25 0 15,-50 0-31,0 0 15,-24 25 1,-1 74 0,50-24-1,0-50 1,50-1 15,-26-48-15,1-1-1,0-25 1,0 25 0,-25 0 15,0 50-31,0 0 16,0 25-1,0-25-15,0 24 16,0-24 15,25-25-15</inkml:trace>
  <inkml:trace contextRef="#ctx0" brushRef="#br0" timeOffset="137654.76">25750 12354 0,'49'0'31,"-49"25"-15,-49-50-16,98 75 16,-24-1-1,-25 1-15,0 0 16,0-26 0,25-48 30,-25-1-46,74-50 16,-24 26 0,-50 24 15,25 25-15,-1 25-16,-24 24 15,25 1 1,25-25-1,-25-25 1,124-25 0,-75 0-1,-49-49 1,0-1 0,-50 26-1,0 24 1,0 25-1,-24 49 1,49 26 0,-50 24 15,75-49-15,24-25-1,1-50 1,0 0-1,-26-25 1,1-74 0,0-49-1,0-26 1,-25 75 0,0 99-1,0 1 1,-75 123-1</inkml:trace>
  <inkml:trace contextRef="#ctx0" brushRef="#br0" timeOffset="138220.03">24708 12180 0,'0'-24'15,"-25"24"17,0 24-32,25 1 31,0 0-31,0 25 31,0-26 0,0-48-15,0-1 0</inkml:trace>
  <inkml:trace contextRef="#ctx0" brushRef="#br0" timeOffset="140288.56">27585 12255 0,'0'-25'16,"-24"25"-1,24 25 32,24-25-31,-24 25-16,0-1 16,25 1-1,-25 50 1,-25-51-16,25 51 15,-24-25 1,-1-50 0</inkml:trace>
  <inkml:trace contextRef="#ctx0" brushRef="#br0" timeOffset="141171.6">28081 12081 0,'0'-25'16,"-24"25"-1,48 0 48,26 25-48,-25-25-15,0 25 16,24 0 0,1 74 15,-50 0 0,0-74 0,-25-99 1,50-26-17,25 1 1,-1 50-1,-24-1 1,0 50 0</inkml:trace>
  <inkml:trace contextRef="#ctx0" brushRef="#br0" timeOffset="142038.78">28454 12156 0,'24'0'15,"1"0"1,0-25 0,0 25-1,-25-25-15,25 0 16,-25 0 15,-25 25-31,0 50 16,-25 24 15,50-24-31,0-25 16,50 74-1,49-74 1,0-25-1,-24-25 1,-1-25 0,-74-24-1,0-25 1,0 49 0,0 25-1,25 25 16,0 0-15,0 0 0,0 0-16,-25-24 187,-25 24-171,25-25 78,-25 25-94,0 0 62</inkml:trace>
  <inkml:trace contextRef="#ctx0" brushRef="#br0" timeOffset="142687.57">28925 12032 0,'-25'0'47,"0"24"-32,0-24-15,25 25 16,-24 25 0,24 24-1,24-49-15,1 0 16,25 0-1,0-1 1,-26 1 0,1 25-1,-25-25 1,25 24 0,-25-24-1,-25 0 1,-24 0-1,-51 0 1,51-25 15,24 0-31</inkml:trace>
  <inkml:trace contextRef="#ctx0" brushRef="#br0" timeOffset="143288.49">29272 12131 0,'0'0'16,"-25"-25"0,25 50 15,-24 0-31,48-1 15,-24 26-15,25 74 16,0 0 0,0 0-1,-25-25 17,0-24-17,0-50 1,0-50-1,0 0 1,0 0 0,0-49-16,-25-75 15,0 0 1,0 25 0,50 25-1,-25 24 1,50 26-1,-25 49 1,24 0 0,-24 25 15,0 74-15,-25 25-1,-25 0 1,-25 25-1,50-124 1,-24-25 0</inkml:trace>
  <inkml:trace contextRef="#ctx0" brushRef="#br0" timeOffset="144177.68">29744 12255 0,'0'-75'32,"-25"75"-32,25-24 15,-25 24-15,-25 24 32,26 1-32,-26 25 15,25 24 1,50-24-1,-25-1 1,50-49 0,-26 0-1,1 0 1,0-49 0,0-26-1,0-24 1,-1 25-1,1 74 1,25 49 0,-25 26-1,-25 24 17,0-49-17,0-26 16,0-48-15,49-51 0,1 1-1,24 24 1,-49 25 0,-25 1-16,25 24 31,0 0 0,-25 24-15,24-24-1,-24 25-15,25 50 32,25-26-17,-25 1 1,-1 24-1,-24-24 1,0-25-16,0 0 16,0-1-1,0-48 63,0-1-62,25 0 0,-25 0-16</inkml:trace>
  <inkml:trace contextRef="#ctx0" brushRef="#br0" timeOffset="144538.17">30389 12156 0,'0'-25'31,"-25"25"-15,0 0-16,0 25 15,0 24 1,25 26 0,50-1-1,0 0 17,-26-49-32,1 25 15,0-50 1,-75 25-1,1-25 1,-1-25 0</inkml:trace>
  <inkml:trace contextRef="#ctx0" brushRef="#br0" timeOffset="144838.94">30637 12329 0,'24'-25'0,"-48"50"0,73-74 16,-24 49-16,25-25 15,-50 0 17,0 0-17,-25 25 1,-25 50-1,25-1 1,1 26 0,73-1-1,26-49 1,-26 0-16</inkml:trace>
  <inkml:trace contextRef="#ctx0" brushRef="#br0" timeOffset="145822.1">31579 12404 0,'0'-25'16,"25"25"-1,0 0 16,0 0-15,-1 25-16,-24 74 16,-223 99 15</inkml:trace>
  <inkml:trace contextRef="#ctx0" brushRef="#br0" timeOffset="147587.81">23542 13594 0,'25'0'63,"-25"-24"-63,24 24 15,1-25-15,0 0 16,0-49 15,-50 49 0,0 0-15,-74 99 15,49 150 0,100-100-15,24-50 0,75-49-1,-25-25 1,-24-50 0</inkml:trace>
  <inkml:trace contextRef="#ctx0" brushRef="#br0" timeOffset="148104.67">24162 13421 0,'25'0'15,"-50"0"-15,75 0 0,-26 0 16,26-25-1,0 50 1,-1 24 0,-24 51-1,-50 24 1,25-75-16,-25-24 16,1 0-1,24-75 16,49-49-15,1 0 0,-25 24-1,-25 26 17,-25 74-1,25 24-16,0-24 1,25 99 0,-1-74-1,-24-1-15,50 1 16,0 0 0,-25-50-1</inkml:trace>
  <inkml:trace contextRef="#ctx0" brushRef="#br0" timeOffset="148387.6">24708 13470 0,'0'0'0,"0"-24"15,0-1 16,25 74-15,-25 26 0,0 49-1,0 25 1,-25 0 0,25-25-1,-25-50 1,25-49-1</inkml:trace>
  <inkml:trace contextRef="#ctx0" brushRef="#br0" timeOffset="148654.7">24733 13470 0,'49'-49'16,"-24"24"0,0 25-16,24 0 15,-24 74 1,0-24 0,-50 74-1,0-25 1,1-24-1,24-50 1</inkml:trace>
  <inkml:trace contextRef="#ctx0" brushRef="#br0" timeOffset="149321.97">25080 13297 0,'0'0'0,"0"-25"16,25 0 0,-25 50-1,0 25 1,0-1 0,0 1-16,0 99 15,24-25 1,51-75-1,24-49 1,0-25 15,1-24-15,-51-50 0,-24-1-1,-25 26 1,-25 49-1,-24 50 1,-26 25 0,50 49-1,25-25 1,25-24 0,25-50-1,-1-25 1,-24 0-1,0-74 17,-25 74-32,0 0 47,0 75-32,-25-25-15,25 24 16,25 100-1,25-99 1,-26-25 0,26-50-1,-25 0-15</inkml:trace>
  <inkml:trace contextRef="#ctx0" brushRef="#br0" timeOffset="149505.6">25874 13495 0,'24'-49'15,"-48"98"1,24-74 0,0 50-16,0 50 15,24-51 1,-24 100 0,0-49-1,-24-25 1</inkml:trace>
  <inkml:trace contextRef="#ctx0" brushRef="#br0" timeOffset="149646.68">25948 13322 0,'0'0'15,"0"-25"-15</inkml:trace>
  <inkml:trace contextRef="#ctx0" brushRef="#br0" timeOffset="150588.29">26072 13446 0,'25'49'15,"-100"-173"-15,150 273 0,-100-223 16,50 198-16,-25-100 0,0 26 16,0-25-1,0 24-15,0-73 47,25-1-47,0 0 16,-1-25-16,26 1 15,24-1 1,-49 50 15,0 25-15,0 25 0,0 24-1,-25-49 1,49 0-1,26-50 1,-51 0 0,1 25-16,50-74 15,-26 24 1,-24-24 0,-50 74 15,0 24-16,-24 51 1,49-26 0,25 1-1,74-50 17,25-25-17,-50 25-15,75-49 16,-74-26-1,-26 1 1,-49 49 0,-49 25 15,24 50-15,0-1-1,50 26 1,0-26-1,24-49 1,1 0 0,-1 0-1,-24-49 1,0-75 0,0-50-1,0-25 1,-25 75-1,0 100 1,0 48 15,-25 51-15,25 49 0</inkml:trace>
  <inkml:trace contextRef="#ctx0" brushRef="#br0" timeOffset="151224.68">28206 13371 0,'0'-25'16,"0"50"-16,-25-74 0,50 49 46,-25 24-46,24 26 16,-24 0-16,50-1 16,-50 1-16,25-1 15,49 26 1,1-174 31,-51-249 0,-24 324-32</inkml:trace>
  <inkml:trace contextRef="#ctx0" brushRef="#br0" timeOffset="151921.79">28702 13371 0,'0'-25'31,"-25"1"-15,50 73-16,-75-74 0,50 50 15,-50 50 1,75-26-1,0-24 1,0-25 0,0 0-1,24-25 1,-24-49 0,0 24-1,-25 25 16,25 75-15,24 0 0,1-26-1,0 1 1,-26-25 0,1-25-1,0 1 1,25-51-1,-50 50 1,24 1 0,1 24-1,0 24 1,0 26 0,24 0-1,-24-50 1,25 0-1,-25-25 1,-1 0 0,1 25-1,-25-25 1,0 75 0,0-1-1,25 1 1,-25-25-1,0-25 17</inkml:trace>
  <inkml:trace contextRef="#ctx0" brushRef="#br0" timeOffset="153387.54">29421 13198 0,'0'-25'16,"0"-25"-1,0 125-15,0-125 32,50 100-17,24-1 1,25-49 0,-24 25-1,-50-25 1,-50 25-1,-25 24 1,25-24 0,25 25 15,25-1-15,50-49-1,-51 0-15,51-24 16,-50-26-1,-1 25 1,-48-49 0,24 49-1,0 0 48,-25 25-48,25-25 17,0 1-17,0-1 1,0-25 0,25 0-1,-25 26 1,0-1-1,0 0 1,0 0 0,0 0-1,0 1 1,0 48 31,-25 26-32,0 74 1,25-25 0,25-24-1,0-26 17,24 1-17,-24-25 1,25-25-1,49-25 1,-74 0-16,49 25 16,-49 0-1,-50 25 17,-49 25-17,-1-1 1,26-24-1,24-25 17,50-25-17,49-24 17,25-26-17,0-24 1,1-25-1,-51 49-15,1-49 16,-50 50 0,-50 124 31,1 74-32,24-50 1,25 1-1,50 49 1,-26-75 0,51 1-1,-1-50 1,-24 0 0,-25-25-1,24-99 1,-49 74-1,0 26 1,-25 24 0,1 49-1,-1 26 1,0 24 0,25-25-1,0 1 1,25-75-1</inkml:trace>
  <inkml:trace contextRef="#ctx0" brushRef="#br0" timeOffset="153557.2">31530 13570 0,'0'49'31,"-25"-49"-31,50 0 31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15.247"/>
    </inkml:context>
    <inkml:brush xml:id="br0">
      <inkml:brushProperty name="width" value="0.05" units="cm"/>
      <inkml:brushProperty name="height" value="0.05" units="cm"/>
    </inkml:brush>
  </inkml:definitions>
  <inkml:trace contextRef="#ctx0" brushRef="#br0">0 52 24575,'20'-4'0,"-19"3"0,1 1 0,-1-1 0,0 1 0,0 0 0,1-1 0,-1 1 0,0 0 0,0-1 0,1 1 0,-1 0 0,0 0 0,1 0 0,-1 0 0,0 1 0,1-1 0,-1 0 0,0 0 0,0 1 0,1-1 0,-1 1 0,0-1 0,0 1 0,0 0 0,0-1 0,1 1 0,-1 0 0,1 1 0,1 2 0,1 0 0,-1 0 0,0 0 0,0 0 0,0 1 0,-1-1 0,0 1 0,1 0 0,-2 0 0,1 0 0,0 0 0,-1 0 0,1 7 0,0 6 0,0 0 0,-1 28 0,-1-25 0,-1 1 0,-2 0 0,0-1 0,-1 0 0,-1 1 0,-1-2 0,-14 34 0,20-54 0,0 1 0,0-1 0,0 1 0,-1-1 0,1 1 0,0-1 0,0 1 0,-1-1 0,1 1 0,0-1 0,-1 1 0,1-1 0,0 1 0,-1-1 0,1 0 0,-1 1 0,1-1 0,-1 0 0,1 1 0,-1-1 0,1 0 0,-1 0 0,1 1 0,-2-1 0,-2-11 0,5-28 0,2 6 0,3 0 0,0 0 0,20-55 0,-22 75 0,2-1 0,-1 1 0,2 0 0,0 1 0,0-1 0,1 1 0,1 1 0,0-1 0,0 2 0,1-1 0,15-11 0,-21 19 0,0 0 0,0 0 0,0 1 0,0 0 0,1 0 0,-1 0 0,1 0 0,-1 0 0,1 1 0,0 0 0,0 0 0,-1 1 0,1-1 0,0 1 0,0 0 0,0 0 0,-1 1 0,1-1 0,0 1 0,0 0 0,-1 0 0,1 1 0,5 1 0,-3 2 0,1-1 0,-1 1 0,0 0 0,0 0 0,-1 0 0,1 1 0,-1 0 0,-1 1 0,1-1 0,-1 1 0,0 0 0,5 10 0,13 26-227,-2 1-1,-1 1 1,-3 0-1,-1 2 1,12 65-1,-21-70-6598</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21.394"/>
    </inkml:context>
    <inkml:brush xml:id="br0">
      <inkml:brushProperty name="width" value="0.05" units="cm"/>
      <inkml:brushProperty name="height" value="0.05" units="cm"/>
    </inkml:brush>
  </inkml:definitions>
  <inkml:trace contextRef="#ctx0" brushRef="#br0">784 21 24575,'0'-8'0,"8"-2"0,-5 7 0,-12 6 0,-4 17 0,-16 22 0,-11 20 0,-14 23 0,-14 21 0,-12 8 0,-8 10 0,-5-1 0,5-5 0,9-7 0,11-15 0,17-14 0,17-22-8191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21.794"/>
    </inkml:context>
    <inkml:brush xml:id="br0">
      <inkml:brushProperty name="width" value="0.05" units="cm"/>
      <inkml:brushProperty name="height" value="0.05" units="cm"/>
    </inkml:brush>
  </inkml:definitions>
  <inkml:trace contextRef="#ctx0" brushRef="#br0">1 102 24575,'8'-8'0,"-5"-11"0,-4-10 0,8 0 0,9 12 0,11 18 0,8 25 0,7 15 0,3 17 0,3 7 0,1 8 0,0 8 0,0 6 0,-1-4 0,-8-8 0,-3-8 0,0-16 0,-6-17-8191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22.181"/>
    </inkml:context>
    <inkml:brush xml:id="br0">
      <inkml:brushProperty name="width" value="0.05" units="cm"/>
      <inkml:brushProperty name="height" value="0.05" units="cm"/>
    </inkml:brush>
  </inkml:definitions>
  <inkml:trace contextRef="#ctx0" brushRef="#br0">118 101 24575,'1'-2'0,"1"0"0,-1 1 0,1-1 0,-1 0 0,0 0 0,0 0 0,0 0 0,0 0 0,0 0 0,0 0 0,0 0 0,-1 0 0,1 0 0,0-3 0,-1 5 0,0 0 0,0 0 0,0-1 0,0 1 0,0 0 0,0 0 0,0 0 0,0 0 0,0-1 0,0 1 0,0 0 0,0 0 0,0 0 0,-1 0 0,1 0 0,0-1 0,0 1 0,0 0 0,0 0 0,0 0 0,0 0 0,0 0 0,0-1 0,-1 1 0,1 0 0,0 0 0,0 0 0,0 0 0,0 0 0,-1 0 0,1 0 0,0 0 0,0 0 0,0 0 0,0 0 0,0 0 0,-1 0 0,1 0 0,0 0 0,0 0 0,0 0 0,0 0 0,-1 0 0,1 0 0,0 0 0,0 0 0,0 0 0,0 0 0,-1 0 0,-15 14 0,-3 9 0,-20 34 0,-14 17 0,62-93 0,13-16 0,1 6 0,43-42 0,-56 61 0,1 1 0,0 0 0,1 1 0,-1 0 0,2 0 0,-1 2 0,19-8 0,-26 12 0,0 1 0,0 0 0,1 0 0,-1 0 0,0 1 0,0 0 0,0 0 0,1 0 0,-1 1 0,0 0 0,0 0 0,0 0 0,0 0 0,0 1 0,0 0 0,0 0 0,0 0 0,-1 1 0,1-1 0,-1 1 0,6 5 0,7 7 0,0 1 0,-1 0 0,24 31 0,-8-8 0,5 1-1365,-3-4-5461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22.644"/>
    </inkml:context>
    <inkml:brush xml:id="br0">
      <inkml:brushProperty name="width" value="0.05" units="cm"/>
      <inkml:brushProperty name="height" value="0.05" units="cm"/>
    </inkml:brush>
  </inkml:definitions>
  <inkml:trace contextRef="#ctx0" brushRef="#br0">270 1 24575,'2'0'0,"-1"1"0,1-1 0,-1 0 0,1 1 0,-1 0 0,1-1 0,-1 1 0,1 0 0,-1 0 0,0 0 0,0 0 0,1 0 0,-1 0 0,0 0 0,0 0 0,0 0 0,0 0 0,0 1 0,0-1 0,0 0 0,-1 1 0,1-1 0,0 1 0,-1-1 0,1 1 0,-1-1 0,1 3 0,9 51 0,-7-39 0,33 156 0,16 115 0,-47-228 0,-2 0 0,-3 0 0,-14 107 0,7-125 0,-2 0 0,-2 0 0,-1-1 0,-2 0 0,-2-1 0,-25 43 0,0-17-341,-3-1 0,-2-2-1,-59 58 1,56-66-6485</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9:23.017"/>
    </inkml:context>
    <inkml:brush xml:id="br0">
      <inkml:brushProperty name="width" value="0.05" units="cm"/>
      <inkml:brushProperty name="height" value="0.05" units="cm"/>
    </inkml:brush>
  </inkml:definitions>
  <inkml:trace contextRef="#ctx0" brushRef="#br0">0 120 24575,'6'-9'0,"0"0"0,0 0 0,1 1 0,0 0 0,0 0 0,1 0 0,0 1 0,0 0 0,1 1 0,9-6 0,-13 8 0,1 1 0,0 0 0,0 0 0,0 0 0,0 0 0,0 1 0,1 0 0,-1 1 0,1-1 0,-1 1 0,1 0 0,-1 1 0,1 0 0,0 0 0,-1 0 0,1 1 0,6 1 0,-9 0 0,0-1 0,0 1 0,-1 0 0,1 0 0,-1 1 0,1-1 0,-1 1 0,0 0 0,0 0 0,0 0 0,-1 0 0,1 0 0,-1 0 0,0 1 0,1-1 0,-2 1 0,1 0 0,0 0 0,-1-1 0,1 1 0,0 8 0,1 3 0,0 0 0,-2 1 0,0-1 0,-1 27 0,-4-4 0,-17 70 0,13-78 0,2 1 0,1-1 0,-1 50 0,6-77 0,0 1 0,0-1 0,0 1 0,1-1 0,-1 0 0,1 1 0,0-1 0,0 0 0,0 1 0,0-1 0,0 0 0,1 0 0,0 0 0,-1 0 0,1 0 0,0 0 0,1-1 0,-1 1 0,0-1 0,1 1 0,-1-1 0,1 0 0,0 0 0,0 0 0,0 0 0,0-1 0,0 1 0,0-1 0,0 1 0,1-1 0,-1 0 0,0-1 0,1 1 0,5 0 0,5 0 0,1-1 0,0-1 0,-1 0 0,1-1 0,0-1 0,-1 0 0,15-6 0,42-13-227,-1-4-1,-2-3 1,0-2-1,-3-4 1,122-84-1,-118 62-6598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15.882"/>
    </inkml:context>
    <inkml:brush xml:id="br0">
      <inkml:brushProperty name="width" value="0.05" units="cm"/>
      <inkml:brushProperty name="height" value="0.05" units="cm"/>
    </inkml:brush>
  </inkml:definitions>
  <inkml:trace contextRef="#ctx0" brushRef="#br0">1 11 24575,'0'-8'0,"0"5"0,0 12 0,8 20 0,3 13 0,8 7 0,8 11 0,7 4 0,7-1 0,3-3 0,3-4 0,2-4 0,-1-10 0,1-13 0,-9-3 0,-2-6 0,-9-6-8191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16.301"/>
    </inkml:context>
    <inkml:brush xml:id="br0">
      <inkml:brushProperty name="width" value="0.05" units="cm"/>
      <inkml:brushProperty name="height" value="0.05" units="cm"/>
    </inkml:brush>
  </inkml:definitions>
  <inkml:trace contextRef="#ctx0" brushRef="#br0">657 9 24575,'0'0'0,"0"-1"0,0 1 0,0 0 0,0-1 0,0 1 0,0 0 0,0 0 0,0-1 0,0 1 0,0 0 0,0-1 0,0 1 0,0 0 0,0 0 0,0-1 0,0 1 0,-1 0 0,1 0 0,0-1 0,0 1 0,0 0 0,-1 0 0,1-1 0,0 1 0,0 0 0,-1 0 0,1 0 0,0 0 0,0-1 0,-1 1 0,1 0 0,0 0 0,0 0 0,-1 0 0,1 0 0,0 0 0,-1 0 0,1 0 0,0 0 0,0 0 0,-1 0 0,-17 6 0,-14 17 0,17-8 0,1 0 0,1 1 0,1 1 0,0-1 0,1 2 0,1 0 0,-12 29 0,-45 145 0,49-136 0,-241 721 0,229-688 0,-58 167 0,83-241-93,4-12 8,0-1 0,1 1 0,-1 0 0,0 0 1,0-1-1,-1 1 0,1 0 0,-1-1 1,1 0-1,-1 1 0,0-1 0,0 0 1,0 0-1,-2 3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18.240"/>
    </inkml:context>
    <inkml:brush xml:id="br0">
      <inkml:brushProperty name="width" value="0.05" units="cm"/>
      <inkml:brushProperty name="height" value="0.05" units="cm"/>
    </inkml:brush>
  </inkml:definitions>
  <inkml:trace contextRef="#ctx0" brushRef="#br0">1 0 24575,'0'9'0,"7"17"0,12 22 0,2 18 0,5 14 0,7 9 0,5-3 0,-3 1 0,0-7 0,2-17 0,2-11 0,4-14 0,-6-15-8191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18.637"/>
    </inkml:context>
    <inkml:brush xml:id="br0">
      <inkml:brushProperty name="width" value="0.05" units="cm"/>
      <inkml:brushProperty name="height" value="0.05" units="cm"/>
    </inkml:brush>
  </inkml:definitions>
  <inkml:trace contextRef="#ctx0" brushRef="#br0">491 35 24575,'1'-17'0,"0"-1"0,-4 31 0,-127 569 0,97-452 0,-19 66 0,-153 367 0,166-473-1365,9-15-5461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19.028"/>
    </inkml:context>
    <inkml:brush xml:id="br0">
      <inkml:brushProperty name="width" value="0.05" units="cm"/>
      <inkml:brushProperty name="height" value="0.05" units="cm"/>
    </inkml:brush>
  </inkml:definitions>
  <inkml:trace contextRef="#ctx0" brushRef="#br0">335 0 24575,'-10'1'0,"1"0"0,0 1 0,0 0 0,1 0 0,-1 1 0,0 0 0,1 0 0,-1 1 0,1 0 0,0 1 0,0-1 0,1 2 0,0-1 0,0 1 0,0 0 0,0 0 0,-9 14 0,-2 2 0,1 1 0,2 1 0,0 0 0,-16 39 0,15-30 0,2 1 0,1 1 0,2 0 0,1 1 0,-8 55 0,17-77 0,1 0 0,0 0 0,0 0 0,1 0 0,1 0 0,1-1 0,6 24 0,-5-27 0,0 0 0,0-1 0,1 0 0,1 0 0,-1 0 0,1 0 0,1-1 0,0 0 0,0 0 0,0-1 0,13 10 0,-3-5 0,1-1 0,0-1 0,1 0 0,0-2 0,1 0 0,0-1 0,0 0 0,0-2 0,1-1 0,-1 0 0,1-2 0,32 1 0,-41-3 0,0-1 0,-1 0 0,1-1 0,0 0 0,-1-1 0,0 0 0,0-1 0,0 0 0,0 0 0,16-11 0,-20 11 0,0-2 0,0 1 0,-1-1 0,0 0 0,0 0 0,-1-1 0,1 1 0,-1-1 0,-1 0 0,1-1 0,-1 1 0,-1-1 0,1 0 0,-1 0 0,3-15 0,-3 6 0,-1 0 0,0 0 0,-1 0 0,-1 0 0,-1 0 0,-1 1 0,0-1 0,-1 0 0,0 1 0,-2-1 0,-6-16 0,0 5 0,-1 0 0,-1 1 0,-2 0 0,-1 1 0,-24-32 0,20 34-341,0 1 0,-2 2-1,-35-30 1,4 13-6485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19.411"/>
    </inkml:context>
    <inkml:brush xml:id="br0">
      <inkml:brushProperty name="width" value="0.05" units="cm"/>
      <inkml:brushProperty name="height" value="0.05" units="cm"/>
    </inkml:brush>
  </inkml:definitions>
  <inkml:trace contextRef="#ctx0" brushRef="#br0">0 95 24575,'5'1'0,"0"0"0,0-1 0,-1 2 0,1-1 0,0 0 0,-1 1 0,1 0 0,-1 0 0,0 0 0,0 1 0,0-1 0,0 1 0,0 0 0,0 0 0,-1 0 0,1 1 0,-1 0 0,0-1 0,0 1 0,0 0 0,-1 0 0,1 0 0,-1 1 0,2 4 0,6 14 0,-1 0 0,0 2 0,5 31 0,-10-43 0,1 9 0,-1 1 0,2 36 0,-5-49 0,-1 0 0,-1 0 0,1 0 0,-1 0 0,-1 0 0,0 0 0,-6 18 0,7-27 0,1 0 0,-1 0 0,1 0 0,-1 0 0,1 0 0,-1 0 0,0 0 0,1 0 0,-1 0 0,0-1 0,0 1 0,0 0 0,0 0 0,0-1 0,-1 2 0,1-2 0,1 0 0,0 0 0,-1 0 0,1 0 0,-1 0 0,1 0 0,-1 0 0,1 0 0,-1 0 0,1-1 0,0 1 0,-1 0 0,1 0 0,-1 0 0,1-1 0,0 1 0,-1 0 0,1 0 0,-1-1 0,1 1 0,0 0 0,-1-1 0,1 1 0,0 0 0,0-1 0,-1 1 0,1 0 0,0-1 0,0 1 0,0-1 0,-1 1 0,1-1 0,0 1 0,0 0 0,0-1 0,0 1 0,0-1 0,-2-6 0,1 1 0,1 0 0,-1 0 0,1 0 0,0-1 0,0 1 0,1 0 0,0 0 0,0-1 0,0 1 0,5-11 0,3-9 0,17-32 0,-25 58 0,14-30 0,2 1 0,1 1 0,1 1 0,1 0 0,44-44 0,-49 57 0,0 0 0,1 2 0,1-1 0,0 2 0,0 0 0,1 1 0,0 1 0,1 1 0,0 0 0,36-8 0,-47 14 0,0 1 0,0 0 0,0 0 0,0 1 0,0 0 0,0 0 0,0 1 0,0 0 0,0 0 0,0 1 0,-1 0 0,1 1 0,0-1 0,13 9 0,-12-5 0,0 0 0,0 1 0,-1 0 0,0 0 0,-1 1 0,1 0 0,-1 0 0,-1 1 0,11 17 0,0 10 0,-1 0 0,-2 1 0,-1 0 0,13 72 0,-13-64-1365,-1-11-5461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19.812"/>
    </inkml:context>
    <inkml:brush xml:id="br0">
      <inkml:brushProperty name="width" value="0.05" units="cm"/>
      <inkml:brushProperty name="height" value="0.05" units="cm"/>
    </inkml:brush>
  </inkml:definitions>
  <inkml:trace contextRef="#ctx0" brushRef="#br0">686 0 24575,'-8'0'0,"-2"8"0,-16 11 0,-11 9 0,-16 17 0,-14 16 0,-12 22 0,-9 13 0,3 6 0,7 2 0,10-10 0,16-11 0,17-21-8191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20.213"/>
    </inkml:context>
    <inkml:brush xml:id="br0">
      <inkml:brushProperty name="width" value="0.05" units="cm"/>
      <inkml:brushProperty name="height" value="0.05" units="cm"/>
    </inkml:brush>
  </inkml:definitions>
  <inkml:trace contextRef="#ctx0" brushRef="#br0">0 11 24575,'0'-8'0,"0"6"0,0 11 0,9 19 0,2 22 0,-1 18 0,7 14 0,7 8 0,1 6 0,3 1 0,5-6 0,-3-4 0,1-17 0,4-11 0,-4-16-8191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21.114"/>
    </inkml:context>
    <inkml:brush xml:id="br0">
      <inkml:brushProperty name="width" value="0.05" units="cm"/>
      <inkml:brushProperty name="height" value="0.05" units="cm"/>
    </inkml:brush>
  </inkml:definitions>
  <inkml:trace contextRef="#ctx0" brushRef="#br0">1 1 24575,'0'8'0,"8"10"0,10 11 0,11 16 0,8 16 0,6 6 0,3 8 0,3 7 0,0-3 0,-1-6 0,1-9 0,0-5 0,-9-23 0,-11-16-8191</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2-05-25T04:40:28.518"/>
    </inkml:context>
    <inkml:brush xml:id="br0">
      <inkml:brushProperty name="width" value="0.05292" units="cm"/>
      <inkml:brushProperty name="height" value="0.05292" units="cm"/>
      <inkml:brushProperty name="color" value="#FF0000"/>
    </inkml:brush>
  </inkml:definitions>
  <inkml:trace contextRef="#ctx0" brushRef="#br0">25725 5160 0,'25'-25'16,"-25"0"31,0 50-32,-25 0 1,25 0-16,25 223 47,24-223-47,174-1 47,-173-247 15,-50 198-15,0 100-31,-25 74-1,25-1 1,0-23 0,-25 23-1,1-98-15,-51 24 16,1-24 0,-25-50-1,-1-25 1,51-24-1,24-1 1</inkml:trace>
  <inkml:trace contextRef="#ctx0" brushRef="#br0" timeOffset="273.23">26419 5482 0,'25'0'32,"0"0"-32,0 0 15,24 0 1,1 0-16,0-24 15,-1 24-15,51-25 16,-76 25 0</inkml:trace>
  <inkml:trace contextRef="#ctx0" brushRef="#br0" timeOffset="434.05">26494 5706 0,'0'0'16,"-25"0"-16,75 25 31,-26-25-15,51 0 0,-26-25-16</inkml:trace>
  <inkml:trace contextRef="#ctx0" brushRef="#br0" timeOffset="1049.84">27238 5383 0,'0'0'0,"25"-25"0,-50 50 47,50 0-32,-25 25-15,0-1 16,0 50 0,0-24-1,0-50 1,0 0 0,0-50-1,25-50 1,-1 26-16,1-1 15,0-24-15,0 49 16,24-50 0,1 75 15,0 124-15,-50-74-1,0 24 1,-25-24-1,50-75 17,0 0-32,24-49 15,50-25 1,-24 0 0,-1 74-1,-49 50 1,0 49-1,0 25 1,-25-24 0,0-26 15</inkml:trace>
  <inkml:trace contextRef="#ctx0" brushRef="#br0" timeOffset="1534.47">28156 5309 0,'0'-25'0,"0"50"0,0-75 32,25 50-32,24 0 15,1 75 1,0 24-1,-50 25 1,0-25 0,-25-49-1,25-75 17,0 0-17,25-25 1,-1 1-16,76-125 15,-26 50 1,-24 50 0,-50 99 31,0-1-47,-50 76 15,50-26 1,-25-24-16,25-1 15,0 50 1,25-49 0,0-25-1,0 0-15</inkml:trace>
  <inkml:trace contextRef="#ctx0" brushRef="#br0" timeOffset="1750.09">28999 5482 0,'0'-24'16,"25"-1"15,25 0-15,-1 25-16,26 0 16,74-25-1,-1 0 1,-123 25-16,0 0 15</inkml:trace>
  <inkml:trace contextRef="#ctx0" brushRef="#br0" timeOffset="2001.22">29272 5259 0,'0'-25'16,"0"50"-16,-25-74 0,1 49 15,24-25 1,0 50 15,24 49-15,-24-24 0,25-1-16,-25 75 15,25-49 1,-25-26-1,0-24 1</inkml:trace>
  <inkml:trace contextRef="#ctx0" brushRef="#br0" timeOffset="2415.4">30264 5185 0,'0'0'0,"0"-25"0,0 0 16,0 0-1,0 1-15,-49 24 16,-1 0 0,-24 24-1,-25 51 1,-50 98 15,124-123-15,25 74-1,50-25 1,-1-74-16,50 0 16,-24 0-16,24-25 15,174 0 1,-174-25-1,-99 0 17,-49 25-17</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21.531"/>
    </inkml:context>
    <inkml:brush xml:id="br0">
      <inkml:brushProperty name="width" value="0.05" units="cm"/>
      <inkml:brushProperty name="height" value="0.05" units="cm"/>
    </inkml:brush>
  </inkml:definitions>
  <inkml:trace contextRef="#ctx0" brushRef="#br0">677 9 24575,'0'0'0,"1"-1"0,-1 1 0,0 0 0,0 0 0,0 0 0,0-1 0,0 1 0,0 0 0,0 0 0,0 0 0,0-1 0,0 1 0,0 0 0,0 0 0,0-1 0,0 1 0,0 0 0,0 0 0,0 0 0,0-1 0,0 1 0,0 0 0,0 0 0,0 0 0,0-1 0,0 1 0,0 0 0,0 0 0,0 0 0,-1-1 0,1 1 0,0 0 0,0 0 0,0 0 0,0 0 0,0 0 0,-1-1 0,1 1 0,0 0 0,0 0 0,0 0 0,-1 0 0,1 0 0,0 0 0,0 0 0,0 0 0,-1 0 0,1 0 0,0 0 0,0 0 0,-1 0 0,1 0 0,0 0 0,0 0 0,0 0 0,-1 0 0,1 0 0,0 0 0,0 0 0,0 0 0,-1 0 0,1 0 0,0 0 0,0 0 0,0 0 0,-1 1 0,1-1 0,0 0 0,-11 15 0,-71 225 0,27-72 0,-266 561 0,202-479 0,114-239-80,-48 91-1205,30-68-5541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22.745"/>
    </inkml:context>
    <inkml:brush xml:id="br0">
      <inkml:brushProperty name="width" value="0.05" units="cm"/>
      <inkml:brushProperty name="height" value="0.05" units="cm"/>
    </inkml:brush>
  </inkml:definitions>
  <inkml:trace contextRef="#ctx0" brushRef="#br0">244 0 24575,'-4'5'0,"0"0"0,1 0 0,-1 0 0,2 0 0,-1 1 0,0-1 0,-2 10 0,-6 10 0,-19 41 0,-39 74 0,58-120 0,-1-1 0,0 0 0,-2-1 0,-25 27 0,24-33 0,15-12 0,0 0 0,0 0 0,0 0 0,0 0 0,0 0 0,-1 0 0,1 0 0,0 0 0,0 0 0,0 0 0,0 0 0,0 0 0,0 0 0,0-1 0,0 1 0,0 0 0,-1 0 0,1 0 0,0 0 0,0 0 0,0 0 0,0 0 0,0 0 0,0 0 0,0 0 0,0 0 0,0 0 0,0 0 0,0-1 0,0 1 0,0 0 0,-1 0 0,1 0 0,0 0 0,0 0 0,0 0 0,0 0 0,0 0 0,0 0 0,0-1 0,0 1 0,0 0 0,0 0 0,0 0 0,0 0 0,0 0 0,0 0 0,0 0 0,0 0 0,1-1 0,-1 1 0,0 0 0,0 0 0,0 0 0,0 0 0,0 0 0,0 0 0,0 0 0,0 0 0,0 0 0,0 0 0,0 0 0,0-1 0,1 1 0,15-28 0,39-61 0,-38 58 0,1 1 0,1 1 0,2 1 0,1 1 0,32-32 0,-53 58 0,1 0 0,-1-1 0,0 1 0,1 0 0,-1 0 0,1 0 0,-1 0 0,1 0 0,-1 0 0,1 0 0,0 1 0,-1-1 0,1 1 0,0-1 0,0 1 0,0-1 0,-1 1 0,1 0 0,0 0 0,0 0 0,0 0 0,-1 0 0,1 1 0,0-1 0,0 0 0,0 1 0,-1-1 0,1 1 0,0 0 0,-1 0 0,1-1 0,-1 1 0,1 0 0,-1 0 0,1 0 0,-1 1 0,1-1 0,-1 0 0,1 2 0,5 5 0,-1 1 0,-1 0 0,0 1 0,0-1 0,5 16 0,-4-12 0,46 135-1365,-35-104-5461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23.284"/>
    </inkml:context>
    <inkml:brush xml:id="br0">
      <inkml:brushProperty name="width" value="0.05" units="cm"/>
      <inkml:brushProperty name="height" value="0.05" units="cm"/>
    </inkml:brush>
  </inkml:definitions>
  <inkml:trace contextRef="#ctx0" brushRef="#br0">21 1 24575,'-8'0'0,"-2"8"0,8 2 0,4 8 0,11 1 0,18-3 0,13-4 0,13-5 0,7-2 0,8-11 0,-1-5 0,-4-7 0,-14-1-8191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23.687"/>
    </inkml:context>
    <inkml:brush xml:id="br0">
      <inkml:brushProperty name="width" value="0.05" units="cm"/>
      <inkml:brushProperty name="height" value="0.05" units="cm"/>
    </inkml:brush>
  </inkml:definitions>
  <inkml:trace contextRef="#ctx0" brushRef="#br0">21 0 24575,'-8'8'0,"-2"11"0,8 2 0,12-2 0,22-13 0,28-7 0,20-4 0,21-9 0,17-2 0,-12 2-8191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24.087"/>
    </inkml:context>
    <inkml:brush xml:id="br0">
      <inkml:brushProperty name="width" value="0.05" units="cm"/>
      <inkml:brushProperty name="height" value="0.05" units="cm"/>
    </inkml:brush>
  </inkml:definitions>
  <inkml:trace contextRef="#ctx0" brushRef="#br0">672 261 24575,'2'-12'0,"-1"0"0,1 0 0,1 0 0,6-18 0,-4 18 0,-2 0 0,0 0 0,0 1 0,-1-2 0,0-16 0,-2 25 0,0 1 0,0-1 0,-1 1 0,0-1 0,0 0 0,0 1 0,0 0 0,0-1 0,-1 1 0,0 0 0,1 0 0,-1-1 0,0 1 0,-1 1 0,1-1 0,0 0 0,-1 0 0,0 1 0,1 0 0,-1-1 0,0 1 0,-6-3 0,1 1 0,0 1 0,0 0 0,0 0 0,0 1 0,-1 0 0,1 1 0,-1-1 0,1 2 0,-1-1 0,0 1 0,1 0 0,-1 1 0,-14 3 0,1 0 0,0 2 0,0 0 0,1 1 0,-25 13 0,11-2 0,1 1 0,1 1 0,0 2 0,-41 38 0,52-40 0,1 1 0,0 1 0,2 0 0,1 2 0,0 0 0,-19 38 0,32-52 0,0 0 0,1 1 0,0-1 0,1 1 0,0 0 0,1 0 0,0 0 0,0 0 0,1 12 0,1-18 0,0 0 0,1 0 0,0 0 0,-1 0 0,2 0 0,-1 0 0,1 0 0,-1-1 0,1 1 0,1 0 0,-1-1 0,1 1 0,-1-1 0,1 0 0,0 0 0,1 0 0,-1-1 0,1 1 0,0-1 0,0 1 0,0-1 0,4 2 0,5 2 0,1-1 0,-1 0 0,1-1 0,0 0 0,1-1 0,-1-1 0,1 0 0,0-1 0,-1-1 0,1 0 0,0-1 0,16-2 0,-5-1 0,0-1 0,0-1 0,0-1 0,-1-1 0,49-21 0,-56 19 0,0 0 0,-1-2 0,0 0 0,-1-1 0,-1-1 0,0-1 0,0 0 0,-2 0 0,22-29 0,-19 19 0,0-1 0,-2-1 0,-1 0 0,0-1 0,15-55 0,-20 42 0,-8 28 0,-4 23 0,-4 26 0,6-3 40,2-1 0,8 52 0,-6-65-288,2-1 1,0 0-1,2 0 1,0-1-1,15 33 1,3-12-6579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24.548"/>
    </inkml:context>
    <inkml:brush xml:id="br0">
      <inkml:brushProperty name="width" value="0.05" units="cm"/>
      <inkml:brushProperty name="height" value="0.05" units="cm"/>
    </inkml:brush>
  </inkml:definitions>
  <inkml:trace contextRef="#ctx0" brushRef="#br0">0 397 24575,'8'0'0,"3"-8"0,7-3 0,9 1 0,15 2 0,17-6 0,22 0 0,14 2 0,14 3 0,-3-4 0,-3-1 0,-12 2 0,-21 4-8191</inkml:trace>
  <inkml:trace contextRef="#ctx0" brushRef="#br0" timeOffset="1">516 21 24575,'-16'0'0,"-5"-8"0,-7-2 0,1 8 0,6 12 0,5 13 0,15 18 0,6 18 0,3 16 0,8 10 0,1-1 0,-2-7 0,-4-8 0,5-16 0,7-17 0,0-15-8191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25.103"/>
    </inkml:context>
    <inkml:brush xml:id="br0">
      <inkml:brushProperty name="width" value="0.05" units="cm"/>
      <inkml:brushProperty name="height" value="0.05" units="cm"/>
    </inkml:brush>
  </inkml:definitions>
  <inkml:trace contextRef="#ctx0" brushRef="#br0">86 109 24575,'-1'-8'0,"0"1"0,0-1 0,0 0 0,-1 1 0,0-1 0,-4-10 0,5 15 0,0 0 0,0 0 0,-1 1 0,1-1 0,-1 1 0,1-1 0,-1 1 0,0 0 0,0-1 0,0 1 0,0 0 0,0 0 0,0 1 0,0-1 0,-1 0 0,1 1 0,-1-1 0,1 1 0,-6-2 0,7 3 0,0 0 0,1 0 0,-1 0 0,0 0 0,0 0 0,0 1 0,0-1 0,1 0 0,-1 0 0,0 1 0,0-1 0,1 1 0,-1-1 0,0 1 0,1-1 0,-1 1 0,0-1 0,1 1 0,-1-1 0,1 1 0,-1 0 0,1-1 0,-1 1 0,1 0 0,-1 0 0,1-1 0,0 1 0,-1 0 0,1 0 0,0 0 0,0-1 0,-1 1 0,1 0 0,0 0 0,0 0 0,0 0 0,0 0 0,0-1 0,1 3 0,0 42 0,0-38 0,6 74 0,-3-1 0,-10 113 0,-1-145 0,4-35 0,0-1 0,1 1 0,1 0 0,1 0 0,-1 0 0,2 0 0,0-1 0,3 14 0,-4-25 0,0 0 0,1 0 0,-1 0 0,1 0 0,-1 0 0,1-1 0,-1 1 0,1 0 0,-1 0 0,1 0 0,0-1 0,0 1 0,-1 0 0,1-1 0,0 1 0,0-1 0,0 1 0,0-1 0,0 1 0,0-1 0,-1 0 0,1 1 0,0-1 0,0 0 0,0 0 0,0 0 0,0 1 0,0-1 0,0 0 0,1 0 0,-1-1 0,0 1 0,0 0 0,0 0 0,-1 0 0,1-1 0,0 1 0,0 0 0,0-1 0,0 1 0,1-2 0,7-1 0,-1-2 0,0 1 0,11-10 0,-13 10 0,22-15 0,17-13 0,1 2 0,94-44 0,-123 67 0,0 1 0,0 1 0,1 0 0,-1 1 0,25-1 0,-31 4 0,0 1 0,0 0 0,1 1 0,-1 0 0,0 1 0,0 0 0,0 1 0,0 0 0,15 7 0,-20-7 0,-1 0 0,0-1 0,0 2 0,0-1 0,0 0 0,0 1 0,-1 0 0,1 0 0,-1 1 0,0-1 0,-1 1 0,1 0 0,4 8 0,-7-10 0,1 0 0,-1 1 0,0-1 0,0 1 0,0 0 0,-1-1 0,1 1 0,-1 0 0,0-1 0,0 1 0,0 0 0,0 0 0,-1-1 0,1 1 0,-1 0 0,0-1 0,0 1 0,-1-1 0,1 1 0,-1-1 0,1 0 0,-5 6 0,-4 5 0,-1 0 0,-1-1 0,0-1 0,-1 0 0,0 0 0,-1-2 0,-17 12 0,-6 0 0,-69 32 0,79-42 0,0-1 0,-1-1 0,0-2 0,-36 7 0,56-14 0,0 1 0,0-2 0,0 1 0,0-1 0,-1 0 0,1-1 0,0 0 0,0 0 0,1-1 0,-1 0 0,0 0 0,0-1 0,1 0 0,0 0 0,-1-1 0,1 0 0,0 0 0,1-1 0,-1 1 0,-5-7 0,-16-19-1365,5 3-5461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25.519"/>
    </inkml:context>
    <inkml:brush xml:id="br0">
      <inkml:brushProperty name="width" value="0.05" units="cm"/>
      <inkml:brushProperty name="height" value="0.05" units="cm"/>
    </inkml:brush>
  </inkml:definitions>
  <inkml:trace contextRef="#ctx0" brushRef="#br0">693 38 24575,'3'-11'0,"1"-11"0,-9 17 0,-8 9 0,4 2 0,2 1 0,-1-1 0,1 1 0,0 1 0,0-1 0,1 1 0,0 0 0,0 1 0,-7 14 0,3-6 0,-87 151 0,-15 23 0,-245 343-1365,328-492-5461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25.969"/>
    </inkml:context>
    <inkml:brush xml:id="br0">
      <inkml:brushProperty name="width" value="0.05" units="cm"/>
      <inkml:brushProperty name="height" value="0.05" units="cm"/>
    </inkml:brush>
  </inkml:definitions>
  <inkml:trace contextRef="#ctx0" brushRef="#br0">20 21 24575,'-1'0'0,"0"0"0,0-1 0,0 1 0,0 0 0,0 0 0,0-1 0,0 1 0,0-1 0,0 1 0,1 0 0,-1-1 0,0 0 0,0 1 0,0-1 0,1 1 0,-1-1 0,0 0 0,1 0 0,-1 1 0,0-2 0,1 1 0,-1 1 0,1 0 0,0 0 0,0-1 0,0 1 0,0 0 0,0 0 0,0 0 0,0-1 0,0 1 0,0 0 0,0 0 0,0-1 0,0 1 0,0 0 0,0 0 0,0-1 0,0 1 0,0 0 0,0 0 0,0-1 0,0 1 0,0 0 0,0 0 0,0-1 0,0 1 0,0 0 0,1 0 0,-1 0 0,0-1 0,0 1 0,0 0 0,0 0 0,1 0 0,-1-1 0,0 1 0,0 0 0,0 0 0,1 0 0,-1 0 0,0 0 0,0 0 0,1-1 0,-1 1 0,0 0 0,0 0 0,0 0 0,1 0 0,-1 0 0,0 0 0,1 0 0,-1 0 0,0 0 0,0 0 0,1 0 0,-1 0 0,0 0 0,0 1 0,0-1 0,1 0 0,-1 0 0,0 0 0,0 0 0,1 0 0,-1 0 0,0 0 0,0 1 0,1-1 0,9 4 0,-1 1 0,1 0 0,-1 0 0,0 1 0,0 0 0,0 1 0,-1 0 0,0 0 0,7 9 0,-7-8 0,36 37 0,-2 3 0,-2 1 0,-2 2 0,51 92 0,94 238 0,-180-375-59,5 16-202,2-1 0,0-1-1,1 0 1,22 29 0,-12-26-6565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27.114"/>
    </inkml:context>
    <inkml:brush xml:id="br0">
      <inkml:brushProperty name="width" value="0.05" units="cm"/>
      <inkml:brushProperty name="height" value="0.05" units="cm"/>
    </inkml:brush>
  </inkml:definitions>
  <inkml:trace contextRef="#ctx0" brushRef="#br0">1 1 24575,'8'8'0,"2"11"0,9 10 0,8 8 0,0 14 0,11 14 0,7 4 0,4 6 0,2-1 0,0-6 0,-1-6 0,0-6 0,-2-4 0,-8-3 0,-11-18 0,-11-14-8191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08T14:15:49.211"/>
    </inkml:context>
    <inkml:brush xml:id="br0">
      <inkml:brushProperty name="width" value="0.35" units="cm"/>
      <inkml:brushProperty name="height" value="0.35" units="cm"/>
      <inkml:brushProperty name="color" value="#333333"/>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27.514"/>
    </inkml:context>
    <inkml:brush xml:id="br0">
      <inkml:brushProperty name="width" value="0.05" units="cm"/>
      <inkml:brushProperty name="height" value="0.05" units="cm"/>
    </inkml:brush>
  </inkml:definitions>
  <inkml:trace contextRef="#ctx0" brushRef="#br0">838 10 24575,'0'0'0,"0"-1"0,0 1 0,0 0 0,1-1 0,-1 1 0,0 0 0,0-1 0,0 1 0,0 0 0,-1 0 0,1-1 0,0 1 0,0 0 0,0-1 0,0 1 0,0 0 0,0 0 0,0-1 0,0 1 0,-1 0 0,1 0 0,0-1 0,0 1 0,0 0 0,-1 0 0,1 0 0,0-1 0,0 1 0,-1 0 0,1 0 0,0 0 0,0 0 0,-1-1 0,1 1 0,0 0 0,0 0 0,-1 0 0,1 0 0,0 0 0,-1 0 0,1 0 0,0 0 0,-14 10 0,1 8 0,1 0 0,1 0 0,0 1 0,-9 26 0,-27 86 0,25-64 0,-87 217 0,-247 462 0,277-593 59,-35 61-1483,90-177-5402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28.415"/>
    </inkml:context>
    <inkml:brush xml:id="br0">
      <inkml:brushProperty name="width" value="0.05" units="cm"/>
      <inkml:brushProperty name="height" value="0.05" units="cm"/>
    </inkml:brush>
  </inkml:definitions>
  <inkml:trace contextRef="#ctx0" brushRef="#br0">1 1 24575,'5'0'0,"0"1"0,0-1 0,1 1 0,-1 0 0,0 1 0,0-1 0,0 1 0,-1 0 0,1 0 0,0 1 0,-1-1 0,1 1 0,-1 0 0,0 0 0,7 7 0,3 4 0,-2 1 0,22 32 0,-17-22 0,618 764 0,-616-766-113,31 31 354,-46-50-376,0 0-1,1-1 0,-1 0 0,1 1 1,-1-1-1,1-1 0,0 1 0,1-1 0,-1 0 1,6 2-1,9-5-6690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29.035"/>
    </inkml:context>
    <inkml:brush xml:id="br0">
      <inkml:brushProperty name="width" value="0.05" units="cm"/>
      <inkml:brushProperty name="height" value="0.05" units="cm"/>
    </inkml:brush>
  </inkml:definitions>
  <inkml:trace contextRef="#ctx0" brushRef="#br0">541 196 24575,'-1'-6'0,"-1"1"0,0-1 0,-1 1 0,1 0 0,-1 0 0,0 0 0,0 0 0,-1 1 0,1-1 0,-6-5 0,7 8 0,-1-2 0,0 1 0,0 0 0,0 0 0,0 0 0,-1 1 0,1-1 0,-1 1 0,0 0 0,1 0 0,-1 0 0,0 0 0,0 1 0,0 0 0,0-1 0,-1 1 0,-4 0 0,2 1 0,0 0 0,0 0 0,0 1 0,0 0 0,0 0 0,0 0 0,0 1 0,1 0 0,-9 4 0,-9 7 0,0 0 0,0 1 0,2 2 0,-22 18 0,38-29 0,-112 94 0,101-83 0,1 1 0,0 0 0,2 1 0,-20 32 0,41-61 0,1 2 0,0-1 0,18-15 0,7-9 0,21-30 0,4-4 0,106-98 0,-157 160 0,-1 1 0,1 0 0,0 0 0,10-4 0,-16 8 0,0 1 0,0-1 0,0 0 0,0 1 0,1 0 0,-1-1 0,0 1 0,0 0 0,1-1 0,-1 1 0,0 0 0,0 0 0,1 0 0,-1 0 0,0 0 0,1 1 0,-1-1 0,0 0 0,0 0 0,1 1 0,-1-1 0,0 1 0,0-1 0,0 1 0,0 0 0,1-1 0,-1 1 0,0 0 0,0 0 0,0 0 0,-1 0 0,1 0 0,0 0 0,0 0 0,1 2 0,2 6 0,-1 1 0,0 0 0,-1 0 0,0 0 0,0 1 0,-1-1 0,-1 0 0,0 19 0,3 29 0,3-11-111,9 55 349,-12-90-486,0 0-1,1 1 0,0-2 0,1 1 1,11 20-1,6-1-6577</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29.425"/>
    </inkml:context>
    <inkml:brush xml:id="br0">
      <inkml:brushProperty name="width" value="0.05" units="cm"/>
      <inkml:brushProperty name="height" value="0.05" units="cm"/>
    </inkml:brush>
  </inkml:definitions>
  <inkml:trace contextRef="#ctx0" brushRef="#br0">0 80 24575,'8'0'0,"11"0"0,9 8 0,17-6 0,16-2 0,6-2 0,8-9 0,-2-9 0,4-3 0,-4 4 0,-14 5-8191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29.861"/>
    </inkml:context>
    <inkml:brush xml:id="br0">
      <inkml:brushProperty name="width" value="0.05" units="cm"/>
      <inkml:brushProperty name="height" value="0.05" units="cm"/>
    </inkml:brush>
  </inkml:definitions>
  <inkml:trace contextRef="#ctx0" brushRef="#br0">41 0 24575,'-9'8'0,"-10"4"0,6-2 0,14-1 0,13-3 0,22-11 0,20-4 0,8-1 0,-6 2-8191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30.291"/>
    </inkml:context>
    <inkml:brush xml:id="br0">
      <inkml:brushProperty name="width" value="0.05" units="cm"/>
      <inkml:brushProperty name="height" value="0.05" units="cm"/>
    </inkml:brush>
  </inkml:definitions>
  <inkml:trace contextRef="#ctx0" brushRef="#br0">551 118 24575,'2'0'0,"-1"-1"0,0 1 0,0 0 0,1 0 0,-1 0 0,0-1 0,0 1 0,0-1 0,1 1 0,-1-1 0,0 1 0,0-1 0,0 0 0,0 0 0,0 1 0,0-1 0,0 0 0,-1 0 0,1 0 0,0 0 0,0 0 0,-1 0 0,1 0 0,0 0 0,-1 0 0,1 0 0,-1-1 0,0 1 0,1 0 0,-1 0 0,0 0 0,0-1 0,1 1 0,-1 0 0,0 0 0,0-1 0,-1 1 0,1-1 0,0-3 0,0 1 0,-1 0 0,1 0 0,-1 0 0,0 0 0,0 0 0,-1 0 0,1 1 0,-1-1 0,-3-5 0,3 6 0,-1 0 0,1 0 0,-1 0 0,0 1 0,0-1 0,-1 1 0,1 0 0,0 0 0,-1 0 0,1 1 0,-1-1 0,0 1 0,1 0 0,-1-1 0,0 2 0,0-1 0,0 0 0,0 1 0,0 0 0,0 0 0,0 0 0,1 0 0,-1 1 0,-5 1 0,-6 1 0,1 0 0,0 2 0,0-1 0,0 2 0,-17 9 0,1 3 0,0 0 0,1 2 0,2 2 0,0 0 0,-46 51 0,52-51 0,2 2 0,1 0 0,1 1 0,2 1 0,0 1 0,1 0 0,-10 32 0,21-51 0,1-1 0,0 0 0,0 1 0,1-1 0,0 1 0,0-1 0,1 1 0,0-1 0,1 1 0,-1-1 0,1 1 0,3 9 0,-2-13 0,-1 1 0,1-1 0,0 1 0,1-1 0,-1 0 0,1 0 0,0 0 0,0 0 0,0-1 0,1 1 0,-1-1 0,1 0 0,0 0 0,0 0 0,0 0 0,0-1 0,0 0 0,0 1 0,8 1 0,-1 0 0,1-1 0,0-1 0,0 0 0,0 0 0,0-1 0,1-1 0,-1 0 0,0 0 0,0-1 0,0-1 0,0 0 0,0-1 0,0 0 0,0-1 0,-1 0 0,0-1 0,21-11 0,-15 6 0,0-1 0,-1-1 0,0 0 0,-1-1 0,0 0 0,-1-1 0,-1-1 0,0 0 0,-1-1 0,13-22 0,-12 15 0,-2-1 0,-1 0 0,0-1 0,-2 0 0,-1 0 0,-1 0 0,-1-1 0,2-35 0,-6 75 0,0 0 0,1 0 0,4 16 0,-1-5 0,1 14-227,2-1-1,2 0 1,1 0-1,2-1 1,25 50-1,-9-40-6598</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30.660"/>
    </inkml:context>
    <inkml:brush xml:id="br0">
      <inkml:brushProperty name="width" value="0.05" units="cm"/>
      <inkml:brushProperty name="height" value="0.05" units="cm"/>
    </inkml:brush>
  </inkml:definitions>
  <inkml:trace contextRef="#ctx0" brushRef="#br0">1 480 24575,'8'0'0,"11"-7"0,18-4 0,10-7 0,23-1 0,14-4 0,8 0 0,-2-2 0,-1 2 0,-8-3 0,-17 2-8191</inkml:trace>
  <inkml:trace contextRef="#ctx0" brushRef="#br0" timeOffset="1">472 12 24575,'-8'0'0,"-10"-9"0,-3 7 0,3 18 0,4 15 0,13 18 0,6 9 0,2 10 0,8 10 0,2 8 0,5-3 0,0-8 0,-5-8 0,-5-8 0,-4-14-8191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31.141"/>
    </inkml:context>
    <inkml:brush xml:id="br0">
      <inkml:brushProperty name="width" value="0.05" units="cm"/>
      <inkml:brushProperty name="height" value="0.05" units="cm"/>
    </inkml:brush>
  </inkml:definitions>
  <inkml:trace contextRef="#ctx0" brushRef="#br0">0 97 24575,'4'-5'0,"0"0"0,0 0 0,-1 0 0,0-1 0,0 1 0,4-13 0,10-16 0,-16 33 0,-1 0 0,1 1 0,-1-1 0,1 0 0,0 0 0,-1 0 0,1 0 0,0 1 0,0-1 0,-1 0 0,1 1 0,0-1 0,0 0 0,0 1 0,0-1 0,0 1 0,0 0 0,0-1 0,0 1 0,0 0 0,0 0 0,0-1 0,0 1 0,0 0 0,0 0 0,2 0 0,-1 1 0,0 0 0,-1 0 0,1 0 0,0 0 0,-1 0 0,1 0 0,-1 0 0,0 0 0,1 1 0,-1-1 0,0 0 0,0 1 0,0-1 0,1 3 0,4 5 0,-2 0 0,1 0 0,-2 1 0,6 18 0,14 89 0,9 136 0,-19-130 0,-12-115 0,0 0 0,0 0 0,1-1 0,0 1 0,5 11 0,-6-17 0,-1-1 0,1 0 0,0 0 0,-1 0 0,1 0 0,0 1 0,0-1 0,0 0 0,0 0 0,0-1 0,0 1 0,0 0 0,0 0 0,0 0 0,0-1 0,1 1 0,-1 0 0,0-1 0,0 1 0,1-1 0,-1 0 0,0 1 0,1-1 0,-1 0 0,0 0 0,1 0 0,-1 0 0,1 0 0,-1 0 0,0 0 0,1 0 0,-1-1 0,0 1 0,1-1 0,-1 1 0,0-1 0,0 1 0,2-2 0,13-7 0,0-2 0,-1 1 0,-1-2 0,0 0 0,0-1 0,-1 0 0,13-19 0,17-15 0,-30 35 0,0 0 0,1 1 0,0 1 0,1 0 0,0 1 0,0 1 0,1 0 0,0 1 0,1 0 0,25-5 0,-29 9 0,0 0 0,0 1 0,0 1 0,1 0 0,-1 1 0,0 0 0,1 1 0,-1 1 0,0 0 0,0 1 0,0 0 0,0 1 0,-1 0 0,17 9 0,-24-11 0,-1 0 0,0 0 0,0 1 0,0 0 0,0-1 0,0 1 0,-1 1 0,0-1 0,1 1 0,-1-1 0,0 1 0,0 0 0,-1 0 0,1 0 0,-1 0 0,0 1 0,0-1 0,-1 0 0,1 1 0,-1 0 0,0-1 0,0 1 0,0 5 0,-1-3 0,-1-1 0,1 1 0,-1-1 0,-1 1 0,1-1 0,-1 0 0,0 1 0,-1-1 0,0 0 0,0 0 0,0-1 0,0 1 0,-1-1 0,0 1 0,0-1 0,-7 6 0,-11 10 0,-2 0 0,0-2 0,-1-1 0,-1-1 0,-28 15 0,-6-3 0,-83 30 0,113-48 30,-1-2 0,0 0 0,-41 5 0,63-13-117,0 0-1,-1 0 1,1-1 0,0 0-1,-1-1 1,1 0 0,0 0-1,0-1 1,0 0-1,0-1 1,0 0 0,0 0-1,1-1 1,0 0 0,-1 0-1,-7-7 1,-10-13-6739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32.065"/>
    </inkml:context>
    <inkml:brush xml:id="br0">
      <inkml:brushProperty name="width" value="0.05" units="cm"/>
      <inkml:brushProperty name="height" value="0.05" units="cm"/>
    </inkml:brush>
  </inkml:definitions>
  <inkml:trace contextRef="#ctx0" brushRef="#br0">12 21 24575,'0'-8'0,"-9"-3"0,7 9 0,2 12 0,2 21 0,8 21 0,3 18 0,7 4 0,8 7 0,7-3 0,6 1 0,-5-5 0,1-15 0,-7-10 0,0-12 0,3-22 0,-5-12-8191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32.498"/>
    </inkml:context>
    <inkml:brush xml:id="br0">
      <inkml:brushProperty name="width" value="0.05" units="cm"/>
      <inkml:brushProperty name="height" value="0.05" units="cm"/>
    </inkml:brush>
  </inkml:definitions>
  <inkml:trace contextRef="#ctx0" brushRef="#br0">567 34 24575,'0'-12'0,"0"-8"0,-2 19 0,-4 12 0,-119 295 0,-25 60 0,81-205 0,40-86 0,-4-1 0,-56 91 0,33-68-1365,49-84-5461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08T14:16:14.964"/>
    </inkml:context>
    <inkml:brush xml:id="br0">
      <inkml:brushProperty name="width" value="0.35" units="cm"/>
      <inkml:brushProperty name="height" value="0.35" units="cm"/>
      <inkml:brushProperty name="color" value="#849398"/>
      <inkml:brushProperty name="ignorePressure" value="1"/>
    </inkml:brush>
  </inkml:definitions>
  <inkml:trace contextRef="#ctx0" brushRef="#br0">2642 649,'-2373'0,"2365"0,0 0,1 0,-1-1,0 0,1-1,-1 1,1-1,0-1,-8-2,12 3,-1-1,1 1,0 0,0-1,0 0,1 1,-1-1,1 0,-1-1,1 1,0 0,0-1,0 1,1-1,-1 1,1-1,0 0,0 1,-1-8,0-5,1 0,1-23,0 27,1 0,-2 0,0 0,0 0,-5-16,6 26,-1 0,0 0,0 0,1 0,-1-1,0 1,-1 0,1 0,0 1,-1-1,1 0,-1 0,1 1,-1-1,-3-2,4 4,-1-1,1 1,0-1,-1 1,1 0,0 0,-1-1,1 1,0 0,-1 0,1 0,-1 1,1-1,0 0,-1 0,1 1,0-1,0 1,-3 0,0 2,-1 0,1 0,0 1,0-1,0 1,0 0,0 0,1 0,0 0,0 1,-4 7,-22 36,29-48,0 0,0 0,0 0,0 0,0 0,1 0,-1 0,0 0,0-1,0 1,0 0,0 0,0 0,1 0,-1 0,0 0,0 0,0 0,0 0,0 0,0 0,1 0,-1 0,0 0,0 0,0 1,0-1,0 0,0 0,0 0,1 0,-1 0,0 0,0 0,0 0,0 0,0 0,0 0,0 1,0-1,0 0,1 0,-1 0,0 0,0 0,0 0,0 0,0 1,0-1,0 0,0 0,0 0,0 0,0 0,0 1,0-1,0 0,115-34,176-49,66 8,-271 63,1 5,105 3,841 10,-597-8,3425 2,-3848 0,-1 0,1-1,-1-1,1 0,12-4,-21 5,0 0,1-1,-1 0,-1 0,1 0,0-1,0 1,-1-1,1 0,-1 1,0-2,0 1,0 0,-1-1,1 1,-1-1,4-7,-2 1,-1 1,-1-1,0 0,0 0,0-13,-1 13,0 1,1-1,0 0,6-18,-7 25,1 0,0 0,0 0,0 0,0 0,0 0,0 0,1 1,-1-1,1 1,0 0,0 0,0 0,0 0,0 0,0 0,7-1,0-1,0 1,1 1,-1-1,1 2,-1 0,1 0,0 0,-1 2,1-1,19 5,-25-4,0 0,0 0,-1 1,1 0,-1 0,1 0,-1 1,0-1,0 1,0 0,0 0,-1 0,1 1,-1 0,0-1,0 1,0 0,0 0,-1 1,1-1,-1 0,0 1,-1 0,1-1,1 7,1 18,-1 0,-2 1,0-1,-2 0,-6 38,6-63,0 1,0-1,0 0,0 0,0 0,-1 0,0 0,0 0,0 0,0 0,-1-1,1 1,-1-1,0 0,0 1,0-2,-1 1,1 0,-1 0,1-1,-1 0,0 0,0 0,0 0,0-1,0 1,-5 0,-11 1,1 0,0-1,-1-1,-35-3,31 1,-985-7,701 9,-6 20,30 1,-130-23,-312 17,153 13,-1-30,223-1,-1325 2,1839 0,-79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39.537"/>
    </inkml:context>
    <inkml:brush xml:id="br0">
      <inkml:brushProperty name="width" value="0.05" units="cm"/>
      <inkml:brushProperty name="height" value="0.05" units="cm"/>
    </inkml:brush>
  </inkml:definitions>
  <inkml:trace contextRef="#ctx0" brushRef="#br0">665 380 24575,'-2'-51'0,"-2"0"0,-2 0 0,-19-74 0,24 120 0,0 0 0,-1 0 0,1 0 0,-1 0 0,0 1 0,0-1 0,0 0 0,-1 1 0,0-1 0,0 1 0,0 0 0,0 0 0,0 0 0,-1 0 0,0 1 0,0-1 0,0 1 0,0 0 0,-1 0 0,1 1 0,-1-1 0,1 1 0,-1 0 0,0 0 0,0 1 0,0-1 0,0 1 0,0 0 0,0 1 0,0-1 0,-1 1 0,1 0 0,0 0 0,0 0 0,0 1 0,-8 2 0,-6 2 0,0 1 0,1 1 0,0 1 0,0 0 0,0 2 0,1 0 0,1 1 0,0 0 0,0 1 0,-20 22 0,11-8 0,1 0 0,1 2 0,1 1 0,-33 61 0,35-51 0,2 0 0,2 1 0,1 1 0,2 1 0,2 0 0,2 1 0,2 0 0,2 0 0,0 54 0,5-82 0,0-1 0,2 0 0,-1 0 0,2 0 0,0 0 0,0 0 0,2 0 0,-1-1 0,12 21 0,-11-26 0,0 1 0,1-1 0,1 0 0,-1 0 0,1 0 0,1-1 0,-1 0 0,1-1 0,0 0 0,1 0 0,-1-1 0,1 1 0,1-2 0,9 5 0,-5-5 0,-1 0 0,1 0 0,0-1 0,0-1 0,0 0 0,0-1 0,0-1 0,0 0 0,0-1 0,0 0 0,0-1 0,0-1 0,0 0 0,0-1 0,17-7 0,-20 7 0,-1-1 0,1-1 0,-1 1 0,0-2 0,-1 1 0,1-1 0,-1-1 0,-1 0 0,1 0 0,-1 0 0,-1-1 0,0 0 0,0-1 0,-1 0 0,0 0 0,0 0 0,-1-1 0,-1 1 0,4-13 0,-1-9 0,-1 1 0,-1-1 0,0-48 0,-9-100 0,1 101 0,1 50 0,2-39 0,0 67 0,-1 1 0,1 0 0,0-1 0,0 1 0,0 0 0,0-1 0,0 1 0,0-1 0,0 1 0,0 0 0,0-1 0,0 1 0,0 0 0,0-1 0,0 1 0,0 0 0,0-1 0,0 1 0,0-1 0,1 1 0,-1 0 0,0-1 0,0 1 0,0 0 0,1 0 0,-1-1 0,0 1 0,0 0 0,1-1 0,-1 1 0,0 0 0,1 0 0,-1 0 0,0-1 0,0 1 0,1 0 0,-1 0 0,1 0 0,-1 0 0,0-1 0,1 1 0,-1 0 0,9 15 0,-1 12 0,-3 1 0,0-1 0,-1 1 0,-1 48 0,1-9 0,40 320 0,-43-383-59,-1 1 0,1 0-1,0 0 1,0 0-1,0-1 1,1 1 0,0-1-1,0 1 1,0-1 0,0 1-1,0-1 1,1 0 0,0 0-1,0-1 1,0 1-1,1 0 1,-1-1 0,1 0-1,-1 0 1,1 0 0,0 0-1,6 2 1,19 5-6767</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40.035"/>
    </inkml:context>
    <inkml:brush xml:id="br0">
      <inkml:brushProperty name="width" value="0.05" units="cm"/>
      <inkml:brushProperty name="height" value="0.05" units="cm"/>
    </inkml:brush>
  </inkml:definitions>
  <inkml:trace contextRef="#ctx0" brushRef="#br0">1 43 24575,'8'0'0,"10"0"0,11 0 0,8 0 0,6-8 0,4-2 0,1 0 0,1 2 0,-9 2-8191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40.422"/>
    </inkml:context>
    <inkml:brush xml:id="br0">
      <inkml:brushProperty name="width" value="0.05" units="cm"/>
      <inkml:brushProperty name="height" value="0.05" units="cm"/>
    </inkml:brush>
  </inkml:definitions>
  <inkml:trace contextRef="#ctx0" brushRef="#br0">29 1 24575,'-8'0'0,"-2"8"0,0 10 0,10 3 0,12-3 0,14-4 0,17-5 0,18-3 0,14-12 0,3-4 0,3 0 0,-11 1-8191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41.194"/>
    </inkml:context>
    <inkml:brush xml:id="br0">
      <inkml:brushProperty name="width" value="0.05" units="cm"/>
      <inkml:brushProperty name="height" value="0.05" units="cm"/>
    </inkml:brush>
  </inkml:definitions>
  <inkml:trace contextRef="#ctx0" brushRef="#br0">11 21 24575,'0'-7'0,"-8"-4"0,5 9 0,12 20 0,12 16 0,11 17 0,7 9 0,5 9 0,3 2 0,3 4 0,-9-2 0,-2-14 0,-8-9 0,-10-12-8191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41.628"/>
    </inkml:context>
    <inkml:brush xml:id="br0">
      <inkml:brushProperty name="width" value="0.05" units="cm"/>
      <inkml:brushProperty name="height" value="0.05" units="cm"/>
    </inkml:brush>
  </inkml:definitions>
  <inkml:trace contextRef="#ctx0" brushRef="#br0">341 78 24575,'1'-15'0,"-1"11"0,1-1 0,-1 1 0,0 0 0,0 0 0,-1-1 0,1 1 0,-1 0 0,0 0 0,0 0 0,0 0 0,-4-8 0,5 12 0,0 0 0,-1-1 0,1 1 0,0 0 0,0-1 0,-1 1 0,1 0 0,0-1 0,0 1 0,-1 0 0,1 0 0,0-1 0,-1 1 0,1 0 0,-1 0 0,1 0 0,0 0 0,-1 0 0,1-1 0,0 1 0,-1 0 0,1 0 0,-1 0 0,1 0 0,0 0 0,-1 0 0,1 0 0,-1 0 0,1 0 0,0 0 0,-1 1 0,1-1 0,-1 0 0,1 0 0,0 0 0,-1 0 0,1 1 0,0-1 0,-1 0 0,1 0 0,0 0 0,-1 1 0,1-1 0,-13 17 0,-3 18 0,1 1 0,2 0 0,2 1 0,-12 63 0,11-47 0,-44 200 0,-33 136 0,79-352-682,-27 68-1,14-61-6143</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42.013"/>
    </inkml:context>
    <inkml:brush xml:id="br0">
      <inkml:brushProperty name="width" value="0.05" units="cm"/>
      <inkml:brushProperty name="height" value="0.05" units="cm"/>
    </inkml:brush>
  </inkml:definitions>
  <inkml:trace contextRef="#ctx0" brushRef="#br0">1 86 24575,'0'-8'0,"16"-3"0,14 1 0,25 2 0,19 2 0,14 3 0,15-7 0,-1-1 0,-3 0 0,-18 4-8191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42.384"/>
    </inkml:context>
    <inkml:brush xml:id="br0">
      <inkml:brushProperty name="width" value="0.05" units="cm"/>
      <inkml:brushProperty name="height" value="0.05" units="cm"/>
    </inkml:brush>
  </inkml:definitions>
  <inkml:trace contextRef="#ctx0" brushRef="#br0">8 1 24575,'-8'8'0,"14"2"0,21 0 0,23-10 0,26-4 0,17-3 0,7 1 0,-3 1 0,-12 1 0,-20 2-8191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43.044"/>
    </inkml:context>
    <inkml:brush xml:id="br0">
      <inkml:brushProperty name="width" value="0.05" units="cm"/>
      <inkml:brushProperty name="height" value="0.05" units="cm"/>
    </inkml:brush>
  </inkml:definitions>
  <inkml:trace contextRef="#ctx0" brushRef="#br0">179 28 24575,'0'-1'0,"0"0"0,0 0 0,0-1 0,-1 1 0,1 0 0,0 0 0,-1 0 0,1 0 0,-1-1 0,0 1 0,1 0 0,-1 0 0,0 0 0,1 0 0,-1 0 0,0 1 0,0-1 0,0 0 0,0 0 0,0 0 0,0 1 0,0-1 0,0 0 0,0 1 0,0-1 0,0 1 0,0 0 0,-1-1 0,1 1 0,0 0 0,0-1 0,-2 1 0,1 0 0,1 0 0,-1 0 0,0-1 0,0 1 0,1 1 0,-1-1 0,0 0 0,1 0 0,-1 1 0,0-1 0,1 0 0,-1 1 0,0 0 0,1-1 0,-1 1 0,1 0 0,-1 0 0,1 0 0,0 0 0,-1 0 0,1 0 0,-2 2 0,1 3 0,0 0 0,1 0 0,-1-1 0,1 1 0,0 0 0,1 0 0,-1 0 0,1 0 0,0 0 0,1 0 0,0 0 0,2 11 0,0 4 0,3 56 0,-3 0 0,-12 134 0,2-158 0,-8 120 0,15-165 0,0 0 0,1 0 0,0 0 0,0 0 0,3 10 0,-4-16 0,0-1 0,1 0 0,-1 1 0,1-1 0,-1 0 0,1 1 0,0-1 0,0 0 0,-1 0 0,1 1 0,0-1 0,0 0 0,0 0 0,0 0 0,0 0 0,0 0 0,1 0 0,-1-1 0,0 1 0,0 0 0,1-1 0,-1 1 0,0-1 0,1 1 0,-1-1 0,1 1 0,-1-1 0,0 0 0,1 0 0,-1 0 0,1 0 0,-1 0 0,1 0 0,-1 0 0,1 0 0,1-1 0,3-1 0,-1 0 0,1 0 0,-1 0 0,1-1 0,-1 0 0,0 0 0,0 0 0,-1-1 0,9-8 0,37-43 0,-34 35 0,11-13 0,3 1 0,0 1 0,53-41 0,-73 64 0,1 1 0,0 0 0,0 0 0,0 1 0,1 0 0,0 1 0,0 1 0,0 0 0,0 0 0,1 1 0,0 1 0,-1 0 0,1 1 0,0 0 0,0 1 0,17 2 0,-26-2 0,0 1 0,1 0 0,-1 0 0,0 0 0,0 1 0,0 0 0,-1-1 0,1 1 0,0 1 0,-1-1 0,1 0 0,-1 1 0,1 0 0,-1 0 0,0 0 0,-1 0 0,1 0 0,0 1 0,-1-1 0,0 1 0,1 0 0,-2-1 0,1 1 0,1 5 0,-1-3 0,-1 0 0,0 0 0,0 0 0,0 1 0,-1-1 0,0 1 0,0-1 0,-1 0 0,0 0 0,0 1 0,0-1 0,-1 0 0,0 0 0,0 0 0,-6 11 0,-3 3 0,-2 0 0,0-1 0,-2 0 0,0-1 0,0-1 0,-2 0 0,0-1 0,-1-1 0,-1 0 0,-26 15 0,21-16 0,0-2 0,0 0 0,-1-1 0,-1-1 0,0-2 0,0-1 0,-1 0 0,-46 4 0,45-9 40,0-1 0,-36-4 0,55 2-164,0 0 0,0 0 1,0-1-1,0-1 0,0 0 0,1 0 1,0 0-1,-1-1 0,1-1 0,0 1 1,-7-7-1,-7-9-6702</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43.523"/>
    </inkml:context>
    <inkml:brush xml:id="br0">
      <inkml:brushProperty name="width" value="0.05" units="cm"/>
      <inkml:brushProperty name="height" value="0.05" units="cm"/>
    </inkml:brush>
  </inkml:definitions>
  <inkml:trace contextRef="#ctx0" brushRef="#br0">561 11 24575,'0'-8'0,"0"6"0,-16 10 0,-5 13 0,-7 17 0,-15 20 0,-8 7 0,-3 9 0,-1 8 0,1-2 0,2 1 0,2-5 0,1-16 0,9-10 0,11-5 0,11-10-8191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43.998"/>
    </inkml:context>
    <inkml:brush xml:id="br0">
      <inkml:brushProperty name="width" value="0.05" units="cm"/>
      <inkml:brushProperty name="height" value="0.05" units="cm"/>
    </inkml:brush>
  </inkml:definitions>
  <inkml:trace contextRef="#ctx0" brushRef="#br0">1 11 24575,'0'-8'0,"0"5"0,8 11 0,10 13 0,11 10 0,8 16 0,5 9 0,5 9 0,9 3 0,4 6 0,7-3 0,1-4 0,4-7 0,-2-4 0,-5-4 0,-5-12 0,-5-11 0,-12-12-8191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08T14:16:28.118"/>
    </inkml:context>
    <inkml:brush xml:id="br0">
      <inkml:brushProperty name="width" value="0.35" units="cm"/>
      <inkml:brushProperty name="height" value="0.35" units="cm"/>
      <inkml:brushProperty name="color" value="#849398"/>
      <inkml:brushProperty name="ignorePressure" value="1"/>
    </inkml:brush>
  </inkml:definitions>
  <inkml:trace contextRef="#ctx0" brushRef="#br0">0 1,'0'0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44.374"/>
    </inkml:context>
    <inkml:brush xml:id="br0">
      <inkml:brushProperty name="width" value="0.05" units="cm"/>
      <inkml:brushProperty name="height" value="0.05" units="cm"/>
    </inkml:brush>
  </inkml:definitions>
  <inkml:trace contextRef="#ctx0" brushRef="#br0">50 43 24575,'-8'0'0,"-10"0"0,-3-8 0,19-3 0,25 1 0,33 2 0,39 2 0,27 11 0,17 3 0,1 2 0,-7-2 0,-19 6 0,-20 0 0,-27-1-8191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45.656"/>
    </inkml:context>
    <inkml:brush xml:id="br0">
      <inkml:brushProperty name="width" value="0.05" units="cm"/>
      <inkml:brushProperty name="height" value="0.05" units="cm"/>
    </inkml:brush>
  </inkml:definitions>
  <inkml:trace contextRef="#ctx0" brushRef="#br0">626 248 24575,'-2'-13'0,"1"-1"0,-2 1 0,0 0 0,-1 1 0,0-1 0,0 1 0,-2-1 0,1 1 0,-16-22 0,17 27 0,-1 0 0,0 0 0,0 0 0,0 0 0,-1 1 0,0 0 0,-1 0 0,1 1 0,-1 0 0,0 0 0,0 0 0,-1 1 0,0 0 0,1 1 0,-1 0 0,0 0 0,0 0 0,-1 1 0,-9-1 0,7 3 0,-1 1 0,1 0 0,0 1 0,0 0 0,0 0 0,0 1 0,0 1 0,0 0 0,1 1 0,0 0 0,0 0 0,0 1 0,1 0 0,0 1 0,0 0 0,-15 15 0,2 1 0,0 1 0,2 1 0,1 1 0,-29 50 0,29-42 0,2 2 0,1 0 0,-19 67 0,30-82 0,0 0 0,1 1 0,1 0 0,1-1 0,1 1 0,1 0 0,1 0 0,5 27 0,-5-43 0,1 1 0,-1 0 0,1-1 0,0 0 0,1 1 0,0-1 0,0 0 0,0 0 0,1-1 0,-1 1 0,1-1 0,1 1 0,-1-1 0,1-1 0,6 7 0,-4-7 0,-1 0 0,1-1 0,0 0 0,0 0 0,0 0 0,0-1 0,0 0 0,0 0 0,1-1 0,-1 1 0,1-2 0,-1 1 0,11-2 0,2 0 0,-1-1 0,1-1 0,-1 0 0,0-2 0,-1 0 0,1-2 0,-1 0 0,0 0 0,0-2 0,-1 0 0,0-1 0,25-20 0,-24 15 0,0-1 0,-1-1 0,-1 0 0,-1-1 0,0-1 0,-2 0 0,0-1 0,-1 0 0,0-1 0,9-27 0,23-81 0,-40 114 0,0-1 0,-1 1 0,-1-1 0,0 1 0,-1-1 0,-2-23 0,1 39 0,0-1 0,0 0 0,0 0 0,0 0 0,0 0 0,-1 0 0,1 0 0,0 1 0,0-1 0,-1 0 0,1 0 0,0 0 0,-1 1 0,1-1 0,-1 0 0,1 0 0,-1 1 0,0-2 0,-6 11 0,-4 29 0,1 51 0,2 162 0,8-190 0,-1-28-227,2-1-1,1 1 1,1-1-1,2 0 1,12 43-1,4-20-6598</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46.134"/>
    </inkml:context>
    <inkml:brush xml:id="br0">
      <inkml:brushProperty name="width" value="0.05" units="cm"/>
      <inkml:brushProperty name="height" value="0.05" units="cm"/>
    </inkml:brush>
  </inkml:definitions>
  <inkml:trace contextRef="#ctx0" brushRef="#br0">0 142 24575,'0'-8'0,"0"-11"0,8-1 0,11 1 0,9 6 0,9 3 0,6-3 0,3 0 0,2 2 0,2 3 0,-1 3 0,-9 2-8191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46.564"/>
    </inkml:context>
    <inkml:brush xml:id="br0">
      <inkml:brushProperty name="width" value="0.05" units="cm"/>
      <inkml:brushProperty name="height" value="0.05" units="cm"/>
    </inkml:brush>
  </inkml:definitions>
  <inkml:trace contextRef="#ctx0" brushRef="#br0">21 13 24575,'-8'0'0,"-3"8"0,9 3 0,13-1 0,11-2 0,20-2 0,9-11 0,13-3 0,11-2 0,9-6 0,-10 0-8191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47.214"/>
    </inkml:context>
    <inkml:brush xml:id="br0">
      <inkml:brushProperty name="width" value="0.05" units="cm"/>
      <inkml:brushProperty name="height" value="0.05" units="cm"/>
    </inkml:brush>
  </inkml:definitions>
  <inkml:trace contextRef="#ctx0" brushRef="#br0">593 0 24575,'0'8'0,"-8"11"0,-10 9 0,-11 17 0,-16 9 0,-9 10 0,-2 11 0,-9 9 0,-1 6 0,4 3 0,3-5 0,4-11 0,12-9 0,12-17-8191</inkml:trace>
  <inkml:trace contextRef="#ctx0" brushRef="#br0" timeOffset="1">29 93 24575,'-2'0'0,"1"0"0,0 0 0,-1-1 0,1 1 0,0 0 0,-1-1 0,1 0 0,0 1 0,0-1 0,0 0 0,0 1 0,-1-1 0,1 0 0,0 0 0,0 0 0,0 0 0,1 0 0,-1 0 0,0 0 0,0 0 0,1-1 0,-1 1 0,0 0 0,1 0 0,-1-1 0,1 1 0,0 0 0,-1-1 0,1 1 0,0 0 0,0-1 0,0 1 0,0 0 0,0-3 0,0 3 0,0-1 0,0 1 0,0 0 0,0 0 0,0-1 0,0 1 0,0 0 0,1 0 0,-1-1 0,0 1 0,1 0 0,-1 0 0,1 0 0,0 0 0,-1-1 0,1 1 0,0 0 0,-1 0 0,1 0 0,0 0 0,0 1 0,0-1 0,0 0 0,0 0 0,0 0 0,0 1 0,0-1 0,0 1 0,1-1 0,-1 1 0,0-1 0,0 1 0,0 0 0,1-1 0,-1 1 0,0 0 0,3 0 0,0 1 0,0-1 0,0 1 0,0 1 0,-1-1 0,1 1 0,0-1 0,-1 1 0,1 0 0,-1 0 0,0 1 0,4 2 0,35 35 0,-37-35 0,58 68 0,98 147 0,-56-71 0,-58-84 0,58 75 0,-103-139-50,-1 2-10,0-1 0,1 0 0,-1 0 1,1 0-1,0 0 0,0 0 0,-1 0 1,1-1-1,0 1 0,1 0 0,-1-1 1,0 0-1,0 1 0,1-1 0,-1 0 1,0 0-1,1-1 0,-1 1 0,1 0 1,0-1-1,2 1 0,13-9-6766</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47.598"/>
    </inkml:context>
    <inkml:brush xml:id="br0">
      <inkml:brushProperty name="width" value="0.05" units="cm"/>
      <inkml:brushProperty name="height" value="0.05" units="cm"/>
    </inkml:brush>
  </inkml:definitions>
  <inkml:trace contextRef="#ctx0" brushRef="#br0">11 52 24575,'-8'0'0,"5"0"0,20-9 0,22-2 0,29 1 0,19 1 0,10 3 0,5 2 0,-6 2 0,-13 2 0,-19 0-8191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48.134"/>
    </inkml:context>
    <inkml:brush xml:id="br0">
      <inkml:brushProperty name="width" value="0.05" units="cm"/>
      <inkml:brushProperty name="height" value="0.05" units="cm"/>
    </inkml:brush>
  </inkml:definitions>
  <inkml:trace contextRef="#ctx0" brushRef="#br0">11 115 24575,'-8'0'0,"6"0"0,10 0 0,20 0 0,22 0 0,26 0 0,16-8 0,8-2 0,-4-8 0,-11-1 0,-12 3 0,-11 5 0,-7 3 0,-13-4 0,-13-1-8191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48.752"/>
    </inkml:context>
    <inkml:brush xml:id="br0">
      <inkml:brushProperty name="width" value="0.05" units="cm"/>
      <inkml:brushProperty name="height" value="0.05" units="cm"/>
    </inkml:brush>
  </inkml:definitions>
  <inkml:trace contextRef="#ctx0" brushRef="#br0">236 46 24575,'-1'-3'0,"0"0"0,0 0 0,0 0 0,0 0 0,0 0 0,-1 0 0,1 0 0,-1 0 0,0 1 0,0-1 0,0 1 0,0-1 0,0 1 0,-6-4 0,8 6 0,0 0 0,-1 0 0,1 0 0,0 0 0,-1 0 0,1 0 0,0 0 0,-1 0 0,1 0 0,0 0 0,-1 0 0,1 0 0,0 0 0,-1 0 0,1 1 0,0-1 0,-1 0 0,1 0 0,0 0 0,0 0 0,-1 1 0,1-1 0,0 0 0,0 0 0,-1 1 0,1-1 0,0 0 0,0 1 0,0-1 0,-1 0 0,1 0 0,0 1 0,0-1 0,0 0 0,0 1 0,0-1 0,0 0 0,0 1 0,0 0 0,-4 17 0,4-16 0,-6 62 0,3 97 0,-3 37 0,-5-112 0,-3 33 0,15-82 0,-1-36 0,1-1 0,-1 1 0,0 0 0,0-1 0,1 1 0,-1-1 0,0 1 0,1 0 0,-1-1 0,0 1 0,1-1 0,-1 1 0,1-1 0,-1 0 0,1 1 0,-1-1 0,1 1 0,-1-1 0,1 0 0,-1 1 0,1-1 0,0 0 0,-1 0 0,1 1 0,0-1 0,-1 0 0,1 0 0,-1 0 0,1 0 0,0 0 0,-1 0 0,1 0 0,0 0 0,-1 0 0,1 0 0,0 0 0,-1 0 0,1-1 0,0 1 0,-1 0 0,1 0 0,-1-1 0,1 1 0,-1 0 0,1-1 0,-1 1 0,1-1 0,-1 1 0,1-1 0,35-24 0,-30 19 0,53-40 0,-16 12 0,48-30 0,-78 56 0,0 0 0,1 1 0,0 1 0,0 0 0,1 1 0,-1 1 0,1 0 0,23-3 0,-35 7 0,0-1 0,0 1 0,1-1 0,-1 1 0,0 0 0,1 1 0,-1-1 0,0 0 0,0 1 0,1 0 0,-1 0 0,0 0 0,0 0 0,0 0 0,0 1 0,0-1 0,0 1 0,0 0 0,-1 0 0,1 0 0,-1 0 0,1 0 0,-1 1 0,0-1 0,0 1 0,0-1 0,0 1 0,0 0 0,0 0 0,-1 0 0,0 0 0,1 0 0,-1 0 0,0 0 0,-1 1 0,1-1 0,0 0 0,-1 0 0,0 1 0,0 3 0,0 4 0,0 0 0,-1 1 0,-1-1 0,1 0 0,-2-1 0,0 1 0,0 0 0,-1-1 0,0 0 0,-11 19 0,2-9 0,-1 0 0,-1-1 0,-1-1 0,0-1 0,-2 0 0,0-1 0,-34 23 0,37-29 0,1-2 0,-1 0 0,0 0 0,-1-1 0,0-1 0,0-1 0,0 0 0,-1-2 0,1 1 0,-1-2 0,-30 1 0,32-3 15,1-1 0,-1 0 0,1-1 0,0-1 0,-1 0 0,2-1 0,-27-11 0,33 12-102,0-1-1,1 0 1,0-1 0,-1 1-1,2-1 1,-1 0 0,0-1-1,1 0 1,0 1-1,0-2 1,1 1 0,0 0-1,0-1 1,0 0 0,1 0-1,-4-11 1,-2-13-6739</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49.201"/>
    </inkml:context>
    <inkml:brush xml:id="br0">
      <inkml:brushProperty name="width" value="0.05" units="cm"/>
      <inkml:brushProperty name="height" value="0.05" units="cm"/>
    </inkml:brush>
  </inkml:definitions>
  <inkml:trace contextRef="#ctx0" brushRef="#br0">30 12 24575,'-8'0'0,"-3"-8"0,0 5 0,11 11 0,13 13 0,12 10 0,11 8 0,13 5 0,8 3 0,2 3 0,-1-1 0,-3 0 0,-2 0 0,-3-1 0,-9-8-8191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49.665"/>
    </inkml:context>
    <inkml:brush xml:id="br0">
      <inkml:brushProperty name="width" value="0.05" units="cm"/>
      <inkml:brushProperty name="height" value="0.05" units="cm"/>
    </inkml:brush>
  </inkml:definitions>
  <inkml:trace contextRef="#ctx0" brushRef="#br0">520 70 24575,'0'-4'0,"0"-1"0,-1 1 0,0 0 0,0-1 0,0 1 0,0 0 0,-1-1 0,1 1 0,-1 0 0,0 0 0,-3-3 0,4 5 0,1 1 0,-1 0 0,0 0 0,0 0 0,0 0 0,0 0 0,0 1 0,0-1 0,0 0 0,0 0 0,0 0 0,0 1 0,0-1 0,-1 1 0,1-1 0,0 1 0,0-1 0,-1 1 0,1 0 0,0 0 0,0 0 0,-1-1 0,1 1 0,0 0 0,-1 1 0,1-1 0,0 0 0,-1 0 0,1 0 0,0 1 0,0-1 0,-1 1 0,1-1 0,0 1 0,0 0 0,0-1 0,-1 1 0,1 0 0,0 0 0,0-1 0,-1 3 0,-3 1 0,0 2 0,0-1 0,1 0 0,-1 1 0,1 0 0,0 0 0,1 0 0,0 1 0,-5 12 0,-2 9 0,-5 33 0,11-47 0,-108 513 0,66-335 0,-87 226 0,129-406-170,-1-2-1,0 1 0,-1-1 1,0 1-1,0-2 0,-1 1 1,-12 13-1,-10 1-6655</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2-05-25T04:42:53.878"/>
    </inkml:context>
    <inkml:brush xml:id="br0">
      <inkml:brushProperty name="width" value="0.05292" units="cm"/>
      <inkml:brushProperty name="height" value="0.05292" units="cm"/>
      <inkml:brushProperty name="color" value="#FF0000"/>
    </inkml:brush>
  </inkml:definitions>
  <inkml:trace contextRef="#ctx0" brushRef="#br0">16298 6500 0,'25'0'32,"0"0"-17,-25 24 48,25 51-48,-25-26-15,99 150 63,-99-125-16</inkml:trace>
  <inkml:trace contextRef="#ctx0" brushRef="#br0" timeOffset="333.93">16645 6648 0,'0'-24'31,"0"-1"0,0 50-31,0-1 16,-24 1-16,-1 50 16,0 24-1,-25 0 1,1 25 15,24-74-31,-49 49 16,24-25-1,25-24 1,25-25 0</inkml:trace>
  <inkml:trace contextRef="#ctx0" brushRef="#br0" timeOffset="668.04">16794 7020 0,'0'-24'47,"0"48"-32,-24 1-15,24 0 16,-25 25 0,0 24-1,25 1 1,25-51-1,-25 1 1,49 0 0,1-25-1</inkml:trace>
  <inkml:trace contextRef="#ctx0" brushRef="#br0" timeOffset="809.15">16968 6971 0,'0'0'0,"0"-25"16,-25 25-1,25-25-15</inkml:trace>
  <inkml:trace contextRef="#ctx0" brushRef="#br0" timeOffset="1383.31">16497 6351 0,'24'-25'15,"-48"50"-15,48-75 16,-48 75 46,-1 0-46,0-1 0,-25 26-1,75-75 32,74-74 16,-74 74-48,0 50 1,-25 0 0,25 49-1,-25-24 1</inkml:trace>
  <inkml:trace contextRef="#ctx0" brushRef="#br0" timeOffset="3949.44">20565 9204 0,'0'0'16,"0"-25"-16,0 0 62,0 50-46,0 0-16,0-1 16,50 175 30,-50-150 1,99-148-15,198-198-1,-123 172-16,-75 51 1,-49 24 0,-25 50 15</inkml:trace>
  <inkml:trace contextRef="#ctx0" brushRef="#br0" timeOffset="5166.88">20714 5706 0,'25'-25'187,"-1"25"-171,1 0-16,0 0 15,0 0-15,24 0 16,-24 0 0,50 0-16,-51 0 15,26 0 16</inkml:trace>
  <inkml:trace contextRef="#ctx0" brushRef="#br0" timeOffset="5416.98">20813 5855 0,'0'0'0,"-25"0"31,25 24-15,25-24-1,0 0-15,24 0 16,26 0-1,24 0 1,-24-24 0,-26 24-1</inkml:trace>
  <inkml:trace contextRef="#ctx0" brushRef="#br0" timeOffset="5715.87">21284 5606 0,'0'-24'15,"25"24"48,0 24-63,25-24 15,-1 25-15,1 0 16,24 25 0,1-25-1,-75-1 1,-50 26 0,0-25-16</inkml:trace>
  <inkml:trace contextRef="#ctx0" brushRef="#br0" timeOffset="5934.33">21433 5606 0,'0'-24'16,"0"48"30,0 1-30,0 25-16,0 0 16,0-1-16,0 50 15,0-49 1</inkml:trace>
  <inkml:trace contextRef="#ctx0" brushRef="#br0" timeOffset="6486.18">22698 5557 0,'25'0'16,"0"25"0,25-25-1,-26 0-15,26 0 16,0 0-16,49-25 16,-50-25-1,-24 25 1,-25-24-1,-25-1 1,-24 25 15,24 25-31,-25 0 16,-74 50 0,25 24-1,50 26 1,24-26-1,25 1 1,49-1 0,51-24-1,24-50 1,0 0 0,0-25-1,-99 25 1</inkml:trace>
  <inkml:trace contextRef="#ctx0" brushRef="#br0" timeOffset="6734.96">23418 5780 0,'25'25'46,"-50"-50"-46,50 75 0,-50-25 0,25 24 16,0-24-16,-25 0 16,25 49-1,0-24 1,25-25 0,49-1 15,1-24-31</inkml:trace>
  <inkml:trace contextRef="#ctx0" brushRef="#br0" timeOffset="6898.78">23567 5681 0,'0'0'0,"-25"-25"0,0 25 16,0-25 15</inkml:trace>
  <inkml:trace contextRef="#ctx0" brushRef="#br0" timeOffset="7136.03">23815 5631 0,'24'25'0,"1"-25"31,0 0-15,-25 25-16,50-25 15,-1 0 1,75 0-1,-99-25 1,0 25-16</inkml:trace>
  <inkml:trace contextRef="#ctx0" brushRef="#br0" timeOffset="7335.21">23964 5855 0,'-50'0'15,"50"24"1,25 1 15,0-25-15,24 0 0,1 0-16,74 0 15</inkml:trace>
  <inkml:trace contextRef="#ctx0" brushRef="#br0" timeOffset="7833.84">25576 5557 0,'-25'0'0,"50"0"0,-50-25 16,0 25-16,25-25 31,0 50-15,25 0-16,0 0 15,49 49 1,-24-24 0</inkml:trace>
  <inkml:trace contextRef="#ctx0" brushRef="#br0" timeOffset="8116.91">26047 5334 0,'0'0'0,"0"-25"0,0 0 16,-25 25-1,-24 99 1,-1 0 15,25-24-31,1-1 16,-26 75-1,0 25 1,1-1 0,-1-24-1,25-74 1,1-26-16</inkml:trace>
  <inkml:trace contextRef="#ctx0" brushRef="#br0" timeOffset="8369.11">26171 6003 0,'0'-24'0,"0"-1"16,-24 50 31,24 24-47,0-24 16,-25 25-1,25-26-15,0 26 16,49-25-1</inkml:trace>
  <inkml:trace contextRef="#ctx0" brushRef="#br0" timeOffset="8535.79">26395 5631 0,'-25'0'0,"50"0"0,-75-25 16,25 25-16,25-24 16</inkml:trace>
  <inkml:trace contextRef="#ctx0" brushRef="#br0" timeOffset="8850.26">26792 5780 0,'24'0'46,"1"0"-46,25-25 16,24 25 0,100 0-1,-1-24 1,-73 24 0,-76 0-1</inkml:trace>
  <inkml:trace contextRef="#ctx0" brushRef="#br0" timeOffset="9101.52">27585 5532 0,'0'0'15,"0"-25"-15,25 50 32,25 0-17,-25 0 1,74 49 0,-25 1-1,-49-51-15</inkml:trace>
  <inkml:trace contextRef="#ctx0" brushRef="#br0" timeOffset="9385.14">28156 5482 0,'0'0'0,"0"-24"15,-25 24 16,0 0-15,25 24 0,-25 51-1,-24 74 1,24-75-16,-49 75 16,24-25-1,0 0 1,26-25-1,-1-49 1</inkml:trace>
  <inkml:trace contextRef="#ctx0" brushRef="#br0" timeOffset="9650.45">28305 6003 0,'0'-24'32,"0"48"-1,0 1-15,0 25-16,0-25 15,0 24 1,25-24-1,24 0 1,-24-25-16</inkml:trace>
  <inkml:trace contextRef="#ctx0" brushRef="#br0" timeOffset="9784.01">28602 5904 0,'0'0'0,"0"-25"0,-24-24 15,-1 49 1,25-25 0</inkml:trace>
  <inkml:trace contextRef="#ctx0" brushRef="#br0" timeOffset="10317.76">28057 4862 0,'-25'0'16,"50"0"-16,-75 0 0,50 25 15,-50 0 1,26 0-16,-1-25 16,0 24-1,0 1-15,25-50 47,25 1-47,49-51 16,1 1-1,-50 74 1,-1 0 0,-24-25-1,25 75 1,-25 24-1,25-24 1,-25-1 15,25-24-15,-25 0-16</inkml:trace>
  <inkml:trace contextRef="#ctx0" brushRef="#br0" timeOffset="10475.93">28652 5086 0,'0'0'0,"25"0"0,0 0 63</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50.081"/>
    </inkml:context>
    <inkml:brush xml:id="br0">
      <inkml:brushProperty name="width" value="0.05" units="cm"/>
      <inkml:brushProperty name="height" value="0.05" units="cm"/>
    </inkml:brush>
  </inkml:definitions>
  <inkml:trace contextRef="#ctx0" brushRef="#br0">0 143 24575,'9'-8'0,"18"-2"0,20-8 0,19-1 0,14 3 0,9 4 0,6-3 0,2 0 0,-7 3 0,-3 3 0,-8 4 0,-25 2 0,-31 2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57.879"/>
    </inkml:context>
    <inkml:brush xml:id="br0">
      <inkml:brushProperty name="width" value="0.05" units="cm"/>
      <inkml:brushProperty name="height" value="0.05" units="cm"/>
    </inkml:brush>
  </inkml:definitions>
  <inkml:trace contextRef="#ctx0" brushRef="#br0">101 8 24575,'0'0'0,"0"1"0,-1 0 0,1-1 0,0 1 0,-1-1 0,1 1 0,0-1 0,-1 1 0,1-1 0,0 1 0,-1-1 0,1 1 0,-1-1 0,1 0 0,-1 1 0,1-1 0,-1 0 0,1 1 0,-1-1 0,0 0 0,1 1 0,-1-1 0,1 0 0,-1 0 0,0 0 0,1 0 0,-1 0 0,0 0 0,1 0 0,-1 0 0,1 0 0,-1 0 0,0 0 0,1 0 0,-1 0 0,0 0 0,1-1 0,-1 1 0,1 0 0,-1 0 0,1-1 0,-1 1 0,0 0 0,1-1 0,-1 1 0,1 0 0,0-1 0,-1 1 0,1-1 0,-1 1 0,1-1 0,0 1 0,-1-1 0,1 1 0,0-1 0,-1 0 0,1 1 0,0-1 0,0 1 0,0-1 0,0 0 0,-1 1 0,1-1 0,0 0 0,0 1 0,0-1 0,0 1 0,1-2 0,-7 20 0,2 1 0,0 0 0,1 0 0,1 0 0,1 1 0,1 32 0,0-14 0,0 385 0,1-237 0,2-153 0,3-25 0,5-20 0,58-130 0,-50 108 0,2 1 0,1 1 0,2 1 0,36-36 0,-41 49 0,0 0 0,2 2 0,0 1 0,0 0 0,2 1 0,-1 2 0,35-14 0,-50 22 0,0 2 0,-1-1 0,1 1 0,1 0 0,-1 0 0,0 1 0,0 0 0,1 1 0,-1-1 0,0 1 0,1 1 0,-1-1 0,0 1 0,0 0 0,1 1 0,-1 0 0,0 0 0,0 1 0,-1-1 0,1 1 0,0 1 0,-1 0 0,0-1 0,0 2 0,0-1 0,0 1 0,-1 0 0,9 10 0,-5-4 0,-1 0 0,-1 1 0,1 0 0,-2 1 0,0-1 0,0 1 0,-1 1 0,-1-1 0,4 19 0,-6-22 0,0 1 0,-1 0 0,0 0 0,0-1 0,-2 1 0,1 0 0,-1 0 0,0 0 0,-1-1 0,-1 1 0,0 0 0,-6 16 0,-2-9 0,0 0 0,0-1 0,-2 0 0,0-1 0,-1 0 0,-1-1 0,0-1 0,-1 0 0,0-1 0,-2-1 0,1 0 0,-1-2 0,-21 10 0,11-7 0,-1-1 0,-1-1 0,0-2 0,0-1 0,-1-1 0,0-2 0,0-1 0,-35 0 0,55-4 0,1-1 0,-1 0 0,1 0 0,0-1 0,0 0 0,0-1 0,0 0 0,0 0 0,0-1 0,1 0 0,-1-1 0,1 0 0,-10-8 0,13 8 0,0 0 0,1-1 0,0 1 0,0-1 0,0 0 0,0 0 0,1-1 0,0 1 0,0-1 0,1 0 0,0 0 0,0 0 0,1-1 0,0 1 0,0-1 0,0 1 0,1-1 0,0-10 0,5-30-1365,6 5-5461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58.298"/>
    </inkml:context>
    <inkml:brush xml:id="br0">
      <inkml:brushProperty name="width" value="0.05" units="cm"/>
      <inkml:brushProperty name="height" value="0.05" units="cm"/>
    </inkml:brush>
  </inkml:definitions>
  <inkml:trace contextRef="#ctx0" brushRef="#br0">40 38 24575,'-8'0'0,"-11"0"0,7 0 0,12 0 0,15 0 0,20-8 0,13-3 0,6 1 0,-6 1-8191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58.683"/>
    </inkml:context>
    <inkml:brush xml:id="br0">
      <inkml:brushProperty name="width" value="0.05" units="cm"/>
      <inkml:brushProperty name="height" value="0.05" units="cm"/>
    </inkml:brush>
  </inkml:definitions>
  <inkml:trace contextRef="#ctx0" brushRef="#br0">11 56 24575,'-8'0'0,"6"0"0,10 0 0,13 0 0,18 0 0,11 0 0,13-8 0,11-2 0,10-8 0,-10-1-8191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59.101"/>
    </inkml:context>
    <inkml:brush xml:id="br0">
      <inkml:brushProperty name="width" value="0.05" units="cm"/>
      <inkml:brushProperty name="height" value="0.05" units="cm"/>
    </inkml:brush>
  </inkml:definitions>
  <inkml:trace contextRef="#ctx0" brushRef="#br0">1 210 24575,'0'0'0,"0"0"0,0 1 0,0-1 0,0 0 0,0 0 0,0 0 0,0 0 0,0 0 0,0 0 0,0 0 0,0 0 0,1 0 0,-1 1 0,0-1 0,0 0 0,0 0 0,0 0 0,0 0 0,0 0 0,0 0 0,0 0 0,0 0 0,1 0 0,-1 0 0,0 0 0,0 0 0,0 0 0,0 0 0,0 0 0,0 0 0,0 0 0,1 0 0,-1 0 0,0 0 0,0 0 0,0 0 0,0 0 0,0 0 0,0 0 0,0 0 0,1 0 0,-1 0 0,0 0 0,0-1 0,0 1 0,0 0 0,0 0 0,0 0 0,0 0 0,0 0 0,0 0 0,0 0 0,0 0 0,0 0 0,1-1 0,-1 1 0,0 0 0,0 0 0,0 0 0,11 17 0,11 25 0,-8-4 0,-2 1 0,-2 1 0,-1 0 0,4 49 0,-8-76 0,0-19 0,6-25 0,-10 27 0,16-44 0,3 0 0,1 1 0,2 1 0,2 1 0,3 1 0,37-46 0,-57 80 0,-1 0 0,2 1 0,-1 0 0,1 1 0,1 0 0,0 0 0,0 1 0,0 0 0,1 1 0,0 0 0,0 1 0,0 0 0,1 0 0,0 2 0,0-1 0,0 1 0,0 1 0,0 0 0,0 1 0,1 1 0,23 1 0,-29 0 0,1 1 0,-1 1 0,0 0 0,0 0 0,0 0 0,0 0 0,-1 1 0,1 0 0,-1 1 0,0 0 0,0 0 0,0 0 0,-1 0 0,0 1 0,0 0 0,0 0 0,-1 0 0,0 1 0,0-1 0,5 14 0,1 3 0,-2 1 0,0 0 0,-1 0 0,-1 0 0,2 29 0,-6-41 0,9 104 0,-10-104 0,-1 1 0,0 0 0,-1-1 0,-1 1 0,0-1 0,-6 22 0,-4-17-1365,0-15-5461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6:59.766"/>
    </inkml:context>
    <inkml:brush xml:id="br0">
      <inkml:brushProperty name="width" value="0.05" units="cm"/>
      <inkml:brushProperty name="height" value="0.05" units="cm"/>
    </inkml:brush>
  </inkml:definitions>
  <inkml:trace contextRef="#ctx0" brushRef="#br0">804 30 24575,'9'-15'0,"-15"5"0,3 9 0,1 0 0,-1 1 0,0-1 0,1 0 0,-1 1 0,0-1 0,0 1 0,0 0 0,0 0 0,-3 1 0,-39 3 0,0 2 0,-86 25 0,-85 42 0,105-34 0,55-21 0,29-10 0,-1 1 0,1 2 0,-43 23 0,69-34 0,0 0 0,0 1 0,0-1 0,1 1 0,-1-1 0,0 1 0,0-1 0,0 1 0,0 0 0,1-1 0,-1 1 0,0 0 0,1-1 0,-1 1 0,0 0 0,1 0 0,-1 0 0,1 0 0,-1 0 0,1 0 0,0 0 0,-1 0 0,1 1 0,0-1 0,1 0 0,-1 0 0,1-1 0,0 1 0,-1 0 0,1-1 0,0 1 0,-1 0 0,1-1 0,0 1 0,0-1 0,-1 0 0,1 1 0,0-1 0,0 1 0,0-1 0,0 0 0,0 0 0,0 0 0,1 1 0,55 4 0,-56-5 0,24 1 0,-1 0 0,1 2 0,-1 0 0,0 2 0,0 1 0,34 12 0,-51-14 0,0-1 0,1 1 0,-1 0 0,-1 1 0,1-1 0,-1 1 0,0 1 0,0-1 0,0 1 0,6 8 0,-9-9 0,0 1 0,0-1 0,0 1 0,0 0 0,-1 0 0,0 0 0,0 0 0,-1 0 0,0 0 0,0 0 0,0 1 0,-1-1 0,1 0 0,-3 12 0,0-3 0,-1-1 0,-1 1 0,0-1 0,-1 1 0,0-1 0,-1-1 0,-1 1 0,0-1 0,-1-1 0,-14 19 0,-13 12 0,-59 55 0,82-86 0,-29 27 0,25-26 0,1 1 0,0 1 0,-14 20 0,28-35 0,1 1 0,0-1 0,-1 1 0,1-1 0,-1 1 0,1 0 0,0-1 0,0 1 0,-1-1 0,1 1 0,0 0 0,0-1 0,0 1 0,-1-1 0,1 1 0,0 0 0,0-1 0,0 1 0,0 0 0,1 0 0,8 3 0,25-9 0,-26 3 0,123-29 0,78-14 0,-195 43-84,19-2-557,37-11 1,-32 3-6186</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00.183"/>
    </inkml:context>
    <inkml:brush xml:id="br0">
      <inkml:brushProperty name="width" value="0.05" units="cm"/>
      <inkml:brushProperty name="height" value="0.05" units="cm"/>
    </inkml:brush>
  </inkml:definitions>
  <inkml:trace contextRef="#ctx0" brushRef="#br0">333 58 24575,'8'-8'0,"3"-10"0,-9-3 0,-4 11 0,-11 14 0,-10 16 0,-10 12 0,-7 16 0,-5 8 0,-2 3 0,6 7 0,3 0 0,-1-10 0,6-16-8191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00.565"/>
    </inkml:context>
    <inkml:brush xml:id="br0">
      <inkml:brushProperty name="width" value="0.05" units="cm"/>
      <inkml:brushProperty name="height" value="0.05" units="cm"/>
    </inkml:brush>
  </inkml:definitions>
  <inkml:trace contextRef="#ctx0" brushRef="#br0">1 39 24575,'0'-8'0,"0"-10"0,0 5 0,8 13 0,10 15 0,11 13 0,9 10 0,12 5 0,7 5 0,2 1 0,-2 1 0,6 0 0,0-1 0,-3-9 0,-11-10-8191</inkml:trace>
  <inkml:trace contextRef="#ctx0" brushRef="#br0" timeOffset="1">801 39 24575,'0'-8'0,"0"6"0,0 10 0,8 13 0,10 11 0,11 7 0,8 5 0,-2 4 0,1 1 0,2 0 0,-5-7-8191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00.951"/>
    </inkml:context>
    <inkml:brush xml:id="br0">
      <inkml:brushProperty name="width" value="0.05" units="cm"/>
      <inkml:brushProperty name="height" value="0.05" units="cm"/>
    </inkml:brush>
  </inkml:definitions>
  <inkml:trace contextRef="#ctx0" brushRef="#br0">276 58 24575,'0'-8'0,"0"-10"0,-8-3 0,-3 11 0,0 14 0,-5 16 0,-1 20 0,3 18 0,-4 17 0,1 19 0,-4 17 0,-8 6 0,3-1 0,-3-4 0,3-13 0,6-15 0,7-23-8191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01.336"/>
    </inkml:context>
    <inkml:brush xml:id="br0">
      <inkml:brushProperty name="width" value="0.05" units="cm"/>
      <inkml:brushProperty name="height" value="0.05" units="cm"/>
    </inkml:brush>
  </inkml:definitions>
  <inkml:trace contextRef="#ctx0" brushRef="#br0">0 96 24575,'0'-8'0,"8"-3"0,11 1 0,10 2 0,8 2 0,14 3 0,14 1 0,12 1 0,9-7 0,6-2 0,-5 0 0,-9 2 0,-10 3 0,-24 2 0,-20 1-8191</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2-05-25T04:55:33.914"/>
    </inkml:context>
    <inkml:brush xml:id="br0">
      <inkml:brushProperty name="width" value="0.05292" units="cm"/>
      <inkml:brushProperty name="height" value="0.05292" units="cm"/>
      <inkml:brushProperty name="color" value="#FF0000"/>
    </inkml:brush>
  </inkml:definitions>
  <inkml:trace contextRef="#ctx0" brushRef="#br0">19970 13991 0,'24'0'16,"-24"-24"46,0-1-46,0 0 0,-24 0-16,-26-24 31,25 49-31,-248 124 47,124 99 0,174-25-16,74-198-15,1-25-1,-1-74 1,-49-25-1,-26 50 1,-24 24 0,-24 75 15,-1 49-15,0 50-1,50 0 1,-25 1-1,25-51 17,-25-24-32</inkml:trace>
  <inkml:trace contextRef="#ctx0" brushRef="#br0" timeOffset="849.79">22723 13818 0,'0'0'0,"25"0"0,0 25 15,0-25-15,-25 49 16,0-24-16,0 49 16,0 1-16,-25-26 15,0 26-15,25-26 16,-50 26-1,26-50 17,123-174-1,-50 99-31,150-49 31,-150 99 0,-24 74-15,0 26 0,-75-26-1,-24 25 1,-25-24 0,0-50-1,24-25 1,-24-25-1</inkml:trace>
  <inkml:trace contextRef="#ctx0" brushRef="#br0" timeOffset="13410.97">25799 12056 0,'0'25'31,"50"0"-15,49 99-16,25-25 15,-25 25 1,-24-49-16,49 49 47,-75-99 0,-24-75 31,50-347-47,49-124-15,-50 273-1,1 0-15,-51 25 16,26-50 15,-25 248-15,-25 0 0,0 0-1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02.372"/>
    </inkml:context>
    <inkml:brush xml:id="br0">
      <inkml:brushProperty name="width" value="0.05" units="cm"/>
      <inkml:brushProperty name="height" value="0.05" units="cm"/>
    </inkml:brush>
  </inkml:definitions>
  <inkml:trace contextRef="#ctx0" brushRef="#br0">370 80 24575,'5'-6'0,"0"-1"0,0 1 0,-1 0 0,0-1 0,0 0 0,3-8 0,-6 14 0,-1 1 0,0-1 0,1 1 0,-1-1 0,0 1 0,1-1 0,-1 1 0,0-1 0,0 0 0,1 1 0,-1-1 0,0 1 0,0-1 0,0 0 0,0 1 0,0-1 0,0 0 0,0 1 0,0-1 0,0 1 0,0-1 0,0 0 0,0 1 0,0-1 0,-1 0 0,1 1 0,0-1 0,0 1 0,-1-1 0,1 1 0,0-1 0,-1 1 0,1-1 0,-1 1 0,1-1 0,-1 1 0,1-1 0,-1 1 0,1-1 0,-1 1 0,1 0 0,-1-1 0,1 1 0,-1 0 0,0 0 0,1 0 0,-1-1 0,1 1 0,-1 0 0,0 0 0,1 0 0,-1 0 0,0 0 0,1 0 0,-1 0 0,0 0 0,0 0 0,-5 1 0,0 0 0,0 0 0,0 1 0,0-1 0,-7 4 0,-36 17 0,0 2 0,2 2 0,1 3 0,-42 34 0,81-58 0,1 0 0,-1 1 0,1-1 0,0 2 0,-7 10 0,12-16 0,0 0 0,1 0 0,-1 0 0,0 0 0,1 0 0,-1 1 0,1-1 0,0 0 0,-1 0 0,1 1 0,0-1 0,0 0 0,0 1 0,0-1 0,0 0 0,0 1 0,0-1 0,1 1 0,-1 0 0,1-1 0,0 0 0,0 1 0,0-1 0,0 0 0,0 0 0,0 0 0,0 0 0,0 0 0,0 0 0,0 0 0,1-1 0,-1 1 0,0 0 0,0 0 0,1-1 0,-1 1 0,1-1 0,-1 0 0,2 1 0,19 3 0,0 0 0,0-1 0,0-2 0,0 0 0,25-3 0,-29 0 0,-1 2 0,1-1 0,0 2 0,0 1 0,0 0 0,0 1 0,-1 1 0,33 11 0,-45-13 0,-1 0 0,0 0 0,0 1 0,0-1 0,-1 1 0,1 0 0,-1 0 0,1 0 0,-1 0 0,0 0 0,0 1 0,0 0 0,-1-1 0,1 1 0,-1 0 0,0 0 0,0 0 0,2 8 0,-3-6 0,0-1 0,-1 1 0,1 0 0,-1 0 0,-1 0 0,1-1 0,-1 1 0,0 0 0,0-1 0,-1 1 0,1 0 0,-1-1 0,0 0 0,-5 8 0,-9 16 0,-1-2 0,-1 0 0,-1-1 0,-33 34 0,-103 88 0,54-54 0,92-85 0,-25 26 0,32-33 0,0 1 0,1-1 0,-1 1 0,0-1 0,1 1 0,-1 0 0,1-1 0,0 1 0,0 0 0,0 0 0,0 5 0,1-7 0,0 0 0,0-1 0,0 1 0,0 0 0,0 0 0,0 0 0,0-1 0,1 1 0,-1 0 0,0 0 0,0 0 0,1-1 0,-1 1 0,1 0 0,-1-1 0,1 1 0,-1 0 0,1-1 0,-1 1 0,1 0 0,0-1 0,-1 1 0,1-1 0,0 1 0,-1-1 0,1 0 0,0 1 0,-1-1 0,1 0 0,0 1 0,0-1 0,1 0 0,31 1 0,27-14 0,0-2 0,-1-4 0,73-32 0,-49 19 0,2-1-1365,-10 3-5461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02.745"/>
    </inkml:context>
    <inkml:brush xml:id="br0">
      <inkml:brushProperty name="width" value="0.05" units="cm"/>
      <inkml:brushProperty name="height" value="0.05" units="cm"/>
    </inkml:brush>
  </inkml:definitions>
  <inkml:trace contextRef="#ctx0" brushRef="#br0">418 11 24575,'0'-8'0,"-16"6"0,-6 10 0,-7 13 0,-6 10 0,-5 17 0,-4 7 0,-2 2 0,-2 8 0,-1 1 0,1-3 0,7-12-8191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03.133"/>
    </inkml:context>
    <inkml:brush xml:id="br0">
      <inkml:brushProperty name="width" value="0.05" units="cm"/>
      <inkml:brushProperty name="height" value="0.05" units="cm"/>
    </inkml:brush>
  </inkml:definitions>
  <inkml:trace contextRef="#ctx0" brushRef="#br0">1 11 24575,'0'-8'0,"8"6"0,10 10 0,11 12 0,16 11 0,9 9 0,2 4 0,0 4 0,-1 1 0,-2 0 0,-2 0 0,-10-8-8191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03.537"/>
    </inkml:context>
    <inkml:brush xml:id="br0">
      <inkml:brushProperty name="width" value="0.05" units="cm"/>
      <inkml:brushProperty name="height" value="0.05" units="cm"/>
    </inkml:brush>
  </inkml:definitions>
  <inkml:trace contextRef="#ctx0" brushRef="#br0">552 29 24575,'4'-12'0,"0"0"0,-4 12 0,0-1 0,0 1 0,0 0 0,0 0 0,0-1 0,-1 1 0,1 0 0,0 0 0,0-1 0,0 1 0,0 0 0,-1 0 0,1 0 0,0-1 0,0 1 0,-1 0 0,1 0 0,0 0 0,0 0 0,-1 0 0,1-1 0,0 1 0,0 0 0,-1 0 0,1 0 0,0 0 0,-1 0 0,1 0 0,0 0 0,0 0 0,-1 0 0,1 0 0,0 0 0,-1 0 0,1 0 0,0 0 0,0 0 0,-1 1 0,1-1 0,-1 0 0,-13 3 0,0 1 0,-1 1 0,1 0 0,1 0 0,-1 2 0,-20 12 0,7-4 0,-276 169 0,289-176 0,10-6 0,0 1 0,-1-1 0,1 1 0,0 0 0,0 0 0,1 0 0,-1 1 0,1-1 0,-1 1 0,1 0 0,-4 7 0,6-10 0,1-1 0,0 1 0,0-1 0,0 1 0,0-1 0,0 1 0,0-1 0,0 0 0,0 1 0,0-1 0,0 1 0,0-1 0,1 1 0,-1-1 0,0 1 0,0-1 0,0 1 0,0-1 0,1 0 0,-1 1 0,0-1 0,1 1 0,-1-1 0,0 0 0,1 1 0,-1-1 0,0 0 0,1 0 0,-1 1 0,0-1 0,1 0 0,-1 0 0,1 1 0,-1-1 0,1 0 0,-1 0 0,0 0 0,2 0 0,20 4 0,-21-4 0,85 0 0,-67-1 0,1 0 0,0 2 0,0 0 0,28 6 0,-45-7 0,0 1 0,0-1 0,0 1 0,0 0 0,0 1 0,0-1 0,-1 0 0,1 1 0,0-1 0,-1 1 0,1 0 0,-1 0 0,0 0 0,0 0 0,0 0 0,0 1 0,0-1 0,0 1 0,0-1 0,-1 1 0,1 0 0,-1-1 0,1 4 0,-1-1 0,0-1 0,-1 0 0,1 1 0,-1-1 0,-1 0 0,1 1 0,0-1 0,-1 0 0,0 0 0,0 1 0,0-1 0,-1 0 0,1 0 0,-1 0 0,0 0 0,-3 4 0,-10 16 0,-1 0 0,-1-1 0,-27 27 0,-66 57 0,10-11 0,97-93 0,1 0 0,0-1 0,-1 1 0,1 0 0,0 0 0,0 0 0,1 1 0,-1-1 0,1 0 0,-2 5 0,3-7 0,0 0 0,0 0 0,0 0 0,0-1 0,0 1 0,0 0 0,0 0 0,1 0 0,-1 0 0,0 0 0,1 0 0,-1 0 0,0 0 0,1-1 0,-1 1 0,1 0 0,-1 0 0,1-1 0,0 1 0,-1 0 0,1-1 0,0 1 0,-1 0 0,1-1 0,0 1 0,0-1 0,0 1 0,-1-1 0,1 0 0,0 1 0,0-1 0,0 0 0,0 0 0,0 1 0,0-1 0,0 0 0,0 0 0,-1 0 0,1 0 0,0 0 0,0 0 0,1-1 0,18 1 0,0-1 0,0 0 0,0-2 0,35-9 0,-21 4 0,193-44-1365,-166 40-5461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03.940"/>
    </inkml:context>
    <inkml:brush xml:id="br0">
      <inkml:brushProperty name="width" value="0.05" units="cm"/>
      <inkml:brushProperty name="height" value="0.05" units="cm"/>
    </inkml:brush>
  </inkml:definitions>
  <inkml:trace contextRef="#ctx0" brushRef="#br0">0 40 24575,'0'-7'0,"0"-12"0,0 6 0,8 13 0,11 15 0,1 12 0,7 10 0,6 7 0,5 3 0,5-5 0,2-3 0,-6 1 0,-10-7-8191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04.388"/>
    </inkml:context>
    <inkml:brush xml:id="br0">
      <inkml:brushProperty name="width" value="0.05" units="cm"/>
      <inkml:brushProperty name="height" value="0.05" units="cm"/>
    </inkml:brush>
  </inkml:definitions>
  <inkml:trace contextRef="#ctx0" brushRef="#br0">389 36 24575,'1'-1'0,"0"0"0,0 0 0,-1 0 0,1 0 0,0-1 0,0 1 0,-1 0 0,1-1 0,-1 1 0,1 0 0,-1-1 0,1 1 0,-1-1 0,0 1 0,0 0 0,0-1 0,0 1 0,0-1 0,0 1 0,0-1 0,0-1 0,0 3 0,0 0 0,-1 0 0,1-1 0,0 1 0,0 0 0,0 0 0,0-1 0,0 1 0,0 0 0,-1 0 0,1-1 0,0 1 0,0 0 0,0 0 0,0 0 0,-1 0 0,1-1 0,0 1 0,0 0 0,-1 0 0,1 0 0,0 0 0,0 0 0,-1 0 0,1 0 0,0 0 0,0-1 0,-1 1 0,1 0 0,0 0 0,0 0 0,-1 0 0,1 0 0,0 0 0,0 1 0,-1-1 0,1 0 0,-15 15 0,1 7 0,2 2 0,0-1 0,-11 36 0,-20 81 0,34-107 0,-59 231 0,-56 175 0,116-417-455,-1-1 0,-21 36 0,8-26-6371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05.474"/>
    </inkml:context>
    <inkml:brush xml:id="br0">
      <inkml:brushProperty name="width" value="0.05" units="cm"/>
      <inkml:brushProperty name="height" value="0.05" units="cm"/>
    </inkml:brush>
  </inkml:definitions>
  <inkml:trace contextRef="#ctx0" brushRef="#br0">0 427 24575,'649'-19'0,"-346"1"65,1037-78-709,-15 8 644,-520 52 0,176 7-13,3 30 93,-362 2 432,-340-2-512,334-4 0,-21-46 0,-246 13 0,-208 27 0,108-12 0,-46-4 0,-195 23 8,-21 2-1025,11 0 661,-27-1-6470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06.480"/>
    </inkml:context>
    <inkml:brush xml:id="br0">
      <inkml:brushProperty name="width" value="0.05" units="cm"/>
      <inkml:brushProperty name="height" value="0.05" units="cm"/>
    </inkml:brush>
  </inkml:definitions>
  <inkml:trace contextRef="#ctx0" brushRef="#br0">52 81 24575,'-2'0'0,"0"1"0,0-1 0,0 1 0,0-1 0,0 1 0,0 0 0,0 0 0,1 0 0,-1 0 0,0 0 0,0 0 0,1 1 0,-1-1 0,1 0 0,-1 1 0,1-1 0,0 1 0,-1 0 0,1-1 0,0 1 0,0 0 0,0 0 0,0 0 0,0 0 0,1-1 0,-1 1 0,0 3 0,-2 6 0,1 0 0,-1-1 0,0 20 0,5 306 0,1-232 0,-2-112 0,1 1 0,-1-1 0,1 1 0,4-9 0,2-12 0,8-29 0,2 1 0,2 0 0,32-62 0,-38 92 0,0 1 0,2 1 0,1 0 0,1 1 0,0 1 0,2 0 0,0 2 0,36-28 0,-52 45 0,0 0 0,0 0 0,0 1 0,0 0 0,1-1 0,-1 1 0,0 1 0,1-1 0,0 1 0,-1 0 0,1 0 0,0 0 0,0 0 0,7 1 0,-7 1 0,-1 0 0,0 0 0,0 0 0,0 0 0,0 1 0,0 0 0,0 0 0,-1 0 0,1 0 0,-1 1 0,1-1 0,-1 1 0,0 0 0,0 0 0,0 0 0,5 7 0,4 8 0,0 0 0,0 1 0,-2 1 0,0 0 0,-2 0 0,0 0 0,-1 1 0,-1 1 0,-1-1 0,-1 1 0,-1-1 0,0 27 0,-2 7 0,-2 0 0,-3 0 0,-19 89 0,16-114-1365,2-17-5461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07.141"/>
    </inkml:context>
    <inkml:brush xml:id="br0">
      <inkml:brushProperty name="width" value="0.05" units="cm"/>
      <inkml:brushProperty name="height" value="0.05" units="cm"/>
    </inkml:brush>
  </inkml:definitions>
  <inkml:trace contextRef="#ctx0" brushRef="#br0">590 1 24575,'-12'1'0,"1"0"0,-1 1 0,1 1 0,0 0 0,0 0 0,-12 6 0,-17 5 0,-95 28 0,-141 65 0,261-99 0,15-8 0,0 0 0,0 1 0,0-1 0,0 0 0,0 0 0,0 0 0,0 0 0,0 0 0,0 0 0,0 0 0,0 1 0,0-1 0,0 0 0,0 0 0,0 0 0,0 0 0,0 0 0,0 0 0,0 1 0,0-1 0,0 0 0,0 0 0,0 0 0,0 0 0,1 0 0,-1 0 0,0 0 0,0 0 0,0 1 0,0-1 0,0 0 0,0 0 0,0 0 0,0 0 0,0 0 0,1 0 0,-1 0 0,0 0 0,0 0 0,0 0 0,0 0 0,0 0 0,0 0 0,0 0 0,1 0 0,-1 0 0,0 0 0,0 0 0,0 0 0,0 0 0,0 0 0,1 0 0,28 1 0,-23-1 0,36-1 0,69 7 0,-96-4 0,0 1 0,0 0 0,-1 1 0,0 0 0,1 1 0,-1 1 0,-1 0 0,18 11 0,-27-14 0,0 0 0,0 0 0,0 0 0,0 1 0,0 0 0,-1 0 0,0 0 0,0 0 0,0 0 0,0 1 0,-1-1 0,1 1 0,-1 0 0,1 5 0,-1-3 0,0 1 0,-1 0 0,0 0 0,0-1 0,-1 1 0,0 0 0,-1 0 0,-1 11 0,-4 6 0,-1 0 0,-1 0 0,-1-1 0,-19 37 0,-10 9 0,-4-2 0,-2-2 0,-60 70 0,41-72 0,48-51 0,0 2 0,1 0 0,-13 19 0,27-34 0,-1 1 0,1-1 0,0 0 0,0 0 0,-1 1 0,1-1 0,0 0 0,0 1 0,0-1 0,-1 0 0,1 1 0,0-1 0,0 0 0,0 1 0,0-1 0,0 1 0,0-1 0,0 0 0,0 1 0,0-1 0,0 1 0,0-1 0,0 0 0,0 1 0,0-1 0,0 0 0,0 1 0,0-1 0,1 0 0,-1 1 0,0-1 0,0 1 0,0-1 0,1 0 0,-1 1 0,16 3 0,22-8 0,2-5-341,-1-2 0,0-1-1,56-27 1,-54 20-6485</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07.543"/>
    </inkml:context>
    <inkml:brush xml:id="br0">
      <inkml:brushProperty name="width" value="0.05" units="cm"/>
      <inkml:brushProperty name="height" value="0.05" units="cm"/>
    </inkml:brush>
  </inkml:definitions>
  <inkml:trace contextRef="#ctx0" brushRef="#br0">446 11 24575,'0'-8'0,"0"5"0,-8 12 0,-11 11 0,-9 11 0,-9 17 0,-6 7 0,-3 10 0,-3 3 0,0-2 0,0-5 0,1-5 0,8-3 0,11-12-8191</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2-05-25T04:54:49.044"/>
    </inkml:context>
    <inkml:brush xml:id="br0">
      <inkml:brushProperty name="width" value="0.05292" units="cm"/>
      <inkml:brushProperty name="height" value="0.05292" units="cm"/>
      <inkml:brushProperty name="color" value="#FF0000"/>
    </inkml:brush>
  </inkml:definitions>
  <inkml:trace contextRef="#ctx0" brushRef="#br0">20267 7591 0,'0'-25'47,"25"25"-16,-25 25 31,25 0-46,25 173 31,-26-173-47,-24 0 15,25-25 1,25-25 15,-25-24-15,24-26 15,-24 25-15,-25 1-1,0 24 1,0 0 0,0 50 15,0 25-15,0 49-1,0 0 1,0 0-1,25 1 1,-50 24 0,0-50-1,-74 50 17,49-99-32,-24 0 31,-1-50-16,26 0 1,24 25-16,0-25 16,25 0-16</inkml:trace>
  <inkml:trace contextRef="#ctx0" brushRef="#br0" timeOffset="348.08">20863 7889 0,'24'0'62,"1"0"-62,0 0 16,25-25-16,-26 25 16,51-25-1,-25 25 1,-50-25-1</inkml:trace>
  <inkml:trace contextRef="#ctx0" brushRef="#br0" timeOffset="523.96">20813 8186 0,'0'0'16,"50"0"0,-26-24-1,26 24-15,-25-25 16,24 25-16</inkml:trace>
  <inkml:trace contextRef="#ctx0" brushRef="#br0" timeOffset="1235.55">21334 7889 0,'0'-25'31,"25"25"0,-25 25-31,25 0 16,-25 49 0,24 25-1,-24-74-15,0 0 16,-24 24 0,24-24 15,24-74-16,-24-26 1,50-24 0,0 25-1,24 49 17,-24 25-17,-26 25 1,1 24-1,-25 1-15,0-1 16,-25-24 0,25-50 31,25 1-47,25-51 15,0 1 1,24 24-1,-49 50 1,24 0 0,1 50-1,-25 24 17,0 1-17,-25-51-15,-25 51 16,25-26-1,0 1 17</inkml:trace>
  <inkml:trace contextRef="#ctx0" brushRef="#br0" timeOffset="1933.33">22227 7864 0,'0'0'16,"25"-25"15,0 25-31,-1 0 16,1-25-16,25 25 15,-25 0-15,49 25 16,-24 0-1,-50 49 17,-25 1-32,-25-1 31,25-24-15,1-50-1,24 25 1,0-75-1,74-24 1,25-26 0,-24 1-1,-1-25 1,-99 124 31,1 25-32,-1 49 1,25-24-16,-25 49 16,25-74-1,0 49 1,25-49 0,49 0-1,-24-25-15</inkml:trace>
  <inkml:trace contextRef="#ctx0" brushRef="#br0" timeOffset="2150.21">22971 7914 0,'25'0'15,"0"-25"1,0 25-16,49 0 15,25 0 1,25 0 0,-24 0 15,-76 0-31</inkml:trace>
  <inkml:trace contextRef="#ctx0" brushRef="#br0" timeOffset="2400.31">23244 7790 0,'0'-25'15,"0"50"-15,0-25 47,0 24-31,0 26-1,0-25 1,25 24-16,-25 1 16,-25 0-16,25 24 15,0-24 17</inkml:trace>
  <inkml:trace contextRef="#ctx0" brushRef="#br0" timeOffset="2682.78">24013 7715 0,'0'0'16,"0"-25"-16,-25 25 15,1 0 1,-26 0-16,25 25 15,0 25-15,0 24 16,25 25 15,50-24-15,49-26 0,-24-24-1,-75 0 1</inkml:trace>
  <inkml:trace contextRef="#ctx0" brushRef="#br0" timeOffset="3134.86">21284 9154 0,'0'0'16,"25"0"30,50-25-30,98 0 15</inkml:trace>
  <inkml:trace contextRef="#ctx0" brushRef="#br0" timeOffset="3272.95">21210 9377 0,'-25'0'16,"50"0"-16,0 0 15,24-25 1</inkml:trace>
  <inkml:trace contextRef="#ctx0" brushRef="#br0" timeOffset="3616.85">22053 9030 0,'0'0'0,"-24"0"31,-1 0-15,0 25-16,0 0 16,-24 24-1,-1 26 1,25-1 0,0 0-1,50-24-15,0-25 16,124 24-1,0-73 1,-100-1 0</inkml:trace>
  <inkml:trace contextRef="#ctx0" brushRef="#br0" timeOffset="3800.25">22599 9278 0,'25'0'47,"0"0"-47,24 25 16,26-50-16,-26 25 16,26 0-16,24-25 15</inkml:trace>
  <inkml:trace contextRef="#ctx0" brushRef="#br0" timeOffset="4067.26">22748 9179 0,'0'0'16,"-25"-25"15,25 50-16,0 0 1,0 49 0,-25 50-1,25 0 1,0 0 0,0-50-1,25-74 1</inkml:trace>
  <inkml:trace contextRef="#ctx0" brushRef="#br0" timeOffset="4649.24">23294 9228 0,'0'0'16,"25"0"15,-25 25-15,24 0-16,-24 25 15,0 24 1,-24-24 0,-1-26 15,25-73-16,25 24-15,24-74 32,26 24-17,-26 51 1,-24-1-16,25 25 16,-26 49-1,1 26 1,-25-26-1,0-24 1,0 0 0,0-75-1,75-24 1,-1 0 0,0-1-1,-49 75-15,25-25 16,0 75-1,-26 49 1,-24 50 15,-49-25-15,24-74-16</inkml:trace>
  <inkml:trace contextRef="#ctx0" brushRef="#br0" timeOffset="5117">24236 9179 0,'25'0'0,"25"-25"32,-25 25-32,24 50 15,-24-1 1,-25 26-1,0-1 1,0-49 0,0-50 15,25 0-15,0-24-1,74-75 1,-49 49-16,24-74 15,-49 100 1,0 49 0,-50 24-1,-25 51 1,25 24 0,1 0-1,48 1 1,51-26-1,74-49 1,-75 0 0</inkml:trace>
  <inkml:trace contextRef="#ctx0" brushRef="#br0" timeOffset="5786.19">24385 9774 0,'50'25'47,"-1"-25"-32,1 0 1,397-25 31,-423 25-16,-48 0-15</inkml:trace>
  <inkml:trace contextRef="#ctx0" brushRef="#br0" timeOffset="6116.36">24360 10047 0,'-24'0'15,"73"0"1,-24 0-16,49 0 16,1 0-16,-1 0 15,125-25 1,-26 0 0,-98 25-1,-26 0 1,-24-24-1,-50 24 17</inkml:trace>
  <inkml:trace contextRef="#ctx0" brushRef="#br0" timeOffset="7201.41">20664 9228 0,'0'0'0,"-25"0"0,25-24 16,0 48 15,25 1-31,-25 50 16,75-1-1,-1-74 1,0-25 0,-24 0 15,0-24-15,-26-26-1,-24 51 1,-24-1-1,-1 25 1,0 0 0,0 25-16,0 49 15,1 50 1,24 0 0,-25 25-1,0-25 1,-25 0-1,-49-50 1,25-24 15,24-75-15,1-49 0,24-150-1,50 175 1,-1 49-16</inkml:trace>
  <inkml:trace contextRef="#ctx0" brushRef="#br0" timeOffset="9483.29">19994 9104 0,'0'25'78,"0"0"-63,0 25-15,0 173 32,0-124-17,-49 248 17,-26-99-1,75-198 0</inkml:trace>
  <inkml:trace contextRef="#ctx0" brushRef="#br0" timeOffset="11418.58">20019 9055 0,'25'-25'0,"-25"0"31,25 25-15,0 0 0,-1 0-1,1 0 1,-25 25-16,75 0 16,49 0-1,0-50 1,49 25-1,26-25 1,24 25 15,0-25-15,50 0 0,25 0-1,24 25 1,100-24-1,-174-1 1,0 25 0,0-25-1,-24 25 1,-26-25 0,25 25-1,-24-25 1,-1 25-1,26 0 17,-26-24-32,0 24 31,-49 0-15,-74 0-16,49 0 15,-50-25 1,-49 25-1,0 0 1,0 0 15,-25 25-15,24 49 0,-24 25-1,0 50 1,0 25-1,0 24 1,0-24 0,0-75-1,-24 75 1,24-50 0,0-25-1,0-49 1,0-26-1,-25-24 17,-25 25-17,-24-25 1,-26 0 0,-24-25-1,50 25-15,-75 0 16,-49-24-1,-50-1 17,24 25-17,26 0 1,-1 0 0,1 0-1,-75 0 1,0 0-1,0 0 1,50 0 0,-149 25-1,124-25 1,0 24 0,49-24-1,26 0 1,-1 0-1,-24 0 1,24 0 15,100 0-15,-50 0 0,74 0-1,25 0 1,0 0-1,1 0 1,-1 0 0,0 0 15,-25 0-15,26 0 15,-26 0-31,0 0 15,1 0 1,24 0 0,0 0 15,0 0-15,0 0-1,1 0-15,-26 25 16,0-25-1,26 0 17,-1 25 155</inkml:trace>
  <inkml:trace contextRef="#ctx0" brushRef="#br0" timeOffset="12481.98">18382 16795 0,'0'0'0,"0"-25"31,25 25 0,0 0-15,-25 25-16,49 24 31,-49 1-15,25-25-1,-25-1 1,25-48-1,74-51 17,-25 1-32,26-1 15,98-49 1,-74 50 0,-49 24-1,-26 50 1,-24-25-1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07.960"/>
    </inkml:context>
    <inkml:brush xml:id="br0">
      <inkml:brushProperty name="width" value="0.05" units="cm"/>
      <inkml:brushProperty name="height" value="0.05" units="cm"/>
    </inkml:brush>
  </inkml:definitions>
  <inkml:trace contextRef="#ctx0" brushRef="#br0">11 11 24575,'0'-7'0,"-8"4"0,5 11 0,4 13 0,9 11 0,3 7 0,7 13 0,16 6 0,11 2 0,5-3 0,9-2 0,2-2 0,-1-3 0,-3-2 0,-12 0 0,-13-2 0,-6-7 0,-6-11-8191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09.396"/>
    </inkml:context>
    <inkml:brush xml:id="br0">
      <inkml:brushProperty name="width" value="0.05" units="cm"/>
      <inkml:brushProperty name="height" value="0.05" units="cm"/>
    </inkml:brush>
  </inkml:definitions>
  <inkml:trace contextRef="#ctx0" brushRef="#br0">0 1 24575,'9'8'0,"2"10"0,-1 11 0,-1 8 0,-3 6 0,-3 3 0,-1 3 0,-1 0 0,-1-1 0,0 1 0,7-8 0,11-20 0,11-21 0,15-19 0,9-13 0,4-10 0,-1-6 0,-9 6-8191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09.814"/>
    </inkml:context>
    <inkml:brush xml:id="br0">
      <inkml:brushProperty name="width" value="0.05" units="cm"/>
      <inkml:brushProperty name="height" value="0.05" units="cm"/>
    </inkml:brush>
  </inkml:definitions>
  <inkml:trace contextRef="#ctx0" brushRef="#br0">21 125 24575,'-7'0'0,"-4"8"0,9-5 0,12-4 0,21-1 0,21-8 0,17-3 0,6-7 0,5 0 0,-2 4 0,-7-4 0,-7 1 0,-15 5-8191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10.834"/>
    </inkml:context>
    <inkml:brush xml:id="br0">
      <inkml:brushProperty name="width" value="0.05" units="cm"/>
      <inkml:brushProperty name="height" value="0.05" units="cm"/>
    </inkml:brush>
  </inkml:definitions>
  <inkml:trace contextRef="#ctx0" brushRef="#br0">430 55 24575,'2'-2'0,"0"0"0,0-1 0,-1 1 0,1 0 0,0-1 0,-1 0 0,1 1 0,-1-1 0,0 0 0,1-4 0,-2 7 0,0-1 0,0 0 0,1 0 0,-1 0 0,0 1 0,0-1 0,0 0 0,-1 0 0,1 0 0,0 1 0,0-1 0,0 0 0,0 0 0,-1 1 0,1-1 0,0 0 0,-1 0 0,1 1 0,-1-1 0,1 0 0,-1 1 0,1-1 0,-1 1 0,1-1 0,-1 1 0,0-1 0,1 1 0,-1-1 0,0 1 0,1-1 0,-1 1 0,0 0 0,1-1 0,-1 1 0,0 0 0,0 0 0,0 0 0,1-1 0,-1 1 0,0 0 0,0 0 0,0 0 0,0 0 0,-8 0 0,0 1 0,0 0 0,0 0 0,0 0 0,1 1 0,-1 1 0,1-1 0,-1 2 0,1-1 0,-13 8 0,-15 9 0,-32 26 0,42-28 0,15-10 0,-81 59 0,80-57 0,0 0 0,1 1 0,1 0 0,0 1 0,-11 16 0,20-26 0,-1 0 0,1 0 0,0 0 0,0 0 0,0 1 0,0-1 0,0 0 0,1 1 0,-1-1 0,1 0 0,-1 1 0,1-1 0,0 0 0,0 5 0,0-6 0,1 1 0,-1-1 0,1 0 0,-1 1 0,1-1 0,0 0 0,-1 1 0,1-1 0,0 0 0,0 0 0,0 0 0,0 0 0,0 0 0,0 0 0,0 0 0,0 0 0,1 0 0,0 1 0,5 1 0,-1-1 0,1 1 0,0-1 0,0 0 0,0-1 0,0 0 0,0 0 0,9 0 0,43-1 0,23 2 0,-74-1 0,0 0 0,0 1 0,0 0 0,0 0 0,0 0 0,-1 1 0,12 6 0,-16-7 0,0 0 0,0 0 0,-1 0 0,1 0 0,-1 1 0,0-1 0,1 1 0,-1 0 0,-1 0 0,1-1 0,0 1 0,0 0 0,-1 1 0,0-1 0,0 0 0,0 0 0,0 0 0,0 1 0,-1-1 0,1 0 0,-1 1 0,0-1 0,0 1 0,0-1 0,0 0 0,-1 1 0,1-1 0,-1 0 0,-2 7 0,-1 4 0,-1 0 0,-1 0 0,0-1 0,-1 1 0,-13 18 0,-4 1 0,-2-2 0,-35 35 0,30-35 0,-36 48 0,65-76 0,0 0 0,0 0 0,0 1 0,0-1 0,0 0 0,1 1 0,0-1 0,-1 1 0,1-1 0,1 1 0,-1-1 0,0 6 0,1-8 0,0 0 0,0 0 0,0 0 0,0 0 0,1 0 0,-1-1 0,0 1 0,1 0 0,-1 0 0,0 0 0,1 0 0,-1-1 0,1 1 0,0 0 0,-1-1 0,1 1 0,-1 0 0,1-1 0,1 2 0,0-1 0,0 0 0,0 0 0,0-1 0,0 1 0,0 0 0,0-1 0,0 1 0,0-1 0,0 0 0,0 0 0,4 0 0,22-3-52,0-1 0,0-2-1,0 0 1,-1-2-1,42-18 1,-27 10-999,16-4-5775</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11.229"/>
    </inkml:context>
    <inkml:brush xml:id="br0">
      <inkml:brushProperty name="width" value="0.05" units="cm"/>
      <inkml:brushProperty name="height" value="0.05" units="cm"/>
    </inkml:brush>
  </inkml:definitions>
  <inkml:trace contextRef="#ctx0" brushRef="#br0">611 11 24575,'0'-8'0,"0"5"0,-8 12 0,-11 20 0,-9 13 0,-18 15 0,-15 15 0,-6 10 0,0-1 0,4-5 0,4-9 0,5-6 0,3-7 0,3-12 0,9-13-8191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11.686"/>
    </inkml:context>
    <inkml:brush xml:id="br0">
      <inkml:brushProperty name="width" value="0.05" units="cm"/>
      <inkml:brushProperty name="height" value="0.05" units="cm"/>
    </inkml:brush>
  </inkml:definitions>
  <inkml:trace contextRef="#ctx0" brushRef="#br0">0 103 24575,'0'-5'0,"1"-1"0,0 0 0,0 0 0,0 0 0,1 0 0,-1 1 0,1-1 0,1 1 0,-1-1 0,1 1 0,4-7 0,-5 10 0,-1 0 0,1 0 0,-1 0 0,1 0 0,0 0 0,-1 1 0,1-1 0,0 0 0,0 1 0,0 0 0,0-1 0,1 1 0,-1 0 0,0 0 0,0 0 0,1 0 0,-1 1 0,0-1 0,1 1 0,-1-1 0,1 1 0,-1 0 0,1 0 0,-1 0 0,1 0 0,-1 0 0,1 1 0,-1-1 0,3 2 0,9 5 0,-1 0 0,0 1 0,0 1 0,-1 0 0,0 0 0,-1 2 0,0-1 0,12 16 0,16 14 0,-9-13 0,117 106 0,-118-110 0,2-1 0,0-2 0,45 23 0,-40-28-1365,-4-6-5461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12.106"/>
    </inkml:context>
    <inkml:brush xml:id="br0">
      <inkml:brushProperty name="width" value="0.05" units="cm"/>
      <inkml:brushProperty name="height" value="0.05" units="cm"/>
    </inkml:brush>
  </inkml:definitions>
  <inkml:trace contextRef="#ctx0" brushRef="#br0">1 9 24575,'0'-8'0,"8"13"0,10 14 0,11 12 0,16 16 0,8 9 0,4 10 0,-1 10 0,-9 9 0,-13 13 0,-12 6 0,-18 9 0,-25 3 0,-34-4 0,-31-13 0,0-22-8191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12.492"/>
    </inkml:context>
    <inkml:brush xml:id="br0">
      <inkml:brushProperty name="width" value="0.05" units="cm"/>
      <inkml:brushProperty name="height" value="0.05" units="cm"/>
    </inkml:brush>
  </inkml:definitions>
  <inkml:trace contextRef="#ctx0" brushRef="#br0">91 1 24575,'0'8'0,"0"10"0,-8 11 0,-2 16 0,0 16 0,-6 23 0,-1 12 0,4 14 0,3 12 0,3 10 0,11-2 0,13-7 0,12-17 0,8-18 0,14-15 0,23-22 0,-2-18-8191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12.894"/>
    </inkml:context>
    <inkml:brush xml:id="br0">
      <inkml:brushProperty name="width" value="0.05" units="cm"/>
      <inkml:brushProperty name="height" value="0.05" units="cm"/>
    </inkml:brush>
  </inkml:definitions>
  <inkml:trace contextRef="#ctx0" brushRef="#br0">58 0 24575,'28'173'0,"-27"-141"0,-1 0 0,-1-1 0,-2 1 0,-1-1 0,-2 0 0,-1 0 0,-1 0 0,-2-1 0,-1 0 0,-18 34 0,28-63 0,0 1 0,0-1 0,0 0 0,1 0 0,-1 1 0,1-1 0,-1 0 0,1 1 0,-1-1 0,1 0 0,0 1 0,-1-1 0,1 1 0,0-1 0,0 0 0,0 1 0,0-1 0,0 1 0,0-1 0,1 1 0,0 0 0,0-1 0,1-1 0,-1 1 0,1-1 0,0 0 0,-1 1 0,1-1 0,0 0 0,-1 0 0,1 0 0,0 0 0,-1 0 0,1-1 0,0 1 0,-1-1 0,1 1 0,-1-1 0,1 1 0,2-2 0,251-106 0,-203 83 0,23-12-1365,-15 4-5461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5:27:22.986"/>
    </inkml:context>
    <inkml:brush xml:id="br0">
      <inkml:brushProperty name="width" value="0.05" units="cm"/>
      <inkml:brushProperty name="height" value="0.05" units="cm"/>
    </inkml:brush>
  </inkml:definitions>
  <inkml:trace contextRef="#ctx0" brushRef="#br0">235 19 24575,'0'-1'0,"0"0"0,0 1 0,0-1 0,0 0 0,0 0 0,0 0 0,0 0 0,0 1 0,0-1 0,-1 0 0,1 0 0,0 1 0,0-1 0,-1 0 0,1 0 0,-1 1 0,1-1 0,-1 0 0,1 1 0,-1-1 0,0-1 0,0 2 0,1 0 0,-1 0 0,1 0 0,-1 0 0,0 0 0,1 0 0,-1 0 0,1 0 0,-1 0 0,0 0 0,1 0 0,-1 0 0,1 0 0,-1 1 0,0-1 0,1 0 0,-1 0 0,1 1 0,-1-1 0,1 0 0,-2 1 0,-1 2 0,0-1 0,0 1 0,0 0 0,0 0 0,1 0 0,-1 0 0,1 0 0,-3 5 0,-5 16 0,0 0 0,1 0 0,-9 42 0,-9 82 0,22-112 0,-16 89 0,-51 297 0,64-379 0,8-43 0,0 0 0,-1 1 0,1-1 0,0 0 0,0 0 0,0 1 0,0-1 0,0 0 0,0 1 0,0-1 0,0 0 0,0 1 0,0-1 0,0 0 0,0 1 0,0-1 0,0 0 0,0 1 0,0-1 0,0 0 0,0 0 0,0 1 0,0-1 0,0 0 0,1 1 0,-1-1 0,0 0 0,0 0 0,0 1 0,1-1 0,-1 0 0,0 0 0,0 0 0,1 1 0,-1-1 0,0 0 0,1 0 0,10-8 0,16-28 0,-23 31 0,50-80 0,-32 50 0,1 0 0,42-49 0,-57 75 0,1 0 0,0 1 0,0 0 0,1 1 0,0 0 0,0 0 0,1 1 0,0 1 0,0-1 0,0 2 0,0-1 0,1 2 0,14-4 0,-21 6 0,0 1 0,0-1 0,0 1 0,0 0 0,-1 0 0,1 0 0,0 0 0,0 1 0,0 0 0,-1 0 0,1 0 0,0 1 0,-1 0 0,1 0 0,-1 0 0,0 0 0,1 0 0,-1 1 0,0 0 0,-1 0 0,1 0 0,0 0 0,-1 1 0,0-1 0,0 1 0,0 0 0,0 0 0,0 0 0,-1 1 0,0-1 0,0 0 0,0 1 0,2 8 0,-1 0 0,0 0 0,-2 0 0,1 0 0,-1 0 0,-1 0 0,0 0 0,-1 0 0,-1 0 0,0 0 0,-1 0 0,0 0 0,0-1 0,-2 0 0,-5 13 0,-2 2 0,-1-1 0,-2 0 0,0 0 0,-2-2 0,-22 26 0,26-36 0,0-1 0,-1 0 0,-1 0 0,0-2 0,0 0 0,-1 0 0,-1-2 0,0 0 0,0-1 0,0 0 0,-1-2 0,-33 9 0,46-15 7,1 1-1,-1-1 1,1 0 0,0 0-1,-1 0 1,1 0-1,-1-1 1,1 0-1,-1 0 1,1 0-1,0 0 1,0-1 0,0 1-1,-1-1 1,2 0-1,-1 0 1,-4-4-1,3 2-129,1 0-1,-1 0 1,1-1-1,0 1 0,0-1 1,1 0-1,0-1 0,-1 1 1,2-1-1,-1 1 1,-2-9-1,-9-32-6702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45E99B-2A3A-4CFB-9D88-47161E5997A9}" type="datetimeFigureOut">
              <a:rPr lang="en-US" smtClean="0"/>
              <a:t>5/25/2022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2CBB20-105E-4B75-B10D-C32F4856BF88}" type="slidenum">
              <a:rPr lang="en-US" smtClean="0"/>
              <a:t>‹#›</a:t>
            </a:fld>
            <a:endParaRPr lang="en-US"/>
          </a:p>
        </p:txBody>
      </p:sp>
    </p:spTree>
    <p:extLst>
      <p:ext uri="{BB962C8B-B14F-4D97-AF65-F5344CB8AC3E}">
        <p14:creationId xmlns:p14="http://schemas.microsoft.com/office/powerpoint/2010/main" val="2581882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8334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36140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17053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9569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4630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86260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68921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89099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03384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8454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71388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2727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9718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5/25/2022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3959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8026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5/25/2022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5003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62291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520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5/25/2022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2577070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27.png"/><Relationship Id="rId1" Type="http://schemas.openxmlformats.org/officeDocument/2006/relationships/slideLayout" Target="../slideLayouts/slideLayout18.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30.png"/><Relationship Id="rId1" Type="http://schemas.openxmlformats.org/officeDocument/2006/relationships/slideLayout" Target="../slideLayouts/slideLayout18.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customXml" Target="../ink/ink11.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customXml" Target="../ink/ink12.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customXml" Target="../ink/ink13.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customXml" Target="../ink/ink14.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customXml" Target="../ink/ink15.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customXml" Target="../ink/ink16.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17" Type="http://schemas.openxmlformats.org/officeDocument/2006/relationships/image" Target="../media/image102.png"/><Relationship Id="rId21" Type="http://schemas.openxmlformats.org/officeDocument/2006/relationships/image" Target="../media/image54.png"/><Relationship Id="rId42" Type="http://schemas.openxmlformats.org/officeDocument/2006/relationships/customXml" Target="../ink/ink37.xml"/><Relationship Id="rId63" Type="http://schemas.openxmlformats.org/officeDocument/2006/relationships/image" Target="../media/image75.png"/><Relationship Id="rId84" Type="http://schemas.openxmlformats.org/officeDocument/2006/relationships/customXml" Target="../ink/ink58.xml"/><Relationship Id="rId138" Type="http://schemas.openxmlformats.org/officeDocument/2006/relationships/customXml" Target="../ink/ink85.xml"/><Relationship Id="rId159" Type="http://schemas.openxmlformats.org/officeDocument/2006/relationships/image" Target="../media/image123.png"/><Relationship Id="rId170" Type="http://schemas.openxmlformats.org/officeDocument/2006/relationships/customXml" Target="../ink/ink101.xml"/><Relationship Id="rId191" Type="http://schemas.openxmlformats.org/officeDocument/2006/relationships/image" Target="../media/image139.png"/><Relationship Id="rId205" Type="http://schemas.openxmlformats.org/officeDocument/2006/relationships/image" Target="../media/image146.png"/><Relationship Id="rId107" Type="http://schemas.openxmlformats.org/officeDocument/2006/relationships/image" Target="../media/image97.png"/><Relationship Id="rId11" Type="http://schemas.openxmlformats.org/officeDocument/2006/relationships/image" Target="../media/image49.png"/><Relationship Id="rId32" Type="http://schemas.openxmlformats.org/officeDocument/2006/relationships/customXml" Target="../ink/ink32.xml"/><Relationship Id="rId53" Type="http://schemas.openxmlformats.org/officeDocument/2006/relationships/image" Target="../media/image70.png"/><Relationship Id="rId74" Type="http://schemas.openxmlformats.org/officeDocument/2006/relationships/customXml" Target="../ink/ink53.xml"/><Relationship Id="rId128" Type="http://schemas.openxmlformats.org/officeDocument/2006/relationships/customXml" Target="../ink/ink80.xml"/><Relationship Id="rId149" Type="http://schemas.openxmlformats.org/officeDocument/2006/relationships/image" Target="../media/image118.png"/><Relationship Id="rId5" Type="http://schemas.openxmlformats.org/officeDocument/2006/relationships/image" Target="../media/image46.png"/><Relationship Id="rId95" Type="http://schemas.openxmlformats.org/officeDocument/2006/relationships/image" Target="../media/image91.png"/><Relationship Id="rId160" Type="http://schemas.openxmlformats.org/officeDocument/2006/relationships/customXml" Target="../ink/ink96.xml"/><Relationship Id="rId181" Type="http://schemas.openxmlformats.org/officeDocument/2006/relationships/image" Target="../media/image134.png"/><Relationship Id="rId216" Type="http://schemas.openxmlformats.org/officeDocument/2006/relationships/customXml" Target="../ink/ink124.xml"/><Relationship Id="rId22" Type="http://schemas.openxmlformats.org/officeDocument/2006/relationships/customXml" Target="../ink/ink27.xml"/><Relationship Id="rId43" Type="http://schemas.openxmlformats.org/officeDocument/2006/relationships/image" Target="../media/image65.png"/><Relationship Id="rId64" Type="http://schemas.openxmlformats.org/officeDocument/2006/relationships/customXml" Target="../ink/ink48.xml"/><Relationship Id="rId118" Type="http://schemas.openxmlformats.org/officeDocument/2006/relationships/customXml" Target="../ink/ink75.xml"/><Relationship Id="rId139" Type="http://schemas.openxmlformats.org/officeDocument/2006/relationships/image" Target="../media/image113.png"/><Relationship Id="rId85" Type="http://schemas.openxmlformats.org/officeDocument/2006/relationships/image" Target="../media/image86.png"/><Relationship Id="rId150" Type="http://schemas.openxmlformats.org/officeDocument/2006/relationships/customXml" Target="../ink/ink91.xml"/><Relationship Id="rId171" Type="http://schemas.openxmlformats.org/officeDocument/2006/relationships/image" Target="../media/image129.png"/><Relationship Id="rId192" Type="http://schemas.openxmlformats.org/officeDocument/2006/relationships/customXml" Target="../ink/ink112.xml"/><Relationship Id="rId206" Type="http://schemas.openxmlformats.org/officeDocument/2006/relationships/customXml" Target="../ink/ink119.xml"/><Relationship Id="rId12" Type="http://schemas.openxmlformats.org/officeDocument/2006/relationships/customXml" Target="../ink/ink22.xml"/><Relationship Id="rId33" Type="http://schemas.openxmlformats.org/officeDocument/2006/relationships/image" Target="../media/image60.png"/><Relationship Id="rId108" Type="http://schemas.openxmlformats.org/officeDocument/2006/relationships/customXml" Target="../ink/ink70.xml"/><Relationship Id="rId129" Type="http://schemas.openxmlformats.org/officeDocument/2006/relationships/image" Target="../media/image108.png"/><Relationship Id="rId54" Type="http://schemas.openxmlformats.org/officeDocument/2006/relationships/customXml" Target="../ink/ink43.xml"/><Relationship Id="rId75" Type="http://schemas.openxmlformats.org/officeDocument/2006/relationships/image" Target="../media/image81.png"/><Relationship Id="rId96" Type="http://schemas.openxmlformats.org/officeDocument/2006/relationships/customXml" Target="../ink/ink64.xml"/><Relationship Id="rId140" Type="http://schemas.openxmlformats.org/officeDocument/2006/relationships/customXml" Target="../ink/ink86.xml"/><Relationship Id="rId161" Type="http://schemas.openxmlformats.org/officeDocument/2006/relationships/image" Target="../media/image124.png"/><Relationship Id="rId182" Type="http://schemas.openxmlformats.org/officeDocument/2006/relationships/customXml" Target="../ink/ink107.xml"/><Relationship Id="rId217" Type="http://schemas.openxmlformats.org/officeDocument/2006/relationships/image" Target="../media/image152.png"/><Relationship Id="rId6" Type="http://schemas.openxmlformats.org/officeDocument/2006/relationships/customXml" Target="../ink/ink19.xml"/><Relationship Id="rId23" Type="http://schemas.openxmlformats.org/officeDocument/2006/relationships/image" Target="../media/image55.png"/><Relationship Id="rId119" Type="http://schemas.openxmlformats.org/officeDocument/2006/relationships/image" Target="../media/image103.png"/><Relationship Id="rId44" Type="http://schemas.openxmlformats.org/officeDocument/2006/relationships/customXml" Target="../ink/ink38.xml"/><Relationship Id="rId65" Type="http://schemas.openxmlformats.org/officeDocument/2006/relationships/image" Target="../media/image76.png"/><Relationship Id="rId86" Type="http://schemas.openxmlformats.org/officeDocument/2006/relationships/customXml" Target="../ink/ink59.xml"/><Relationship Id="rId130" Type="http://schemas.openxmlformats.org/officeDocument/2006/relationships/customXml" Target="../ink/ink81.xml"/><Relationship Id="rId151" Type="http://schemas.openxmlformats.org/officeDocument/2006/relationships/image" Target="../media/image119.png"/><Relationship Id="rId172" Type="http://schemas.openxmlformats.org/officeDocument/2006/relationships/customXml" Target="../ink/ink102.xml"/><Relationship Id="rId193" Type="http://schemas.openxmlformats.org/officeDocument/2006/relationships/image" Target="../media/image140.png"/><Relationship Id="rId207" Type="http://schemas.openxmlformats.org/officeDocument/2006/relationships/image" Target="../media/image147.png"/><Relationship Id="rId13" Type="http://schemas.openxmlformats.org/officeDocument/2006/relationships/image" Target="../media/image50.png"/><Relationship Id="rId109" Type="http://schemas.openxmlformats.org/officeDocument/2006/relationships/image" Target="../media/image98.png"/><Relationship Id="rId34" Type="http://schemas.openxmlformats.org/officeDocument/2006/relationships/customXml" Target="../ink/ink33.xml"/><Relationship Id="rId55" Type="http://schemas.openxmlformats.org/officeDocument/2006/relationships/image" Target="../media/image71.png"/><Relationship Id="rId76" Type="http://schemas.openxmlformats.org/officeDocument/2006/relationships/customXml" Target="../ink/ink54.xml"/><Relationship Id="rId97" Type="http://schemas.openxmlformats.org/officeDocument/2006/relationships/image" Target="../media/image92.png"/><Relationship Id="rId120" Type="http://schemas.openxmlformats.org/officeDocument/2006/relationships/customXml" Target="../ink/ink76.xml"/><Relationship Id="rId141" Type="http://schemas.openxmlformats.org/officeDocument/2006/relationships/image" Target="../media/image114.png"/><Relationship Id="rId7" Type="http://schemas.openxmlformats.org/officeDocument/2006/relationships/image" Target="../media/image47.png"/><Relationship Id="rId162" Type="http://schemas.openxmlformats.org/officeDocument/2006/relationships/customXml" Target="../ink/ink97.xml"/><Relationship Id="rId183" Type="http://schemas.openxmlformats.org/officeDocument/2006/relationships/image" Target="../media/image135.png"/><Relationship Id="rId218" Type="http://schemas.openxmlformats.org/officeDocument/2006/relationships/customXml" Target="../ink/ink125.xml"/><Relationship Id="rId24" Type="http://schemas.openxmlformats.org/officeDocument/2006/relationships/customXml" Target="../ink/ink28.xml"/><Relationship Id="rId45" Type="http://schemas.openxmlformats.org/officeDocument/2006/relationships/image" Target="../media/image66.png"/><Relationship Id="rId66" Type="http://schemas.openxmlformats.org/officeDocument/2006/relationships/customXml" Target="../ink/ink49.xml"/><Relationship Id="rId87" Type="http://schemas.openxmlformats.org/officeDocument/2006/relationships/image" Target="../media/image87.png"/><Relationship Id="rId110" Type="http://schemas.openxmlformats.org/officeDocument/2006/relationships/customXml" Target="../ink/ink71.xml"/><Relationship Id="rId131" Type="http://schemas.openxmlformats.org/officeDocument/2006/relationships/image" Target="../media/image109.png"/><Relationship Id="rId152" Type="http://schemas.openxmlformats.org/officeDocument/2006/relationships/customXml" Target="../ink/ink92.xml"/><Relationship Id="rId173" Type="http://schemas.openxmlformats.org/officeDocument/2006/relationships/image" Target="../media/image130.png"/><Relationship Id="rId194" Type="http://schemas.openxmlformats.org/officeDocument/2006/relationships/customXml" Target="../ink/ink113.xml"/><Relationship Id="rId208" Type="http://schemas.openxmlformats.org/officeDocument/2006/relationships/customXml" Target="../ink/ink120.xml"/><Relationship Id="rId14" Type="http://schemas.openxmlformats.org/officeDocument/2006/relationships/customXml" Target="../ink/ink23.xml"/><Relationship Id="rId35" Type="http://schemas.openxmlformats.org/officeDocument/2006/relationships/image" Target="../media/image61.png"/><Relationship Id="rId56" Type="http://schemas.openxmlformats.org/officeDocument/2006/relationships/customXml" Target="../ink/ink44.xml"/><Relationship Id="rId77" Type="http://schemas.openxmlformats.org/officeDocument/2006/relationships/image" Target="../media/image82.png"/><Relationship Id="rId100" Type="http://schemas.openxmlformats.org/officeDocument/2006/relationships/customXml" Target="../ink/ink66.xml"/><Relationship Id="rId8" Type="http://schemas.openxmlformats.org/officeDocument/2006/relationships/customXml" Target="../ink/ink20.xml"/><Relationship Id="rId98" Type="http://schemas.openxmlformats.org/officeDocument/2006/relationships/customXml" Target="../ink/ink65.xml"/><Relationship Id="rId121" Type="http://schemas.openxmlformats.org/officeDocument/2006/relationships/image" Target="../media/image104.png"/><Relationship Id="rId142" Type="http://schemas.openxmlformats.org/officeDocument/2006/relationships/customXml" Target="../ink/ink87.xml"/><Relationship Id="rId163" Type="http://schemas.openxmlformats.org/officeDocument/2006/relationships/image" Target="../media/image125.png"/><Relationship Id="rId184" Type="http://schemas.openxmlformats.org/officeDocument/2006/relationships/customXml" Target="../ink/ink108.xml"/><Relationship Id="rId219" Type="http://schemas.openxmlformats.org/officeDocument/2006/relationships/image" Target="../media/image153.png"/><Relationship Id="rId3" Type="http://schemas.openxmlformats.org/officeDocument/2006/relationships/image" Target="../media/image45.png"/><Relationship Id="rId214" Type="http://schemas.openxmlformats.org/officeDocument/2006/relationships/customXml" Target="../ink/ink123.xml"/><Relationship Id="rId25" Type="http://schemas.openxmlformats.org/officeDocument/2006/relationships/image" Target="../media/image56.png"/><Relationship Id="rId46" Type="http://schemas.openxmlformats.org/officeDocument/2006/relationships/customXml" Target="../ink/ink39.xml"/><Relationship Id="rId67" Type="http://schemas.openxmlformats.org/officeDocument/2006/relationships/image" Target="../media/image77.png"/><Relationship Id="rId116" Type="http://schemas.openxmlformats.org/officeDocument/2006/relationships/customXml" Target="../ink/ink74.xml"/><Relationship Id="rId137" Type="http://schemas.openxmlformats.org/officeDocument/2006/relationships/image" Target="../media/image112.png"/><Relationship Id="rId158" Type="http://schemas.openxmlformats.org/officeDocument/2006/relationships/customXml" Target="../ink/ink95.xml"/><Relationship Id="rId20" Type="http://schemas.openxmlformats.org/officeDocument/2006/relationships/customXml" Target="../ink/ink26.xml"/><Relationship Id="rId41" Type="http://schemas.openxmlformats.org/officeDocument/2006/relationships/image" Target="../media/image64.png"/><Relationship Id="rId62" Type="http://schemas.openxmlformats.org/officeDocument/2006/relationships/customXml" Target="../ink/ink47.xml"/><Relationship Id="rId83" Type="http://schemas.openxmlformats.org/officeDocument/2006/relationships/image" Target="../media/image85.png"/><Relationship Id="rId88" Type="http://schemas.openxmlformats.org/officeDocument/2006/relationships/customXml" Target="../ink/ink60.xml"/><Relationship Id="rId111" Type="http://schemas.openxmlformats.org/officeDocument/2006/relationships/image" Target="../media/image99.png"/><Relationship Id="rId132" Type="http://schemas.openxmlformats.org/officeDocument/2006/relationships/customXml" Target="../ink/ink82.xml"/><Relationship Id="rId153" Type="http://schemas.openxmlformats.org/officeDocument/2006/relationships/image" Target="../media/image120.png"/><Relationship Id="rId174" Type="http://schemas.openxmlformats.org/officeDocument/2006/relationships/customXml" Target="../ink/ink103.xml"/><Relationship Id="rId179" Type="http://schemas.openxmlformats.org/officeDocument/2006/relationships/image" Target="../media/image133.png"/><Relationship Id="rId195" Type="http://schemas.openxmlformats.org/officeDocument/2006/relationships/image" Target="../media/image141.png"/><Relationship Id="rId209" Type="http://schemas.openxmlformats.org/officeDocument/2006/relationships/image" Target="../media/image148.png"/><Relationship Id="rId190" Type="http://schemas.openxmlformats.org/officeDocument/2006/relationships/customXml" Target="../ink/ink111.xml"/><Relationship Id="rId204" Type="http://schemas.openxmlformats.org/officeDocument/2006/relationships/customXml" Target="../ink/ink118.xml"/><Relationship Id="rId220" Type="http://schemas.openxmlformats.org/officeDocument/2006/relationships/customXml" Target="../ink/ink126.xml"/><Relationship Id="rId225" Type="http://schemas.openxmlformats.org/officeDocument/2006/relationships/image" Target="../media/image156.png"/><Relationship Id="rId15" Type="http://schemas.openxmlformats.org/officeDocument/2006/relationships/image" Target="../media/image51.png"/><Relationship Id="rId36" Type="http://schemas.openxmlformats.org/officeDocument/2006/relationships/customXml" Target="../ink/ink34.xml"/><Relationship Id="rId57" Type="http://schemas.openxmlformats.org/officeDocument/2006/relationships/image" Target="../media/image72.png"/><Relationship Id="rId106" Type="http://schemas.openxmlformats.org/officeDocument/2006/relationships/customXml" Target="../ink/ink69.xml"/><Relationship Id="rId127" Type="http://schemas.openxmlformats.org/officeDocument/2006/relationships/image" Target="../media/image107.png"/><Relationship Id="rId10" Type="http://schemas.openxmlformats.org/officeDocument/2006/relationships/customXml" Target="../ink/ink21.xml"/><Relationship Id="rId31" Type="http://schemas.openxmlformats.org/officeDocument/2006/relationships/image" Target="../media/image59.png"/><Relationship Id="rId52" Type="http://schemas.openxmlformats.org/officeDocument/2006/relationships/customXml" Target="../ink/ink42.xml"/><Relationship Id="rId73" Type="http://schemas.openxmlformats.org/officeDocument/2006/relationships/image" Target="../media/image80.png"/><Relationship Id="rId78" Type="http://schemas.openxmlformats.org/officeDocument/2006/relationships/customXml" Target="../ink/ink55.xml"/><Relationship Id="rId94" Type="http://schemas.openxmlformats.org/officeDocument/2006/relationships/customXml" Target="../ink/ink63.xml"/><Relationship Id="rId99" Type="http://schemas.openxmlformats.org/officeDocument/2006/relationships/image" Target="../media/image93.png"/><Relationship Id="rId101" Type="http://schemas.openxmlformats.org/officeDocument/2006/relationships/image" Target="../media/image94.png"/><Relationship Id="rId122" Type="http://schemas.openxmlformats.org/officeDocument/2006/relationships/customXml" Target="../ink/ink77.xml"/><Relationship Id="rId143" Type="http://schemas.openxmlformats.org/officeDocument/2006/relationships/image" Target="../media/image115.png"/><Relationship Id="rId148" Type="http://schemas.openxmlformats.org/officeDocument/2006/relationships/customXml" Target="../ink/ink90.xml"/><Relationship Id="rId164" Type="http://schemas.openxmlformats.org/officeDocument/2006/relationships/customXml" Target="../ink/ink98.xml"/><Relationship Id="rId169" Type="http://schemas.openxmlformats.org/officeDocument/2006/relationships/image" Target="../media/image128.png"/><Relationship Id="rId185" Type="http://schemas.openxmlformats.org/officeDocument/2006/relationships/image" Target="../media/image136.png"/><Relationship Id="rId4" Type="http://schemas.openxmlformats.org/officeDocument/2006/relationships/customXml" Target="../ink/ink18.xml"/><Relationship Id="rId9" Type="http://schemas.openxmlformats.org/officeDocument/2006/relationships/image" Target="../media/image48.png"/><Relationship Id="rId180" Type="http://schemas.openxmlformats.org/officeDocument/2006/relationships/customXml" Target="../ink/ink106.xml"/><Relationship Id="rId210" Type="http://schemas.openxmlformats.org/officeDocument/2006/relationships/customXml" Target="../ink/ink121.xml"/><Relationship Id="rId215" Type="http://schemas.openxmlformats.org/officeDocument/2006/relationships/image" Target="../media/image151.png"/><Relationship Id="rId26" Type="http://schemas.openxmlformats.org/officeDocument/2006/relationships/customXml" Target="../ink/ink29.xml"/><Relationship Id="rId47" Type="http://schemas.openxmlformats.org/officeDocument/2006/relationships/image" Target="../media/image67.png"/><Relationship Id="rId68" Type="http://schemas.openxmlformats.org/officeDocument/2006/relationships/customXml" Target="../ink/ink50.xml"/><Relationship Id="rId89" Type="http://schemas.openxmlformats.org/officeDocument/2006/relationships/image" Target="../media/image88.png"/><Relationship Id="rId112" Type="http://schemas.openxmlformats.org/officeDocument/2006/relationships/customXml" Target="../ink/ink72.xml"/><Relationship Id="rId133" Type="http://schemas.openxmlformats.org/officeDocument/2006/relationships/image" Target="../media/image110.png"/><Relationship Id="rId154" Type="http://schemas.openxmlformats.org/officeDocument/2006/relationships/customXml" Target="../ink/ink93.xml"/><Relationship Id="rId175" Type="http://schemas.openxmlformats.org/officeDocument/2006/relationships/image" Target="../media/image131.png"/><Relationship Id="rId196" Type="http://schemas.openxmlformats.org/officeDocument/2006/relationships/customXml" Target="../ink/ink114.xml"/><Relationship Id="rId200" Type="http://schemas.openxmlformats.org/officeDocument/2006/relationships/customXml" Target="../ink/ink116.xml"/><Relationship Id="rId16" Type="http://schemas.openxmlformats.org/officeDocument/2006/relationships/customXml" Target="../ink/ink24.xml"/><Relationship Id="rId221" Type="http://schemas.openxmlformats.org/officeDocument/2006/relationships/image" Target="../media/image154.png"/><Relationship Id="rId37" Type="http://schemas.openxmlformats.org/officeDocument/2006/relationships/image" Target="../media/image62.png"/><Relationship Id="rId58" Type="http://schemas.openxmlformats.org/officeDocument/2006/relationships/customXml" Target="../ink/ink45.xml"/><Relationship Id="rId79" Type="http://schemas.openxmlformats.org/officeDocument/2006/relationships/image" Target="../media/image83.png"/><Relationship Id="rId102" Type="http://schemas.openxmlformats.org/officeDocument/2006/relationships/customXml" Target="../ink/ink67.xml"/><Relationship Id="rId123" Type="http://schemas.openxmlformats.org/officeDocument/2006/relationships/image" Target="../media/image105.png"/><Relationship Id="rId144" Type="http://schemas.openxmlformats.org/officeDocument/2006/relationships/customXml" Target="../ink/ink88.xml"/><Relationship Id="rId90" Type="http://schemas.openxmlformats.org/officeDocument/2006/relationships/customXml" Target="../ink/ink61.xml"/><Relationship Id="rId165" Type="http://schemas.openxmlformats.org/officeDocument/2006/relationships/image" Target="../media/image126.png"/><Relationship Id="rId186" Type="http://schemas.openxmlformats.org/officeDocument/2006/relationships/customXml" Target="../ink/ink109.xml"/><Relationship Id="rId211" Type="http://schemas.openxmlformats.org/officeDocument/2006/relationships/image" Target="../media/image149.png"/><Relationship Id="rId27" Type="http://schemas.openxmlformats.org/officeDocument/2006/relationships/image" Target="../media/image57.png"/><Relationship Id="rId48" Type="http://schemas.openxmlformats.org/officeDocument/2006/relationships/customXml" Target="../ink/ink40.xml"/><Relationship Id="rId69" Type="http://schemas.openxmlformats.org/officeDocument/2006/relationships/image" Target="../media/image78.png"/><Relationship Id="rId113" Type="http://schemas.openxmlformats.org/officeDocument/2006/relationships/image" Target="../media/image100.png"/><Relationship Id="rId134" Type="http://schemas.openxmlformats.org/officeDocument/2006/relationships/customXml" Target="../ink/ink83.xml"/><Relationship Id="rId80" Type="http://schemas.openxmlformats.org/officeDocument/2006/relationships/customXml" Target="../ink/ink56.xml"/><Relationship Id="rId155" Type="http://schemas.openxmlformats.org/officeDocument/2006/relationships/image" Target="../media/image121.png"/><Relationship Id="rId176" Type="http://schemas.openxmlformats.org/officeDocument/2006/relationships/customXml" Target="../ink/ink104.xml"/><Relationship Id="rId197" Type="http://schemas.openxmlformats.org/officeDocument/2006/relationships/image" Target="../media/image142.png"/><Relationship Id="rId201" Type="http://schemas.openxmlformats.org/officeDocument/2006/relationships/image" Target="../media/image144.png"/><Relationship Id="rId222" Type="http://schemas.openxmlformats.org/officeDocument/2006/relationships/customXml" Target="../ink/ink127.xml"/><Relationship Id="rId17" Type="http://schemas.openxmlformats.org/officeDocument/2006/relationships/image" Target="../media/image52.png"/><Relationship Id="rId38" Type="http://schemas.openxmlformats.org/officeDocument/2006/relationships/customXml" Target="../ink/ink35.xml"/><Relationship Id="rId59" Type="http://schemas.openxmlformats.org/officeDocument/2006/relationships/image" Target="../media/image73.png"/><Relationship Id="rId103" Type="http://schemas.openxmlformats.org/officeDocument/2006/relationships/image" Target="../media/image95.png"/><Relationship Id="rId124" Type="http://schemas.openxmlformats.org/officeDocument/2006/relationships/customXml" Target="../ink/ink78.xml"/><Relationship Id="rId70" Type="http://schemas.openxmlformats.org/officeDocument/2006/relationships/customXml" Target="../ink/ink51.xml"/><Relationship Id="rId91" Type="http://schemas.openxmlformats.org/officeDocument/2006/relationships/image" Target="../media/image89.png"/><Relationship Id="rId145" Type="http://schemas.openxmlformats.org/officeDocument/2006/relationships/image" Target="../media/image116.png"/><Relationship Id="rId166" Type="http://schemas.openxmlformats.org/officeDocument/2006/relationships/customXml" Target="../ink/ink99.xml"/><Relationship Id="rId187" Type="http://schemas.openxmlformats.org/officeDocument/2006/relationships/image" Target="../media/image137.png"/><Relationship Id="rId1" Type="http://schemas.openxmlformats.org/officeDocument/2006/relationships/slideLayout" Target="../slideLayouts/slideLayout18.xml"/><Relationship Id="rId212" Type="http://schemas.openxmlformats.org/officeDocument/2006/relationships/customXml" Target="../ink/ink122.xml"/><Relationship Id="rId28" Type="http://schemas.openxmlformats.org/officeDocument/2006/relationships/customXml" Target="../ink/ink30.xml"/><Relationship Id="rId49" Type="http://schemas.openxmlformats.org/officeDocument/2006/relationships/image" Target="../media/image68.png"/><Relationship Id="rId114" Type="http://schemas.openxmlformats.org/officeDocument/2006/relationships/customXml" Target="../ink/ink73.xml"/><Relationship Id="rId60" Type="http://schemas.openxmlformats.org/officeDocument/2006/relationships/customXml" Target="../ink/ink46.xml"/><Relationship Id="rId81" Type="http://schemas.openxmlformats.org/officeDocument/2006/relationships/image" Target="../media/image84.png"/><Relationship Id="rId135" Type="http://schemas.openxmlformats.org/officeDocument/2006/relationships/image" Target="../media/image111.png"/><Relationship Id="rId156" Type="http://schemas.openxmlformats.org/officeDocument/2006/relationships/customXml" Target="../ink/ink94.xml"/><Relationship Id="rId177" Type="http://schemas.openxmlformats.org/officeDocument/2006/relationships/image" Target="../media/image132.png"/><Relationship Id="rId198" Type="http://schemas.openxmlformats.org/officeDocument/2006/relationships/customXml" Target="../ink/ink115.xml"/><Relationship Id="rId202" Type="http://schemas.openxmlformats.org/officeDocument/2006/relationships/customXml" Target="../ink/ink117.xml"/><Relationship Id="rId223" Type="http://schemas.openxmlformats.org/officeDocument/2006/relationships/image" Target="../media/image155.png"/><Relationship Id="rId18" Type="http://schemas.openxmlformats.org/officeDocument/2006/relationships/customXml" Target="../ink/ink25.xml"/><Relationship Id="rId39" Type="http://schemas.openxmlformats.org/officeDocument/2006/relationships/image" Target="../media/image63.png"/><Relationship Id="rId50" Type="http://schemas.openxmlformats.org/officeDocument/2006/relationships/customXml" Target="../ink/ink41.xml"/><Relationship Id="rId104" Type="http://schemas.openxmlformats.org/officeDocument/2006/relationships/customXml" Target="../ink/ink68.xml"/><Relationship Id="rId125" Type="http://schemas.openxmlformats.org/officeDocument/2006/relationships/image" Target="../media/image106.png"/><Relationship Id="rId146" Type="http://schemas.openxmlformats.org/officeDocument/2006/relationships/customXml" Target="../ink/ink89.xml"/><Relationship Id="rId167" Type="http://schemas.openxmlformats.org/officeDocument/2006/relationships/image" Target="../media/image127.png"/><Relationship Id="rId188" Type="http://schemas.openxmlformats.org/officeDocument/2006/relationships/customXml" Target="../ink/ink110.xml"/><Relationship Id="rId71" Type="http://schemas.openxmlformats.org/officeDocument/2006/relationships/image" Target="../media/image79.png"/><Relationship Id="rId92" Type="http://schemas.openxmlformats.org/officeDocument/2006/relationships/customXml" Target="../ink/ink62.xml"/><Relationship Id="rId213" Type="http://schemas.openxmlformats.org/officeDocument/2006/relationships/image" Target="../media/image150.png"/><Relationship Id="rId2" Type="http://schemas.openxmlformats.org/officeDocument/2006/relationships/customXml" Target="../ink/ink17.xml"/><Relationship Id="rId29" Type="http://schemas.openxmlformats.org/officeDocument/2006/relationships/image" Target="../media/image58.png"/><Relationship Id="rId40" Type="http://schemas.openxmlformats.org/officeDocument/2006/relationships/customXml" Target="../ink/ink36.xml"/><Relationship Id="rId115" Type="http://schemas.openxmlformats.org/officeDocument/2006/relationships/image" Target="../media/image101.png"/><Relationship Id="rId136" Type="http://schemas.openxmlformats.org/officeDocument/2006/relationships/customXml" Target="../ink/ink84.xml"/><Relationship Id="rId157" Type="http://schemas.openxmlformats.org/officeDocument/2006/relationships/image" Target="../media/image122.png"/><Relationship Id="rId178" Type="http://schemas.openxmlformats.org/officeDocument/2006/relationships/customXml" Target="../ink/ink105.xml"/><Relationship Id="rId61" Type="http://schemas.openxmlformats.org/officeDocument/2006/relationships/image" Target="../media/image74.png"/><Relationship Id="rId82" Type="http://schemas.openxmlformats.org/officeDocument/2006/relationships/customXml" Target="../ink/ink57.xml"/><Relationship Id="rId199" Type="http://schemas.openxmlformats.org/officeDocument/2006/relationships/image" Target="../media/image143.png"/><Relationship Id="rId203" Type="http://schemas.openxmlformats.org/officeDocument/2006/relationships/image" Target="../media/image145.png"/><Relationship Id="rId19" Type="http://schemas.openxmlformats.org/officeDocument/2006/relationships/image" Target="../media/image53.png"/><Relationship Id="rId224" Type="http://schemas.openxmlformats.org/officeDocument/2006/relationships/customXml" Target="../ink/ink128.xml"/><Relationship Id="rId30" Type="http://schemas.openxmlformats.org/officeDocument/2006/relationships/customXml" Target="../ink/ink31.xml"/><Relationship Id="rId105" Type="http://schemas.openxmlformats.org/officeDocument/2006/relationships/image" Target="../media/image96.png"/><Relationship Id="rId126" Type="http://schemas.openxmlformats.org/officeDocument/2006/relationships/customXml" Target="../ink/ink79.xml"/><Relationship Id="rId147" Type="http://schemas.openxmlformats.org/officeDocument/2006/relationships/image" Target="../media/image117.png"/><Relationship Id="rId168" Type="http://schemas.openxmlformats.org/officeDocument/2006/relationships/customXml" Target="../ink/ink100.xml"/><Relationship Id="rId51" Type="http://schemas.openxmlformats.org/officeDocument/2006/relationships/image" Target="../media/image69.png"/><Relationship Id="rId72" Type="http://schemas.openxmlformats.org/officeDocument/2006/relationships/customXml" Target="../ink/ink52.xml"/><Relationship Id="rId93" Type="http://schemas.openxmlformats.org/officeDocument/2006/relationships/image" Target="../media/image90.png"/><Relationship Id="rId189" Type="http://schemas.openxmlformats.org/officeDocument/2006/relationships/image" Target="../media/image138.png"/></Relationships>
</file>

<file path=ppt/slides/_rels/slide31.xml.rels><?xml version="1.0" encoding="UTF-8" standalone="yes"?>
<Relationships xmlns="http://schemas.openxmlformats.org/package/2006/relationships"><Relationship Id="rId117" Type="http://schemas.openxmlformats.org/officeDocument/2006/relationships/image" Target="../media/image212.png"/><Relationship Id="rId21" Type="http://schemas.openxmlformats.org/officeDocument/2006/relationships/image" Target="../media/image164.png"/><Relationship Id="rId42" Type="http://schemas.openxmlformats.org/officeDocument/2006/relationships/customXml" Target="../ink/ink150.xml"/><Relationship Id="rId63" Type="http://schemas.openxmlformats.org/officeDocument/2006/relationships/image" Target="../media/image185.png"/><Relationship Id="rId84" Type="http://schemas.openxmlformats.org/officeDocument/2006/relationships/customXml" Target="../ink/ink171.xml"/><Relationship Id="rId138" Type="http://schemas.openxmlformats.org/officeDocument/2006/relationships/customXml" Target="../ink/ink198.xml"/><Relationship Id="rId107" Type="http://schemas.openxmlformats.org/officeDocument/2006/relationships/image" Target="../media/image207.png"/><Relationship Id="rId11" Type="http://schemas.openxmlformats.org/officeDocument/2006/relationships/image" Target="../media/image159.png"/><Relationship Id="rId32" Type="http://schemas.openxmlformats.org/officeDocument/2006/relationships/customXml" Target="../ink/ink145.xml"/><Relationship Id="rId53" Type="http://schemas.openxmlformats.org/officeDocument/2006/relationships/image" Target="../media/image180.png"/><Relationship Id="rId74" Type="http://schemas.openxmlformats.org/officeDocument/2006/relationships/customXml" Target="../ink/ink166.xml"/><Relationship Id="rId128" Type="http://schemas.openxmlformats.org/officeDocument/2006/relationships/customXml" Target="../ink/ink193.xml"/><Relationship Id="rId149" Type="http://schemas.openxmlformats.org/officeDocument/2006/relationships/image" Target="../media/image228.png"/><Relationship Id="rId5" Type="http://schemas.openxmlformats.org/officeDocument/2006/relationships/customXml" Target="../ink/ink131.xml"/><Relationship Id="rId95" Type="http://schemas.openxmlformats.org/officeDocument/2006/relationships/image" Target="../media/image201.png"/><Relationship Id="rId22" Type="http://schemas.openxmlformats.org/officeDocument/2006/relationships/customXml" Target="../ink/ink140.xml"/><Relationship Id="rId27" Type="http://schemas.openxmlformats.org/officeDocument/2006/relationships/image" Target="../media/image167.png"/><Relationship Id="rId43" Type="http://schemas.openxmlformats.org/officeDocument/2006/relationships/image" Target="../media/image175.png"/><Relationship Id="rId48" Type="http://schemas.openxmlformats.org/officeDocument/2006/relationships/customXml" Target="../ink/ink153.xml"/><Relationship Id="rId64" Type="http://schemas.openxmlformats.org/officeDocument/2006/relationships/customXml" Target="../ink/ink161.xml"/><Relationship Id="rId69" Type="http://schemas.openxmlformats.org/officeDocument/2006/relationships/image" Target="../media/image188.png"/><Relationship Id="rId113" Type="http://schemas.openxmlformats.org/officeDocument/2006/relationships/image" Target="../media/image210.png"/><Relationship Id="rId118" Type="http://schemas.openxmlformats.org/officeDocument/2006/relationships/customXml" Target="../ink/ink188.xml"/><Relationship Id="rId134" Type="http://schemas.openxmlformats.org/officeDocument/2006/relationships/customXml" Target="../ink/ink196.xml"/><Relationship Id="rId139" Type="http://schemas.openxmlformats.org/officeDocument/2006/relationships/image" Target="../media/image223.png"/><Relationship Id="rId80" Type="http://schemas.openxmlformats.org/officeDocument/2006/relationships/customXml" Target="../ink/ink169.xml"/><Relationship Id="rId85" Type="http://schemas.openxmlformats.org/officeDocument/2006/relationships/image" Target="../media/image196.png"/><Relationship Id="rId150" Type="http://schemas.openxmlformats.org/officeDocument/2006/relationships/customXml" Target="../ink/ink204.xml"/><Relationship Id="rId12" Type="http://schemas.openxmlformats.org/officeDocument/2006/relationships/customXml" Target="../ink/ink135.xml"/><Relationship Id="rId17" Type="http://schemas.openxmlformats.org/officeDocument/2006/relationships/image" Target="../media/image162.png"/><Relationship Id="rId33" Type="http://schemas.openxmlformats.org/officeDocument/2006/relationships/image" Target="../media/image170.png"/><Relationship Id="rId38" Type="http://schemas.openxmlformats.org/officeDocument/2006/relationships/customXml" Target="../ink/ink148.xml"/><Relationship Id="rId59" Type="http://schemas.openxmlformats.org/officeDocument/2006/relationships/image" Target="../media/image183.png"/><Relationship Id="rId103" Type="http://schemas.openxmlformats.org/officeDocument/2006/relationships/image" Target="../media/image205.png"/><Relationship Id="rId108" Type="http://schemas.openxmlformats.org/officeDocument/2006/relationships/customXml" Target="../ink/ink183.xml"/><Relationship Id="rId124" Type="http://schemas.openxmlformats.org/officeDocument/2006/relationships/customXml" Target="../ink/ink191.xml"/><Relationship Id="rId129" Type="http://schemas.openxmlformats.org/officeDocument/2006/relationships/image" Target="../media/image218.png"/><Relationship Id="rId54" Type="http://schemas.openxmlformats.org/officeDocument/2006/relationships/customXml" Target="../ink/ink156.xml"/><Relationship Id="rId70" Type="http://schemas.openxmlformats.org/officeDocument/2006/relationships/customXml" Target="../ink/ink164.xml"/><Relationship Id="rId75" Type="http://schemas.openxmlformats.org/officeDocument/2006/relationships/image" Target="../media/image191.png"/><Relationship Id="rId91" Type="http://schemas.openxmlformats.org/officeDocument/2006/relationships/image" Target="../media/image199.png"/><Relationship Id="rId96" Type="http://schemas.openxmlformats.org/officeDocument/2006/relationships/customXml" Target="../ink/ink177.xml"/><Relationship Id="rId140" Type="http://schemas.openxmlformats.org/officeDocument/2006/relationships/customXml" Target="../ink/ink199.xml"/><Relationship Id="rId145" Type="http://schemas.openxmlformats.org/officeDocument/2006/relationships/image" Target="../media/image226.png"/><Relationship Id="rId1" Type="http://schemas.openxmlformats.org/officeDocument/2006/relationships/slideLayout" Target="../slideLayouts/slideLayout18.xml"/><Relationship Id="rId6" Type="http://schemas.openxmlformats.org/officeDocument/2006/relationships/customXml" Target="../ink/ink132.xml"/><Relationship Id="rId23" Type="http://schemas.openxmlformats.org/officeDocument/2006/relationships/image" Target="../media/image165.png"/><Relationship Id="rId28" Type="http://schemas.openxmlformats.org/officeDocument/2006/relationships/customXml" Target="../ink/ink143.xml"/><Relationship Id="rId49" Type="http://schemas.openxmlformats.org/officeDocument/2006/relationships/image" Target="../media/image178.png"/><Relationship Id="rId114" Type="http://schemas.openxmlformats.org/officeDocument/2006/relationships/customXml" Target="../ink/ink186.xml"/><Relationship Id="rId119" Type="http://schemas.openxmlformats.org/officeDocument/2006/relationships/image" Target="../media/image213.png"/><Relationship Id="rId44" Type="http://schemas.openxmlformats.org/officeDocument/2006/relationships/customXml" Target="../ink/ink151.xml"/><Relationship Id="rId60" Type="http://schemas.openxmlformats.org/officeDocument/2006/relationships/customXml" Target="../ink/ink159.xml"/><Relationship Id="rId65" Type="http://schemas.openxmlformats.org/officeDocument/2006/relationships/image" Target="../media/image186.png"/><Relationship Id="rId81" Type="http://schemas.openxmlformats.org/officeDocument/2006/relationships/image" Target="../media/image194.png"/><Relationship Id="rId86" Type="http://schemas.openxmlformats.org/officeDocument/2006/relationships/customXml" Target="../ink/ink172.xml"/><Relationship Id="rId130" Type="http://schemas.openxmlformats.org/officeDocument/2006/relationships/customXml" Target="../ink/ink194.xml"/><Relationship Id="rId135" Type="http://schemas.openxmlformats.org/officeDocument/2006/relationships/image" Target="../media/image221.png"/><Relationship Id="rId151" Type="http://schemas.openxmlformats.org/officeDocument/2006/relationships/image" Target="../media/image229.png"/><Relationship Id="rId13" Type="http://schemas.openxmlformats.org/officeDocument/2006/relationships/image" Target="../media/image160.png"/><Relationship Id="rId18" Type="http://schemas.openxmlformats.org/officeDocument/2006/relationships/customXml" Target="../ink/ink138.xml"/><Relationship Id="rId39" Type="http://schemas.openxmlformats.org/officeDocument/2006/relationships/image" Target="../media/image173.png"/><Relationship Id="rId109" Type="http://schemas.openxmlformats.org/officeDocument/2006/relationships/image" Target="../media/image208.png"/><Relationship Id="rId34" Type="http://schemas.openxmlformats.org/officeDocument/2006/relationships/customXml" Target="../ink/ink146.xml"/><Relationship Id="rId50" Type="http://schemas.openxmlformats.org/officeDocument/2006/relationships/customXml" Target="../ink/ink154.xml"/><Relationship Id="rId55" Type="http://schemas.openxmlformats.org/officeDocument/2006/relationships/image" Target="../media/image181.png"/><Relationship Id="rId76" Type="http://schemas.openxmlformats.org/officeDocument/2006/relationships/customXml" Target="../ink/ink167.xml"/><Relationship Id="rId97" Type="http://schemas.openxmlformats.org/officeDocument/2006/relationships/image" Target="../media/image202.png"/><Relationship Id="rId104" Type="http://schemas.openxmlformats.org/officeDocument/2006/relationships/customXml" Target="../ink/ink181.xml"/><Relationship Id="rId120" Type="http://schemas.openxmlformats.org/officeDocument/2006/relationships/customXml" Target="../ink/ink189.xml"/><Relationship Id="rId125" Type="http://schemas.openxmlformats.org/officeDocument/2006/relationships/image" Target="../media/image216.png"/><Relationship Id="rId141" Type="http://schemas.openxmlformats.org/officeDocument/2006/relationships/image" Target="../media/image224.png"/><Relationship Id="rId146" Type="http://schemas.openxmlformats.org/officeDocument/2006/relationships/customXml" Target="../ink/ink202.xml"/><Relationship Id="rId7" Type="http://schemas.openxmlformats.org/officeDocument/2006/relationships/image" Target="../media/image157.png"/><Relationship Id="rId71" Type="http://schemas.openxmlformats.org/officeDocument/2006/relationships/image" Target="../media/image189.png"/><Relationship Id="rId92" Type="http://schemas.openxmlformats.org/officeDocument/2006/relationships/customXml" Target="../ink/ink175.xml"/><Relationship Id="rId2" Type="http://schemas.openxmlformats.org/officeDocument/2006/relationships/customXml" Target="../ink/ink129.xml"/><Relationship Id="rId29" Type="http://schemas.openxmlformats.org/officeDocument/2006/relationships/image" Target="../media/image168.png"/><Relationship Id="rId24" Type="http://schemas.openxmlformats.org/officeDocument/2006/relationships/customXml" Target="../ink/ink141.xml"/><Relationship Id="rId40" Type="http://schemas.openxmlformats.org/officeDocument/2006/relationships/customXml" Target="../ink/ink149.xml"/><Relationship Id="rId45" Type="http://schemas.openxmlformats.org/officeDocument/2006/relationships/image" Target="../media/image176.png"/><Relationship Id="rId66" Type="http://schemas.openxmlformats.org/officeDocument/2006/relationships/customXml" Target="../ink/ink162.xml"/><Relationship Id="rId87" Type="http://schemas.openxmlformats.org/officeDocument/2006/relationships/image" Target="../media/image197.png"/><Relationship Id="rId110" Type="http://schemas.openxmlformats.org/officeDocument/2006/relationships/customXml" Target="../ink/ink184.xml"/><Relationship Id="rId115" Type="http://schemas.openxmlformats.org/officeDocument/2006/relationships/image" Target="../media/image211.png"/><Relationship Id="rId131" Type="http://schemas.openxmlformats.org/officeDocument/2006/relationships/image" Target="../media/image219.png"/><Relationship Id="rId136" Type="http://schemas.openxmlformats.org/officeDocument/2006/relationships/customXml" Target="../ink/ink197.xml"/><Relationship Id="rId61" Type="http://schemas.openxmlformats.org/officeDocument/2006/relationships/image" Target="../media/image184.png"/><Relationship Id="rId82" Type="http://schemas.openxmlformats.org/officeDocument/2006/relationships/customXml" Target="../ink/ink170.xml"/><Relationship Id="rId19" Type="http://schemas.openxmlformats.org/officeDocument/2006/relationships/image" Target="../media/image163.png"/><Relationship Id="rId14" Type="http://schemas.openxmlformats.org/officeDocument/2006/relationships/customXml" Target="../ink/ink136.xml"/><Relationship Id="rId30" Type="http://schemas.openxmlformats.org/officeDocument/2006/relationships/customXml" Target="../ink/ink144.xml"/><Relationship Id="rId35" Type="http://schemas.openxmlformats.org/officeDocument/2006/relationships/image" Target="../media/image171.png"/><Relationship Id="rId56" Type="http://schemas.openxmlformats.org/officeDocument/2006/relationships/customXml" Target="../ink/ink157.xml"/><Relationship Id="rId77" Type="http://schemas.openxmlformats.org/officeDocument/2006/relationships/image" Target="../media/image192.png"/><Relationship Id="rId100" Type="http://schemas.openxmlformats.org/officeDocument/2006/relationships/customXml" Target="../ink/ink179.xml"/><Relationship Id="rId105" Type="http://schemas.openxmlformats.org/officeDocument/2006/relationships/image" Target="../media/image206.png"/><Relationship Id="rId126" Type="http://schemas.openxmlformats.org/officeDocument/2006/relationships/customXml" Target="../ink/ink192.xml"/><Relationship Id="rId147" Type="http://schemas.openxmlformats.org/officeDocument/2006/relationships/image" Target="../media/image227.png"/><Relationship Id="rId8" Type="http://schemas.openxmlformats.org/officeDocument/2006/relationships/customXml" Target="../ink/ink133.xml"/><Relationship Id="rId51" Type="http://schemas.openxmlformats.org/officeDocument/2006/relationships/image" Target="../media/image179.png"/><Relationship Id="rId72" Type="http://schemas.openxmlformats.org/officeDocument/2006/relationships/customXml" Target="../ink/ink165.xml"/><Relationship Id="rId93" Type="http://schemas.openxmlformats.org/officeDocument/2006/relationships/image" Target="../media/image200.png"/><Relationship Id="rId98" Type="http://schemas.openxmlformats.org/officeDocument/2006/relationships/customXml" Target="../ink/ink178.xml"/><Relationship Id="rId121" Type="http://schemas.openxmlformats.org/officeDocument/2006/relationships/image" Target="../media/image214.png"/><Relationship Id="rId142" Type="http://schemas.openxmlformats.org/officeDocument/2006/relationships/customXml" Target="../ink/ink200.xml"/><Relationship Id="rId3" Type="http://schemas.openxmlformats.org/officeDocument/2006/relationships/image" Target="../media/image156.png"/><Relationship Id="rId25" Type="http://schemas.openxmlformats.org/officeDocument/2006/relationships/image" Target="../media/image166.png"/><Relationship Id="rId46" Type="http://schemas.openxmlformats.org/officeDocument/2006/relationships/customXml" Target="../ink/ink152.xml"/><Relationship Id="rId67" Type="http://schemas.openxmlformats.org/officeDocument/2006/relationships/image" Target="../media/image187.png"/><Relationship Id="rId116" Type="http://schemas.openxmlformats.org/officeDocument/2006/relationships/customXml" Target="../ink/ink187.xml"/><Relationship Id="rId137" Type="http://schemas.openxmlformats.org/officeDocument/2006/relationships/image" Target="../media/image222.png"/><Relationship Id="rId20" Type="http://schemas.openxmlformats.org/officeDocument/2006/relationships/customXml" Target="../ink/ink139.xml"/><Relationship Id="rId41" Type="http://schemas.openxmlformats.org/officeDocument/2006/relationships/image" Target="../media/image174.png"/><Relationship Id="rId62" Type="http://schemas.openxmlformats.org/officeDocument/2006/relationships/customXml" Target="../ink/ink160.xml"/><Relationship Id="rId83" Type="http://schemas.openxmlformats.org/officeDocument/2006/relationships/image" Target="../media/image195.png"/><Relationship Id="rId88" Type="http://schemas.openxmlformats.org/officeDocument/2006/relationships/customXml" Target="../ink/ink173.xml"/><Relationship Id="rId111" Type="http://schemas.openxmlformats.org/officeDocument/2006/relationships/image" Target="../media/image209.png"/><Relationship Id="rId132" Type="http://schemas.openxmlformats.org/officeDocument/2006/relationships/customXml" Target="../ink/ink195.xml"/><Relationship Id="rId15" Type="http://schemas.openxmlformats.org/officeDocument/2006/relationships/image" Target="../media/image161.png"/><Relationship Id="rId36" Type="http://schemas.openxmlformats.org/officeDocument/2006/relationships/customXml" Target="../ink/ink147.xml"/><Relationship Id="rId57" Type="http://schemas.openxmlformats.org/officeDocument/2006/relationships/image" Target="../media/image182.png"/><Relationship Id="rId106" Type="http://schemas.openxmlformats.org/officeDocument/2006/relationships/customXml" Target="../ink/ink182.xml"/><Relationship Id="rId127" Type="http://schemas.openxmlformats.org/officeDocument/2006/relationships/image" Target="../media/image217.png"/><Relationship Id="rId10" Type="http://schemas.openxmlformats.org/officeDocument/2006/relationships/customXml" Target="../ink/ink134.xml"/><Relationship Id="rId31" Type="http://schemas.openxmlformats.org/officeDocument/2006/relationships/image" Target="../media/image169.png"/><Relationship Id="rId52" Type="http://schemas.openxmlformats.org/officeDocument/2006/relationships/customXml" Target="../ink/ink155.xml"/><Relationship Id="rId73" Type="http://schemas.openxmlformats.org/officeDocument/2006/relationships/image" Target="../media/image190.png"/><Relationship Id="rId78" Type="http://schemas.openxmlformats.org/officeDocument/2006/relationships/customXml" Target="../ink/ink168.xml"/><Relationship Id="rId94" Type="http://schemas.openxmlformats.org/officeDocument/2006/relationships/customXml" Target="../ink/ink176.xml"/><Relationship Id="rId99" Type="http://schemas.openxmlformats.org/officeDocument/2006/relationships/image" Target="../media/image203.png"/><Relationship Id="rId101" Type="http://schemas.openxmlformats.org/officeDocument/2006/relationships/image" Target="../media/image204.png"/><Relationship Id="rId122" Type="http://schemas.openxmlformats.org/officeDocument/2006/relationships/customXml" Target="../ink/ink190.xml"/><Relationship Id="rId143" Type="http://schemas.openxmlformats.org/officeDocument/2006/relationships/image" Target="../media/image225.png"/><Relationship Id="rId148" Type="http://schemas.openxmlformats.org/officeDocument/2006/relationships/customXml" Target="../ink/ink203.xml"/><Relationship Id="rId4" Type="http://schemas.openxmlformats.org/officeDocument/2006/relationships/customXml" Target="../ink/ink130.xml"/><Relationship Id="rId9" Type="http://schemas.openxmlformats.org/officeDocument/2006/relationships/image" Target="../media/image158.png"/><Relationship Id="rId26" Type="http://schemas.openxmlformats.org/officeDocument/2006/relationships/customXml" Target="../ink/ink142.xml"/><Relationship Id="rId47" Type="http://schemas.openxmlformats.org/officeDocument/2006/relationships/image" Target="../media/image177.png"/><Relationship Id="rId68" Type="http://schemas.openxmlformats.org/officeDocument/2006/relationships/customXml" Target="../ink/ink163.xml"/><Relationship Id="rId89" Type="http://schemas.openxmlformats.org/officeDocument/2006/relationships/image" Target="../media/image198.png"/><Relationship Id="rId112" Type="http://schemas.openxmlformats.org/officeDocument/2006/relationships/customXml" Target="../ink/ink185.xml"/><Relationship Id="rId133" Type="http://schemas.openxmlformats.org/officeDocument/2006/relationships/image" Target="../media/image220.png"/><Relationship Id="rId16" Type="http://schemas.openxmlformats.org/officeDocument/2006/relationships/customXml" Target="../ink/ink137.xml"/><Relationship Id="rId37" Type="http://schemas.openxmlformats.org/officeDocument/2006/relationships/image" Target="../media/image172.png"/><Relationship Id="rId58" Type="http://schemas.openxmlformats.org/officeDocument/2006/relationships/customXml" Target="../ink/ink158.xml"/><Relationship Id="rId79" Type="http://schemas.openxmlformats.org/officeDocument/2006/relationships/image" Target="../media/image193.png"/><Relationship Id="rId102" Type="http://schemas.openxmlformats.org/officeDocument/2006/relationships/customXml" Target="../ink/ink180.xml"/><Relationship Id="rId123" Type="http://schemas.openxmlformats.org/officeDocument/2006/relationships/image" Target="../media/image215.png"/><Relationship Id="rId144" Type="http://schemas.openxmlformats.org/officeDocument/2006/relationships/customXml" Target="../ink/ink201.xml"/><Relationship Id="rId90" Type="http://schemas.openxmlformats.org/officeDocument/2006/relationships/customXml" Target="../ink/ink17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png"/><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customXml" Target="../ink/ink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8.pn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11.png"/><Relationship Id="rId7"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customXml" Target="../ink/ink5.xml"/><Relationship Id="rId11" Type="http://schemas.openxmlformats.org/officeDocument/2006/relationships/image" Target="../media/image12.png"/><Relationship Id="rId5" Type="http://schemas.openxmlformats.org/officeDocument/2006/relationships/image" Target="../media/image21.png"/><Relationship Id="rId10" Type="http://schemas.openxmlformats.org/officeDocument/2006/relationships/customXml" Target="../ink/ink7.xml"/><Relationship Id="rId4" Type="http://schemas.openxmlformats.org/officeDocument/2006/relationships/customXml" Target="../ink/ink4.xml"/><Relationship Id="rId9"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5.png"/><Relationship Id="rId1" Type="http://schemas.openxmlformats.org/officeDocument/2006/relationships/slideLayout" Target="../slideLayouts/slideLayout18.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93C12-0AF2-4294-A069-0E8A901F10BA}"/>
              </a:ext>
            </a:extLst>
          </p:cNvPr>
          <p:cNvSpPr>
            <a:spLocks noGrp="1"/>
          </p:cNvSpPr>
          <p:nvPr>
            <p:ph type="ctrTitle"/>
          </p:nvPr>
        </p:nvSpPr>
        <p:spPr>
          <a:xfrm>
            <a:off x="1285103" y="460546"/>
            <a:ext cx="8679915" cy="1748729"/>
          </a:xfrm>
        </p:spPr>
        <p:txBody>
          <a:bodyPr>
            <a:normAutofit/>
          </a:bodyPr>
          <a:lstStyle/>
          <a:p>
            <a:r>
              <a:rPr lang="en-US" dirty="0"/>
              <a:t>Simple Linear Regression</a:t>
            </a:r>
          </a:p>
        </p:txBody>
      </p:sp>
      <p:sp>
        <p:nvSpPr>
          <p:cNvPr id="3" name="Subtitle 2">
            <a:extLst>
              <a:ext uri="{FF2B5EF4-FFF2-40B4-BE49-F238E27FC236}">
                <a16:creationId xmlns:a16="http://schemas.microsoft.com/office/drawing/2014/main" id="{4FE46E25-C12E-4A9A-BDD5-54756B6C5D44}"/>
              </a:ext>
            </a:extLst>
          </p:cNvPr>
          <p:cNvSpPr>
            <a:spLocks noGrp="1"/>
          </p:cNvSpPr>
          <p:nvPr>
            <p:ph type="subTitle" idx="1"/>
          </p:nvPr>
        </p:nvSpPr>
        <p:spPr>
          <a:xfrm>
            <a:off x="1132703" y="2514238"/>
            <a:ext cx="8673427" cy="3727107"/>
          </a:xfrm>
        </p:spPr>
        <p:txBody>
          <a:bodyPr>
            <a:normAutofit fontScale="62500" lnSpcReduction="20000"/>
          </a:bodyPr>
          <a:lstStyle/>
          <a:p>
            <a:pPr marL="571500" indent="-571500" algn="l">
              <a:buFont typeface="Arial" panose="020B0604020202020204" pitchFamily="34" charset="0"/>
              <a:buChar char="•"/>
            </a:pPr>
            <a:r>
              <a:rPr lang="en-US" sz="6500" dirty="0">
                <a:solidFill>
                  <a:schemeClr val="bg2">
                    <a:lumMod val="50000"/>
                  </a:schemeClr>
                </a:solidFill>
                <a:latin typeface="Times New Roman" panose="02020603050405020304" pitchFamily="18" charset="0"/>
              </a:rPr>
              <a:t>Simple Linear Regression </a:t>
            </a:r>
          </a:p>
          <a:p>
            <a:pPr marL="571500" indent="-571500" algn="l">
              <a:buFont typeface="Arial" panose="020B0604020202020204" pitchFamily="34" charset="0"/>
              <a:buChar char="•"/>
            </a:pPr>
            <a:r>
              <a:rPr lang="en-US" sz="6500" dirty="0">
                <a:solidFill>
                  <a:schemeClr val="bg2">
                    <a:lumMod val="50000"/>
                  </a:schemeClr>
                </a:solidFill>
                <a:latin typeface="Times New Roman" panose="02020603050405020304" pitchFamily="18" charset="0"/>
              </a:rPr>
              <a:t>Standard Error of Estimate SEE </a:t>
            </a:r>
          </a:p>
          <a:p>
            <a:pPr marL="571500" indent="-571500" algn="l">
              <a:buFont typeface="Arial" panose="020B0604020202020204" pitchFamily="34" charset="0"/>
              <a:buChar char="•"/>
            </a:pPr>
            <a:r>
              <a:rPr lang="en-US" sz="6500" dirty="0">
                <a:solidFill>
                  <a:schemeClr val="bg2">
                    <a:lumMod val="50000"/>
                  </a:schemeClr>
                </a:solidFill>
              </a:rPr>
              <a:t>Least Squares Method</a:t>
            </a:r>
            <a:endParaRPr lang="en-US" sz="6500" dirty="0">
              <a:solidFill>
                <a:schemeClr val="bg2">
                  <a:lumMod val="50000"/>
                </a:schemeClr>
              </a:solidFill>
              <a:latin typeface="Times New Roman" panose="02020603050405020304" pitchFamily="18" charset="0"/>
            </a:endParaRPr>
          </a:p>
          <a:p>
            <a:pPr marL="571500" indent="-571500" algn="l">
              <a:buFont typeface="Arial" panose="020B0604020202020204" pitchFamily="34" charset="0"/>
              <a:buChar char="•"/>
            </a:pPr>
            <a:r>
              <a:rPr lang="en-US" sz="6500" dirty="0">
                <a:solidFill>
                  <a:schemeClr val="bg2">
                    <a:lumMod val="50000"/>
                  </a:schemeClr>
                </a:solidFill>
                <a:latin typeface="Times New Roman" panose="02020603050405020304" pitchFamily="18" charset="0"/>
              </a:rPr>
              <a:t> Correlation </a:t>
            </a:r>
          </a:p>
          <a:p>
            <a:endParaRPr lang="en-US" dirty="0"/>
          </a:p>
        </p:txBody>
      </p:sp>
    </p:spTree>
    <p:extLst>
      <p:ext uri="{BB962C8B-B14F-4D97-AF65-F5344CB8AC3E}">
        <p14:creationId xmlns:p14="http://schemas.microsoft.com/office/powerpoint/2010/main" val="2133058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0654-DB18-478E-AC1F-B2C4282CE495}"/>
              </a:ext>
            </a:extLst>
          </p:cNvPr>
          <p:cNvSpPr>
            <a:spLocks noGrp="1"/>
          </p:cNvSpPr>
          <p:nvPr>
            <p:ph type="title"/>
          </p:nvPr>
        </p:nvSpPr>
        <p:spPr>
          <a:xfrm>
            <a:off x="261614" y="0"/>
            <a:ext cx="7719792" cy="828348"/>
          </a:xfrm>
        </p:spPr>
        <p:txBody>
          <a:bodyPr/>
          <a:lstStyle/>
          <a:p>
            <a:r>
              <a:rPr lang="en-US" dirty="0"/>
              <a:t>Least Squares Method</a:t>
            </a:r>
          </a:p>
        </p:txBody>
      </p:sp>
      <p:pic>
        <p:nvPicPr>
          <p:cNvPr id="4" name="Content Placeholder 3">
            <a:extLst>
              <a:ext uri="{FF2B5EF4-FFF2-40B4-BE49-F238E27FC236}">
                <a16:creationId xmlns:a16="http://schemas.microsoft.com/office/drawing/2014/main" id="{474576AD-D80C-43C0-8952-36DCE350314C}"/>
              </a:ext>
            </a:extLst>
          </p:cNvPr>
          <p:cNvPicPr>
            <a:picLocks noGrp="1" noChangeAspect="1"/>
          </p:cNvPicPr>
          <p:nvPr>
            <p:ph idx="1"/>
          </p:nvPr>
        </p:nvPicPr>
        <p:blipFill>
          <a:blip r:embed="rId2"/>
          <a:stretch>
            <a:fillRect/>
          </a:stretch>
        </p:blipFill>
        <p:spPr>
          <a:xfrm>
            <a:off x="2550579" y="3998731"/>
            <a:ext cx="6349582" cy="2318667"/>
          </a:xfrm>
          <a:prstGeom prst="rect">
            <a:avLst/>
          </a:prstGeom>
        </p:spPr>
      </p:pic>
      <p:pic>
        <p:nvPicPr>
          <p:cNvPr id="3" name="Picture 2">
            <a:extLst>
              <a:ext uri="{FF2B5EF4-FFF2-40B4-BE49-F238E27FC236}">
                <a16:creationId xmlns:a16="http://schemas.microsoft.com/office/drawing/2014/main" id="{144C9322-A817-4CCD-84A9-99DA31E68735}"/>
              </a:ext>
            </a:extLst>
          </p:cNvPr>
          <p:cNvPicPr>
            <a:picLocks noChangeAspect="1"/>
          </p:cNvPicPr>
          <p:nvPr/>
        </p:nvPicPr>
        <p:blipFill>
          <a:blip r:embed="rId3"/>
          <a:stretch>
            <a:fillRect/>
          </a:stretch>
        </p:blipFill>
        <p:spPr>
          <a:xfrm>
            <a:off x="689573" y="828348"/>
            <a:ext cx="10028057" cy="2976845"/>
          </a:xfrm>
          <a:prstGeom prst="rect">
            <a:avLst/>
          </a:prstGeom>
        </p:spPr>
      </p:pic>
    </p:spTree>
    <p:extLst>
      <p:ext uri="{BB962C8B-B14F-4D97-AF65-F5344CB8AC3E}">
        <p14:creationId xmlns:p14="http://schemas.microsoft.com/office/powerpoint/2010/main" val="4138793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F55B1-9DAB-4229-8F39-464CACB38E2C}"/>
              </a:ext>
            </a:extLst>
          </p:cNvPr>
          <p:cNvSpPr>
            <a:spLocks noGrp="1"/>
          </p:cNvSpPr>
          <p:nvPr>
            <p:ph type="title"/>
          </p:nvPr>
        </p:nvSpPr>
        <p:spPr>
          <a:xfrm>
            <a:off x="888632" y="2349925"/>
            <a:ext cx="2666656" cy="1904023"/>
          </a:xfrm>
        </p:spPr>
        <p:txBody>
          <a:bodyPr>
            <a:normAutofit fontScale="90000"/>
          </a:bodyPr>
          <a:lstStyle/>
          <a:p>
            <a:r>
              <a:rPr lang="en-US" dirty="0"/>
              <a:t>Estimating the</a:t>
            </a:r>
            <a:br>
              <a:rPr lang="en-US" dirty="0"/>
            </a:br>
            <a:r>
              <a:rPr lang="en-US" dirty="0"/>
              <a:t>Regression</a:t>
            </a:r>
            <a:br>
              <a:rPr lang="en-US" dirty="0"/>
            </a:br>
            <a:r>
              <a:rPr lang="en-US" dirty="0"/>
              <a:t>Coefficients</a:t>
            </a:r>
            <a:endParaRPr lang="en-US" b="1" dirty="0"/>
          </a:p>
        </p:txBody>
      </p:sp>
      <p:pic>
        <p:nvPicPr>
          <p:cNvPr id="7" name="Content Placeholder 6">
            <a:extLst>
              <a:ext uri="{FF2B5EF4-FFF2-40B4-BE49-F238E27FC236}">
                <a16:creationId xmlns:a16="http://schemas.microsoft.com/office/drawing/2014/main" id="{CED7DE3F-D5A5-4CA3-ABDA-D8F9657F02CF}"/>
              </a:ext>
            </a:extLst>
          </p:cNvPr>
          <p:cNvPicPr>
            <a:picLocks noGrp="1" noChangeAspect="1"/>
          </p:cNvPicPr>
          <p:nvPr>
            <p:ph idx="1"/>
          </p:nvPr>
        </p:nvPicPr>
        <p:blipFill>
          <a:blip r:embed="rId2"/>
          <a:stretch>
            <a:fillRect/>
          </a:stretch>
        </p:blipFill>
        <p:spPr>
          <a:xfrm>
            <a:off x="3555288" y="1912385"/>
            <a:ext cx="8459511" cy="3033230"/>
          </a:xfrm>
          <a:prstGeom prst="rect">
            <a:avLst/>
          </a:prstGeom>
        </p:spPr>
      </p:pic>
    </p:spTree>
    <p:extLst>
      <p:ext uri="{BB962C8B-B14F-4D97-AF65-F5344CB8AC3E}">
        <p14:creationId xmlns:p14="http://schemas.microsoft.com/office/powerpoint/2010/main" val="1375920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4D0BA-3E14-4A3C-954E-A2D6B08397CC}"/>
              </a:ext>
            </a:extLst>
          </p:cNvPr>
          <p:cNvSpPr>
            <a:spLocks noGrp="1"/>
          </p:cNvSpPr>
          <p:nvPr>
            <p:ph type="title"/>
          </p:nvPr>
        </p:nvSpPr>
        <p:spPr>
          <a:xfrm>
            <a:off x="888631" y="2349925"/>
            <a:ext cx="3060517" cy="2222075"/>
          </a:xfrm>
        </p:spPr>
        <p:txBody>
          <a:bodyPr>
            <a:normAutofit/>
          </a:bodyPr>
          <a:lstStyle/>
          <a:p>
            <a:r>
              <a:rPr lang="en-US" dirty="0"/>
              <a:t>Interpretation of the Slope and the Intercept</a:t>
            </a:r>
          </a:p>
        </p:txBody>
      </p:sp>
      <p:pic>
        <p:nvPicPr>
          <p:cNvPr id="4" name="Content Placeholder 3">
            <a:extLst>
              <a:ext uri="{FF2B5EF4-FFF2-40B4-BE49-F238E27FC236}">
                <a16:creationId xmlns:a16="http://schemas.microsoft.com/office/drawing/2014/main" id="{8DC4D614-D0DA-4547-BE3D-F2CF34CD211F}"/>
              </a:ext>
            </a:extLst>
          </p:cNvPr>
          <p:cNvPicPr>
            <a:picLocks noGrp="1" noChangeAspect="1"/>
          </p:cNvPicPr>
          <p:nvPr>
            <p:ph idx="1"/>
          </p:nvPr>
        </p:nvPicPr>
        <p:blipFill>
          <a:blip r:embed="rId2"/>
          <a:stretch>
            <a:fillRect/>
          </a:stretch>
        </p:blipFill>
        <p:spPr>
          <a:xfrm>
            <a:off x="3949148" y="1570743"/>
            <a:ext cx="8093618" cy="4021673"/>
          </a:xfrm>
          <a:prstGeom prst="rect">
            <a:avLst/>
          </a:prstGeom>
        </p:spPr>
      </p:pic>
    </p:spTree>
    <p:extLst>
      <p:ext uri="{BB962C8B-B14F-4D97-AF65-F5344CB8AC3E}">
        <p14:creationId xmlns:p14="http://schemas.microsoft.com/office/powerpoint/2010/main" val="1705753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2C4A48-0DD2-46D9-9011-4DE9A40125C7}"/>
              </a:ext>
            </a:extLst>
          </p:cNvPr>
          <p:cNvPicPr>
            <a:picLocks noChangeAspect="1"/>
          </p:cNvPicPr>
          <p:nvPr/>
        </p:nvPicPr>
        <p:blipFill>
          <a:blip r:embed="rId2"/>
          <a:stretch>
            <a:fillRect/>
          </a:stretch>
        </p:blipFill>
        <p:spPr>
          <a:xfrm>
            <a:off x="874394" y="314324"/>
            <a:ext cx="9961245" cy="1423035"/>
          </a:xfrm>
          <a:prstGeom prst="rect">
            <a:avLst/>
          </a:prstGeom>
        </p:spPr>
      </p:pic>
      <p:pic>
        <p:nvPicPr>
          <p:cNvPr id="5" name="Picture 4">
            <a:extLst>
              <a:ext uri="{FF2B5EF4-FFF2-40B4-BE49-F238E27FC236}">
                <a16:creationId xmlns:a16="http://schemas.microsoft.com/office/drawing/2014/main" id="{CC05266A-2323-4961-A9B0-20B17D92828D}"/>
              </a:ext>
            </a:extLst>
          </p:cNvPr>
          <p:cNvPicPr>
            <a:picLocks noChangeAspect="1"/>
          </p:cNvPicPr>
          <p:nvPr/>
        </p:nvPicPr>
        <p:blipFill>
          <a:blip r:embed="rId3"/>
          <a:stretch>
            <a:fillRect/>
          </a:stretch>
        </p:blipFill>
        <p:spPr>
          <a:xfrm>
            <a:off x="874394" y="2414587"/>
            <a:ext cx="10128886" cy="3625971"/>
          </a:xfrm>
          <a:prstGeom prst="rect">
            <a:avLst/>
          </a:prstGeom>
        </p:spPr>
      </p:pic>
    </p:spTree>
    <p:extLst>
      <p:ext uri="{BB962C8B-B14F-4D97-AF65-F5344CB8AC3E}">
        <p14:creationId xmlns:p14="http://schemas.microsoft.com/office/powerpoint/2010/main" val="3474034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EF1FB3-6486-4E0B-BE36-009E44A428AA}"/>
              </a:ext>
            </a:extLst>
          </p:cNvPr>
          <p:cNvPicPr>
            <a:picLocks noChangeAspect="1"/>
          </p:cNvPicPr>
          <p:nvPr/>
        </p:nvPicPr>
        <p:blipFill>
          <a:blip r:embed="rId2"/>
          <a:stretch>
            <a:fillRect/>
          </a:stretch>
        </p:blipFill>
        <p:spPr>
          <a:xfrm>
            <a:off x="2774768" y="300172"/>
            <a:ext cx="5317672" cy="6413859"/>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8F19C3B2-9483-AF68-7D73-8D84D3A5B1D1}"/>
                  </a:ext>
                </a:extLst>
              </p14:cNvPr>
              <p14:cNvContentPartPr/>
              <p14:nvPr/>
            </p14:nvContentPartPr>
            <p14:xfrm>
              <a:off x="6617520" y="2723760"/>
              <a:ext cx="2572200" cy="3376080"/>
            </p14:xfrm>
          </p:contentPart>
        </mc:Choice>
        <mc:Fallback>
          <p:pic>
            <p:nvPicPr>
              <p:cNvPr id="2" name="Ink 1">
                <a:extLst>
                  <a:ext uri="{FF2B5EF4-FFF2-40B4-BE49-F238E27FC236}">
                    <a16:creationId xmlns:a16="http://schemas.microsoft.com/office/drawing/2014/main" id="{8F19C3B2-9483-AF68-7D73-8D84D3A5B1D1}"/>
                  </a:ext>
                </a:extLst>
              </p:cNvPr>
              <p:cNvPicPr/>
              <p:nvPr/>
            </p:nvPicPr>
            <p:blipFill>
              <a:blip r:embed="rId4"/>
              <a:stretch>
                <a:fillRect/>
              </a:stretch>
            </p:blipFill>
            <p:spPr>
              <a:xfrm>
                <a:off x="6608160" y="2714400"/>
                <a:ext cx="2590920" cy="3394800"/>
              </a:xfrm>
              <a:prstGeom prst="rect">
                <a:avLst/>
              </a:prstGeom>
            </p:spPr>
          </p:pic>
        </mc:Fallback>
      </mc:AlternateContent>
    </p:spTree>
    <p:extLst>
      <p:ext uri="{BB962C8B-B14F-4D97-AF65-F5344CB8AC3E}">
        <p14:creationId xmlns:p14="http://schemas.microsoft.com/office/powerpoint/2010/main" val="1554039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DD4A22-A0AB-4494-8F54-BFE4BDADF11C}"/>
              </a:ext>
            </a:extLst>
          </p:cNvPr>
          <p:cNvPicPr>
            <a:picLocks noChangeAspect="1"/>
          </p:cNvPicPr>
          <p:nvPr/>
        </p:nvPicPr>
        <p:blipFill>
          <a:blip r:embed="rId2"/>
          <a:stretch>
            <a:fillRect/>
          </a:stretch>
        </p:blipFill>
        <p:spPr>
          <a:xfrm>
            <a:off x="1258525" y="873579"/>
            <a:ext cx="7820025" cy="4457700"/>
          </a:xfrm>
          <a:prstGeom prst="rect">
            <a:avLst/>
          </a:prstGeom>
        </p:spPr>
      </p:pic>
    </p:spTree>
    <p:extLst>
      <p:ext uri="{BB962C8B-B14F-4D97-AF65-F5344CB8AC3E}">
        <p14:creationId xmlns:p14="http://schemas.microsoft.com/office/powerpoint/2010/main" val="4048496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107805-4A81-46F5-A229-45F1AB9D01C5}"/>
              </a:ext>
            </a:extLst>
          </p:cNvPr>
          <p:cNvPicPr>
            <a:picLocks noChangeAspect="1"/>
          </p:cNvPicPr>
          <p:nvPr/>
        </p:nvPicPr>
        <p:blipFill>
          <a:blip r:embed="rId2"/>
          <a:stretch>
            <a:fillRect/>
          </a:stretch>
        </p:blipFill>
        <p:spPr>
          <a:xfrm>
            <a:off x="529590" y="231457"/>
            <a:ext cx="5825490" cy="6106076"/>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20B037DA-88EB-3CC3-C52F-E3387981B2DB}"/>
                  </a:ext>
                </a:extLst>
              </p14:cNvPr>
              <p14:cNvContentPartPr/>
              <p14:nvPr/>
            </p14:nvContentPartPr>
            <p14:xfrm>
              <a:off x="3813480" y="2572200"/>
              <a:ext cx="7117920" cy="3143880"/>
            </p14:xfrm>
          </p:contentPart>
        </mc:Choice>
        <mc:Fallback>
          <p:pic>
            <p:nvPicPr>
              <p:cNvPr id="2" name="Ink 1">
                <a:extLst>
                  <a:ext uri="{FF2B5EF4-FFF2-40B4-BE49-F238E27FC236}">
                    <a16:creationId xmlns:a16="http://schemas.microsoft.com/office/drawing/2014/main" id="{20B037DA-88EB-3CC3-C52F-E3387981B2DB}"/>
                  </a:ext>
                </a:extLst>
              </p:cNvPr>
              <p:cNvPicPr/>
              <p:nvPr/>
            </p:nvPicPr>
            <p:blipFill>
              <a:blip r:embed="rId4"/>
              <a:stretch>
                <a:fillRect/>
              </a:stretch>
            </p:blipFill>
            <p:spPr>
              <a:xfrm>
                <a:off x="3804120" y="2562840"/>
                <a:ext cx="7136640" cy="3162600"/>
              </a:xfrm>
              <a:prstGeom prst="rect">
                <a:avLst/>
              </a:prstGeom>
            </p:spPr>
          </p:pic>
        </mc:Fallback>
      </mc:AlternateContent>
    </p:spTree>
    <p:extLst>
      <p:ext uri="{BB962C8B-B14F-4D97-AF65-F5344CB8AC3E}">
        <p14:creationId xmlns:p14="http://schemas.microsoft.com/office/powerpoint/2010/main" val="3927810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6E25691-F13C-41D7-B2B2-D2148F1B59AD}"/>
              </a:ext>
            </a:extLst>
          </p:cNvPr>
          <p:cNvPicPr>
            <a:picLocks noGrp="1" noChangeAspect="1"/>
          </p:cNvPicPr>
          <p:nvPr>
            <p:ph idx="1"/>
          </p:nvPr>
        </p:nvPicPr>
        <p:blipFill>
          <a:blip r:embed="rId2"/>
          <a:stretch>
            <a:fillRect/>
          </a:stretch>
        </p:blipFill>
        <p:spPr>
          <a:xfrm>
            <a:off x="1156796" y="405448"/>
            <a:ext cx="9313084" cy="5636530"/>
          </a:xfrm>
          <a:prstGeom prst="rect">
            <a:avLst/>
          </a:prstGeom>
        </p:spPr>
      </p:pic>
    </p:spTree>
    <p:extLst>
      <p:ext uri="{BB962C8B-B14F-4D97-AF65-F5344CB8AC3E}">
        <p14:creationId xmlns:p14="http://schemas.microsoft.com/office/powerpoint/2010/main" val="2832502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F1862-CE6A-4466-8A2C-C411DC77A2BF}"/>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790DFB48-6550-4CD5-A139-B2454F69B2ED}"/>
              </a:ext>
            </a:extLst>
          </p:cNvPr>
          <p:cNvPicPr>
            <a:picLocks noChangeAspect="1"/>
          </p:cNvPicPr>
          <p:nvPr/>
        </p:nvPicPr>
        <p:blipFill>
          <a:blip r:embed="rId2"/>
          <a:stretch>
            <a:fillRect/>
          </a:stretch>
        </p:blipFill>
        <p:spPr>
          <a:xfrm>
            <a:off x="702022" y="188015"/>
            <a:ext cx="9488899" cy="6427148"/>
          </a:xfrm>
          <a:prstGeom prst="rect">
            <a:avLst/>
          </a:prstGeom>
        </p:spPr>
      </p:pic>
    </p:spTree>
    <p:extLst>
      <p:ext uri="{BB962C8B-B14F-4D97-AF65-F5344CB8AC3E}">
        <p14:creationId xmlns:p14="http://schemas.microsoft.com/office/powerpoint/2010/main" val="1802692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3F5D8-2BC7-48F4-B398-3E8796413D74}"/>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ACAE802A-C642-4AF0-8863-FE602D618AB0}"/>
              </a:ext>
            </a:extLst>
          </p:cNvPr>
          <p:cNvPicPr>
            <a:picLocks noChangeAspect="1"/>
          </p:cNvPicPr>
          <p:nvPr/>
        </p:nvPicPr>
        <p:blipFill>
          <a:blip r:embed="rId2"/>
          <a:stretch>
            <a:fillRect/>
          </a:stretch>
        </p:blipFill>
        <p:spPr>
          <a:xfrm>
            <a:off x="888631" y="252497"/>
            <a:ext cx="8864969" cy="6353006"/>
          </a:xfrm>
          <a:prstGeom prst="rect">
            <a:avLst/>
          </a:prstGeom>
        </p:spPr>
      </p:pic>
    </p:spTree>
    <p:extLst>
      <p:ext uri="{BB962C8B-B14F-4D97-AF65-F5344CB8AC3E}">
        <p14:creationId xmlns:p14="http://schemas.microsoft.com/office/powerpoint/2010/main" val="1646652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D74E-04E9-4A54-9B8F-4C65547BA7D1}"/>
              </a:ext>
            </a:extLst>
          </p:cNvPr>
          <p:cNvSpPr>
            <a:spLocks noGrp="1"/>
          </p:cNvSpPr>
          <p:nvPr>
            <p:ph type="title"/>
          </p:nvPr>
        </p:nvSpPr>
        <p:spPr>
          <a:xfrm>
            <a:off x="1679172" y="218495"/>
            <a:ext cx="8833655" cy="727748"/>
          </a:xfrm>
        </p:spPr>
        <p:txBody>
          <a:bodyPr vert="horz" lIns="228600" tIns="228600" rIns="228600" bIns="0" rtlCol="0" anchor="b">
            <a:normAutofit/>
          </a:bodyPr>
          <a:lstStyle/>
          <a:p>
            <a:pPr>
              <a:lnSpc>
                <a:spcPct val="80000"/>
              </a:lnSpc>
            </a:pPr>
            <a:r>
              <a:rPr lang="en-US" sz="3700" dirty="0"/>
              <a:t>Introduction</a:t>
            </a:r>
          </a:p>
        </p:txBody>
      </p:sp>
      <p:sp>
        <p:nvSpPr>
          <p:cNvPr id="5" name="Content Placeholder 4">
            <a:extLst>
              <a:ext uri="{FF2B5EF4-FFF2-40B4-BE49-F238E27FC236}">
                <a16:creationId xmlns:a16="http://schemas.microsoft.com/office/drawing/2014/main" id="{E7DB6DA7-021C-F401-2A54-53A564419F9A}"/>
              </a:ext>
            </a:extLst>
          </p:cNvPr>
          <p:cNvSpPr>
            <a:spLocks noGrp="1"/>
          </p:cNvSpPr>
          <p:nvPr>
            <p:ph idx="1"/>
          </p:nvPr>
        </p:nvSpPr>
        <p:spPr>
          <a:xfrm>
            <a:off x="634686" y="1259746"/>
            <a:ext cx="10922625" cy="3769454"/>
          </a:xfrm>
        </p:spPr>
        <p:txBody>
          <a:bodyPr>
            <a:noAutofit/>
          </a:bodyPr>
          <a:lstStyle/>
          <a:p>
            <a:pPr algn="just"/>
            <a:r>
              <a:rPr lang="en-US" sz="2400" dirty="0"/>
              <a:t>Once we’ve acquired data with multiple variables, one very important question is how the variables are related. For example, we could ask for the relationship between people’s weights and heights, or study time and test scores, or two animal populations. Regression is a set of techniques for estimating relationships.</a:t>
            </a:r>
          </a:p>
          <a:p>
            <a:pPr algn="just"/>
            <a:r>
              <a:rPr lang="en-US" sz="2400" dirty="0"/>
              <a:t>we’ll focus on finding one of the simplest type of relationship: linear. This process is unsurprisingly called linear regression, and it has many applications. For example, we can relate the force for stretching a spring and the distance that the spring stretches (Hooke’s law), or explain how many transistors the semiconductor industry can pack into a circuit over time (Moore’s law).</a:t>
            </a:r>
            <a:endParaRPr lang="en-PK" sz="2400" dirty="0"/>
          </a:p>
        </p:txBody>
      </p:sp>
    </p:spTree>
    <p:extLst>
      <p:ext uri="{BB962C8B-B14F-4D97-AF65-F5344CB8AC3E}">
        <p14:creationId xmlns:p14="http://schemas.microsoft.com/office/powerpoint/2010/main" val="3712086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D35C9-D68D-434C-B31D-9EC2F71839C4}"/>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355DA564-F38C-4B22-AEAA-DD8BE545A845}"/>
              </a:ext>
            </a:extLst>
          </p:cNvPr>
          <p:cNvPicPr>
            <a:picLocks noChangeAspect="1"/>
          </p:cNvPicPr>
          <p:nvPr/>
        </p:nvPicPr>
        <p:blipFill>
          <a:blip r:embed="rId2"/>
          <a:stretch>
            <a:fillRect/>
          </a:stretch>
        </p:blipFill>
        <p:spPr>
          <a:xfrm>
            <a:off x="930034" y="274361"/>
            <a:ext cx="9446417" cy="6518808"/>
          </a:xfrm>
          <a:prstGeom prst="rect">
            <a:avLst/>
          </a:prstGeom>
        </p:spPr>
      </p:pic>
    </p:spTree>
    <p:extLst>
      <p:ext uri="{BB962C8B-B14F-4D97-AF65-F5344CB8AC3E}">
        <p14:creationId xmlns:p14="http://schemas.microsoft.com/office/powerpoint/2010/main" val="3859710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C0911-B2EC-4FCB-99F7-D1DA970D59D3}"/>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93ED1BD0-F3B1-44B5-8222-8AEB8B0D2551}"/>
              </a:ext>
            </a:extLst>
          </p:cNvPr>
          <p:cNvPicPr>
            <a:picLocks noChangeAspect="1"/>
          </p:cNvPicPr>
          <p:nvPr/>
        </p:nvPicPr>
        <p:blipFill>
          <a:blip r:embed="rId2"/>
          <a:stretch>
            <a:fillRect/>
          </a:stretch>
        </p:blipFill>
        <p:spPr>
          <a:xfrm>
            <a:off x="791679" y="186742"/>
            <a:ext cx="9041433" cy="6429758"/>
          </a:xfrm>
          <a:prstGeom prst="rect">
            <a:avLst/>
          </a:prstGeom>
        </p:spPr>
      </p:pic>
    </p:spTree>
    <p:extLst>
      <p:ext uri="{BB962C8B-B14F-4D97-AF65-F5344CB8AC3E}">
        <p14:creationId xmlns:p14="http://schemas.microsoft.com/office/powerpoint/2010/main" val="1300525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66166-1BFB-4AD8-BD16-8229D87BA9C6}"/>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F531BDA8-CAD0-4621-BAC3-52EC6B39E2E9}"/>
              </a:ext>
            </a:extLst>
          </p:cNvPr>
          <p:cNvPicPr>
            <a:picLocks noChangeAspect="1"/>
          </p:cNvPicPr>
          <p:nvPr/>
        </p:nvPicPr>
        <p:blipFill>
          <a:blip r:embed="rId2"/>
          <a:stretch>
            <a:fillRect/>
          </a:stretch>
        </p:blipFill>
        <p:spPr>
          <a:xfrm>
            <a:off x="732079" y="148051"/>
            <a:ext cx="8239641" cy="6277203"/>
          </a:xfrm>
          <a:prstGeom prst="rect">
            <a:avLst/>
          </a:prstGeom>
        </p:spPr>
      </p:pic>
    </p:spTree>
    <p:extLst>
      <p:ext uri="{BB962C8B-B14F-4D97-AF65-F5344CB8AC3E}">
        <p14:creationId xmlns:p14="http://schemas.microsoft.com/office/powerpoint/2010/main" val="2428533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81416-AA82-42E0-9FA1-8A42AA7758C2}"/>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3C9EFC62-AA12-416A-8E0C-89FFCE65CB6B}"/>
              </a:ext>
            </a:extLst>
          </p:cNvPr>
          <p:cNvPicPr>
            <a:picLocks noChangeAspect="1"/>
          </p:cNvPicPr>
          <p:nvPr/>
        </p:nvPicPr>
        <p:blipFill>
          <a:blip r:embed="rId2"/>
          <a:stretch>
            <a:fillRect/>
          </a:stretch>
        </p:blipFill>
        <p:spPr>
          <a:xfrm>
            <a:off x="760964" y="1705358"/>
            <a:ext cx="9109214" cy="3101009"/>
          </a:xfrm>
          <a:prstGeom prst="rect">
            <a:avLst/>
          </a:prstGeom>
        </p:spPr>
      </p:pic>
    </p:spTree>
    <p:extLst>
      <p:ext uri="{BB962C8B-B14F-4D97-AF65-F5344CB8AC3E}">
        <p14:creationId xmlns:p14="http://schemas.microsoft.com/office/powerpoint/2010/main" val="2241836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28C323-5725-EF63-188A-D4F9BCFACCD6}"/>
              </a:ext>
            </a:extLst>
          </p:cNvPr>
          <p:cNvSpPr>
            <a:spLocks noGrp="1"/>
          </p:cNvSpPr>
          <p:nvPr>
            <p:ph idx="1"/>
          </p:nvPr>
        </p:nvSpPr>
        <p:spPr/>
        <p:txBody>
          <a:bodyPr/>
          <a:lstStyle/>
          <a:p>
            <a:endParaRPr lang="en-PK"/>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0ED83FB-0666-BE5D-0250-263DF81D4471}"/>
                  </a:ext>
                </a:extLst>
              </p14:cNvPr>
              <p14:cNvContentPartPr/>
              <p14:nvPr/>
            </p14:nvContentPartPr>
            <p14:xfrm>
              <a:off x="376800" y="454320"/>
              <a:ext cx="11815200" cy="6403680"/>
            </p14:xfrm>
          </p:contentPart>
        </mc:Choice>
        <mc:Fallback>
          <p:pic>
            <p:nvPicPr>
              <p:cNvPr id="4" name="Ink 3">
                <a:extLst>
                  <a:ext uri="{FF2B5EF4-FFF2-40B4-BE49-F238E27FC236}">
                    <a16:creationId xmlns:a16="http://schemas.microsoft.com/office/drawing/2014/main" id="{20ED83FB-0666-BE5D-0250-263DF81D4471}"/>
                  </a:ext>
                </a:extLst>
              </p:cNvPr>
              <p:cNvPicPr/>
              <p:nvPr/>
            </p:nvPicPr>
            <p:blipFill>
              <a:blip r:embed="rId3"/>
              <a:stretch>
                <a:fillRect/>
              </a:stretch>
            </p:blipFill>
            <p:spPr>
              <a:xfrm>
                <a:off x="367440" y="444960"/>
                <a:ext cx="11833920" cy="6422400"/>
              </a:xfrm>
              <a:prstGeom prst="rect">
                <a:avLst/>
              </a:prstGeom>
            </p:spPr>
          </p:pic>
        </mc:Fallback>
      </mc:AlternateContent>
    </p:spTree>
    <p:extLst>
      <p:ext uri="{BB962C8B-B14F-4D97-AF65-F5344CB8AC3E}">
        <p14:creationId xmlns:p14="http://schemas.microsoft.com/office/powerpoint/2010/main" val="2673935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E2A7181-BBD4-13F3-1345-420FB01B9063}"/>
                  </a:ext>
                </a:extLst>
              </p14:cNvPr>
              <p14:cNvContentPartPr/>
              <p14:nvPr/>
            </p14:nvContentPartPr>
            <p14:xfrm>
              <a:off x="3098880" y="375120"/>
              <a:ext cx="8957520" cy="4626360"/>
            </p14:xfrm>
          </p:contentPart>
        </mc:Choice>
        <mc:Fallback>
          <p:pic>
            <p:nvPicPr>
              <p:cNvPr id="4" name="Ink 3">
                <a:extLst>
                  <a:ext uri="{FF2B5EF4-FFF2-40B4-BE49-F238E27FC236}">
                    <a16:creationId xmlns:a16="http://schemas.microsoft.com/office/drawing/2014/main" id="{2E2A7181-BBD4-13F3-1345-420FB01B9063}"/>
                  </a:ext>
                </a:extLst>
              </p:cNvPr>
              <p:cNvPicPr/>
              <p:nvPr/>
            </p:nvPicPr>
            <p:blipFill>
              <a:blip r:embed="rId3"/>
              <a:stretch>
                <a:fillRect/>
              </a:stretch>
            </p:blipFill>
            <p:spPr>
              <a:xfrm>
                <a:off x="3089520" y="365760"/>
                <a:ext cx="8976240" cy="4645080"/>
              </a:xfrm>
              <a:prstGeom prst="rect">
                <a:avLst/>
              </a:prstGeom>
            </p:spPr>
          </p:pic>
        </mc:Fallback>
      </mc:AlternateContent>
    </p:spTree>
    <p:extLst>
      <p:ext uri="{BB962C8B-B14F-4D97-AF65-F5344CB8AC3E}">
        <p14:creationId xmlns:p14="http://schemas.microsoft.com/office/powerpoint/2010/main" val="930052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8341F-8F2B-5327-FDEA-B47CDCD3A33F}"/>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9E58EA51-1672-4C59-7842-75B925A5C54E}"/>
              </a:ext>
            </a:extLst>
          </p:cNvPr>
          <p:cNvSpPr>
            <a:spLocks noGrp="1"/>
          </p:cNvSpPr>
          <p:nvPr>
            <p:ph idx="1"/>
          </p:nvPr>
        </p:nvSpPr>
        <p:spPr/>
        <p:txBody>
          <a:bodyPr/>
          <a:lstStyle/>
          <a:p>
            <a:endParaRPr lang="en-PK"/>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CB40C32-0937-8AB2-F8A2-7D9C402A36A7}"/>
                  </a:ext>
                </a:extLst>
              </p14:cNvPr>
              <p14:cNvContentPartPr/>
              <p14:nvPr/>
            </p14:nvContentPartPr>
            <p14:xfrm>
              <a:off x="35640" y="62640"/>
              <a:ext cx="12154680" cy="6314040"/>
            </p14:xfrm>
          </p:contentPart>
        </mc:Choice>
        <mc:Fallback>
          <p:pic>
            <p:nvPicPr>
              <p:cNvPr id="4" name="Ink 3">
                <a:extLst>
                  <a:ext uri="{FF2B5EF4-FFF2-40B4-BE49-F238E27FC236}">
                    <a16:creationId xmlns:a16="http://schemas.microsoft.com/office/drawing/2014/main" id="{ACB40C32-0937-8AB2-F8A2-7D9C402A36A7}"/>
                  </a:ext>
                </a:extLst>
              </p:cNvPr>
              <p:cNvPicPr/>
              <p:nvPr/>
            </p:nvPicPr>
            <p:blipFill>
              <a:blip r:embed="rId3"/>
              <a:stretch>
                <a:fillRect/>
              </a:stretch>
            </p:blipFill>
            <p:spPr>
              <a:xfrm>
                <a:off x="26280" y="53280"/>
                <a:ext cx="12173400" cy="6332760"/>
              </a:xfrm>
              <a:prstGeom prst="rect">
                <a:avLst/>
              </a:prstGeom>
            </p:spPr>
          </p:pic>
        </mc:Fallback>
      </mc:AlternateContent>
    </p:spTree>
    <p:extLst>
      <p:ext uri="{BB962C8B-B14F-4D97-AF65-F5344CB8AC3E}">
        <p14:creationId xmlns:p14="http://schemas.microsoft.com/office/powerpoint/2010/main" val="4221790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A6C2A-4D53-2701-C3AB-227B5D5E4A0B}"/>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0210E943-9935-A920-3DDB-DFA944C5E74F}"/>
              </a:ext>
            </a:extLst>
          </p:cNvPr>
          <p:cNvSpPr>
            <a:spLocks noGrp="1"/>
          </p:cNvSpPr>
          <p:nvPr>
            <p:ph idx="1"/>
          </p:nvPr>
        </p:nvSpPr>
        <p:spPr/>
        <p:txBody>
          <a:bodyPr/>
          <a:lstStyle/>
          <a:p>
            <a:endParaRPr lang="en-PK"/>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74276DF-9FC9-1FED-0A92-2A7A4A494874}"/>
                  </a:ext>
                </a:extLst>
              </p14:cNvPr>
              <p14:cNvContentPartPr/>
              <p14:nvPr/>
            </p14:nvContentPartPr>
            <p14:xfrm>
              <a:off x="1062720" y="312480"/>
              <a:ext cx="11047320" cy="5868000"/>
            </p14:xfrm>
          </p:contentPart>
        </mc:Choice>
        <mc:Fallback>
          <p:pic>
            <p:nvPicPr>
              <p:cNvPr id="4" name="Ink 3">
                <a:extLst>
                  <a:ext uri="{FF2B5EF4-FFF2-40B4-BE49-F238E27FC236}">
                    <a16:creationId xmlns:a16="http://schemas.microsoft.com/office/drawing/2014/main" id="{B74276DF-9FC9-1FED-0A92-2A7A4A494874}"/>
                  </a:ext>
                </a:extLst>
              </p:cNvPr>
              <p:cNvPicPr/>
              <p:nvPr/>
            </p:nvPicPr>
            <p:blipFill>
              <a:blip r:embed="rId3"/>
              <a:stretch>
                <a:fillRect/>
              </a:stretch>
            </p:blipFill>
            <p:spPr>
              <a:xfrm>
                <a:off x="1053360" y="303120"/>
                <a:ext cx="11066040" cy="5886720"/>
              </a:xfrm>
              <a:prstGeom prst="rect">
                <a:avLst/>
              </a:prstGeom>
            </p:spPr>
          </p:pic>
        </mc:Fallback>
      </mc:AlternateContent>
    </p:spTree>
    <p:extLst>
      <p:ext uri="{BB962C8B-B14F-4D97-AF65-F5344CB8AC3E}">
        <p14:creationId xmlns:p14="http://schemas.microsoft.com/office/powerpoint/2010/main" val="586332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C5086-6E3C-98EE-8D6F-9BEE32C00DB2}"/>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F2BC79CE-A40B-8789-0206-0538F0459464}"/>
              </a:ext>
            </a:extLst>
          </p:cNvPr>
          <p:cNvSpPr>
            <a:spLocks noGrp="1"/>
          </p:cNvSpPr>
          <p:nvPr>
            <p:ph idx="1"/>
          </p:nvPr>
        </p:nvSpPr>
        <p:spPr/>
        <p:txBody>
          <a:bodyPr/>
          <a:lstStyle/>
          <a:p>
            <a:endParaRPr lang="en-PK"/>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9399604-6F7F-AB63-CFC8-CED76A8465E0}"/>
                  </a:ext>
                </a:extLst>
              </p14:cNvPr>
              <p14:cNvContentPartPr/>
              <p14:nvPr/>
            </p14:nvContentPartPr>
            <p14:xfrm>
              <a:off x="2062800" y="598320"/>
              <a:ext cx="8716680" cy="3885120"/>
            </p14:xfrm>
          </p:contentPart>
        </mc:Choice>
        <mc:Fallback>
          <p:pic>
            <p:nvPicPr>
              <p:cNvPr id="4" name="Ink 3">
                <a:extLst>
                  <a:ext uri="{FF2B5EF4-FFF2-40B4-BE49-F238E27FC236}">
                    <a16:creationId xmlns:a16="http://schemas.microsoft.com/office/drawing/2014/main" id="{99399604-6F7F-AB63-CFC8-CED76A8465E0}"/>
                  </a:ext>
                </a:extLst>
              </p:cNvPr>
              <p:cNvPicPr/>
              <p:nvPr/>
            </p:nvPicPr>
            <p:blipFill>
              <a:blip r:embed="rId3"/>
              <a:stretch>
                <a:fillRect/>
              </a:stretch>
            </p:blipFill>
            <p:spPr>
              <a:xfrm>
                <a:off x="2053440" y="588960"/>
                <a:ext cx="8735400" cy="3903840"/>
              </a:xfrm>
              <a:prstGeom prst="rect">
                <a:avLst/>
              </a:prstGeom>
            </p:spPr>
          </p:pic>
        </mc:Fallback>
      </mc:AlternateContent>
    </p:spTree>
    <p:extLst>
      <p:ext uri="{BB962C8B-B14F-4D97-AF65-F5344CB8AC3E}">
        <p14:creationId xmlns:p14="http://schemas.microsoft.com/office/powerpoint/2010/main" val="1195146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5F7E-1BBD-3355-4086-BC608894A1ED}"/>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2783532A-4CCB-FC27-FA65-C35944ECF184}"/>
              </a:ext>
            </a:extLst>
          </p:cNvPr>
          <p:cNvSpPr>
            <a:spLocks noGrp="1"/>
          </p:cNvSpPr>
          <p:nvPr>
            <p:ph idx="1"/>
          </p:nvPr>
        </p:nvSpPr>
        <p:spPr/>
        <p:txBody>
          <a:bodyPr/>
          <a:lstStyle/>
          <a:p>
            <a:endParaRPr lang="en-PK"/>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05D0785-85DF-7EC2-3B26-0F73D6EB9C67}"/>
                  </a:ext>
                </a:extLst>
              </p14:cNvPr>
              <p14:cNvContentPartPr/>
              <p14:nvPr/>
            </p14:nvContentPartPr>
            <p14:xfrm>
              <a:off x="4483080" y="973440"/>
              <a:ext cx="6332040" cy="4912200"/>
            </p14:xfrm>
          </p:contentPart>
        </mc:Choice>
        <mc:Fallback>
          <p:pic>
            <p:nvPicPr>
              <p:cNvPr id="4" name="Ink 3">
                <a:extLst>
                  <a:ext uri="{FF2B5EF4-FFF2-40B4-BE49-F238E27FC236}">
                    <a16:creationId xmlns:a16="http://schemas.microsoft.com/office/drawing/2014/main" id="{005D0785-85DF-7EC2-3B26-0F73D6EB9C67}"/>
                  </a:ext>
                </a:extLst>
              </p:cNvPr>
              <p:cNvPicPr/>
              <p:nvPr/>
            </p:nvPicPr>
            <p:blipFill>
              <a:blip r:embed="rId3"/>
              <a:stretch>
                <a:fillRect/>
              </a:stretch>
            </p:blipFill>
            <p:spPr>
              <a:xfrm>
                <a:off x="4473720" y="964080"/>
                <a:ext cx="6350760" cy="4930920"/>
              </a:xfrm>
              <a:prstGeom prst="rect">
                <a:avLst/>
              </a:prstGeom>
            </p:spPr>
          </p:pic>
        </mc:Fallback>
      </mc:AlternateContent>
    </p:spTree>
    <p:extLst>
      <p:ext uri="{BB962C8B-B14F-4D97-AF65-F5344CB8AC3E}">
        <p14:creationId xmlns:p14="http://schemas.microsoft.com/office/powerpoint/2010/main" val="209605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821F-F918-4BDF-9E58-444C8F548689}"/>
              </a:ext>
            </a:extLst>
          </p:cNvPr>
          <p:cNvSpPr>
            <a:spLocks noGrp="1"/>
          </p:cNvSpPr>
          <p:nvPr>
            <p:ph type="title"/>
          </p:nvPr>
        </p:nvSpPr>
        <p:spPr>
          <a:xfrm>
            <a:off x="470853" y="328958"/>
            <a:ext cx="9905998" cy="753082"/>
          </a:xfrm>
        </p:spPr>
        <p:txBody>
          <a:bodyPr/>
          <a:lstStyle/>
          <a:p>
            <a:r>
              <a:rPr lang="en-US" dirty="0"/>
              <a:t>Uses of Linear Regression</a:t>
            </a:r>
            <a:endParaRPr lang="en-PK" dirty="0"/>
          </a:p>
        </p:txBody>
      </p:sp>
      <p:pic>
        <p:nvPicPr>
          <p:cNvPr id="4" name="Picture 3">
            <a:extLst>
              <a:ext uri="{FF2B5EF4-FFF2-40B4-BE49-F238E27FC236}">
                <a16:creationId xmlns:a16="http://schemas.microsoft.com/office/drawing/2014/main" id="{43FFD8CB-6441-43B2-A439-5E7FCEA700CB}"/>
              </a:ext>
            </a:extLst>
          </p:cNvPr>
          <p:cNvPicPr>
            <a:picLocks noChangeAspect="1"/>
          </p:cNvPicPr>
          <p:nvPr/>
        </p:nvPicPr>
        <p:blipFill>
          <a:blip r:embed="rId2"/>
          <a:stretch>
            <a:fillRect/>
          </a:stretch>
        </p:blipFill>
        <p:spPr>
          <a:xfrm>
            <a:off x="643890" y="2228849"/>
            <a:ext cx="10968990" cy="3275101"/>
          </a:xfrm>
          <a:prstGeom prst="rect">
            <a:avLst/>
          </a:prstGeom>
        </p:spPr>
      </p:pic>
    </p:spTree>
    <p:extLst>
      <p:ext uri="{BB962C8B-B14F-4D97-AF65-F5344CB8AC3E}">
        <p14:creationId xmlns:p14="http://schemas.microsoft.com/office/powerpoint/2010/main" val="2890121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4B2713A-5D83-6768-8B51-9E357B18CF28}"/>
              </a:ext>
            </a:extLst>
          </p:cNvPr>
          <p:cNvGrpSpPr/>
          <p:nvPr/>
        </p:nvGrpSpPr>
        <p:grpSpPr>
          <a:xfrm>
            <a:off x="1194640" y="304067"/>
            <a:ext cx="300600" cy="431640"/>
            <a:chOff x="1194640" y="304067"/>
            <a:chExt cx="300600" cy="43164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F715E06-6AC8-C3D3-7095-2D9D0EBA4329}"/>
                    </a:ext>
                  </a:extLst>
                </p14:cNvPr>
                <p14:cNvContentPartPr/>
                <p14:nvPr/>
              </p14:nvContentPartPr>
              <p14:xfrm>
                <a:off x="1194640" y="304067"/>
                <a:ext cx="211320" cy="344880"/>
              </p14:xfrm>
            </p:contentPart>
          </mc:Choice>
          <mc:Fallback>
            <p:pic>
              <p:nvPicPr>
                <p:cNvPr id="4" name="Ink 3">
                  <a:extLst>
                    <a:ext uri="{FF2B5EF4-FFF2-40B4-BE49-F238E27FC236}">
                      <a16:creationId xmlns:a16="http://schemas.microsoft.com/office/drawing/2014/main" id="{3F715E06-6AC8-C3D3-7095-2D9D0EBA4329}"/>
                    </a:ext>
                  </a:extLst>
                </p:cNvPr>
                <p:cNvPicPr/>
                <p:nvPr/>
              </p:nvPicPr>
              <p:blipFill>
                <a:blip r:embed="rId3"/>
                <a:stretch>
                  <a:fillRect/>
                </a:stretch>
              </p:blipFill>
              <p:spPr>
                <a:xfrm>
                  <a:off x="1185640" y="295427"/>
                  <a:ext cx="228960" cy="362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D5802D54-B100-0747-EE24-FDD625E30EF7}"/>
                    </a:ext>
                  </a:extLst>
                </p14:cNvPr>
                <p14:cNvContentPartPr/>
                <p14:nvPr/>
              </p14:nvContentPartPr>
              <p14:xfrm>
                <a:off x="1202200" y="320987"/>
                <a:ext cx="293040" cy="414720"/>
              </p14:xfrm>
            </p:contentPart>
          </mc:Choice>
          <mc:Fallback>
            <p:pic>
              <p:nvPicPr>
                <p:cNvPr id="5" name="Ink 4">
                  <a:extLst>
                    <a:ext uri="{FF2B5EF4-FFF2-40B4-BE49-F238E27FC236}">
                      <a16:creationId xmlns:a16="http://schemas.microsoft.com/office/drawing/2014/main" id="{D5802D54-B100-0747-EE24-FDD625E30EF7}"/>
                    </a:ext>
                  </a:extLst>
                </p:cNvPr>
                <p:cNvPicPr/>
                <p:nvPr/>
              </p:nvPicPr>
              <p:blipFill>
                <a:blip r:embed="rId5"/>
                <a:stretch>
                  <a:fillRect/>
                </a:stretch>
              </p:blipFill>
              <p:spPr>
                <a:xfrm>
                  <a:off x="1193200" y="312347"/>
                  <a:ext cx="310680" cy="432360"/>
                </a:xfrm>
                <a:prstGeom prst="rect">
                  <a:avLst/>
                </a:prstGeom>
              </p:spPr>
            </p:pic>
          </mc:Fallback>
        </mc:AlternateContent>
      </p:grpSp>
      <p:grpSp>
        <p:nvGrpSpPr>
          <p:cNvPr id="11" name="Group 10">
            <a:extLst>
              <a:ext uri="{FF2B5EF4-FFF2-40B4-BE49-F238E27FC236}">
                <a16:creationId xmlns:a16="http://schemas.microsoft.com/office/drawing/2014/main" id="{FFFC1704-6617-B1F6-16D3-58D690D3B47F}"/>
              </a:ext>
            </a:extLst>
          </p:cNvPr>
          <p:cNvGrpSpPr/>
          <p:nvPr/>
        </p:nvGrpSpPr>
        <p:grpSpPr>
          <a:xfrm>
            <a:off x="1800520" y="420707"/>
            <a:ext cx="452160" cy="254520"/>
            <a:chOff x="1800520" y="420707"/>
            <a:chExt cx="452160" cy="254520"/>
          </a:xfrm>
        </p:grpSpPr>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1AC7B99D-D017-B2A5-4574-817E120D7657}"/>
                    </a:ext>
                  </a:extLst>
                </p14:cNvPr>
                <p14:cNvContentPartPr/>
                <p14:nvPr/>
              </p14:nvContentPartPr>
              <p14:xfrm>
                <a:off x="1800520" y="422507"/>
                <a:ext cx="165240" cy="252720"/>
              </p14:xfrm>
            </p:contentPart>
          </mc:Choice>
          <mc:Fallback>
            <p:pic>
              <p:nvPicPr>
                <p:cNvPr id="6" name="Ink 5">
                  <a:extLst>
                    <a:ext uri="{FF2B5EF4-FFF2-40B4-BE49-F238E27FC236}">
                      <a16:creationId xmlns:a16="http://schemas.microsoft.com/office/drawing/2014/main" id="{1AC7B99D-D017-B2A5-4574-817E120D7657}"/>
                    </a:ext>
                  </a:extLst>
                </p:cNvPr>
                <p:cNvPicPr/>
                <p:nvPr/>
              </p:nvPicPr>
              <p:blipFill>
                <a:blip r:embed="rId7"/>
                <a:stretch>
                  <a:fillRect/>
                </a:stretch>
              </p:blipFill>
              <p:spPr>
                <a:xfrm>
                  <a:off x="1791520" y="413867"/>
                  <a:ext cx="18288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CD055AAA-5790-3B45-8A98-707753CEFDD1}"/>
                    </a:ext>
                  </a:extLst>
                </p14:cNvPr>
                <p14:cNvContentPartPr/>
                <p14:nvPr/>
              </p14:nvContentPartPr>
              <p14:xfrm>
                <a:off x="2065480" y="420707"/>
                <a:ext cx="187200" cy="170280"/>
              </p14:xfrm>
            </p:contentPart>
          </mc:Choice>
          <mc:Fallback>
            <p:pic>
              <p:nvPicPr>
                <p:cNvPr id="7" name="Ink 6">
                  <a:extLst>
                    <a:ext uri="{FF2B5EF4-FFF2-40B4-BE49-F238E27FC236}">
                      <a16:creationId xmlns:a16="http://schemas.microsoft.com/office/drawing/2014/main" id="{CD055AAA-5790-3B45-8A98-707753CEFDD1}"/>
                    </a:ext>
                  </a:extLst>
                </p:cNvPr>
                <p:cNvPicPr/>
                <p:nvPr/>
              </p:nvPicPr>
              <p:blipFill>
                <a:blip r:embed="rId9"/>
                <a:stretch>
                  <a:fillRect/>
                </a:stretch>
              </p:blipFill>
              <p:spPr>
                <a:xfrm>
                  <a:off x="2056480" y="412067"/>
                  <a:ext cx="204840" cy="187920"/>
                </a:xfrm>
                <a:prstGeom prst="rect">
                  <a:avLst/>
                </a:prstGeom>
              </p:spPr>
            </p:pic>
          </mc:Fallback>
        </mc:AlternateContent>
      </p:grpSp>
      <p:grpSp>
        <p:nvGrpSpPr>
          <p:cNvPr id="10" name="Group 9">
            <a:extLst>
              <a:ext uri="{FF2B5EF4-FFF2-40B4-BE49-F238E27FC236}">
                <a16:creationId xmlns:a16="http://schemas.microsoft.com/office/drawing/2014/main" id="{BEC4C769-C968-3A0F-EC7F-42DFCE9B0658}"/>
              </a:ext>
            </a:extLst>
          </p:cNvPr>
          <p:cNvGrpSpPr/>
          <p:nvPr/>
        </p:nvGrpSpPr>
        <p:grpSpPr>
          <a:xfrm>
            <a:off x="2488480" y="300467"/>
            <a:ext cx="322920" cy="582840"/>
            <a:chOff x="2488480" y="300467"/>
            <a:chExt cx="322920" cy="582840"/>
          </a:xfrm>
        </p:grpSpPr>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4B5827D3-7413-83CD-0ACC-7AFB45CFFFFF}"/>
                    </a:ext>
                  </a:extLst>
                </p14:cNvPr>
                <p14:cNvContentPartPr/>
                <p14:nvPr/>
              </p14:nvContentPartPr>
              <p14:xfrm>
                <a:off x="2488480" y="300467"/>
                <a:ext cx="174600" cy="221400"/>
              </p14:xfrm>
            </p:contentPart>
          </mc:Choice>
          <mc:Fallback>
            <p:pic>
              <p:nvPicPr>
                <p:cNvPr id="8" name="Ink 7">
                  <a:extLst>
                    <a:ext uri="{FF2B5EF4-FFF2-40B4-BE49-F238E27FC236}">
                      <a16:creationId xmlns:a16="http://schemas.microsoft.com/office/drawing/2014/main" id="{4B5827D3-7413-83CD-0ACC-7AFB45CFFFFF}"/>
                    </a:ext>
                  </a:extLst>
                </p:cNvPr>
                <p:cNvPicPr/>
                <p:nvPr/>
              </p:nvPicPr>
              <p:blipFill>
                <a:blip r:embed="rId11"/>
                <a:stretch>
                  <a:fillRect/>
                </a:stretch>
              </p:blipFill>
              <p:spPr>
                <a:xfrm>
                  <a:off x="2479840" y="291467"/>
                  <a:ext cx="19224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5EA2A69F-C979-9115-803C-19A983137841}"/>
                    </a:ext>
                  </a:extLst>
                </p14:cNvPr>
                <p14:cNvContentPartPr/>
                <p14:nvPr/>
              </p14:nvContentPartPr>
              <p14:xfrm>
                <a:off x="2574520" y="301187"/>
                <a:ext cx="236880" cy="582120"/>
              </p14:xfrm>
            </p:contentPart>
          </mc:Choice>
          <mc:Fallback>
            <p:pic>
              <p:nvPicPr>
                <p:cNvPr id="9" name="Ink 8">
                  <a:extLst>
                    <a:ext uri="{FF2B5EF4-FFF2-40B4-BE49-F238E27FC236}">
                      <a16:creationId xmlns:a16="http://schemas.microsoft.com/office/drawing/2014/main" id="{5EA2A69F-C979-9115-803C-19A983137841}"/>
                    </a:ext>
                  </a:extLst>
                </p:cNvPr>
                <p:cNvPicPr/>
                <p:nvPr/>
              </p:nvPicPr>
              <p:blipFill>
                <a:blip r:embed="rId13"/>
                <a:stretch>
                  <a:fillRect/>
                </a:stretch>
              </p:blipFill>
              <p:spPr>
                <a:xfrm>
                  <a:off x="2565880" y="292547"/>
                  <a:ext cx="254520" cy="599760"/>
                </a:xfrm>
                <a:prstGeom prst="rect">
                  <a:avLst/>
                </a:prstGeom>
              </p:spPr>
            </p:pic>
          </mc:Fallback>
        </mc:AlternateContent>
      </p:grpSp>
      <p:grpSp>
        <p:nvGrpSpPr>
          <p:cNvPr id="21" name="Group 20">
            <a:extLst>
              <a:ext uri="{FF2B5EF4-FFF2-40B4-BE49-F238E27FC236}">
                <a16:creationId xmlns:a16="http://schemas.microsoft.com/office/drawing/2014/main" id="{4C1C59CD-0261-27FA-8A16-D89D36138429}"/>
              </a:ext>
            </a:extLst>
          </p:cNvPr>
          <p:cNvGrpSpPr/>
          <p:nvPr/>
        </p:nvGrpSpPr>
        <p:grpSpPr>
          <a:xfrm>
            <a:off x="7839880" y="337907"/>
            <a:ext cx="237600" cy="599040"/>
            <a:chOff x="7839880" y="337907"/>
            <a:chExt cx="237600" cy="599040"/>
          </a:xfrm>
        </p:grpSpPr>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46F6FA87-B69B-F0FB-E22D-21F125C5EB63}"/>
                    </a:ext>
                  </a:extLst>
                </p14:cNvPr>
                <p14:cNvContentPartPr/>
                <p14:nvPr/>
              </p14:nvContentPartPr>
              <p14:xfrm>
                <a:off x="7839880" y="337907"/>
                <a:ext cx="133560" cy="269280"/>
              </p14:xfrm>
            </p:contentPart>
          </mc:Choice>
          <mc:Fallback>
            <p:pic>
              <p:nvPicPr>
                <p:cNvPr id="13" name="Ink 12">
                  <a:extLst>
                    <a:ext uri="{FF2B5EF4-FFF2-40B4-BE49-F238E27FC236}">
                      <a16:creationId xmlns:a16="http://schemas.microsoft.com/office/drawing/2014/main" id="{46F6FA87-B69B-F0FB-E22D-21F125C5EB63}"/>
                    </a:ext>
                  </a:extLst>
                </p:cNvPr>
                <p:cNvPicPr/>
                <p:nvPr/>
              </p:nvPicPr>
              <p:blipFill>
                <a:blip r:embed="rId15"/>
                <a:stretch>
                  <a:fillRect/>
                </a:stretch>
              </p:blipFill>
              <p:spPr>
                <a:xfrm>
                  <a:off x="7831240" y="328907"/>
                  <a:ext cx="15120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8F66AC40-56F4-B743-7022-28BC8F80D977}"/>
                    </a:ext>
                  </a:extLst>
                </p14:cNvPr>
                <p14:cNvContentPartPr/>
                <p14:nvPr/>
              </p14:nvContentPartPr>
              <p14:xfrm>
                <a:off x="7900000" y="342947"/>
                <a:ext cx="177480" cy="594000"/>
              </p14:xfrm>
            </p:contentPart>
          </mc:Choice>
          <mc:Fallback>
            <p:pic>
              <p:nvPicPr>
                <p:cNvPr id="14" name="Ink 13">
                  <a:extLst>
                    <a:ext uri="{FF2B5EF4-FFF2-40B4-BE49-F238E27FC236}">
                      <a16:creationId xmlns:a16="http://schemas.microsoft.com/office/drawing/2014/main" id="{8F66AC40-56F4-B743-7022-28BC8F80D977}"/>
                    </a:ext>
                  </a:extLst>
                </p:cNvPr>
                <p:cNvPicPr/>
                <p:nvPr/>
              </p:nvPicPr>
              <p:blipFill>
                <a:blip r:embed="rId17"/>
                <a:stretch>
                  <a:fillRect/>
                </a:stretch>
              </p:blipFill>
              <p:spPr>
                <a:xfrm>
                  <a:off x="7891360" y="333947"/>
                  <a:ext cx="195120" cy="611640"/>
                </a:xfrm>
                <a:prstGeom prst="rect">
                  <a:avLst/>
                </a:prstGeom>
              </p:spPr>
            </p:pic>
          </mc:Fallback>
        </mc:AlternateContent>
      </p:grpSp>
      <p:grpSp>
        <p:nvGrpSpPr>
          <p:cNvPr id="20" name="Group 19">
            <a:extLst>
              <a:ext uri="{FF2B5EF4-FFF2-40B4-BE49-F238E27FC236}">
                <a16:creationId xmlns:a16="http://schemas.microsoft.com/office/drawing/2014/main" id="{765555A8-E9F3-FDE0-2F99-7919096BF52C}"/>
              </a:ext>
            </a:extLst>
          </p:cNvPr>
          <p:cNvGrpSpPr/>
          <p:nvPr/>
        </p:nvGrpSpPr>
        <p:grpSpPr>
          <a:xfrm>
            <a:off x="8634040" y="389027"/>
            <a:ext cx="739080" cy="302760"/>
            <a:chOff x="8634040" y="389027"/>
            <a:chExt cx="739080" cy="302760"/>
          </a:xfrm>
        </p:grpSpPr>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61B637B7-601D-4DD4-CB12-E2A9E881CB7D}"/>
                    </a:ext>
                  </a:extLst>
                </p14:cNvPr>
                <p14:cNvContentPartPr/>
                <p14:nvPr/>
              </p14:nvContentPartPr>
              <p14:xfrm>
                <a:off x="8634040" y="389027"/>
                <a:ext cx="222120" cy="302760"/>
              </p14:xfrm>
            </p:contentPart>
          </mc:Choice>
          <mc:Fallback>
            <p:pic>
              <p:nvPicPr>
                <p:cNvPr id="15" name="Ink 14">
                  <a:extLst>
                    <a:ext uri="{FF2B5EF4-FFF2-40B4-BE49-F238E27FC236}">
                      <a16:creationId xmlns:a16="http://schemas.microsoft.com/office/drawing/2014/main" id="{61B637B7-601D-4DD4-CB12-E2A9E881CB7D}"/>
                    </a:ext>
                  </a:extLst>
                </p:cNvPr>
                <p:cNvPicPr/>
                <p:nvPr/>
              </p:nvPicPr>
              <p:blipFill>
                <a:blip r:embed="rId19"/>
                <a:stretch>
                  <a:fillRect/>
                </a:stretch>
              </p:blipFill>
              <p:spPr>
                <a:xfrm>
                  <a:off x="8625400" y="380027"/>
                  <a:ext cx="239760" cy="320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Ink 15">
                  <a:extLst>
                    <a:ext uri="{FF2B5EF4-FFF2-40B4-BE49-F238E27FC236}">
                      <a16:creationId xmlns:a16="http://schemas.microsoft.com/office/drawing/2014/main" id="{08EEF6B9-89FA-AE46-D619-2265DEB651D5}"/>
                    </a:ext>
                  </a:extLst>
                </p14:cNvPr>
                <p14:cNvContentPartPr/>
                <p14:nvPr/>
              </p14:nvContentPartPr>
              <p14:xfrm>
                <a:off x="9059200" y="405227"/>
                <a:ext cx="313920" cy="188640"/>
              </p14:xfrm>
            </p:contentPart>
          </mc:Choice>
          <mc:Fallback>
            <p:pic>
              <p:nvPicPr>
                <p:cNvPr id="16" name="Ink 15">
                  <a:extLst>
                    <a:ext uri="{FF2B5EF4-FFF2-40B4-BE49-F238E27FC236}">
                      <a16:creationId xmlns:a16="http://schemas.microsoft.com/office/drawing/2014/main" id="{08EEF6B9-89FA-AE46-D619-2265DEB651D5}"/>
                    </a:ext>
                  </a:extLst>
                </p:cNvPr>
                <p:cNvPicPr/>
                <p:nvPr/>
              </p:nvPicPr>
              <p:blipFill>
                <a:blip r:embed="rId21"/>
                <a:stretch>
                  <a:fillRect/>
                </a:stretch>
              </p:blipFill>
              <p:spPr>
                <a:xfrm>
                  <a:off x="9050200" y="396587"/>
                  <a:ext cx="331560" cy="206280"/>
                </a:xfrm>
                <a:prstGeom prst="rect">
                  <a:avLst/>
                </a:prstGeom>
              </p:spPr>
            </p:pic>
          </mc:Fallback>
        </mc:AlternateContent>
      </p:grpSp>
      <p:grpSp>
        <p:nvGrpSpPr>
          <p:cNvPr id="19" name="Group 18">
            <a:extLst>
              <a:ext uri="{FF2B5EF4-FFF2-40B4-BE49-F238E27FC236}">
                <a16:creationId xmlns:a16="http://schemas.microsoft.com/office/drawing/2014/main" id="{995527A2-FBD7-8EA8-0927-633CB192151B}"/>
              </a:ext>
            </a:extLst>
          </p:cNvPr>
          <p:cNvGrpSpPr/>
          <p:nvPr/>
        </p:nvGrpSpPr>
        <p:grpSpPr>
          <a:xfrm>
            <a:off x="9845080" y="333947"/>
            <a:ext cx="247320" cy="313560"/>
            <a:chOff x="9845080" y="333947"/>
            <a:chExt cx="247320" cy="313560"/>
          </a:xfrm>
        </p:grpSpPr>
        <mc:AlternateContent xmlns:mc="http://schemas.openxmlformats.org/markup-compatibility/2006">
          <mc:Choice xmlns:p14="http://schemas.microsoft.com/office/powerpoint/2010/main" Requires="p14">
            <p:contentPart p14:bwMode="auto" r:id="rId22">
              <p14:nvContentPartPr>
                <p14:cNvPr id="17" name="Ink 16">
                  <a:extLst>
                    <a:ext uri="{FF2B5EF4-FFF2-40B4-BE49-F238E27FC236}">
                      <a16:creationId xmlns:a16="http://schemas.microsoft.com/office/drawing/2014/main" id="{99E97A62-B888-6522-B4D6-6C5A00F94112}"/>
                    </a:ext>
                  </a:extLst>
                </p14:cNvPr>
                <p14:cNvContentPartPr/>
                <p14:nvPr/>
              </p14:nvContentPartPr>
              <p14:xfrm>
                <a:off x="9845080" y="355547"/>
                <a:ext cx="247320" cy="282960"/>
              </p14:xfrm>
            </p:contentPart>
          </mc:Choice>
          <mc:Fallback>
            <p:pic>
              <p:nvPicPr>
                <p:cNvPr id="17" name="Ink 16">
                  <a:extLst>
                    <a:ext uri="{FF2B5EF4-FFF2-40B4-BE49-F238E27FC236}">
                      <a16:creationId xmlns:a16="http://schemas.microsoft.com/office/drawing/2014/main" id="{99E97A62-B888-6522-B4D6-6C5A00F94112}"/>
                    </a:ext>
                  </a:extLst>
                </p:cNvPr>
                <p:cNvPicPr/>
                <p:nvPr/>
              </p:nvPicPr>
              <p:blipFill>
                <a:blip r:embed="rId23"/>
                <a:stretch>
                  <a:fillRect/>
                </a:stretch>
              </p:blipFill>
              <p:spPr>
                <a:xfrm>
                  <a:off x="9836080" y="346547"/>
                  <a:ext cx="26496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8" name="Ink 17">
                  <a:extLst>
                    <a:ext uri="{FF2B5EF4-FFF2-40B4-BE49-F238E27FC236}">
                      <a16:creationId xmlns:a16="http://schemas.microsoft.com/office/drawing/2014/main" id="{22AE4678-D264-9266-94AF-3CD624356ABE}"/>
                    </a:ext>
                  </a:extLst>
                </p14:cNvPr>
                <p14:cNvContentPartPr/>
                <p14:nvPr/>
              </p14:nvContentPartPr>
              <p14:xfrm>
                <a:off x="9905560" y="333947"/>
                <a:ext cx="102240" cy="313560"/>
              </p14:xfrm>
            </p:contentPart>
          </mc:Choice>
          <mc:Fallback>
            <p:pic>
              <p:nvPicPr>
                <p:cNvPr id="18" name="Ink 17">
                  <a:extLst>
                    <a:ext uri="{FF2B5EF4-FFF2-40B4-BE49-F238E27FC236}">
                      <a16:creationId xmlns:a16="http://schemas.microsoft.com/office/drawing/2014/main" id="{22AE4678-D264-9266-94AF-3CD624356ABE}"/>
                    </a:ext>
                  </a:extLst>
                </p:cNvPr>
                <p:cNvPicPr/>
                <p:nvPr/>
              </p:nvPicPr>
              <p:blipFill>
                <a:blip r:embed="rId25"/>
                <a:stretch>
                  <a:fillRect/>
                </a:stretch>
              </p:blipFill>
              <p:spPr>
                <a:xfrm>
                  <a:off x="9896560" y="325307"/>
                  <a:ext cx="119880" cy="331200"/>
                </a:xfrm>
                <a:prstGeom prst="rect">
                  <a:avLst/>
                </a:prstGeom>
              </p:spPr>
            </p:pic>
          </mc:Fallback>
        </mc:AlternateContent>
      </p:grpSp>
      <p:grpSp>
        <p:nvGrpSpPr>
          <p:cNvPr id="24" name="Group 23">
            <a:extLst>
              <a:ext uri="{FF2B5EF4-FFF2-40B4-BE49-F238E27FC236}">
                <a16:creationId xmlns:a16="http://schemas.microsoft.com/office/drawing/2014/main" id="{56A03810-C351-EF78-4C08-E6B0100801A9}"/>
              </a:ext>
            </a:extLst>
          </p:cNvPr>
          <p:cNvGrpSpPr/>
          <p:nvPr/>
        </p:nvGrpSpPr>
        <p:grpSpPr>
          <a:xfrm>
            <a:off x="7822960" y="1404947"/>
            <a:ext cx="254520" cy="606240"/>
            <a:chOff x="7822960" y="1404947"/>
            <a:chExt cx="254520" cy="606240"/>
          </a:xfrm>
        </p:grpSpPr>
        <mc:AlternateContent xmlns:mc="http://schemas.openxmlformats.org/markup-compatibility/2006">
          <mc:Choice xmlns:p14="http://schemas.microsoft.com/office/powerpoint/2010/main" Requires="p14">
            <p:contentPart p14:bwMode="auto" r:id="rId26">
              <p14:nvContentPartPr>
                <p14:cNvPr id="22" name="Ink 21">
                  <a:extLst>
                    <a:ext uri="{FF2B5EF4-FFF2-40B4-BE49-F238E27FC236}">
                      <a16:creationId xmlns:a16="http://schemas.microsoft.com/office/drawing/2014/main" id="{9CA4E903-8F23-9903-7DE7-9FAA3B9C8548}"/>
                    </a:ext>
                  </a:extLst>
                </p14:cNvPr>
                <p14:cNvContentPartPr/>
                <p14:nvPr/>
              </p14:nvContentPartPr>
              <p14:xfrm>
                <a:off x="7822960" y="1404947"/>
                <a:ext cx="178200" cy="258120"/>
              </p14:xfrm>
            </p:contentPart>
          </mc:Choice>
          <mc:Fallback>
            <p:pic>
              <p:nvPicPr>
                <p:cNvPr id="22" name="Ink 21">
                  <a:extLst>
                    <a:ext uri="{FF2B5EF4-FFF2-40B4-BE49-F238E27FC236}">
                      <a16:creationId xmlns:a16="http://schemas.microsoft.com/office/drawing/2014/main" id="{9CA4E903-8F23-9903-7DE7-9FAA3B9C8548}"/>
                    </a:ext>
                  </a:extLst>
                </p:cNvPr>
                <p:cNvPicPr/>
                <p:nvPr/>
              </p:nvPicPr>
              <p:blipFill>
                <a:blip r:embed="rId27"/>
                <a:stretch>
                  <a:fillRect/>
                </a:stretch>
              </p:blipFill>
              <p:spPr>
                <a:xfrm>
                  <a:off x="7814320" y="1396307"/>
                  <a:ext cx="19584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3" name="Ink 22">
                  <a:extLst>
                    <a:ext uri="{FF2B5EF4-FFF2-40B4-BE49-F238E27FC236}">
                      <a16:creationId xmlns:a16="http://schemas.microsoft.com/office/drawing/2014/main" id="{359E9DE9-B89C-2A89-1F52-189FFD1EF681}"/>
                    </a:ext>
                  </a:extLst>
                </p14:cNvPr>
                <p14:cNvContentPartPr/>
                <p14:nvPr/>
              </p14:nvContentPartPr>
              <p14:xfrm>
                <a:off x="7833040" y="1452467"/>
                <a:ext cx="244440" cy="558720"/>
              </p14:xfrm>
            </p:contentPart>
          </mc:Choice>
          <mc:Fallback>
            <p:pic>
              <p:nvPicPr>
                <p:cNvPr id="23" name="Ink 22">
                  <a:extLst>
                    <a:ext uri="{FF2B5EF4-FFF2-40B4-BE49-F238E27FC236}">
                      <a16:creationId xmlns:a16="http://schemas.microsoft.com/office/drawing/2014/main" id="{359E9DE9-B89C-2A89-1F52-189FFD1EF681}"/>
                    </a:ext>
                  </a:extLst>
                </p:cNvPr>
                <p:cNvPicPr/>
                <p:nvPr/>
              </p:nvPicPr>
              <p:blipFill>
                <a:blip r:embed="rId29"/>
                <a:stretch>
                  <a:fillRect/>
                </a:stretch>
              </p:blipFill>
              <p:spPr>
                <a:xfrm>
                  <a:off x="7824400" y="1443827"/>
                  <a:ext cx="262080" cy="576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
            <p14:nvContentPartPr>
              <p14:cNvPr id="25" name="Ink 24">
                <a:extLst>
                  <a:ext uri="{FF2B5EF4-FFF2-40B4-BE49-F238E27FC236}">
                    <a16:creationId xmlns:a16="http://schemas.microsoft.com/office/drawing/2014/main" id="{96D24BB3-AE77-4317-146F-C97550D5A1DD}"/>
                  </a:ext>
                </a:extLst>
              </p14:cNvPr>
              <p14:cNvContentPartPr/>
              <p14:nvPr/>
            </p14:nvContentPartPr>
            <p14:xfrm>
              <a:off x="7921960" y="1100387"/>
              <a:ext cx="145080" cy="149760"/>
            </p14:xfrm>
          </p:contentPart>
        </mc:Choice>
        <mc:Fallback>
          <p:pic>
            <p:nvPicPr>
              <p:cNvPr id="25" name="Ink 24">
                <a:extLst>
                  <a:ext uri="{FF2B5EF4-FFF2-40B4-BE49-F238E27FC236}">
                    <a16:creationId xmlns:a16="http://schemas.microsoft.com/office/drawing/2014/main" id="{96D24BB3-AE77-4317-146F-C97550D5A1DD}"/>
                  </a:ext>
                </a:extLst>
              </p:cNvPr>
              <p:cNvPicPr/>
              <p:nvPr/>
            </p:nvPicPr>
            <p:blipFill>
              <a:blip r:embed="rId31"/>
              <a:stretch>
                <a:fillRect/>
              </a:stretch>
            </p:blipFill>
            <p:spPr>
              <a:xfrm>
                <a:off x="7912960" y="1091387"/>
                <a:ext cx="162720" cy="167400"/>
              </a:xfrm>
              <a:prstGeom prst="rect">
                <a:avLst/>
              </a:prstGeom>
            </p:spPr>
          </p:pic>
        </mc:Fallback>
      </mc:AlternateContent>
      <p:grpSp>
        <p:nvGrpSpPr>
          <p:cNvPr id="34" name="Group 33">
            <a:extLst>
              <a:ext uri="{FF2B5EF4-FFF2-40B4-BE49-F238E27FC236}">
                <a16:creationId xmlns:a16="http://schemas.microsoft.com/office/drawing/2014/main" id="{8567360A-9F60-C685-3AD6-406A265C3110}"/>
              </a:ext>
            </a:extLst>
          </p:cNvPr>
          <p:cNvGrpSpPr/>
          <p:nvPr/>
        </p:nvGrpSpPr>
        <p:grpSpPr>
          <a:xfrm>
            <a:off x="8475640" y="1506467"/>
            <a:ext cx="183240" cy="162000"/>
            <a:chOff x="8475640" y="1506467"/>
            <a:chExt cx="183240" cy="162000"/>
          </a:xfrm>
        </p:grpSpPr>
        <mc:AlternateContent xmlns:mc="http://schemas.openxmlformats.org/markup-compatibility/2006">
          <mc:Choice xmlns:p14="http://schemas.microsoft.com/office/powerpoint/2010/main" Requires="p14">
            <p:contentPart p14:bwMode="auto" r:id="rId32">
              <p14:nvContentPartPr>
                <p14:cNvPr id="26" name="Ink 25">
                  <a:extLst>
                    <a:ext uri="{FF2B5EF4-FFF2-40B4-BE49-F238E27FC236}">
                      <a16:creationId xmlns:a16="http://schemas.microsoft.com/office/drawing/2014/main" id="{EE2AD34E-5B73-25C5-98D3-456887B4BB1C}"/>
                    </a:ext>
                  </a:extLst>
                </p14:cNvPr>
                <p14:cNvContentPartPr/>
                <p14:nvPr/>
              </p14:nvContentPartPr>
              <p14:xfrm>
                <a:off x="8475640" y="1506467"/>
                <a:ext cx="171360" cy="34560"/>
              </p14:xfrm>
            </p:contentPart>
          </mc:Choice>
          <mc:Fallback>
            <p:pic>
              <p:nvPicPr>
                <p:cNvPr id="26" name="Ink 25">
                  <a:extLst>
                    <a:ext uri="{FF2B5EF4-FFF2-40B4-BE49-F238E27FC236}">
                      <a16:creationId xmlns:a16="http://schemas.microsoft.com/office/drawing/2014/main" id="{EE2AD34E-5B73-25C5-98D3-456887B4BB1C}"/>
                    </a:ext>
                  </a:extLst>
                </p:cNvPr>
                <p:cNvPicPr/>
                <p:nvPr/>
              </p:nvPicPr>
              <p:blipFill>
                <a:blip r:embed="rId33"/>
                <a:stretch>
                  <a:fillRect/>
                </a:stretch>
              </p:blipFill>
              <p:spPr>
                <a:xfrm>
                  <a:off x="8467000" y="1497827"/>
                  <a:ext cx="18900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7" name="Ink 26">
                  <a:extLst>
                    <a:ext uri="{FF2B5EF4-FFF2-40B4-BE49-F238E27FC236}">
                      <a16:creationId xmlns:a16="http://schemas.microsoft.com/office/drawing/2014/main" id="{3DCA0367-D398-B435-ACA9-9C060E036157}"/>
                    </a:ext>
                  </a:extLst>
                </p14:cNvPr>
                <p14:cNvContentPartPr/>
                <p14:nvPr/>
              </p14:nvContentPartPr>
              <p14:xfrm>
                <a:off x="8475640" y="1641827"/>
                <a:ext cx="183240" cy="26640"/>
              </p14:xfrm>
            </p:contentPart>
          </mc:Choice>
          <mc:Fallback>
            <p:pic>
              <p:nvPicPr>
                <p:cNvPr id="27" name="Ink 26">
                  <a:extLst>
                    <a:ext uri="{FF2B5EF4-FFF2-40B4-BE49-F238E27FC236}">
                      <a16:creationId xmlns:a16="http://schemas.microsoft.com/office/drawing/2014/main" id="{3DCA0367-D398-B435-ACA9-9C060E036157}"/>
                    </a:ext>
                  </a:extLst>
                </p:cNvPr>
                <p:cNvPicPr/>
                <p:nvPr/>
              </p:nvPicPr>
              <p:blipFill>
                <a:blip r:embed="rId35"/>
                <a:stretch>
                  <a:fillRect/>
                </a:stretch>
              </p:blipFill>
              <p:spPr>
                <a:xfrm>
                  <a:off x="8467000" y="1632827"/>
                  <a:ext cx="200880" cy="44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6">
            <p14:nvContentPartPr>
              <p14:cNvPr id="28" name="Ink 27">
                <a:extLst>
                  <a:ext uri="{FF2B5EF4-FFF2-40B4-BE49-F238E27FC236}">
                    <a16:creationId xmlns:a16="http://schemas.microsoft.com/office/drawing/2014/main" id="{6FD3A832-776C-8826-EA95-869796A72481}"/>
                  </a:ext>
                </a:extLst>
              </p14:cNvPr>
              <p14:cNvContentPartPr/>
              <p14:nvPr/>
            </p14:nvContentPartPr>
            <p14:xfrm>
              <a:off x="8986840" y="1446347"/>
              <a:ext cx="291960" cy="232200"/>
            </p14:xfrm>
          </p:contentPart>
        </mc:Choice>
        <mc:Fallback>
          <p:pic>
            <p:nvPicPr>
              <p:cNvPr id="28" name="Ink 27">
                <a:extLst>
                  <a:ext uri="{FF2B5EF4-FFF2-40B4-BE49-F238E27FC236}">
                    <a16:creationId xmlns:a16="http://schemas.microsoft.com/office/drawing/2014/main" id="{6FD3A832-776C-8826-EA95-869796A72481}"/>
                  </a:ext>
                </a:extLst>
              </p:cNvPr>
              <p:cNvPicPr/>
              <p:nvPr/>
            </p:nvPicPr>
            <p:blipFill>
              <a:blip r:embed="rId37"/>
              <a:stretch>
                <a:fillRect/>
              </a:stretch>
            </p:blipFill>
            <p:spPr>
              <a:xfrm>
                <a:off x="8978200" y="1437347"/>
                <a:ext cx="309600" cy="249840"/>
              </a:xfrm>
              <a:prstGeom prst="rect">
                <a:avLst/>
              </a:prstGeom>
            </p:spPr>
          </p:pic>
        </mc:Fallback>
      </mc:AlternateContent>
      <p:grpSp>
        <p:nvGrpSpPr>
          <p:cNvPr id="33" name="Group 32">
            <a:extLst>
              <a:ext uri="{FF2B5EF4-FFF2-40B4-BE49-F238E27FC236}">
                <a16:creationId xmlns:a16="http://schemas.microsoft.com/office/drawing/2014/main" id="{F22DBD88-85EC-A955-8D6D-DBF7116A9E80}"/>
              </a:ext>
            </a:extLst>
          </p:cNvPr>
          <p:cNvGrpSpPr/>
          <p:nvPr/>
        </p:nvGrpSpPr>
        <p:grpSpPr>
          <a:xfrm>
            <a:off x="9516760" y="1349147"/>
            <a:ext cx="1242360" cy="393120"/>
            <a:chOff x="9516760" y="1349147"/>
            <a:chExt cx="1242360" cy="393120"/>
          </a:xfrm>
        </p:grpSpPr>
        <mc:AlternateContent xmlns:mc="http://schemas.openxmlformats.org/markup-compatibility/2006">
          <mc:Choice xmlns:p14="http://schemas.microsoft.com/office/powerpoint/2010/main" Requires="p14">
            <p:contentPart p14:bwMode="auto" r:id="rId38">
              <p14:nvContentPartPr>
                <p14:cNvPr id="29" name="Ink 28">
                  <a:extLst>
                    <a:ext uri="{FF2B5EF4-FFF2-40B4-BE49-F238E27FC236}">
                      <a16:creationId xmlns:a16="http://schemas.microsoft.com/office/drawing/2014/main" id="{AE0DEE59-A652-C344-BC08-DE97873EC9C0}"/>
                    </a:ext>
                  </a:extLst>
                </p14:cNvPr>
                <p14:cNvContentPartPr/>
                <p14:nvPr/>
              </p14:nvContentPartPr>
              <p14:xfrm>
                <a:off x="9516760" y="1482347"/>
                <a:ext cx="295200" cy="228240"/>
              </p14:xfrm>
            </p:contentPart>
          </mc:Choice>
          <mc:Fallback>
            <p:pic>
              <p:nvPicPr>
                <p:cNvPr id="29" name="Ink 28">
                  <a:extLst>
                    <a:ext uri="{FF2B5EF4-FFF2-40B4-BE49-F238E27FC236}">
                      <a16:creationId xmlns:a16="http://schemas.microsoft.com/office/drawing/2014/main" id="{AE0DEE59-A652-C344-BC08-DE97873EC9C0}"/>
                    </a:ext>
                  </a:extLst>
                </p:cNvPr>
                <p:cNvPicPr/>
                <p:nvPr/>
              </p:nvPicPr>
              <p:blipFill>
                <a:blip r:embed="rId39"/>
                <a:stretch>
                  <a:fillRect/>
                </a:stretch>
              </p:blipFill>
              <p:spPr>
                <a:xfrm>
                  <a:off x="9507760" y="1473707"/>
                  <a:ext cx="31284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0" name="Ink 29">
                  <a:extLst>
                    <a:ext uri="{FF2B5EF4-FFF2-40B4-BE49-F238E27FC236}">
                      <a16:creationId xmlns:a16="http://schemas.microsoft.com/office/drawing/2014/main" id="{A8E09907-A501-113C-0F37-71F7F7325B86}"/>
                    </a:ext>
                  </a:extLst>
                </p14:cNvPr>
                <p14:cNvContentPartPr/>
                <p14:nvPr/>
              </p14:nvContentPartPr>
              <p14:xfrm>
                <a:off x="9994120" y="1349147"/>
                <a:ext cx="245160" cy="294120"/>
              </p14:xfrm>
            </p:contentPart>
          </mc:Choice>
          <mc:Fallback>
            <p:pic>
              <p:nvPicPr>
                <p:cNvPr id="30" name="Ink 29">
                  <a:extLst>
                    <a:ext uri="{FF2B5EF4-FFF2-40B4-BE49-F238E27FC236}">
                      <a16:creationId xmlns:a16="http://schemas.microsoft.com/office/drawing/2014/main" id="{A8E09907-A501-113C-0F37-71F7F7325B86}"/>
                    </a:ext>
                  </a:extLst>
                </p:cNvPr>
                <p:cNvPicPr/>
                <p:nvPr/>
              </p:nvPicPr>
              <p:blipFill>
                <a:blip r:embed="rId41"/>
                <a:stretch>
                  <a:fillRect/>
                </a:stretch>
              </p:blipFill>
              <p:spPr>
                <a:xfrm>
                  <a:off x="9985120" y="1340507"/>
                  <a:ext cx="26280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1" name="Ink 30">
                  <a:extLst>
                    <a:ext uri="{FF2B5EF4-FFF2-40B4-BE49-F238E27FC236}">
                      <a16:creationId xmlns:a16="http://schemas.microsoft.com/office/drawing/2014/main" id="{50D66F8E-FFD2-3629-2E5F-52A83C1D6C7C}"/>
                    </a:ext>
                  </a:extLst>
                </p14:cNvPr>
                <p14:cNvContentPartPr/>
                <p14:nvPr/>
              </p14:nvContentPartPr>
              <p14:xfrm>
                <a:off x="10418560" y="1357787"/>
                <a:ext cx="252000" cy="376560"/>
              </p14:xfrm>
            </p:contentPart>
          </mc:Choice>
          <mc:Fallback>
            <p:pic>
              <p:nvPicPr>
                <p:cNvPr id="31" name="Ink 30">
                  <a:extLst>
                    <a:ext uri="{FF2B5EF4-FFF2-40B4-BE49-F238E27FC236}">
                      <a16:creationId xmlns:a16="http://schemas.microsoft.com/office/drawing/2014/main" id="{50D66F8E-FFD2-3629-2E5F-52A83C1D6C7C}"/>
                    </a:ext>
                  </a:extLst>
                </p:cNvPr>
                <p:cNvPicPr/>
                <p:nvPr/>
              </p:nvPicPr>
              <p:blipFill>
                <a:blip r:embed="rId43"/>
                <a:stretch>
                  <a:fillRect/>
                </a:stretch>
              </p:blipFill>
              <p:spPr>
                <a:xfrm>
                  <a:off x="10409920" y="1348787"/>
                  <a:ext cx="269640" cy="3942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2" name="Ink 31">
                  <a:extLst>
                    <a:ext uri="{FF2B5EF4-FFF2-40B4-BE49-F238E27FC236}">
                      <a16:creationId xmlns:a16="http://schemas.microsoft.com/office/drawing/2014/main" id="{B17B7071-1A5F-1141-3CC0-C4635775A0D5}"/>
                    </a:ext>
                  </a:extLst>
                </p14:cNvPr>
                <p14:cNvContentPartPr/>
                <p14:nvPr/>
              </p14:nvContentPartPr>
              <p14:xfrm>
                <a:off x="10525840" y="1397747"/>
                <a:ext cx="233280" cy="344520"/>
              </p14:xfrm>
            </p:contentPart>
          </mc:Choice>
          <mc:Fallback>
            <p:pic>
              <p:nvPicPr>
                <p:cNvPr id="32" name="Ink 31">
                  <a:extLst>
                    <a:ext uri="{FF2B5EF4-FFF2-40B4-BE49-F238E27FC236}">
                      <a16:creationId xmlns:a16="http://schemas.microsoft.com/office/drawing/2014/main" id="{B17B7071-1A5F-1141-3CC0-C4635775A0D5}"/>
                    </a:ext>
                  </a:extLst>
                </p:cNvPr>
                <p:cNvPicPr/>
                <p:nvPr/>
              </p:nvPicPr>
              <p:blipFill>
                <a:blip r:embed="rId45"/>
                <a:stretch>
                  <a:fillRect/>
                </a:stretch>
              </p:blipFill>
              <p:spPr>
                <a:xfrm>
                  <a:off x="10517200" y="1388747"/>
                  <a:ext cx="250920" cy="362160"/>
                </a:xfrm>
                <a:prstGeom prst="rect">
                  <a:avLst/>
                </a:prstGeom>
              </p:spPr>
            </p:pic>
          </mc:Fallback>
        </mc:AlternateContent>
      </p:grpSp>
      <p:grpSp>
        <p:nvGrpSpPr>
          <p:cNvPr id="47" name="Group 46">
            <a:extLst>
              <a:ext uri="{FF2B5EF4-FFF2-40B4-BE49-F238E27FC236}">
                <a16:creationId xmlns:a16="http://schemas.microsoft.com/office/drawing/2014/main" id="{EE3DCF80-8229-B83A-0341-3E90C260EF85}"/>
              </a:ext>
            </a:extLst>
          </p:cNvPr>
          <p:cNvGrpSpPr/>
          <p:nvPr/>
        </p:nvGrpSpPr>
        <p:grpSpPr>
          <a:xfrm>
            <a:off x="642760" y="1046747"/>
            <a:ext cx="651960" cy="920880"/>
            <a:chOff x="642760" y="1046747"/>
            <a:chExt cx="651960" cy="920880"/>
          </a:xfrm>
        </p:grpSpPr>
        <mc:AlternateContent xmlns:mc="http://schemas.openxmlformats.org/markup-compatibility/2006">
          <mc:Choice xmlns:p14="http://schemas.microsoft.com/office/powerpoint/2010/main" Requires="p14">
            <p:contentPart p14:bwMode="auto" r:id="rId46">
              <p14:nvContentPartPr>
                <p14:cNvPr id="35" name="Ink 34">
                  <a:extLst>
                    <a:ext uri="{FF2B5EF4-FFF2-40B4-BE49-F238E27FC236}">
                      <a16:creationId xmlns:a16="http://schemas.microsoft.com/office/drawing/2014/main" id="{8B19A32D-3382-067A-F466-7477CD1DDA33}"/>
                    </a:ext>
                  </a:extLst>
                </p14:cNvPr>
                <p14:cNvContentPartPr/>
                <p14:nvPr/>
              </p14:nvContentPartPr>
              <p14:xfrm>
                <a:off x="642760" y="1336907"/>
                <a:ext cx="201960" cy="274680"/>
              </p14:xfrm>
            </p:contentPart>
          </mc:Choice>
          <mc:Fallback>
            <p:pic>
              <p:nvPicPr>
                <p:cNvPr id="35" name="Ink 34">
                  <a:extLst>
                    <a:ext uri="{FF2B5EF4-FFF2-40B4-BE49-F238E27FC236}">
                      <a16:creationId xmlns:a16="http://schemas.microsoft.com/office/drawing/2014/main" id="{8B19A32D-3382-067A-F466-7477CD1DDA33}"/>
                    </a:ext>
                  </a:extLst>
                </p:cNvPr>
                <p:cNvPicPr/>
                <p:nvPr/>
              </p:nvPicPr>
              <p:blipFill>
                <a:blip r:embed="rId47"/>
                <a:stretch>
                  <a:fillRect/>
                </a:stretch>
              </p:blipFill>
              <p:spPr>
                <a:xfrm>
                  <a:off x="634120" y="1328267"/>
                  <a:ext cx="21960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6" name="Ink 35">
                  <a:extLst>
                    <a:ext uri="{FF2B5EF4-FFF2-40B4-BE49-F238E27FC236}">
                      <a16:creationId xmlns:a16="http://schemas.microsoft.com/office/drawing/2014/main" id="{7348C8C5-73AC-AE6B-9F38-BF8DB3BB65EE}"/>
                    </a:ext>
                  </a:extLst>
                </p14:cNvPr>
                <p14:cNvContentPartPr/>
                <p14:nvPr/>
              </p14:nvContentPartPr>
              <p14:xfrm>
                <a:off x="680560" y="1333667"/>
                <a:ext cx="302040" cy="633960"/>
              </p14:xfrm>
            </p:contentPart>
          </mc:Choice>
          <mc:Fallback>
            <p:pic>
              <p:nvPicPr>
                <p:cNvPr id="36" name="Ink 35">
                  <a:extLst>
                    <a:ext uri="{FF2B5EF4-FFF2-40B4-BE49-F238E27FC236}">
                      <a16:creationId xmlns:a16="http://schemas.microsoft.com/office/drawing/2014/main" id="{7348C8C5-73AC-AE6B-9F38-BF8DB3BB65EE}"/>
                    </a:ext>
                  </a:extLst>
                </p:cNvPr>
                <p:cNvPicPr/>
                <p:nvPr/>
              </p:nvPicPr>
              <p:blipFill>
                <a:blip r:embed="rId49"/>
                <a:stretch>
                  <a:fillRect/>
                </a:stretch>
              </p:blipFill>
              <p:spPr>
                <a:xfrm>
                  <a:off x="671560" y="1325027"/>
                  <a:ext cx="319680" cy="6516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7" name="Ink 36">
                  <a:extLst>
                    <a:ext uri="{FF2B5EF4-FFF2-40B4-BE49-F238E27FC236}">
                      <a16:creationId xmlns:a16="http://schemas.microsoft.com/office/drawing/2014/main" id="{87DB7077-2921-CADE-6DD8-08383F6D5D5B}"/>
                    </a:ext>
                  </a:extLst>
                </p14:cNvPr>
                <p14:cNvContentPartPr/>
                <p14:nvPr/>
              </p14:nvContentPartPr>
              <p14:xfrm>
                <a:off x="761200" y="1506467"/>
                <a:ext cx="339480" cy="373680"/>
              </p14:xfrm>
            </p:contentPart>
          </mc:Choice>
          <mc:Fallback>
            <p:pic>
              <p:nvPicPr>
                <p:cNvPr id="37" name="Ink 36">
                  <a:extLst>
                    <a:ext uri="{FF2B5EF4-FFF2-40B4-BE49-F238E27FC236}">
                      <a16:creationId xmlns:a16="http://schemas.microsoft.com/office/drawing/2014/main" id="{87DB7077-2921-CADE-6DD8-08383F6D5D5B}"/>
                    </a:ext>
                  </a:extLst>
                </p:cNvPr>
                <p:cNvPicPr/>
                <p:nvPr/>
              </p:nvPicPr>
              <p:blipFill>
                <a:blip r:embed="rId51"/>
                <a:stretch>
                  <a:fillRect/>
                </a:stretch>
              </p:blipFill>
              <p:spPr>
                <a:xfrm>
                  <a:off x="752560" y="1497827"/>
                  <a:ext cx="357120" cy="3913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8" name="Ink 37">
                  <a:extLst>
                    <a:ext uri="{FF2B5EF4-FFF2-40B4-BE49-F238E27FC236}">
                      <a16:creationId xmlns:a16="http://schemas.microsoft.com/office/drawing/2014/main" id="{036DED5C-AE58-11B9-EA66-81D80208BBA7}"/>
                    </a:ext>
                  </a:extLst>
                </p14:cNvPr>
                <p14:cNvContentPartPr/>
                <p14:nvPr/>
              </p14:nvContentPartPr>
              <p14:xfrm>
                <a:off x="651400" y="1046747"/>
                <a:ext cx="195480" cy="164160"/>
              </p14:xfrm>
            </p:contentPart>
          </mc:Choice>
          <mc:Fallback>
            <p:pic>
              <p:nvPicPr>
                <p:cNvPr id="38" name="Ink 37">
                  <a:extLst>
                    <a:ext uri="{FF2B5EF4-FFF2-40B4-BE49-F238E27FC236}">
                      <a16:creationId xmlns:a16="http://schemas.microsoft.com/office/drawing/2014/main" id="{036DED5C-AE58-11B9-EA66-81D80208BBA7}"/>
                    </a:ext>
                  </a:extLst>
                </p:cNvPr>
                <p:cNvPicPr/>
                <p:nvPr/>
              </p:nvPicPr>
              <p:blipFill>
                <a:blip r:embed="rId53"/>
                <a:stretch>
                  <a:fillRect/>
                </a:stretch>
              </p:blipFill>
              <p:spPr>
                <a:xfrm>
                  <a:off x="642760" y="1037747"/>
                  <a:ext cx="21312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9" name="Ink 38">
                  <a:extLst>
                    <a:ext uri="{FF2B5EF4-FFF2-40B4-BE49-F238E27FC236}">
                      <a16:creationId xmlns:a16="http://schemas.microsoft.com/office/drawing/2014/main" id="{1CF0E033-39AA-06E4-FA29-79F7160E3095}"/>
                    </a:ext>
                  </a:extLst>
                </p14:cNvPr>
                <p14:cNvContentPartPr/>
                <p14:nvPr/>
              </p14:nvContentPartPr>
              <p14:xfrm>
                <a:off x="1083760" y="1494947"/>
                <a:ext cx="210960" cy="32760"/>
              </p14:xfrm>
            </p:contentPart>
          </mc:Choice>
          <mc:Fallback>
            <p:pic>
              <p:nvPicPr>
                <p:cNvPr id="39" name="Ink 38">
                  <a:extLst>
                    <a:ext uri="{FF2B5EF4-FFF2-40B4-BE49-F238E27FC236}">
                      <a16:creationId xmlns:a16="http://schemas.microsoft.com/office/drawing/2014/main" id="{1CF0E033-39AA-06E4-FA29-79F7160E3095}"/>
                    </a:ext>
                  </a:extLst>
                </p:cNvPr>
                <p:cNvPicPr/>
                <p:nvPr/>
              </p:nvPicPr>
              <p:blipFill>
                <a:blip r:embed="rId55"/>
                <a:stretch>
                  <a:fillRect/>
                </a:stretch>
              </p:blipFill>
              <p:spPr>
                <a:xfrm>
                  <a:off x="1074760" y="1486307"/>
                  <a:ext cx="22860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0" name="Ink 39">
                  <a:extLst>
                    <a:ext uri="{FF2B5EF4-FFF2-40B4-BE49-F238E27FC236}">
                      <a16:creationId xmlns:a16="http://schemas.microsoft.com/office/drawing/2014/main" id="{6C2CB432-8367-1A84-70BB-4A165CDA383D}"/>
                    </a:ext>
                  </a:extLst>
                </p14:cNvPr>
                <p14:cNvContentPartPr/>
                <p14:nvPr/>
              </p14:nvContentPartPr>
              <p14:xfrm>
                <a:off x="1170880" y="1658747"/>
                <a:ext cx="82800" cy="16200"/>
              </p14:xfrm>
            </p:contentPart>
          </mc:Choice>
          <mc:Fallback>
            <p:pic>
              <p:nvPicPr>
                <p:cNvPr id="40" name="Ink 39">
                  <a:extLst>
                    <a:ext uri="{FF2B5EF4-FFF2-40B4-BE49-F238E27FC236}">
                      <a16:creationId xmlns:a16="http://schemas.microsoft.com/office/drawing/2014/main" id="{6C2CB432-8367-1A84-70BB-4A165CDA383D}"/>
                    </a:ext>
                  </a:extLst>
                </p:cNvPr>
                <p:cNvPicPr/>
                <p:nvPr/>
              </p:nvPicPr>
              <p:blipFill>
                <a:blip r:embed="rId57"/>
                <a:stretch>
                  <a:fillRect/>
                </a:stretch>
              </p:blipFill>
              <p:spPr>
                <a:xfrm>
                  <a:off x="1161880" y="1649747"/>
                  <a:ext cx="100440" cy="33840"/>
                </a:xfrm>
                <a:prstGeom prst="rect">
                  <a:avLst/>
                </a:prstGeom>
              </p:spPr>
            </p:pic>
          </mc:Fallback>
        </mc:AlternateContent>
      </p:grpSp>
      <p:grpSp>
        <p:nvGrpSpPr>
          <p:cNvPr id="46" name="Group 45">
            <a:extLst>
              <a:ext uri="{FF2B5EF4-FFF2-40B4-BE49-F238E27FC236}">
                <a16:creationId xmlns:a16="http://schemas.microsoft.com/office/drawing/2014/main" id="{979028EF-C394-C4D3-270E-CD736C87F9D4}"/>
              </a:ext>
            </a:extLst>
          </p:cNvPr>
          <p:cNvGrpSpPr/>
          <p:nvPr/>
        </p:nvGrpSpPr>
        <p:grpSpPr>
          <a:xfrm>
            <a:off x="1562200" y="1370387"/>
            <a:ext cx="1604520" cy="479520"/>
            <a:chOff x="1562200" y="1370387"/>
            <a:chExt cx="1604520" cy="479520"/>
          </a:xfrm>
        </p:grpSpPr>
        <mc:AlternateContent xmlns:mc="http://schemas.openxmlformats.org/markup-compatibility/2006">
          <mc:Choice xmlns:p14="http://schemas.microsoft.com/office/powerpoint/2010/main" Requires="p14">
            <p:contentPart p14:bwMode="auto" r:id="rId58">
              <p14:nvContentPartPr>
                <p14:cNvPr id="41" name="Ink 40">
                  <a:extLst>
                    <a:ext uri="{FF2B5EF4-FFF2-40B4-BE49-F238E27FC236}">
                      <a16:creationId xmlns:a16="http://schemas.microsoft.com/office/drawing/2014/main" id="{01937339-FFE9-F3F8-F4DF-1E3AD93801FA}"/>
                    </a:ext>
                  </a:extLst>
                </p14:cNvPr>
                <p14:cNvContentPartPr/>
                <p14:nvPr/>
              </p14:nvContentPartPr>
              <p14:xfrm>
                <a:off x="1562200" y="1481267"/>
                <a:ext cx="248760" cy="230400"/>
              </p14:xfrm>
            </p:contentPart>
          </mc:Choice>
          <mc:Fallback>
            <p:pic>
              <p:nvPicPr>
                <p:cNvPr id="41" name="Ink 40">
                  <a:extLst>
                    <a:ext uri="{FF2B5EF4-FFF2-40B4-BE49-F238E27FC236}">
                      <a16:creationId xmlns:a16="http://schemas.microsoft.com/office/drawing/2014/main" id="{01937339-FFE9-F3F8-F4DF-1E3AD93801FA}"/>
                    </a:ext>
                  </a:extLst>
                </p:cNvPr>
                <p:cNvPicPr/>
                <p:nvPr/>
              </p:nvPicPr>
              <p:blipFill>
                <a:blip r:embed="rId59"/>
                <a:stretch>
                  <a:fillRect/>
                </a:stretch>
              </p:blipFill>
              <p:spPr>
                <a:xfrm>
                  <a:off x="1553200" y="1472627"/>
                  <a:ext cx="26640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2" name="Ink 41">
                  <a:extLst>
                    <a:ext uri="{FF2B5EF4-FFF2-40B4-BE49-F238E27FC236}">
                      <a16:creationId xmlns:a16="http://schemas.microsoft.com/office/drawing/2014/main" id="{8E609F6D-FA97-E67F-6A5B-A35701A2D30E}"/>
                    </a:ext>
                  </a:extLst>
                </p14:cNvPr>
                <p14:cNvContentPartPr/>
                <p14:nvPr/>
              </p14:nvContentPartPr>
              <p14:xfrm>
                <a:off x="1963600" y="1469027"/>
                <a:ext cx="245520" cy="258120"/>
              </p14:xfrm>
            </p:contentPart>
          </mc:Choice>
          <mc:Fallback>
            <p:pic>
              <p:nvPicPr>
                <p:cNvPr id="42" name="Ink 41">
                  <a:extLst>
                    <a:ext uri="{FF2B5EF4-FFF2-40B4-BE49-F238E27FC236}">
                      <a16:creationId xmlns:a16="http://schemas.microsoft.com/office/drawing/2014/main" id="{8E609F6D-FA97-E67F-6A5B-A35701A2D30E}"/>
                    </a:ext>
                  </a:extLst>
                </p:cNvPr>
                <p:cNvPicPr/>
                <p:nvPr/>
              </p:nvPicPr>
              <p:blipFill>
                <a:blip r:embed="rId61"/>
                <a:stretch>
                  <a:fillRect/>
                </a:stretch>
              </p:blipFill>
              <p:spPr>
                <a:xfrm>
                  <a:off x="1954960" y="1460387"/>
                  <a:ext cx="26316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3" name="Ink 42">
                  <a:extLst>
                    <a:ext uri="{FF2B5EF4-FFF2-40B4-BE49-F238E27FC236}">
                      <a16:creationId xmlns:a16="http://schemas.microsoft.com/office/drawing/2014/main" id="{DEF9F4D7-1FF1-02BE-A1C2-CB50F87605F0}"/>
                    </a:ext>
                  </a:extLst>
                </p14:cNvPr>
                <p14:cNvContentPartPr/>
                <p14:nvPr/>
              </p14:nvContentPartPr>
              <p14:xfrm>
                <a:off x="2404600" y="1370387"/>
                <a:ext cx="319320" cy="313920"/>
              </p14:xfrm>
            </p:contentPart>
          </mc:Choice>
          <mc:Fallback>
            <p:pic>
              <p:nvPicPr>
                <p:cNvPr id="43" name="Ink 42">
                  <a:extLst>
                    <a:ext uri="{FF2B5EF4-FFF2-40B4-BE49-F238E27FC236}">
                      <a16:creationId xmlns:a16="http://schemas.microsoft.com/office/drawing/2014/main" id="{DEF9F4D7-1FF1-02BE-A1C2-CB50F87605F0}"/>
                    </a:ext>
                  </a:extLst>
                </p:cNvPr>
                <p:cNvPicPr/>
                <p:nvPr/>
              </p:nvPicPr>
              <p:blipFill>
                <a:blip r:embed="rId63"/>
                <a:stretch>
                  <a:fillRect/>
                </a:stretch>
              </p:blipFill>
              <p:spPr>
                <a:xfrm>
                  <a:off x="2395600" y="1361387"/>
                  <a:ext cx="33696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4" name="Ink 43">
                  <a:extLst>
                    <a:ext uri="{FF2B5EF4-FFF2-40B4-BE49-F238E27FC236}">
                      <a16:creationId xmlns:a16="http://schemas.microsoft.com/office/drawing/2014/main" id="{D88EF5C1-4E69-A673-2A5F-8353AD8F1AC5}"/>
                    </a:ext>
                  </a:extLst>
                </p14:cNvPr>
                <p14:cNvContentPartPr/>
                <p14:nvPr/>
              </p14:nvContentPartPr>
              <p14:xfrm>
                <a:off x="2908600" y="1397747"/>
                <a:ext cx="124200" cy="256680"/>
              </p14:xfrm>
            </p:contentPart>
          </mc:Choice>
          <mc:Fallback>
            <p:pic>
              <p:nvPicPr>
                <p:cNvPr id="44" name="Ink 43">
                  <a:extLst>
                    <a:ext uri="{FF2B5EF4-FFF2-40B4-BE49-F238E27FC236}">
                      <a16:creationId xmlns:a16="http://schemas.microsoft.com/office/drawing/2014/main" id="{D88EF5C1-4E69-A673-2A5F-8353AD8F1AC5}"/>
                    </a:ext>
                  </a:extLst>
                </p:cNvPr>
                <p:cNvPicPr/>
                <p:nvPr/>
              </p:nvPicPr>
              <p:blipFill>
                <a:blip r:embed="rId65"/>
                <a:stretch>
                  <a:fillRect/>
                </a:stretch>
              </p:blipFill>
              <p:spPr>
                <a:xfrm>
                  <a:off x="2899960" y="1388747"/>
                  <a:ext cx="14184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5" name="Ink 44">
                  <a:extLst>
                    <a:ext uri="{FF2B5EF4-FFF2-40B4-BE49-F238E27FC236}">
                      <a16:creationId xmlns:a16="http://schemas.microsoft.com/office/drawing/2014/main" id="{254DC3BF-028E-CCB6-E02B-D43ACC8639B3}"/>
                    </a:ext>
                  </a:extLst>
                </p14:cNvPr>
                <p14:cNvContentPartPr/>
                <p14:nvPr/>
              </p14:nvContentPartPr>
              <p14:xfrm>
                <a:off x="2962240" y="1393067"/>
                <a:ext cx="204480" cy="456840"/>
              </p14:xfrm>
            </p:contentPart>
          </mc:Choice>
          <mc:Fallback>
            <p:pic>
              <p:nvPicPr>
                <p:cNvPr id="45" name="Ink 44">
                  <a:extLst>
                    <a:ext uri="{FF2B5EF4-FFF2-40B4-BE49-F238E27FC236}">
                      <a16:creationId xmlns:a16="http://schemas.microsoft.com/office/drawing/2014/main" id="{254DC3BF-028E-CCB6-E02B-D43ACC8639B3}"/>
                    </a:ext>
                  </a:extLst>
                </p:cNvPr>
                <p:cNvPicPr/>
                <p:nvPr/>
              </p:nvPicPr>
              <p:blipFill>
                <a:blip r:embed="rId67"/>
                <a:stretch>
                  <a:fillRect/>
                </a:stretch>
              </p:blipFill>
              <p:spPr>
                <a:xfrm>
                  <a:off x="2953600" y="1384427"/>
                  <a:ext cx="222120" cy="474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8">
            <p14:nvContentPartPr>
              <p14:cNvPr id="48" name="Ink 47">
                <a:extLst>
                  <a:ext uri="{FF2B5EF4-FFF2-40B4-BE49-F238E27FC236}">
                    <a16:creationId xmlns:a16="http://schemas.microsoft.com/office/drawing/2014/main" id="{21D48A9D-ADC2-8BB1-5098-2B68DC8B6019}"/>
                  </a:ext>
                </a:extLst>
              </p14:cNvPr>
              <p14:cNvContentPartPr/>
              <p14:nvPr/>
            </p14:nvContentPartPr>
            <p14:xfrm>
              <a:off x="7837360" y="2369027"/>
              <a:ext cx="271080" cy="394560"/>
            </p14:xfrm>
          </p:contentPart>
        </mc:Choice>
        <mc:Fallback>
          <p:pic>
            <p:nvPicPr>
              <p:cNvPr id="48" name="Ink 47">
                <a:extLst>
                  <a:ext uri="{FF2B5EF4-FFF2-40B4-BE49-F238E27FC236}">
                    <a16:creationId xmlns:a16="http://schemas.microsoft.com/office/drawing/2014/main" id="{21D48A9D-ADC2-8BB1-5098-2B68DC8B6019}"/>
                  </a:ext>
                </a:extLst>
              </p:cNvPr>
              <p:cNvPicPr/>
              <p:nvPr/>
            </p:nvPicPr>
            <p:blipFill>
              <a:blip r:embed="rId69"/>
              <a:stretch>
                <a:fillRect/>
              </a:stretch>
            </p:blipFill>
            <p:spPr>
              <a:xfrm>
                <a:off x="7828720" y="2360387"/>
                <a:ext cx="288720" cy="412200"/>
              </a:xfrm>
              <a:prstGeom prst="rect">
                <a:avLst/>
              </a:prstGeom>
            </p:spPr>
          </p:pic>
        </mc:Fallback>
      </mc:AlternateContent>
      <p:grpSp>
        <p:nvGrpSpPr>
          <p:cNvPr id="61" name="Group 60">
            <a:extLst>
              <a:ext uri="{FF2B5EF4-FFF2-40B4-BE49-F238E27FC236}">
                <a16:creationId xmlns:a16="http://schemas.microsoft.com/office/drawing/2014/main" id="{26122841-74B7-A8BD-F00A-B92144A42FC3}"/>
              </a:ext>
            </a:extLst>
          </p:cNvPr>
          <p:cNvGrpSpPr/>
          <p:nvPr/>
        </p:nvGrpSpPr>
        <p:grpSpPr>
          <a:xfrm>
            <a:off x="8347840" y="2608787"/>
            <a:ext cx="167400" cy="151200"/>
            <a:chOff x="8347840" y="2608787"/>
            <a:chExt cx="167400" cy="151200"/>
          </a:xfrm>
        </p:grpSpPr>
        <mc:AlternateContent xmlns:mc="http://schemas.openxmlformats.org/markup-compatibility/2006">
          <mc:Choice xmlns:p14="http://schemas.microsoft.com/office/powerpoint/2010/main" Requires="p14">
            <p:contentPart p14:bwMode="auto" r:id="rId70">
              <p14:nvContentPartPr>
                <p14:cNvPr id="49" name="Ink 48">
                  <a:extLst>
                    <a:ext uri="{FF2B5EF4-FFF2-40B4-BE49-F238E27FC236}">
                      <a16:creationId xmlns:a16="http://schemas.microsoft.com/office/drawing/2014/main" id="{81F5196A-DC8E-A087-63E0-FBB29AE102E2}"/>
                    </a:ext>
                  </a:extLst>
                </p14:cNvPr>
                <p14:cNvContentPartPr/>
                <p14:nvPr/>
              </p14:nvContentPartPr>
              <p14:xfrm>
                <a:off x="8347840" y="2608787"/>
                <a:ext cx="115560" cy="15480"/>
              </p14:xfrm>
            </p:contentPart>
          </mc:Choice>
          <mc:Fallback>
            <p:pic>
              <p:nvPicPr>
                <p:cNvPr id="49" name="Ink 48">
                  <a:extLst>
                    <a:ext uri="{FF2B5EF4-FFF2-40B4-BE49-F238E27FC236}">
                      <a16:creationId xmlns:a16="http://schemas.microsoft.com/office/drawing/2014/main" id="{81F5196A-DC8E-A087-63E0-FBB29AE102E2}"/>
                    </a:ext>
                  </a:extLst>
                </p:cNvPr>
                <p:cNvPicPr/>
                <p:nvPr/>
              </p:nvPicPr>
              <p:blipFill>
                <a:blip r:embed="rId71"/>
                <a:stretch>
                  <a:fillRect/>
                </a:stretch>
              </p:blipFill>
              <p:spPr>
                <a:xfrm>
                  <a:off x="8339200" y="2600147"/>
                  <a:ext cx="13320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0" name="Ink 49">
                  <a:extLst>
                    <a:ext uri="{FF2B5EF4-FFF2-40B4-BE49-F238E27FC236}">
                      <a16:creationId xmlns:a16="http://schemas.microsoft.com/office/drawing/2014/main" id="{53502DF4-2B00-C438-CFE7-20E0A94A8CFD}"/>
                    </a:ext>
                  </a:extLst>
                </p14:cNvPr>
                <p14:cNvContentPartPr/>
                <p14:nvPr/>
              </p14:nvContentPartPr>
              <p14:xfrm>
                <a:off x="8354320" y="2725787"/>
                <a:ext cx="160920" cy="34200"/>
              </p14:xfrm>
            </p:contentPart>
          </mc:Choice>
          <mc:Fallback>
            <p:pic>
              <p:nvPicPr>
                <p:cNvPr id="50" name="Ink 49">
                  <a:extLst>
                    <a:ext uri="{FF2B5EF4-FFF2-40B4-BE49-F238E27FC236}">
                      <a16:creationId xmlns:a16="http://schemas.microsoft.com/office/drawing/2014/main" id="{53502DF4-2B00-C438-CFE7-20E0A94A8CFD}"/>
                    </a:ext>
                  </a:extLst>
                </p:cNvPr>
                <p:cNvPicPr/>
                <p:nvPr/>
              </p:nvPicPr>
              <p:blipFill>
                <a:blip r:embed="rId73"/>
                <a:stretch>
                  <a:fillRect/>
                </a:stretch>
              </p:blipFill>
              <p:spPr>
                <a:xfrm>
                  <a:off x="8345680" y="2717147"/>
                  <a:ext cx="178560" cy="51840"/>
                </a:xfrm>
                <a:prstGeom prst="rect">
                  <a:avLst/>
                </a:prstGeom>
              </p:spPr>
            </p:pic>
          </mc:Fallback>
        </mc:AlternateContent>
      </p:grpSp>
      <p:grpSp>
        <p:nvGrpSpPr>
          <p:cNvPr id="60" name="Group 59">
            <a:extLst>
              <a:ext uri="{FF2B5EF4-FFF2-40B4-BE49-F238E27FC236}">
                <a16:creationId xmlns:a16="http://schemas.microsoft.com/office/drawing/2014/main" id="{A49C8210-0BC0-07EC-F29E-DC59EB42596B}"/>
              </a:ext>
            </a:extLst>
          </p:cNvPr>
          <p:cNvGrpSpPr/>
          <p:nvPr/>
        </p:nvGrpSpPr>
        <p:grpSpPr>
          <a:xfrm>
            <a:off x="8784160" y="2339147"/>
            <a:ext cx="237600" cy="601560"/>
            <a:chOff x="8784160" y="2339147"/>
            <a:chExt cx="237600" cy="601560"/>
          </a:xfrm>
        </p:grpSpPr>
        <mc:AlternateContent xmlns:mc="http://schemas.openxmlformats.org/markup-compatibility/2006">
          <mc:Choice xmlns:p14="http://schemas.microsoft.com/office/powerpoint/2010/main" Requires="p14">
            <p:contentPart p14:bwMode="auto" r:id="rId74">
              <p14:nvContentPartPr>
                <p14:cNvPr id="51" name="Ink 50">
                  <a:extLst>
                    <a:ext uri="{FF2B5EF4-FFF2-40B4-BE49-F238E27FC236}">
                      <a16:creationId xmlns:a16="http://schemas.microsoft.com/office/drawing/2014/main" id="{85F7B58F-E223-830B-E9E4-560B0DA2963F}"/>
                    </a:ext>
                  </a:extLst>
                </p14:cNvPr>
                <p14:cNvContentPartPr/>
                <p14:nvPr/>
              </p14:nvContentPartPr>
              <p14:xfrm>
                <a:off x="8784160" y="2498267"/>
                <a:ext cx="135000" cy="215640"/>
              </p14:xfrm>
            </p:contentPart>
          </mc:Choice>
          <mc:Fallback>
            <p:pic>
              <p:nvPicPr>
                <p:cNvPr id="51" name="Ink 50">
                  <a:extLst>
                    <a:ext uri="{FF2B5EF4-FFF2-40B4-BE49-F238E27FC236}">
                      <a16:creationId xmlns:a16="http://schemas.microsoft.com/office/drawing/2014/main" id="{85F7B58F-E223-830B-E9E4-560B0DA2963F}"/>
                    </a:ext>
                  </a:extLst>
                </p:cNvPr>
                <p:cNvPicPr/>
                <p:nvPr/>
              </p:nvPicPr>
              <p:blipFill>
                <a:blip r:embed="rId75"/>
                <a:stretch>
                  <a:fillRect/>
                </a:stretch>
              </p:blipFill>
              <p:spPr>
                <a:xfrm>
                  <a:off x="8775160" y="2489627"/>
                  <a:ext cx="15264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2" name="Ink 51">
                  <a:extLst>
                    <a:ext uri="{FF2B5EF4-FFF2-40B4-BE49-F238E27FC236}">
                      <a16:creationId xmlns:a16="http://schemas.microsoft.com/office/drawing/2014/main" id="{F02FC2A0-9C90-D11D-0A34-ECC0086BC1AF}"/>
                    </a:ext>
                  </a:extLst>
                </p14:cNvPr>
                <p14:cNvContentPartPr/>
                <p14:nvPr/>
              </p14:nvContentPartPr>
              <p14:xfrm>
                <a:off x="8868400" y="2528147"/>
                <a:ext cx="123840" cy="412560"/>
              </p14:xfrm>
            </p:contentPart>
          </mc:Choice>
          <mc:Fallback>
            <p:pic>
              <p:nvPicPr>
                <p:cNvPr id="52" name="Ink 51">
                  <a:extLst>
                    <a:ext uri="{FF2B5EF4-FFF2-40B4-BE49-F238E27FC236}">
                      <a16:creationId xmlns:a16="http://schemas.microsoft.com/office/drawing/2014/main" id="{F02FC2A0-9C90-D11D-0A34-ECC0086BC1AF}"/>
                    </a:ext>
                  </a:extLst>
                </p:cNvPr>
                <p:cNvPicPr/>
                <p:nvPr/>
              </p:nvPicPr>
              <p:blipFill>
                <a:blip r:embed="rId77"/>
                <a:stretch>
                  <a:fillRect/>
                </a:stretch>
              </p:blipFill>
              <p:spPr>
                <a:xfrm>
                  <a:off x="8859400" y="2519147"/>
                  <a:ext cx="141480" cy="4302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3" name="Ink 52">
                  <a:extLst>
                    <a:ext uri="{FF2B5EF4-FFF2-40B4-BE49-F238E27FC236}">
                      <a16:creationId xmlns:a16="http://schemas.microsoft.com/office/drawing/2014/main" id="{F1FA7165-C7EE-F691-CE32-F39CAD861901}"/>
                    </a:ext>
                  </a:extLst>
                </p14:cNvPr>
                <p14:cNvContentPartPr/>
                <p14:nvPr/>
              </p14:nvContentPartPr>
              <p14:xfrm>
                <a:off x="8787760" y="2339147"/>
                <a:ext cx="234000" cy="30960"/>
              </p14:xfrm>
            </p:contentPart>
          </mc:Choice>
          <mc:Fallback>
            <p:pic>
              <p:nvPicPr>
                <p:cNvPr id="53" name="Ink 52">
                  <a:extLst>
                    <a:ext uri="{FF2B5EF4-FFF2-40B4-BE49-F238E27FC236}">
                      <a16:creationId xmlns:a16="http://schemas.microsoft.com/office/drawing/2014/main" id="{F1FA7165-C7EE-F691-CE32-F39CAD861901}"/>
                    </a:ext>
                  </a:extLst>
                </p:cNvPr>
                <p:cNvPicPr/>
                <p:nvPr/>
              </p:nvPicPr>
              <p:blipFill>
                <a:blip r:embed="rId79"/>
                <a:stretch>
                  <a:fillRect/>
                </a:stretch>
              </p:blipFill>
              <p:spPr>
                <a:xfrm>
                  <a:off x="8779120" y="2330507"/>
                  <a:ext cx="251640" cy="48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0">
            <p14:nvContentPartPr>
              <p14:cNvPr id="54" name="Ink 53">
                <a:extLst>
                  <a:ext uri="{FF2B5EF4-FFF2-40B4-BE49-F238E27FC236}">
                    <a16:creationId xmlns:a16="http://schemas.microsoft.com/office/drawing/2014/main" id="{FC496680-EC21-DB83-B338-3C3E20EBFF6C}"/>
                  </a:ext>
                </a:extLst>
              </p14:cNvPr>
              <p14:cNvContentPartPr/>
              <p14:nvPr/>
            </p14:nvContentPartPr>
            <p14:xfrm>
              <a:off x="9293200" y="2607347"/>
              <a:ext cx="216000" cy="10800"/>
            </p14:xfrm>
          </p:contentPart>
        </mc:Choice>
        <mc:Fallback>
          <p:pic>
            <p:nvPicPr>
              <p:cNvPr id="54" name="Ink 53">
                <a:extLst>
                  <a:ext uri="{FF2B5EF4-FFF2-40B4-BE49-F238E27FC236}">
                    <a16:creationId xmlns:a16="http://schemas.microsoft.com/office/drawing/2014/main" id="{FC496680-EC21-DB83-B338-3C3E20EBFF6C}"/>
                  </a:ext>
                </a:extLst>
              </p:cNvPr>
              <p:cNvPicPr/>
              <p:nvPr/>
            </p:nvPicPr>
            <p:blipFill>
              <a:blip r:embed="rId81"/>
              <a:stretch>
                <a:fillRect/>
              </a:stretch>
            </p:blipFill>
            <p:spPr>
              <a:xfrm>
                <a:off x="9284200" y="2598707"/>
                <a:ext cx="23364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5" name="Ink 54">
                <a:extLst>
                  <a:ext uri="{FF2B5EF4-FFF2-40B4-BE49-F238E27FC236}">
                    <a16:creationId xmlns:a16="http://schemas.microsoft.com/office/drawing/2014/main" id="{C2F86355-343C-AA1F-6085-5E8836255D5A}"/>
                  </a:ext>
                </a:extLst>
              </p14:cNvPr>
              <p14:cNvContentPartPr/>
              <p14:nvPr/>
            </p14:nvContentPartPr>
            <p14:xfrm>
              <a:off x="9757240" y="2394227"/>
              <a:ext cx="267840" cy="335520"/>
            </p14:xfrm>
          </p:contentPart>
        </mc:Choice>
        <mc:Fallback>
          <p:pic>
            <p:nvPicPr>
              <p:cNvPr id="55" name="Ink 54">
                <a:extLst>
                  <a:ext uri="{FF2B5EF4-FFF2-40B4-BE49-F238E27FC236}">
                    <a16:creationId xmlns:a16="http://schemas.microsoft.com/office/drawing/2014/main" id="{C2F86355-343C-AA1F-6085-5E8836255D5A}"/>
                  </a:ext>
                </a:extLst>
              </p:cNvPr>
              <p:cNvPicPr/>
              <p:nvPr/>
            </p:nvPicPr>
            <p:blipFill>
              <a:blip r:embed="rId83"/>
              <a:stretch>
                <a:fillRect/>
              </a:stretch>
            </p:blipFill>
            <p:spPr>
              <a:xfrm>
                <a:off x="9748240" y="2385227"/>
                <a:ext cx="285480" cy="353160"/>
              </a:xfrm>
              <a:prstGeom prst="rect">
                <a:avLst/>
              </a:prstGeom>
            </p:spPr>
          </p:pic>
        </mc:Fallback>
      </mc:AlternateContent>
      <p:grpSp>
        <p:nvGrpSpPr>
          <p:cNvPr id="59" name="Group 58">
            <a:extLst>
              <a:ext uri="{FF2B5EF4-FFF2-40B4-BE49-F238E27FC236}">
                <a16:creationId xmlns:a16="http://schemas.microsoft.com/office/drawing/2014/main" id="{361D59BC-7539-D764-C937-CB7F754E0115}"/>
              </a:ext>
            </a:extLst>
          </p:cNvPr>
          <p:cNvGrpSpPr/>
          <p:nvPr/>
        </p:nvGrpSpPr>
        <p:grpSpPr>
          <a:xfrm>
            <a:off x="10313440" y="2400347"/>
            <a:ext cx="320400" cy="308520"/>
            <a:chOff x="10313440" y="2400347"/>
            <a:chExt cx="320400" cy="308520"/>
          </a:xfrm>
        </p:grpSpPr>
        <mc:AlternateContent xmlns:mc="http://schemas.openxmlformats.org/markup-compatibility/2006">
          <mc:Choice xmlns:p14="http://schemas.microsoft.com/office/powerpoint/2010/main" Requires="p14">
            <p:contentPart p14:bwMode="auto" r:id="rId84">
              <p14:nvContentPartPr>
                <p14:cNvPr id="56" name="Ink 55">
                  <a:extLst>
                    <a:ext uri="{FF2B5EF4-FFF2-40B4-BE49-F238E27FC236}">
                      <a16:creationId xmlns:a16="http://schemas.microsoft.com/office/drawing/2014/main" id="{AC132191-3C16-D0CA-EF1D-493E0AD02519}"/>
                    </a:ext>
                  </a:extLst>
                </p14:cNvPr>
                <p14:cNvContentPartPr/>
                <p14:nvPr/>
              </p14:nvContentPartPr>
              <p14:xfrm>
                <a:off x="10313440" y="2400347"/>
                <a:ext cx="201960" cy="278640"/>
              </p14:xfrm>
            </p:contentPart>
          </mc:Choice>
          <mc:Fallback>
            <p:pic>
              <p:nvPicPr>
                <p:cNvPr id="56" name="Ink 55">
                  <a:extLst>
                    <a:ext uri="{FF2B5EF4-FFF2-40B4-BE49-F238E27FC236}">
                      <a16:creationId xmlns:a16="http://schemas.microsoft.com/office/drawing/2014/main" id="{AC132191-3C16-D0CA-EF1D-493E0AD02519}"/>
                    </a:ext>
                  </a:extLst>
                </p:cNvPr>
                <p:cNvPicPr/>
                <p:nvPr/>
              </p:nvPicPr>
              <p:blipFill>
                <a:blip r:embed="rId85"/>
                <a:stretch>
                  <a:fillRect/>
                </a:stretch>
              </p:blipFill>
              <p:spPr>
                <a:xfrm>
                  <a:off x="10304800" y="2391707"/>
                  <a:ext cx="21960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7" name="Ink 56">
                  <a:extLst>
                    <a:ext uri="{FF2B5EF4-FFF2-40B4-BE49-F238E27FC236}">
                      <a16:creationId xmlns:a16="http://schemas.microsoft.com/office/drawing/2014/main" id="{89495C57-B4CC-FF89-B5B0-2C1AB2CFEFFB}"/>
                    </a:ext>
                  </a:extLst>
                </p14:cNvPr>
                <p14:cNvContentPartPr/>
                <p14:nvPr/>
              </p14:nvContentPartPr>
              <p14:xfrm>
                <a:off x="10346200" y="2434187"/>
                <a:ext cx="287640" cy="274680"/>
              </p14:xfrm>
            </p:contentPart>
          </mc:Choice>
          <mc:Fallback>
            <p:pic>
              <p:nvPicPr>
                <p:cNvPr id="57" name="Ink 56">
                  <a:extLst>
                    <a:ext uri="{FF2B5EF4-FFF2-40B4-BE49-F238E27FC236}">
                      <a16:creationId xmlns:a16="http://schemas.microsoft.com/office/drawing/2014/main" id="{89495C57-B4CC-FF89-B5B0-2C1AB2CFEFFB}"/>
                    </a:ext>
                  </a:extLst>
                </p:cNvPr>
                <p:cNvPicPr/>
                <p:nvPr/>
              </p:nvPicPr>
              <p:blipFill>
                <a:blip r:embed="rId87"/>
                <a:stretch>
                  <a:fillRect/>
                </a:stretch>
              </p:blipFill>
              <p:spPr>
                <a:xfrm>
                  <a:off x="10337560" y="2425187"/>
                  <a:ext cx="305280" cy="292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8">
            <p14:nvContentPartPr>
              <p14:cNvPr id="58" name="Ink 57">
                <a:extLst>
                  <a:ext uri="{FF2B5EF4-FFF2-40B4-BE49-F238E27FC236}">
                    <a16:creationId xmlns:a16="http://schemas.microsoft.com/office/drawing/2014/main" id="{DB5858D7-55FB-DB2D-F61A-F622B809D234}"/>
                  </a:ext>
                </a:extLst>
              </p14:cNvPr>
              <p14:cNvContentPartPr/>
              <p14:nvPr/>
            </p14:nvContentPartPr>
            <p14:xfrm>
              <a:off x="10260520" y="2185787"/>
              <a:ext cx="354600" cy="25920"/>
            </p14:xfrm>
          </p:contentPart>
        </mc:Choice>
        <mc:Fallback>
          <p:pic>
            <p:nvPicPr>
              <p:cNvPr id="58" name="Ink 57">
                <a:extLst>
                  <a:ext uri="{FF2B5EF4-FFF2-40B4-BE49-F238E27FC236}">
                    <a16:creationId xmlns:a16="http://schemas.microsoft.com/office/drawing/2014/main" id="{DB5858D7-55FB-DB2D-F61A-F622B809D234}"/>
                  </a:ext>
                </a:extLst>
              </p:cNvPr>
              <p:cNvPicPr/>
              <p:nvPr/>
            </p:nvPicPr>
            <p:blipFill>
              <a:blip r:embed="rId89"/>
              <a:stretch>
                <a:fillRect/>
              </a:stretch>
            </p:blipFill>
            <p:spPr>
              <a:xfrm>
                <a:off x="10251880" y="2176787"/>
                <a:ext cx="37224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2" name="Ink 61">
                <a:extLst>
                  <a:ext uri="{FF2B5EF4-FFF2-40B4-BE49-F238E27FC236}">
                    <a16:creationId xmlns:a16="http://schemas.microsoft.com/office/drawing/2014/main" id="{60439756-93F6-A358-F461-A1A0366A38DC}"/>
                  </a:ext>
                </a:extLst>
              </p14:cNvPr>
              <p14:cNvContentPartPr/>
              <p14:nvPr/>
            </p14:nvContentPartPr>
            <p14:xfrm>
              <a:off x="604240" y="2450387"/>
              <a:ext cx="242280" cy="342360"/>
            </p14:xfrm>
          </p:contentPart>
        </mc:Choice>
        <mc:Fallback>
          <p:pic>
            <p:nvPicPr>
              <p:cNvPr id="62" name="Ink 61">
                <a:extLst>
                  <a:ext uri="{FF2B5EF4-FFF2-40B4-BE49-F238E27FC236}">
                    <a16:creationId xmlns:a16="http://schemas.microsoft.com/office/drawing/2014/main" id="{60439756-93F6-A358-F461-A1A0366A38DC}"/>
                  </a:ext>
                </a:extLst>
              </p:cNvPr>
              <p:cNvPicPr/>
              <p:nvPr/>
            </p:nvPicPr>
            <p:blipFill>
              <a:blip r:embed="rId91"/>
              <a:stretch>
                <a:fillRect/>
              </a:stretch>
            </p:blipFill>
            <p:spPr>
              <a:xfrm>
                <a:off x="595240" y="2441747"/>
                <a:ext cx="259920" cy="360000"/>
              </a:xfrm>
              <a:prstGeom prst="rect">
                <a:avLst/>
              </a:prstGeom>
            </p:spPr>
          </p:pic>
        </mc:Fallback>
      </mc:AlternateContent>
      <p:grpSp>
        <p:nvGrpSpPr>
          <p:cNvPr id="73" name="Group 72">
            <a:extLst>
              <a:ext uri="{FF2B5EF4-FFF2-40B4-BE49-F238E27FC236}">
                <a16:creationId xmlns:a16="http://schemas.microsoft.com/office/drawing/2014/main" id="{E0094A4E-2830-C771-DAB6-F5E8A29AFEC0}"/>
              </a:ext>
            </a:extLst>
          </p:cNvPr>
          <p:cNvGrpSpPr/>
          <p:nvPr/>
        </p:nvGrpSpPr>
        <p:grpSpPr>
          <a:xfrm>
            <a:off x="1100680" y="2369027"/>
            <a:ext cx="655560" cy="457560"/>
            <a:chOff x="1100680" y="2369027"/>
            <a:chExt cx="655560" cy="457560"/>
          </a:xfrm>
        </p:grpSpPr>
        <mc:AlternateContent xmlns:mc="http://schemas.openxmlformats.org/markup-compatibility/2006">
          <mc:Choice xmlns:p14="http://schemas.microsoft.com/office/powerpoint/2010/main" Requires="p14">
            <p:contentPart p14:bwMode="auto" r:id="rId92">
              <p14:nvContentPartPr>
                <p14:cNvPr id="63" name="Ink 62">
                  <a:extLst>
                    <a:ext uri="{FF2B5EF4-FFF2-40B4-BE49-F238E27FC236}">
                      <a16:creationId xmlns:a16="http://schemas.microsoft.com/office/drawing/2014/main" id="{21C6051B-2868-1D26-E634-47230C13B5A1}"/>
                    </a:ext>
                  </a:extLst>
                </p14:cNvPr>
                <p14:cNvContentPartPr/>
                <p14:nvPr/>
              </p14:nvContentPartPr>
              <p14:xfrm>
                <a:off x="1100680" y="2606987"/>
                <a:ext cx="132840" cy="51120"/>
              </p14:xfrm>
            </p:contentPart>
          </mc:Choice>
          <mc:Fallback>
            <p:pic>
              <p:nvPicPr>
                <p:cNvPr id="63" name="Ink 62">
                  <a:extLst>
                    <a:ext uri="{FF2B5EF4-FFF2-40B4-BE49-F238E27FC236}">
                      <a16:creationId xmlns:a16="http://schemas.microsoft.com/office/drawing/2014/main" id="{21C6051B-2868-1D26-E634-47230C13B5A1}"/>
                    </a:ext>
                  </a:extLst>
                </p:cNvPr>
                <p:cNvPicPr/>
                <p:nvPr/>
              </p:nvPicPr>
              <p:blipFill>
                <a:blip r:embed="rId93"/>
                <a:stretch>
                  <a:fillRect/>
                </a:stretch>
              </p:blipFill>
              <p:spPr>
                <a:xfrm>
                  <a:off x="1091680" y="2597987"/>
                  <a:ext cx="15048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4" name="Ink 63">
                  <a:extLst>
                    <a:ext uri="{FF2B5EF4-FFF2-40B4-BE49-F238E27FC236}">
                      <a16:creationId xmlns:a16="http://schemas.microsoft.com/office/drawing/2014/main" id="{47F7AB11-A86B-CD8B-41C9-617D495F460C}"/>
                    </a:ext>
                  </a:extLst>
                </p14:cNvPr>
                <p14:cNvContentPartPr/>
                <p14:nvPr/>
              </p14:nvContentPartPr>
              <p14:xfrm>
                <a:off x="1110040" y="2738027"/>
                <a:ext cx="152640" cy="20160"/>
              </p14:xfrm>
            </p:contentPart>
          </mc:Choice>
          <mc:Fallback>
            <p:pic>
              <p:nvPicPr>
                <p:cNvPr id="64" name="Ink 63">
                  <a:extLst>
                    <a:ext uri="{FF2B5EF4-FFF2-40B4-BE49-F238E27FC236}">
                      <a16:creationId xmlns:a16="http://schemas.microsoft.com/office/drawing/2014/main" id="{47F7AB11-A86B-CD8B-41C9-617D495F460C}"/>
                    </a:ext>
                  </a:extLst>
                </p:cNvPr>
                <p:cNvPicPr/>
                <p:nvPr/>
              </p:nvPicPr>
              <p:blipFill>
                <a:blip r:embed="rId95"/>
                <a:stretch>
                  <a:fillRect/>
                </a:stretch>
              </p:blipFill>
              <p:spPr>
                <a:xfrm>
                  <a:off x="1101040" y="2729387"/>
                  <a:ext cx="17028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5" name="Ink 64">
                  <a:extLst>
                    <a:ext uri="{FF2B5EF4-FFF2-40B4-BE49-F238E27FC236}">
                      <a16:creationId xmlns:a16="http://schemas.microsoft.com/office/drawing/2014/main" id="{B7295ED6-3382-A768-2678-DBD81FA8D019}"/>
                    </a:ext>
                  </a:extLst>
                </p14:cNvPr>
                <p14:cNvContentPartPr/>
                <p14:nvPr/>
              </p14:nvContentPartPr>
              <p14:xfrm>
                <a:off x="1513600" y="2522747"/>
                <a:ext cx="242640" cy="303840"/>
              </p14:xfrm>
            </p:contentPart>
          </mc:Choice>
          <mc:Fallback>
            <p:pic>
              <p:nvPicPr>
                <p:cNvPr id="65" name="Ink 64">
                  <a:extLst>
                    <a:ext uri="{FF2B5EF4-FFF2-40B4-BE49-F238E27FC236}">
                      <a16:creationId xmlns:a16="http://schemas.microsoft.com/office/drawing/2014/main" id="{B7295ED6-3382-A768-2678-DBD81FA8D019}"/>
                    </a:ext>
                  </a:extLst>
                </p:cNvPr>
                <p:cNvPicPr/>
                <p:nvPr/>
              </p:nvPicPr>
              <p:blipFill>
                <a:blip r:embed="rId97"/>
                <a:stretch>
                  <a:fillRect/>
                </a:stretch>
              </p:blipFill>
              <p:spPr>
                <a:xfrm>
                  <a:off x="1504960" y="2513747"/>
                  <a:ext cx="26028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6" name="Ink 65">
                  <a:extLst>
                    <a:ext uri="{FF2B5EF4-FFF2-40B4-BE49-F238E27FC236}">
                      <a16:creationId xmlns:a16="http://schemas.microsoft.com/office/drawing/2014/main" id="{819FEBF1-6EF6-738A-050E-D9414DCB112E}"/>
                    </a:ext>
                  </a:extLst>
                </p14:cNvPr>
                <p14:cNvContentPartPr/>
                <p14:nvPr/>
              </p14:nvContentPartPr>
              <p14:xfrm>
                <a:off x="1452040" y="2369027"/>
                <a:ext cx="235440" cy="18720"/>
              </p14:xfrm>
            </p:contentPart>
          </mc:Choice>
          <mc:Fallback>
            <p:pic>
              <p:nvPicPr>
                <p:cNvPr id="66" name="Ink 65">
                  <a:extLst>
                    <a:ext uri="{FF2B5EF4-FFF2-40B4-BE49-F238E27FC236}">
                      <a16:creationId xmlns:a16="http://schemas.microsoft.com/office/drawing/2014/main" id="{819FEBF1-6EF6-738A-050E-D9414DCB112E}"/>
                    </a:ext>
                  </a:extLst>
                </p:cNvPr>
                <p:cNvPicPr/>
                <p:nvPr/>
              </p:nvPicPr>
              <p:blipFill>
                <a:blip r:embed="rId99"/>
                <a:stretch>
                  <a:fillRect/>
                </a:stretch>
              </p:blipFill>
              <p:spPr>
                <a:xfrm>
                  <a:off x="1443040" y="2360387"/>
                  <a:ext cx="253080" cy="36360"/>
                </a:xfrm>
                <a:prstGeom prst="rect">
                  <a:avLst/>
                </a:prstGeom>
              </p:spPr>
            </p:pic>
          </mc:Fallback>
        </mc:AlternateContent>
      </p:grpSp>
      <p:grpSp>
        <p:nvGrpSpPr>
          <p:cNvPr id="72" name="Group 71">
            <a:extLst>
              <a:ext uri="{FF2B5EF4-FFF2-40B4-BE49-F238E27FC236}">
                <a16:creationId xmlns:a16="http://schemas.microsoft.com/office/drawing/2014/main" id="{8F14DDAE-312F-1573-6E50-DE0088BF8265}"/>
              </a:ext>
            </a:extLst>
          </p:cNvPr>
          <p:cNvGrpSpPr/>
          <p:nvPr/>
        </p:nvGrpSpPr>
        <p:grpSpPr>
          <a:xfrm>
            <a:off x="2011120" y="2301707"/>
            <a:ext cx="1087200" cy="646920"/>
            <a:chOff x="2011120" y="2301707"/>
            <a:chExt cx="1087200" cy="646920"/>
          </a:xfrm>
        </p:grpSpPr>
        <mc:AlternateContent xmlns:mc="http://schemas.openxmlformats.org/markup-compatibility/2006">
          <mc:Choice xmlns:p14="http://schemas.microsoft.com/office/powerpoint/2010/main" Requires="p14">
            <p:contentPart p14:bwMode="auto" r:id="rId100">
              <p14:nvContentPartPr>
                <p14:cNvPr id="67" name="Ink 66">
                  <a:extLst>
                    <a:ext uri="{FF2B5EF4-FFF2-40B4-BE49-F238E27FC236}">
                      <a16:creationId xmlns:a16="http://schemas.microsoft.com/office/drawing/2014/main" id="{70446A8D-DCF8-A05B-1596-01A720BEF43E}"/>
                    </a:ext>
                  </a:extLst>
                </p14:cNvPr>
                <p14:cNvContentPartPr/>
                <p14:nvPr/>
              </p14:nvContentPartPr>
              <p14:xfrm>
                <a:off x="2011120" y="2633267"/>
                <a:ext cx="286920" cy="41760"/>
              </p14:xfrm>
            </p:contentPart>
          </mc:Choice>
          <mc:Fallback>
            <p:pic>
              <p:nvPicPr>
                <p:cNvPr id="67" name="Ink 66">
                  <a:extLst>
                    <a:ext uri="{FF2B5EF4-FFF2-40B4-BE49-F238E27FC236}">
                      <a16:creationId xmlns:a16="http://schemas.microsoft.com/office/drawing/2014/main" id="{70446A8D-DCF8-A05B-1596-01A720BEF43E}"/>
                    </a:ext>
                  </a:extLst>
                </p:cNvPr>
                <p:cNvPicPr/>
                <p:nvPr/>
              </p:nvPicPr>
              <p:blipFill>
                <a:blip r:embed="rId101"/>
                <a:stretch>
                  <a:fillRect/>
                </a:stretch>
              </p:blipFill>
              <p:spPr>
                <a:xfrm>
                  <a:off x="2002480" y="2624267"/>
                  <a:ext cx="30456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8" name="Ink 67">
                  <a:extLst>
                    <a:ext uri="{FF2B5EF4-FFF2-40B4-BE49-F238E27FC236}">
                      <a16:creationId xmlns:a16="http://schemas.microsoft.com/office/drawing/2014/main" id="{161496DA-2CBD-AF0B-1820-EEF568CC8005}"/>
                    </a:ext>
                  </a:extLst>
                </p14:cNvPr>
                <p14:cNvContentPartPr/>
                <p14:nvPr/>
              </p14:nvContentPartPr>
              <p14:xfrm>
                <a:off x="2471920" y="2455067"/>
                <a:ext cx="237240" cy="331560"/>
              </p14:xfrm>
            </p:contentPart>
          </mc:Choice>
          <mc:Fallback>
            <p:pic>
              <p:nvPicPr>
                <p:cNvPr id="68" name="Ink 67">
                  <a:extLst>
                    <a:ext uri="{FF2B5EF4-FFF2-40B4-BE49-F238E27FC236}">
                      <a16:creationId xmlns:a16="http://schemas.microsoft.com/office/drawing/2014/main" id="{161496DA-2CBD-AF0B-1820-EEF568CC8005}"/>
                    </a:ext>
                  </a:extLst>
                </p:cNvPr>
                <p:cNvPicPr/>
                <p:nvPr/>
              </p:nvPicPr>
              <p:blipFill>
                <a:blip r:embed="rId103"/>
                <a:stretch>
                  <a:fillRect/>
                </a:stretch>
              </p:blipFill>
              <p:spPr>
                <a:xfrm>
                  <a:off x="2462920" y="2446427"/>
                  <a:ext cx="254880" cy="3492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9" name="Ink 68">
                  <a:extLst>
                    <a:ext uri="{FF2B5EF4-FFF2-40B4-BE49-F238E27FC236}">
                      <a16:creationId xmlns:a16="http://schemas.microsoft.com/office/drawing/2014/main" id="{83304C26-8A42-3998-E2B7-5E8FDBAC99BC}"/>
                    </a:ext>
                  </a:extLst>
                </p14:cNvPr>
                <p14:cNvContentPartPr/>
                <p14:nvPr/>
              </p14:nvContentPartPr>
              <p14:xfrm>
                <a:off x="2800240" y="2484947"/>
                <a:ext cx="178920" cy="171360"/>
              </p14:xfrm>
            </p:contentPart>
          </mc:Choice>
          <mc:Fallback>
            <p:pic>
              <p:nvPicPr>
                <p:cNvPr id="69" name="Ink 68">
                  <a:extLst>
                    <a:ext uri="{FF2B5EF4-FFF2-40B4-BE49-F238E27FC236}">
                      <a16:creationId xmlns:a16="http://schemas.microsoft.com/office/drawing/2014/main" id="{83304C26-8A42-3998-E2B7-5E8FDBAC99BC}"/>
                    </a:ext>
                  </a:extLst>
                </p:cNvPr>
                <p:cNvPicPr/>
                <p:nvPr/>
              </p:nvPicPr>
              <p:blipFill>
                <a:blip r:embed="rId105"/>
                <a:stretch>
                  <a:fillRect/>
                </a:stretch>
              </p:blipFill>
              <p:spPr>
                <a:xfrm>
                  <a:off x="2791240" y="2476307"/>
                  <a:ext cx="19656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0" name="Ink 69">
                  <a:extLst>
                    <a:ext uri="{FF2B5EF4-FFF2-40B4-BE49-F238E27FC236}">
                      <a16:creationId xmlns:a16="http://schemas.microsoft.com/office/drawing/2014/main" id="{A08CBFD4-AD4E-8BD4-EA5F-C2B1AD319361}"/>
                    </a:ext>
                  </a:extLst>
                </p14:cNvPr>
                <p14:cNvContentPartPr/>
                <p14:nvPr/>
              </p14:nvContentPartPr>
              <p14:xfrm>
                <a:off x="2911120" y="2429507"/>
                <a:ext cx="187200" cy="519120"/>
              </p14:xfrm>
            </p:contentPart>
          </mc:Choice>
          <mc:Fallback>
            <p:pic>
              <p:nvPicPr>
                <p:cNvPr id="70" name="Ink 69">
                  <a:extLst>
                    <a:ext uri="{FF2B5EF4-FFF2-40B4-BE49-F238E27FC236}">
                      <a16:creationId xmlns:a16="http://schemas.microsoft.com/office/drawing/2014/main" id="{A08CBFD4-AD4E-8BD4-EA5F-C2B1AD319361}"/>
                    </a:ext>
                  </a:extLst>
                </p:cNvPr>
                <p:cNvPicPr/>
                <p:nvPr/>
              </p:nvPicPr>
              <p:blipFill>
                <a:blip r:embed="rId107"/>
                <a:stretch>
                  <a:fillRect/>
                </a:stretch>
              </p:blipFill>
              <p:spPr>
                <a:xfrm>
                  <a:off x="2902480" y="2420507"/>
                  <a:ext cx="204840" cy="5367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1" name="Ink 70">
                  <a:extLst>
                    <a:ext uri="{FF2B5EF4-FFF2-40B4-BE49-F238E27FC236}">
                      <a16:creationId xmlns:a16="http://schemas.microsoft.com/office/drawing/2014/main" id="{B35E8CB5-97EA-0C81-CE73-014C5E542A71}"/>
                    </a:ext>
                  </a:extLst>
                </p14:cNvPr>
                <p14:cNvContentPartPr/>
                <p14:nvPr/>
              </p14:nvContentPartPr>
              <p14:xfrm>
                <a:off x="2793400" y="2301707"/>
                <a:ext cx="303480" cy="51840"/>
              </p14:xfrm>
            </p:contentPart>
          </mc:Choice>
          <mc:Fallback>
            <p:pic>
              <p:nvPicPr>
                <p:cNvPr id="71" name="Ink 70">
                  <a:extLst>
                    <a:ext uri="{FF2B5EF4-FFF2-40B4-BE49-F238E27FC236}">
                      <a16:creationId xmlns:a16="http://schemas.microsoft.com/office/drawing/2014/main" id="{B35E8CB5-97EA-0C81-CE73-014C5E542A71}"/>
                    </a:ext>
                  </a:extLst>
                </p:cNvPr>
                <p:cNvPicPr/>
                <p:nvPr/>
              </p:nvPicPr>
              <p:blipFill>
                <a:blip r:embed="rId109"/>
                <a:stretch>
                  <a:fillRect/>
                </a:stretch>
              </p:blipFill>
              <p:spPr>
                <a:xfrm>
                  <a:off x="2784400" y="2292707"/>
                  <a:ext cx="321120" cy="69480"/>
                </a:xfrm>
                <a:prstGeom prst="rect">
                  <a:avLst/>
                </a:prstGeom>
              </p:spPr>
            </p:pic>
          </mc:Fallback>
        </mc:AlternateContent>
      </p:grpSp>
      <p:grpSp>
        <p:nvGrpSpPr>
          <p:cNvPr id="97" name="Group 96">
            <a:extLst>
              <a:ext uri="{FF2B5EF4-FFF2-40B4-BE49-F238E27FC236}">
                <a16:creationId xmlns:a16="http://schemas.microsoft.com/office/drawing/2014/main" id="{AE1A6FBB-8F5E-DFBD-1F2B-8DB7282A5CE5}"/>
              </a:ext>
            </a:extLst>
          </p:cNvPr>
          <p:cNvGrpSpPr/>
          <p:nvPr/>
        </p:nvGrpSpPr>
        <p:grpSpPr>
          <a:xfrm>
            <a:off x="7837360" y="3323747"/>
            <a:ext cx="4336920" cy="706320"/>
            <a:chOff x="7837360" y="3323747"/>
            <a:chExt cx="4336920" cy="706320"/>
          </a:xfrm>
        </p:grpSpPr>
        <mc:AlternateContent xmlns:mc="http://schemas.openxmlformats.org/markup-compatibility/2006">
          <mc:Choice xmlns:p14="http://schemas.microsoft.com/office/powerpoint/2010/main" Requires="p14">
            <p:contentPart p14:bwMode="auto" r:id="rId110">
              <p14:nvContentPartPr>
                <p14:cNvPr id="74" name="Ink 73">
                  <a:extLst>
                    <a:ext uri="{FF2B5EF4-FFF2-40B4-BE49-F238E27FC236}">
                      <a16:creationId xmlns:a16="http://schemas.microsoft.com/office/drawing/2014/main" id="{8C4D5D45-F9FB-0243-4813-A2779F81D3A3}"/>
                    </a:ext>
                  </a:extLst>
                </p14:cNvPr>
                <p14:cNvContentPartPr/>
                <p14:nvPr/>
              </p14:nvContentPartPr>
              <p14:xfrm>
                <a:off x="7837360" y="3519227"/>
                <a:ext cx="277560" cy="359280"/>
              </p14:xfrm>
            </p:contentPart>
          </mc:Choice>
          <mc:Fallback>
            <p:pic>
              <p:nvPicPr>
                <p:cNvPr id="74" name="Ink 73">
                  <a:extLst>
                    <a:ext uri="{FF2B5EF4-FFF2-40B4-BE49-F238E27FC236}">
                      <a16:creationId xmlns:a16="http://schemas.microsoft.com/office/drawing/2014/main" id="{8C4D5D45-F9FB-0243-4813-A2779F81D3A3}"/>
                    </a:ext>
                  </a:extLst>
                </p:cNvPr>
                <p:cNvPicPr/>
                <p:nvPr/>
              </p:nvPicPr>
              <p:blipFill>
                <a:blip r:embed="rId111"/>
                <a:stretch>
                  <a:fillRect/>
                </a:stretch>
              </p:blipFill>
              <p:spPr>
                <a:xfrm>
                  <a:off x="7828720" y="3510587"/>
                  <a:ext cx="295200" cy="3769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5" name="Ink 74">
                  <a:extLst>
                    <a:ext uri="{FF2B5EF4-FFF2-40B4-BE49-F238E27FC236}">
                      <a16:creationId xmlns:a16="http://schemas.microsoft.com/office/drawing/2014/main" id="{EEC47D53-A8D6-BCD4-47E0-C768948D4C59}"/>
                    </a:ext>
                  </a:extLst>
                </p14:cNvPr>
                <p14:cNvContentPartPr/>
                <p14:nvPr/>
              </p14:nvContentPartPr>
              <p14:xfrm>
                <a:off x="8333800" y="3694547"/>
                <a:ext cx="72360" cy="14040"/>
              </p14:xfrm>
            </p:contentPart>
          </mc:Choice>
          <mc:Fallback>
            <p:pic>
              <p:nvPicPr>
                <p:cNvPr id="75" name="Ink 74">
                  <a:extLst>
                    <a:ext uri="{FF2B5EF4-FFF2-40B4-BE49-F238E27FC236}">
                      <a16:creationId xmlns:a16="http://schemas.microsoft.com/office/drawing/2014/main" id="{EEC47D53-A8D6-BCD4-47E0-C768948D4C59}"/>
                    </a:ext>
                  </a:extLst>
                </p:cNvPr>
                <p:cNvPicPr/>
                <p:nvPr/>
              </p:nvPicPr>
              <p:blipFill>
                <a:blip r:embed="rId113"/>
                <a:stretch>
                  <a:fillRect/>
                </a:stretch>
              </p:blipFill>
              <p:spPr>
                <a:xfrm>
                  <a:off x="8325160" y="3685547"/>
                  <a:ext cx="9000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6" name="Ink 75">
                  <a:extLst>
                    <a:ext uri="{FF2B5EF4-FFF2-40B4-BE49-F238E27FC236}">
                      <a16:creationId xmlns:a16="http://schemas.microsoft.com/office/drawing/2014/main" id="{85B6ABF7-854D-7D64-7885-065DF7B0E65E}"/>
                    </a:ext>
                  </a:extLst>
                </p14:cNvPr>
                <p14:cNvContentPartPr/>
                <p14:nvPr/>
              </p14:nvContentPartPr>
              <p14:xfrm>
                <a:off x="8259280" y="3823427"/>
                <a:ext cx="149040" cy="20160"/>
              </p14:xfrm>
            </p:contentPart>
          </mc:Choice>
          <mc:Fallback>
            <p:pic>
              <p:nvPicPr>
                <p:cNvPr id="76" name="Ink 75">
                  <a:extLst>
                    <a:ext uri="{FF2B5EF4-FFF2-40B4-BE49-F238E27FC236}">
                      <a16:creationId xmlns:a16="http://schemas.microsoft.com/office/drawing/2014/main" id="{85B6ABF7-854D-7D64-7885-065DF7B0E65E}"/>
                    </a:ext>
                  </a:extLst>
                </p:cNvPr>
                <p:cNvPicPr/>
                <p:nvPr/>
              </p:nvPicPr>
              <p:blipFill>
                <a:blip r:embed="rId115"/>
                <a:stretch>
                  <a:fillRect/>
                </a:stretch>
              </p:blipFill>
              <p:spPr>
                <a:xfrm>
                  <a:off x="8250640" y="3814787"/>
                  <a:ext cx="16668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7" name="Ink 76">
                  <a:extLst>
                    <a:ext uri="{FF2B5EF4-FFF2-40B4-BE49-F238E27FC236}">
                      <a16:creationId xmlns:a16="http://schemas.microsoft.com/office/drawing/2014/main" id="{15C40781-D024-B1AE-4681-2461F0C84120}"/>
                    </a:ext>
                  </a:extLst>
                </p14:cNvPr>
                <p14:cNvContentPartPr/>
                <p14:nvPr/>
              </p14:nvContentPartPr>
              <p14:xfrm>
                <a:off x="8686240" y="3531107"/>
                <a:ext cx="275400" cy="193680"/>
              </p14:xfrm>
            </p:contentPart>
          </mc:Choice>
          <mc:Fallback>
            <p:pic>
              <p:nvPicPr>
                <p:cNvPr id="77" name="Ink 76">
                  <a:extLst>
                    <a:ext uri="{FF2B5EF4-FFF2-40B4-BE49-F238E27FC236}">
                      <a16:creationId xmlns:a16="http://schemas.microsoft.com/office/drawing/2014/main" id="{15C40781-D024-B1AE-4681-2461F0C84120}"/>
                    </a:ext>
                  </a:extLst>
                </p:cNvPr>
                <p:cNvPicPr/>
                <p:nvPr/>
              </p:nvPicPr>
              <p:blipFill>
                <a:blip r:embed="rId117"/>
                <a:stretch>
                  <a:fillRect/>
                </a:stretch>
              </p:blipFill>
              <p:spPr>
                <a:xfrm>
                  <a:off x="8677600" y="3522467"/>
                  <a:ext cx="29304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8" name="Ink 77">
                  <a:extLst>
                    <a:ext uri="{FF2B5EF4-FFF2-40B4-BE49-F238E27FC236}">
                      <a16:creationId xmlns:a16="http://schemas.microsoft.com/office/drawing/2014/main" id="{3E94EE55-5EB1-570C-2731-C84F29F6E242}"/>
                    </a:ext>
                  </a:extLst>
                </p14:cNvPr>
                <p14:cNvContentPartPr/>
                <p14:nvPr/>
              </p14:nvContentPartPr>
              <p14:xfrm>
                <a:off x="9024280" y="3392867"/>
                <a:ext cx="292680" cy="332280"/>
              </p14:xfrm>
            </p:contentPart>
          </mc:Choice>
          <mc:Fallback>
            <p:pic>
              <p:nvPicPr>
                <p:cNvPr id="78" name="Ink 77">
                  <a:extLst>
                    <a:ext uri="{FF2B5EF4-FFF2-40B4-BE49-F238E27FC236}">
                      <a16:creationId xmlns:a16="http://schemas.microsoft.com/office/drawing/2014/main" id="{3E94EE55-5EB1-570C-2731-C84F29F6E242}"/>
                    </a:ext>
                  </a:extLst>
                </p:cNvPr>
                <p:cNvPicPr/>
                <p:nvPr/>
              </p:nvPicPr>
              <p:blipFill>
                <a:blip r:embed="rId119"/>
                <a:stretch>
                  <a:fillRect/>
                </a:stretch>
              </p:blipFill>
              <p:spPr>
                <a:xfrm>
                  <a:off x="9015640" y="3383867"/>
                  <a:ext cx="310320" cy="3499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9" name="Ink 78">
                  <a:extLst>
                    <a:ext uri="{FF2B5EF4-FFF2-40B4-BE49-F238E27FC236}">
                      <a16:creationId xmlns:a16="http://schemas.microsoft.com/office/drawing/2014/main" id="{F1A097E2-C1DE-DF32-BB02-D2DB53F77179}"/>
                    </a:ext>
                  </a:extLst>
                </p14:cNvPr>
                <p14:cNvContentPartPr/>
                <p14:nvPr/>
              </p14:nvContentPartPr>
              <p14:xfrm>
                <a:off x="9396880" y="3466667"/>
                <a:ext cx="127800" cy="161280"/>
              </p14:xfrm>
            </p:contentPart>
          </mc:Choice>
          <mc:Fallback>
            <p:pic>
              <p:nvPicPr>
                <p:cNvPr id="79" name="Ink 78">
                  <a:extLst>
                    <a:ext uri="{FF2B5EF4-FFF2-40B4-BE49-F238E27FC236}">
                      <a16:creationId xmlns:a16="http://schemas.microsoft.com/office/drawing/2014/main" id="{F1A097E2-C1DE-DF32-BB02-D2DB53F77179}"/>
                    </a:ext>
                  </a:extLst>
                </p:cNvPr>
                <p:cNvPicPr/>
                <p:nvPr/>
              </p:nvPicPr>
              <p:blipFill>
                <a:blip r:embed="rId121"/>
                <a:stretch>
                  <a:fillRect/>
                </a:stretch>
              </p:blipFill>
              <p:spPr>
                <a:xfrm>
                  <a:off x="9387880" y="3458027"/>
                  <a:ext cx="14544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0" name="Ink 79">
                  <a:extLst>
                    <a:ext uri="{FF2B5EF4-FFF2-40B4-BE49-F238E27FC236}">
                      <a16:creationId xmlns:a16="http://schemas.microsoft.com/office/drawing/2014/main" id="{C6436E23-FD7C-1E3D-C846-C2A2E5502E8B}"/>
                    </a:ext>
                  </a:extLst>
                </p14:cNvPr>
                <p14:cNvContentPartPr/>
                <p14:nvPr/>
              </p14:nvContentPartPr>
              <p14:xfrm>
                <a:off x="9363760" y="3473507"/>
                <a:ext cx="372600" cy="158760"/>
              </p14:xfrm>
            </p:contentPart>
          </mc:Choice>
          <mc:Fallback>
            <p:pic>
              <p:nvPicPr>
                <p:cNvPr id="80" name="Ink 79">
                  <a:extLst>
                    <a:ext uri="{FF2B5EF4-FFF2-40B4-BE49-F238E27FC236}">
                      <a16:creationId xmlns:a16="http://schemas.microsoft.com/office/drawing/2014/main" id="{C6436E23-FD7C-1E3D-C846-C2A2E5502E8B}"/>
                    </a:ext>
                  </a:extLst>
                </p:cNvPr>
                <p:cNvPicPr/>
                <p:nvPr/>
              </p:nvPicPr>
              <p:blipFill>
                <a:blip r:embed="rId123"/>
                <a:stretch>
                  <a:fillRect/>
                </a:stretch>
              </p:blipFill>
              <p:spPr>
                <a:xfrm>
                  <a:off x="9355120" y="3464507"/>
                  <a:ext cx="39024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1" name="Ink 80">
                  <a:extLst>
                    <a:ext uri="{FF2B5EF4-FFF2-40B4-BE49-F238E27FC236}">
                      <a16:creationId xmlns:a16="http://schemas.microsoft.com/office/drawing/2014/main" id="{2C73D4DB-D679-0706-B9AF-D2E07DAC42E0}"/>
                    </a:ext>
                  </a:extLst>
                </p14:cNvPr>
                <p14:cNvContentPartPr/>
                <p14:nvPr/>
              </p14:nvContentPartPr>
              <p14:xfrm>
                <a:off x="9722320" y="3466667"/>
                <a:ext cx="99720" cy="357120"/>
              </p14:xfrm>
            </p:contentPart>
          </mc:Choice>
          <mc:Fallback>
            <p:pic>
              <p:nvPicPr>
                <p:cNvPr id="81" name="Ink 80">
                  <a:extLst>
                    <a:ext uri="{FF2B5EF4-FFF2-40B4-BE49-F238E27FC236}">
                      <a16:creationId xmlns:a16="http://schemas.microsoft.com/office/drawing/2014/main" id="{2C73D4DB-D679-0706-B9AF-D2E07DAC42E0}"/>
                    </a:ext>
                  </a:extLst>
                </p:cNvPr>
                <p:cNvPicPr/>
                <p:nvPr/>
              </p:nvPicPr>
              <p:blipFill>
                <a:blip r:embed="rId125"/>
                <a:stretch>
                  <a:fillRect/>
                </a:stretch>
              </p:blipFill>
              <p:spPr>
                <a:xfrm>
                  <a:off x="9713320" y="3458027"/>
                  <a:ext cx="117360" cy="3747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2" name="Ink 81">
                  <a:extLst>
                    <a:ext uri="{FF2B5EF4-FFF2-40B4-BE49-F238E27FC236}">
                      <a16:creationId xmlns:a16="http://schemas.microsoft.com/office/drawing/2014/main" id="{8259B2A3-07EF-BB7B-A4EB-1130A4F94B93}"/>
                    </a:ext>
                  </a:extLst>
                </p14:cNvPr>
                <p14:cNvContentPartPr/>
                <p14:nvPr/>
              </p14:nvContentPartPr>
              <p14:xfrm>
                <a:off x="9990520" y="3605987"/>
                <a:ext cx="275760" cy="34560"/>
              </p14:xfrm>
            </p:contentPart>
          </mc:Choice>
          <mc:Fallback>
            <p:pic>
              <p:nvPicPr>
                <p:cNvPr id="82" name="Ink 81">
                  <a:extLst>
                    <a:ext uri="{FF2B5EF4-FFF2-40B4-BE49-F238E27FC236}">
                      <a16:creationId xmlns:a16="http://schemas.microsoft.com/office/drawing/2014/main" id="{8259B2A3-07EF-BB7B-A4EB-1130A4F94B93}"/>
                    </a:ext>
                  </a:extLst>
                </p:cNvPr>
                <p:cNvPicPr/>
                <p:nvPr/>
              </p:nvPicPr>
              <p:blipFill>
                <a:blip r:embed="rId127"/>
                <a:stretch>
                  <a:fillRect/>
                </a:stretch>
              </p:blipFill>
              <p:spPr>
                <a:xfrm>
                  <a:off x="9981520" y="3597347"/>
                  <a:ext cx="29340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5" name="Ink 84">
                  <a:extLst>
                    <a:ext uri="{FF2B5EF4-FFF2-40B4-BE49-F238E27FC236}">
                      <a16:creationId xmlns:a16="http://schemas.microsoft.com/office/drawing/2014/main" id="{7928147A-7CFE-700D-5D32-01DE972D860D}"/>
                    </a:ext>
                  </a:extLst>
                </p14:cNvPr>
                <p14:cNvContentPartPr/>
                <p14:nvPr/>
              </p14:nvContentPartPr>
              <p14:xfrm>
                <a:off x="10602880" y="3323747"/>
                <a:ext cx="217440" cy="349920"/>
              </p14:xfrm>
            </p:contentPart>
          </mc:Choice>
          <mc:Fallback>
            <p:pic>
              <p:nvPicPr>
                <p:cNvPr id="85" name="Ink 84">
                  <a:extLst>
                    <a:ext uri="{FF2B5EF4-FFF2-40B4-BE49-F238E27FC236}">
                      <a16:creationId xmlns:a16="http://schemas.microsoft.com/office/drawing/2014/main" id="{7928147A-7CFE-700D-5D32-01DE972D860D}"/>
                    </a:ext>
                  </a:extLst>
                </p:cNvPr>
                <p:cNvPicPr/>
                <p:nvPr/>
              </p:nvPicPr>
              <p:blipFill>
                <a:blip r:embed="rId129"/>
                <a:stretch>
                  <a:fillRect/>
                </a:stretch>
              </p:blipFill>
              <p:spPr>
                <a:xfrm>
                  <a:off x="10594240" y="3315107"/>
                  <a:ext cx="235080" cy="3675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6" name="Ink 85">
                  <a:extLst>
                    <a:ext uri="{FF2B5EF4-FFF2-40B4-BE49-F238E27FC236}">
                      <a16:creationId xmlns:a16="http://schemas.microsoft.com/office/drawing/2014/main" id="{0D559F07-62F4-2163-8332-30CDD33A8A8D}"/>
                    </a:ext>
                  </a:extLst>
                </p14:cNvPr>
                <p14:cNvContentPartPr/>
                <p14:nvPr/>
              </p14:nvContentPartPr>
              <p14:xfrm>
                <a:off x="11008960" y="3365147"/>
                <a:ext cx="150480" cy="167760"/>
              </p14:xfrm>
            </p:contentPart>
          </mc:Choice>
          <mc:Fallback>
            <p:pic>
              <p:nvPicPr>
                <p:cNvPr id="86" name="Ink 85">
                  <a:extLst>
                    <a:ext uri="{FF2B5EF4-FFF2-40B4-BE49-F238E27FC236}">
                      <a16:creationId xmlns:a16="http://schemas.microsoft.com/office/drawing/2014/main" id="{0D559F07-62F4-2163-8332-30CDD33A8A8D}"/>
                    </a:ext>
                  </a:extLst>
                </p:cNvPr>
                <p:cNvPicPr/>
                <p:nvPr/>
              </p:nvPicPr>
              <p:blipFill>
                <a:blip r:embed="rId131"/>
                <a:stretch>
                  <a:fillRect/>
                </a:stretch>
              </p:blipFill>
              <p:spPr>
                <a:xfrm>
                  <a:off x="10999960" y="3356507"/>
                  <a:ext cx="16812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7" name="Ink 86">
                  <a:extLst>
                    <a:ext uri="{FF2B5EF4-FFF2-40B4-BE49-F238E27FC236}">
                      <a16:creationId xmlns:a16="http://schemas.microsoft.com/office/drawing/2014/main" id="{7289D490-92BD-6A0A-14F3-B4C8A38521FA}"/>
                    </a:ext>
                  </a:extLst>
                </p14:cNvPr>
                <p14:cNvContentPartPr/>
                <p14:nvPr/>
              </p14:nvContentPartPr>
              <p14:xfrm>
                <a:off x="10989520" y="3433187"/>
                <a:ext cx="168120" cy="136800"/>
              </p14:xfrm>
            </p:contentPart>
          </mc:Choice>
          <mc:Fallback>
            <p:pic>
              <p:nvPicPr>
                <p:cNvPr id="87" name="Ink 86">
                  <a:extLst>
                    <a:ext uri="{FF2B5EF4-FFF2-40B4-BE49-F238E27FC236}">
                      <a16:creationId xmlns:a16="http://schemas.microsoft.com/office/drawing/2014/main" id="{7289D490-92BD-6A0A-14F3-B4C8A38521FA}"/>
                    </a:ext>
                  </a:extLst>
                </p:cNvPr>
                <p:cNvPicPr/>
                <p:nvPr/>
              </p:nvPicPr>
              <p:blipFill>
                <a:blip r:embed="rId133"/>
                <a:stretch>
                  <a:fillRect/>
                </a:stretch>
              </p:blipFill>
              <p:spPr>
                <a:xfrm>
                  <a:off x="10980880" y="3424547"/>
                  <a:ext cx="18576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8" name="Ink 87">
                  <a:extLst>
                    <a:ext uri="{FF2B5EF4-FFF2-40B4-BE49-F238E27FC236}">
                      <a16:creationId xmlns:a16="http://schemas.microsoft.com/office/drawing/2014/main" id="{0E2532B3-A463-CE93-858F-9513E2BDD88E}"/>
                    </a:ext>
                  </a:extLst>
                </p14:cNvPr>
                <p14:cNvContentPartPr/>
                <p14:nvPr/>
              </p14:nvContentPartPr>
              <p14:xfrm>
                <a:off x="11367160" y="3325187"/>
                <a:ext cx="201600" cy="300600"/>
              </p14:xfrm>
            </p:contentPart>
          </mc:Choice>
          <mc:Fallback>
            <p:pic>
              <p:nvPicPr>
                <p:cNvPr id="88" name="Ink 87">
                  <a:extLst>
                    <a:ext uri="{FF2B5EF4-FFF2-40B4-BE49-F238E27FC236}">
                      <a16:creationId xmlns:a16="http://schemas.microsoft.com/office/drawing/2014/main" id="{0E2532B3-A463-CE93-858F-9513E2BDD88E}"/>
                    </a:ext>
                  </a:extLst>
                </p:cNvPr>
                <p:cNvPicPr/>
                <p:nvPr/>
              </p:nvPicPr>
              <p:blipFill>
                <a:blip r:embed="rId135"/>
                <a:stretch>
                  <a:fillRect/>
                </a:stretch>
              </p:blipFill>
              <p:spPr>
                <a:xfrm>
                  <a:off x="11358520" y="3316187"/>
                  <a:ext cx="219240" cy="3182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9" name="Ink 88">
                  <a:extLst>
                    <a:ext uri="{FF2B5EF4-FFF2-40B4-BE49-F238E27FC236}">
                      <a16:creationId xmlns:a16="http://schemas.microsoft.com/office/drawing/2014/main" id="{C176BF9B-9648-E939-37BC-7061CFA90F3B}"/>
                    </a:ext>
                  </a:extLst>
                </p14:cNvPr>
                <p14:cNvContentPartPr/>
                <p14:nvPr/>
              </p14:nvContentPartPr>
              <p14:xfrm>
                <a:off x="11700880" y="3405827"/>
                <a:ext cx="108720" cy="117000"/>
              </p14:xfrm>
            </p:contentPart>
          </mc:Choice>
          <mc:Fallback>
            <p:pic>
              <p:nvPicPr>
                <p:cNvPr id="89" name="Ink 88">
                  <a:extLst>
                    <a:ext uri="{FF2B5EF4-FFF2-40B4-BE49-F238E27FC236}">
                      <a16:creationId xmlns:a16="http://schemas.microsoft.com/office/drawing/2014/main" id="{C176BF9B-9648-E939-37BC-7061CFA90F3B}"/>
                    </a:ext>
                  </a:extLst>
                </p:cNvPr>
                <p:cNvPicPr/>
                <p:nvPr/>
              </p:nvPicPr>
              <p:blipFill>
                <a:blip r:embed="rId137"/>
                <a:stretch>
                  <a:fillRect/>
                </a:stretch>
              </p:blipFill>
              <p:spPr>
                <a:xfrm>
                  <a:off x="11691880" y="3397187"/>
                  <a:ext cx="12636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0" name="Ink 89">
                  <a:extLst>
                    <a:ext uri="{FF2B5EF4-FFF2-40B4-BE49-F238E27FC236}">
                      <a16:creationId xmlns:a16="http://schemas.microsoft.com/office/drawing/2014/main" id="{F40A0D95-BD8D-95BC-EAEF-3372C9C5DF4C}"/>
                    </a:ext>
                  </a:extLst>
                </p14:cNvPr>
                <p14:cNvContentPartPr/>
                <p14:nvPr/>
              </p14:nvContentPartPr>
              <p14:xfrm>
                <a:off x="11764240" y="3356147"/>
                <a:ext cx="143640" cy="414720"/>
              </p14:xfrm>
            </p:contentPart>
          </mc:Choice>
          <mc:Fallback>
            <p:pic>
              <p:nvPicPr>
                <p:cNvPr id="90" name="Ink 89">
                  <a:extLst>
                    <a:ext uri="{FF2B5EF4-FFF2-40B4-BE49-F238E27FC236}">
                      <a16:creationId xmlns:a16="http://schemas.microsoft.com/office/drawing/2014/main" id="{F40A0D95-BD8D-95BC-EAEF-3372C9C5DF4C}"/>
                    </a:ext>
                  </a:extLst>
                </p:cNvPr>
                <p:cNvPicPr/>
                <p:nvPr/>
              </p:nvPicPr>
              <p:blipFill>
                <a:blip r:embed="rId139"/>
                <a:stretch>
                  <a:fillRect/>
                </a:stretch>
              </p:blipFill>
              <p:spPr>
                <a:xfrm>
                  <a:off x="11755600" y="3347147"/>
                  <a:ext cx="161280" cy="4323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1" name="Ink 90">
                  <a:extLst>
                    <a:ext uri="{FF2B5EF4-FFF2-40B4-BE49-F238E27FC236}">
                      <a16:creationId xmlns:a16="http://schemas.microsoft.com/office/drawing/2014/main" id="{9236BDA1-BFEE-81AF-82D1-94BD40E78D68}"/>
                    </a:ext>
                  </a:extLst>
                </p14:cNvPr>
                <p14:cNvContentPartPr/>
                <p14:nvPr/>
              </p14:nvContentPartPr>
              <p14:xfrm>
                <a:off x="8771200" y="3876347"/>
                <a:ext cx="3403080" cy="153720"/>
              </p14:xfrm>
            </p:contentPart>
          </mc:Choice>
          <mc:Fallback>
            <p:pic>
              <p:nvPicPr>
                <p:cNvPr id="91" name="Ink 90">
                  <a:extLst>
                    <a:ext uri="{FF2B5EF4-FFF2-40B4-BE49-F238E27FC236}">
                      <a16:creationId xmlns:a16="http://schemas.microsoft.com/office/drawing/2014/main" id="{9236BDA1-BFEE-81AF-82D1-94BD40E78D68}"/>
                    </a:ext>
                  </a:extLst>
                </p:cNvPr>
                <p:cNvPicPr/>
                <p:nvPr/>
              </p:nvPicPr>
              <p:blipFill>
                <a:blip r:embed="rId141"/>
                <a:stretch>
                  <a:fillRect/>
                </a:stretch>
              </p:blipFill>
              <p:spPr>
                <a:xfrm>
                  <a:off x="8762200" y="3867347"/>
                  <a:ext cx="3420720" cy="171360"/>
                </a:xfrm>
                <a:prstGeom prst="rect">
                  <a:avLst/>
                </a:prstGeom>
              </p:spPr>
            </p:pic>
          </mc:Fallback>
        </mc:AlternateContent>
      </p:grpSp>
      <p:grpSp>
        <p:nvGrpSpPr>
          <p:cNvPr id="100" name="Group 99">
            <a:extLst>
              <a:ext uri="{FF2B5EF4-FFF2-40B4-BE49-F238E27FC236}">
                <a16:creationId xmlns:a16="http://schemas.microsoft.com/office/drawing/2014/main" id="{67764548-A270-D4A8-737C-2BBBB61CAC3D}"/>
              </a:ext>
            </a:extLst>
          </p:cNvPr>
          <p:cNvGrpSpPr/>
          <p:nvPr/>
        </p:nvGrpSpPr>
        <p:grpSpPr>
          <a:xfrm>
            <a:off x="8938960" y="4249667"/>
            <a:ext cx="1405440" cy="448920"/>
            <a:chOff x="8938960" y="4249667"/>
            <a:chExt cx="1405440" cy="448920"/>
          </a:xfrm>
        </p:grpSpPr>
        <mc:AlternateContent xmlns:mc="http://schemas.openxmlformats.org/markup-compatibility/2006">
          <mc:Choice xmlns:p14="http://schemas.microsoft.com/office/powerpoint/2010/main" Requires="p14">
            <p:contentPart p14:bwMode="auto" r:id="rId142">
              <p14:nvContentPartPr>
                <p14:cNvPr id="92" name="Ink 91">
                  <a:extLst>
                    <a:ext uri="{FF2B5EF4-FFF2-40B4-BE49-F238E27FC236}">
                      <a16:creationId xmlns:a16="http://schemas.microsoft.com/office/drawing/2014/main" id="{B69C7C9A-15D7-8D2B-B964-0DF4D56C4FB3}"/>
                    </a:ext>
                  </a:extLst>
                </p14:cNvPr>
                <p14:cNvContentPartPr/>
                <p14:nvPr/>
              </p14:nvContentPartPr>
              <p14:xfrm>
                <a:off x="8938960" y="4390427"/>
                <a:ext cx="204120" cy="246600"/>
              </p14:xfrm>
            </p:contentPart>
          </mc:Choice>
          <mc:Fallback>
            <p:pic>
              <p:nvPicPr>
                <p:cNvPr id="92" name="Ink 91">
                  <a:extLst>
                    <a:ext uri="{FF2B5EF4-FFF2-40B4-BE49-F238E27FC236}">
                      <a16:creationId xmlns:a16="http://schemas.microsoft.com/office/drawing/2014/main" id="{B69C7C9A-15D7-8D2B-B964-0DF4D56C4FB3}"/>
                    </a:ext>
                  </a:extLst>
                </p:cNvPr>
                <p:cNvPicPr/>
                <p:nvPr/>
              </p:nvPicPr>
              <p:blipFill>
                <a:blip r:embed="rId143"/>
                <a:stretch>
                  <a:fillRect/>
                </a:stretch>
              </p:blipFill>
              <p:spPr>
                <a:xfrm>
                  <a:off x="8929960" y="4381787"/>
                  <a:ext cx="22176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3" name="Ink 92">
                  <a:extLst>
                    <a:ext uri="{FF2B5EF4-FFF2-40B4-BE49-F238E27FC236}">
                      <a16:creationId xmlns:a16="http://schemas.microsoft.com/office/drawing/2014/main" id="{2834A31E-18F0-365D-A18A-34A14CBF6D19}"/>
                    </a:ext>
                  </a:extLst>
                </p14:cNvPr>
                <p14:cNvContentPartPr/>
                <p14:nvPr/>
              </p14:nvContentPartPr>
              <p14:xfrm>
                <a:off x="9287080" y="4317707"/>
                <a:ext cx="212400" cy="380880"/>
              </p14:xfrm>
            </p:contentPart>
          </mc:Choice>
          <mc:Fallback>
            <p:pic>
              <p:nvPicPr>
                <p:cNvPr id="93" name="Ink 92">
                  <a:extLst>
                    <a:ext uri="{FF2B5EF4-FFF2-40B4-BE49-F238E27FC236}">
                      <a16:creationId xmlns:a16="http://schemas.microsoft.com/office/drawing/2014/main" id="{2834A31E-18F0-365D-A18A-34A14CBF6D19}"/>
                    </a:ext>
                  </a:extLst>
                </p:cNvPr>
                <p:cNvPicPr/>
                <p:nvPr/>
              </p:nvPicPr>
              <p:blipFill>
                <a:blip r:embed="rId145"/>
                <a:stretch>
                  <a:fillRect/>
                </a:stretch>
              </p:blipFill>
              <p:spPr>
                <a:xfrm>
                  <a:off x="9278440" y="4309067"/>
                  <a:ext cx="230040" cy="3985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4" name="Ink 93">
                  <a:extLst>
                    <a:ext uri="{FF2B5EF4-FFF2-40B4-BE49-F238E27FC236}">
                      <a16:creationId xmlns:a16="http://schemas.microsoft.com/office/drawing/2014/main" id="{7AFC596F-F0B6-787A-0667-E6F0F373A99E}"/>
                    </a:ext>
                  </a:extLst>
                </p14:cNvPr>
                <p14:cNvContentPartPr/>
                <p14:nvPr/>
              </p14:nvContentPartPr>
              <p14:xfrm>
                <a:off x="9626920" y="4364507"/>
                <a:ext cx="160560" cy="206640"/>
              </p14:xfrm>
            </p:contentPart>
          </mc:Choice>
          <mc:Fallback>
            <p:pic>
              <p:nvPicPr>
                <p:cNvPr id="94" name="Ink 93">
                  <a:extLst>
                    <a:ext uri="{FF2B5EF4-FFF2-40B4-BE49-F238E27FC236}">
                      <a16:creationId xmlns:a16="http://schemas.microsoft.com/office/drawing/2014/main" id="{7AFC596F-F0B6-787A-0667-E6F0F373A99E}"/>
                    </a:ext>
                  </a:extLst>
                </p:cNvPr>
                <p:cNvPicPr/>
                <p:nvPr/>
              </p:nvPicPr>
              <p:blipFill>
                <a:blip r:embed="rId147"/>
                <a:stretch>
                  <a:fillRect/>
                </a:stretch>
              </p:blipFill>
              <p:spPr>
                <a:xfrm>
                  <a:off x="9618280" y="4355507"/>
                  <a:ext cx="17820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5" name="Ink 94">
                  <a:extLst>
                    <a:ext uri="{FF2B5EF4-FFF2-40B4-BE49-F238E27FC236}">
                      <a16:creationId xmlns:a16="http://schemas.microsoft.com/office/drawing/2014/main" id="{D6BEF45C-AE15-26D8-2F60-D078DD269C0C}"/>
                    </a:ext>
                  </a:extLst>
                </p14:cNvPr>
                <p14:cNvContentPartPr/>
                <p14:nvPr/>
              </p14:nvContentPartPr>
              <p14:xfrm>
                <a:off x="9648160" y="4381067"/>
                <a:ext cx="200160" cy="250200"/>
              </p14:xfrm>
            </p:contentPart>
          </mc:Choice>
          <mc:Fallback>
            <p:pic>
              <p:nvPicPr>
                <p:cNvPr id="95" name="Ink 94">
                  <a:extLst>
                    <a:ext uri="{FF2B5EF4-FFF2-40B4-BE49-F238E27FC236}">
                      <a16:creationId xmlns:a16="http://schemas.microsoft.com/office/drawing/2014/main" id="{D6BEF45C-AE15-26D8-2F60-D078DD269C0C}"/>
                    </a:ext>
                  </a:extLst>
                </p:cNvPr>
                <p:cNvPicPr/>
                <p:nvPr/>
              </p:nvPicPr>
              <p:blipFill>
                <a:blip r:embed="rId149"/>
                <a:stretch>
                  <a:fillRect/>
                </a:stretch>
              </p:blipFill>
              <p:spPr>
                <a:xfrm>
                  <a:off x="9639160" y="4372427"/>
                  <a:ext cx="21780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8" name="Ink 97">
                  <a:extLst>
                    <a:ext uri="{FF2B5EF4-FFF2-40B4-BE49-F238E27FC236}">
                      <a16:creationId xmlns:a16="http://schemas.microsoft.com/office/drawing/2014/main" id="{E263C98B-5032-CEF5-5A57-13C1F6ADF82D}"/>
                    </a:ext>
                  </a:extLst>
                </p14:cNvPr>
                <p14:cNvContentPartPr/>
                <p14:nvPr/>
              </p14:nvContentPartPr>
              <p14:xfrm>
                <a:off x="9804040" y="4249667"/>
                <a:ext cx="130680" cy="158040"/>
              </p14:xfrm>
            </p:contentPart>
          </mc:Choice>
          <mc:Fallback>
            <p:pic>
              <p:nvPicPr>
                <p:cNvPr id="98" name="Ink 97">
                  <a:extLst>
                    <a:ext uri="{FF2B5EF4-FFF2-40B4-BE49-F238E27FC236}">
                      <a16:creationId xmlns:a16="http://schemas.microsoft.com/office/drawing/2014/main" id="{E263C98B-5032-CEF5-5A57-13C1F6ADF82D}"/>
                    </a:ext>
                  </a:extLst>
                </p:cNvPr>
                <p:cNvPicPr/>
                <p:nvPr/>
              </p:nvPicPr>
              <p:blipFill>
                <a:blip r:embed="rId151"/>
                <a:stretch>
                  <a:fillRect/>
                </a:stretch>
              </p:blipFill>
              <p:spPr>
                <a:xfrm>
                  <a:off x="9795040" y="4241027"/>
                  <a:ext cx="14832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9" name="Ink 98">
                  <a:extLst>
                    <a:ext uri="{FF2B5EF4-FFF2-40B4-BE49-F238E27FC236}">
                      <a16:creationId xmlns:a16="http://schemas.microsoft.com/office/drawing/2014/main" id="{EAA1EA26-1DD1-D7ED-01FA-85C92B7B5B57}"/>
                    </a:ext>
                  </a:extLst>
                </p14:cNvPr>
                <p14:cNvContentPartPr/>
                <p14:nvPr/>
              </p14:nvContentPartPr>
              <p14:xfrm>
                <a:off x="10135600" y="4560347"/>
                <a:ext cx="208800" cy="48960"/>
              </p14:xfrm>
            </p:contentPart>
          </mc:Choice>
          <mc:Fallback>
            <p:pic>
              <p:nvPicPr>
                <p:cNvPr id="99" name="Ink 98">
                  <a:extLst>
                    <a:ext uri="{FF2B5EF4-FFF2-40B4-BE49-F238E27FC236}">
                      <a16:creationId xmlns:a16="http://schemas.microsoft.com/office/drawing/2014/main" id="{EAA1EA26-1DD1-D7ED-01FA-85C92B7B5B57}"/>
                    </a:ext>
                  </a:extLst>
                </p:cNvPr>
                <p:cNvPicPr/>
                <p:nvPr/>
              </p:nvPicPr>
              <p:blipFill>
                <a:blip r:embed="rId153"/>
                <a:stretch>
                  <a:fillRect/>
                </a:stretch>
              </p:blipFill>
              <p:spPr>
                <a:xfrm>
                  <a:off x="10126960" y="4551707"/>
                  <a:ext cx="226440" cy="66600"/>
                </a:xfrm>
                <a:prstGeom prst="rect">
                  <a:avLst/>
                </a:prstGeom>
              </p:spPr>
            </p:pic>
          </mc:Fallback>
        </mc:AlternateContent>
      </p:grpSp>
      <p:grpSp>
        <p:nvGrpSpPr>
          <p:cNvPr id="107" name="Group 106">
            <a:extLst>
              <a:ext uri="{FF2B5EF4-FFF2-40B4-BE49-F238E27FC236}">
                <a16:creationId xmlns:a16="http://schemas.microsoft.com/office/drawing/2014/main" id="{9D96BFD6-F156-93BB-B8E6-EA14BE09952F}"/>
              </a:ext>
            </a:extLst>
          </p:cNvPr>
          <p:cNvGrpSpPr/>
          <p:nvPr/>
        </p:nvGrpSpPr>
        <p:grpSpPr>
          <a:xfrm>
            <a:off x="10753720" y="4097027"/>
            <a:ext cx="1335240" cy="641520"/>
            <a:chOff x="10753720" y="4097027"/>
            <a:chExt cx="1335240" cy="641520"/>
          </a:xfrm>
        </p:grpSpPr>
        <mc:AlternateContent xmlns:mc="http://schemas.openxmlformats.org/markup-compatibility/2006">
          <mc:Choice xmlns:p14="http://schemas.microsoft.com/office/powerpoint/2010/main" Requires="p14">
            <p:contentPart p14:bwMode="auto" r:id="rId154">
              <p14:nvContentPartPr>
                <p14:cNvPr id="101" name="Ink 100">
                  <a:extLst>
                    <a:ext uri="{FF2B5EF4-FFF2-40B4-BE49-F238E27FC236}">
                      <a16:creationId xmlns:a16="http://schemas.microsoft.com/office/drawing/2014/main" id="{C8273A60-F332-80CC-518A-9F9645312782}"/>
                    </a:ext>
                  </a:extLst>
                </p14:cNvPr>
                <p14:cNvContentPartPr/>
                <p14:nvPr/>
              </p14:nvContentPartPr>
              <p14:xfrm>
                <a:off x="10903120" y="4263707"/>
                <a:ext cx="162000" cy="316800"/>
              </p14:xfrm>
            </p:contentPart>
          </mc:Choice>
          <mc:Fallback>
            <p:pic>
              <p:nvPicPr>
                <p:cNvPr id="101" name="Ink 100">
                  <a:extLst>
                    <a:ext uri="{FF2B5EF4-FFF2-40B4-BE49-F238E27FC236}">
                      <a16:creationId xmlns:a16="http://schemas.microsoft.com/office/drawing/2014/main" id="{C8273A60-F332-80CC-518A-9F9645312782}"/>
                    </a:ext>
                  </a:extLst>
                </p:cNvPr>
                <p:cNvPicPr/>
                <p:nvPr/>
              </p:nvPicPr>
              <p:blipFill>
                <a:blip r:embed="rId155"/>
                <a:stretch>
                  <a:fillRect/>
                </a:stretch>
              </p:blipFill>
              <p:spPr>
                <a:xfrm>
                  <a:off x="10894120" y="4254707"/>
                  <a:ext cx="179640" cy="3344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2" name="Ink 101">
                  <a:extLst>
                    <a:ext uri="{FF2B5EF4-FFF2-40B4-BE49-F238E27FC236}">
                      <a16:creationId xmlns:a16="http://schemas.microsoft.com/office/drawing/2014/main" id="{3BDADEF5-BE03-6651-1592-5CAD08EE18A8}"/>
                    </a:ext>
                  </a:extLst>
                </p14:cNvPr>
                <p14:cNvContentPartPr/>
                <p14:nvPr/>
              </p14:nvContentPartPr>
              <p14:xfrm>
                <a:off x="11159440" y="4296467"/>
                <a:ext cx="219960" cy="252360"/>
              </p14:xfrm>
            </p:contentPart>
          </mc:Choice>
          <mc:Fallback>
            <p:pic>
              <p:nvPicPr>
                <p:cNvPr id="102" name="Ink 101">
                  <a:extLst>
                    <a:ext uri="{FF2B5EF4-FFF2-40B4-BE49-F238E27FC236}">
                      <a16:creationId xmlns:a16="http://schemas.microsoft.com/office/drawing/2014/main" id="{3BDADEF5-BE03-6651-1592-5CAD08EE18A8}"/>
                    </a:ext>
                  </a:extLst>
                </p:cNvPr>
                <p:cNvPicPr/>
                <p:nvPr/>
              </p:nvPicPr>
              <p:blipFill>
                <a:blip r:embed="rId157"/>
                <a:stretch>
                  <a:fillRect/>
                </a:stretch>
              </p:blipFill>
              <p:spPr>
                <a:xfrm>
                  <a:off x="11150800" y="4287467"/>
                  <a:ext cx="23760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3" name="Ink 102">
                  <a:extLst>
                    <a:ext uri="{FF2B5EF4-FFF2-40B4-BE49-F238E27FC236}">
                      <a16:creationId xmlns:a16="http://schemas.microsoft.com/office/drawing/2014/main" id="{4160B1F9-A181-06E1-6D10-113DA0C628EF}"/>
                    </a:ext>
                  </a:extLst>
                </p14:cNvPr>
                <p14:cNvContentPartPr/>
                <p14:nvPr/>
              </p14:nvContentPartPr>
              <p14:xfrm>
                <a:off x="11142520" y="4347947"/>
                <a:ext cx="239400" cy="155880"/>
              </p14:xfrm>
            </p:contentPart>
          </mc:Choice>
          <mc:Fallback>
            <p:pic>
              <p:nvPicPr>
                <p:cNvPr id="103" name="Ink 102">
                  <a:extLst>
                    <a:ext uri="{FF2B5EF4-FFF2-40B4-BE49-F238E27FC236}">
                      <a16:creationId xmlns:a16="http://schemas.microsoft.com/office/drawing/2014/main" id="{4160B1F9-A181-06E1-6D10-113DA0C628EF}"/>
                    </a:ext>
                  </a:extLst>
                </p:cNvPr>
                <p:cNvPicPr/>
                <p:nvPr/>
              </p:nvPicPr>
              <p:blipFill>
                <a:blip r:embed="rId159"/>
                <a:stretch>
                  <a:fillRect/>
                </a:stretch>
              </p:blipFill>
              <p:spPr>
                <a:xfrm>
                  <a:off x="11133520" y="4339307"/>
                  <a:ext cx="25704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4" name="Ink 103">
                  <a:extLst>
                    <a:ext uri="{FF2B5EF4-FFF2-40B4-BE49-F238E27FC236}">
                      <a16:creationId xmlns:a16="http://schemas.microsoft.com/office/drawing/2014/main" id="{D3E297EC-7EE6-9869-5486-311BAA97534D}"/>
                    </a:ext>
                  </a:extLst>
                </p14:cNvPr>
                <p14:cNvContentPartPr/>
                <p14:nvPr/>
              </p14:nvContentPartPr>
              <p14:xfrm>
                <a:off x="11667040" y="4246787"/>
                <a:ext cx="134640" cy="397800"/>
              </p14:xfrm>
            </p:contentPart>
          </mc:Choice>
          <mc:Fallback>
            <p:pic>
              <p:nvPicPr>
                <p:cNvPr id="104" name="Ink 103">
                  <a:extLst>
                    <a:ext uri="{FF2B5EF4-FFF2-40B4-BE49-F238E27FC236}">
                      <a16:creationId xmlns:a16="http://schemas.microsoft.com/office/drawing/2014/main" id="{D3E297EC-7EE6-9869-5486-311BAA97534D}"/>
                    </a:ext>
                  </a:extLst>
                </p:cNvPr>
                <p:cNvPicPr/>
                <p:nvPr/>
              </p:nvPicPr>
              <p:blipFill>
                <a:blip r:embed="rId161"/>
                <a:stretch>
                  <a:fillRect/>
                </a:stretch>
              </p:blipFill>
              <p:spPr>
                <a:xfrm>
                  <a:off x="11658400" y="4238147"/>
                  <a:ext cx="152280" cy="4154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5" name="Ink 104">
                  <a:extLst>
                    <a:ext uri="{FF2B5EF4-FFF2-40B4-BE49-F238E27FC236}">
                      <a16:creationId xmlns:a16="http://schemas.microsoft.com/office/drawing/2014/main" id="{3BF55127-C9EF-972B-0F11-0A33DD470F35}"/>
                    </a:ext>
                  </a:extLst>
                </p14:cNvPr>
                <p14:cNvContentPartPr/>
                <p14:nvPr/>
              </p14:nvContentPartPr>
              <p14:xfrm>
                <a:off x="10753720" y="4266587"/>
                <a:ext cx="102600" cy="471960"/>
              </p14:xfrm>
            </p:contentPart>
          </mc:Choice>
          <mc:Fallback>
            <p:pic>
              <p:nvPicPr>
                <p:cNvPr id="105" name="Ink 104">
                  <a:extLst>
                    <a:ext uri="{FF2B5EF4-FFF2-40B4-BE49-F238E27FC236}">
                      <a16:creationId xmlns:a16="http://schemas.microsoft.com/office/drawing/2014/main" id="{3BF55127-C9EF-972B-0F11-0A33DD470F35}"/>
                    </a:ext>
                  </a:extLst>
                </p:cNvPr>
                <p:cNvPicPr/>
                <p:nvPr/>
              </p:nvPicPr>
              <p:blipFill>
                <a:blip r:embed="rId163"/>
                <a:stretch>
                  <a:fillRect/>
                </a:stretch>
              </p:blipFill>
              <p:spPr>
                <a:xfrm>
                  <a:off x="10744720" y="4257947"/>
                  <a:ext cx="120240" cy="4896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6" name="Ink 105">
                  <a:extLst>
                    <a:ext uri="{FF2B5EF4-FFF2-40B4-BE49-F238E27FC236}">
                      <a16:creationId xmlns:a16="http://schemas.microsoft.com/office/drawing/2014/main" id="{239D26AD-13B2-04CA-20D6-20F44B83F7CF}"/>
                    </a:ext>
                  </a:extLst>
                </p14:cNvPr>
                <p14:cNvContentPartPr/>
                <p14:nvPr/>
              </p14:nvContentPartPr>
              <p14:xfrm>
                <a:off x="11916880" y="4097027"/>
                <a:ext cx="172080" cy="209520"/>
              </p14:xfrm>
            </p:contentPart>
          </mc:Choice>
          <mc:Fallback>
            <p:pic>
              <p:nvPicPr>
                <p:cNvPr id="106" name="Ink 105">
                  <a:extLst>
                    <a:ext uri="{FF2B5EF4-FFF2-40B4-BE49-F238E27FC236}">
                      <a16:creationId xmlns:a16="http://schemas.microsoft.com/office/drawing/2014/main" id="{239D26AD-13B2-04CA-20D6-20F44B83F7CF}"/>
                    </a:ext>
                  </a:extLst>
                </p:cNvPr>
                <p:cNvPicPr/>
                <p:nvPr/>
              </p:nvPicPr>
              <p:blipFill>
                <a:blip r:embed="rId165"/>
                <a:stretch>
                  <a:fillRect/>
                </a:stretch>
              </p:blipFill>
              <p:spPr>
                <a:xfrm>
                  <a:off x="11907880" y="4088027"/>
                  <a:ext cx="189720" cy="227160"/>
                </a:xfrm>
                <a:prstGeom prst="rect">
                  <a:avLst/>
                </a:prstGeom>
              </p:spPr>
            </p:pic>
          </mc:Fallback>
        </mc:AlternateContent>
      </p:grpSp>
      <p:grpSp>
        <p:nvGrpSpPr>
          <p:cNvPr id="126" name="Group 125">
            <a:extLst>
              <a:ext uri="{FF2B5EF4-FFF2-40B4-BE49-F238E27FC236}">
                <a16:creationId xmlns:a16="http://schemas.microsoft.com/office/drawing/2014/main" id="{41FD783F-FEDF-E030-B8AB-C8E052FB9092}"/>
              </a:ext>
            </a:extLst>
          </p:cNvPr>
          <p:cNvGrpSpPr/>
          <p:nvPr/>
        </p:nvGrpSpPr>
        <p:grpSpPr>
          <a:xfrm>
            <a:off x="288160" y="3836747"/>
            <a:ext cx="505080" cy="427680"/>
            <a:chOff x="288160" y="3836747"/>
            <a:chExt cx="505080" cy="427680"/>
          </a:xfrm>
        </p:grpSpPr>
        <mc:AlternateContent xmlns:mc="http://schemas.openxmlformats.org/markup-compatibility/2006">
          <mc:Choice xmlns:p14="http://schemas.microsoft.com/office/powerpoint/2010/main" Requires="p14">
            <p:contentPart p14:bwMode="auto" r:id="rId166">
              <p14:nvContentPartPr>
                <p14:cNvPr id="108" name="Ink 107">
                  <a:extLst>
                    <a:ext uri="{FF2B5EF4-FFF2-40B4-BE49-F238E27FC236}">
                      <a16:creationId xmlns:a16="http://schemas.microsoft.com/office/drawing/2014/main" id="{6EF24EB9-2F9C-CE46-CB28-27CF6A0B3AAD}"/>
                    </a:ext>
                  </a:extLst>
                </p14:cNvPr>
                <p14:cNvContentPartPr/>
                <p14:nvPr/>
              </p14:nvContentPartPr>
              <p14:xfrm>
                <a:off x="288160" y="3836747"/>
                <a:ext cx="187200" cy="427680"/>
              </p14:xfrm>
            </p:contentPart>
          </mc:Choice>
          <mc:Fallback>
            <p:pic>
              <p:nvPicPr>
                <p:cNvPr id="108" name="Ink 107">
                  <a:extLst>
                    <a:ext uri="{FF2B5EF4-FFF2-40B4-BE49-F238E27FC236}">
                      <a16:creationId xmlns:a16="http://schemas.microsoft.com/office/drawing/2014/main" id="{6EF24EB9-2F9C-CE46-CB28-27CF6A0B3AAD}"/>
                    </a:ext>
                  </a:extLst>
                </p:cNvPr>
                <p:cNvPicPr/>
                <p:nvPr/>
              </p:nvPicPr>
              <p:blipFill>
                <a:blip r:embed="rId167"/>
                <a:stretch>
                  <a:fillRect/>
                </a:stretch>
              </p:blipFill>
              <p:spPr>
                <a:xfrm>
                  <a:off x="279160" y="3828107"/>
                  <a:ext cx="204840" cy="4453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9" name="Ink 108">
                  <a:extLst>
                    <a:ext uri="{FF2B5EF4-FFF2-40B4-BE49-F238E27FC236}">
                      <a16:creationId xmlns:a16="http://schemas.microsoft.com/office/drawing/2014/main" id="{DB38492B-DC9D-2984-946C-8B3DB05E569A}"/>
                    </a:ext>
                  </a:extLst>
                </p14:cNvPr>
                <p14:cNvContentPartPr/>
                <p14:nvPr/>
              </p14:nvContentPartPr>
              <p14:xfrm>
                <a:off x="642760" y="3985427"/>
                <a:ext cx="150480" cy="28080"/>
              </p14:xfrm>
            </p:contentPart>
          </mc:Choice>
          <mc:Fallback>
            <p:pic>
              <p:nvPicPr>
                <p:cNvPr id="109" name="Ink 108">
                  <a:extLst>
                    <a:ext uri="{FF2B5EF4-FFF2-40B4-BE49-F238E27FC236}">
                      <a16:creationId xmlns:a16="http://schemas.microsoft.com/office/drawing/2014/main" id="{DB38492B-DC9D-2984-946C-8B3DB05E569A}"/>
                    </a:ext>
                  </a:extLst>
                </p:cNvPr>
                <p:cNvPicPr/>
                <p:nvPr/>
              </p:nvPicPr>
              <p:blipFill>
                <a:blip r:embed="rId169"/>
                <a:stretch>
                  <a:fillRect/>
                </a:stretch>
              </p:blipFill>
              <p:spPr>
                <a:xfrm>
                  <a:off x="634120" y="3976427"/>
                  <a:ext cx="16812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10" name="Ink 109">
                  <a:extLst>
                    <a:ext uri="{FF2B5EF4-FFF2-40B4-BE49-F238E27FC236}">
                      <a16:creationId xmlns:a16="http://schemas.microsoft.com/office/drawing/2014/main" id="{C19CD687-6AD0-052E-04A0-CE076FDCAFD6}"/>
                    </a:ext>
                  </a:extLst>
                </p14:cNvPr>
                <p14:cNvContentPartPr/>
                <p14:nvPr/>
              </p14:nvContentPartPr>
              <p14:xfrm>
                <a:off x="690280" y="4148147"/>
                <a:ext cx="33120" cy="13680"/>
              </p14:xfrm>
            </p:contentPart>
          </mc:Choice>
          <mc:Fallback>
            <p:pic>
              <p:nvPicPr>
                <p:cNvPr id="110" name="Ink 109">
                  <a:extLst>
                    <a:ext uri="{FF2B5EF4-FFF2-40B4-BE49-F238E27FC236}">
                      <a16:creationId xmlns:a16="http://schemas.microsoft.com/office/drawing/2014/main" id="{C19CD687-6AD0-052E-04A0-CE076FDCAFD6}"/>
                    </a:ext>
                  </a:extLst>
                </p:cNvPr>
                <p:cNvPicPr/>
                <p:nvPr/>
              </p:nvPicPr>
              <p:blipFill>
                <a:blip r:embed="rId171"/>
                <a:stretch>
                  <a:fillRect/>
                </a:stretch>
              </p:blipFill>
              <p:spPr>
                <a:xfrm>
                  <a:off x="681640" y="4139507"/>
                  <a:ext cx="50760" cy="31320"/>
                </a:xfrm>
                <a:prstGeom prst="rect">
                  <a:avLst/>
                </a:prstGeom>
              </p:spPr>
            </p:pic>
          </mc:Fallback>
        </mc:AlternateContent>
      </p:grpSp>
      <p:grpSp>
        <p:nvGrpSpPr>
          <p:cNvPr id="128" name="Group 127">
            <a:extLst>
              <a:ext uri="{FF2B5EF4-FFF2-40B4-BE49-F238E27FC236}">
                <a16:creationId xmlns:a16="http://schemas.microsoft.com/office/drawing/2014/main" id="{1D1E703D-7252-04A2-6EC1-4B3B4B1F03B2}"/>
              </a:ext>
            </a:extLst>
          </p:cNvPr>
          <p:cNvGrpSpPr/>
          <p:nvPr/>
        </p:nvGrpSpPr>
        <p:grpSpPr>
          <a:xfrm>
            <a:off x="1115440" y="3545507"/>
            <a:ext cx="3098880" cy="683280"/>
            <a:chOff x="1115440" y="3545507"/>
            <a:chExt cx="3098880" cy="683280"/>
          </a:xfrm>
        </p:grpSpPr>
        <mc:AlternateContent xmlns:mc="http://schemas.openxmlformats.org/markup-compatibility/2006">
          <mc:Choice xmlns:p14="http://schemas.microsoft.com/office/powerpoint/2010/main" Requires="p14">
            <p:contentPart p14:bwMode="auto" r:id="rId172">
              <p14:nvContentPartPr>
                <p14:cNvPr id="111" name="Ink 110">
                  <a:extLst>
                    <a:ext uri="{FF2B5EF4-FFF2-40B4-BE49-F238E27FC236}">
                      <a16:creationId xmlns:a16="http://schemas.microsoft.com/office/drawing/2014/main" id="{5AE672AC-67B6-58A9-4098-62A476CF0839}"/>
                    </a:ext>
                  </a:extLst>
                </p14:cNvPr>
                <p14:cNvContentPartPr/>
                <p14:nvPr/>
              </p14:nvContentPartPr>
              <p14:xfrm>
                <a:off x="1115440" y="3754667"/>
                <a:ext cx="208800" cy="238320"/>
              </p14:xfrm>
            </p:contentPart>
          </mc:Choice>
          <mc:Fallback>
            <p:pic>
              <p:nvPicPr>
                <p:cNvPr id="111" name="Ink 110">
                  <a:extLst>
                    <a:ext uri="{FF2B5EF4-FFF2-40B4-BE49-F238E27FC236}">
                      <a16:creationId xmlns:a16="http://schemas.microsoft.com/office/drawing/2014/main" id="{5AE672AC-67B6-58A9-4098-62A476CF0839}"/>
                    </a:ext>
                  </a:extLst>
                </p:cNvPr>
                <p:cNvPicPr/>
                <p:nvPr/>
              </p:nvPicPr>
              <p:blipFill>
                <a:blip r:embed="rId173"/>
                <a:stretch>
                  <a:fillRect/>
                </a:stretch>
              </p:blipFill>
              <p:spPr>
                <a:xfrm>
                  <a:off x="1106440" y="3745667"/>
                  <a:ext cx="22644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12" name="Ink 111">
                  <a:extLst>
                    <a:ext uri="{FF2B5EF4-FFF2-40B4-BE49-F238E27FC236}">
                      <a16:creationId xmlns:a16="http://schemas.microsoft.com/office/drawing/2014/main" id="{DB259F82-1633-0C3C-2A79-35DDB4108DCF}"/>
                    </a:ext>
                  </a:extLst>
                </p14:cNvPr>
                <p14:cNvContentPartPr/>
                <p14:nvPr/>
              </p14:nvContentPartPr>
              <p14:xfrm>
                <a:off x="1427200" y="3636947"/>
                <a:ext cx="215280" cy="418320"/>
              </p14:xfrm>
            </p:contentPart>
          </mc:Choice>
          <mc:Fallback>
            <p:pic>
              <p:nvPicPr>
                <p:cNvPr id="112" name="Ink 111">
                  <a:extLst>
                    <a:ext uri="{FF2B5EF4-FFF2-40B4-BE49-F238E27FC236}">
                      <a16:creationId xmlns:a16="http://schemas.microsoft.com/office/drawing/2014/main" id="{DB259F82-1633-0C3C-2A79-35DDB4108DCF}"/>
                    </a:ext>
                  </a:extLst>
                </p:cNvPr>
                <p:cNvPicPr/>
                <p:nvPr/>
              </p:nvPicPr>
              <p:blipFill>
                <a:blip r:embed="rId175"/>
                <a:stretch>
                  <a:fillRect/>
                </a:stretch>
              </p:blipFill>
              <p:spPr>
                <a:xfrm>
                  <a:off x="1418200" y="3627947"/>
                  <a:ext cx="232920" cy="4359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3" name="Ink 112">
                  <a:extLst>
                    <a:ext uri="{FF2B5EF4-FFF2-40B4-BE49-F238E27FC236}">
                      <a16:creationId xmlns:a16="http://schemas.microsoft.com/office/drawing/2014/main" id="{573DDB18-D934-1DE5-4365-AE1CF5DC08A7}"/>
                    </a:ext>
                  </a:extLst>
                </p14:cNvPr>
                <p14:cNvContentPartPr/>
                <p14:nvPr/>
              </p14:nvContentPartPr>
              <p14:xfrm>
                <a:off x="1776400" y="3767987"/>
                <a:ext cx="171000" cy="209880"/>
              </p14:xfrm>
            </p:contentPart>
          </mc:Choice>
          <mc:Fallback>
            <p:pic>
              <p:nvPicPr>
                <p:cNvPr id="113" name="Ink 112">
                  <a:extLst>
                    <a:ext uri="{FF2B5EF4-FFF2-40B4-BE49-F238E27FC236}">
                      <a16:creationId xmlns:a16="http://schemas.microsoft.com/office/drawing/2014/main" id="{573DDB18-D934-1DE5-4365-AE1CF5DC08A7}"/>
                    </a:ext>
                  </a:extLst>
                </p:cNvPr>
                <p:cNvPicPr/>
                <p:nvPr/>
              </p:nvPicPr>
              <p:blipFill>
                <a:blip r:embed="rId177"/>
                <a:stretch>
                  <a:fillRect/>
                </a:stretch>
              </p:blipFill>
              <p:spPr>
                <a:xfrm>
                  <a:off x="1767400" y="3759347"/>
                  <a:ext cx="18864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4" name="Ink 113">
                  <a:extLst>
                    <a:ext uri="{FF2B5EF4-FFF2-40B4-BE49-F238E27FC236}">
                      <a16:creationId xmlns:a16="http://schemas.microsoft.com/office/drawing/2014/main" id="{1C278C08-30A6-6A05-D5E3-88822EB50E72}"/>
                    </a:ext>
                  </a:extLst>
                </p14:cNvPr>
                <p14:cNvContentPartPr/>
                <p14:nvPr/>
              </p14:nvContentPartPr>
              <p14:xfrm>
                <a:off x="1777480" y="3805787"/>
                <a:ext cx="150840" cy="128520"/>
              </p14:xfrm>
            </p:contentPart>
          </mc:Choice>
          <mc:Fallback>
            <p:pic>
              <p:nvPicPr>
                <p:cNvPr id="114" name="Ink 113">
                  <a:extLst>
                    <a:ext uri="{FF2B5EF4-FFF2-40B4-BE49-F238E27FC236}">
                      <a16:creationId xmlns:a16="http://schemas.microsoft.com/office/drawing/2014/main" id="{1C278C08-30A6-6A05-D5E3-88822EB50E72}"/>
                    </a:ext>
                  </a:extLst>
                </p:cNvPr>
                <p:cNvPicPr/>
                <p:nvPr/>
              </p:nvPicPr>
              <p:blipFill>
                <a:blip r:embed="rId179"/>
                <a:stretch>
                  <a:fillRect/>
                </a:stretch>
              </p:blipFill>
              <p:spPr>
                <a:xfrm>
                  <a:off x="1768480" y="3797147"/>
                  <a:ext cx="16848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5" name="Ink 114">
                  <a:extLst>
                    <a:ext uri="{FF2B5EF4-FFF2-40B4-BE49-F238E27FC236}">
                      <a16:creationId xmlns:a16="http://schemas.microsoft.com/office/drawing/2014/main" id="{45585AD1-3806-4485-F760-DED8513C403E}"/>
                    </a:ext>
                  </a:extLst>
                </p14:cNvPr>
                <p14:cNvContentPartPr/>
                <p14:nvPr/>
              </p14:nvContentPartPr>
              <p14:xfrm>
                <a:off x="1994200" y="3765107"/>
                <a:ext cx="101880" cy="81000"/>
              </p14:xfrm>
            </p:contentPart>
          </mc:Choice>
          <mc:Fallback>
            <p:pic>
              <p:nvPicPr>
                <p:cNvPr id="115" name="Ink 114">
                  <a:extLst>
                    <a:ext uri="{FF2B5EF4-FFF2-40B4-BE49-F238E27FC236}">
                      <a16:creationId xmlns:a16="http://schemas.microsoft.com/office/drawing/2014/main" id="{45585AD1-3806-4485-F760-DED8513C403E}"/>
                    </a:ext>
                  </a:extLst>
                </p:cNvPr>
                <p:cNvPicPr/>
                <p:nvPr/>
              </p:nvPicPr>
              <p:blipFill>
                <a:blip r:embed="rId181"/>
                <a:stretch>
                  <a:fillRect/>
                </a:stretch>
              </p:blipFill>
              <p:spPr>
                <a:xfrm>
                  <a:off x="1985200" y="3756107"/>
                  <a:ext cx="11952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6" name="Ink 115">
                  <a:extLst>
                    <a:ext uri="{FF2B5EF4-FFF2-40B4-BE49-F238E27FC236}">
                      <a16:creationId xmlns:a16="http://schemas.microsoft.com/office/drawing/2014/main" id="{0F8DA609-1141-424E-7CCE-3781698949E1}"/>
                    </a:ext>
                  </a:extLst>
                </p14:cNvPr>
                <p14:cNvContentPartPr/>
                <p14:nvPr/>
              </p14:nvContentPartPr>
              <p14:xfrm>
                <a:off x="2112280" y="3704267"/>
                <a:ext cx="89280" cy="411120"/>
              </p14:xfrm>
            </p:contentPart>
          </mc:Choice>
          <mc:Fallback>
            <p:pic>
              <p:nvPicPr>
                <p:cNvPr id="116" name="Ink 115">
                  <a:extLst>
                    <a:ext uri="{FF2B5EF4-FFF2-40B4-BE49-F238E27FC236}">
                      <a16:creationId xmlns:a16="http://schemas.microsoft.com/office/drawing/2014/main" id="{0F8DA609-1141-424E-7CCE-3781698949E1}"/>
                    </a:ext>
                  </a:extLst>
                </p:cNvPr>
                <p:cNvPicPr/>
                <p:nvPr/>
              </p:nvPicPr>
              <p:blipFill>
                <a:blip r:embed="rId183"/>
                <a:stretch>
                  <a:fillRect/>
                </a:stretch>
              </p:blipFill>
              <p:spPr>
                <a:xfrm>
                  <a:off x="2103640" y="3695267"/>
                  <a:ext cx="106920" cy="4287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7" name="Ink 116">
                  <a:extLst>
                    <a:ext uri="{FF2B5EF4-FFF2-40B4-BE49-F238E27FC236}">
                      <a16:creationId xmlns:a16="http://schemas.microsoft.com/office/drawing/2014/main" id="{26A7FFC0-18F5-1959-2326-A04E9F732ABA}"/>
                    </a:ext>
                  </a:extLst>
                </p14:cNvPr>
                <p14:cNvContentPartPr/>
                <p14:nvPr/>
              </p14:nvContentPartPr>
              <p14:xfrm>
                <a:off x="2366440" y="3892547"/>
                <a:ext cx="290880" cy="35640"/>
              </p14:xfrm>
            </p:contentPart>
          </mc:Choice>
          <mc:Fallback>
            <p:pic>
              <p:nvPicPr>
                <p:cNvPr id="117" name="Ink 116">
                  <a:extLst>
                    <a:ext uri="{FF2B5EF4-FFF2-40B4-BE49-F238E27FC236}">
                      <a16:creationId xmlns:a16="http://schemas.microsoft.com/office/drawing/2014/main" id="{26A7FFC0-18F5-1959-2326-A04E9F732ABA}"/>
                    </a:ext>
                  </a:extLst>
                </p:cNvPr>
                <p:cNvPicPr/>
                <p:nvPr/>
              </p:nvPicPr>
              <p:blipFill>
                <a:blip r:embed="rId185"/>
                <a:stretch>
                  <a:fillRect/>
                </a:stretch>
              </p:blipFill>
              <p:spPr>
                <a:xfrm>
                  <a:off x="2357440" y="3883907"/>
                  <a:ext cx="30852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8" name="Ink 117">
                  <a:extLst>
                    <a:ext uri="{FF2B5EF4-FFF2-40B4-BE49-F238E27FC236}">
                      <a16:creationId xmlns:a16="http://schemas.microsoft.com/office/drawing/2014/main" id="{311E0F5F-3FE5-861C-35EC-F4EA4DE7DC22}"/>
                    </a:ext>
                  </a:extLst>
                </p14:cNvPr>
                <p14:cNvContentPartPr/>
                <p14:nvPr/>
              </p14:nvContentPartPr>
              <p14:xfrm>
                <a:off x="2882680" y="3604547"/>
                <a:ext cx="212040" cy="411120"/>
              </p14:xfrm>
            </p:contentPart>
          </mc:Choice>
          <mc:Fallback>
            <p:pic>
              <p:nvPicPr>
                <p:cNvPr id="118" name="Ink 117">
                  <a:extLst>
                    <a:ext uri="{FF2B5EF4-FFF2-40B4-BE49-F238E27FC236}">
                      <a16:creationId xmlns:a16="http://schemas.microsoft.com/office/drawing/2014/main" id="{311E0F5F-3FE5-861C-35EC-F4EA4DE7DC22}"/>
                    </a:ext>
                  </a:extLst>
                </p:cNvPr>
                <p:cNvPicPr/>
                <p:nvPr/>
              </p:nvPicPr>
              <p:blipFill>
                <a:blip r:embed="rId187"/>
                <a:stretch>
                  <a:fillRect/>
                </a:stretch>
              </p:blipFill>
              <p:spPr>
                <a:xfrm>
                  <a:off x="2874040" y="3595547"/>
                  <a:ext cx="229680" cy="4287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9" name="Ink 118">
                  <a:extLst>
                    <a:ext uri="{FF2B5EF4-FFF2-40B4-BE49-F238E27FC236}">
                      <a16:creationId xmlns:a16="http://schemas.microsoft.com/office/drawing/2014/main" id="{2EE53D11-3C6D-E48A-EBAD-EA7C4839253E}"/>
                    </a:ext>
                  </a:extLst>
                </p14:cNvPr>
                <p14:cNvContentPartPr/>
                <p14:nvPr/>
              </p14:nvContentPartPr>
              <p14:xfrm>
                <a:off x="3170320" y="3710747"/>
                <a:ext cx="182520" cy="223920"/>
              </p14:xfrm>
            </p:contentPart>
          </mc:Choice>
          <mc:Fallback>
            <p:pic>
              <p:nvPicPr>
                <p:cNvPr id="119" name="Ink 118">
                  <a:extLst>
                    <a:ext uri="{FF2B5EF4-FFF2-40B4-BE49-F238E27FC236}">
                      <a16:creationId xmlns:a16="http://schemas.microsoft.com/office/drawing/2014/main" id="{2EE53D11-3C6D-E48A-EBAD-EA7C4839253E}"/>
                    </a:ext>
                  </a:extLst>
                </p:cNvPr>
                <p:cNvPicPr/>
                <p:nvPr/>
              </p:nvPicPr>
              <p:blipFill>
                <a:blip r:embed="rId189"/>
                <a:stretch>
                  <a:fillRect/>
                </a:stretch>
              </p:blipFill>
              <p:spPr>
                <a:xfrm>
                  <a:off x="3161680" y="3702107"/>
                  <a:ext cx="20016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0" name="Ink 119">
                  <a:extLst>
                    <a:ext uri="{FF2B5EF4-FFF2-40B4-BE49-F238E27FC236}">
                      <a16:creationId xmlns:a16="http://schemas.microsoft.com/office/drawing/2014/main" id="{A10FEB35-7EFF-3545-A492-828CCE0B71B9}"/>
                    </a:ext>
                  </a:extLst>
                </p14:cNvPr>
                <p14:cNvContentPartPr/>
                <p14:nvPr/>
              </p14:nvContentPartPr>
              <p14:xfrm>
                <a:off x="3166360" y="3738107"/>
                <a:ext cx="216000" cy="151200"/>
              </p14:xfrm>
            </p:contentPart>
          </mc:Choice>
          <mc:Fallback>
            <p:pic>
              <p:nvPicPr>
                <p:cNvPr id="120" name="Ink 119">
                  <a:extLst>
                    <a:ext uri="{FF2B5EF4-FFF2-40B4-BE49-F238E27FC236}">
                      <a16:creationId xmlns:a16="http://schemas.microsoft.com/office/drawing/2014/main" id="{A10FEB35-7EFF-3545-A492-828CCE0B71B9}"/>
                    </a:ext>
                  </a:extLst>
                </p:cNvPr>
                <p:cNvPicPr/>
                <p:nvPr/>
              </p:nvPicPr>
              <p:blipFill>
                <a:blip r:embed="rId191"/>
                <a:stretch>
                  <a:fillRect/>
                </a:stretch>
              </p:blipFill>
              <p:spPr>
                <a:xfrm>
                  <a:off x="3157360" y="3729107"/>
                  <a:ext cx="23364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1" name="Ink 120">
                  <a:extLst>
                    <a:ext uri="{FF2B5EF4-FFF2-40B4-BE49-F238E27FC236}">
                      <a16:creationId xmlns:a16="http://schemas.microsoft.com/office/drawing/2014/main" id="{5300945F-6C48-C552-DAFE-08A45DF06008}"/>
                    </a:ext>
                  </a:extLst>
                </p14:cNvPr>
                <p14:cNvContentPartPr/>
                <p14:nvPr/>
              </p14:nvContentPartPr>
              <p14:xfrm>
                <a:off x="3449320" y="3545507"/>
                <a:ext cx="258840" cy="351360"/>
              </p14:xfrm>
            </p:contentPart>
          </mc:Choice>
          <mc:Fallback>
            <p:pic>
              <p:nvPicPr>
                <p:cNvPr id="121" name="Ink 120">
                  <a:extLst>
                    <a:ext uri="{FF2B5EF4-FFF2-40B4-BE49-F238E27FC236}">
                      <a16:creationId xmlns:a16="http://schemas.microsoft.com/office/drawing/2014/main" id="{5300945F-6C48-C552-DAFE-08A45DF06008}"/>
                    </a:ext>
                  </a:extLst>
                </p:cNvPr>
                <p:cNvPicPr/>
                <p:nvPr/>
              </p:nvPicPr>
              <p:blipFill>
                <a:blip r:embed="rId193"/>
                <a:stretch>
                  <a:fillRect/>
                </a:stretch>
              </p:blipFill>
              <p:spPr>
                <a:xfrm>
                  <a:off x="3440680" y="3536507"/>
                  <a:ext cx="276480" cy="3690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2" name="Ink 121">
                  <a:extLst>
                    <a:ext uri="{FF2B5EF4-FFF2-40B4-BE49-F238E27FC236}">
                      <a16:creationId xmlns:a16="http://schemas.microsoft.com/office/drawing/2014/main" id="{512641EE-93E9-2357-402A-6ECEACDCEB75}"/>
                    </a:ext>
                  </a:extLst>
                </p14:cNvPr>
                <p14:cNvContentPartPr/>
                <p14:nvPr/>
              </p14:nvContentPartPr>
              <p14:xfrm>
                <a:off x="3843880" y="3653147"/>
                <a:ext cx="101880" cy="154800"/>
              </p14:xfrm>
            </p:contentPart>
          </mc:Choice>
          <mc:Fallback>
            <p:pic>
              <p:nvPicPr>
                <p:cNvPr id="122" name="Ink 121">
                  <a:extLst>
                    <a:ext uri="{FF2B5EF4-FFF2-40B4-BE49-F238E27FC236}">
                      <a16:creationId xmlns:a16="http://schemas.microsoft.com/office/drawing/2014/main" id="{512641EE-93E9-2357-402A-6ECEACDCEB75}"/>
                    </a:ext>
                  </a:extLst>
                </p:cNvPr>
                <p:cNvPicPr/>
                <p:nvPr/>
              </p:nvPicPr>
              <p:blipFill>
                <a:blip r:embed="rId195"/>
                <a:stretch>
                  <a:fillRect/>
                </a:stretch>
              </p:blipFill>
              <p:spPr>
                <a:xfrm>
                  <a:off x="3834880" y="3644507"/>
                  <a:ext cx="11952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3" name="Ink 122">
                  <a:extLst>
                    <a:ext uri="{FF2B5EF4-FFF2-40B4-BE49-F238E27FC236}">
                      <a16:creationId xmlns:a16="http://schemas.microsoft.com/office/drawing/2014/main" id="{CBAF5AA1-FA2A-5084-A1FE-756171D6324E}"/>
                    </a:ext>
                  </a:extLst>
                </p14:cNvPr>
                <p14:cNvContentPartPr/>
                <p14:nvPr/>
              </p14:nvContentPartPr>
              <p14:xfrm>
                <a:off x="3967360" y="3604547"/>
                <a:ext cx="121320" cy="435240"/>
              </p14:xfrm>
            </p:contentPart>
          </mc:Choice>
          <mc:Fallback>
            <p:pic>
              <p:nvPicPr>
                <p:cNvPr id="123" name="Ink 122">
                  <a:extLst>
                    <a:ext uri="{FF2B5EF4-FFF2-40B4-BE49-F238E27FC236}">
                      <a16:creationId xmlns:a16="http://schemas.microsoft.com/office/drawing/2014/main" id="{CBAF5AA1-FA2A-5084-A1FE-756171D6324E}"/>
                    </a:ext>
                  </a:extLst>
                </p:cNvPr>
                <p:cNvPicPr/>
                <p:nvPr/>
              </p:nvPicPr>
              <p:blipFill>
                <a:blip r:embed="rId197"/>
                <a:stretch>
                  <a:fillRect/>
                </a:stretch>
              </p:blipFill>
              <p:spPr>
                <a:xfrm>
                  <a:off x="3958360" y="3595907"/>
                  <a:ext cx="138960" cy="4528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7" name="Ink 126">
                  <a:extLst>
                    <a:ext uri="{FF2B5EF4-FFF2-40B4-BE49-F238E27FC236}">
                      <a16:creationId xmlns:a16="http://schemas.microsoft.com/office/drawing/2014/main" id="{06E1C602-AD94-193B-9CFD-3CB9175E153E}"/>
                    </a:ext>
                  </a:extLst>
                </p14:cNvPr>
                <p14:cNvContentPartPr/>
                <p14:nvPr/>
              </p14:nvContentPartPr>
              <p14:xfrm>
                <a:off x="1115800" y="4140947"/>
                <a:ext cx="3098520" cy="87840"/>
              </p14:xfrm>
            </p:contentPart>
          </mc:Choice>
          <mc:Fallback>
            <p:pic>
              <p:nvPicPr>
                <p:cNvPr id="127" name="Ink 126">
                  <a:extLst>
                    <a:ext uri="{FF2B5EF4-FFF2-40B4-BE49-F238E27FC236}">
                      <a16:creationId xmlns:a16="http://schemas.microsoft.com/office/drawing/2014/main" id="{06E1C602-AD94-193B-9CFD-3CB9175E153E}"/>
                    </a:ext>
                  </a:extLst>
                </p:cNvPr>
                <p:cNvPicPr/>
                <p:nvPr/>
              </p:nvPicPr>
              <p:blipFill>
                <a:blip r:embed="rId199"/>
                <a:stretch>
                  <a:fillRect/>
                </a:stretch>
              </p:blipFill>
              <p:spPr>
                <a:xfrm>
                  <a:off x="1107160" y="4131947"/>
                  <a:ext cx="3116160" cy="105480"/>
                </a:xfrm>
                <a:prstGeom prst="rect">
                  <a:avLst/>
                </a:prstGeom>
              </p:spPr>
            </p:pic>
          </mc:Fallback>
        </mc:AlternateContent>
      </p:grpSp>
      <p:grpSp>
        <p:nvGrpSpPr>
          <p:cNvPr id="141" name="Group 140">
            <a:extLst>
              <a:ext uri="{FF2B5EF4-FFF2-40B4-BE49-F238E27FC236}">
                <a16:creationId xmlns:a16="http://schemas.microsoft.com/office/drawing/2014/main" id="{D2B81955-BE42-C691-B199-6FB2E8F87106}"/>
              </a:ext>
            </a:extLst>
          </p:cNvPr>
          <p:cNvGrpSpPr/>
          <p:nvPr/>
        </p:nvGrpSpPr>
        <p:grpSpPr>
          <a:xfrm>
            <a:off x="1130560" y="4378547"/>
            <a:ext cx="3366720" cy="692640"/>
            <a:chOff x="1130560" y="4378547"/>
            <a:chExt cx="3366720" cy="692640"/>
          </a:xfrm>
        </p:grpSpPr>
        <mc:AlternateContent xmlns:mc="http://schemas.openxmlformats.org/markup-compatibility/2006">
          <mc:Choice xmlns:p14="http://schemas.microsoft.com/office/powerpoint/2010/main" Requires="p14">
            <p:contentPart p14:bwMode="auto" r:id="rId200">
              <p14:nvContentPartPr>
                <p14:cNvPr id="129" name="Ink 128">
                  <a:extLst>
                    <a:ext uri="{FF2B5EF4-FFF2-40B4-BE49-F238E27FC236}">
                      <a16:creationId xmlns:a16="http://schemas.microsoft.com/office/drawing/2014/main" id="{00954A25-70EE-D02E-3A60-63F9093DBD24}"/>
                    </a:ext>
                  </a:extLst>
                </p14:cNvPr>
                <p14:cNvContentPartPr/>
                <p14:nvPr/>
              </p14:nvContentPartPr>
              <p14:xfrm>
                <a:off x="1130560" y="4531547"/>
                <a:ext cx="206640" cy="291960"/>
              </p14:xfrm>
            </p:contentPart>
          </mc:Choice>
          <mc:Fallback>
            <p:pic>
              <p:nvPicPr>
                <p:cNvPr id="129" name="Ink 128">
                  <a:extLst>
                    <a:ext uri="{FF2B5EF4-FFF2-40B4-BE49-F238E27FC236}">
                      <a16:creationId xmlns:a16="http://schemas.microsoft.com/office/drawing/2014/main" id="{00954A25-70EE-D02E-3A60-63F9093DBD24}"/>
                    </a:ext>
                  </a:extLst>
                </p:cNvPr>
                <p:cNvPicPr/>
                <p:nvPr/>
              </p:nvPicPr>
              <p:blipFill>
                <a:blip r:embed="rId201"/>
                <a:stretch>
                  <a:fillRect/>
                </a:stretch>
              </p:blipFill>
              <p:spPr>
                <a:xfrm>
                  <a:off x="1121920" y="4522547"/>
                  <a:ext cx="22428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30" name="Ink 129">
                  <a:extLst>
                    <a:ext uri="{FF2B5EF4-FFF2-40B4-BE49-F238E27FC236}">
                      <a16:creationId xmlns:a16="http://schemas.microsoft.com/office/drawing/2014/main" id="{7EB86C3D-CB8A-08D0-643A-BEE2F777D952}"/>
                    </a:ext>
                  </a:extLst>
                </p14:cNvPr>
                <p14:cNvContentPartPr/>
                <p14:nvPr/>
              </p14:nvContentPartPr>
              <p14:xfrm>
                <a:off x="1514320" y="4513187"/>
                <a:ext cx="216720" cy="383760"/>
              </p14:xfrm>
            </p:contentPart>
          </mc:Choice>
          <mc:Fallback>
            <p:pic>
              <p:nvPicPr>
                <p:cNvPr id="130" name="Ink 129">
                  <a:extLst>
                    <a:ext uri="{FF2B5EF4-FFF2-40B4-BE49-F238E27FC236}">
                      <a16:creationId xmlns:a16="http://schemas.microsoft.com/office/drawing/2014/main" id="{7EB86C3D-CB8A-08D0-643A-BEE2F777D952}"/>
                    </a:ext>
                  </a:extLst>
                </p:cNvPr>
                <p:cNvPicPr/>
                <p:nvPr/>
              </p:nvPicPr>
              <p:blipFill>
                <a:blip r:embed="rId203"/>
                <a:stretch>
                  <a:fillRect/>
                </a:stretch>
              </p:blipFill>
              <p:spPr>
                <a:xfrm>
                  <a:off x="1505680" y="4504187"/>
                  <a:ext cx="234360" cy="4014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31" name="Ink 130">
                  <a:extLst>
                    <a:ext uri="{FF2B5EF4-FFF2-40B4-BE49-F238E27FC236}">
                      <a16:creationId xmlns:a16="http://schemas.microsoft.com/office/drawing/2014/main" id="{0A3E4852-9DBE-4EC7-7176-9AF9E0C1F39C}"/>
                    </a:ext>
                  </a:extLst>
                </p14:cNvPr>
                <p14:cNvContentPartPr/>
                <p14:nvPr/>
              </p14:nvContentPartPr>
              <p14:xfrm>
                <a:off x="1909600" y="4608947"/>
                <a:ext cx="119520" cy="98640"/>
              </p14:xfrm>
            </p:contentPart>
          </mc:Choice>
          <mc:Fallback>
            <p:pic>
              <p:nvPicPr>
                <p:cNvPr id="131" name="Ink 130">
                  <a:extLst>
                    <a:ext uri="{FF2B5EF4-FFF2-40B4-BE49-F238E27FC236}">
                      <a16:creationId xmlns:a16="http://schemas.microsoft.com/office/drawing/2014/main" id="{0A3E4852-9DBE-4EC7-7176-9AF9E0C1F39C}"/>
                    </a:ext>
                  </a:extLst>
                </p:cNvPr>
                <p:cNvPicPr/>
                <p:nvPr/>
              </p:nvPicPr>
              <p:blipFill>
                <a:blip r:embed="rId205"/>
                <a:stretch>
                  <a:fillRect/>
                </a:stretch>
              </p:blipFill>
              <p:spPr>
                <a:xfrm>
                  <a:off x="1900600" y="4599947"/>
                  <a:ext cx="13716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32" name="Ink 131">
                  <a:extLst>
                    <a:ext uri="{FF2B5EF4-FFF2-40B4-BE49-F238E27FC236}">
                      <a16:creationId xmlns:a16="http://schemas.microsoft.com/office/drawing/2014/main" id="{03A38A03-D55C-0178-97C5-79739B856DEA}"/>
                    </a:ext>
                  </a:extLst>
                </p14:cNvPr>
                <p14:cNvContentPartPr/>
                <p14:nvPr/>
              </p14:nvContentPartPr>
              <p14:xfrm>
                <a:off x="1901320" y="4575467"/>
                <a:ext cx="215640" cy="495720"/>
              </p14:xfrm>
            </p:contentPart>
          </mc:Choice>
          <mc:Fallback>
            <p:pic>
              <p:nvPicPr>
                <p:cNvPr id="132" name="Ink 131">
                  <a:extLst>
                    <a:ext uri="{FF2B5EF4-FFF2-40B4-BE49-F238E27FC236}">
                      <a16:creationId xmlns:a16="http://schemas.microsoft.com/office/drawing/2014/main" id="{03A38A03-D55C-0178-97C5-79739B856DEA}"/>
                    </a:ext>
                  </a:extLst>
                </p:cNvPr>
                <p:cNvPicPr/>
                <p:nvPr/>
              </p:nvPicPr>
              <p:blipFill>
                <a:blip r:embed="rId207"/>
                <a:stretch>
                  <a:fillRect/>
                </a:stretch>
              </p:blipFill>
              <p:spPr>
                <a:xfrm>
                  <a:off x="1892320" y="4566827"/>
                  <a:ext cx="233280" cy="5133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33" name="Ink 132">
                  <a:extLst>
                    <a:ext uri="{FF2B5EF4-FFF2-40B4-BE49-F238E27FC236}">
                      <a16:creationId xmlns:a16="http://schemas.microsoft.com/office/drawing/2014/main" id="{B6A5E229-7319-C209-C740-8A3524D81046}"/>
                    </a:ext>
                  </a:extLst>
                </p14:cNvPr>
                <p14:cNvContentPartPr/>
                <p14:nvPr/>
              </p14:nvContentPartPr>
              <p14:xfrm>
                <a:off x="2251600" y="4511027"/>
                <a:ext cx="136080" cy="168480"/>
              </p14:xfrm>
            </p:contentPart>
          </mc:Choice>
          <mc:Fallback>
            <p:pic>
              <p:nvPicPr>
                <p:cNvPr id="133" name="Ink 132">
                  <a:extLst>
                    <a:ext uri="{FF2B5EF4-FFF2-40B4-BE49-F238E27FC236}">
                      <a16:creationId xmlns:a16="http://schemas.microsoft.com/office/drawing/2014/main" id="{B6A5E229-7319-C209-C740-8A3524D81046}"/>
                    </a:ext>
                  </a:extLst>
                </p:cNvPr>
                <p:cNvPicPr/>
                <p:nvPr/>
              </p:nvPicPr>
              <p:blipFill>
                <a:blip r:embed="rId209"/>
                <a:stretch>
                  <a:fillRect/>
                </a:stretch>
              </p:blipFill>
              <p:spPr>
                <a:xfrm>
                  <a:off x="2242960" y="4502027"/>
                  <a:ext cx="15372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4" name="Ink 133">
                  <a:extLst>
                    <a:ext uri="{FF2B5EF4-FFF2-40B4-BE49-F238E27FC236}">
                      <a16:creationId xmlns:a16="http://schemas.microsoft.com/office/drawing/2014/main" id="{0FAA3BC8-FF26-E27D-3319-43EBB23A0647}"/>
                    </a:ext>
                  </a:extLst>
                </p14:cNvPr>
                <p14:cNvContentPartPr/>
                <p14:nvPr/>
              </p14:nvContentPartPr>
              <p14:xfrm>
                <a:off x="2457520" y="4791827"/>
                <a:ext cx="383400" cy="44640"/>
              </p14:xfrm>
            </p:contentPart>
          </mc:Choice>
          <mc:Fallback>
            <p:pic>
              <p:nvPicPr>
                <p:cNvPr id="134" name="Ink 133">
                  <a:extLst>
                    <a:ext uri="{FF2B5EF4-FFF2-40B4-BE49-F238E27FC236}">
                      <a16:creationId xmlns:a16="http://schemas.microsoft.com/office/drawing/2014/main" id="{0FAA3BC8-FF26-E27D-3319-43EBB23A0647}"/>
                    </a:ext>
                  </a:extLst>
                </p:cNvPr>
                <p:cNvPicPr/>
                <p:nvPr/>
              </p:nvPicPr>
              <p:blipFill>
                <a:blip r:embed="rId211"/>
                <a:stretch>
                  <a:fillRect/>
                </a:stretch>
              </p:blipFill>
              <p:spPr>
                <a:xfrm>
                  <a:off x="2448880" y="4782827"/>
                  <a:ext cx="40104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5" name="Ink 134">
                  <a:extLst>
                    <a:ext uri="{FF2B5EF4-FFF2-40B4-BE49-F238E27FC236}">
                      <a16:creationId xmlns:a16="http://schemas.microsoft.com/office/drawing/2014/main" id="{B48CC892-9D6A-1FA0-AE5D-853435474875}"/>
                    </a:ext>
                  </a:extLst>
                </p14:cNvPr>
                <p14:cNvContentPartPr/>
                <p14:nvPr/>
              </p14:nvContentPartPr>
              <p14:xfrm>
                <a:off x="3129280" y="4445147"/>
                <a:ext cx="228240" cy="416160"/>
              </p14:xfrm>
            </p:contentPart>
          </mc:Choice>
          <mc:Fallback>
            <p:pic>
              <p:nvPicPr>
                <p:cNvPr id="135" name="Ink 134">
                  <a:extLst>
                    <a:ext uri="{FF2B5EF4-FFF2-40B4-BE49-F238E27FC236}">
                      <a16:creationId xmlns:a16="http://schemas.microsoft.com/office/drawing/2014/main" id="{B48CC892-9D6A-1FA0-AE5D-853435474875}"/>
                    </a:ext>
                  </a:extLst>
                </p:cNvPr>
                <p:cNvPicPr/>
                <p:nvPr/>
              </p:nvPicPr>
              <p:blipFill>
                <a:blip r:embed="rId213"/>
                <a:stretch>
                  <a:fillRect/>
                </a:stretch>
              </p:blipFill>
              <p:spPr>
                <a:xfrm>
                  <a:off x="3120280" y="4436147"/>
                  <a:ext cx="245880" cy="43380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6" name="Ink 135">
                  <a:extLst>
                    <a:ext uri="{FF2B5EF4-FFF2-40B4-BE49-F238E27FC236}">
                      <a16:creationId xmlns:a16="http://schemas.microsoft.com/office/drawing/2014/main" id="{E313DC26-10F7-5F77-7EF8-0165C6A83D9A}"/>
                    </a:ext>
                  </a:extLst>
                </p14:cNvPr>
                <p14:cNvContentPartPr/>
                <p14:nvPr/>
              </p14:nvContentPartPr>
              <p14:xfrm>
                <a:off x="3463720" y="4584467"/>
                <a:ext cx="131760" cy="92520"/>
              </p14:xfrm>
            </p:contentPart>
          </mc:Choice>
          <mc:Fallback>
            <p:pic>
              <p:nvPicPr>
                <p:cNvPr id="136" name="Ink 135">
                  <a:extLst>
                    <a:ext uri="{FF2B5EF4-FFF2-40B4-BE49-F238E27FC236}">
                      <a16:creationId xmlns:a16="http://schemas.microsoft.com/office/drawing/2014/main" id="{E313DC26-10F7-5F77-7EF8-0165C6A83D9A}"/>
                    </a:ext>
                  </a:extLst>
                </p:cNvPr>
                <p:cNvPicPr/>
                <p:nvPr/>
              </p:nvPicPr>
              <p:blipFill>
                <a:blip r:embed="rId215"/>
                <a:stretch>
                  <a:fillRect/>
                </a:stretch>
              </p:blipFill>
              <p:spPr>
                <a:xfrm>
                  <a:off x="3454720" y="4575467"/>
                  <a:ext cx="14940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7" name="Ink 136">
                  <a:extLst>
                    <a:ext uri="{FF2B5EF4-FFF2-40B4-BE49-F238E27FC236}">
                      <a16:creationId xmlns:a16="http://schemas.microsoft.com/office/drawing/2014/main" id="{89200661-CA1B-11AA-3588-2B98161D5822}"/>
                    </a:ext>
                  </a:extLst>
                </p14:cNvPr>
                <p14:cNvContentPartPr/>
                <p14:nvPr/>
              </p14:nvContentPartPr>
              <p14:xfrm>
                <a:off x="3527440" y="4540547"/>
                <a:ext cx="147240" cy="400320"/>
              </p14:xfrm>
            </p:contentPart>
          </mc:Choice>
          <mc:Fallback>
            <p:pic>
              <p:nvPicPr>
                <p:cNvPr id="137" name="Ink 136">
                  <a:extLst>
                    <a:ext uri="{FF2B5EF4-FFF2-40B4-BE49-F238E27FC236}">
                      <a16:creationId xmlns:a16="http://schemas.microsoft.com/office/drawing/2014/main" id="{89200661-CA1B-11AA-3588-2B98161D5822}"/>
                    </a:ext>
                  </a:extLst>
                </p:cNvPr>
                <p:cNvPicPr/>
                <p:nvPr/>
              </p:nvPicPr>
              <p:blipFill>
                <a:blip r:embed="rId217"/>
                <a:stretch>
                  <a:fillRect/>
                </a:stretch>
              </p:blipFill>
              <p:spPr>
                <a:xfrm>
                  <a:off x="3518440" y="4531547"/>
                  <a:ext cx="164880" cy="41796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8" name="Ink 137">
                  <a:extLst>
                    <a:ext uri="{FF2B5EF4-FFF2-40B4-BE49-F238E27FC236}">
                      <a16:creationId xmlns:a16="http://schemas.microsoft.com/office/drawing/2014/main" id="{346343BA-DA5C-A17A-F33C-E950A2AC2B03}"/>
                    </a:ext>
                  </a:extLst>
                </p14:cNvPr>
                <p14:cNvContentPartPr/>
                <p14:nvPr/>
              </p14:nvContentPartPr>
              <p14:xfrm>
                <a:off x="3766840" y="4530827"/>
                <a:ext cx="279000" cy="495000"/>
              </p14:xfrm>
            </p:contentPart>
          </mc:Choice>
          <mc:Fallback>
            <p:pic>
              <p:nvPicPr>
                <p:cNvPr id="138" name="Ink 137">
                  <a:extLst>
                    <a:ext uri="{FF2B5EF4-FFF2-40B4-BE49-F238E27FC236}">
                      <a16:creationId xmlns:a16="http://schemas.microsoft.com/office/drawing/2014/main" id="{346343BA-DA5C-A17A-F33C-E950A2AC2B03}"/>
                    </a:ext>
                  </a:extLst>
                </p:cNvPr>
                <p:cNvPicPr/>
                <p:nvPr/>
              </p:nvPicPr>
              <p:blipFill>
                <a:blip r:embed="rId219"/>
                <a:stretch>
                  <a:fillRect/>
                </a:stretch>
              </p:blipFill>
              <p:spPr>
                <a:xfrm>
                  <a:off x="3758200" y="4521827"/>
                  <a:ext cx="296640" cy="51264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39" name="Ink 138">
                  <a:extLst>
                    <a:ext uri="{FF2B5EF4-FFF2-40B4-BE49-F238E27FC236}">
                      <a16:creationId xmlns:a16="http://schemas.microsoft.com/office/drawing/2014/main" id="{4484996F-C4F1-C003-12E3-35DFFF263D95}"/>
                    </a:ext>
                  </a:extLst>
                </p14:cNvPr>
                <p14:cNvContentPartPr/>
                <p14:nvPr/>
              </p14:nvContentPartPr>
              <p14:xfrm>
                <a:off x="3014080" y="4571507"/>
                <a:ext cx="134280" cy="414360"/>
              </p14:xfrm>
            </p:contentPart>
          </mc:Choice>
          <mc:Fallback>
            <p:pic>
              <p:nvPicPr>
                <p:cNvPr id="139" name="Ink 138">
                  <a:extLst>
                    <a:ext uri="{FF2B5EF4-FFF2-40B4-BE49-F238E27FC236}">
                      <a16:creationId xmlns:a16="http://schemas.microsoft.com/office/drawing/2014/main" id="{4484996F-C4F1-C003-12E3-35DFFF263D95}"/>
                    </a:ext>
                  </a:extLst>
                </p:cNvPr>
                <p:cNvPicPr/>
                <p:nvPr/>
              </p:nvPicPr>
              <p:blipFill>
                <a:blip r:embed="rId221"/>
                <a:stretch>
                  <a:fillRect/>
                </a:stretch>
              </p:blipFill>
              <p:spPr>
                <a:xfrm>
                  <a:off x="3005440" y="4562507"/>
                  <a:ext cx="151920" cy="43200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40" name="Ink 139">
                  <a:extLst>
                    <a:ext uri="{FF2B5EF4-FFF2-40B4-BE49-F238E27FC236}">
                      <a16:creationId xmlns:a16="http://schemas.microsoft.com/office/drawing/2014/main" id="{59B97AD7-9884-7BAF-AFEA-563E1EB305FE}"/>
                    </a:ext>
                  </a:extLst>
                </p14:cNvPr>
                <p14:cNvContentPartPr/>
                <p14:nvPr/>
              </p14:nvContentPartPr>
              <p14:xfrm>
                <a:off x="4233400" y="4378547"/>
                <a:ext cx="263880" cy="169560"/>
              </p14:xfrm>
            </p:contentPart>
          </mc:Choice>
          <mc:Fallback>
            <p:pic>
              <p:nvPicPr>
                <p:cNvPr id="140" name="Ink 139">
                  <a:extLst>
                    <a:ext uri="{FF2B5EF4-FFF2-40B4-BE49-F238E27FC236}">
                      <a16:creationId xmlns:a16="http://schemas.microsoft.com/office/drawing/2014/main" id="{59B97AD7-9884-7BAF-AFEA-563E1EB305FE}"/>
                    </a:ext>
                  </a:extLst>
                </p:cNvPr>
                <p:cNvPicPr/>
                <p:nvPr/>
              </p:nvPicPr>
              <p:blipFill>
                <a:blip r:embed="rId223"/>
                <a:stretch>
                  <a:fillRect/>
                </a:stretch>
              </p:blipFill>
              <p:spPr>
                <a:xfrm>
                  <a:off x="4224760" y="4369907"/>
                  <a:ext cx="281520" cy="187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4">
            <p14:nvContentPartPr>
              <p14:cNvPr id="142" name="Ink 141">
                <a:extLst>
                  <a:ext uri="{FF2B5EF4-FFF2-40B4-BE49-F238E27FC236}">
                    <a16:creationId xmlns:a16="http://schemas.microsoft.com/office/drawing/2014/main" id="{25F54C5E-7678-994C-C989-0C46B753D880}"/>
                  </a:ext>
                </a:extLst>
              </p14:cNvPr>
              <p14:cNvContentPartPr/>
              <p14:nvPr/>
            </p14:nvContentPartPr>
            <p14:xfrm>
              <a:off x="6654400" y="6128867"/>
              <a:ext cx="360" cy="360"/>
            </p14:xfrm>
          </p:contentPart>
        </mc:Choice>
        <mc:Fallback>
          <p:pic>
            <p:nvPicPr>
              <p:cNvPr id="142" name="Ink 141">
                <a:extLst>
                  <a:ext uri="{FF2B5EF4-FFF2-40B4-BE49-F238E27FC236}">
                    <a16:creationId xmlns:a16="http://schemas.microsoft.com/office/drawing/2014/main" id="{25F54C5E-7678-994C-C989-0C46B753D880}"/>
                  </a:ext>
                </a:extLst>
              </p:cNvPr>
              <p:cNvPicPr/>
              <p:nvPr/>
            </p:nvPicPr>
            <p:blipFill>
              <a:blip r:embed="rId225"/>
              <a:stretch>
                <a:fillRect/>
              </a:stretch>
            </p:blipFill>
            <p:spPr>
              <a:xfrm>
                <a:off x="6645400" y="6120227"/>
                <a:ext cx="18000" cy="18000"/>
              </a:xfrm>
              <a:prstGeom prst="rect">
                <a:avLst/>
              </a:prstGeom>
            </p:spPr>
          </p:pic>
        </mc:Fallback>
      </mc:AlternateContent>
    </p:spTree>
    <p:extLst>
      <p:ext uri="{BB962C8B-B14F-4D97-AF65-F5344CB8AC3E}">
        <p14:creationId xmlns:p14="http://schemas.microsoft.com/office/powerpoint/2010/main" val="4087198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A521ED5-2EAB-B831-25AE-D3660EB772B4}"/>
                  </a:ext>
                </a:extLst>
              </p14:cNvPr>
              <p14:cNvContentPartPr/>
              <p14:nvPr/>
            </p14:nvContentPartPr>
            <p14:xfrm>
              <a:off x="7246960" y="2319347"/>
              <a:ext cx="360" cy="360"/>
            </p14:xfrm>
          </p:contentPart>
        </mc:Choice>
        <mc:Fallback>
          <p:pic>
            <p:nvPicPr>
              <p:cNvPr id="4" name="Ink 3">
                <a:extLst>
                  <a:ext uri="{FF2B5EF4-FFF2-40B4-BE49-F238E27FC236}">
                    <a16:creationId xmlns:a16="http://schemas.microsoft.com/office/drawing/2014/main" id="{9A521ED5-2EAB-B831-25AE-D3660EB772B4}"/>
                  </a:ext>
                </a:extLst>
              </p:cNvPr>
              <p:cNvPicPr/>
              <p:nvPr/>
            </p:nvPicPr>
            <p:blipFill>
              <a:blip r:embed="rId3"/>
              <a:stretch>
                <a:fillRect/>
              </a:stretch>
            </p:blipFill>
            <p:spPr>
              <a:xfrm>
                <a:off x="7238320" y="231070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8B1DF362-58EE-E469-455F-559C47CD249A}"/>
                  </a:ext>
                </a:extLst>
              </p14:cNvPr>
              <p14:cNvContentPartPr/>
              <p14:nvPr/>
            </p14:nvContentPartPr>
            <p14:xfrm>
              <a:off x="7246960" y="2353187"/>
              <a:ext cx="360" cy="360"/>
            </p14:xfrm>
          </p:contentPart>
        </mc:Choice>
        <mc:Fallback>
          <p:pic>
            <p:nvPicPr>
              <p:cNvPr id="5" name="Ink 4">
                <a:extLst>
                  <a:ext uri="{FF2B5EF4-FFF2-40B4-BE49-F238E27FC236}">
                    <a16:creationId xmlns:a16="http://schemas.microsoft.com/office/drawing/2014/main" id="{8B1DF362-58EE-E469-455F-559C47CD249A}"/>
                  </a:ext>
                </a:extLst>
              </p:cNvPr>
              <p:cNvPicPr/>
              <p:nvPr/>
            </p:nvPicPr>
            <p:blipFill>
              <a:blip r:embed="rId3"/>
              <a:stretch>
                <a:fillRect/>
              </a:stretch>
            </p:blipFill>
            <p:spPr>
              <a:xfrm>
                <a:off x="7238320" y="234418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AB7B57FE-AC22-E1FD-2049-7C99C3EED94F}"/>
                  </a:ext>
                </a:extLst>
              </p14:cNvPr>
              <p14:cNvContentPartPr/>
              <p14:nvPr/>
            </p14:nvContentPartPr>
            <p14:xfrm>
              <a:off x="3623920" y="2336267"/>
              <a:ext cx="360" cy="360"/>
            </p14:xfrm>
          </p:contentPart>
        </mc:Choice>
        <mc:Fallback>
          <p:pic>
            <p:nvPicPr>
              <p:cNvPr id="6" name="Ink 5">
                <a:extLst>
                  <a:ext uri="{FF2B5EF4-FFF2-40B4-BE49-F238E27FC236}">
                    <a16:creationId xmlns:a16="http://schemas.microsoft.com/office/drawing/2014/main" id="{AB7B57FE-AC22-E1FD-2049-7C99C3EED94F}"/>
                  </a:ext>
                </a:extLst>
              </p:cNvPr>
              <p:cNvPicPr/>
              <p:nvPr/>
            </p:nvPicPr>
            <p:blipFill>
              <a:blip r:embed="rId3"/>
              <a:stretch>
                <a:fillRect/>
              </a:stretch>
            </p:blipFill>
            <p:spPr>
              <a:xfrm>
                <a:off x="3614920" y="232726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E6A62D30-4FE8-46F7-8663-FBC74B76F74F}"/>
                  </a:ext>
                </a:extLst>
              </p14:cNvPr>
              <p14:cNvContentPartPr/>
              <p14:nvPr/>
            </p14:nvContentPartPr>
            <p14:xfrm>
              <a:off x="3640480" y="2387387"/>
              <a:ext cx="360" cy="6840"/>
            </p14:xfrm>
          </p:contentPart>
        </mc:Choice>
        <mc:Fallback>
          <p:pic>
            <p:nvPicPr>
              <p:cNvPr id="7" name="Ink 6">
                <a:extLst>
                  <a:ext uri="{FF2B5EF4-FFF2-40B4-BE49-F238E27FC236}">
                    <a16:creationId xmlns:a16="http://schemas.microsoft.com/office/drawing/2014/main" id="{E6A62D30-4FE8-46F7-8663-FBC74B76F74F}"/>
                  </a:ext>
                </a:extLst>
              </p:cNvPr>
              <p:cNvPicPr/>
              <p:nvPr/>
            </p:nvPicPr>
            <p:blipFill>
              <a:blip r:embed="rId7"/>
              <a:stretch>
                <a:fillRect/>
              </a:stretch>
            </p:blipFill>
            <p:spPr>
              <a:xfrm>
                <a:off x="3631840" y="2378747"/>
                <a:ext cx="18000" cy="24480"/>
              </a:xfrm>
              <a:prstGeom prst="rect">
                <a:avLst/>
              </a:prstGeom>
            </p:spPr>
          </p:pic>
        </mc:Fallback>
      </mc:AlternateContent>
      <p:grpSp>
        <p:nvGrpSpPr>
          <p:cNvPr id="24" name="Group 23">
            <a:extLst>
              <a:ext uri="{FF2B5EF4-FFF2-40B4-BE49-F238E27FC236}">
                <a16:creationId xmlns:a16="http://schemas.microsoft.com/office/drawing/2014/main" id="{DAC4D16F-FCE0-5FC8-4CF0-0ADA778E4C12}"/>
              </a:ext>
            </a:extLst>
          </p:cNvPr>
          <p:cNvGrpSpPr/>
          <p:nvPr/>
        </p:nvGrpSpPr>
        <p:grpSpPr>
          <a:xfrm>
            <a:off x="840400" y="50627"/>
            <a:ext cx="1243800" cy="948600"/>
            <a:chOff x="840400" y="50627"/>
            <a:chExt cx="1243800" cy="948600"/>
          </a:xfrm>
        </p:grpSpPr>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51B31B05-D5F6-DB94-66A2-3BD50401C3F6}"/>
                    </a:ext>
                  </a:extLst>
                </p14:cNvPr>
                <p14:cNvContentPartPr/>
                <p14:nvPr/>
              </p14:nvContentPartPr>
              <p14:xfrm>
                <a:off x="840400" y="470747"/>
                <a:ext cx="258840" cy="504000"/>
              </p14:xfrm>
            </p:contentPart>
          </mc:Choice>
          <mc:Fallback>
            <p:pic>
              <p:nvPicPr>
                <p:cNvPr id="8" name="Ink 7">
                  <a:extLst>
                    <a:ext uri="{FF2B5EF4-FFF2-40B4-BE49-F238E27FC236}">
                      <a16:creationId xmlns:a16="http://schemas.microsoft.com/office/drawing/2014/main" id="{51B31B05-D5F6-DB94-66A2-3BD50401C3F6}"/>
                    </a:ext>
                  </a:extLst>
                </p:cNvPr>
                <p:cNvPicPr/>
                <p:nvPr/>
              </p:nvPicPr>
              <p:blipFill>
                <a:blip r:embed="rId9"/>
                <a:stretch>
                  <a:fillRect/>
                </a:stretch>
              </p:blipFill>
              <p:spPr>
                <a:xfrm>
                  <a:off x="831760" y="461747"/>
                  <a:ext cx="276480" cy="521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277165A9-150C-79F3-C53B-917325A966DC}"/>
                    </a:ext>
                  </a:extLst>
                </p14:cNvPr>
                <p14:cNvContentPartPr/>
                <p14:nvPr/>
              </p14:nvContentPartPr>
              <p14:xfrm>
                <a:off x="1199320" y="508187"/>
                <a:ext cx="341640" cy="491040"/>
              </p14:xfrm>
            </p:contentPart>
          </mc:Choice>
          <mc:Fallback>
            <p:pic>
              <p:nvPicPr>
                <p:cNvPr id="9" name="Ink 8">
                  <a:extLst>
                    <a:ext uri="{FF2B5EF4-FFF2-40B4-BE49-F238E27FC236}">
                      <a16:creationId xmlns:a16="http://schemas.microsoft.com/office/drawing/2014/main" id="{277165A9-150C-79F3-C53B-917325A966DC}"/>
                    </a:ext>
                  </a:extLst>
                </p:cNvPr>
                <p:cNvPicPr/>
                <p:nvPr/>
              </p:nvPicPr>
              <p:blipFill>
                <a:blip r:embed="rId11"/>
                <a:stretch>
                  <a:fillRect/>
                </a:stretch>
              </p:blipFill>
              <p:spPr>
                <a:xfrm>
                  <a:off x="1190680" y="499547"/>
                  <a:ext cx="359280" cy="508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487A8C39-4F74-C14F-8BAA-70332A8E800F}"/>
                    </a:ext>
                  </a:extLst>
                </p14:cNvPr>
                <p14:cNvContentPartPr/>
                <p14:nvPr/>
              </p14:nvContentPartPr>
              <p14:xfrm>
                <a:off x="1922920" y="537347"/>
                <a:ext cx="57960" cy="405360"/>
              </p14:xfrm>
            </p:contentPart>
          </mc:Choice>
          <mc:Fallback>
            <p:pic>
              <p:nvPicPr>
                <p:cNvPr id="10" name="Ink 9">
                  <a:extLst>
                    <a:ext uri="{FF2B5EF4-FFF2-40B4-BE49-F238E27FC236}">
                      <a16:creationId xmlns:a16="http://schemas.microsoft.com/office/drawing/2014/main" id="{487A8C39-4F74-C14F-8BAA-70332A8E800F}"/>
                    </a:ext>
                  </a:extLst>
                </p:cNvPr>
                <p:cNvPicPr/>
                <p:nvPr/>
              </p:nvPicPr>
              <p:blipFill>
                <a:blip r:embed="rId13"/>
                <a:stretch>
                  <a:fillRect/>
                </a:stretch>
              </p:blipFill>
              <p:spPr>
                <a:xfrm>
                  <a:off x="1914280" y="528347"/>
                  <a:ext cx="75600" cy="423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81106C47-9D95-2083-CDA7-5E15DB56F381}"/>
                    </a:ext>
                  </a:extLst>
                </p14:cNvPr>
                <p14:cNvContentPartPr/>
                <p14:nvPr/>
              </p14:nvContentPartPr>
              <p14:xfrm>
                <a:off x="1760560" y="424667"/>
                <a:ext cx="323640" cy="83160"/>
              </p14:xfrm>
            </p:contentPart>
          </mc:Choice>
          <mc:Fallback>
            <p:pic>
              <p:nvPicPr>
                <p:cNvPr id="11" name="Ink 10">
                  <a:extLst>
                    <a:ext uri="{FF2B5EF4-FFF2-40B4-BE49-F238E27FC236}">
                      <a16:creationId xmlns:a16="http://schemas.microsoft.com/office/drawing/2014/main" id="{81106C47-9D95-2083-CDA7-5E15DB56F381}"/>
                    </a:ext>
                  </a:extLst>
                </p:cNvPr>
                <p:cNvPicPr/>
                <p:nvPr/>
              </p:nvPicPr>
              <p:blipFill>
                <a:blip r:embed="rId15"/>
                <a:stretch>
                  <a:fillRect/>
                </a:stretch>
              </p:blipFill>
              <p:spPr>
                <a:xfrm>
                  <a:off x="1751560" y="415667"/>
                  <a:ext cx="34128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FE532E75-FC2C-A2AB-6252-FB5480A456D4}"/>
                    </a:ext>
                  </a:extLst>
                </p14:cNvPr>
                <p14:cNvContentPartPr/>
                <p14:nvPr/>
              </p14:nvContentPartPr>
              <p14:xfrm>
                <a:off x="1067200" y="50627"/>
                <a:ext cx="220320" cy="288720"/>
              </p14:xfrm>
            </p:contentPart>
          </mc:Choice>
          <mc:Fallback>
            <p:pic>
              <p:nvPicPr>
                <p:cNvPr id="14" name="Ink 13">
                  <a:extLst>
                    <a:ext uri="{FF2B5EF4-FFF2-40B4-BE49-F238E27FC236}">
                      <a16:creationId xmlns:a16="http://schemas.microsoft.com/office/drawing/2014/main" id="{FE532E75-FC2C-A2AB-6252-FB5480A456D4}"/>
                    </a:ext>
                  </a:extLst>
                </p:cNvPr>
                <p:cNvPicPr/>
                <p:nvPr/>
              </p:nvPicPr>
              <p:blipFill>
                <a:blip r:embed="rId17"/>
                <a:stretch>
                  <a:fillRect/>
                </a:stretch>
              </p:blipFill>
              <p:spPr>
                <a:xfrm>
                  <a:off x="1058200" y="41627"/>
                  <a:ext cx="23796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1FB83902-010C-ED72-5B8A-22578CF7CC1D}"/>
                    </a:ext>
                  </a:extLst>
                </p14:cNvPr>
                <p14:cNvContentPartPr/>
                <p14:nvPr/>
              </p14:nvContentPartPr>
              <p14:xfrm>
                <a:off x="1144240" y="115067"/>
                <a:ext cx="258480" cy="384840"/>
              </p14:xfrm>
            </p:contentPart>
          </mc:Choice>
          <mc:Fallback>
            <p:pic>
              <p:nvPicPr>
                <p:cNvPr id="15" name="Ink 14">
                  <a:extLst>
                    <a:ext uri="{FF2B5EF4-FFF2-40B4-BE49-F238E27FC236}">
                      <a16:creationId xmlns:a16="http://schemas.microsoft.com/office/drawing/2014/main" id="{1FB83902-010C-ED72-5B8A-22578CF7CC1D}"/>
                    </a:ext>
                  </a:extLst>
                </p:cNvPr>
                <p:cNvPicPr/>
                <p:nvPr/>
              </p:nvPicPr>
              <p:blipFill>
                <a:blip r:embed="rId19"/>
                <a:stretch>
                  <a:fillRect/>
                </a:stretch>
              </p:blipFill>
              <p:spPr>
                <a:xfrm>
                  <a:off x="1135600" y="106067"/>
                  <a:ext cx="276120" cy="4024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51302637-B9D3-3118-3B5F-C48C8FE07B82}"/>
                    </a:ext>
                  </a:extLst>
                </p14:cNvPr>
                <p14:cNvContentPartPr/>
                <p14:nvPr/>
              </p14:nvContentPartPr>
              <p14:xfrm>
                <a:off x="1126240" y="103907"/>
                <a:ext cx="238320" cy="276480"/>
              </p14:xfrm>
            </p:contentPart>
          </mc:Choice>
          <mc:Fallback>
            <p:pic>
              <p:nvPicPr>
                <p:cNvPr id="17" name="Ink 16">
                  <a:extLst>
                    <a:ext uri="{FF2B5EF4-FFF2-40B4-BE49-F238E27FC236}">
                      <a16:creationId xmlns:a16="http://schemas.microsoft.com/office/drawing/2014/main" id="{51302637-B9D3-3118-3B5F-C48C8FE07B82}"/>
                    </a:ext>
                  </a:extLst>
                </p:cNvPr>
                <p:cNvPicPr/>
                <p:nvPr/>
              </p:nvPicPr>
              <p:blipFill>
                <a:blip r:embed="rId21"/>
                <a:stretch>
                  <a:fillRect/>
                </a:stretch>
              </p:blipFill>
              <p:spPr>
                <a:xfrm>
                  <a:off x="1117600" y="95267"/>
                  <a:ext cx="25596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7774E470-2B38-3A5D-3829-DFCB0C667C88}"/>
                    </a:ext>
                  </a:extLst>
                </p14:cNvPr>
                <p14:cNvContentPartPr/>
                <p14:nvPr/>
              </p14:nvContentPartPr>
              <p14:xfrm>
                <a:off x="1706200" y="84107"/>
                <a:ext cx="189720" cy="101880"/>
              </p14:xfrm>
            </p:contentPart>
          </mc:Choice>
          <mc:Fallback>
            <p:pic>
              <p:nvPicPr>
                <p:cNvPr id="18" name="Ink 17">
                  <a:extLst>
                    <a:ext uri="{FF2B5EF4-FFF2-40B4-BE49-F238E27FC236}">
                      <a16:creationId xmlns:a16="http://schemas.microsoft.com/office/drawing/2014/main" id="{7774E470-2B38-3A5D-3829-DFCB0C667C88}"/>
                    </a:ext>
                  </a:extLst>
                </p:cNvPr>
                <p:cNvPicPr/>
                <p:nvPr/>
              </p:nvPicPr>
              <p:blipFill>
                <a:blip r:embed="rId23"/>
                <a:stretch>
                  <a:fillRect/>
                </a:stretch>
              </p:blipFill>
              <p:spPr>
                <a:xfrm>
                  <a:off x="1697560" y="75467"/>
                  <a:ext cx="20736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91B0AFDD-9922-EF20-7A4E-A65241E2AD4F}"/>
                    </a:ext>
                  </a:extLst>
                </p14:cNvPr>
                <p14:cNvContentPartPr/>
                <p14:nvPr/>
              </p14:nvContentPartPr>
              <p14:xfrm>
                <a:off x="1806640" y="80507"/>
                <a:ext cx="208440" cy="358920"/>
              </p14:xfrm>
            </p:contentPart>
          </mc:Choice>
          <mc:Fallback>
            <p:pic>
              <p:nvPicPr>
                <p:cNvPr id="19" name="Ink 18">
                  <a:extLst>
                    <a:ext uri="{FF2B5EF4-FFF2-40B4-BE49-F238E27FC236}">
                      <a16:creationId xmlns:a16="http://schemas.microsoft.com/office/drawing/2014/main" id="{91B0AFDD-9922-EF20-7A4E-A65241E2AD4F}"/>
                    </a:ext>
                  </a:extLst>
                </p:cNvPr>
                <p:cNvPicPr/>
                <p:nvPr/>
              </p:nvPicPr>
              <p:blipFill>
                <a:blip r:embed="rId25"/>
                <a:stretch>
                  <a:fillRect/>
                </a:stretch>
              </p:blipFill>
              <p:spPr>
                <a:xfrm>
                  <a:off x="1798000" y="71507"/>
                  <a:ext cx="226080" cy="376560"/>
                </a:xfrm>
                <a:prstGeom prst="rect">
                  <a:avLst/>
                </a:prstGeom>
              </p:spPr>
            </p:pic>
          </mc:Fallback>
        </mc:AlternateContent>
      </p:grpSp>
      <p:grpSp>
        <p:nvGrpSpPr>
          <p:cNvPr id="23" name="Group 22">
            <a:extLst>
              <a:ext uri="{FF2B5EF4-FFF2-40B4-BE49-F238E27FC236}">
                <a16:creationId xmlns:a16="http://schemas.microsoft.com/office/drawing/2014/main" id="{5965489C-A717-8972-D55D-9E57E52A20F5}"/>
              </a:ext>
            </a:extLst>
          </p:cNvPr>
          <p:cNvGrpSpPr/>
          <p:nvPr/>
        </p:nvGrpSpPr>
        <p:grpSpPr>
          <a:xfrm>
            <a:off x="2392360" y="135227"/>
            <a:ext cx="613440" cy="246960"/>
            <a:chOff x="2392360" y="135227"/>
            <a:chExt cx="613440" cy="246960"/>
          </a:xfrm>
        </p:grpSpPr>
        <mc:AlternateContent xmlns:mc="http://schemas.openxmlformats.org/markup-compatibility/2006">
          <mc:Choice xmlns:p14="http://schemas.microsoft.com/office/powerpoint/2010/main" Requires="p14">
            <p:contentPart p14:bwMode="auto" r:id="rId26">
              <p14:nvContentPartPr>
                <p14:cNvPr id="20" name="Ink 19">
                  <a:extLst>
                    <a:ext uri="{FF2B5EF4-FFF2-40B4-BE49-F238E27FC236}">
                      <a16:creationId xmlns:a16="http://schemas.microsoft.com/office/drawing/2014/main" id="{A68F913D-FBCD-D56E-5DFF-7C91E6E86D12}"/>
                    </a:ext>
                  </a:extLst>
                </p14:cNvPr>
                <p14:cNvContentPartPr/>
                <p14:nvPr/>
              </p14:nvContentPartPr>
              <p14:xfrm>
                <a:off x="2392360" y="160067"/>
                <a:ext cx="203760" cy="222120"/>
              </p14:xfrm>
            </p:contentPart>
          </mc:Choice>
          <mc:Fallback>
            <p:pic>
              <p:nvPicPr>
                <p:cNvPr id="20" name="Ink 19">
                  <a:extLst>
                    <a:ext uri="{FF2B5EF4-FFF2-40B4-BE49-F238E27FC236}">
                      <a16:creationId xmlns:a16="http://schemas.microsoft.com/office/drawing/2014/main" id="{A68F913D-FBCD-D56E-5DFF-7C91E6E86D12}"/>
                    </a:ext>
                  </a:extLst>
                </p:cNvPr>
                <p:cNvPicPr/>
                <p:nvPr/>
              </p:nvPicPr>
              <p:blipFill>
                <a:blip r:embed="rId27"/>
                <a:stretch>
                  <a:fillRect/>
                </a:stretch>
              </p:blipFill>
              <p:spPr>
                <a:xfrm>
                  <a:off x="2383720" y="151067"/>
                  <a:ext cx="22140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1" name="Ink 20">
                  <a:extLst>
                    <a:ext uri="{FF2B5EF4-FFF2-40B4-BE49-F238E27FC236}">
                      <a16:creationId xmlns:a16="http://schemas.microsoft.com/office/drawing/2014/main" id="{841DEEA9-5347-B090-2487-F3E7E7E9EE69}"/>
                    </a:ext>
                  </a:extLst>
                </p14:cNvPr>
                <p14:cNvContentPartPr/>
                <p14:nvPr/>
              </p14:nvContentPartPr>
              <p14:xfrm>
                <a:off x="2674960" y="135227"/>
                <a:ext cx="330840" cy="246240"/>
              </p14:xfrm>
            </p:contentPart>
          </mc:Choice>
          <mc:Fallback>
            <p:pic>
              <p:nvPicPr>
                <p:cNvPr id="21" name="Ink 20">
                  <a:extLst>
                    <a:ext uri="{FF2B5EF4-FFF2-40B4-BE49-F238E27FC236}">
                      <a16:creationId xmlns:a16="http://schemas.microsoft.com/office/drawing/2014/main" id="{841DEEA9-5347-B090-2487-F3E7E7E9EE69}"/>
                    </a:ext>
                  </a:extLst>
                </p:cNvPr>
                <p:cNvPicPr/>
                <p:nvPr/>
              </p:nvPicPr>
              <p:blipFill>
                <a:blip r:embed="rId29"/>
                <a:stretch>
                  <a:fillRect/>
                </a:stretch>
              </p:blipFill>
              <p:spPr>
                <a:xfrm>
                  <a:off x="2666320" y="126227"/>
                  <a:ext cx="348480" cy="263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
            <p14:nvContentPartPr>
              <p14:cNvPr id="22" name="Ink 21">
                <a:extLst>
                  <a:ext uri="{FF2B5EF4-FFF2-40B4-BE49-F238E27FC236}">
                    <a16:creationId xmlns:a16="http://schemas.microsoft.com/office/drawing/2014/main" id="{C43BEA6D-3912-6429-BCF1-08194EFDBC60}"/>
                  </a:ext>
                </a:extLst>
              </p14:cNvPr>
              <p14:cNvContentPartPr/>
              <p14:nvPr/>
            </p14:nvContentPartPr>
            <p14:xfrm>
              <a:off x="3424120" y="121547"/>
              <a:ext cx="301680" cy="353160"/>
            </p14:xfrm>
          </p:contentPart>
        </mc:Choice>
        <mc:Fallback>
          <p:pic>
            <p:nvPicPr>
              <p:cNvPr id="22" name="Ink 21">
                <a:extLst>
                  <a:ext uri="{FF2B5EF4-FFF2-40B4-BE49-F238E27FC236}">
                    <a16:creationId xmlns:a16="http://schemas.microsoft.com/office/drawing/2014/main" id="{C43BEA6D-3912-6429-BCF1-08194EFDBC60}"/>
                  </a:ext>
                </a:extLst>
              </p:cNvPr>
              <p:cNvPicPr/>
              <p:nvPr/>
            </p:nvPicPr>
            <p:blipFill>
              <a:blip r:embed="rId31"/>
              <a:stretch>
                <a:fillRect/>
              </a:stretch>
            </p:blipFill>
            <p:spPr>
              <a:xfrm>
                <a:off x="3415480" y="112547"/>
                <a:ext cx="319320" cy="3708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5" name="Ink 24">
                <a:extLst>
                  <a:ext uri="{FF2B5EF4-FFF2-40B4-BE49-F238E27FC236}">
                    <a16:creationId xmlns:a16="http://schemas.microsoft.com/office/drawing/2014/main" id="{1F6F6F1E-3BFF-0B43-6EB1-2FB1F7F48DB8}"/>
                  </a:ext>
                </a:extLst>
              </p14:cNvPr>
              <p14:cNvContentPartPr/>
              <p14:nvPr/>
            </p14:nvContentPartPr>
            <p14:xfrm>
              <a:off x="639160" y="1871867"/>
              <a:ext cx="165240" cy="42480"/>
            </p14:xfrm>
          </p:contentPart>
        </mc:Choice>
        <mc:Fallback>
          <p:pic>
            <p:nvPicPr>
              <p:cNvPr id="25" name="Ink 24">
                <a:extLst>
                  <a:ext uri="{FF2B5EF4-FFF2-40B4-BE49-F238E27FC236}">
                    <a16:creationId xmlns:a16="http://schemas.microsoft.com/office/drawing/2014/main" id="{1F6F6F1E-3BFF-0B43-6EB1-2FB1F7F48DB8}"/>
                  </a:ext>
                </a:extLst>
              </p:cNvPr>
              <p:cNvPicPr/>
              <p:nvPr/>
            </p:nvPicPr>
            <p:blipFill>
              <a:blip r:embed="rId33"/>
              <a:stretch>
                <a:fillRect/>
              </a:stretch>
            </p:blipFill>
            <p:spPr>
              <a:xfrm>
                <a:off x="630160" y="1862867"/>
                <a:ext cx="18288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6" name="Ink 25">
                <a:extLst>
                  <a:ext uri="{FF2B5EF4-FFF2-40B4-BE49-F238E27FC236}">
                    <a16:creationId xmlns:a16="http://schemas.microsoft.com/office/drawing/2014/main" id="{D08AE745-E7B3-71FF-D3FB-1D745F1547FE}"/>
                  </a:ext>
                </a:extLst>
              </p14:cNvPr>
              <p14:cNvContentPartPr/>
              <p14:nvPr/>
            </p14:nvContentPartPr>
            <p14:xfrm>
              <a:off x="628360" y="2187587"/>
              <a:ext cx="195840" cy="46440"/>
            </p14:xfrm>
          </p:contentPart>
        </mc:Choice>
        <mc:Fallback>
          <p:pic>
            <p:nvPicPr>
              <p:cNvPr id="26" name="Ink 25">
                <a:extLst>
                  <a:ext uri="{FF2B5EF4-FFF2-40B4-BE49-F238E27FC236}">
                    <a16:creationId xmlns:a16="http://schemas.microsoft.com/office/drawing/2014/main" id="{D08AE745-E7B3-71FF-D3FB-1D745F1547FE}"/>
                  </a:ext>
                </a:extLst>
              </p:cNvPr>
              <p:cNvPicPr/>
              <p:nvPr/>
            </p:nvPicPr>
            <p:blipFill>
              <a:blip r:embed="rId35"/>
              <a:stretch>
                <a:fillRect/>
              </a:stretch>
            </p:blipFill>
            <p:spPr>
              <a:xfrm>
                <a:off x="619720" y="2178587"/>
                <a:ext cx="21348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7" name="Ink 26">
                <a:extLst>
                  <a:ext uri="{FF2B5EF4-FFF2-40B4-BE49-F238E27FC236}">
                    <a16:creationId xmlns:a16="http://schemas.microsoft.com/office/drawing/2014/main" id="{FC9F9CB2-CDB6-6E2D-1D5E-49715EAF07A2}"/>
                  </a:ext>
                </a:extLst>
              </p14:cNvPr>
              <p14:cNvContentPartPr/>
              <p14:nvPr/>
            </p14:nvContentPartPr>
            <p14:xfrm>
              <a:off x="1331440" y="1591427"/>
              <a:ext cx="302040" cy="507960"/>
            </p14:xfrm>
          </p:contentPart>
        </mc:Choice>
        <mc:Fallback>
          <p:pic>
            <p:nvPicPr>
              <p:cNvPr id="27" name="Ink 26">
                <a:extLst>
                  <a:ext uri="{FF2B5EF4-FFF2-40B4-BE49-F238E27FC236}">
                    <a16:creationId xmlns:a16="http://schemas.microsoft.com/office/drawing/2014/main" id="{FC9F9CB2-CDB6-6E2D-1D5E-49715EAF07A2}"/>
                  </a:ext>
                </a:extLst>
              </p:cNvPr>
              <p:cNvPicPr/>
              <p:nvPr/>
            </p:nvPicPr>
            <p:blipFill>
              <a:blip r:embed="rId37"/>
              <a:stretch>
                <a:fillRect/>
              </a:stretch>
            </p:blipFill>
            <p:spPr>
              <a:xfrm>
                <a:off x="1322800" y="1582427"/>
                <a:ext cx="319680" cy="525600"/>
              </a:xfrm>
              <a:prstGeom prst="rect">
                <a:avLst/>
              </a:prstGeom>
            </p:spPr>
          </p:pic>
        </mc:Fallback>
      </mc:AlternateContent>
      <p:grpSp>
        <p:nvGrpSpPr>
          <p:cNvPr id="36" name="Group 35">
            <a:extLst>
              <a:ext uri="{FF2B5EF4-FFF2-40B4-BE49-F238E27FC236}">
                <a16:creationId xmlns:a16="http://schemas.microsoft.com/office/drawing/2014/main" id="{4239291E-328B-8CAB-2E9D-30F9216F60EF}"/>
              </a:ext>
            </a:extLst>
          </p:cNvPr>
          <p:cNvGrpSpPr/>
          <p:nvPr/>
        </p:nvGrpSpPr>
        <p:grpSpPr>
          <a:xfrm>
            <a:off x="1891600" y="1307027"/>
            <a:ext cx="2195280" cy="777240"/>
            <a:chOff x="1891600" y="1307027"/>
            <a:chExt cx="2195280" cy="777240"/>
          </a:xfrm>
        </p:grpSpPr>
        <mc:AlternateContent xmlns:mc="http://schemas.openxmlformats.org/markup-compatibility/2006">
          <mc:Choice xmlns:p14="http://schemas.microsoft.com/office/powerpoint/2010/main" Requires="p14">
            <p:contentPart p14:bwMode="auto" r:id="rId38">
              <p14:nvContentPartPr>
                <p14:cNvPr id="28" name="Ink 27">
                  <a:extLst>
                    <a:ext uri="{FF2B5EF4-FFF2-40B4-BE49-F238E27FC236}">
                      <a16:creationId xmlns:a16="http://schemas.microsoft.com/office/drawing/2014/main" id="{3D6E7527-C718-A214-EFDE-5202ED1B97C4}"/>
                    </a:ext>
                  </a:extLst>
                </p14:cNvPr>
                <p14:cNvContentPartPr/>
                <p14:nvPr/>
              </p14:nvContentPartPr>
              <p14:xfrm>
                <a:off x="1891600" y="1588547"/>
                <a:ext cx="320400" cy="495720"/>
              </p14:xfrm>
            </p:contentPart>
          </mc:Choice>
          <mc:Fallback>
            <p:pic>
              <p:nvPicPr>
                <p:cNvPr id="28" name="Ink 27">
                  <a:extLst>
                    <a:ext uri="{FF2B5EF4-FFF2-40B4-BE49-F238E27FC236}">
                      <a16:creationId xmlns:a16="http://schemas.microsoft.com/office/drawing/2014/main" id="{3D6E7527-C718-A214-EFDE-5202ED1B97C4}"/>
                    </a:ext>
                  </a:extLst>
                </p:cNvPr>
                <p:cNvPicPr/>
                <p:nvPr/>
              </p:nvPicPr>
              <p:blipFill>
                <a:blip r:embed="rId39"/>
                <a:stretch>
                  <a:fillRect/>
                </a:stretch>
              </p:blipFill>
              <p:spPr>
                <a:xfrm>
                  <a:off x="1882600" y="1579547"/>
                  <a:ext cx="338040" cy="5133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9" name="Ink 28">
                  <a:extLst>
                    <a:ext uri="{FF2B5EF4-FFF2-40B4-BE49-F238E27FC236}">
                      <a16:creationId xmlns:a16="http://schemas.microsoft.com/office/drawing/2014/main" id="{C18D01D6-8942-70FB-2B1C-51B8D4A58867}"/>
                    </a:ext>
                  </a:extLst>
                </p14:cNvPr>
                <p14:cNvContentPartPr/>
                <p14:nvPr/>
              </p14:nvContentPartPr>
              <p14:xfrm>
                <a:off x="2319640" y="1614827"/>
                <a:ext cx="154440" cy="215280"/>
              </p14:xfrm>
            </p:contentPart>
          </mc:Choice>
          <mc:Fallback>
            <p:pic>
              <p:nvPicPr>
                <p:cNvPr id="29" name="Ink 28">
                  <a:extLst>
                    <a:ext uri="{FF2B5EF4-FFF2-40B4-BE49-F238E27FC236}">
                      <a16:creationId xmlns:a16="http://schemas.microsoft.com/office/drawing/2014/main" id="{C18D01D6-8942-70FB-2B1C-51B8D4A58867}"/>
                    </a:ext>
                  </a:extLst>
                </p:cNvPr>
                <p:cNvPicPr/>
                <p:nvPr/>
              </p:nvPicPr>
              <p:blipFill>
                <a:blip r:embed="rId41"/>
                <a:stretch>
                  <a:fillRect/>
                </a:stretch>
              </p:blipFill>
              <p:spPr>
                <a:xfrm>
                  <a:off x="2311000" y="1605827"/>
                  <a:ext cx="17208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0" name="Ink 29">
                  <a:extLst>
                    <a:ext uri="{FF2B5EF4-FFF2-40B4-BE49-F238E27FC236}">
                      <a16:creationId xmlns:a16="http://schemas.microsoft.com/office/drawing/2014/main" id="{45069DF6-4099-7FF4-984D-DF99531F4CB1}"/>
                    </a:ext>
                  </a:extLst>
                </p14:cNvPr>
                <p14:cNvContentPartPr/>
                <p14:nvPr/>
              </p14:nvContentPartPr>
              <p14:xfrm>
                <a:off x="2426920" y="1646147"/>
                <a:ext cx="163800" cy="410400"/>
              </p14:xfrm>
            </p:contentPart>
          </mc:Choice>
          <mc:Fallback>
            <p:pic>
              <p:nvPicPr>
                <p:cNvPr id="30" name="Ink 29">
                  <a:extLst>
                    <a:ext uri="{FF2B5EF4-FFF2-40B4-BE49-F238E27FC236}">
                      <a16:creationId xmlns:a16="http://schemas.microsoft.com/office/drawing/2014/main" id="{45069DF6-4099-7FF4-984D-DF99531F4CB1}"/>
                    </a:ext>
                  </a:extLst>
                </p:cNvPr>
                <p:cNvPicPr/>
                <p:nvPr/>
              </p:nvPicPr>
              <p:blipFill>
                <a:blip r:embed="rId43"/>
                <a:stretch>
                  <a:fillRect/>
                </a:stretch>
              </p:blipFill>
              <p:spPr>
                <a:xfrm>
                  <a:off x="2417920" y="1637507"/>
                  <a:ext cx="181440" cy="4280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1" name="Ink 30">
                  <a:extLst>
                    <a:ext uri="{FF2B5EF4-FFF2-40B4-BE49-F238E27FC236}">
                      <a16:creationId xmlns:a16="http://schemas.microsoft.com/office/drawing/2014/main" id="{E4D8BDA0-8FB6-CBF9-9AAB-0C57CDB4146F}"/>
                    </a:ext>
                  </a:extLst>
                </p14:cNvPr>
                <p14:cNvContentPartPr/>
                <p14:nvPr/>
              </p14:nvContentPartPr>
              <p14:xfrm>
                <a:off x="2759920" y="1771427"/>
                <a:ext cx="291600" cy="73800"/>
              </p14:xfrm>
            </p:contentPart>
          </mc:Choice>
          <mc:Fallback>
            <p:pic>
              <p:nvPicPr>
                <p:cNvPr id="31" name="Ink 30">
                  <a:extLst>
                    <a:ext uri="{FF2B5EF4-FFF2-40B4-BE49-F238E27FC236}">
                      <a16:creationId xmlns:a16="http://schemas.microsoft.com/office/drawing/2014/main" id="{E4D8BDA0-8FB6-CBF9-9AAB-0C57CDB4146F}"/>
                    </a:ext>
                  </a:extLst>
                </p:cNvPr>
                <p:cNvPicPr/>
                <p:nvPr/>
              </p:nvPicPr>
              <p:blipFill>
                <a:blip r:embed="rId45"/>
                <a:stretch>
                  <a:fillRect/>
                </a:stretch>
              </p:blipFill>
              <p:spPr>
                <a:xfrm>
                  <a:off x="2750920" y="1762787"/>
                  <a:ext cx="30924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2" name="Ink 31">
                  <a:extLst>
                    <a:ext uri="{FF2B5EF4-FFF2-40B4-BE49-F238E27FC236}">
                      <a16:creationId xmlns:a16="http://schemas.microsoft.com/office/drawing/2014/main" id="{0E7D34C7-0502-B85B-1BD3-3E201EB67090}"/>
                    </a:ext>
                  </a:extLst>
                </p14:cNvPr>
                <p14:cNvContentPartPr/>
                <p14:nvPr/>
              </p14:nvContentPartPr>
              <p14:xfrm>
                <a:off x="3166360" y="1540667"/>
                <a:ext cx="322200" cy="465480"/>
              </p14:xfrm>
            </p:contentPart>
          </mc:Choice>
          <mc:Fallback>
            <p:pic>
              <p:nvPicPr>
                <p:cNvPr id="32" name="Ink 31">
                  <a:extLst>
                    <a:ext uri="{FF2B5EF4-FFF2-40B4-BE49-F238E27FC236}">
                      <a16:creationId xmlns:a16="http://schemas.microsoft.com/office/drawing/2014/main" id="{0E7D34C7-0502-B85B-1BD3-3E201EB67090}"/>
                    </a:ext>
                  </a:extLst>
                </p:cNvPr>
                <p:cNvPicPr/>
                <p:nvPr/>
              </p:nvPicPr>
              <p:blipFill>
                <a:blip r:embed="rId47"/>
                <a:stretch>
                  <a:fillRect/>
                </a:stretch>
              </p:blipFill>
              <p:spPr>
                <a:xfrm>
                  <a:off x="3157360" y="1532027"/>
                  <a:ext cx="339840" cy="4831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3" name="Ink 32">
                  <a:extLst>
                    <a:ext uri="{FF2B5EF4-FFF2-40B4-BE49-F238E27FC236}">
                      <a16:creationId xmlns:a16="http://schemas.microsoft.com/office/drawing/2014/main" id="{61F5D8CD-12EE-81AB-1C2A-2E6E4C4CDF98}"/>
                    </a:ext>
                  </a:extLst>
                </p14:cNvPr>
                <p14:cNvContentPartPr/>
                <p14:nvPr/>
              </p14:nvContentPartPr>
              <p14:xfrm>
                <a:off x="3149440" y="1468667"/>
                <a:ext cx="263520" cy="72000"/>
              </p14:xfrm>
            </p:contentPart>
          </mc:Choice>
          <mc:Fallback>
            <p:pic>
              <p:nvPicPr>
                <p:cNvPr id="33" name="Ink 32">
                  <a:extLst>
                    <a:ext uri="{FF2B5EF4-FFF2-40B4-BE49-F238E27FC236}">
                      <a16:creationId xmlns:a16="http://schemas.microsoft.com/office/drawing/2014/main" id="{61F5D8CD-12EE-81AB-1C2A-2E6E4C4CDF98}"/>
                    </a:ext>
                  </a:extLst>
                </p:cNvPr>
                <p:cNvPicPr/>
                <p:nvPr/>
              </p:nvPicPr>
              <p:blipFill>
                <a:blip r:embed="rId49"/>
                <a:stretch>
                  <a:fillRect/>
                </a:stretch>
              </p:blipFill>
              <p:spPr>
                <a:xfrm>
                  <a:off x="3140440" y="1459667"/>
                  <a:ext cx="28116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4" name="Ink 33">
                  <a:extLst>
                    <a:ext uri="{FF2B5EF4-FFF2-40B4-BE49-F238E27FC236}">
                      <a16:creationId xmlns:a16="http://schemas.microsoft.com/office/drawing/2014/main" id="{06F19EDB-281B-A8A5-9670-BF24AEBBAED9}"/>
                    </a:ext>
                  </a:extLst>
                </p14:cNvPr>
                <p14:cNvContentPartPr/>
                <p14:nvPr/>
              </p14:nvContentPartPr>
              <p14:xfrm>
                <a:off x="3617800" y="1523387"/>
                <a:ext cx="138240" cy="432360"/>
              </p14:xfrm>
            </p:contentPart>
          </mc:Choice>
          <mc:Fallback>
            <p:pic>
              <p:nvPicPr>
                <p:cNvPr id="34" name="Ink 33">
                  <a:extLst>
                    <a:ext uri="{FF2B5EF4-FFF2-40B4-BE49-F238E27FC236}">
                      <a16:creationId xmlns:a16="http://schemas.microsoft.com/office/drawing/2014/main" id="{06F19EDB-281B-A8A5-9670-BF24AEBBAED9}"/>
                    </a:ext>
                  </a:extLst>
                </p:cNvPr>
                <p:cNvPicPr/>
                <p:nvPr/>
              </p:nvPicPr>
              <p:blipFill>
                <a:blip r:embed="rId51"/>
                <a:stretch>
                  <a:fillRect/>
                </a:stretch>
              </p:blipFill>
              <p:spPr>
                <a:xfrm>
                  <a:off x="3608800" y="1514747"/>
                  <a:ext cx="155880" cy="450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5" name="Ink 34">
                  <a:extLst>
                    <a:ext uri="{FF2B5EF4-FFF2-40B4-BE49-F238E27FC236}">
                      <a16:creationId xmlns:a16="http://schemas.microsoft.com/office/drawing/2014/main" id="{EE47F6D7-89BA-BC8D-3889-5810084CDB54}"/>
                    </a:ext>
                  </a:extLst>
                </p14:cNvPr>
                <p14:cNvContentPartPr/>
                <p14:nvPr/>
              </p14:nvContentPartPr>
              <p14:xfrm>
                <a:off x="3792760" y="1307027"/>
                <a:ext cx="294120" cy="218160"/>
              </p14:xfrm>
            </p:contentPart>
          </mc:Choice>
          <mc:Fallback>
            <p:pic>
              <p:nvPicPr>
                <p:cNvPr id="35" name="Ink 34">
                  <a:extLst>
                    <a:ext uri="{FF2B5EF4-FFF2-40B4-BE49-F238E27FC236}">
                      <a16:creationId xmlns:a16="http://schemas.microsoft.com/office/drawing/2014/main" id="{EE47F6D7-89BA-BC8D-3889-5810084CDB54}"/>
                    </a:ext>
                  </a:extLst>
                </p:cNvPr>
                <p:cNvPicPr/>
                <p:nvPr/>
              </p:nvPicPr>
              <p:blipFill>
                <a:blip r:embed="rId53"/>
                <a:stretch>
                  <a:fillRect/>
                </a:stretch>
              </p:blipFill>
              <p:spPr>
                <a:xfrm>
                  <a:off x="3783760" y="1298027"/>
                  <a:ext cx="311760" cy="235800"/>
                </a:xfrm>
                <a:prstGeom prst="rect">
                  <a:avLst/>
                </a:prstGeom>
              </p:spPr>
            </p:pic>
          </mc:Fallback>
        </mc:AlternateContent>
      </p:grpSp>
      <p:grpSp>
        <p:nvGrpSpPr>
          <p:cNvPr id="57" name="Group 56">
            <a:extLst>
              <a:ext uri="{FF2B5EF4-FFF2-40B4-BE49-F238E27FC236}">
                <a16:creationId xmlns:a16="http://schemas.microsoft.com/office/drawing/2014/main" id="{5F98D34D-BE1A-98D6-5AD0-A935E32FE727}"/>
              </a:ext>
            </a:extLst>
          </p:cNvPr>
          <p:cNvGrpSpPr/>
          <p:nvPr/>
        </p:nvGrpSpPr>
        <p:grpSpPr>
          <a:xfrm>
            <a:off x="7138600" y="198947"/>
            <a:ext cx="342360" cy="412560"/>
            <a:chOff x="7138600" y="198947"/>
            <a:chExt cx="342360" cy="412560"/>
          </a:xfrm>
        </p:grpSpPr>
        <mc:AlternateContent xmlns:mc="http://schemas.openxmlformats.org/markup-compatibility/2006">
          <mc:Choice xmlns:p14="http://schemas.microsoft.com/office/powerpoint/2010/main" Requires="p14">
            <p:contentPart p14:bwMode="auto" r:id="rId54">
              <p14:nvContentPartPr>
                <p14:cNvPr id="37" name="Ink 36">
                  <a:extLst>
                    <a:ext uri="{FF2B5EF4-FFF2-40B4-BE49-F238E27FC236}">
                      <a16:creationId xmlns:a16="http://schemas.microsoft.com/office/drawing/2014/main" id="{B295BDAF-C416-736E-3B39-EBB0BD9A472C}"/>
                    </a:ext>
                  </a:extLst>
                </p14:cNvPr>
                <p14:cNvContentPartPr/>
                <p14:nvPr/>
              </p14:nvContentPartPr>
              <p14:xfrm>
                <a:off x="7138600" y="198947"/>
                <a:ext cx="278280" cy="412560"/>
              </p14:xfrm>
            </p:contentPart>
          </mc:Choice>
          <mc:Fallback>
            <p:pic>
              <p:nvPicPr>
                <p:cNvPr id="37" name="Ink 36">
                  <a:extLst>
                    <a:ext uri="{FF2B5EF4-FFF2-40B4-BE49-F238E27FC236}">
                      <a16:creationId xmlns:a16="http://schemas.microsoft.com/office/drawing/2014/main" id="{B295BDAF-C416-736E-3B39-EBB0BD9A472C}"/>
                    </a:ext>
                  </a:extLst>
                </p:cNvPr>
                <p:cNvPicPr/>
                <p:nvPr/>
              </p:nvPicPr>
              <p:blipFill>
                <a:blip r:embed="rId55"/>
                <a:stretch>
                  <a:fillRect/>
                </a:stretch>
              </p:blipFill>
              <p:spPr>
                <a:xfrm>
                  <a:off x="7129960" y="189947"/>
                  <a:ext cx="295920" cy="4302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8" name="Ink 37">
                  <a:extLst>
                    <a:ext uri="{FF2B5EF4-FFF2-40B4-BE49-F238E27FC236}">
                      <a16:creationId xmlns:a16="http://schemas.microsoft.com/office/drawing/2014/main" id="{8AF9AF42-A1E1-B7CC-98EA-98CFD44BFFE1}"/>
                    </a:ext>
                  </a:extLst>
                </p14:cNvPr>
                <p14:cNvContentPartPr/>
                <p14:nvPr/>
              </p14:nvContentPartPr>
              <p14:xfrm>
                <a:off x="7200520" y="260507"/>
                <a:ext cx="280440" cy="297360"/>
              </p14:xfrm>
            </p:contentPart>
          </mc:Choice>
          <mc:Fallback>
            <p:pic>
              <p:nvPicPr>
                <p:cNvPr id="38" name="Ink 37">
                  <a:extLst>
                    <a:ext uri="{FF2B5EF4-FFF2-40B4-BE49-F238E27FC236}">
                      <a16:creationId xmlns:a16="http://schemas.microsoft.com/office/drawing/2014/main" id="{8AF9AF42-A1E1-B7CC-98EA-98CFD44BFFE1}"/>
                    </a:ext>
                  </a:extLst>
                </p:cNvPr>
                <p:cNvPicPr/>
                <p:nvPr/>
              </p:nvPicPr>
              <p:blipFill>
                <a:blip r:embed="rId57"/>
                <a:stretch>
                  <a:fillRect/>
                </a:stretch>
              </p:blipFill>
              <p:spPr>
                <a:xfrm>
                  <a:off x="7191880" y="251507"/>
                  <a:ext cx="298080" cy="315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8">
            <p14:nvContentPartPr>
              <p14:cNvPr id="39" name="Ink 38">
                <a:extLst>
                  <a:ext uri="{FF2B5EF4-FFF2-40B4-BE49-F238E27FC236}">
                    <a16:creationId xmlns:a16="http://schemas.microsoft.com/office/drawing/2014/main" id="{93852B04-5999-9BFB-6B49-B403BE532F51}"/>
                  </a:ext>
                </a:extLst>
              </p14:cNvPr>
              <p14:cNvContentPartPr/>
              <p14:nvPr/>
            </p14:nvContentPartPr>
            <p14:xfrm>
              <a:off x="7997560" y="270587"/>
              <a:ext cx="207360" cy="223560"/>
            </p14:xfrm>
          </p:contentPart>
        </mc:Choice>
        <mc:Fallback>
          <p:pic>
            <p:nvPicPr>
              <p:cNvPr id="39" name="Ink 38">
                <a:extLst>
                  <a:ext uri="{FF2B5EF4-FFF2-40B4-BE49-F238E27FC236}">
                    <a16:creationId xmlns:a16="http://schemas.microsoft.com/office/drawing/2014/main" id="{93852B04-5999-9BFB-6B49-B403BE532F51}"/>
                  </a:ext>
                </a:extLst>
              </p:cNvPr>
              <p:cNvPicPr/>
              <p:nvPr/>
            </p:nvPicPr>
            <p:blipFill>
              <a:blip r:embed="rId59"/>
              <a:stretch>
                <a:fillRect/>
              </a:stretch>
            </p:blipFill>
            <p:spPr>
              <a:xfrm>
                <a:off x="7988920" y="261587"/>
                <a:ext cx="225000" cy="241200"/>
              </a:xfrm>
              <a:prstGeom prst="rect">
                <a:avLst/>
              </a:prstGeom>
            </p:spPr>
          </p:pic>
        </mc:Fallback>
      </mc:AlternateContent>
      <p:grpSp>
        <p:nvGrpSpPr>
          <p:cNvPr id="56" name="Group 55">
            <a:extLst>
              <a:ext uri="{FF2B5EF4-FFF2-40B4-BE49-F238E27FC236}">
                <a16:creationId xmlns:a16="http://schemas.microsoft.com/office/drawing/2014/main" id="{B2A6A650-55A6-0560-7DBB-198B547889D1}"/>
              </a:ext>
            </a:extLst>
          </p:cNvPr>
          <p:cNvGrpSpPr/>
          <p:nvPr/>
        </p:nvGrpSpPr>
        <p:grpSpPr>
          <a:xfrm>
            <a:off x="8567800" y="165107"/>
            <a:ext cx="441360" cy="681840"/>
            <a:chOff x="8567800" y="165107"/>
            <a:chExt cx="441360" cy="681840"/>
          </a:xfrm>
        </p:grpSpPr>
        <mc:AlternateContent xmlns:mc="http://schemas.openxmlformats.org/markup-compatibility/2006">
          <mc:Choice xmlns:p14="http://schemas.microsoft.com/office/powerpoint/2010/main" Requires="p14">
            <p:contentPart p14:bwMode="auto" r:id="rId60">
              <p14:nvContentPartPr>
                <p14:cNvPr id="40" name="Ink 39">
                  <a:extLst>
                    <a:ext uri="{FF2B5EF4-FFF2-40B4-BE49-F238E27FC236}">
                      <a16:creationId xmlns:a16="http://schemas.microsoft.com/office/drawing/2014/main" id="{B1AD206A-C706-8D84-C65C-B8D2996596A6}"/>
                    </a:ext>
                  </a:extLst>
                </p14:cNvPr>
                <p14:cNvContentPartPr/>
                <p14:nvPr/>
              </p14:nvContentPartPr>
              <p14:xfrm>
                <a:off x="8567800" y="195347"/>
                <a:ext cx="335160" cy="200160"/>
              </p14:xfrm>
            </p:contentPart>
          </mc:Choice>
          <mc:Fallback>
            <p:pic>
              <p:nvPicPr>
                <p:cNvPr id="40" name="Ink 39">
                  <a:extLst>
                    <a:ext uri="{FF2B5EF4-FFF2-40B4-BE49-F238E27FC236}">
                      <a16:creationId xmlns:a16="http://schemas.microsoft.com/office/drawing/2014/main" id="{B1AD206A-C706-8D84-C65C-B8D2996596A6}"/>
                    </a:ext>
                  </a:extLst>
                </p:cNvPr>
                <p:cNvPicPr/>
                <p:nvPr/>
              </p:nvPicPr>
              <p:blipFill>
                <a:blip r:embed="rId61"/>
                <a:stretch>
                  <a:fillRect/>
                </a:stretch>
              </p:blipFill>
              <p:spPr>
                <a:xfrm>
                  <a:off x="8559160" y="186347"/>
                  <a:ext cx="35280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1" name="Ink 40">
                  <a:extLst>
                    <a:ext uri="{FF2B5EF4-FFF2-40B4-BE49-F238E27FC236}">
                      <a16:creationId xmlns:a16="http://schemas.microsoft.com/office/drawing/2014/main" id="{7B1EC609-960C-ECDB-5DF8-806589D6A848}"/>
                    </a:ext>
                  </a:extLst>
                </p14:cNvPr>
                <p14:cNvContentPartPr/>
                <p14:nvPr/>
              </p14:nvContentPartPr>
              <p14:xfrm>
                <a:off x="8834560" y="165107"/>
                <a:ext cx="174600" cy="681840"/>
              </p14:xfrm>
            </p:contentPart>
          </mc:Choice>
          <mc:Fallback>
            <p:pic>
              <p:nvPicPr>
                <p:cNvPr id="41" name="Ink 40">
                  <a:extLst>
                    <a:ext uri="{FF2B5EF4-FFF2-40B4-BE49-F238E27FC236}">
                      <a16:creationId xmlns:a16="http://schemas.microsoft.com/office/drawing/2014/main" id="{7B1EC609-960C-ECDB-5DF8-806589D6A848}"/>
                    </a:ext>
                  </a:extLst>
                </p:cNvPr>
                <p:cNvPicPr/>
                <p:nvPr/>
              </p:nvPicPr>
              <p:blipFill>
                <a:blip r:embed="rId63"/>
                <a:stretch>
                  <a:fillRect/>
                </a:stretch>
              </p:blipFill>
              <p:spPr>
                <a:xfrm>
                  <a:off x="8825560" y="156467"/>
                  <a:ext cx="192240" cy="699480"/>
                </a:xfrm>
                <a:prstGeom prst="rect">
                  <a:avLst/>
                </a:prstGeom>
              </p:spPr>
            </p:pic>
          </mc:Fallback>
        </mc:AlternateContent>
      </p:grpSp>
      <p:grpSp>
        <p:nvGrpSpPr>
          <p:cNvPr id="55" name="Group 54">
            <a:extLst>
              <a:ext uri="{FF2B5EF4-FFF2-40B4-BE49-F238E27FC236}">
                <a16:creationId xmlns:a16="http://schemas.microsoft.com/office/drawing/2014/main" id="{F30CD670-D756-6352-DD7A-5DD81088D1A1}"/>
              </a:ext>
            </a:extLst>
          </p:cNvPr>
          <p:cNvGrpSpPr/>
          <p:nvPr/>
        </p:nvGrpSpPr>
        <p:grpSpPr>
          <a:xfrm>
            <a:off x="7702720" y="1092467"/>
            <a:ext cx="1068120" cy="545040"/>
            <a:chOff x="7702720" y="1092467"/>
            <a:chExt cx="1068120" cy="545040"/>
          </a:xfrm>
        </p:grpSpPr>
        <mc:AlternateContent xmlns:mc="http://schemas.openxmlformats.org/markup-compatibility/2006">
          <mc:Choice xmlns:p14="http://schemas.microsoft.com/office/powerpoint/2010/main" Requires="p14">
            <p:contentPart p14:bwMode="auto" r:id="rId64">
              <p14:nvContentPartPr>
                <p14:cNvPr id="42" name="Ink 41">
                  <a:extLst>
                    <a:ext uri="{FF2B5EF4-FFF2-40B4-BE49-F238E27FC236}">
                      <a16:creationId xmlns:a16="http://schemas.microsoft.com/office/drawing/2014/main" id="{A7EB5954-E657-7149-FDDF-D253C78020EA}"/>
                    </a:ext>
                  </a:extLst>
                </p14:cNvPr>
                <p14:cNvContentPartPr/>
                <p14:nvPr/>
              </p14:nvContentPartPr>
              <p14:xfrm>
                <a:off x="7702720" y="1092467"/>
                <a:ext cx="272880" cy="545040"/>
              </p14:xfrm>
            </p:contentPart>
          </mc:Choice>
          <mc:Fallback>
            <p:pic>
              <p:nvPicPr>
                <p:cNvPr id="42" name="Ink 41">
                  <a:extLst>
                    <a:ext uri="{FF2B5EF4-FFF2-40B4-BE49-F238E27FC236}">
                      <a16:creationId xmlns:a16="http://schemas.microsoft.com/office/drawing/2014/main" id="{A7EB5954-E657-7149-FDDF-D253C78020EA}"/>
                    </a:ext>
                  </a:extLst>
                </p:cNvPr>
                <p:cNvPicPr/>
                <p:nvPr/>
              </p:nvPicPr>
              <p:blipFill>
                <a:blip r:embed="rId65"/>
                <a:stretch>
                  <a:fillRect/>
                </a:stretch>
              </p:blipFill>
              <p:spPr>
                <a:xfrm>
                  <a:off x="7693720" y="1083467"/>
                  <a:ext cx="290520" cy="5626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3" name="Ink 42">
                  <a:extLst>
                    <a:ext uri="{FF2B5EF4-FFF2-40B4-BE49-F238E27FC236}">
                      <a16:creationId xmlns:a16="http://schemas.microsoft.com/office/drawing/2014/main" id="{D83C12FD-18F0-35BD-2F16-3E06093930AD}"/>
                    </a:ext>
                  </a:extLst>
                </p14:cNvPr>
                <p14:cNvContentPartPr/>
                <p14:nvPr/>
              </p14:nvContentPartPr>
              <p14:xfrm>
                <a:off x="8134720" y="1223147"/>
                <a:ext cx="210240" cy="367200"/>
              </p14:xfrm>
            </p:contentPart>
          </mc:Choice>
          <mc:Fallback>
            <p:pic>
              <p:nvPicPr>
                <p:cNvPr id="43" name="Ink 42">
                  <a:extLst>
                    <a:ext uri="{FF2B5EF4-FFF2-40B4-BE49-F238E27FC236}">
                      <a16:creationId xmlns:a16="http://schemas.microsoft.com/office/drawing/2014/main" id="{D83C12FD-18F0-35BD-2F16-3E06093930AD}"/>
                    </a:ext>
                  </a:extLst>
                </p:cNvPr>
                <p:cNvPicPr/>
                <p:nvPr/>
              </p:nvPicPr>
              <p:blipFill>
                <a:blip r:embed="rId67"/>
                <a:stretch>
                  <a:fillRect/>
                </a:stretch>
              </p:blipFill>
              <p:spPr>
                <a:xfrm>
                  <a:off x="8126080" y="1214147"/>
                  <a:ext cx="227880" cy="3848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4" name="Ink 43">
                  <a:extLst>
                    <a:ext uri="{FF2B5EF4-FFF2-40B4-BE49-F238E27FC236}">
                      <a16:creationId xmlns:a16="http://schemas.microsoft.com/office/drawing/2014/main" id="{B541FE54-99DA-F372-F867-F7D43DD787BD}"/>
                    </a:ext>
                  </a:extLst>
                </p14:cNvPr>
                <p14:cNvContentPartPr/>
                <p14:nvPr/>
              </p14:nvContentPartPr>
              <p14:xfrm>
                <a:off x="8494360" y="1121267"/>
                <a:ext cx="276480" cy="443880"/>
              </p14:xfrm>
            </p:contentPart>
          </mc:Choice>
          <mc:Fallback>
            <p:pic>
              <p:nvPicPr>
                <p:cNvPr id="44" name="Ink 43">
                  <a:extLst>
                    <a:ext uri="{FF2B5EF4-FFF2-40B4-BE49-F238E27FC236}">
                      <a16:creationId xmlns:a16="http://schemas.microsoft.com/office/drawing/2014/main" id="{B541FE54-99DA-F372-F867-F7D43DD787BD}"/>
                    </a:ext>
                  </a:extLst>
                </p:cNvPr>
                <p:cNvPicPr/>
                <p:nvPr/>
              </p:nvPicPr>
              <p:blipFill>
                <a:blip r:embed="rId69"/>
                <a:stretch>
                  <a:fillRect/>
                </a:stretch>
              </p:blipFill>
              <p:spPr>
                <a:xfrm>
                  <a:off x="8485720" y="1112267"/>
                  <a:ext cx="294120" cy="461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0">
            <p14:nvContentPartPr>
              <p14:cNvPr id="45" name="Ink 44">
                <a:extLst>
                  <a:ext uri="{FF2B5EF4-FFF2-40B4-BE49-F238E27FC236}">
                    <a16:creationId xmlns:a16="http://schemas.microsoft.com/office/drawing/2014/main" id="{64CEDDA7-A0D3-C5B4-8AAD-42B102FEE23C}"/>
                  </a:ext>
                </a:extLst>
              </p14:cNvPr>
              <p14:cNvContentPartPr/>
              <p14:nvPr/>
            </p14:nvContentPartPr>
            <p14:xfrm>
              <a:off x="9028240" y="1328987"/>
              <a:ext cx="85320" cy="171360"/>
            </p14:xfrm>
          </p:contentPart>
        </mc:Choice>
        <mc:Fallback>
          <p:pic>
            <p:nvPicPr>
              <p:cNvPr id="45" name="Ink 44">
                <a:extLst>
                  <a:ext uri="{FF2B5EF4-FFF2-40B4-BE49-F238E27FC236}">
                    <a16:creationId xmlns:a16="http://schemas.microsoft.com/office/drawing/2014/main" id="{64CEDDA7-A0D3-C5B4-8AAD-42B102FEE23C}"/>
                  </a:ext>
                </a:extLst>
              </p:cNvPr>
              <p:cNvPicPr/>
              <p:nvPr/>
            </p:nvPicPr>
            <p:blipFill>
              <a:blip r:embed="rId71"/>
              <a:stretch>
                <a:fillRect/>
              </a:stretch>
            </p:blipFill>
            <p:spPr>
              <a:xfrm>
                <a:off x="9019600" y="1320347"/>
                <a:ext cx="102960" cy="189000"/>
              </a:xfrm>
              <a:prstGeom prst="rect">
                <a:avLst/>
              </a:prstGeom>
            </p:spPr>
          </p:pic>
        </mc:Fallback>
      </mc:AlternateContent>
      <p:grpSp>
        <p:nvGrpSpPr>
          <p:cNvPr id="54" name="Group 53">
            <a:extLst>
              <a:ext uri="{FF2B5EF4-FFF2-40B4-BE49-F238E27FC236}">
                <a16:creationId xmlns:a16="http://schemas.microsoft.com/office/drawing/2014/main" id="{EDA1EE48-45EF-6A04-DDE3-BFBCB747DDD3}"/>
              </a:ext>
            </a:extLst>
          </p:cNvPr>
          <p:cNvGrpSpPr/>
          <p:nvPr/>
        </p:nvGrpSpPr>
        <p:grpSpPr>
          <a:xfrm>
            <a:off x="9591640" y="788987"/>
            <a:ext cx="2648160" cy="927360"/>
            <a:chOff x="9591640" y="788987"/>
            <a:chExt cx="2648160" cy="927360"/>
          </a:xfrm>
        </p:grpSpPr>
        <mc:AlternateContent xmlns:mc="http://schemas.openxmlformats.org/markup-compatibility/2006">
          <mc:Choice xmlns:p14="http://schemas.microsoft.com/office/powerpoint/2010/main" Requires="p14">
            <p:contentPart p14:bwMode="auto" r:id="rId72">
              <p14:nvContentPartPr>
                <p14:cNvPr id="46" name="Ink 45">
                  <a:extLst>
                    <a:ext uri="{FF2B5EF4-FFF2-40B4-BE49-F238E27FC236}">
                      <a16:creationId xmlns:a16="http://schemas.microsoft.com/office/drawing/2014/main" id="{18F362E4-C275-0FC1-3B5D-8C60DC77DF95}"/>
                    </a:ext>
                  </a:extLst>
                </p14:cNvPr>
                <p14:cNvContentPartPr/>
                <p14:nvPr/>
              </p14:nvContentPartPr>
              <p14:xfrm>
                <a:off x="9591640" y="1056467"/>
                <a:ext cx="319320" cy="637920"/>
              </p14:xfrm>
            </p:contentPart>
          </mc:Choice>
          <mc:Fallback>
            <p:pic>
              <p:nvPicPr>
                <p:cNvPr id="46" name="Ink 45">
                  <a:extLst>
                    <a:ext uri="{FF2B5EF4-FFF2-40B4-BE49-F238E27FC236}">
                      <a16:creationId xmlns:a16="http://schemas.microsoft.com/office/drawing/2014/main" id="{18F362E4-C275-0FC1-3B5D-8C60DC77DF95}"/>
                    </a:ext>
                  </a:extLst>
                </p:cNvPr>
                <p:cNvPicPr/>
                <p:nvPr/>
              </p:nvPicPr>
              <p:blipFill>
                <a:blip r:embed="rId73"/>
                <a:stretch>
                  <a:fillRect/>
                </a:stretch>
              </p:blipFill>
              <p:spPr>
                <a:xfrm>
                  <a:off x="9582640" y="1047467"/>
                  <a:ext cx="336960" cy="6555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7" name="Ink 46">
                  <a:extLst>
                    <a:ext uri="{FF2B5EF4-FFF2-40B4-BE49-F238E27FC236}">
                      <a16:creationId xmlns:a16="http://schemas.microsoft.com/office/drawing/2014/main" id="{9D76F3EB-E6B8-169B-1430-2534D71A24EC}"/>
                    </a:ext>
                  </a:extLst>
                </p14:cNvPr>
                <p14:cNvContentPartPr/>
                <p14:nvPr/>
              </p14:nvContentPartPr>
              <p14:xfrm>
                <a:off x="10059280" y="1190747"/>
                <a:ext cx="202680" cy="525600"/>
              </p14:xfrm>
            </p:contentPart>
          </mc:Choice>
          <mc:Fallback>
            <p:pic>
              <p:nvPicPr>
                <p:cNvPr id="47" name="Ink 46">
                  <a:extLst>
                    <a:ext uri="{FF2B5EF4-FFF2-40B4-BE49-F238E27FC236}">
                      <a16:creationId xmlns:a16="http://schemas.microsoft.com/office/drawing/2014/main" id="{9D76F3EB-E6B8-169B-1430-2534D71A24EC}"/>
                    </a:ext>
                  </a:extLst>
                </p:cNvPr>
                <p:cNvPicPr/>
                <p:nvPr/>
              </p:nvPicPr>
              <p:blipFill>
                <a:blip r:embed="rId75"/>
                <a:stretch>
                  <a:fillRect/>
                </a:stretch>
              </p:blipFill>
              <p:spPr>
                <a:xfrm>
                  <a:off x="10050280" y="1182107"/>
                  <a:ext cx="220320" cy="5432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8" name="Ink 47">
                  <a:extLst>
                    <a:ext uri="{FF2B5EF4-FFF2-40B4-BE49-F238E27FC236}">
                      <a16:creationId xmlns:a16="http://schemas.microsoft.com/office/drawing/2014/main" id="{E9D8DFC3-474B-5187-F7FA-784E6AD8AD17}"/>
                    </a:ext>
                  </a:extLst>
                </p14:cNvPr>
                <p14:cNvContentPartPr/>
                <p14:nvPr/>
              </p14:nvContentPartPr>
              <p14:xfrm>
                <a:off x="10477600" y="1292267"/>
                <a:ext cx="241200" cy="284400"/>
              </p14:xfrm>
            </p:contentPart>
          </mc:Choice>
          <mc:Fallback>
            <p:pic>
              <p:nvPicPr>
                <p:cNvPr id="48" name="Ink 47">
                  <a:extLst>
                    <a:ext uri="{FF2B5EF4-FFF2-40B4-BE49-F238E27FC236}">
                      <a16:creationId xmlns:a16="http://schemas.microsoft.com/office/drawing/2014/main" id="{E9D8DFC3-474B-5187-F7FA-784E6AD8AD17}"/>
                    </a:ext>
                  </a:extLst>
                </p:cNvPr>
                <p:cNvPicPr/>
                <p:nvPr/>
              </p:nvPicPr>
              <p:blipFill>
                <a:blip r:embed="rId77"/>
                <a:stretch>
                  <a:fillRect/>
                </a:stretch>
              </p:blipFill>
              <p:spPr>
                <a:xfrm>
                  <a:off x="10468600" y="1283267"/>
                  <a:ext cx="25884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9" name="Ink 48">
                  <a:extLst>
                    <a:ext uri="{FF2B5EF4-FFF2-40B4-BE49-F238E27FC236}">
                      <a16:creationId xmlns:a16="http://schemas.microsoft.com/office/drawing/2014/main" id="{82EC8A1F-9F24-6B75-E131-27AB04E9033F}"/>
                    </a:ext>
                  </a:extLst>
                </p14:cNvPr>
                <p14:cNvContentPartPr/>
                <p14:nvPr/>
              </p14:nvContentPartPr>
              <p14:xfrm>
                <a:off x="10488040" y="1301267"/>
                <a:ext cx="152640" cy="252000"/>
              </p14:xfrm>
            </p:contentPart>
          </mc:Choice>
          <mc:Fallback>
            <p:pic>
              <p:nvPicPr>
                <p:cNvPr id="49" name="Ink 48">
                  <a:extLst>
                    <a:ext uri="{FF2B5EF4-FFF2-40B4-BE49-F238E27FC236}">
                      <a16:creationId xmlns:a16="http://schemas.microsoft.com/office/drawing/2014/main" id="{82EC8A1F-9F24-6B75-E131-27AB04E9033F}"/>
                    </a:ext>
                  </a:extLst>
                </p:cNvPr>
                <p:cNvPicPr/>
                <p:nvPr/>
              </p:nvPicPr>
              <p:blipFill>
                <a:blip r:embed="rId79"/>
                <a:stretch>
                  <a:fillRect/>
                </a:stretch>
              </p:blipFill>
              <p:spPr>
                <a:xfrm>
                  <a:off x="10479040" y="1292627"/>
                  <a:ext cx="17028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0" name="Ink 49">
                  <a:extLst>
                    <a:ext uri="{FF2B5EF4-FFF2-40B4-BE49-F238E27FC236}">
                      <a16:creationId xmlns:a16="http://schemas.microsoft.com/office/drawing/2014/main" id="{D9C4865C-7790-5E1F-59A1-E87F4C243E3B}"/>
                    </a:ext>
                  </a:extLst>
                </p14:cNvPr>
                <p14:cNvContentPartPr/>
                <p14:nvPr/>
              </p14:nvContentPartPr>
              <p14:xfrm>
                <a:off x="10819960" y="1197947"/>
                <a:ext cx="813240" cy="367200"/>
              </p14:xfrm>
            </p:contentPart>
          </mc:Choice>
          <mc:Fallback>
            <p:pic>
              <p:nvPicPr>
                <p:cNvPr id="50" name="Ink 49">
                  <a:extLst>
                    <a:ext uri="{FF2B5EF4-FFF2-40B4-BE49-F238E27FC236}">
                      <a16:creationId xmlns:a16="http://schemas.microsoft.com/office/drawing/2014/main" id="{D9C4865C-7790-5E1F-59A1-E87F4C243E3B}"/>
                    </a:ext>
                  </a:extLst>
                </p:cNvPr>
                <p:cNvPicPr/>
                <p:nvPr/>
              </p:nvPicPr>
              <p:blipFill>
                <a:blip r:embed="rId81"/>
                <a:stretch>
                  <a:fillRect/>
                </a:stretch>
              </p:blipFill>
              <p:spPr>
                <a:xfrm>
                  <a:off x="10811320" y="1189307"/>
                  <a:ext cx="830880" cy="3848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1" name="Ink 50">
                  <a:extLst>
                    <a:ext uri="{FF2B5EF4-FFF2-40B4-BE49-F238E27FC236}">
                      <a16:creationId xmlns:a16="http://schemas.microsoft.com/office/drawing/2014/main" id="{0F43C643-254D-EA2B-73E2-7D7E381D0314}"/>
                    </a:ext>
                  </a:extLst>
                </p14:cNvPr>
                <p14:cNvContentPartPr/>
                <p14:nvPr/>
              </p14:nvContentPartPr>
              <p14:xfrm>
                <a:off x="11395960" y="1289387"/>
                <a:ext cx="183240" cy="258120"/>
              </p14:xfrm>
            </p:contentPart>
          </mc:Choice>
          <mc:Fallback>
            <p:pic>
              <p:nvPicPr>
                <p:cNvPr id="51" name="Ink 50">
                  <a:extLst>
                    <a:ext uri="{FF2B5EF4-FFF2-40B4-BE49-F238E27FC236}">
                      <a16:creationId xmlns:a16="http://schemas.microsoft.com/office/drawing/2014/main" id="{0F43C643-254D-EA2B-73E2-7D7E381D0314}"/>
                    </a:ext>
                  </a:extLst>
                </p:cNvPr>
                <p:cNvPicPr/>
                <p:nvPr/>
              </p:nvPicPr>
              <p:blipFill>
                <a:blip r:embed="rId83"/>
                <a:stretch>
                  <a:fillRect/>
                </a:stretch>
              </p:blipFill>
              <p:spPr>
                <a:xfrm>
                  <a:off x="11387320" y="1280387"/>
                  <a:ext cx="20088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2" name="Ink 51">
                  <a:extLst>
                    <a:ext uri="{FF2B5EF4-FFF2-40B4-BE49-F238E27FC236}">
                      <a16:creationId xmlns:a16="http://schemas.microsoft.com/office/drawing/2014/main" id="{5182BA08-1B37-3C2E-B486-5FA351FD3C31}"/>
                    </a:ext>
                  </a:extLst>
                </p14:cNvPr>
                <p14:cNvContentPartPr/>
                <p14:nvPr/>
              </p14:nvContentPartPr>
              <p14:xfrm>
                <a:off x="11379040" y="1090307"/>
                <a:ext cx="527040" cy="572040"/>
              </p14:xfrm>
            </p:contentPart>
          </mc:Choice>
          <mc:Fallback>
            <p:pic>
              <p:nvPicPr>
                <p:cNvPr id="52" name="Ink 51">
                  <a:extLst>
                    <a:ext uri="{FF2B5EF4-FFF2-40B4-BE49-F238E27FC236}">
                      <a16:creationId xmlns:a16="http://schemas.microsoft.com/office/drawing/2014/main" id="{5182BA08-1B37-3C2E-B486-5FA351FD3C31}"/>
                    </a:ext>
                  </a:extLst>
                </p:cNvPr>
                <p:cNvPicPr/>
                <p:nvPr/>
              </p:nvPicPr>
              <p:blipFill>
                <a:blip r:embed="rId85"/>
                <a:stretch>
                  <a:fillRect/>
                </a:stretch>
              </p:blipFill>
              <p:spPr>
                <a:xfrm>
                  <a:off x="11370400" y="1081307"/>
                  <a:ext cx="544680" cy="5896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3" name="Ink 52">
                  <a:extLst>
                    <a:ext uri="{FF2B5EF4-FFF2-40B4-BE49-F238E27FC236}">
                      <a16:creationId xmlns:a16="http://schemas.microsoft.com/office/drawing/2014/main" id="{1160B7D5-C5F0-E2DB-C7D0-78475158ADAF}"/>
                    </a:ext>
                  </a:extLst>
                </p14:cNvPr>
                <p14:cNvContentPartPr/>
                <p14:nvPr/>
              </p14:nvContentPartPr>
              <p14:xfrm>
                <a:off x="11937760" y="788987"/>
                <a:ext cx="302040" cy="223200"/>
              </p14:xfrm>
            </p:contentPart>
          </mc:Choice>
          <mc:Fallback>
            <p:pic>
              <p:nvPicPr>
                <p:cNvPr id="53" name="Ink 52">
                  <a:extLst>
                    <a:ext uri="{FF2B5EF4-FFF2-40B4-BE49-F238E27FC236}">
                      <a16:creationId xmlns:a16="http://schemas.microsoft.com/office/drawing/2014/main" id="{1160B7D5-C5F0-E2DB-C7D0-78475158ADAF}"/>
                    </a:ext>
                  </a:extLst>
                </p:cNvPr>
                <p:cNvPicPr/>
                <p:nvPr/>
              </p:nvPicPr>
              <p:blipFill>
                <a:blip r:embed="rId87"/>
                <a:stretch>
                  <a:fillRect/>
                </a:stretch>
              </p:blipFill>
              <p:spPr>
                <a:xfrm>
                  <a:off x="11928760" y="780347"/>
                  <a:ext cx="319680" cy="240840"/>
                </a:xfrm>
                <a:prstGeom prst="rect">
                  <a:avLst/>
                </a:prstGeom>
              </p:spPr>
            </p:pic>
          </mc:Fallback>
        </mc:AlternateContent>
      </p:grpSp>
      <p:grpSp>
        <p:nvGrpSpPr>
          <p:cNvPr id="63" name="Group 62">
            <a:extLst>
              <a:ext uri="{FF2B5EF4-FFF2-40B4-BE49-F238E27FC236}">
                <a16:creationId xmlns:a16="http://schemas.microsoft.com/office/drawing/2014/main" id="{16721BA3-454F-7612-13E5-BB7D4A6F38FD}"/>
              </a:ext>
            </a:extLst>
          </p:cNvPr>
          <p:cNvGrpSpPr/>
          <p:nvPr/>
        </p:nvGrpSpPr>
        <p:grpSpPr>
          <a:xfrm>
            <a:off x="718360" y="2802827"/>
            <a:ext cx="1171800" cy="529920"/>
            <a:chOff x="718360" y="2802827"/>
            <a:chExt cx="1171800" cy="529920"/>
          </a:xfrm>
        </p:grpSpPr>
        <mc:AlternateContent xmlns:mc="http://schemas.openxmlformats.org/markup-compatibility/2006">
          <mc:Choice xmlns:p14="http://schemas.microsoft.com/office/powerpoint/2010/main" Requires="p14">
            <p:contentPart p14:bwMode="auto" r:id="rId88">
              <p14:nvContentPartPr>
                <p14:cNvPr id="58" name="Ink 57">
                  <a:extLst>
                    <a:ext uri="{FF2B5EF4-FFF2-40B4-BE49-F238E27FC236}">
                      <a16:creationId xmlns:a16="http://schemas.microsoft.com/office/drawing/2014/main" id="{A2C60054-52B5-8006-E3C5-6A7A00307D2C}"/>
                    </a:ext>
                  </a:extLst>
                </p14:cNvPr>
                <p14:cNvContentPartPr/>
                <p14:nvPr/>
              </p14:nvContentPartPr>
              <p14:xfrm>
                <a:off x="718360" y="2840987"/>
                <a:ext cx="306720" cy="392040"/>
              </p14:xfrm>
            </p:contentPart>
          </mc:Choice>
          <mc:Fallback>
            <p:pic>
              <p:nvPicPr>
                <p:cNvPr id="58" name="Ink 57">
                  <a:extLst>
                    <a:ext uri="{FF2B5EF4-FFF2-40B4-BE49-F238E27FC236}">
                      <a16:creationId xmlns:a16="http://schemas.microsoft.com/office/drawing/2014/main" id="{A2C60054-52B5-8006-E3C5-6A7A00307D2C}"/>
                    </a:ext>
                  </a:extLst>
                </p:cNvPr>
                <p:cNvPicPr/>
                <p:nvPr/>
              </p:nvPicPr>
              <p:blipFill>
                <a:blip r:embed="rId89"/>
                <a:stretch>
                  <a:fillRect/>
                </a:stretch>
              </p:blipFill>
              <p:spPr>
                <a:xfrm>
                  <a:off x="709720" y="2831987"/>
                  <a:ext cx="324360" cy="4096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9" name="Ink 58">
                  <a:extLst>
                    <a:ext uri="{FF2B5EF4-FFF2-40B4-BE49-F238E27FC236}">
                      <a16:creationId xmlns:a16="http://schemas.microsoft.com/office/drawing/2014/main" id="{832740A5-7AED-6188-7E50-9F4DACBF430F}"/>
                    </a:ext>
                  </a:extLst>
                </p14:cNvPr>
                <p14:cNvContentPartPr/>
                <p14:nvPr/>
              </p14:nvContentPartPr>
              <p14:xfrm>
                <a:off x="1163680" y="2802827"/>
                <a:ext cx="196200" cy="411120"/>
              </p14:xfrm>
            </p:contentPart>
          </mc:Choice>
          <mc:Fallback>
            <p:pic>
              <p:nvPicPr>
                <p:cNvPr id="59" name="Ink 58">
                  <a:extLst>
                    <a:ext uri="{FF2B5EF4-FFF2-40B4-BE49-F238E27FC236}">
                      <a16:creationId xmlns:a16="http://schemas.microsoft.com/office/drawing/2014/main" id="{832740A5-7AED-6188-7E50-9F4DACBF430F}"/>
                    </a:ext>
                  </a:extLst>
                </p:cNvPr>
                <p:cNvPicPr/>
                <p:nvPr/>
              </p:nvPicPr>
              <p:blipFill>
                <a:blip r:embed="rId91"/>
                <a:stretch>
                  <a:fillRect/>
                </a:stretch>
              </p:blipFill>
              <p:spPr>
                <a:xfrm>
                  <a:off x="1154680" y="2793827"/>
                  <a:ext cx="213840" cy="4287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0" name="Ink 59">
                  <a:extLst>
                    <a:ext uri="{FF2B5EF4-FFF2-40B4-BE49-F238E27FC236}">
                      <a16:creationId xmlns:a16="http://schemas.microsoft.com/office/drawing/2014/main" id="{17CE51EE-2C56-A372-C7C7-FC47D4B6AAB2}"/>
                    </a:ext>
                  </a:extLst>
                </p14:cNvPr>
                <p14:cNvContentPartPr/>
                <p14:nvPr/>
              </p14:nvContentPartPr>
              <p14:xfrm>
                <a:off x="1586680" y="2942507"/>
                <a:ext cx="252720" cy="390240"/>
              </p14:xfrm>
            </p:contentPart>
          </mc:Choice>
          <mc:Fallback>
            <p:pic>
              <p:nvPicPr>
                <p:cNvPr id="60" name="Ink 59">
                  <a:extLst>
                    <a:ext uri="{FF2B5EF4-FFF2-40B4-BE49-F238E27FC236}">
                      <a16:creationId xmlns:a16="http://schemas.microsoft.com/office/drawing/2014/main" id="{17CE51EE-2C56-A372-C7C7-FC47D4B6AAB2}"/>
                    </a:ext>
                  </a:extLst>
                </p:cNvPr>
                <p:cNvPicPr/>
                <p:nvPr/>
              </p:nvPicPr>
              <p:blipFill>
                <a:blip r:embed="rId93"/>
                <a:stretch>
                  <a:fillRect/>
                </a:stretch>
              </p:blipFill>
              <p:spPr>
                <a:xfrm>
                  <a:off x="1577680" y="2933867"/>
                  <a:ext cx="270360" cy="4078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1" name="Ink 60">
                  <a:extLst>
                    <a:ext uri="{FF2B5EF4-FFF2-40B4-BE49-F238E27FC236}">
                      <a16:creationId xmlns:a16="http://schemas.microsoft.com/office/drawing/2014/main" id="{3423FA46-48D9-FC58-18D8-522FE945FBE2}"/>
                    </a:ext>
                  </a:extLst>
                </p14:cNvPr>
                <p14:cNvContentPartPr/>
                <p14:nvPr/>
              </p14:nvContentPartPr>
              <p14:xfrm>
                <a:off x="1574080" y="2835587"/>
                <a:ext cx="300240" cy="162000"/>
              </p14:xfrm>
            </p:contentPart>
          </mc:Choice>
          <mc:Fallback>
            <p:pic>
              <p:nvPicPr>
                <p:cNvPr id="61" name="Ink 60">
                  <a:extLst>
                    <a:ext uri="{FF2B5EF4-FFF2-40B4-BE49-F238E27FC236}">
                      <a16:creationId xmlns:a16="http://schemas.microsoft.com/office/drawing/2014/main" id="{3423FA46-48D9-FC58-18D8-522FE945FBE2}"/>
                    </a:ext>
                  </a:extLst>
                </p:cNvPr>
                <p:cNvPicPr/>
                <p:nvPr/>
              </p:nvPicPr>
              <p:blipFill>
                <a:blip r:embed="rId95"/>
                <a:stretch>
                  <a:fillRect/>
                </a:stretch>
              </p:blipFill>
              <p:spPr>
                <a:xfrm>
                  <a:off x="1565440" y="2826587"/>
                  <a:ext cx="31788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2" name="Ink 61">
                  <a:extLst>
                    <a:ext uri="{FF2B5EF4-FFF2-40B4-BE49-F238E27FC236}">
                      <a16:creationId xmlns:a16="http://schemas.microsoft.com/office/drawing/2014/main" id="{93069D8A-FEEC-A4BB-29C3-82EA426AC747}"/>
                    </a:ext>
                  </a:extLst>
                </p14:cNvPr>
                <p14:cNvContentPartPr/>
                <p14:nvPr/>
              </p14:nvContentPartPr>
              <p14:xfrm>
                <a:off x="1642120" y="3076787"/>
                <a:ext cx="248040" cy="140760"/>
              </p14:xfrm>
            </p:contentPart>
          </mc:Choice>
          <mc:Fallback>
            <p:pic>
              <p:nvPicPr>
                <p:cNvPr id="62" name="Ink 61">
                  <a:extLst>
                    <a:ext uri="{FF2B5EF4-FFF2-40B4-BE49-F238E27FC236}">
                      <a16:creationId xmlns:a16="http://schemas.microsoft.com/office/drawing/2014/main" id="{93069D8A-FEEC-A4BB-29C3-82EA426AC747}"/>
                    </a:ext>
                  </a:extLst>
                </p:cNvPr>
                <p:cNvPicPr/>
                <p:nvPr/>
              </p:nvPicPr>
              <p:blipFill>
                <a:blip r:embed="rId97"/>
                <a:stretch>
                  <a:fillRect/>
                </a:stretch>
              </p:blipFill>
              <p:spPr>
                <a:xfrm>
                  <a:off x="1633480" y="3067787"/>
                  <a:ext cx="265680" cy="158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8">
            <p14:nvContentPartPr>
              <p14:cNvPr id="64" name="Ink 63">
                <a:extLst>
                  <a:ext uri="{FF2B5EF4-FFF2-40B4-BE49-F238E27FC236}">
                    <a16:creationId xmlns:a16="http://schemas.microsoft.com/office/drawing/2014/main" id="{75561D7E-08D3-1032-9CD0-AD4FEF34E68E}"/>
                  </a:ext>
                </a:extLst>
              </p14:cNvPr>
              <p14:cNvContentPartPr/>
              <p14:nvPr/>
            </p14:nvContentPartPr>
            <p14:xfrm>
              <a:off x="1178440" y="3988667"/>
              <a:ext cx="122400" cy="11160"/>
            </p14:xfrm>
          </p:contentPart>
        </mc:Choice>
        <mc:Fallback>
          <p:pic>
            <p:nvPicPr>
              <p:cNvPr id="64" name="Ink 63">
                <a:extLst>
                  <a:ext uri="{FF2B5EF4-FFF2-40B4-BE49-F238E27FC236}">
                    <a16:creationId xmlns:a16="http://schemas.microsoft.com/office/drawing/2014/main" id="{75561D7E-08D3-1032-9CD0-AD4FEF34E68E}"/>
                  </a:ext>
                </a:extLst>
              </p:cNvPr>
              <p:cNvPicPr/>
              <p:nvPr/>
            </p:nvPicPr>
            <p:blipFill>
              <a:blip r:embed="rId99"/>
              <a:stretch>
                <a:fillRect/>
              </a:stretch>
            </p:blipFill>
            <p:spPr>
              <a:xfrm>
                <a:off x="1169440" y="3979667"/>
                <a:ext cx="14004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5" name="Ink 64">
                <a:extLst>
                  <a:ext uri="{FF2B5EF4-FFF2-40B4-BE49-F238E27FC236}">
                    <a16:creationId xmlns:a16="http://schemas.microsoft.com/office/drawing/2014/main" id="{5C7604C2-C727-C161-7076-6C8F2389A55E}"/>
                  </a:ext>
                </a:extLst>
              </p14:cNvPr>
              <p14:cNvContentPartPr/>
              <p14:nvPr/>
            </p14:nvContentPartPr>
            <p14:xfrm>
              <a:off x="1164040" y="4201787"/>
              <a:ext cx="84240" cy="65160"/>
            </p14:xfrm>
          </p:contentPart>
        </mc:Choice>
        <mc:Fallback>
          <p:pic>
            <p:nvPicPr>
              <p:cNvPr id="65" name="Ink 64">
                <a:extLst>
                  <a:ext uri="{FF2B5EF4-FFF2-40B4-BE49-F238E27FC236}">
                    <a16:creationId xmlns:a16="http://schemas.microsoft.com/office/drawing/2014/main" id="{5C7604C2-C727-C161-7076-6C8F2389A55E}"/>
                  </a:ext>
                </a:extLst>
              </p:cNvPr>
              <p:cNvPicPr/>
              <p:nvPr/>
            </p:nvPicPr>
            <p:blipFill>
              <a:blip r:embed="rId101"/>
              <a:stretch>
                <a:fillRect/>
              </a:stretch>
            </p:blipFill>
            <p:spPr>
              <a:xfrm>
                <a:off x="1155040" y="4193147"/>
                <a:ext cx="10188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6" name="Ink 65">
                <a:extLst>
                  <a:ext uri="{FF2B5EF4-FFF2-40B4-BE49-F238E27FC236}">
                    <a16:creationId xmlns:a16="http://schemas.microsoft.com/office/drawing/2014/main" id="{BAC7E0E0-9216-4F7E-50D4-EF83BEBA2D66}"/>
                  </a:ext>
                </a:extLst>
              </p14:cNvPr>
              <p14:cNvContentPartPr/>
              <p14:nvPr/>
            </p14:nvContentPartPr>
            <p14:xfrm>
              <a:off x="1603240" y="3741707"/>
              <a:ext cx="257040" cy="497880"/>
            </p14:xfrm>
          </p:contentPart>
        </mc:Choice>
        <mc:Fallback>
          <p:pic>
            <p:nvPicPr>
              <p:cNvPr id="66" name="Ink 65">
                <a:extLst>
                  <a:ext uri="{FF2B5EF4-FFF2-40B4-BE49-F238E27FC236}">
                    <a16:creationId xmlns:a16="http://schemas.microsoft.com/office/drawing/2014/main" id="{BAC7E0E0-9216-4F7E-50D4-EF83BEBA2D66}"/>
                  </a:ext>
                </a:extLst>
              </p:cNvPr>
              <p:cNvPicPr/>
              <p:nvPr/>
            </p:nvPicPr>
            <p:blipFill>
              <a:blip r:embed="rId103"/>
              <a:stretch>
                <a:fillRect/>
              </a:stretch>
            </p:blipFill>
            <p:spPr>
              <a:xfrm>
                <a:off x="1594240" y="3733067"/>
                <a:ext cx="274680" cy="515520"/>
              </a:xfrm>
              <a:prstGeom prst="rect">
                <a:avLst/>
              </a:prstGeom>
            </p:spPr>
          </p:pic>
        </mc:Fallback>
      </mc:AlternateContent>
      <p:grpSp>
        <p:nvGrpSpPr>
          <p:cNvPr id="77" name="Group 76">
            <a:extLst>
              <a:ext uri="{FF2B5EF4-FFF2-40B4-BE49-F238E27FC236}">
                <a16:creationId xmlns:a16="http://schemas.microsoft.com/office/drawing/2014/main" id="{114F8409-3149-8475-1177-20B989BCEDA8}"/>
              </a:ext>
            </a:extLst>
          </p:cNvPr>
          <p:cNvGrpSpPr/>
          <p:nvPr/>
        </p:nvGrpSpPr>
        <p:grpSpPr>
          <a:xfrm>
            <a:off x="2166640" y="3670427"/>
            <a:ext cx="1068480" cy="750960"/>
            <a:chOff x="2166640" y="3670427"/>
            <a:chExt cx="1068480" cy="750960"/>
          </a:xfrm>
        </p:grpSpPr>
        <mc:AlternateContent xmlns:mc="http://schemas.openxmlformats.org/markup-compatibility/2006">
          <mc:Choice xmlns:p14="http://schemas.microsoft.com/office/powerpoint/2010/main" Requires="p14">
            <p:contentPart p14:bwMode="auto" r:id="rId104">
              <p14:nvContentPartPr>
                <p14:cNvPr id="67" name="Ink 66">
                  <a:extLst>
                    <a:ext uri="{FF2B5EF4-FFF2-40B4-BE49-F238E27FC236}">
                      <a16:creationId xmlns:a16="http://schemas.microsoft.com/office/drawing/2014/main" id="{CDA66DFE-150D-5D3B-AF15-4B6EC35B6ACA}"/>
                    </a:ext>
                  </a:extLst>
                </p14:cNvPr>
                <p14:cNvContentPartPr/>
                <p14:nvPr/>
              </p14:nvContentPartPr>
              <p14:xfrm>
                <a:off x="2166640" y="3670427"/>
                <a:ext cx="301680" cy="750960"/>
              </p14:xfrm>
            </p:contentPart>
          </mc:Choice>
          <mc:Fallback>
            <p:pic>
              <p:nvPicPr>
                <p:cNvPr id="67" name="Ink 66">
                  <a:extLst>
                    <a:ext uri="{FF2B5EF4-FFF2-40B4-BE49-F238E27FC236}">
                      <a16:creationId xmlns:a16="http://schemas.microsoft.com/office/drawing/2014/main" id="{CDA66DFE-150D-5D3B-AF15-4B6EC35B6ACA}"/>
                    </a:ext>
                  </a:extLst>
                </p:cNvPr>
                <p:cNvPicPr/>
                <p:nvPr/>
              </p:nvPicPr>
              <p:blipFill>
                <a:blip r:embed="rId105"/>
                <a:stretch>
                  <a:fillRect/>
                </a:stretch>
              </p:blipFill>
              <p:spPr>
                <a:xfrm>
                  <a:off x="2157640" y="3661787"/>
                  <a:ext cx="319320" cy="7686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8" name="Ink 67">
                  <a:extLst>
                    <a:ext uri="{FF2B5EF4-FFF2-40B4-BE49-F238E27FC236}">
                      <a16:creationId xmlns:a16="http://schemas.microsoft.com/office/drawing/2014/main" id="{0F6B07D6-C065-2EF1-E39B-C9843DBF6480}"/>
                    </a:ext>
                  </a:extLst>
                </p14:cNvPr>
                <p14:cNvContentPartPr/>
                <p14:nvPr/>
              </p14:nvContentPartPr>
              <p14:xfrm>
                <a:off x="2539600" y="3758627"/>
                <a:ext cx="127800" cy="277920"/>
              </p14:xfrm>
            </p:contentPart>
          </mc:Choice>
          <mc:Fallback>
            <p:pic>
              <p:nvPicPr>
                <p:cNvPr id="68" name="Ink 67">
                  <a:extLst>
                    <a:ext uri="{FF2B5EF4-FFF2-40B4-BE49-F238E27FC236}">
                      <a16:creationId xmlns:a16="http://schemas.microsoft.com/office/drawing/2014/main" id="{0F6B07D6-C065-2EF1-E39B-C9843DBF6480}"/>
                    </a:ext>
                  </a:extLst>
                </p:cNvPr>
                <p:cNvPicPr/>
                <p:nvPr/>
              </p:nvPicPr>
              <p:blipFill>
                <a:blip r:embed="rId107"/>
                <a:stretch>
                  <a:fillRect/>
                </a:stretch>
              </p:blipFill>
              <p:spPr>
                <a:xfrm>
                  <a:off x="2530960" y="3749627"/>
                  <a:ext cx="14544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9" name="Ink 68">
                  <a:extLst>
                    <a:ext uri="{FF2B5EF4-FFF2-40B4-BE49-F238E27FC236}">
                      <a16:creationId xmlns:a16="http://schemas.microsoft.com/office/drawing/2014/main" id="{FD072F65-2A11-0C34-F096-7E956DAB9326}"/>
                    </a:ext>
                  </a:extLst>
                </p14:cNvPr>
                <p14:cNvContentPartPr/>
                <p14:nvPr/>
              </p14:nvContentPartPr>
              <p14:xfrm>
                <a:off x="2606560" y="3805787"/>
                <a:ext cx="136800" cy="536400"/>
              </p14:xfrm>
            </p:contentPart>
          </mc:Choice>
          <mc:Fallback>
            <p:pic>
              <p:nvPicPr>
                <p:cNvPr id="69" name="Ink 68">
                  <a:extLst>
                    <a:ext uri="{FF2B5EF4-FFF2-40B4-BE49-F238E27FC236}">
                      <a16:creationId xmlns:a16="http://schemas.microsoft.com/office/drawing/2014/main" id="{FD072F65-2A11-0C34-F096-7E956DAB9326}"/>
                    </a:ext>
                  </a:extLst>
                </p:cNvPr>
                <p:cNvPicPr/>
                <p:nvPr/>
              </p:nvPicPr>
              <p:blipFill>
                <a:blip r:embed="rId109"/>
                <a:stretch>
                  <a:fillRect/>
                </a:stretch>
              </p:blipFill>
              <p:spPr>
                <a:xfrm>
                  <a:off x="2597920" y="3797147"/>
                  <a:ext cx="154440" cy="5540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0" name="Ink 69">
                  <a:extLst>
                    <a:ext uri="{FF2B5EF4-FFF2-40B4-BE49-F238E27FC236}">
                      <a16:creationId xmlns:a16="http://schemas.microsoft.com/office/drawing/2014/main" id="{01A79D96-596F-2965-ED31-790BFEB20DD6}"/>
                    </a:ext>
                  </a:extLst>
                </p14:cNvPr>
                <p14:cNvContentPartPr/>
                <p14:nvPr/>
              </p14:nvContentPartPr>
              <p14:xfrm>
                <a:off x="2894920" y="4045907"/>
                <a:ext cx="340200" cy="17640"/>
              </p14:xfrm>
            </p:contentPart>
          </mc:Choice>
          <mc:Fallback>
            <p:pic>
              <p:nvPicPr>
                <p:cNvPr id="70" name="Ink 69">
                  <a:extLst>
                    <a:ext uri="{FF2B5EF4-FFF2-40B4-BE49-F238E27FC236}">
                      <a16:creationId xmlns:a16="http://schemas.microsoft.com/office/drawing/2014/main" id="{01A79D96-596F-2965-ED31-790BFEB20DD6}"/>
                    </a:ext>
                  </a:extLst>
                </p:cNvPr>
                <p:cNvPicPr/>
                <p:nvPr/>
              </p:nvPicPr>
              <p:blipFill>
                <a:blip r:embed="rId111"/>
                <a:stretch>
                  <a:fillRect/>
                </a:stretch>
              </p:blipFill>
              <p:spPr>
                <a:xfrm>
                  <a:off x="2886280" y="4037267"/>
                  <a:ext cx="357840" cy="35280"/>
                </a:xfrm>
                <a:prstGeom prst="rect">
                  <a:avLst/>
                </a:prstGeom>
              </p:spPr>
            </p:pic>
          </mc:Fallback>
        </mc:AlternateContent>
      </p:grpSp>
      <p:grpSp>
        <p:nvGrpSpPr>
          <p:cNvPr id="76" name="Group 75">
            <a:extLst>
              <a:ext uri="{FF2B5EF4-FFF2-40B4-BE49-F238E27FC236}">
                <a16:creationId xmlns:a16="http://schemas.microsoft.com/office/drawing/2014/main" id="{9134EA05-F458-71BF-FE0F-DE851A41B403}"/>
              </a:ext>
            </a:extLst>
          </p:cNvPr>
          <p:cNvGrpSpPr/>
          <p:nvPr/>
        </p:nvGrpSpPr>
        <p:grpSpPr>
          <a:xfrm>
            <a:off x="3497200" y="3487547"/>
            <a:ext cx="791280" cy="899280"/>
            <a:chOff x="3497200" y="3487547"/>
            <a:chExt cx="791280" cy="899280"/>
          </a:xfrm>
        </p:grpSpPr>
        <mc:AlternateContent xmlns:mc="http://schemas.openxmlformats.org/markup-compatibility/2006">
          <mc:Choice xmlns:p14="http://schemas.microsoft.com/office/powerpoint/2010/main" Requires="p14">
            <p:contentPart p14:bwMode="auto" r:id="rId112">
              <p14:nvContentPartPr>
                <p14:cNvPr id="71" name="Ink 70">
                  <a:extLst>
                    <a:ext uri="{FF2B5EF4-FFF2-40B4-BE49-F238E27FC236}">
                      <a16:creationId xmlns:a16="http://schemas.microsoft.com/office/drawing/2014/main" id="{953412BA-4AB1-9337-080E-F78C2405C943}"/>
                    </a:ext>
                  </a:extLst>
                </p14:cNvPr>
                <p14:cNvContentPartPr/>
                <p14:nvPr/>
              </p14:nvContentPartPr>
              <p14:xfrm>
                <a:off x="3497200" y="3843587"/>
                <a:ext cx="226440" cy="181800"/>
              </p14:xfrm>
            </p:contentPart>
          </mc:Choice>
          <mc:Fallback>
            <p:pic>
              <p:nvPicPr>
                <p:cNvPr id="71" name="Ink 70">
                  <a:extLst>
                    <a:ext uri="{FF2B5EF4-FFF2-40B4-BE49-F238E27FC236}">
                      <a16:creationId xmlns:a16="http://schemas.microsoft.com/office/drawing/2014/main" id="{953412BA-4AB1-9337-080E-F78C2405C943}"/>
                    </a:ext>
                  </a:extLst>
                </p:cNvPr>
                <p:cNvPicPr/>
                <p:nvPr/>
              </p:nvPicPr>
              <p:blipFill>
                <a:blip r:embed="rId113"/>
                <a:stretch>
                  <a:fillRect/>
                </a:stretch>
              </p:blipFill>
              <p:spPr>
                <a:xfrm>
                  <a:off x="3488200" y="3834587"/>
                  <a:ext cx="24408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2" name="Ink 71">
                  <a:extLst>
                    <a:ext uri="{FF2B5EF4-FFF2-40B4-BE49-F238E27FC236}">
                      <a16:creationId xmlns:a16="http://schemas.microsoft.com/office/drawing/2014/main" id="{A4625659-212C-9D2F-B0AB-448A85A4F94A}"/>
                    </a:ext>
                  </a:extLst>
                </p14:cNvPr>
                <p14:cNvContentPartPr/>
                <p14:nvPr/>
              </p14:nvContentPartPr>
              <p14:xfrm>
                <a:off x="3574240" y="3781667"/>
                <a:ext cx="270000" cy="605160"/>
              </p14:xfrm>
            </p:contentPart>
          </mc:Choice>
          <mc:Fallback>
            <p:pic>
              <p:nvPicPr>
                <p:cNvPr id="72" name="Ink 71">
                  <a:extLst>
                    <a:ext uri="{FF2B5EF4-FFF2-40B4-BE49-F238E27FC236}">
                      <a16:creationId xmlns:a16="http://schemas.microsoft.com/office/drawing/2014/main" id="{A4625659-212C-9D2F-B0AB-448A85A4F94A}"/>
                    </a:ext>
                  </a:extLst>
                </p:cNvPr>
                <p:cNvPicPr/>
                <p:nvPr/>
              </p:nvPicPr>
              <p:blipFill>
                <a:blip r:embed="rId115"/>
                <a:stretch>
                  <a:fillRect/>
                </a:stretch>
              </p:blipFill>
              <p:spPr>
                <a:xfrm>
                  <a:off x="3565240" y="3773027"/>
                  <a:ext cx="287640" cy="6228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3" name="Ink 72">
                  <a:extLst>
                    <a:ext uri="{FF2B5EF4-FFF2-40B4-BE49-F238E27FC236}">
                      <a16:creationId xmlns:a16="http://schemas.microsoft.com/office/drawing/2014/main" id="{363633BD-EFE2-E58A-4959-B038B804AC64}"/>
                    </a:ext>
                  </a:extLst>
                </p14:cNvPr>
                <p14:cNvContentPartPr/>
                <p14:nvPr/>
              </p14:nvContentPartPr>
              <p14:xfrm>
                <a:off x="3581800" y="3487547"/>
                <a:ext cx="128160" cy="112680"/>
              </p14:xfrm>
            </p:contentPart>
          </mc:Choice>
          <mc:Fallback>
            <p:pic>
              <p:nvPicPr>
                <p:cNvPr id="73" name="Ink 72">
                  <a:extLst>
                    <a:ext uri="{FF2B5EF4-FFF2-40B4-BE49-F238E27FC236}">
                      <a16:creationId xmlns:a16="http://schemas.microsoft.com/office/drawing/2014/main" id="{363633BD-EFE2-E58A-4959-B038B804AC64}"/>
                    </a:ext>
                  </a:extLst>
                </p:cNvPr>
                <p:cNvPicPr/>
                <p:nvPr/>
              </p:nvPicPr>
              <p:blipFill>
                <a:blip r:embed="rId117"/>
                <a:stretch>
                  <a:fillRect/>
                </a:stretch>
              </p:blipFill>
              <p:spPr>
                <a:xfrm>
                  <a:off x="3572800" y="3478547"/>
                  <a:ext cx="14580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4" name="Ink 73">
                  <a:extLst>
                    <a:ext uri="{FF2B5EF4-FFF2-40B4-BE49-F238E27FC236}">
                      <a16:creationId xmlns:a16="http://schemas.microsoft.com/office/drawing/2014/main" id="{1CAEECAA-6142-271B-7DF5-858CE81FC484}"/>
                    </a:ext>
                  </a:extLst>
                </p14:cNvPr>
                <p14:cNvContentPartPr/>
                <p14:nvPr/>
              </p14:nvContentPartPr>
              <p14:xfrm>
                <a:off x="3855400" y="3711827"/>
                <a:ext cx="151920" cy="653400"/>
              </p14:xfrm>
            </p:contentPart>
          </mc:Choice>
          <mc:Fallback>
            <p:pic>
              <p:nvPicPr>
                <p:cNvPr id="74" name="Ink 73">
                  <a:extLst>
                    <a:ext uri="{FF2B5EF4-FFF2-40B4-BE49-F238E27FC236}">
                      <a16:creationId xmlns:a16="http://schemas.microsoft.com/office/drawing/2014/main" id="{1CAEECAA-6142-271B-7DF5-858CE81FC484}"/>
                    </a:ext>
                  </a:extLst>
                </p:cNvPr>
                <p:cNvPicPr/>
                <p:nvPr/>
              </p:nvPicPr>
              <p:blipFill>
                <a:blip r:embed="rId119"/>
                <a:stretch>
                  <a:fillRect/>
                </a:stretch>
              </p:blipFill>
              <p:spPr>
                <a:xfrm>
                  <a:off x="3846760" y="3702827"/>
                  <a:ext cx="169560" cy="6710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5" name="Ink 74">
                  <a:extLst>
                    <a:ext uri="{FF2B5EF4-FFF2-40B4-BE49-F238E27FC236}">
                      <a16:creationId xmlns:a16="http://schemas.microsoft.com/office/drawing/2014/main" id="{C004A9EA-8582-9879-21CA-CF1DE95FC7E1}"/>
                    </a:ext>
                  </a:extLst>
                </p14:cNvPr>
                <p14:cNvContentPartPr/>
                <p14:nvPr/>
              </p14:nvContentPartPr>
              <p14:xfrm>
                <a:off x="3928480" y="3506987"/>
                <a:ext cx="360000" cy="196200"/>
              </p14:xfrm>
            </p:contentPart>
          </mc:Choice>
          <mc:Fallback>
            <p:pic>
              <p:nvPicPr>
                <p:cNvPr id="75" name="Ink 74">
                  <a:extLst>
                    <a:ext uri="{FF2B5EF4-FFF2-40B4-BE49-F238E27FC236}">
                      <a16:creationId xmlns:a16="http://schemas.microsoft.com/office/drawing/2014/main" id="{C004A9EA-8582-9879-21CA-CF1DE95FC7E1}"/>
                    </a:ext>
                  </a:extLst>
                </p:cNvPr>
                <p:cNvPicPr/>
                <p:nvPr/>
              </p:nvPicPr>
              <p:blipFill>
                <a:blip r:embed="rId121"/>
                <a:stretch>
                  <a:fillRect/>
                </a:stretch>
              </p:blipFill>
              <p:spPr>
                <a:xfrm>
                  <a:off x="3919840" y="3498347"/>
                  <a:ext cx="377640" cy="213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2">
            <p14:nvContentPartPr>
              <p14:cNvPr id="78" name="Ink 77">
                <a:extLst>
                  <a:ext uri="{FF2B5EF4-FFF2-40B4-BE49-F238E27FC236}">
                    <a16:creationId xmlns:a16="http://schemas.microsoft.com/office/drawing/2014/main" id="{9B4C183C-A28F-375E-6D0A-78F78CFB9514}"/>
                  </a:ext>
                </a:extLst>
              </p14:cNvPr>
              <p14:cNvContentPartPr/>
              <p14:nvPr/>
            </p14:nvContentPartPr>
            <p14:xfrm>
              <a:off x="8030680" y="2646227"/>
              <a:ext cx="205560" cy="448200"/>
            </p14:xfrm>
          </p:contentPart>
        </mc:Choice>
        <mc:Fallback>
          <p:pic>
            <p:nvPicPr>
              <p:cNvPr id="78" name="Ink 77">
                <a:extLst>
                  <a:ext uri="{FF2B5EF4-FFF2-40B4-BE49-F238E27FC236}">
                    <a16:creationId xmlns:a16="http://schemas.microsoft.com/office/drawing/2014/main" id="{9B4C183C-A28F-375E-6D0A-78F78CFB9514}"/>
                  </a:ext>
                </a:extLst>
              </p:cNvPr>
              <p:cNvPicPr/>
              <p:nvPr/>
            </p:nvPicPr>
            <p:blipFill>
              <a:blip r:embed="rId123"/>
              <a:stretch>
                <a:fillRect/>
              </a:stretch>
            </p:blipFill>
            <p:spPr>
              <a:xfrm>
                <a:off x="8022040" y="2637587"/>
                <a:ext cx="223200" cy="4658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9" name="Ink 78">
                <a:extLst>
                  <a:ext uri="{FF2B5EF4-FFF2-40B4-BE49-F238E27FC236}">
                    <a16:creationId xmlns:a16="http://schemas.microsoft.com/office/drawing/2014/main" id="{29015AC0-3DD1-29AA-22D1-307EF98D7845}"/>
                  </a:ext>
                </a:extLst>
              </p14:cNvPr>
              <p14:cNvContentPartPr/>
              <p14:nvPr/>
            </p14:nvContentPartPr>
            <p14:xfrm>
              <a:off x="8494720" y="2664227"/>
              <a:ext cx="209520" cy="415440"/>
            </p14:xfrm>
          </p:contentPart>
        </mc:Choice>
        <mc:Fallback>
          <p:pic>
            <p:nvPicPr>
              <p:cNvPr id="79" name="Ink 78">
                <a:extLst>
                  <a:ext uri="{FF2B5EF4-FFF2-40B4-BE49-F238E27FC236}">
                    <a16:creationId xmlns:a16="http://schemas.microsoft.com/office/drawing/2014/main" id="{29015AC0-3DD1-29AA-22D1-307EF98D7845}"/>
                  </a:ext>
                </a:extLst>
              </p:cNvPr>
              <p:cNvPicPr/>
              <p:nvPr/>
            </p:nvPicPr>
            <p:blipFill>
              <a:blip r:embed="rId125"/>
              <a:stretch>
                <a:fillRect/>
              </a:stretch>
            </p:blipFill>
            <p:spPr>
              <a:xfrm>
                <a:off x="8485720" y="2655587"/>
                <a:ext cx="227160" cy="433080"/>
              </a:xfrm>
              <a:prstGeom prst="rect">
                <a:avLst/>
              </a:prstGeom>
            </p:spPr>
          </p:pic>
        </mc:Fallback>
      </mc:AlternateContent>
      <p:grpSp>
        <p:nvGrpSpPr>
          <p:cNvPr id="96" name="Group 95">
            <a:extLst>
              <a:ext uri="{FF2B5EF4-FFF2-40B4-BE49-F238E27FC236}">
                <a16:creationId xmlns:a16="http://schemas.microsoft.com/office/drawing/2014/main" id="{A9FC9D4A-1699-7189-66C3-19C05D814C2C}"/>
              </a:ext>
            </a:extLst>
          </p:cNvPr>
          <p:cNvGrpSpPr/>
          <p:nvPr/>
        </p:nvGrpSpPr>
        <p:grpSpPr>
          <a:xfrm>
            <a:off x="8963440" y="2631827"/>
            <a:ext cx="206280" cy="436680"/>
            <a:chOff x="8963440" y="2631827"/>
            <a:chExt cx="206280" cy="436680"/>
          </a:xfrm>
        </p:grpSpPr>
        <mc:AlternateContent xmlns:mc="http://schemas.openxmlformats.org/markup-compatibility/2006">
          <mc:Choice xmlns:p14="http://schemas.microsoft.com/office/powerpoint/2010/main" Requires="p14">
            <p:contentPart p14:bwMode="auto" r:id="rId126">
              <p14:nvContentPartPr>
                <p14:cNvPr id="80" name="Ink 79">
                  <a:extLst>
                    <a:ext uri="{FF2B5EF4-FFF2-40B4-BE49-F238E27FC236}">
                      <a16:creationId xmlns:a16="http://schemas.microsoft.com/office/drawing/2014/main" id="{D0C3D9F7-1D59-C405-7127-0765F3273563}"/>
                    </a:ext>
                  </a:extLst>
                </p14:cNvPr>
                <p14:cNvContentPartPr/>
                <p14:nvPr/>
              </p14:nvContentPartPr>
              <p14:xfrm>
                <a:off x="8963440" y="2793827"/>
                <a:ext cx="137160" cy="274680"/>
              </p14:xfrm>
            </p:contentPart>
          </mc:Choice>
          <mc:Fallback>
            <p:pic>
              <p:nvPicPr>
                <p:cNvPr id="80" name="Ink 79">
                  <a:extLst>
                    <a:ext uri="{FF2B5EF4-FFF2-40B4-BE49-F238E27FC236}">
                      <a16:creationId xmlns:a16="http://schemas.microsoft.com/office/drawing/2014/main" id="{D0C3D9F7-1D59-C405-7127-0765F3273563}"/>
                    </a:ext>
                  </a:extLst>
                </p:cNvPr>
                <p:cNvPicPr/>
                <p:nvPr/>
              </p:nvPicPr>
              <p:blipFill>
                <a:blip r:embed="rId127"/>
                <a:stretch>
                  <a:fillRect/>
                </a:stretch>
              </p:blipFill>
              <p:spPr>
                <a:xfrm>
                  <a:off x="8954800" y="2784827"/>
                  <a:ext cx="15480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1" name="Ink 80">
                  <a:extLst>
                    <a:ext uri="{FF2B5EF4-FFF2-40B4-BE49-F238E27FC236}">
                      <a16:creationId xmlns:a16="http://schemas.microsoft.com/office/drawing/2014/main" id="{64DF11CE-74BC-F8D4-5247-BADC39D7BF42}"/>
                    </a:ext>
                  </a:extLst>
                </p14:cNvPr>
                <p14:cNvContentPartPr/>
                <p14:nvPr/>
              </p14:nvContentPartPr>
              <p14:xfrm>
                <a:off x="8991160" y="2631827"/>
                <a:ext cx="178560" cy="280800"/>
              </p14:xfrm>
            </p:contentPart>
          </mc:Choice>
          <mc:Fallback>
            <p:pic>
              <p:nvPicPr>
                <p:cNvPr id="81" name="Ink 80">
                  <a:extLst>
                    <a:ext uri="{FF2B5EF4-FFF2-40B4-BE49-F238E27FC236}">
                      <a16:creationId xmlns:a16="http://schemas.microsoft.com/office/drawing/2014/main" id="{64DF11CE-74BC-F8D4-5247-BADC39D7BF42}"/>
                    </a:ext>
                  </a:extLst>
                </p:cNvPr>
                <p:cNvPicPr/>
                <p:nvPr/>
              </p:nvPicPr>
              <p:blipFill>
                <a:blip r:embed="rId129"/>
                <a:stretch>
                  <a:fillRect/>
                </a:stretch>
              </p:blipFill>
              <p:spPr>
                <a:xfrm>
                  <a:off x="8982160" y="2622827"/>
                  <a:ext cx="196200" cy="298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0">
            <p14:nvContentPartPr>
              <p14:cNvPr id="82" name="Ink 81">
                <a:extLst>
                  <a:ext uri="{FF2B5EF4-FFF2-40B4-BE49-F238E27FC236}">
                    <a16:creationId xmlns:a16="http://schemas.microsoft.com/office/drawing/2014/main" id="{E6EBFD1A-C26A-54DB-F8F1-2D0ED12ED115}"/>
                  </a:ext>
                </a:extLst>
              </p14:cNvPr>
              <p14:cNvContentPartPr/>
              <p14:nvPr/>
            </p14:nvContentPartPr>
            <p14:xfrm>
              <a:off x="8039320" y="3877067"/>
              <a:ext cx="262440" cy="18000"/>
            </p14:xfrm>
          </p:contentPart>
        </mc:Choice>
        <mc:Fallback>
          <p:pic>
            <p:nvPicPr>
              <p:cNvPr id="82" name="Ink 81">
                <a:extLst>
                  <a:ext uri="{FF2B5EF4-FFF2-40B4-BE49-F238E27FC236}">
                    <a16:creationId xmlns:a16="http://schemas.microsoft.com/office/drawing/2014/main" id="{E6EBFD1A-C26A-54DB-F8F1-2D0ED12ED115}"/>
                  </a:ext>
                </a:extLst>
              </p:cNvPr>
              <p:cNvPicPr/>
              <p:nvPr/>
            </p:nvPicPr>
            <p:blipFill>
              <a:blip r:embed="rId131"/>
              <a:stretch>
                <a:fillRect/>
              </a:stretch>
            </p:blipFill>
            <p:spPr>
              <a:xfrm>
                <a:off x="8030320" y="3868067"/>
                <a:ext cx="28008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3" name="Ink 82">
                <a:extLst>
                  <a:ext uri="{FF2B5EF4-FFF2-40B4-BE49-F238E27FC236}">
                    <a16:creationId xmlns:a16="http://schemas.microsoft.com/office/drawing/2014/main" id="{61033A7E-6637-2CD7-664A-6D875091DD56}"/>
                  </a:ext>
                </a:extLst>
              </p14:cNvPr>
              <p14:cNvContentPartPr/>
              <p14:nvPr/>
            </p14:nvContentPartPr>
            <p14:xfrm>
              <a:off x="7962640" y="4168307"/>
              <a:ext cx="263520" cy="61200"/>
            </p14:xfrm>
          </p:contentPart>
        </mc:Choice>
        <mc:Fallback>
          <p:pic>
            <p:nvPicPr>
              <p:cNvPr id="83" name="Ink 82">
                <a:extLst>
                  <a:ext uri="{FF2B5EF4-FFF2-40B4-BE49-F238E27FC236}">
                    <a16:creationId xmlns:a16="http://schemas.microsoft.com/office/drawing/2014/main" id="{61033A7E-6637-2CD7-664A-6D875091DD56}"/>
                  </a:ext>
                </a:extLst>
              </p:cNvPr>
              <p:cNvPicPr/>
              <p:nvPr/>
            </p:nvPicPr>
            <p:blipFill>
              <a:blip r:embed="rId133"/>
              <a:stretch>
                <a:fillRect/>
              </a:stretch>
            </p:blipFill>
            <p:spPr>
              <a:xfrm>
                <a:off x="7953640" y="4159667"/>
                <a:ext cx="281160" cy="78840"/>
              </a:xfrm>
              <a:prstGeom prst="rect">
                <a:avLst/>
              </a:prstGeom>
            </p:spPr>
          </p:pic>
        </mc:Fallback>
      </mc:AlternateContent>
      <p:grpSp>
        <p:nvGrpSpPr>
          <p:cNvPr id="95" name="Group 94">
            <a:extLst>
              <a:ext uri="{FF2B5EF4-FFF2-40B4-BE49-F238E27FC236}">
                <a16:creationId xmlns:a16="http://schemas.microsoft.com/office/drawing/2014/main" id="{863B1267-A8FC-0453-0AF9-ECF194656071}"/>
              </a:ext>
            </a:extLst>
          </p:cNvPr>
          <p:cNvGrpSpPr/>
          <p:nvPr/>
        </p:nvGrpSpPr>
        <p:grpSpPr>
          <a:xfrm>
            <a:off x="8736640" y="3766907"/>
            <a:ext cx="783720" cy="795960"/>
            <a:chOff x="8736640" y="3766907"/>
            <a:chExt cx="783720" cy="795960"/>
          </a:xfrm>
        </p:grpSpPr>
        <mc:AlternateContent xmlns:mc="http://schemas.openxmlformats.org/markup-compatibility/2006">
          <mc:Choice xmlns:p14="http://schemas.microsoft.com/office/powerpoint/2010/main" Requires="p14">
            <p:contentPart p14:bwMode="auto" r:id="rId134">
              <p14:nvContentPartPr>
                <p14:cNvPr id="84" name="Ink 83">
                  <a:extLst>
                    <a:ext uri="{FF2B5EF4-FFF2-40B4-BE49-F238E27FC236}">
                      <a16:creationId xmlns:a16="http://schemas.microsoft.com/office/drawing/2014/main" id="{5B053837-E972-3513-C378-EA4DF40F0C15}"/>
                    </a:ext>
                  </a:extLst>
                </p14:cNvPr>
                <p14:cNvContentPartPr/>
                <p14:nvPr/>
              </p14:nvContentPartPr>
              <p14:xfrm>
                <a:off x="8736640" y="3766907"/>
                <a:ext cx="457920" cy="585360"/>
              </p14:xfrm>
            </p:contentPart>
          </mc:Choice>
          <mc:Fallback>
            <p:pic>
              <p:nvPicPr>
                <p:cNvPr id="84" name="Ink 83">
                  <a:extLst>
                    <a:ext uri="{FF2B5EF4-FFF2-40B4-BE49-F238E27FC236}">
                      <a16:creationId xmlns:a16="http://schemas.microsoft.com/office/drawing/2014/main" id="{5B053837-E972-3513-C378-EA4DF40F0C15}"/>
                    </a:ext>
                  </a:extLst>
                </p:cNvPr>
                <p:cNvPicPr/>
                <p:nvPr/>
              </p:nvPicPr>
              <p:blipFill>
                <a:blip r:embed="rId135"/>
                <a:stretch>
                  <a:fillRect/>
                </a:stretch>
              </p:blipFill>
              <p:spPr>
                <a:xfrm>
                  <a:off x="8728000" y="3757907"/>
                  <a:ext cx="475560" cy="6030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5" name="Ink 84">
                  <a:extLst>
                    <a:ext uri="{FF2B5EF4-FFF2-40B4-BE49-F238E27FC236}">
                      <a16:creationId xmlns:a16="http://schemas.microsoft.com/office/drawing/2014/main" id="{9485F67D-8489-F04A-4310-F5D26A2291A2}"/>
                    </a:ext>
                  </a:extLst>
                </p14:cNvPr>
                <p14:cNvContentPartPr/>
                <p14:nvPr/>
              </p14:nvContentPartPr>
              <p14:xfrm>
                <a:off x="9340000" y="3831707"/>
                <a:ext cx="180360" cy="731160"/>
              </p14:xfrm>
            </p:contentPart>
          </mc:Choice>
          <mc:Fallback>
            <p:pic>
              <p:nvPicPr>
                <p:cNvPr id="85" name="Ink 84">
                  <a:extLst>
                    <a:ext uri="{FF2B5EF4-FFF2-40B4-BE49-F238E27FC236}">
                      <a16:creationId xmlns:a16="http://schemas.microsoft.com/office/drawing/2014/main" id="{9485F67D-8489-F04A-4310-F5D26A2291A2}"/>
                    </a:ext>
                  </a:extLst>
                </p:cNvPr>
                <p:cNvPicPr/>
                <p:nvPr/>
              </p:nvPicPr>
              <p:blipFill>
                <a:blip r:embed="rId137"/>
                <a:stretch>
                  <a:fillRect/>
                </a:stretch>
              </p:blipFill>
              <p:spPr>
                <a:xfrm>
                  <a:off x="9331000" y="3823067"/>
                  <a:ext cx="198000" cy="748800"/>
                </a:xfrm>
                <a:prstGeom prst="rect">
                  <a:avLst/>
                </a:prstGeom>
              </p:spPr>
            </p:pic>
          </mc:Fallback>
        </mc:AlternateContent>
      </p:grpSp>
      <p:grpSp>
        <p:nvGrpSpPr>
          <p:cNvPr id="94" name="Group 93">
            <a:extLst>
              <a:ext uri="{FF2B5EF4-FFF2-40B4-BE49-F238E27FC236}">
                <a16:creationId xmlns:a16="http://schemas.microsoft.com/office/drawing/2014/main" id="{623CA9BB-A636-8ADA-24EA-BBF1922702C3}"/>
              </a:ext>
            </a:extLst>
          </p:cNvPr>
          <p:cNvGrpSpPr/>
          <p:nvPr/>
        </p:nvGrpSpPr>
        <p:grpSpPr>
          <a:xfrm>
            <a:off x="9793600" y="3931067"/>
            <a:ext cx="789840" cy="429480"/>
            <a:chOff x="9793600" y="3931067"/>
            <a:chExt cx="789840" cy="429480"/>
          </a:xfrm>
        </p:grpSpPr>
        <mc:AlternateContent xmlns:mc="http://schemas.openxmlformats.org/markup-compatibility/2006">
          <mc:Choice xmlns:p14="http://schemas.microsoft.com/office/powerpoint/2010/main" Requires="p14">
            <p:contentPart p14:bwMode="auto" r:id="rId138">
              <p14:nvContentPartPr>
                <p14:cNvPr id="86" name="Ink 85">
                  <a:extLst>
                    <a:ext uri="{FF2B5EF4-FFF2-40B4-BE49-F238E27FC236}">
                      <a16:creationId xmlns:a16="http://schemas.microsoft.com/office/drawing/2014/main" id="{9648F222-95C0-69FE-2A41-533F7DD6321E}"/>
                    </a:ext>
                  </a:extLst>
                </p14:cNvPr>
                <p14:cNvContentPartPr/>
                <p14:nvPr/>
              </p14:nvContentPartPr>
              <p14:xfrm>
                <a:off x="9815200" y="3931067"/>
                <a:ext cx="243720" cy="429480"/>
              </p14:xfrm>
            </p:contentPart>
          </mc:Choice>
          <mc:Fallback>
            <p:pic>
              <p:nvPicPr>
                <p:cNvPr id="86" name="Ink 85">
                  <a:extLst>
                    <a:ext uri="{FF2B5EF4-FFF2-40B4-BE49-F238E27FC236}">
                      <a16:creationId xmlns:a16="http://schemas.microsoft.com/office/drawing/2014/main" id="{9648F222-95C0-69FE-2A41-533F7DD6321E}"/>
                    </a:ext>
                  </a:extLst>
                </p:cNvPr>
                <p:cNvPicPr/>
                <p:nvPr/>
              </p:nvPicPr>
              <p:blipFill>
                <a:blip r:embed="rId139"/>
                <a:stretch>
                  <a:fillRect/>
                </a:stretch>
              </p:blipFill>
              <p:spPr>
                <a:xfrm>
                  <a:off x="9806200" y="3922067"/>
                  <a:ext cx="261360" cy="4471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7" name="Ink 86">
                  <a:extLst>
                    <a:ext uri="{FF2B5EF4-FFF2-40B4-BE49-F238E27FC236}">
                      <a16:creationId xmlns:a16="http://schemas.microsoft.com/office/drawing/2014/main" id="{4D96A75B-9BA5-F5C4-7C3F-A323D9F32F81}"/>
                    </a:ext>
                  </a:extLst>
                </p14:cNvPr>
                <p14:cNvContentPartPr/>
                <p14:nvPr/>
              </p14:nvContentPartPr>
              <p14:xfrm>
                <a:off x="9793600" y="4003787"/>
                <a:ext cx="789840" cy="228960"/>
              </p14:xfrm>
            </p:contentPart>
          </mc:Choice>
          <mc:Fallback>
            <p:pic>
              <p:nvPicPr>
                <p:cNvPr id="87" name="Ink 86">
                  <a:extLst>
                    <a:ext uri="{FF2B5EF4-FFF2-40B4-BE49-F238E27FC236}">
                      <a16:creationId xmlns:a16="http://schemas.microsoft.com/office/drawing/2014/main" id="{4D96A75B-9BA5-F5C4-7C3F-A323D9F32F81}"/>
                    </a:ext>
                  </a:extLst>
                </p:cNvPr>
                <p:cNvPicPr/>
                <p:nvPr/>
              </p:nvPicPr>
              <p:blipFill>
                <a:blip r:embed="rId141"/>
                <a:stretch>
                  <a:fillRect/>
                </a:stretch>
              </p:blipFill>
              <p:spPr>
                <a:xfrm>
                  <a:off x="9784960" y="3995147"/>
                  <a:ext cx="807480" cy="246600"/>
                </a:xfrm>
                <a:prstGeom prst="rect">
                  <a:avLst/>
                </a:prstGeom>
              </p:spPr>
            </p:pic>
          </mc:Fallback>
        </mc:AlternateContent>
      </p:grpSp>
      <p:grpSp>
        <p:nvGrpSpPr>
          <p:cNvPr id="93" name="Group 92">
            <a:extLst>
              <a:ext uri="{FF2B5EF4-FFF2-40B4-BE49-F238E27FC236}">
                <a16:creationId xmlns:a16="http://schemas.microsoft.com/office/drawing/2014/main" id="{B4A98F78-3C35-476E-4015-3579E487B40E}"/>
              </a:ext>
            </a:extLst>
          </p:cNvPr>
          <p:cNvGrpSpPr/>
          <p:nvPr/>
        </p:nvGrpSpPr>
        <p:grpSpPr>
          <a:xfrm>
            <a:off x="10860280" y="3427427"/>
            <a:ext cx="1093680" cy="871560"/>
            <a:chOff x="10860280" y="3427427"/>
            <a:chExt cx="1093680" cy="871560"/>
          </a:xfrm>
        </p:grpSpPr>
        <mc:AlternateContent xmlns:mc="http://schemas.openxmlformats.org/markup-compatibility/2006">
          <mc:Choice xmlns:p14="http://schemas.microsoft.com/office/powerpoint/2010/main" Requires="p14">
            <p:contentPart p14:bwMode="auto" r:id="rId142">
              <p14:nvContentPartPr>
                <p14:cNvPr id="88" name="Ink 87">
                  <a:extLst>
                    <a:ext uri="{FF2B5EF4-FFF2-40B4-BE49-F238E27FC236}">
                      <a16:creationId xmlns:a16="http://schemas.microsoft.com/office/drawing/2014/main" id="{BCB43AD9-8336-72D6-DAAD-51ADD47BEC12}"/>
                    </a:ext>
                  </a:extLst>
                </p14:cNvPr>
                <p14:cNvContentPartPr/>
                <p14:nvPr/>
              </p14:nvContentPartPr>
              <p14:xfrm>
                <a:off x="10860280" y="3886427"/>
                <a:ext cx="286200" cy="412560"/>
              </p14:xfrm>
            </p:contentPart>
          </mc:Choice>
          <mc:Fallback>
            <p:pic>
              <p:nvPicPr>
                <p:cNvPr id="88" name="Ink 87">
                  <a:extLst>
                    <a:ext uri="{FF2B5EF4-FFF2-40B4-BE49-F238E27FC236}">
                      <a16:creationId xmlns:a16="http://schemas.microsoft.com/office/drawing/2014/main" id="{BCB43AD9-8336-72D6-DAAD-51ADD47BEC12}"/>
                    </a:ext>
                  </a:extLst>
                </p:cNvPr>
                <p:cNvPicPr/>
                <p:nvPr/>
              </p:nvPicPr>
              <p:blipFill>
                <a:blip r:embed="rId143"/>
                <a:stretch>
                  <a:fillRect/>
                </a:stretch>
              </p:blipFill>
              <p:spPr>
                <a:xfrm>
                  <a:off x="10851640" y="3877427"/>
                  <a:ext cx="303840" cy="4302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9" name="Ink 88">
                  <a:extLst>
                    <a:ext uri="{FF2B5EF4-FFF2-40B4-BE49-F238E27FC236}">
                      <a16:creationId xmlns:a16="http://schemas.microsoft.com/office/drawing/2014/main" id="{45E43506-AEBB-EFF4-D56B-672A6213F839}"/>
                    </a:ext>
                  </a:extLst>
                </p14:cNvPr>
                <p14:cNvContentPartPr/>
                <p14:nvPr/>
              </p14:nvContentPartPr>
              <p14:xfrm>
                <a:off x="10921480" y="3976427"/>
                <a:ext cx="205920" cy="267120"/>
              </p14:xfrm>
            </p:contentPart>
          </mc:Choice>
          <mc:Fallback>
            <p:pic>
              <p:nvPicPr>
                <p:cNvPr id="89" name="Ink 88">
                  <a:extLst>
                    <a:ext uri="{FF2B5EF4-FFF2-40B4-BE49-F238E27FC236}">
                      <a16:creationId xmlns:a16="http://schemas.microsoft.com/office/drawing/2014/main" id="{45E43506-AEBB-EFF4-D56B-672A6213F839}"/>
                    </a:ext>
                  </a:extLst>
                </p:cNvPr>
                <p:cNvPicPr/>
                <p:nvPr/>
              </p:nvPicPr>
              <p:blipFill>
                <a:blip r:embed="rId145"/>
                <a:stretch>
                  <a:fillRect/>
                </a:stretch>
              </p:blipFill>
              <p:spPr>
                <a:xfrm>
                  <a:off x="10912840" y="3967427"/>
                  <a:ext cx="22356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0" name="Ink 89">
                  <a:extLst>
                    <a:ext uri="{FF2B5EF4-FFF2-40B4-BE49-F238E27FC236}">
                      <a16:creationId xmlns:a16="http://schemas.microsoft.com/office/drawing/2014/main" id="{561459E3-3F23-78A0-3858-073388DC20E9}"/>
                    </a:ext>
                  </a:extLst>
                </p14:cNvPr>
                <p14:cNvContentPartPr/>
                <p14:nvPr/>
              </p14:nvContentPartPr>
              <p14:xfrm>
                <a:off x="10947400" y="3604187"/>
                <a:ext cx="194400" cy="86040"/>
              </p14:xfrm>
            </p:contentPart>
          </mc:Choice>
          <mc:Fallback>
            <p:pic>
              <p:nvPicPr>
                <p:cNvPr id="90" name="Ink 89">
                  <a:extLst>
                    <a:ext uri="{FF2B5EF4-FFF2-40B4-BE49-F238E27FC236}">
                      <a16:creationId xmlns:a16="http://schemas.microsoft.com/office/drawing/2014/main" id="{561459E3-3F23-78A0-3858-073388DC20E9}"/>
                    </a:ext>
                  </a:extLst>
                </p:cNvPr>
                <p:cNvPicPr/>
                <p:nvPr/>
              </p:nvPicPr>
              <p:blipFill>
                <a:blip r:embed="rId147"/>
                <a:stretch>
                  <a:fillRect/>
                </a:stretch>
              </p:blipFill>
              <p:spPr>
                <a:xfrm>
                  <a:off x="10938760" y="3595547"/>
                  <a:ext cx="21204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1" name="Ink 90">
                  <a:extLst>
                    <a:ext uri="{FF2B5EF4-FFF2-40B4-BE49-F238E27FC236}">
                      <a16:creationId xmlns:a16="http://schemas.microsoft.com/office/drawing/2014/main" id="{E0DDA894-146E-36E6-777F-B37A9D09A754}"/>
                    </a:ext>
                  </a:extLst>
                </p14:cNvPr>
                <p14:cNvContentPartPr/>
                <p14:nvPr/>
              </p14:nvContentPartPr>
              <p14:xfrm>
                <a:off x="11315680" y="3673667"/>
                <a:ext cx="147600" cy="573840"/>
              </p14:xfrm>
            </p:contentPart>
          </mc:Choice>
          <mc:Fallback>
            <p:pic>
              <p:nvPicPr>
                <p:cNvPr id="91" name="Ink 90">
                  <a:extLst>
                    <a:ext uri="{FF2B5EF4-FFF2-40B4-BE49-F238E27FC236}">
                      <a16:creationId xmlns:a16="http://schemas.microsoft.com/office/drawing/2014/main" id="{E0DDA894-146E-36E6-777F-B37A9D09A754}"/>
                    </a:ext>
                  </a:extLst>
                </p:cNvPr>
                <p:cNvPicPr/>
                <p:nvPr/>
              </p:nvPicPr>
              <p:blipFill>
                <a:blip r:embed="rId149"/>
                <a:stretch>
                  <a:fillRect/>
                </a:stretch>
              </p:blipFill>
              <p:spPr>
                <a:xfrm>
                  <a:off x="11307040" y="3665027"/>
                  <a:ext cx="165240" cy="5914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2" name="Ink 91">
                  <a:extLst>
                    <a:ext uri="{FF2B5EF4-FFF2-40B4-BE49-F238E27FC236}">
                      <a16:creationId xmlns:a16="http://schemas.microsoft.com/office/drawing/2014/main" id="{E46025CE-EF09-43C7-010F-C6B77B94B733}"/>
                    </a:ext>
                  </a:extLst>
                </p14:cNvPr>
                <p14:cNvContentPartPr/>
                <p14:nvPr/>
              </p14:nvContentPartPr>
              <p14:xfrm>
                <a:off x="11582440" y="3427427"/>
                <a:ext cx="371520" cy="209880"/>
              </p14:xfrm>
            </p:contentPart>
          </mc:Choice>
          <mc:Fallback>
            <p:pic>
              <p:nvPicPr>
                <p:cNvPr id="92" name="Ink 91">
                  <a:extLst>
                    <a:ext uri="{FF2B5EF4-FFF2-40B4-BE49-F238E27FC236}">
                      <a16:creationId xmlns:a16="http://schemas.microsoft.com/office/drawing/2014/main" id="{E46025CE-EF09-43C7-010F-C6B77B94B733}"/>
                    </a:ext>
                  </a:extLst>
                </p:cNvPr>
                <p:cNvPicPr/>
                <p:nvPr/>
              </p:nvPicPr>
              <p:blipFill>
                <a:blip r:embed="rId151"/>
                <a:stretch>
                  <a:fillRect/>
                </a:stretch>
              </p:blipFill>
              <p:spPr>
                <a:xfrm>
                  <a:off x="11573440" y="3418787"/>
                  <a:ext cx="389160" cy="227520"/>
                </a:xfrm>
                <a:prstGeom prst="rect">
                  <a:avLst/>
                </a:prstGeom>
              </p:spPr>
            </p:pic>
          </mc:Fallback>
        </mc:AlternateContent>
      </p:grpSp>
    </p:spTree>
    <p:extLst>
      <p:ext uri="{BB962C8B-B14F-4D97-AF65-F5344CB8AC3E}">
        <p14:creationId xmlns:p14="http://schemas.microsoft.com/office/powerpoint/2010/main" val="26833877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DE9D3-F485-2518-88AC-E3C4456B5075}"/>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D6FE2568-8F5B-7462-8446-47EB8F286DC9}"/>
              </a:ext>
            </a:extLst>
          </p:cNvPr>
          <p:cNvSpPr>
            <a:spLocks noGrp="1"/>
          </p:cNvSpPr>
          <p:nvPr>
            <p:ph idx="1"/>
          </p:nvPr>
        </p:nvSpPr>
        <p:spPr/>
        <p:txBody>
          <a:bodyPr/>
          <a:lstStyle/>
          <a:p>
            <a:endParaRPr lang="en-PK"/>
          </a:p>
        </p:txBody>
      </p:sp>
    </p:spTree>
    <p:extLst>
      <p:ext uri="{BB962C8B-B14F-4D97-AF65-F5344CB8AC3E}">
        <p14:creationId xmlns:p14="http://schemas.microsoft.com/office/powerpoint/2010/main" val="3668441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807246-B7BC-4B39-99D9-7F32A7840709}"/>
              </a:ext>
            </a:extLst>
          </p:cNvPr>
          <p:cNvPicPr>
            <a:picLocks noChangeAspect="1"/>
          </p:cNvPicPr>
          <p:nvPr/>
        </p:nvPicPr>
        <p:blipFill>
          <a:blip r:embed="rId2"/>
          <a:stretch>
            <a:fillRect/>
          </a:stretch>
        </p:blipFill>
        <p:spPr>
          <a:xfrm>
            <a:off x="1202054" y="463867"/>
            <a:ext cx="9815675" cy="5525453"/>
          </a:xfrm>
          <a:prstGeom prst="rect">
            <a:avLst/>
          </a:prstGeom>
        </p:spPr>
      </p:pic>
    </p:spTree>
    <p:extLst>
      <p:ext uri="{BB962C8B-B14F-4D97-AF65-F5344CB8AC3E}">
        <p14:creationId xmlns:p14="http://schemas.microsoft.com/office/powerpoint/2010/main" val="4276212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6B2BA-03D2-488E-94F1-0E2036C00948}"/>
              </a:ext>
            </a:extLst>
          </p:cNvPr>
          <p:cNvSpPr>
            <a:spLocks noGrp="1"/>
          </p:cNvSpPr>
          <p:nvPr>
            <p:ph type="title"/>
          </p:nvPr>
        </p:nvSpPr>
        <p:spPr>
          <a:xfrm>
            <a:off x="7927684" y="1416422"/>
            <a:ext cx="3849624" cy="2312521"/>
          </a:xfrm>
        </p:spPr>
        <p:txBody>
          <a:bodyPr vert="horz" lIns="228600" tIns="228600" rIns="228600" bIns="0" rtlCol="0" anchor="b">
            <a:normAutofit/>
          </a:bodyPr>
          <a:lstStyle/>
          <a:p>
            <a:pPr algn="l">
              <a:lnSpc>
                <a:spcPct val="80000"/>
              </a:lnSpc>
            </a:pPr>
            <a:r>
              <a:rPr lang="en-US" dirty="0">
                <a:solidFill>
                  <a:schemeClr val="tx2"/>
                </a:solidFill>
              </a:rPr>
              <a:t>Scatter Diagram</a:t>
            </a:r>
          </a:p>
        </p:txBody>
      </p:sp>
      <p:pic>
        <p:nvPicPr>
          <p:cNvPr id="7" name="Picture 6">
            <a:extLst>
              <a:ext uri="{FF2B5EF4-FFF2-40B4-BE49-F238E27FC236}">
                <a16:creationId xmlns:a16="http://schemas.microsoft.com/office/drawing/2014/main" id="{2EC891F6-A009-413C-84FC-5D6351904937}"/>
              </a:ext>
            </a:extLst>
          </p:cNvPr>
          <p:cNvPicPr>
            <a:picLocks noChangeAspect="1"/>
          </p:cNvPicPr>
          <p:nvPr/>
        </p:nvPicPr>
        <p:blipFill rotWithShape="1">
          <a:blip r:embed="rId2"/>
          <a:srcRect r="3" b="1754"/>
          <a:stretch/>
        </p:blipFill>
        <p:spPr>
          <a:xfrm>
            <a:off x="512417" y="300445"/>
            <a:ext cx="7175904" cy="6257109"/>
          </a:xfrm>
          <a:prstGeom prst="rect">
            <a:avLst/>
          </a:prstGeom>
          <a:ln w="12700">
            <a:noFill/>
          </a:ln>
        </p:spPr>
      </p:pic>
      <mc:AlternateContent xmlns:mc="http://schemas.openxmlformats.org/markup-compatibility/2006" xmlns:p14="http://schemas.microsoft.com/office/powerpoint/2010/main" xmlns:aink="http://schemas.microsoft.com/office/drawing/2016/ink">
        <mc:Choice Requires="p14 aink">
          <p:contentPart p14:bwMode="auto" r:id="rId3">
            <p14:nvContentPartPr>
              <p14:cNvPr id="4" name="Ink 3">
                <a:extLst>
                  <a:ext uri="{FF2B5EF4-FFF2-40B4-BE49-F238E27FC236}">
                    <a16:creationId xmlns:a16="http://schemas.microsoft.com/office/drawing/2014/main" id="{31B41941-CA06-4620-BBDA-73506C67CA6A}"/>
                  </a:ext>
                </a:extLst>
              </p14:cNvPr>
              <p14:cNvContentPartPr/>
              <p14:nvPr/>
            </p14:nvContentPartPr>
            <p14:xfrm>
              <a:off x="3398160" y="2346240"/>
              <a:ext cx="360" cy="360"/>
            </p14:xfrm>
          </p:contentPart>
        </mc:Choice>
        <mc:Fallback xmlns="">
          <p:pic>
            <p:nvPicPr>
              <p:cNvPr id="4" name="Ink 3">
                <a:extLst>
                  <a:ext uri="{FF2B5EF4-FFF2-40B4-BE49-F238E27FC236}">
                    <a16:creationId xmlns:a16="http://schemas.microsoft.com/office/drawing/2014/main" id="{31B41941-CA06-4620-BBDA-73506C67CA6A}"/>
                  </a:ext>
                </a:extLst>
              </p:cNvPr>
              <p:cNvPicPr/>
              <p:nvPr/>
            </p:nvPicPr>
            <p:blipFill>
              <a:blip r:embed="rId4"/>
              <a:stretch>
                <a:fillRect/>
              </a:stretch>
            </p:blipFill>
            <p:spPr>
              <a:xfrm>
                <a:off x="3335160" y="1968240"/>
                <a:ext cx="126000" cy="75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E8C5C28F-24E3-76BF-3707-9CB419BFD450}"/>
                  </a:ext>
                </a:extLst>
              </p14:cNvPr>
              <p14:cNvContentPartPr/>
              <p14:nvPr/>
            </p14:nvContentPartPr>
            <p14:xfrm>
              <a:off x="7742880" y="62640"/>
              <a:ext cx="4429800" cy="5046120"/>
            </p14:xfrm>
          </p:contentPart>
        </mc:Choice>
        <mc:Fallback>
          <p:pic>
            <p:nvPicPr>
              <p:cNvPr id="3" name="Ink 2">
                <a:extLst>
                  <a:ext uri="{FF2B5EF4-FFF2-40B4-BE49-F238E27FC236}">
                    <a16:creationId xmlns:a16="http://schemas.microsoft.com/office/drawing/2014/main" id="{E8C5C28F-24E3-76BF-3707-9CB419BFD450}"/>
                  </a:ext>
                </a:extLst>
              </p:cNvPr>
              <p:cNvPicPr/>
              <p:nvPr/>
            </p:nvPicPr>
            <p:blipFill>
              <a:blip r:embed="rId6"/>
              <a:stretch>
                <a:fillRect/>
              </a:stretch>
            </p:blipFill>
            <p:spPr>
              <a:xfrm>
                <a:off x="7733520" y="53280"/>
                <a:ext cx="4448520" cy="5064840"/>
              </a:xfrm>
              <a:prstGeom prst="rect">
                <a:avLst/>
              </a:prstGeom>
            </p:spPr>
          </p:pic>
        </mc:Fallback>
      </mc:AlternateContent>
    </p:spTree>
    <p:extLst>
      <p:ext uri="{BB962C8B-B14F-4D97-AF65-F5344CB8AC3E}">
        <p14:creationId xmlns:p14="http://schemas.microsoft.com/office/powerpoint/2010/main" val="3817591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Text, letter&#10;&#10;Description automatically generated">
            <a:extLst>
              <a:ext uri="{FF2B5EF4-FFF2-40B4-BE49-F238E27FC236}">
                <a16:creationId xmlns:a16="http://schemas.microsoft.com/office/drawing/2014/main" id="{F6158849-FB68-4AFF-AC43-A98AA3D09F1E}"/>
              </a:ext>
            </a:extLst>
          </p:cNvPr>
          <p:cNvPicPr>
            <a:picLocks noChangeAspect="1"/>
          </p:cNvPicPr>
          <p:nvPr/>
        </p:nvPicPr>
        <p:blipFill>
          <a:blip r:embed="rId2"/>
          <a:stretch>
            <a:fillRect/>
          </a:stretch>
        </p:blipFill>
        <p:spPr>
          <a:xfrm>
            <a:off x="643467" y="680588"/>
            <a:ext cx="10905066" cy="5261694"/>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AAE7F9DA-AF1F-DE94-4C6B-2D651E7A03C6}"/>
                  </a:ext>
                </a:extLst>
              </p14:cNvPr>
              <p14:cNvContentPartPr/>
              <p14:nvPr/>
            </p14:nvContentPartPr>
            <p14:xfrm>
              <a:off x="9207360" y="1830960"/>
              <a:ext cx="1795320" cy="348480"/>
            </p14:xfrm>
          </p:contentPart>
        </mc:Choice>
        <mc:Fallback>
          <p:pic>
            <p:nvPicPr>
              <p:cNvPr id="2" name="Ink 1">
                <a:extLst>
                  <a:ext uri="{FF2B5EF4-FFF2-40B4-BE49-F238E27FC236}">
                    <a16:creationId xmlns:a16="http://schemas.microsoft.com/office/drawing/2014/main" id="{AAE7F9DA-AF1F-DE94-4C6B-2D651E7A03C6}"/>
                  </a:ext>
                </a:extLst>
              </p:cNvPr>
              <p:cNvPicPr/>
              <p:nvPr/>
            </p:nvPicPr>
            <p:blipFill>
              <a:blip r:embed="rId4"/>
              <a:stretch>
                <a:fillRect/>
              </a:stretch>
            </p:blipFill>
            <p:spPr>
              <a:xfrm>
                <a:off x="9198000" y="1821600"/>
                <a:ext cx="1814040" cy="367200"/>
              </a:xfrm>
              <a:prstGeom prst="rect">
                <a:avLst/>
              </a:prstGeom>
            </p:spPr>
          </p:pic>
        </mc:Fallback>
      </mc:AlternateContent>
    </p:spTree>
    <p:extLst>
      <p:ext uri="{BB962C8B-B14F-4D97-AF65-F5344CB8AC3E}">
        <p14:creationId xmlns:p14="http://schemas.microsoft.com/office/powerpoint/2010/main" val="190860349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7AE2FA-EADC-44CA-BD4B-B8816DEDFDFB}"/>
              </a:ext>
            </a:extLst>
          </p:cNvPr>
          <p:cNvPicPr>
            <a:picLocks noChangeAspect="1"/>
          </p:cNvPicPr>
          <p:nvPr/>
        </p:nvPicPr>
        <p:blipFill>
          <a:blip r:embed="rId2"/>
          <a:stretch>
            <a:fillRect/>
          </a:stretch>
        </p:blipFill>
        <p:spPr>
          <a:xfrm>
            <a:off x="760775" y="620952"/>
            <a:ext cx="10133648" cy="1844688"/>
          </a:xfrm>
          <a:prstGeom prst="rect">
            <a:avLst/>
          </a:prstGeom>
        </p:spPr>
      </p:pic>
      <p:pic>
        <p:nvPicPr>
          <p:cNvPr id="5" name="Picture 4">
            <a:extLst>
              <a:ext uri="{FF2B5EF4-FFF2-40B4-BE49-F238E27FC236}">
                <a16:creationId xmlns:a16="http://schemas.microsoft.com/office/drawing/2014/main" id="{7D544597-1A7B-4CD5-8667-948D2AE6B2AA}"/>
              </a:ext>
            </a:extLst>
          </p:cNvPr>
          <p:cNvPicPr>
            <a:picLocks noChangeAspect="1"/>
          </p:cNvPicPr>
          <p:nvPr/>
        </p:nvPicPr>
        <p:blipFill>
          <a:blip r:embed="rId3"/>
          <a:stretch>
            <a:fillRect/>
          </a:stretch>
        </p:blipFill>
        <p:spPr>
          <a:xfrm>
            <a:off x="760775" y="2465640"/>
            <a:ext cx="10133648" cy="2598690"/>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A2C5907F-7BD2-49B5-9E57-A20DDBF6BC61}"/>
                  </a:ext>
                </a:extLst>
              </p14:cNvPr>
              <p14:cNvContentPartPr/>
              <p14:nvPr/>
            </p14:nvContentPartPr>
            <p14:xfrm>
              <a:off x="8991120" y="4693440"/>
              <a:ext cx="360" cy="360"/>
            </p14:xfrm>
          </p:contentPart>
        </mc:Choice>
        <mc:Fallback xmlns="">
          <p:pic>
            <p:nvPicPr>
              <p:cNvPr id="6" name="Ink 5">
                <a:extLst>
                  <a:ext uri="{FF2B5EF4-FFF2-40B4-BE49-F238E27FC236}">
                    <a16:creationId xmlns:a16="http://schemas.microsoft.com/office/drawing/2014/main" id="{A2C5907F-7BD2-49B5-9E57-A20DDBF6BC61}"/>
                  </a:ext>
                </a:extLst>
              </p:cNvPr>
              <p:cNvPicPr/>
              <p:nvPr/>
            </p:nvPicPr>
            <p:blipFill>
              <a:blip r:embed="rId5"/>
              <a:stretch>
                <a:fillRect/>
              </a:stretch>
            </p:blipFill>
            <p:spPr>
              <a:xfrm>
                <a:off x="8928120" y="463080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459DC690-F089-4295-9910-FAD8E4C73EC3}"/>
                  </a:ext>
                </a:extLst>
              </p14:cNvPr>
              <p14:cNvContentPartPr/>
              <p14:nvPr/>
            </p14:nvContentPartPr>
            <p14:xfrm>
              <a:off x="7979520" y="4551600"/>
              <a:ext cx="2494800" cy="233640"/>
            </p14:xfrm>
          </p:contentPart>
        </mc:Choice>
        <mc:Fallback xmlns="">
          <p:pic>
            <p:nvPicPr>
              <p:cNvPr id="8" name="Ink 7">
                <a:extLst>
                  <a:ext uri="{FF2B5EF4-FFF2-40B4-BE49-F238E27FC236}">
                    <a16:creationId xmlns:a16="http://schemas.microsoft.com/office/drawing/2014/main" id="{459DC690-F089-4295-9910-FAD8E4C73EC3}"/>
                  </a:ext>
                </a:extLst>
              </p:cNvPr>
              <p:cNvPicPr/>
              <p:nvPr/>
            </p:nvPicPr>
            <p:blipFill>
              <a:blip r:embed="rId7"/>
              <a:stretch>
                <a:fillRect/>
              </a:stretch>
            </p:blipFill>
            <p:spPr>
              <a:xfrm>
                <a:off x="7916880" y="4488600"/>
                <a:ext cx="262044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9F78A8ED-4B06-4AB8-9F0E-70C30D4E9CDE}"/>
                  </a:ext>
                </a:extLst>
              </p14:cNvPr>
              <p14:cNvContentPartPr/>
              <p14:nvPr/>
            </p14:nvContentPartPr>
            <p14:xfrm>
              <a:off x="3946800" y="6003840"/>
              <a:ext cx="360" cy="360"/>
            </p14:xfrm>
          </p:contentPart>
        </mc:Choice>
        <mc:Fallback xmlns="">
          <p:pic>
            <p:nvPicPr>
              <p:cNvPr id="10" name="Ink 9">
                <a:extLst>
                  <a:ext uri="{FF2B5EF4-FFF2-40B4-BE49-F238E27FC236}">
                    <a16:creationId xmlns:a16="http://schemas.microsoft.com/office/drawing/2014/main" id="{9F78A8ED-4B06-4AB8-9F0E-70C30D4E9CDE}"/>
                  </a:ext>
                </a:extLst>
              </p:cNvPr>
              <p:cNvPicPr/>
              <p:nvPr/>
            </p:nvPicPr>
            <p:blipFill>
              <a:blip r:embed="rId9"/>
              <a:stretch>
                <a:fillRect/>
              </a:stretch>
            </p:blipFill>
            <p:spPr>
              <a:xfrm>
                <a:off x="3883800" y="594120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 name="Ink 1">
                <a:extLst>
                  <a:ext uri="{FF2B5EF4-FFF2-40B4-BE49-F238E27FC236}">
                    <a16:creationId xmlns:a16="http://schemas.microsoft.com/office/drawing/2014/main" id="{440B508C-0105-5A54-3758-98E1873AD035}"/>
                  </a:ext>
                </a:extLst>
              </p14:cNvPr>
              <p14:cNvContentPartPr/>
              <p14:nvPr/>
            </p14:nvContentPartPr>
            <p14:xfrm>
              <a:off x="5867280" y="1714680"/>
              <a:ext cx="4465800" cy="1697040"/>
            </p14:xfrm>
          </p:contentPart>
        </mc:Choice>
        <mc:Fallback>
          <p:pic>
            <p:nvPicPr>
              <p:cNvPr id="2" name="Ink 1">
                <a:extLst>
                  <a:ext uri="{FF2B5EF4-FFF2-40B4-BE49-F238E27FC236}">
                    <a16:creationId xmlns:a16="http://schemas.microsoft.com/office/drawing/2014/main" id="{440B508C-0105-5A54-3758-98E1873AD035}"/>
                  </a:ext>
                </a:extLst>
              </p:cNvPr>
              <p:cNvPicPr/>
              <p:nvPr/>
            </p:nvPicPr>
            <p:blipFill>
              <a:blip r:embed="rId11"/>
              <a:stretch>
                <a:fillRect/>
              </a:stretch>
            </p:blipFill>
            <p:spPr>
              <a:xfrm>
                <a:off x="5857920" y="1705320"/>
                <a:ext cx="4484520" cy="1715760"/>
              </a:xfrm>
              <a:prstGeom prst="rect">
                <a:avLst/>
              </a:prstGeom>
            </p:spPr>
          </p:pic>
        </mc:Fallback>
      </mc:AlternateContent>
    </p:spTree>
    <p:extLst>
      <p:ext uri="{BB962C8B-B14F-4D97-AF65-F5344CB8AC3E}">
        <p14:creationId xmlns:p14="http://schemas.microsoft.com/office/powerpoint/2010/main" val="2113166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FF469-8B57-4E3D-8FD3-64B9EDB2D027}"/>
              </a:ext>
            </a:extLst>
          </p:cNvPr>
          <p:cNvSpPr>
            <a:spLocks noGrp="1"/>
          </p:cNvSpPr>
          <p:nvPr>
            <p:ph type="title"/>
          </p:nvPr>
        </p:nvSpPr>
        <p:spPr>
          <a:xfrm>
            <a:off x="233312" y="0"/>
            <a:ext cx="8102968" cy="515195"/>
          </a:xfrm>
        </p:spPr>
        <p:txBody>
          <a:bodyPr>
            <a:normAutofit fontScale="90000"/>
          </a:bodyPr>
          <a:lstStyle/>
          <a:p>
            <a:r>
              <a:rPr lang="en-US" dirty="0"/>
              <a:t>Simple Linear Regression Model </a:t>
            </a:r>
          </a:p>
        </p:txBody>
      </p:sp>
      <p:pic>
        <p:nvPicPr>
          <p:cNvPr id="4" name="Content Placeholder 3">
            <a:extLst>
              <a:ext uri="{FF2B5EF4-FFF2-40B4-BE49-F238E27FC236}">
                <a16:creationId xmlns:a16="http://schemas.microsoft.com/office/drawing/2014/main" id="{C75C3C98-D280-44B2-B0A2-03D26B9DE12D}"/>
              </a:ext>
            </a:extLst>
          </p:cNvPr>
          <p:cNvPicPr>
            <a:picLocks noGrp="1" noChangeAspect="1"/>
          </p:cNvPicPr>
          <p:nvPr>
            <p:ph idx="1"/>
          </p:nvPr>
        </p:nvPicPr>
        <p:blipFill>
          <a:blip r:embed="rId2"/>
          <a:stretch>
            <a:fillRect/>
          </a:stretch>
        </p:blipFill>
        <p:spPr>
          <a:xfrm>
            <a:off x="440982" y="919443"/>
            <a:ext cx="5068253" cy="2204757"/>
          </a:xfrm>
          <a:prstGeom prst="rect">
            <a:avLst/>
          </a:prstGeom>
        </p:spPr>
      </p:pic>
      <p:pic>
        <p:nvPicPr>
          <p:cNvPr id="5" name="Content Placeholder 3">
            <a:extLst>
              <a:ext uri="{FF2B5EF4-FFF2-40B4-BE49-F238E27FC236}">
                <a16:creationId xmlns:a16="http://schemas.microsoft.com/office/drawing/2014/main" id="{F16B78FB-29EB-4AED-8D7B-98FE9E55C427}"/>
              </a:ext>
            </a:extLst>
          </p:cNvPr>
          <p:cNvPicPr>
            <a:picLocks noChangeAspect="1"/>
          </p:cNvPicPr>
          <p:nvPr/>
        </p:nvPicPr>
        <p:blipFill>
          <a:blip r:embed="rId3"/>
          <a:stretch>
            <a:fillRect/>
          </a:stretch>
        </p:blipFill>
        <p:spPr>
          <a:xfrm>
            <a:off x="5713487" y="2567554"/>
            <a:ext cx="6265153" cy="3265059"/>
          </a:xfrm>
          <a:prstGeom prst="rect">
            <a:avLst/>
          </a:prstGeom>
        </p:spPr>
      </p:pic>
    </p:spTree>
    <p:extLst>
      <p:ext uri="{BB962C8B-B14F-4D97-AF65-F5344CB8AC3E}">
        <p14:creationId xmlns:p14="http://schemas.microsoft.com/office/powerpoint/2010/main" val="1754745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FA430-273F-484F-8614-4BFA0CD1DEC9}"/>
              </a:ext>
            </a:extLst>
          </p:cNvPr>
          <p:cNvSpPr>
            <a:spLocks noGrp="1"/>
          </p:cNvSpPr>
          <p:nvPr>
            <p:ph type="title"/>
          </p:nvPr>
        </p:nvSpPr>
        <p:spPr>
          <a:xfrm>
            <a:off x="670560" y="0"/>
            <a:ext cx="9905998" cy="1478570"/>
          </a:xfrm>
        </p:spPr>
        <p:txBody>
          <a:bodyPr>
            <a:normAutofit/>
          </a:bodyPr>
          <a:lstStyle/>
          <a:p>
            <a:r>
              <a:rPr lang="en-US" dirty="0"/>
              <a:t>Simple Linear Regression Equation (Prediction Line)</a:t>
            </a:r>
          </a:p>
        </p:txBody>
      </p:sp>
      <p:pic>
        <p:nvPicPr>
          <p:cNvPr id="4" name="Content Placeholder 3">
            <a:extLst>
              <a:ext uri="{FF2B5EF4-FFF2-40B4-BE49-F238E27FC236}">
                <a16:creationId xmlns:a16="http://schemas.microsoft.com/office/drawing/2014/main" id="{C790D241-3532-4181-8AC0-432CCFD90B24}"/>
              </a:ext>
            </a:extLst>
          </p:cNvPr>
          <p:cNvPicPr>
            <a:picLocks noGrp="1" noChangeAspect="1"/>
          </p:cNvPicPr>
          <p:nvPr>
            <p:ph idx="1"/>
          </p:nvPr>
        </p:nvPicPr>
        <p:blipFill>
          <a:blip r:embed="rId2"/>
          <a:stretch>
            <a:fillRect/>
          </a:stretch>
        </p:blipFill>
        <p:spPr>
          <a:xfrm>
            <a:off x="4070387" y="1292128"/>
            <a:ext cx="7451053" cy="4629891"/>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7E56F10E-16E7-FE0A-D26A-245BB01754E4}"/>
                  </a:ext>
                </a:extLst>
              </p14:cNvPr>
              <p14:cNvContentPartPr/>
              <p14:nvPr/>
            </p14:nvContentPartPr>
            <p14:xfrm>
              <a:off x="7010280" y="3831120"/>
              <a:ext cx="2670840" cy="1429560"/>
            </p14:xfrm>
          </p:contentPart>
        </mc:Choice>
        <mc:Fallback>
          <p:pic>
            <p:nvPicPr>
              <p:cNvPr id="3" name="Ink 2">
                <a:extLst>
                  <a:ext uri="{FF2B5EF4-FFF2-40B4-BE49-F238E27FC236}">
                    <a16:creationId xmlns:a16="http://schemas.microsoft.com/office/drawing/2014/main" id="{7E56F10E-16E7-FE0A-D26A-245BB01754E4}"/>
                  </a:ext>
                </a:extLst>
              </p:cNvPr>
              <p:cNvPicPr/>
              <p:nvPr/>
            </p:nvPicPr>
            <p:blipFill>
              <a:blip r:embed="rId4"/>
              <a:stretch>
                <a:fillRect/>
              </a:stretch>
            </p:blipFill>
            <p:spPr>
              <a:xfrm>
                <a:off x="7000920" y="3821760"/>
                <a:ext cx="2689560" cy="1448280"/>
              </a:xfrm>
              <a:prstGeom prst="rect">
                <a:avLst/>
              </a:prstGeom>
            </p:spPr>
          </p:pic>
        </mc:Fallback>
      </mc:AlternateContent>
    </p:spTree>
    <p:extLst>
      <p:ext uri="{BB962C8B-B14F-4D97-AF65-F5344CB8AC3E}">
        <p14:creationId xmlns:p14="http://schemas.microsoft.com/office/powerpoint/2010/main" val="87589909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262</TotalTime>
  <Words>177</Words>
  <Application>Microsoft Office PowerPoint</Application>
  <PresentationFormat>Widescreen</PresentationFormat>
  <Paragraphs>15</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Times New Roman</vt:lpstr>
      <vt:lpstr>Tw Cen MT</vt:lpstr>
      <vt:lpstr>Droplet</vt:lpstr>
      <vt:lpstr>Simple Linear Regression</vt:lpstr>
      <vt:lpstr>Introduction</vt:lpstr>
      <vt:lpstr>Uses of Linear Regression</vt:lpstr>
      <vt:lpstr>PowerPoint Presentation</vt:lpstr>
      <vt:lpstr>Scatter Diagram</vt:lpstr>
      <vt:lpstr>PowerPoint Presentation</vt:lpstr>
      <vt:lpstr>PowerPoint Presentation</vt:lpstr>
      <vt:lpstr>Simple Linear Regression Model </vt:lpstr>
      <vt:lpstr>Simple Linear Regression Equation (Prediction Line)</vt:lpstr>
      <vt:lpstr>Least Squares Method</vt:lpstr>
      <vt:lpstr>Estimating the Regression Coefficients</vt:lpstr>
      <vt:lpstr>Interpretation of the Slope and the Intercept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Linear Regression</dc:title>
  <dc:creator>Dr Asia Anjum</dc:creator>
  <cp:lastModifiedBy>Muhammad Akhlaq Farooq</cp:lastModifiedBy>
  <cp:revision>22</cp:revision>
  <dcterms:created xsi:type="dcterms:W3CDTF">2020-12-08T14:06:10Z</dcterms:created>
  <dcterms:modified xsi:type="dcterms:W3CDTF">2022-05-25T05:39:21Z</dcterms:modified>
</cp:coreProperties>
</file>