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sldIdLst>
    <p:sldId id="256" r:id="rId2"/>
    <p:sldId id="292" r:id="rId3"/>
    <p:sldId id="278" r:id="rId4"/>
    <p:sldId id="289" r:id="rId5"/>
    <p:sldId id="290" r:id="rId6"/>
    <p:sldId id="293" r:id="rId7"/>
    <p:sldId id="294" r:id="rId8"/>
    <p:sldId id="295" r:id="rId9"/>
    <p:sldId id="291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5" autoAdjust="0"/>
  </p:normalViewPr>
  <p:slideViewPr>
    <p:cSldViewPr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605E44-E00D-46BA-ABE2-400AE6F43627}" type="datetimeFigureOut">
              <a:rPr lang="en-US"/>
              <a:pPr>
                <a:defRPr/>
              </a:pPr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5021928-CD29-448E-B771-B621B7CF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0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As</a:t>
            </a:r>
            <a:r>
              <a:rPr lang="en-US" baseline="0" dirty="0" smtClean="0"/>
              <a:t> like arrays deals with numbers , they can also deal with strings.</a:t>
            </a:r>
          </a:p>
          <a:p>
            <a:r>
              <a:rPr lang="en-US" baseline="0" dirty="0" smtClean="0"/>
              <a:t>What is a string? String is a sequence of characters. </a:t>
            </a:r>
          </a:p>
          <a:p>
            <a:r>
              <a:rPr lang="en-US" baseline="0" dirty="0" smtClean="0"/>
              <a:t>You can create an array of strings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in this example, there are 4 strings in an array which means there are 4 elements of type string.</a:t>
            </a:r>
          </a:p>
          <a:p>
            <a:r>
              <a:rPr lang="en-US" baseline="0" dirty="0" smtClean="0"/>
              <a:t>All these elements can be accessed just like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elements</a:t>
            </a:r>
            <a:r>
              <a:rPr lang="en-US" baseline="0" dirty="0" smtClean="0"/>
              <a:t> in an array can be accessed sequentially using for loop.  In this example when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 it will access Volvo after that for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=1 it will access BMW and so on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the elements</a:t>
            </a:r>
            <a:r>
              <a:rPr lang="en-US" baseline="0" dirty="0" smtClean="0"/>
              <a:t> in an array can be accessed sequentially  along with their index using for loop.  In this example when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 it will access Volvo after that for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=1 it will access BMW and so on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elements</a:t>
            </a:r>
            <a:r>
              <a:rPr lang="en-US" baseline="0" dirty="0" smtClean="0"/>
              <a:t> can be copied from one array to another in a simple way. You just need to do following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copying an array you just have</a:t>
            </a:r>
            <a:r>
              <a:rPr lang="en-US" baseline="0" dirty="0" smtClean="0"/>
              <a:t> to do this highlighted operation.  In this example, Loop will copy all elements of one array to another in a simple way. And after that the next loop is used to display all the copied array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is</a:t>
            </a:r>
            <a:r>
              <a:rPr lang="en-US" baseline="0" dirty="0" smtClean="0"/>
              <a:t> the case with this example. Instead of numbers we are dealing with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21928-CD29-448E-B771-B621B7CFF5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0AFF5CF2-2E6A-4B91-9E6A-E11544164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8A18D-66E8-4C20-8D1E-D2B852535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6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FD775-0228-4983-85FD-2C8CDCDC4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8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46286-876C-4C50-AC49-503B0EE65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79C9-D334-4B78-AA35-FB4D1EC6D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E40A9-25D6-46DA-A884-2C1B89F5F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FA486-3C49-4A81-AE08-F404BC9325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2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C1D9-BC7B-4F7D-B0DE-93949C21D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5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16252-D29A-4B37-8102-77352458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83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828E8-CBAD-4C7B-B81D-EB18BD75DB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3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0C8BC-EAB5-4BC7-8701-CAEAF580F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2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F13A14-D6B7-47D0-9DCC-617B5D17F9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Arrays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Lecture #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Test Exercise </a:t>
            </a:r>
            <a:br>
              <a:rPr lang="en-US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Note Arrays can be passed to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Consider the following function definition:</a:t>
            </a:r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tripler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n[])</a:t>
            </a:r>
          </a:p>
          <a:p>
            <a:pPr marL="0" indent="0">
              <a:buNone/>
            </a:pPr>
            <a:r>
              <a:rPr lang="en-US" sz="2800" dirty="0" smtClean="0"/>
              <a:t>{ n = 3*n; }</a:t>
            </a:r>
          </a:p>
          <a:p>
            <a:pPr marL="0" indent="0">
              <a:buNone/>
            </a:pPr>
            <a:r>
              <a:rPr lang="en-US" sz="2800" dirty="0" smtClean="0"/>
              <a:t>Which of the following are acceptable function calls?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a[3] = {4, 5, 6}, number = 2;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 err="1" smtClean="0"/>
              <a:t>tripler</a:t>
            </a:r>
            <a:r>
              <a:rPr lang="en-US" sz="2400" dirty="0" smtClean="0"/>
              <a:t>(number);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 err="1" smtClean="0"/>
              <a:t>tripler</a:t>
            </a:r>
            <a:r>
              <a:rPr lang="en-US" sz="2400" dirty="0" smtClean="0"/>
              <a:t>(a[2]);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 err="1" smtClean="0"/>
              <a:t>tripler</a:t>
            </a:r>
            <a:r>
              <a:rPr lang="en-US" sz="2400" dirty="0" smtClean="0"/>
              <a:t>(a[3]);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 err="1" smtClean="0"/>
              <a:t>tripler</a:t>
            </a:r>
            <a:r>
              <a:rPr lang="en-US" sz="2400" dirty="0" smtClean="0"/>
              <a:t>(a[number]);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 err="1" smtClean="0"/>
              <a:t>tripler</a:t>
            </a:r>
            <a:r>
              <a:rPr lang="en-US" sz="2400" dirty="0" smtClean="0"/>
              <a:t>(a);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35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800" dirty="0"/>
              <a:t>Self Test Exercise 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Note Arrays can be passed to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664"/>
            <a:ext cx="8229600" cy="4302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Consider the following function definition:</a:t>
            </a:r>
          </a:p>
          <a:p>
            <a:pPr marL="0" indent="0">
              <a:buNone/>
            </a:pPr>
            <a:r>
              <a:rPr lang="en-US" sz="2400" dirty="0" smtClean="0"/>
              <a:t>void too2(</a:t>
            </a:r>
            <a:r>
              <a:rPr lang="en-US" sz="2400" dirty="0" err="1" smtClean="0"/>
              <a:t>int</a:t>
            </a:r>
            <a:r>
              <a:rPr lang="en-US" sz="2400" dirty="0" smtClean="0"/>
              <a:t> a[],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how_many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 = 0; index &lt; </a:t>
            </a:r>
            <a:r>
              <a:rPr lang="en-US" sz="2400" dirty="0" err="1" smtClean="0"/>
              <a:t>how_many</a:t>
            </a:r>
            <a:r>
              <a:rPr lang="en-US" sz="2400" dirty="0" smtClean="0"/>
              <a:t>; index++)</a:t>
            </a:r>
          </a:p>
          <a:p>
            <a:pPr marL="0" indent="0">
              <a:buNone/>
            </a:pPr>
            <a:r>
              <a:rPr lang="en-US" sz="2400" dirty="0" smtClean="0"/>
              <a:t> a[index] = 2;  }</a:t>
            </a:r>
          </a:p>
          <a:p>
            <a:pPr marL="0" indent="0">
              <a:buNone/>
            </a:pPr>
            <a:r>
              <a:rPr lang="en-US" sz="2400" dirty="0" smtClean="0"/>
              <a:t> Which of the following are acceptable function calls?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my_array</a:t>
            </a:r>
            <a:r>
              <a:rPr lang="en-US" sz="2400" dirty="0" smtClean="0"/>
              <a:t>[29];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too2(</a:t>
            </a:r>
            <a:r>
              <a:rPr lang="en-US" sz="1800" dirty="0" err="1" smtClean="0"/>
              <a:t>my_array</a:t>
            </a:r>
            <a:r>
              <a:rPr lang="en-US" sz="1800" dirty="0" smtClean="0"/>
              <a:t>, 29);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too2(</a:t>
            </a:r>
            <a:r>
              <a:rPr lang="en-US" sz="1800" dirty="0" err="1" smtClean="0"/>
              <a:t>my_array</a:t>
            </a:r>
            <a:r>
              <a:rPr lang="en-US" sz="1800" dirty="0" smtClean="0"/>
              <a:t>, 10);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too2(</a:t>
            </a:r>
            <a:r>
              <a:rPr lang="en-US" sz="1800" dirty="0" err="1" smtClean="0"/>
              <a:t>my_array</a:t>
            </a:r>
            <a:r>
              <a:rPr lang="en-US" sz="1800" dirty="0" smtClean="0"/>
              <a:t>, 55);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“Hey too2. Please, come over here.”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your_array</a:t>
            </a:r>
            <a:r>
              <a:rPr lang="en-US" sz="1800" dirty="0" smtClean="0"/>
              <a:t>[100];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too2(</a:t>
            </a:r>
            <a:r>
              <a:rPr lang="en-US" sz="1800" dirty="0" err="1" smtClean="0"/>
              <a:t>your_array</a:t>
            </a:r>
            <a:r>
              <a:rPr lang="en-US" sz="1800" dirty="0" smtClean="0"/>
              <a:t>, 100);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 smtClean="0"/>
              <a:t>too2(</a:t>
            </a:r>
            <a:r>
              <a:rPr lang="en-US" sz="1800" dirty="0" err="1" smtClean="0"/>
              <a:t>my_array</a:t>
            </a:r>
            <a:r>
              <a:rPr lang="en-US" sz="1800" dirty="0" smtClean="0"/>
              <a:t>[3], 29);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070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if there exist any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02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crash[10],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438150" lvl="1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908050" lvl="2" indent="0">
              <a:buNone/>
            </a:pPr>
            <a:r>
              <a:rPr lang="en-US" dirty="0" smtClean="0"/>
              <a:t>{</a:t>
            </a:r>
          </a:p>
          <a:p>
            <a:pPr marL="908050" lvl="2" indent="0">
              <a:buNone/>
            </a:pPr>
            <a:r>
              <a:rPr lang="en-US" dirty="0" smtClean="0"/>
              <a:t>crash[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08050" lvl="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3815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&lt;&lt;“DONE”;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A1[15]={10,20,30,40,50,60,70,80,90,100};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A2[10];</a:t>
            </a:r>
          </a:p>
          <a:p>
            <a:r>
              <a:rPr lang="en-US" sz="2400" dirty="0" smtClean="0"/>
              <a:t>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r>
              <a:rPr lang="en-US" sz="2400" dirty="0" smtClean="0"/>
              <a:t>{        A2[</a:t>
            </a:r>
            <a:r>
              <a:rPr lang="en-US" sz="2400" dirty="0" err="1" smtClean="0"/>
              <a:t>i</a:t>
            </a:r>
            <a:r>
              <a:rPr lang="en-US" sz="2400" dirty="0" smtClean="0"/>
              <a:t>] = A1;    }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"\</a:t>
            </a:r>
            <a:r>
              <a:rPr lang="en-US" sz="2400" dirty="0" err="1" smtClean="0"/>
              <a:t>nCopy</a:t>
            </a:r>
            <a:r>
              <a:rPr lang="en-US" sz="2400" dirty="0" smtClean="0"/>
              <a:t> Array List is :";</a:t>
            </a:r>
          </a:p>
          <a:p>
            <a:r>
              <a:rPr lang="en-US" sz="2400" dirty="0" smtClean="0"/>
              <a:t>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r>
              <a:rPr lang="en-US" sz="2400" dirty="0" smtClean="0"/>
              <a:t>{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A2[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" ";    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9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696200" cy="2057400"/>
          </a:xfrm>
        </p:spPr>
        <p:txBody>
          <a:bodyPr/>
          <a:lstStyle/>
          <a:p>
            <a:pPr algn="ctr" eaLnBrk="1" hangingPunct="1"/>
            <a:r>
              <a:rPr lang="en-US" altLang="en-US" sz="4400" b="1" smtClean="0"/>
              <a:t>Arrays to Strings</a:t>
            </a:r>
            <a:r>
              <a:rPr lang="en-US" altLang="en-US" sz="4400" smtClean="0"/>
              <a:t/>
            </a:r>
            <a:br>
              <a:rPr lang="en-US" altLang="en-US" sz="4400" smtClean="0"/>
            </a:br>
            <a:endParaRPr lang="en-US" altLang="en-US" sz="4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of string</a:t>
            </a:r>
          </a:p>
        </p:txBody>
      </p:sp>
      <p:sp>
        <p:nvSpPr>
          <p:cNvPr id="6147" name="Rectangle 1"/>
          <p:cNvSpPr>
            <a:spLocks noGrp="1" noChangeArrowheads="1"/>
          </p:cNvSpPr>
          <p:nvPr>
            <p:ph idx="1"/>
          </p:nvPr>
        </p:nvSpPr>
        <p:spPr>
          <a:xfrm>
            <a:off x="304800" y="1765300"/>
            <a:ext cx="8356600" cy="4402138"/>
          </a:xfrm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en-US" sz="2800" smtClean="0">
                <a:latin typeface="Arial Unicode MS" panose="020B0604020202020204" pitchFamily="34" charset="-128"/>
              </a:rPr>
              <a:t>Just like numbers we can have string in an array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sz="2800" smtClean="0">
                <a:latin typeface="Arial Unicode MS" panose="020B0604020202020204" pitchFamily="34" charset="-128"/>
              </a:rPr>
              <a:t>For Example:</a:t>
            </a:r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>
                <a:latin typeface="Arial Unicode MS" panose="020B0604020202020204" pitchFamily="34" charset="-128"/>
              </a:rPr>
              <a:t>int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Arial Unicode MS" panose="020B0604020202020204" pitchFamily="34" charset="-128"/>
              </a:rPr>
              <a:t>main() 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>
                <a:latin typeface="Arial Unicode MS" panose="020B0604020202020204" pitchFamily="34" charset="-128"/>
              </a:rPr>
              <a:t>{ 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   </a:t>
            </a:r>
            <a:r>
              <a:rPr lang="en-US" altLang="en-US" sz="2400" smtClean="0">
                <a:latin typeface="Arial Unicode MS" panose="020B0604020202020204" pitchFamily="34" charset="-128"/>
              </a:rPr>
              <a:t>// Initialize String Array 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</a:t>
            </a:r>
            <a:r>
              <a:rPr lang="en-US" altLang="en-US" sz="2400" smtClean="0">
                <a:solidFill>
                  <a:srgbClr val="FF0000"/>
                </a:solidFill>
              </a:rPr>
              <a:t>   </a:t>
            </a:r>
            <a:r>
              <a:rPr lang="en-US" altLang="en-US" sz="240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string colour[4] = {"Blue", "Red", "Orange", "Yellow"}; 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     </a:t>
            </a:r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   </a:t>
            </a:r>
            <a:r>
              <a:rPr lang="en-US" altLang="en-US" sz="2400" smtClean="0">
                <a:latin typeface="Arial Unicode MS" panose="020B0604020202020204" pitchFamily="34" charset="-128"/>
              </a:rPr>
              <a:t>// Print Strings 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   </a:t>
            </a:r>
            <a:r>
              <a:rPr lang="en-US" altLang="en-US" sz="2400" smtClean="0">
                <a:latin typeface="Arial Unicode MS" panose="020B0604020202020204" pitchFamily="34" charset="-128"/>
              </a:rPr>
              <a:t>for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Arial Unicode MS" panose="020B0604020202020204" pitchFamily="34" charset="-128"/>
              </a:rPr>
              <a:t>(int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Arial Unicode MS" panose="020B0604020202020204" pitchFamily="34" charset="-128"/>
              </a:rPr>
              <a:t>i = 0; i &lt; 4; i++)</a:t>
            </a:r>
            <a:r>
              <a:rPr lang="en-US" altLang="en-US" sz="2400" smtClean="0"/>
              <a:t> </a:t>
            </a:r>
            <a:r>
              <a:rPr lang="en-US" altLang="en-US" sz="2400" smtClean="0">
                <a:latin typeface="Arial Unicode MS" panose="020B0604020202020204" pitchFamily="34" charset="-128"/>
              </a:rPr>
              <a:t> 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       { </a:t>
            </a:r>
            <a:r>
              <a:rPr lang="en-US" altLang="en-US" sz="2400" smtClean="0">
                <a:latin typeface="Arial Unicode MS" panose="020B0604020202020204" pitchFamily="34" charset="-128"/>
              </a:rPr>
              <a:t>cout &lt;&lt; colour[i] &lt;&lt; "\n"; }</a:t>
            </a:r>
            <a:endParaRPr lang="en-US" altLang="en-US" sz="2400" smtClean="0"/>
          </a:p>
          <a:p>
            <a:pPr marL="43815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>
                <a:latin typeface="Arial Unicode MS" panose="020B0604020202020204" pitchFamily="34" charset="-128"/>
              </a:rPr>
              <a:t>} </a:t>
            </a:r>
            <a:endParaRPr lang="en-US" altLang="en-US" sz="2400" smtClean="0"/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67600" y="5334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685800"/>
          </a:xfrm>
        </p:spPr>
        <p:txBody>
          <a:bodyPr/>
          <a:lstStyle/>
          <a:p>
            <a:r>
              <a:rPr lang="en-US" altLang="en-US" smtClean="0"/>
              <a:t>Loop Through an Array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3021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You can loop through the array elements with the for loop.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string cars[4] = {"Volvo", "BMW", "Ford", "Mazda"};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for(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4;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cars[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&lt;&lt; "\n";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6477000" y="3657600"/>
            <a:ext cx="2057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/>
              <a:t>output </a:t>
            </a:r>
          </a:p>
          <a:p>
            <a:r>
              <a:rPr lang="en-US" altLang="en-US" sz="3200" b="1"/>
              <a:t>Volvo</a:t>
            </a:r>
            <a:br>
              <a:rPr lang="en-US" altLang="en-US" sz="3200" b="1"/>
            </a:br>
            <a:r>
              <a:rPr lang="en-US" altLang="en-US" sz="3200" b="1"/>
              <a:t> BMW</a:t>
            </a:r>
            <a:br>
              <a:rPr lang="en-US" altLang="en-US" sz="3200" b="1"/>
            </a:br>
            <a:r>
              <a:rPr lang="en-US" altLang="en-US" sz="3200" b="1"/>
              <a:t> Ford</a:t>
            </a:r>
            <a:br>
              <a:rPr lang="en-US" altLang="en-US" sz="3200" b="1"/>
            </a:br>
            <a:r>
              <a:rPr lang="en-US" altLang="en-US" sz="3200" b="1"/>
              <a:t> Mazda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53300" y="436622"/>
            <a:ext cx="13335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The following example outputs the index of each element together with its value: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string cars[4] = {"Volvo", "BMW", "Ford", "Mazda"};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for(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4;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&lt;&lt; ": " &lt;&lt; cars[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&lt;&lt; "\n";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934200" y="2667000"/>
            <a:ext cx="2057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/>
              <a:t>output</a:t>
            </a:r>
          </a:p>
          <a:p>
            <a:r>
              <a:rPr lang="en-US" altLang="en-US" sz="3200" b="1"/>
              <a:t>0: Volvo</a:t>
            </a:r>
            <a:br>
              <a:rPr lang="en-US" altLang="en-US" sz="3200" b="1"/>
            </a:br>
            <a:r>
              <a:rPr lang="en-US" altLang="en-US" sz="3200" b="1"/>
              <a:t>1: BMW</a:t>
            </a:r>
            <a:br>
              <a:rPr lang="en-US" altLang="en-US" sz="3200" b="1"/>
            </a:br>
            <a:r>
              <a:rPr lang="en-US" altLang="en-US" sz="3200" b="1"/>
              <a:t>2: Ford</a:t>
            </a:r>
            <a:br>
              <a:rPr lang="en-US" altLang="en-US" sz="3200" b="1"/>
            </a:br>
            <a:r>
              <a:rPr lang="en-US" altLang="en-US" sz="3200" b="1"/>
              <a:t>3: Mazda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5725" y="9906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696200" cy="2057400"/>
          </a:xfrm>
        </p:spPr>
        <p:txBody>
          <a:bodyPr/>
          <a:lstStyle/>
          <a:p>
            <a:pPr algn="ctr" eaLnBrk="1" hangingPunct="1"/>
            <a:r>
              <a:rPr lang="en-US" altLang="en-US" sz="4400" b="1" smtClean="0"/>
              <a:t>Copying Array Elements</a:t>
            </a:r>
            <a:r>
              <a:rPr lang="en-US" altLang="en-US" sz="4400" smtClean="0"/>
              <a:t/>
            </a:r>
            <a:br>
              <a:rPr lang="en-US" altLang="en-US" sz="4400" smtClean="0"/>
            </a:br>
            <a:endParaRPr lang="en-US" altLang="en-US" sz="4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Procedure to copy elements of one array to another in C++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smtClean="0"/>
              <a:t>Create an empty array.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smtClean="0"/>
              <a:t>Insert the elements.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smtClean="0"/>
              <a:t>Create a duplicate empty array of the same size.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smtClean="0"/>
              <a:t>Start for loop i=0 to i=array length.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b="1" smtClean="0">
                <a:solidFill>
                  <a:srgbClr val="FF0000"/>
                </a:solidFill>
              </a:rPr>
              <a:t>newarray[i]=oldarray[i]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800" smtClean="0"/>
              <a:t>end for loop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39000" y="9525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686800" cy="1143000"/>
          </a:xfrm>
        </p:spPr>
        <p:txBody>
          <a:bodyPr/>
          <a:lstStyle/>
          <a:p>
            <a:r>
              <a:rPr lang="en-US" altLang="en-US" smtClean="0"/>
              <a:t>Coping from Integer Array to another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3021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#include&lt;</a:t>
            </a:r>
            <a:r>
              <a:rPr lang="en-US" altLang="en-US" sz="2800" dirty="0" err="1" smtClean="0"/>
              <a:t>iostream</a:t>
            </a:r>
            <a:r>
              <a:rPr lang="en-US" altLang="en-US" sz="28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using namespace </a:t>
            </a:r>
            <a:r>
              <a:rPr lang="en-US" altLang="en-US" sz="2800" dirty="0" err="1" smtClean="0"/>
              <a:t>std</a:t>
            </a:r>
            <a:r>
              <a:rPr lang="en-US" altLang="en-US" sz="2800" dirty="0" smtClean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main()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arr1[10]={10,20,30,40,50,60,70,80,90,100};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arr2[10];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for (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0;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10;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++)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{</a:t>
            </a:r>
            <a:r>
              <a:rPr lang="en-US" altLang="en-US" b="1" dirty="0" smtClean="0">
                <a:solidFill>
                  <a:srgbClr val="FF0000"/>
                </a:solidFill>
              </a:rPr>
              <a:t>        arr2[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</a:rPr>
              <a:t>] = arr1[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</a:rPr>
              <a:t>];</a:t>
            </a:r>
            <a:r>
              <a:rPr lang="en-US" altLang="en-US" sz="2800" dirty="0" smtClean="0"/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</a:t>
            </a:r>
            <a:r>
              <a:rPr lang="en-US" altLang="en-US" sz="2800" dirty="0" err="1" smtClean="0"/>
              <a:t>cout</a:t>
            </a:r>
            <a:r>
              <a:rPr lang="en-US" altLang="en-US" sz="2800" dirty="0" smtClean="0"/>
              <a:t> &lt;&lt; "\</a:t>
            </a:r>
            <a:r>
              <a:rPr lang="en-US" altLang="en-US" sz="2800" dirty="0" err="1" smtClean="0"/>
              <a:t>nCopy</a:t>
            </a:r>
            <a:r>
              <a:rPr lang="en-US" altLang="en-US" sz="2800" dirty="0" smtClean="0"/>
              <a:t> Array List is :";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for (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0;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10;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++)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{        </a:t>
            </a:r>
            <a:r>
              <a:rPr lang="en-US" altLang="en-US" sz="2800" dirty="0" err="1" smtClean="0"/>
              <a:t>cout</a:t>
            </a:r>
            <a:r>
              <a:rPr lang="en-US" altLang="en-US" sz="2800" dirty="0" smtClean="0"/>
              <a:t> &lt;&lt; arr2[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] &lt;&lt; " ";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5355" y="9906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4800" y="2971800"/>
            <a:ext cx="29718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49263" y="419100"/>
            <a:ext cx="8229600" cy="1371600"/>
          </a:xfrm>
        </p:spPr>
        <p:txBody>
          <a:bodyPr/>
          <a:lstStyle/>
          <a:p>
            <a:r>
              <a:rPr lang="en-US" altLang="en-US" sz="3600" b="1" smtClean="0"/>
              <a:t>Coping from String Array to another</a:t>
            </a:r>
            <a:br>
              <a:rPr lang="en-US" altLang="en-US" sz="3600" b="1" smtClean="0"/>
            </a:br>
            <a:endParaRPr lang="en-US" altLang="en-US" sz="3600" smtClean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49263" y="1219200"/>
            <a:ext cx="8229600" cy="43021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int main()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string str[4] = {"Good", "Bad", "Positive", "Negative"};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string s[4];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for( int i=0; i&lt;4; i++)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smtClean="0">
                <a:solidFill>
                  <a:srgbClr val="FF0000"/>
                </a:solidFill>
              </a:rPr>
              <a:t>s[i] = str[i];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for(int i=0; i&lt;4; i++)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cout &lt;&lt; "The element " &lt;&lt; i+1 &lt;&lt; " of copied array = "  &lt;&lt; s[i] &lt;&lt; " is same as " &lt;&lt; str[i] &lt;&lt; endl;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368550" y="3657600"/>
            <a:ext cx="0" cy="381000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990600" y="4044950"/>
            <a:ext cx="13716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996950" y="3657600"/>
            <a:ext cx="0" cy="381000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65307" y="1104900"/>
            <a:ext cx="1258019" cy="1258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79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547</TotalTime>
  <Words>840</Words>
  <Application>Microsoft Office PowerPoint</Application>
  <PresentationFormat>On-screen Show (4:3)</PresentationFormat>
  <Paragraphs>125</Paragraphs>
  <Slides>13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Times New Roman</vt:lpstr>
      <vt:lpstr>Wingdings</vt:lpstr>
      <vt:lpstr>Quadrant</vt:lpstr>
      <vt:lpstr>Arrays </vt:lpstr>
      <vt:lpstr>Arrays to Strings </vt:lpstr>
      <vt:lpstr>Arrays of string</vt:lpstr>
      <vt:lpstr>Loop Through an Array </vt:lpstr>
      <vt:lpstr>The following example outputs the index of each element together with its value:</vt:lpstr>
      <vt:lpstr>Copying Array Elements </vt:lpstr>
      <vt:lpstr>Procedure to copy elements of one array to another in C++</vt:lpstr>
      <vt:lpstr>Coping from Integer Array to another</vt:lpstr>
      <vt:lpstr>Coping from String Array to another </vt:lpstr>
      <vt:lpstr>Self Test Exercise  Note Arrays can be passed to functions</vt:lpstr>
      <vt:lpstr>Self Test Exercise  Note Arrays can be passed to functions</vt:lpstr>
      <vt:lpstr>Find if there exist any error</vt:lpstr>
      <vt:lpstr>Find an Error</vt:lpstr>
    </vt:vector>
  </TitlesOfParts>
  <Company>NUML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abdulkaleem</dc:creator>
  <cp:lastModifiedBy>Admin</cp:lastModifiedBy>
  <cp:revision>278</cp:revision>
  <dcterms:created xsi:type="dcterms:W3CDTF">2010-04-19T07:30:58Z</dcterms:created>
  <dcterms:modified xsi:type="dcterms:W3CDTF">2020-03-29T12:58:18Z</dcterms:modified>
</cp:coreProperties>
</file>