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29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4:44:09.6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4490 868 0,'0'25'141,"0"0"-126,0 0-15,0 24 16,-25 51-1,0 24 1,1-25 0,-26-25-1,50-24 1,0-25 0,50-50-1,-1 25-15,150-50 16,24-24 15,-25 24-15,-123 50-1,-50-25 1,-1 25 15</inkml:trace>
  <inkml:trace contextRef="#ctx0" brushRef="#br0" timeOffset="449.81">4639 868 0,'-25'0'15,"0"0"-15,0 0 31,50 0 1,0 0-32,25-25 15,74 1 1,0-26 0,-50 25-1,1 0 1,-51 1-1</inkml:trace>
  <inkml:trace contextRef="#ctx0" brushRef="#br0" timeOffset="650.41">4589 1067 0,'0'0'0,"-25"0"16,1 0 0,73-50-1,51 25 1,24-24 0,-25 24-1,25 0 1</inkml:trace>
  <inkml:trace contextRef="#ctx0" brushRef="#br0" timeOffset="966.66">5631 695 0,'0'0'0,"0"-50"31,0 25 16,-25 75-31,25-25-16,-24 24 16,24 1-16,-75 74 15,26 0 1,-26 0-1,50-50 1,0-24 15</inkml:trace>
  <inkml:trace contextRef="#ctx0" brushRef="#br0" timeOffset="1267.08">5333 769 0,'0'0'0,"0"-25"15,0 0-15,0 50 47,25 0-31,-25 25-16,50 49 15,0 0 1,-1 0 15,26 1-15,-51-26 0,1-24-1,-25-26-15</inkml:trace>
  <inkml:trace contextRef="#ctx0" brushRef="#br0" timeOffset="1750.09">6078 868 0,'0'0'0,"0"-25"15,-25 25 1,0 25-1,0 50 17,0 24-17,1 0 1,-26-49 0,75-100 15,-25 1-31,0-26 15,49-74 1,1 0 0,0 75-1,-25 24 1,-1 75 15,1 25-15,-25 24-16,0 75 15,0-50 1,0 50 0,-25-25-1,25-49 1,0-51 0</inkml:trace>
  <inkml:trace contextRef="#ctx0" brushRef="#br0" timeOffset="2517.83">5978 1141 0,'0'0'0,"-24"-25"16,-1 1 0,0-26-1,99 25 1,75-49-1,0-1 1,-50 26 15,-49 24-15,-25 25 0,-25-25 15,0 50-16,0 24 1,-25 51 0,0 24-1,25-50 1,0-49 0,25-50 15,0-24-16,0-26-15,-1-49 32,26 0-17,-25 74 1,0 50 0,-25 25-1,24 74 1,1-49-16,25 24 15,-1-49 1,26-25 0,-1-25-1,-24-74 1,24-25 0,-49 25-1,0 74 1,0 100 31,-25 49-32,0 0 1,0-50 0,0-24-16,0-25 15</inkml:trace>
  <inkml:trace contextRef="#ctx0" brushRef="#br0" timeOffset="2772.1">7417 769 0,'0'0'0,"25"0"0,-25-25 31,0 50 0,0 25-15,25 74 0,-50 25-1,25-25 1,-25-25 0,25-25-1</inkml:trace>
  <inkml:trace contextRef="#ctx0" brushRef="#br0" timeOffset="3068.02">7417 843 0,'0'0'0,"0"-74"0,0 24 15,-25 1-15,25-26 16,0 26-1,50 24 1,25 0 15,-1 50-15,0 49 0,-49 50-1,-50 0 1,-74 0-1,0-49 1,49-50 0,25-25-16</inkml:trace>
  <inkml:trace contextRef="#ctx0" brushRef="#br0" timeOffset="3433.34">8062 620 0,'0'0'0,"0"-25"15,25 25 1,0 25 15,-25 0-15,0 49-1,0 1 1,0-1 0,0 1-1,25-1 1,-1-24 0,1-1-1,25-49 1,24 0-1,1-24 1</inkml:trace>
  <inkml:trace contextRef="#ctx0" brushRef="#br0" timeOffset="3750.13">8682 645 0,'0'0'0,"0"-25"32,0 0-32,0 50 31,0 25-31,0-1 16,-24 51-1,-1 24 1,0 0-1,0-50 17,50-74-32,25 25 15,49 0 1,25-25 0,-25-25-1</inkml:trace>
  <inkml:trace contextRef="#ctx0" brushRef="#br0" timeOffset="4016.95">8732 670 0,'0'0'0,"-25"0"0,25-25 31,0 0-15,25 25 0,49-25-1,51-24 1,-26 24 0,-50 25-1</inkml:trace>
  <inkml:trace contextRef="#ctx0" brushRef="#br0" timeOffset="4183.74">8732 943 0,'0'0'0,"-25"0"16,0 0-16,25 24 15,174-24 32,-99-24-47</inkml:trace>
  <inkml:trace contextRef="#ctx0" brushRef="#br0" timeOffset="4533.67">9575 819 0,'0'-25'31,"0"0"-31,-24 25 16,-1 25 0,25 0-16,-25-1 15,0 51 1,50-50-1,25-1 17,-1-24-17,-24 0 1,-25-24-16,0-1 16,-25-25-1,-24 50 1,24 0-16</inkml:trace>
  <inkml:trace contextRef="#ctx0" brushRef="#br0" timeOffset="4867.22">9650 1265 0,'0'25'78,"0"0"-62,25-25-16,0 0 15,-1 0 1,1 0-1,0-25 1,-25 0 0,-50-24-1,-24 24 1,24 25-16</inkml:trace>
  <inkml:trace contextRef="#ctx0" brushRef="#br0" timeOffset="5828.12">4267 2084 0,'-25'0'16,"50"0"15,0-25-15,24 25-16,1 0 16,123 0-1,76-25 1,73 0-1,1-24 1,24 24 0,-25 0-1,1 0 1,-50 1 0,0-1-1,24 0 1,-24 0-1,-149 0-15,99 1 32,-24-1-17,-50 25 1,0-25 0,-25 0-1,-25 25 1,-50-25-1,-24 25 32</inkml:trace>
  <inkml:trace contextRef="#ctx0" brushRef="#br0" timeOffset="5972.75">8707 1612 0</inkml:trace>
  <inkml:trace contextRef="#ctx0" brushRef="#br0" timeOffset="7551.2">11337 471 0,'0'0'0,"25"-24"31,-25-1-16,-75 50 1,-24 49 0,-50 75-1,75-25 1,74-25 0,49-49-1,100-1 1,0 1-1,-75 24 1,-24 1 15,-124 24-15,-26-25 0,1-24-1,25-50 1,49-25-1,50-49 1</inkml:trace>
  <inkml:trace contextRef="#ctx0" brushRef="#br0" timeOffset="7918.74">11659 1042 0,'0'0'0,"25"0"15,-25-25-15,25 25 47,-50 50-31,25-1 0,25 26-1,24-26 1,26-24-1,-1-25 1,-49-25-16,0 1 16,-25-1-1,0 0-15,-25 0 16,-74-24 0,49 24-16,-74 25 15,50 0 16,49 0-31</inkml:trace>
  <inkml:trace contextRef="#ctx0" brushRef="#br0" timeOffset="8219.82">12230 620 0,'0'-25'0,"0"50"0,25-74 16,-25 24 0,0 50 15,0 49-15,0 50-1,-25 50 1,25-25 15,0-75-31,-25-24 16,25 49-1,0-74-15</inkml:trace>
  <inkml:trace contextRef="#ctx0" brushRef="#br0" timeOffset="8567.08">12478 918 0,'0'0'16,"25"-50"-16,0 1 16,-25 24 15,24 50-15,1 24-1,25 26 1,-25-26-16,24 51 15,-49-51 17,0-24-17,25-50 1,25-74 0,-1-50-1,1 25 1,-25 25-1,-25 74 1,24 25 0</inkml:trace>
  <inkml:trace contextRef="#ctx0" brushRef="#br0" timeOffset="9000.98">13098 893 0,'0'0'0,"25"0"0,0 25 31,24-25-15,26 0-1,-1 0 1,1-25 0,-1-25-1,-49-24 1,0 0-1,-50 49 1,-50 25 0,1 25-1,-50 49 1,-25 75 0,124-50 15,75-49-31,124-1 31,49-24-15,-50-25-1,-49-25 1,-99 25 0</inkml:trace>
  <inkml:trace contextRef="#ctx0" brushRef="#br0" timeOffset="10704.05">8732 3349 0,'0'-25'16,"0"50"-16,-25-75 0,0 1 31,25 24-15,-24 25 0,-1 25-1,25 0 1,-25 74-1,50 0 1,0-49 0,49-26-1,0-24 1,26-74 0,-75 24-1,-1 1 1,1-1-16,-25 1 0,25-1 31,-25 75 0,0 24-15,-25 75 0,25 25-1,25 25 1,-25 49-1,0 0 1,-50-49 0,26-99-16,-1-26 15,-25 1 1,-49-75 15,49-74-15,25-50-16,25 0 15,25 0 17,0 75-32</inkml:trace>
  <inkml:trace contextRef="#ctx0" brushRef="#br0" timeOffset="11068.58">9501 2778 0,'0'0'16,"0"25"31,-25 25-47,0-1 16,1 1-16,24 0 15,-25 24 1,-25-24-1,50-25 1,-25-25 0</inkml:trace>
  <inkml:trace contextRef="#ctx0" brushRef="#br0" timeOffset="11334.42">9848 2754 0,'0'0'0,"0"-50"31,25 50-31,-50 0 32,1 74-17,-1 26 1,0-1-1,0-25 1,0 1 0,1-75-16</inkml:trace>
  <inkml:trace contextRef="#ctx0" brushRef="#br0" timeOffset="12133.33">10841 3696 0,'0'0'0,"-25"0"172,50 0-47,-1 0-125,51 0 15,-1 0-15,26-25 16,-1 1-1,-25 24-15,1-25 16,73 0 0,-148 50 46</inkml:trace>
  <inkml:trace contextRef="#ctx0" brushRef="#br0" timeOffset="13319.48">12354 3076 0,'-25'-49'32,"25"24"-1,0 50 47,25-1-78,-25 1 16,0 25-16,25-1 15,-50 1-15,25 49 16,-25-24 15,25-26-15,25-24-1,0-25 1,74 0 0,0-50-1,0 1 1,-24-50-1,-50 49 1,-25 25 0,0 0-1,-25 1 1,25 48 31,0 1-47,0 74 31,0 25-15,25 0-1,-25 0 1,24 25 0,-24-99-1,25-25 1,-25 0-1,25-50 1,-25 0 0</inkml:trace>
  <inkml:trace contextRef="#ctx0" brushRef="#br0" timeOffset="13934.41">13520 3051 0,'25'-24'31,"-50"48"-15,25 26-1,25 24 1,24 1-1,26-75 1,-26 25-16,-24-50 16,25 0-16,-26 0 15,51-24 1,-50-26 0,0 26-1,-25 24 32,0 50-47,24 24 16,-24 75-1,25 25 1,0 25 0,0 24-1,-50 1 1,0-51-1,0-98 1,-24 49 0,-26-74-1,1-50 1,24-49 0,25-75 15,25 0-31,0 0 15,25 75 1</inkml:trace>
  <inkml:trace contextRef="#ctx0" brushRef="#br0" timeOffset="14334.35">14636 2233 0,'0'0'15,"25"0"16,-50 24 16,0 1-47,0 25 16,-49 74 0,24-74-1,1 24-15,-1 0 16,25-24-1,1-50 1,24 25 15</inkml:trace>
  <inkml:trace contextRef="#ctx0" brushRef="#br0" timeOffset="15036.47">15728 3423 0,'0'0'16,"-25"0"0,0 0-1,50 0 1,24 0 15,1 0-31,0 0 16,98-24-1,26 24 1,0 0 0,-75-25-1,-49 25 1,-50-25-1</inkml:trace>
  <inkml:trace contextRef="#ctx0" brushRef="#br0" timeOffset="15335.91">16100 3225 0,'0'0'0,"0"-25"0,0 0 16,0 50 46,0 25-62,0-1 16,0 26-16,25-26 16,-25 26-1,24-1-15,1 75 16,-25-25-1,25-74 1,0-25 0,0-25-16</inkml:trace>
  <inkml:trace contextRef="#ctx0" brushRef="#br0" timeOffset="16244.51">17142 2927 0,'0'0'0,"24"-25"31,-24 1-31,0 48 47,0 1-47,0 25 16,-24 49 0,-1 25-1,25-25 1,-25-74-16,25 50 31,25-51-15,0 1-1,74-25 1,-50 0-16,-24 0 16,50-25-1,-26-24 1,-49 24-16,25 0 15,0 0 1,-25 1 0,0-1 31,0 50-1,0-1-30,-25 26 0,50 0-1,-25 49 1,25-50 0,-25 100-1,25-49 1,-25-76-1,0 1 1,0 0-16,24-25 141</inkml:trace>
  <inkml:trace contextRef="#ctx0" brushRef="#br0" timeOffset="16969.43">18382 2952 0,'0'-25'31,"0"50"16,0 0-47,0 0 16,25 24-1,49-24 1,-49-25 0,49 0-1,1-49 1,-26-26-1,-24 1 1,0 49 0,-25 0 15,0 75-15,-25 49-1,0 25 1,1 74-1,48-24 1,-24-75-16,0 75 16,25-100-1,-50-24-15,1 74 16,-51-74 0,-24-26-1,25-48 16,-26-51-15,76-49 0,-1 0-1,25 50-15</inkml:trace>
  <inkml:trace contextRef="#ctx0" brushRef="#br0" timeOffset="17335.54">19722 3175 0,'24'0'47,"1"0"-47,0 0 16,25 0 0,24-24-1,25 24 1,-24 0-1,-1-25 1,-49 25 0</inkml:trace>
  <inkml:trace contextRef="#ctx0" brushRef="#br0" timeOffset="17551.28">19870 3374 0,'0'0'0,"-24"25"16,-1-25-1,25 24 1,74 1 0,100-25-1,24 25 1,1-50-1,-100 0 1</inkml:trace>
  <inkml:trace contextRef="#ctx0" brushRef="#br0" timeOffset="18468.91">21681 2555 0,'0'0'0,"0"-49"15,0 24 16,-49 50-15,24 24 0,-50 100-1,26 25 1,24 24 0,25 1-1,74-26 1,50-24-1,75-50 17,-50-24-17,-75-75-15,50 0 16</inkml:trace>
  <inkml:trace contextRef="#ctx0" brushRef="#br0" timeOffset="19751.32">22103 3002 0,'0'-25'78,"25"25"-63,24-25 1,-24 0-16,25 25 16,-1-25-16,51 1 15,-1 24 1,-25 49-1,-49 26 17,-25 49-17,-25-75-15,-24 51 16,-51-51 0,51 1-1,49-100 16,25 25-15,74-99 0,-25-24-1,1 48 1,-50 51 0,-1 49-1,-24 0 1,-24 24-1,-1 76 1,0 24 0,0-25-1,50-25 1,49-49 0,-49 0-16</inkml:trace>
  <inkml:trace contextRef="#ctx0" brushRef="#br0" timeOffset="20020.93">23219 3151 0,'0'-25'31,"50"25"-15,-25 0 0,49 0-16,-24 0 15,24 0 1,50 0 0,-49-25-1,-75 0 1</inkml:trace>
  <inkml:trace contextRef="#ctx0" brushRef="#br0" timeOffset="20318.62">23443 2952 0,'0'0'0,"-25"0"15,25-25 16,-25 25-31,25 25 32,0 0-17,25 74 1,0 0 0,-25-49-16,24 49 15,-24-24 1,25-1-1,-25-49 1</inkml:trace>
  <inkml:trace contextRef="#ctx0" brushRef="#br0" timeOffset="20652.23">24212 2853 0,'0'0'15,"0"-25"-15,0 0 16,0 50 31,0 0-47,0 0 15,24 24-15,-24 1 16,0 24 0,0 26-1,0-51-15,25 26 32,-25-51-32</inkml:trace>
  <inkml:trace contextRef="#ctx0" brushRef="#br0" timeOffset="21120.6">24311 2580 0,'0'0'0,"0"-25"16,0 0-16,0 1 78,25 73-78,-1-24 16,1 0-16,74 74 15,26 50 17,-76-75-32,1 1 15,24 74 1,-49 24 0,-50-123-1,-24 49 1,-26-25-1,50-49 1,1-25 0,-26 25 15,25-50-15</inkml:trace>
  <inkml:trace contextRef="#ctx0" brushRef="#br0" timeOffset="23735.27">25551 3076 0,'0'-25'78,"25"50"-16,0-25-62,-25 25 16,25-25 0,-1 25-16,26-25 31,0 0-31,-1 0 31,-24-50-15,0 25-16,0-24 15,-1-1 1,-24 0 0,-49 26-1,-26 24 1,-49 24-1,25 26 1,25 25 0,-25 24-1,74 0 1,0 0 0,75 25-1,49-74 16,25-25-15,25-25 0,-25-25-1,-50-25 1,-24 25-16</inkml:trace>
  <inkml:trace contextRef="#ctx0" brushRef="#br0" timeOffset="24236.67">26022 2456 0,'0'-25'31,"25"25"0,0 0-15,25 0-16,49 25 15,-25 0 1,-24 24 0,-50 1-1,-50 0 1,1 24 0,-1-24-1,25-50 1,25 24 15,25-24-15,50 0-1,49-24 1,-50-1 0,-24 0-16</inkml:trace>
  <inkml:trace contextRef="#ctx0" brushRef="#br0" timeOffset="24752.56">26643 2431 0,'0'0'0,"0"-25"16,24 1-16,1 24 15,25 0 1,0 24 15,-26 1-31,1 50 16,-74-1-1,-1-24 1,25-26 0,25 1 15,0-50-16,50-49 1,-1 0 0,1-1-1,-25 26 1,0 24 0,-25 50 15,-25-1-16,25 76 1,0 24 0,74 0-1,50-25 1,50-50 0,-50-49-1</inkml:trace>
  <inkml:trace contextRef="#ctx0" brushRef="#br0" timeOffset="28436.59">1935 5954 0,'0'0'0,"25"0"62,0-25-31,-50 0-15,25 0 0,-25 1-1,0-1-15,0 25 16,-24-25 0,-26 50-1,26 0-15,-51 49 31,51 0-15,49 26 0,74 48-1,50-73 1,-24 24 0,-1 0-1,-74-24 1,-1-26-1,-48 1 1,-1-25 0,-25 0-1,1-25-15,-26 0 16,25-25 15,26 25-31,-26-50 16,25 1-1,25 24 1,0 0-16</inkml:trace>
  <inkml:trace contextRef="#ctx0" brushRef="#br0" timeOffset="29388.35">2481 6326 0,'0'-25'234,"-25"25"-125,0 25-93,0-25-16,0 25 16,25 24-16,-49 26 31,24-1-31,25 1 31,0-26-15,50-24-1,24 0 1,-24-25-16,24-25 16,1 0-1,-51-49 1,-24-25-1,-24 24 1,-26 25 0,0 26-1,-24-1 1,24 50 15,25-1-31</inkml:trace>
  <inkml:trace contextRef="#ctx0" brushRef="#br0" timeOffset="35853.15">3126 5904 0,'0'-25'15,"-25"1"1,25-1-1,0 50 64,0 24-79,0 1 15,0 49-15,0-25 16,25 26-16,-25-26 15,24 75 1,-24-75-16,25 26 16,0-51-1</inkml:trace>
  <inkml:trace contextRef="#ctx0" brushRef="#br0" timeOffset="36236.92">3671 6276 0,'0'0'0,"0"-25"31,0 1-31,0 48 47,0 1-32,0 0 1,25-25 0,-25-25 46,-25 25-46,1 0-16,24-25 15,-25 25 1,0 50-16</inkml:trace>
  <inkml:trace contextRef="#ctx0" brushRef="#br0" timeOffset="36552.92">3771 6574 0,'0'25'62,"0"0"-46,0-1 0,24-24-1,1 0 17,-50-24-17,25-1 1,-24 0-16,-1 25 15,-74 0 1</inkml:trace>
  <inkml:trace contextRef="#ctx0" brushRef="#br0" timeOffset="37086.75">1712 7442 0,'-25'0'0,"0"0"31,50 0 16,0-25-31,49 25-1,199 0 1,-99-24-16,247-26 16,-222 25-1,347-49 1,-348 24 0,-99 50-1,-74-25 1,-50 1 31,0 24-32</inkml:trace>
  <inkml:trace contextRef="#ctx0" brushRef="#br0" timeOffset="72421.82">5160 6375 0,'0'-24'156,"0"-1"-109,0 0-47,0 0 16,0 0-1,0 1 1,0-1-16,-25 0 15,0 25 1,0-25 0,-24 25-1,-26 25 1,-24 25 15,50 24-15,24 0-1,25-49-15,25 25 16,24 0 0,26-1-1,24 1 1,-25-1 0,-24 1-1,-25 24 1,-25-24-1,-50 24 1,-24 1 0,-26-26-1,-24-24 17,75-50-17,-1 1 1,1-51-1,49 50-15</inkml:trace>
  <inkml:trace contextRef="#ctx0" brushRef="#br0" timeOffset="72921.47">5557 6202 0,'0'0'0,"0"-25"31,25 25-15,-25 25 0,0 0-16,-25 49 15,0 75 1,0-25-1,0 25 1,25-50 0,0-25-1,50-49 17,0 0-17,49-50 1,0 0-1,-49 1-15</inkml:trace>
  <inkml:trace contextRef="#ctx0" brushRef="#br0" timeOffset="73139.31">5582 6624 0,'0'0'0,"-50"0"16,25 0-16,0 0 16,25-25 15,25 0-31,74-25 31,-49 26-31</inkml:trace>
  <inkml:trace contextRef="#ctx0" brushRef="#br0" timeOffset="73555.64">5954 6624 0,'0'0'15,"24"24"1,1-48-16,75-1 15,-1-25 1,-25 1 0,-49-1-1,-50-25 17,0 75-32,-24-24 15,-50 24 1,24 24-1,25 51 1,26 24 0,24-24-1,24-1 1,76 0 0,49-49-1,49 0 1,-49-25-1,-75-25-15</inkml:trace>
  <inkml:trace contextRef="#ctx0" brushRef="#br0" timeOffset="74122.39">6822 6400 0,'0'-25'15,"0"50"-15,0-74 16,0 24-1,-25 50 17,25-1-32,0 26 15,0 49 1,0 25 0,25 25-1,-25-99-15,0 74 16,25-25-1,0-49 1,-25-25 0,-25-125 15,0-49 0,0 1-15,0-1-1,0 25 1,25 24 0,0 1-1,25 50-15,0-1 16,0 25 0,25 25-1,-26 75 1,-24 49-1,0 0 1,-24 0 0,-26-50-1,25-49 17,0-25-32</inkml:trace>
  <inkml:trace contextRef="#ctx0" brushRef="#br0" timeOffset="74688.69">7765 6202 0,'0'-25'47,"-25"50"-16,0 0-31,25-1 16,-50 51-1,-24-1 1,74-49 0,-25-25-1,25-25 1,25-49 0,0-1-1,24 1 1,-24 49-1,0 25 1,-25 50 0,25 24-1,-25 1 1,25-1 15,-25 25-15,24-24-1,-48-1 1,24-49-16</inkml:trace>
  <inkml:trace contextRef="#ctx0" brushRef="#br0" timeOffset="74904.73">7665 6847 0,'0'0'0,"0"25"47,25-25-47,0-25 16,0 25 0,74-25-1,-25 0 1</inkml:trace>
  <inkml:trace contextRef="#ctx0" brushRef="#br0" timeOffset="75738.28">4540 7889 0,'0'-25'16,"0"0"-1,24 25 48,1 0-47,25 0-1,74 0 1,25 0-1,24-25 1,51-24 0,24 24-1,25-25 1,0 25 0,-25 1-1,-25-26 1,0 25-1,-99 0-15,174-24 16,-50-1 0,-50 25-1,-74 1 17,0-1-17,-49 25 1,-26-25-1,-24 25 1,0 0 15,-50 0-15</inkml:trace>
  <inkml:trace contextRef="#ctx0" brushRef="#br0" timeOffset="76188.73">8608 7045 0,'0'-25'16,"0"1"15,-25 24 1,0 0-32,25 24 15,-49 26 1,49-25 15,25-25-31,-1 0 31,-24-25-15,25 0 0,-25 0-1,-25 1 1,1 24-1,-26 0 1,50 24-16</inkml:trace>
  <inkml:trace contextRef="#ctx0" brushRef="#br0" timeOffset="76525.48">8558 7293 0,'25'0'16,"-50"0"31,50 0-1,0 0-30,0 0 0,-25-24-1,25 24-15,-50-25 16,0 0 0,-25 25-1</inkml:trace>
  <inkml:trace contextRef="#ctx0" brushRef="#br0" timeOffset="83939.74">9848 6748 0,'0'-25'15,"0"0"32,-24 25 0,24 25-47,0 0 16,0 24-16,0 1 15,0-1 1,0 26 0,24-1-1,-24-24 1,25-50-1,0 0 1,25-50 0,24-49-1,-24 25 1,-50 24-16,24 0 16,1 50-1,-25-24 16,50 73-15,-25-24 0,-1 25-1,1-50 17,0 24-17,-25 1 1,0-50 15</inkml:trace>
  <inkml:trace contextRef="#ctx0" brushRef="#br0" timeOffset="85338.37">27337 4093 0,'0'0'0,"0"-25"15,0 50 64,0 0-64,0 25-15,0-1 16,0 1-16,25 24 15,-25-24 1,0-25 0,25-25 46,24 0-46,1-25-16,49 25 15,100-50 1,74 25 0,-25 25-1,-25-24 1,-74-1 0,0 25-1,-50-25 1,0 25-1,-49-25 1,-25 25 0</inkml:trace>
  <inkml:trace contextRef="#ctx0" brushRef="#br0" timeOffset="85739.87">28950 3994 0,'0'0'0,"-50"-25"16,50 0 15,-25 25-31,50 0 31,25 25-15,-1 0-16,100 25 15,0-26 1,-50 26 0,-74-25 15,0 0-15,-50-1-1,-74 51 1,-50-1-1,0 1 1,25-26 0,74 1-1,26-25 1</inkml:trace>
  <inkml:trace contextRef="#ctx0" brushRef="#br0" timeOffset="86006.08">28900 4068 0,'0'0'0,"0"-24"15,0-1-15,0 0 32,-25 25-1,25 25-16,0 24 1,0 100 0,25-25-1,25-24 1,-1-26 0,-49-49-16</inkml:trace>
  <inkml:trace contextRef="#ctx0" brushRef="#br0" timeOffset="86272.4">30041 3920 0,'0'0'0,"25"-50"31,-25 25-31,-25 50 47,25 25-47,0-1 15,0 50 1,0 1 0,0-26-1,25-49-15</inkml:trace>
  <inkml:trace contextRef="#ctx0" brushRef="#br0" timeOffset="86922.53">30612 3572 0,'0'0'0,"-25"-49"0,0 24 15,-24-50 1,-26 26 0,-24 49-1,-25 25 1,-25-1 0,0 51-1,25 49 1,50-75-16,-1 125 15,1-25 1,74 0 0,0 0 15,74-25-15,75 0-1,50-50 1,24 1-1,0-51 1,-24-24 0,-26-49-1,-24-1 1,-25-99 0,-74 25-1,-25-49 1,-75-1-1,0 25 1,-49 0 0,-50 75 15,-24-1-15,-1 51-1,0-1 1,1 74-1,73-24-15</inkml:trace>
  <inkml:trace contextRef="#ctx0" brushRef="#br0" timeOffset="88622.4">10345 6500 0,'0'-25'62,"0"50"-46,0-1-16,-25 1 16,50 0-16,-25 25 15,0 24 1,0-24-16,0 49 15,24-25 1,-24-49 0,0 0-1</inkml:trace>
  <inkml:trace contextRef="#ctx0" brushRef="#br0" timeOffset="89056.88">10741 6748 0,'0'0'0,"0"-25"16,25 25-1,0 0 1,0 0 0,24 49-1,-24 26 1,0-1-1,-25 1 1,-25-75 0,25 24-1,0-98 1,25-25 0,0 24-1,24-24 1,-24 74-1,-25 1 1</inkml:trace>
  <inkml:trace contextRef="#ctx0" brushRef="#br0" timeOffset="89322.81">11213 6772 0,'0'25'47,"0"0"-47,0 25 15,0-26 1,0 1-16,0 25 15,0 24 1,0-49-16</inkml:trace>
  <inkml:trace contextRef="#ctx0" brushRef="#br0" timeOffset="90022.83">11560 6450 0,'0'0'0,"0"-25"0,0 0 31,0 75 0,0-25-31,25 24 16,-50 1 0,25 99-1,0-25 1,25 49 0,24-123-1,26-50 1,24 0-1,50-50 1,-50-49 0,-49 0-1,-50 25 17,-25 49-17,-49 25 1,24 74-1,0 1 1,50 24 0,25-50-16,50 1 15,24 0 1,0-25 0,-49-25-1,-26 0-15</inkml:trace>
  <inkml:trace contextRef="#ctx0" brushRef="#br0" timeOffset="90239.16">11684 6673 0,'0'0'0,"-25"-49"31,25 24-31,25 0 16,25 0-1,24 0 1,-24 1-16</inkml:trace>
  <inkml:trace contextRef="#ctx0" brushRef="#br0" timeOffset="90472.24">11089 6450 0,'0'0'0,"-124"0"16,99-25-1,-25 25 1,25 0 0</inkml:trace>
  <inkml:trace contextRef="#ctx0" brushRef="#br0" timeOffset="91423.37">14909 6723 0,'-25'-25'0,"25"0"31,-49 0-15,24 1 0,0-1-16,0 0 15,-49 0 17,24 25-17,0 25-15,-24 74 16,0 25-1,49 0 1,25 0 0,74-74-1,50-50 1,-24-25 0,-1-49-1,-50-26 1,-24-24-1,-25 50 1,0 49 0,-25 100 31,50 24-32,0 25 1,0-25-1,49-49 1</inkml:trace>
  <inkml:trace contextRef="#ctx0" brushRef="#br0" timeOffset="91789.79">15529 6500 0,'0'0'0,"-25"-100"32,25 75-32,-24 25 0,-1 25 31,-25 50-15,50 49-1,25-25 1,49-25-1,1 1 1,-1-26 0,-49 1-1,-25-25 1,-25 0-16,-49-1 16,-1 1-1,51-74 1,48-26-1</inkml:trace>
  <inkml:trace contextRef="#ctx0" brushRef="#br0" timeOffset="92106.22">15926 6524 0,'50'-49'16,"-100"98"-16,124-173 15,-74 99 16,-24 75-15,24-25-16,-25 49 16,50 1-1,24 24 1,1-25 0,0-24-1,-50 0 1,24-26-1,-98 1 1,-1-25 0,51 0-1,-1 0 1</inkml:trace>
  <inkml:trace contextRef="#ctx0" brushRef="#br0" timeOffset="92456.87">16596 6500 0,'0'0'0,"0"-25"15,-25 25 1,0 25 0,-24 24-16,49-24 15,-25 74 1,25 0-1,49-49 1,51-25 0,-51-25-16,1 0 31,-25-25-15,-25-25-1,-50-24 1,-24 24-1,24 26 1,25 24 15</inkml:trace>
  <inkml:trace contextRef="#ctx0" brushRef="#br0" timeOffset="92740.78">17266 6549 0,'0'0'16,"49"-49"0,-98 49-1,24 0 1,-25 24 0,-24 51-1,24-1 1,50 1-1,50-1 1,49-49 0,75-25-1,24-25 1,-123 0-16,-1 0 16</inkml:trace>
  <inkml:trace contextRef="#ctx0" brushRef="#br0" timeOffset="92922.77">17935 6524 0,'0'-24'0,"0"48"0,25-48 16,-25 48 31,0 1-31,25 50-1,0 24 1,0-50-1,-25-24-15</inkml:trace>
  <inkml:trace contextRef="#ctx0" brushRef="#br0" timeOffset="93039.65">18059 6475 0,'0'0'0,"-24"-50"0,-1 0 16</inkml:trace>
  <inkml:trace contextRef="#ctx0" brushRef="#br0" timeOffset="93706.69">18630 6425 0,'0'0'0,"0"-25"16,-25 0-1,-74 25 1,0 25 0,24 25-1,51 49 1,73-49 0,26-25-1,24-1 1,-25-73-1,-24-26 1,-50-24 0,25 49-1,-50-49 1,25 124 15,0 25-15,25 49-1,24 0 1,26 0 0,49-74-1,-25-25 1,0-49 0,-49-75-1,-25-75 1,-50 75-16,0-99 15,-25 99 1,1 99 0,-1 25 15,25 50-15,1 74-1,48 24 1,26 26-1,0 0 1,-1-75 0,-24-49-16</inkml:trace>
  <inkml:trace contextRef="#ctx0" brushRef="#br0" timeOffset="93890.23">19077 6450 0,'0'0'0,"-25"-50"16,50 25-1,24 25 1,1-24 0,99-1-1,-50 0-15</inkml:trace>
  <inkml:trace contextRef="#ctx0" brushRef="#br0" timeOffset="94606.43">19870 6425 0,'0'0'0,"50"0"16,-25 0-1,74-25 1,50-24-1,-25-26 1,-74 1 0,-50 24-1,-75 50 17,-49 25-17,50 0-15,-26 24 16,51 51-1,49-26 1,99 1 0,174-51-1,25 1 1,-26-50 0,-98 1-1,-99-1 1,-75-25-1,-100 25 1,-24 50 0,75 0 15,24 49-15,25-24-1,74-25 1,75-25-1,-25 0 1,-25-50 0,-49-24-1,-50-75 1,-25-99 0,0 0-1,-24 49 1,24 174-1,0 50 1,25 50 0,-25 98 15,50 1-31</inkml:trace>
  <inkml:trace contextRef="#ctx0" brushRef="#br0" timeOffset="95689.87">22897 5855 0,'0'0'0,"0"24"16,-25 1-16,50 74 16,24 50 15,-24 25-15,25-25-1,-50-75-15,25 50 16,-25-74-1,-25-100 17,50 1-17,24-51 1,26 1 0,24 74-1,-25 25 1,1 50-1,-26 49 1,-24-24 0,0-51-16,25 26 31,24-25-15,25-50-1,-24-25 1,-26-24-1,-24 0 1,-25 49 0,-50 0-1,1 50 1,-1 24 0,50 51-1,25-1 1,74-50-1,-24-49 1,-1 0 0,-49-49 15,-25-26-15,-25-49-1,-24 50 1,-1 24-1,50 25 1</inkml:trace>
  <inkml:trace contextRef="#ctx0" brushRef="#br0" timeOffset="96206.18">24212 6425 0,'0'0'0,"74"0"15,-49 25 1,0 25-1,-1-1 1,-24 1 0,25-1-1,-25-73 32,25-1-31,0-74-1,0 74-15,24-25 16,1 25 0,0 50-1,-26 25 1,1 49 0,0-49-1,0-26 16,0-73-15,49-26 0,-24-24-1,-1 49 17,1 50-17,-25 0-15,24 25 16,1 50-1,-25 24 1,24-49 0,1-26-1</inkml:trace>
  <inkml:trace contextRef="#ctx0" brushRef="#br0" timeOffset="97007.05">25502 6326 0,'0'0'0,"0"-75"16,-25 75 15,0 25-15,0 50-1,0 24 1,25 25-1,50-50 1,49-49 0,-24-25-1,-1-49 1,-49-51 0,-50-24-1,-25 0 1,26 99-16,-51-24 15,50 49 1,1 25 0,73 24 15,125-49-15,24 0-1,1-25 1,-100-24-1,-99-1 1,-50-24 0,1 74-1,-26 25 1,75 24 0,50 26-1,24-1 1,1 0-1,-26 1 1,1 49 0,0 50 15,-50 24-15,-25 1-1,0-51 1,-25-98-1,-98-100 1,23-74 0,26-25-1,74-24 1,75 24 0,74 25-1</inkml:trace>
  <inkml:trace contextRef="#ctx0" brushRef="#br0" timeOffset="97373.4">26717 6276 0,'0'0'0,"25"0"46,0-25-30,0 25-16,-1-24 16,1-26-1,0 0 1,-50 50 0,-74 0-1,0 50 1,49 24-1,25 50 1,25-74-16,50 49 31,74-24-15,0-75 0,-74 0-16</inkml:trace>
  <inkml:trace contextRef="#ctx0" brushRef="#br0" timeOffset="97743.57">27089 6301 0,'0'-25'16,"0"50"-16,0-75 15,25 50 17,0 25-32,-25 0 15,0 0-15,25 74 16,-50-24-1,25-51 1,0-24 31,0-24-47,25-26 16,-1 25-16,1-25 15,25-24 1,-25 49-1,24 50 1,-24 25 0,-25-1-16,25 1 15,-25 0-15,25-1 16,-25-24 0</inkml:trace>
  <inkml:trace contextRef="#ctx0" brushRef="#br0" timeOffset="98740.52">27660 6475 0,'0'0'15,"25"0"-15,-1-25 16,1 0 0,25-25-1,49-24 1,-74 24-1,-25 26 1,-25 48 0,-25 1-1,1 25 1,49-1 0,0 26-1,49-50 1,26 0-1,-26-1-15,75-24 16,1-74 15,-101-1-15,1 1 0,-25 49-1,0 50 16,0 0-15,-25 74 0,50 0-1,74-49 1,-74-25-16,25-25 16,24 0-1,-24-25 1,-50-49-1,0-51 1,-50 1 0,25 100 31,25 48-32,25 26 1,50-25-1,49 0 1,-25-25 0,-50-25-1,-24 25 1,0 0 0,0 49-1,25 26 1,-26-75-1,26 0 1,0-25 0,24-49 15,25-1-15,0 26-1,-49 24 1,0 25-1,-26 49 1,1 1 0,-25 49-1,-25 1 1,-24-76-16,-50 51 16</inkml:trace>
  <inkml:trace contextRef="#ctx0" brushRef="#br0" timeOffset="99674.4">30587 6152 0,'0'0'0,"25"0"16,-25-25 15,0 50-31,0 50 16,0 24-1,0 0 17,49-24-17,-24-26 1,50-49-1,-1-25 1</inkml:trace>
  <inkml:trace contextRef="#ctx0" brushRef="#br0" timeOffset="99940.07">30711 6127 0,'0'0'0,"-25"-24"16,0 24 15,50-25-15,0 0-1,25 0 1,74-24-1,-75 49 1</inkml:trace>
  <inkml:trace contextRef="#ctx0" brushRef="#br0" timeOffset="100109.67">30686 6351 0,'0'0'0,"0"24"16,25-24 0,25-24-1,24 24 1,-24-25-16,99-25 16</inkml:trace>
  <inkml:trace contextRef="#ctx0" brushRef="#br0" timeOffset="100557.47">31257 6202 0,'0'-25'0,"-25"50"15,50-25-15,-50-50 16,0 25-16,-24 25 16,-1 25-1,25-25 1,0 0-16,75 25 31,0-25-31,-1-25 16,-24 25-16,25 0 15,-1 25-15,1 0 16,-1 24 15,-24 51-15,50-1 0,-26 0-1,50-24 1,-49-1-1,-25-74-15,0 25 16,0-25 15,-25-50-15,-25 1-16,0-51 16,0-24-1,0 50 1,25-1-1</inkml:trace>
  <inkml:trace contextRef="#ctx0" brushRef="#br0" timeOffset="101507.97">31927 6152 0,'0'-49'32,"0"73"-1,0 1-31,0 25 16,0-25-16,24 49 15,26-49 16,-25-25-31,24 25 0,1-50 16,0-25 0,-26 1 15,-24 24-15,0 74 15,0-24-16,25 0-15,74 25 16,26-50 0,-26 0-1,-50-25 1,-49-25 0,-49 1-1,-1-1 1,1 50-1,-1 50 1,50-1 15,74-24-15,-24-25 0,24 0-1,-24-50 1,-25 26-1,-25-1 1,0 50 15,25-25-15,24 74 0,-24-74-16,49 50 31,-49-50-31,0 0 0,25 0 31,-50-50-15,0-49-1,0-50 1,-25 0 0,0 25-1,25 75 1,-25 49-16,0 24 31,1 1-15,24 74-1,24-24-15,1 74 16,25-25 0,-25-50-1</inkml:trace>
  <inkml:trace contextRef="#ctx0" brushRef="#br0" timeOffset="102308.03">32968 6227 0,'0'0'0,"-24"-124"31,24 99-16,24 0-15,1 0 16,0 25 0,0-25-16,24 25 15,-24 0-15,25 50 16,0 24 0,-26 26-1,-24-26 1,0 0-1,-24-49 1,48-50 31,-24 1-31,50-51-1,-50 26-15,25 24 16,0 0-16,-25 0 15,24 50 17,1-25-17,-25 25-15,25 24 16,25-24 0,-1-25-1,1 0 1,-25-49-1,24-1 17,-49 25-1,0 50-15,0 25-1,50 24 1,-25-49-1,49 0 1,0-25 0,-74-50-1,0 0 1,0 1 0,0 24-1,0 50 16,-49 49-15,24-24-16</inkml:trace>
  <inkml:trace contextRef="#ctx0" brushRef="#br0" timeOffset="103541.5">4267 9352 0,'-50'25'15,"25"25"-15,1-25 0,24 99 32,49-25-17,-24-50 1,74-24-1,-49-50 1,-25-24 0,-25 24-1,-25 0 1,0 0-16,-49 1 16,-1-1-1,26 25 16</inkml:trace>
  <inkml:trace contextRef="#ctx0" brushRef="#br0" timeOffset="103928.3">5085 9055 0,'-24'0'0,"48"0"0,-98 0 16,24 0-16,1 25 16,24-1-16,-25 51 15,26-1 1,-1-49-1,50 25-15,-1 49 16,1 74 15,50 1-15,-51 25 0,26 49-1,-25-149 1,-25-25-1,25-74 1</inkml:trace>
  <inkml:trace contextRef="#ctx0" brushRef="#br0" timeOffset="104108.17">4862 10022 0,'0'0'0,"-25"-74"31,25 49-31,0 0 16,0 0-1,25 1 1,25-1-16,99-50 16</inkml:trace>
  <inkml:trace contextRef="#ctx0" brushRef="#br0" timeOffset="104490.3">6524 9154 0,'0'0'0,"0"-50"31,0 75 16,0 25-47,0-1 16,0 1-16,0 0 15,25 49 1,0 0-1,24-25 1,51-74 0,-1-24-1,50-51 1,-50-24 0</inkml:trace>
  <inkml:trace contextRef="#ctx0" brushRef="#br0" timeOffset="104725.19">6673 8980 0,'0'0'16,"-25"0"-16,-24-25 15,24 25 1,0 0-1,25-24 1,50-26 0,-26 25-16,76-49 15,-26 24 1</inkml:trace>
  <inkml:trace contextRef="#ctx0" brushRef="#br0" timeOffset="104892.39">6747 9080 0,'0'0'0,"-24"49"16,24-24-1,-25 25 1,74-50 0,-24 0-1,25-25 1,24 0-16</inkml:trace>
  <inkml:trace contextRef="#ctx0" brushRef="#br0" timeOffset="105374.66">7293 8906 0,'0'0'16,"-25"0"0,-49 49-1,24 1 1,26-25-1,24 0 1,49-25 15,-24-25-31,25 0 16,74 0 0,-50 75-1,25 0 1,-24 74-1,-1 0 1,-24-25 0,-1-25-1,-24-49 1,0-50 15,-25-49-15,0 24-1,-25-148 1,0 99 15,1 24-15,-1 25 0,25 26-16</inkml:trace>
  <inkml:trace contextRef="#ctx0" brushRef="#br0" timeOffset="105541.51">8335 9129 0,'0'0'0,"0"25"16,0 0-1,25-25 16</inkml:trace>
  <inkml:trace contextRef="#ctx0" brushRef="#br0" timeOffset="105824.34">9129 8732 0,'0'0'0,"25"0"15,0 25 17,-25 0-17,0 24-15,49 51 16,-24 24-1,0-25 1,-25-74 0</inkml:trace>
  <inkml:trace contextRef="#ctx0" brushRef="#br0" timeOffset="106324.46">9253 8683 0,'0'0'0,"-50"-25"16,1-25-16,-50-24 15,24 49 1,26 25 0,-1 25-1,-25 74 1,26 149 15,74 50-15,49-149 15,-24-100-31,99 26 16,24-51-1,-24-24 1,-25-24-1,-25-26 1,-74-49 0,-25 0-1,-50-50 1,-123-75 0,74 150 15,24 24-31,-49 26 15,99 24 1,25 24 0</inkml:trace>
  <inkml:trace contextRef="#ctx0" brushRef="#br0" timeOffset="106574.07">10444 9080 0,'0'24'16,"0"-48"-16,25 48 15,-1 1 1,-24 25-1,0-25 17</inkml:trace>
  <inkml:trace contextRef="#ctx0" brushRef="#br0" timeOffset="108158.08">11262 10915 0,'0'0'0,"0"-25"0,0 1 15,0-1 1,0 0 31,0 50-32,-24 0-15,24-1 16,0 26 0,24 124-1,1-100 1,0-24 0,25-50-1,24-50 1,-24-24-1,-26-26 1,1 1 0,0 50 15,-25 24-15,0 0-1,0 50 1,-25 0-1,25 24-15,-25 50 16,25 75 0,0 49-1,25-24 1,0 24 0,0 0-1,-50-74 1,0-25-1,0-74 1,-24-50 15,-1-25-15,-49-149 0,99 50-1,0-49 1,25 24-1</inkml:trace>
  <inkml:trace contextRef="#ctx0" brushRef="#br0" timeOffset="108540.89">12031 10270 0,'0'0'0,"25"0"0,-25-25 47,0 50-47,-25 0 15,1 25 1,-26 24 0,25-24-16,0-1 15,1-24 1,-1-25-1</inkml:trace>
  <inkml:trace contextRef="#ctx0" brushRef="#br0" timeOffset="108759.22">12230 10270 0,'0'0'16,"0"25"31,-25 0-47,25 0 15,-25 24-15,0-24 16,1 25-16,-26-1 16,50 26-1</inkml:trace>
  <inkml:trace contextRef="#ctx0" brushRef="#br0" timeOffset="109189.56">12676 11411 0,'-24'25'31,"48"-25"16,1 0-47,50-25 15,24 25-15,0-24 16,99-1 0,-49 0-1,-124 0 1,0 25-1,0 0 17</inkml:trace>
  <inkml:trace contextRef="#ctx0" brushRef="#br0" timeOffset="109910.45">13991 10841 0,'0'0'16,"0"-50"0,25 50-1,-25-25 1,25 25-1,-25 50 1,25-25 0,-25 49-16,0 25 15,0 26 1,-25-26 0,0-50 15,50-49 0,0 0-31,74-24 31,0-51-15,25 26 0,-124 24-1,25 0 1,-25 0-1</inkml:trace>
  <inkml:trace contextRef="#ctx0" brushRef="#br0" timeOffset="110191.46">14363 10965 0,'0'0'0,"0"-50"15,-25 50 1,1 0-1,24 25 17,0 49-17,0 26 1,0-26 0,24 1-16,-24 98 15,50 1 1,-25-25-1,-25-50 1,0-74 0</inkml:trace>
  <inkml:trace contextRef="#ctx0" brushRef="#br0" timeOffset="110908.51">15182 10742 0,'0'0'0,"0"-25"16,0 0 31,0 50-32,0 0-15,25-1 16,-25 1-16,49 25 16,-24-50-1,25 0 1,-1-25-1,-24-25 17,0-24-17,-25 49 17,25 50-1,-25 0-16,49 124 1,-24-1 0,0 26-1,0 0 1,-50-1 0,0-24-1,-49-74 1,24-50-1,-24-50 17,24-50-17,25-24 1,0-25 0,1 50-16,24-50 15,24 0 1</inkml:trace>
  <inkml:trace contextRef="#ctx0" brushRef="#br0" timeOffset="111257.79">16100 9799 0,'0'0'0,"0"-25"16,25 0-1,-50 50 1,0 25-1,-50 74 1,1 0 0,0-25-1,49-25 1,25-24 0,-25-50-1</inkml:trace>
  <inkml:trace contextRef="#ctx0" brushRef="#br0" timeOffset="113057.16">17018 11139 0,'0'-25'94,"24"25"-94,1-25 16,25 0-16,24 0 15,75-24 1,-50-1 0,1 25-1,-26-24 1,-49 24-1</inkml:trace>
  <inkml:trace contextRef="#ctx0" brushRef="#br0" timeOffset="113358.14">17340 10791 0,'0'-25'0,"-25"1"16,0 24 15,25 24-15,0 1 0,0 74-1,0 50 1,0 0-1,0-74-15,0 49 32,25-50-17</inkml:trace>
  <inkml:trace contextRef="#ctx0" brushRef="#br0" timeOffset="114074.48">18407 10618 0,'0'0'0,"25"-25"32,-25 50-1,24-1-15,-24 1-16,0 25 15,-24-25 1,-1 99-1,0-25 1,0-25 0,25-49-16,0 0 15,75 0 1,24-50 0,25 0-1,-25 0 1,-74-24-1,-25-1 1,-25 0 15,25 26-15,-25 24 0,0 0 15,25-25-16,-24 50 17,24-1-32,0 1 15,0 74 1,0 26 0,0 48-1,0 26 1,-25-51-1,0 1 1,25-124 0</inkml:trace>
  <inkml:trace contextRef="#ctx0" brushRef="#br0" timeOffset="114608.42">19449 10717 0,'0'0'16,"0"-25"0,-25 25-16,0 0 15,25 25 1,25 0-1,0-1 17,24-48-17,1-1 1,-1-25 0,-49 1-1,25 49 1,-25-25-1,0 50 1,25 74 0,-25 25-1,0 49 1,25 51 0,-25-125-16,0 99 15,-25-74 1,-25-49-1,-49-50 17,25-50-17,-1-74 1,51-50-16</inkml:trace>
  <inkml:trace contextRef="#ctx0" brushRef="#br0" timeOffset="114958.08">20466 10816 0,'0'25'31,"25"-25"-15,24 0-1,1-25-15,24 25 16,25-50-1,25 26 1,-49-1 0,-75 0-1</inkml:trace>
  <inkml:trace contextRef="#ctx0" brushRef="#br0" timeOffset="115191.07">20491 11064 0,'0'0'0,"-25"25"15,0-25 1,50 0 0,0 0-1,74 0 1,25-50-1,25 25 1,-75 25-16</inkml:trace>
  <inkml:trace contextRef="#ctx0" brushRef="#br0" timeOffset="116092.62">21756 10593 0,'0'0'0,"0"-25"31,-25 25-15,-25 0-1,25 25 1,1 0 0,-1-25-16,-50 74 31,26 0-15,-1 26-1,1-26 1,49 25-1,24-49 1,26 24 0,0-49-16,24 25 15,25-50 1,25 0 0,0 0-1,-49-25 1,-1 0-1,-24-24 17,24-1-17,-49 0 1,0 1 0,0-26-1,-25 1 1,-25 49-1,0-25 1,0 1 0,0 24-1,-24 0 1,-1 25 0,-49-25-1,25 25 1,-26-24-1,51 48 17,-26-24-17,1 25 1</inkml:trace>
  <inkml:trace contextRef="#ctx0" brushRef="#br0" timeOffset="117691.34">25005 11238 0,'0'0'0,"0"-25"31,0 50 16,25 0-31,0-25-16,0 24 16,49-24-16,174 25 15,124-50 1,125 25-1,-26-24 1,-99 24 15,-149-25-15,-74 25 0,-50-25-1,-49 25 1,0-25-1,-1 25 1,-49-25-16</inkml:trace>
  <inkml:trace contextRef="#ctx0" brushRef="#br0" timeOffset="118092.4">27660 10890 0,'0'0'0,"-25"0"15,25-24 1,-25 24 0,50 0-1,0 24 1,99 1-1,49 25 1,-49-1 0,-74-24-1,-25 25 1,-25-25 0,-75 24-1,-73 26 1,-1 24-1,0 0 1,75-24 15,24-75-31,25 24 16</inkml:trace>
  <inkml:trace contextRef="#ctx0" brushRef="#br0" timeOffset="118358.13">27461 11014 0,'0'0'0,"-25"-49"16,25 24 0,0 50 15,0 24-16,0 51 17,50 24-32,49 25 31,-49-100-31</inkml:trace>
  <inkml:trace contextRef="#ctx0" brushRef="#br0" timeOffset="118808.43">29148 10965 0,'0'0'0,"0"-50"15,0 25 1,25 1 0,0 24-1,24 0 1,1 0 0,24 24-1,-24 51 1,-50 24-1,-74 50 1,24-75-16,-24 1 16,74-50-1,0-1 1,74-24 0,100-49-1,-25-1 1,-50 1-1,-74-1 1</inkml:trace>
  <inkml:trace contextRef="#ctx0" brushRef="#br0" timeOffset="119341.53">29768 10890 0,'0'-49'15,"0"98"-15,0-148 16,-49 50-16,24-26 15,-25 1 1,-49 49 0,0 0-1,-25 25 1,0 50 0,0 24-1,0 25 1,24 50-1,51-25 17,49 25-17,0-74-15,74 49 16,26-25 0,24-25-1,0-24 1,49-25-1,1-50 1,-25 0 0,-25-25-1,-25-24 1,-49-75 0,-26-24-1,-48-76 1,-76 125-1,-123 25 17,-124 50-17,124 24-15</inkml:trace>
  <inkml:trace contextRef="#ctx0" brushRef="#br0" timeOffset="144564.88">2208 14438 0,'0'-25'31,"0"0"31,0 0 1,-25 25-63,0 0 31</inkml:trace>
  <inkml:trace contextRef="#ctx0" brushRef="#br0" timeOffset="146426.96">2208 14488 0,'-25'0'16,"25"-25"187,0 0-172,0 50 454,0-50-438,0 0 31,0 0-78,0 0 15,-25 1 1,0-1 0,1 0-16,-1 25 15,-50 0 1,1 25-1,24 24 1,26 26 0,24-1-1,74 1 1,75 49 0,-75-50-1,-49 1 1,-25-1 15,-50 0-15,-24 1-1,-25-75 1,0 25 0,24-50-1,25-25 1,50-24-1,0-1-15</inkml:trace>
  <inkml:trace contextRef="#ctx0" brushRef="#br0" timeOffset="146794.26">2381 14289 0,'0'0'0,"25"-25"15,-25 0 1,25 50 0,-25 25-1,0 49 1,-25 75-1,25-1 1,0-49 0,25-24-1,0-26 1,0-49 0,24-25-1,26-50 16,-26-24-31</inkml:trace>
  <inkml:trace contextRef="#ctx0" brushRef="#br0" timeOffset="147011.53">2431 14711 0,'-25'0'31,"0"0"-31,25-25 31,0 0-15,25 0 0,50-49-1,-26 49-15</inkml:trace>
  <inkml:trace contextRef="#ctx0" brushRef="#br0" timeOffset="148027.43">2754 14661 0,'0'25'0,"0"-50"0,24 50 15,-24 0-15,25-25 31,25 0-15,-1-25 0,1 0-1,0-49 1,-50 49-16,24-49 16,-24 24 15,-24 25-31,-26 50 31,0 25-15,1 74-1,24-25 1,25 0 0,25-25-1,148-49 1,-98-25-1,148-124 1,-74 50 0,-75-50-1,-49 25 1,-25 49 0,0 25-1,0 0 1,0 50 31,0 25-32,0 49 1,0 50 0,25 0-1,0-50-15,0 50 16,-1 0-1,1-25 1,-25-50 0,0-49-1,0 0 1,0-25 0,-25-100-1,1-73 16,24-26-15,0 26 0,0 49-1,24 49-15,26-24 16,0 49 0,-26 26-1,26 24 1,-50 74-1,25 50 1,-50 0 0,0-25-1,-24 0 1,-1-74 0,25-25-1</inkml:trace>
  <inkml:trace contextRef="#ctx0" brushRef="#br0" timeOffset="148580.43">4614 14537 0,'0'0'15,"-25"0"17,25 25-17,-25 0-15,1 24 16,-1-24-1,-25 50 1,50-51-16,-25-24 31,25-49-15,25-50 0,0 49-16,25-74 15,-26 99 1,1-25-1,0 26 1,0 24 0,0 49-1,0 51 1,-1-1 0,1 25 15,-25-50-16,25 1 1,-25-51 0</inkml:trace>
  <inkml:trace contextRef="#ctx0" brushRef="#br0" timeOffset="148794.03">4540 15058 0,'0'0'0,"-25"0"0,25 25 16,-25-25-1,75 0 1,24-50 0,25 25-1,1 25 1</inkml:trace>
  <inkml:trace contextRef="#ctx0" brushRef="#br0" timeOffset="149484.01">1414 15852 0,'0'0'0,"-25"0"31,50 0 32,0 0-63,24 0 15,26 0-15,-1 0 16,25 0-16,174 0 16,75-25-1,49 0 1,24-24 15,1-26-15,-25 26-1,-25-1 1,-49 25 0,-75 0-1,-50 1 1,-49 24-1,-25 0 1,-74 0-16,24 0 16,-74-25 31</inkml:trace>
  <inkml:trace contextRef="#ctx0" brushRef="#br0" timeOffset="149911.73">5706 15033 0,'0'0'0,"0"-25"16,-25 25 15,25 25-15,-25 0-16,25 25 15,25-25 1,0-1 15,24-24-15,-24-24-16,-25-1 15,0-25 1,0 25 0,-25 25-1,-24 25 1,24 25-1</inkml:trace>
  <inkml:trace contextRef="#ctx0" brushRef="#br0" timeOffset="150229.22">5929 15331 0,'0'0'0,"-25"0"31,0 0-15,0 25-1,25 0 17,25-25-32,0 0 15,0 0 1,0-25-1,-25 0 1,0 0 0,-25-24-1,0 49 1,0 0-16</inkml:trace>
  <inkml:trace contextRef="#ctx0" brushRef="#br0" timeOffset="155111.57">7913 15058 0,'0'25'140,"-24"25"-140,24-26 16,0 51 0,-25-26-16,0 51 15,0-26 1,0-49 0,25 0-1,0-75 16,0 25-15,25-173 0,0 49-1,0 0 1,0 0 0,24 50-1,-24 25 1,-25 49-1,25 50 17,-25 24-17,25 1 1,-1 74 0,1-50-16,-25 125 31,25-75-16,-25-50 1,0 1 0,25-51-1,-25 26 1</inkml:trace>
  <inkml:trace contextRef="#ctx0" brushRef="#br0" timeOffset="155344.38">7889 15430 0,'0'0'15,"-25"-25"1,0 1-16,25-1 31,25 0-15,0 0-1,-1 25-15,26-25 16,124-24 0,-150 49-1,26-25-15</inkml:trace>
  <inkml:trace contextRef="#ctx0" brushRef="#br0" timeOffset="155826.88">8385 15083 0,'0'-25'0,"0"0"31,0 50 1,-25 0-32,25 74 15,0 0 16,25-74-31,0 25 16,-1-50 0,51-25-1,-26-25 1,-24-49 0,0 0-1,-25 74 1,0 50 15,0 0-15,0 74-1,0-25 1,0 1 0,25-50-1,-25 49 1,0-49 15</inkml:trace>
  <inkml:trace contextRef="#ctx0" brushRef="#br0" timeOffset="156877.38">8955 15108 0,'-24'0'0,"24"-25"16,-25 25-16,25-25 15,0 0-15,49 0 16,26 25 0,24 0 15,-49 0-31,-26 25 15,26 50 1,-50 49 0,-25 0-1,25-99 17,0-50-17,50-25 1,-25-49-1,-1 49 1,-24 26-16,25-51 16,-25 50-1,0 0 1,-25 50 31,25 25-47,-24-25 15,24 24-15,24 26 16,26-1 0,24-49-1,1 0 1,-1-25 0,-49 0-16</inkml:trace>
  <inkml:trace contextRef="#ctx0" brushRef="#br0" timeOffset="157110.94">9749 15108 0,'0'0'0,"25"0"0,0-25 47,-25 50-31,0 0-16,0-1 15,25 51 1,-25-1 0,0 1-1,24-51 1,-24 26 0</inkml:trace>
  <inkml:trace contextRef="#ctx0" brushRef="#br0" timeOffset="157311.41">9724 14909 0,'0'0'0,"-24"-49"16,-1 24-16,0 25 15,25-25 16,0 50-15,0 0-16</inkml:trace>
  <inkml:trace contextRef="#ctx0" brushRef="#br0" timeOffset="157631.34">10096 14760 0,'0'0'0,"0"-24"16,0-1-1,-24 25 1,24 49-1,0 26 1,-25 49 0,25 50-1,49 49 1,1-149 0,49-74-1</inkml:trace>
  <inkml:trace contextRef="#ctx0" brushRef="#br0" timeOffset="157928.37">10469 14909 0,'0'0'0,"0"-49"31,-25 49-15,25 24-1,0 1 1,0 25 0,0 24-16,25 50 15,-1-24 1,26-1 0,24-50-1,-24-24 1,24 0-1,-24-50 1</inkml:trace>
  <inkml:trace contextRef="#ctx0" brushRef="#br0" timeOffset="158144.76">10915 15207 0,'0'-25'0,"0"0"46,0 50-14,25 25-17,-25 24 1,25 1 0,-25-26-1,24-24 1</inkml:trace>
  <inkml:trace contextRef="#ctx0" brushRef="#br0" timeOffset="158293.46">11014 15182 0,'0'0'0,"-25"-25"0,1 1 16,24-1 15</inkml:trace>
  <inkml:trace contextRef="#ctx0" brushRef="#br0" timeOffset="158677.44">11238 15133 0,'0'-25'16,"0"50"-16,24-75 15,-48 25 1,-26 50 0,50 25-1,-25-1 1,50 1 0,0-25-1,24-25 16,26-50-15,-26 0 0,1 26-1,-50-1 1,25 25 0,0 0-16,24 49 15,-24-24 1,0 25-1,0-50 1</inkml:trace>
  <inkml:trace contextRef="#ctx0" brushRef="#br0" timeOffset="158994.26">11808 15033 0,'0'0'0,"0"-25"31,25 25-15,0 0 0,0 0-16,-25 50 15,24 0 1,-24-25 0,25-25-1,25-25 1,-1-50-1,26 1 1,-75 49 0,25 25-1,-25 50 1,0 24 0</inkml:trace>
  <inkml:trace contextRef="#ctx0" brushRef="#br0" timeOffset="159478.44">12503 15033 0,'0'0'0,"25"-49"15,-1 49-15,-24-25 16,0 0 0,25 25-16,-25 25 15,0 0 1,50-1-1,49 1 1,-25-74 15,-24-26-15,-25 1-16,0 24 31,-25 25-15,0 50 15,0 0-31,0 49 16,0 75-1,0 50 1,0 49 0,0 0-1,-50 74 1,-49-198-1,-75-74 1,-74-50 0,50-25-1,98-74 1</inkml:trace>
  <inkml:trace contextRef="#ctx0" brushRef="#br0" timeOffset="160910.97">15107 15133 0,'0'-25'63,"25"25"-32,0 25-15,0-25-16,24 0 15,76-75 1,-51 1-1,-49 24 1,-25-24 0,-50 49-1,1 0 1,-51 75 0,26 24-1,24 25 16,25 1-15,25-76-16,25 26 16,25 0-1,99-26 1,173-98 0,-99-25-1,-74-1 1,-99 1-1,-75 74 1,-74 25 0,0 50-1,49 24 17,100-24-17,-26-50 1,76 25-1,49 74 1,-75 0 0,-24 75-1,-26-25 1,1-25 0,0-50-1,0-74 1,0-25-16</inkml:trace>
  <inkml:trace contextRef="#ctx0" brushRef="#br0" timeOffset="161928.29">16571 14959 0,'0'0'0,"0"-25"16,0 0-1,0 50 17,25 0-17,24 24 1,1-24 0,0-25-1,-1-49 1,-24-26-1,0 1 1,-25 49 15,25 50-31,0 49 16,24 1 0,50-51 15,25 1-16,0-50 1,-74-24-16,0 24 16,-26-25-16,-24 1 15,-24-50 1,-1 74-16,-25 25 16,-99 49-1,75 26 1,74-26-1,25 1 1,24-25 0,26-50-1,-1-49 17,1-26-17,-51 1 1,1 74-1,0 25 17,0 50-17,0 0-15,0-1 16,-1-24-16,51 74 16,-26-49-1,26-50 1,-1-25-1,1-25 1,-1-98 0,-24-76-1,-26 1 1,1 74 0,-25 75 15,0 49 0,0 50-31,0 0 16,-25-1-16,50 100 15,-25 25 1,25 0 0,0-25-1,0 0 1,0-74-1</inkml:trace>
  <inkml:trace contextRef="#ctx0" brushRef="#br0" timeOffset="162712.12">18134 14661 0,'0'-99'15,"0"198"-15,-25-223 0,50 75 16,0-26-1,0 25 1,24 26 0,1-1-1,-1 50 1,-49 74 0,25-49-1,0 49 1,-25 0-1,25-74 1,124-75 0,-50-24-1,-50-25 1,-24-1 0,-25 75 15,0 1-16,-49 73 1,49 1 0,-25 24-1,50 1 1,-1-75 0,26 0-1,-25 0 1,49-75-1,-24 1 1,-50 49 0,25 25-1,-25 50 1,25-1 0,-25 1 15,49-25-16,-24 0 1,25-75 0,24-24-1,-49-1 1,0 25 0,-1 75 15,-24 25-16,0 24 1,0 1 0,0-50-1</inkml:trace>
  <inkml:trace contextRef="#ctx0" brushRef="#br0" timeOffset="163778.93">21334 14190 0,'0'0'0,"25"-25"15,-25 0-15,-25 25 32,0 0-17,25 25 1,-25 0-16,1 74 16,-1 0-1,50 1 16,-1-76-15,51-48 0,-26-26-1,1-25 1,-50 1 0,-50 0-1,1 49 1,24 25-16,-25 25 15,26 24 1,73 26 0,100-51-1,74-48 1,-24-26 0,-26-24-1,-98-26 16,-75 26-15,-25 0 0,-25 49-1,26 25 1,-26 49 0,25 51-1,25-1 1,25 25-1,25 0 1,-1 25 0,-24 24-1,25-24 1,-50-25 0,0-24 15,-25-51-31</inkml:trace>
  <inkml:trace contextRef="#ctx0" brushRef="#br0" timeOffset="163961.34">21954 14736 0,'0'0'0,"0"-25"16,-25-25-1,25 1 1,0 24-1,100 0 1,48-49 0,-24 49-16</inkml:trace>
  <inkml:trace contextRef="#ctx0" brushRef="#br0" timeOffset="164345.26">23492 14115 0,'0'0'0,"25"0"16,0 0-1,0 0 1,24 0-1,-24 25 1,0 74 0,-50 50-1,0-74-15,-49 49 16,49-75 0,0 1 15,124-50-16,25-50 1,25-49 0,-49 25-1,-76 24-15</inkml:trace>
  <inkml:trace contextRef="#ctx0" brushRef="#br0" timeOffset="164895.67">23988 14041 0,'0'0'0,"-49"-50"0,-100-74 16,0 25-1,-25 25 1,-24 49 0,24 25 15,50 74-16,0 26 1,0 48 0,75 51-1,49-1 1,74 125 0,75-174-1,24-25 1,26-100-1,-1-24 1,1-49 0,-1-26-1,-74-24 1,-24-25 0,-76-49 15,-24-26-16,-74 1 1,24 123-16,-99-49 16,-24 50-1,-50 49 1,-1 25 0,75 50-1,100-26-15</inkml:trace>
  <inkml:trace contextRef="#ctx0" brushRef="#br0" timeOffset="166429.38">26519 14264 0,'0'-25'31,"-25"25"-15,0 25 0,25 0-16,0 0 15,0 24-15,-25 1 16,25 0-16,0 49 15,25-49 1</inkml:trace>
  <inkml:trace contextRef="#ctx0" brushRef="#br0" timeOffset="166795.56">26345 14016 0,'0'0'0,"-50"-25"16,26 25 0,24 25-16,-25 0 15,25 25 1,49-1-1,1-49 1,0 0 0,-26-49-1,-24-1 1,-24 0 0,-1 26-1,0 24 16,0 24-31</inkml:trace>
  <inkml:trace contextRef="#ctx0" brushRef="#br0" timeOffset="167145.81">27064 14239 0,'0'-49'32,"-24"49"-1,24 25-15,-25-1-16,25 26 31,25 0-16,-1 24 1,1-24 0,0-1-1,-25-24 1,-50 0 0,-49 0-1,0 0 1</inkml:trace>
  <inkml:trace contextRef="#ctx0" brushRef="#br0" timeOffset="177213.77">12825 17316 0,'0'24'110,"25"-24"-95,-25 25-15,25 25 16,-25-25-16,25-1 16,-25 26-1,0 0 1,0-26-1,0-48 32,0-1-31,-25 0-16,25-25 16,25-49 15,-1 25-16,1 24-15,0 1 16,25 24 0,-26 25-1,26 0 1,-25 49 0,24 26-1,-24-26 1,-25-24-1,25 0 1,-25-50 15,25 0-15,-25-49 15,50 0-15,-1 24-1,26 0 1,-26 25 0,1 25-1,-25 25 1,24 25 0,1 24-1,-25 26 1,-1-1-1,1-25 1,-25-49-16,25 0 31</inkml:trace>
  <inkml:trace contextRef="#ctx0" brushRef="#br0" timeOffset="177713.11">13817 16547 0,'50'-25'47,"-25"25"-47,0 25 16,-25-1-1,25 26-15,-25 0 16,0 49 0,0-74-1,0-1 1,24-24 15,1-49-15,50-1-1,-1 1 1,0 24 0,-49 25-1</inkml:trace>
  <inkml:trace contextRef="#ctx0" brushRef="#br0" timeOffset="178684.96">14735 17464 0,'-24'0'15,"-1"0"1,0 0 15,50 0 313,0-24-328,-1 24-16,26 0 15,0-25-15,49 0 16,-25 0 15,1 25-15,-51-25-1,1 25 1,0 0 0</inkml:trace>
  <inkml:trace contextRef="#ctx0" brushRef="#br0" timeOffset="180328.86">15976 16869 0,'0'0'0,"0"25"109,24 0-109,-24-1 0,25 26 16,-25-25-1,25 24-15,0 26 16,0 24 15,-25-24-15,25-75-1,-25 24-15,0 1 47,24-50-31,26 25 0,49-49-1,-24 24 1,-1-25-1,-24 26 1,-50-1 15,0 0-15,-25 0-16,0-25 31,0 26-15,25-1-1,0 0 1,-25 25 0,50 25 31,-25 0-47,25 24 15,0 26 1,0 24-1,24 0 1,-49-49-16,50 24 16,-50-49-1,0 0 1,25-25 31,-1 0-16,-24-25-15</inkml:trace>
  <inkml:trace contextRef="#ctx0" brushRef="#br0" timeOffset="182214.03">17142 17043 0,'24'24'110,"-24"1"-95,0 0-15,25 0 16,-25 0-16,0 0 16,25-1-1,-25 26 1,25 0-1,-25-1 1,0-24 0,25 0-1,-50-75 63,25 25-78,0 1 16,0-51 0,0 26-16,0-51 15,0 26 1,25 24 15,-1 1-15,1 24-1,0 25-15,0 0 16,24 0 0,26 49-1,-25 26 1,-1-1 0,1 1-1,-25-1 1,-25-49-1,0 0 1,0-50 15,0-49-15,0 24-16,24-74 31,26 25-15,0 49-1,-1 0 1,1 50 0,-1 0-1,1 25 1,24 25 0,-49-25-1,25 74 1,-25 0-1,0-49 1,-25-25 0,24-25-1</inkml:trace>
  <inkml:trace contextRef="#ctx0" brushRef="#br0" timeOffset="182978.72">19126 17043 0,'0'0'0,"0"-25"31,25 25 31,0 0-46,24 0-16,1 0 16,24 0-16,-24-25 15,99 0 1,-25 0 0,-50 25-1,-49 0 1,0 0-1,-25-24 17</inkml:trace>
  <inkml:trace contextRef="#ctx0" brushRef="#br0" timeOffset="183388.07">19473 16770 0,'0'0'0,"-24"0"16,24-25-1,0 0 17,0 50-17,0 0-15,24 24 16,1 51 0,0-26 15,-25 25-16,25-24 1,-25-50 0,0-1-1,25 1 1,-1-25 15,1 0-15</inkml:trace>
  <inkml:trace contextRef="#ctx0" brushRef="#br0" timeOffset="183980.28">20391 16695 0,'0'-49'31,"25"49"16,0 49-16,0-24-15,-25 25 0,0-25-16,0 24 15,0-24 1,-50 99-1,50-99 1,0 0 0,0-1-1,0 1 1,50-25 0,49 0-1,0-49 1,0 24-1,-24 0 1,-50 25 0,-1-25-1,-48 0 1</inkml:trace>
  <inkml:trace contextRef="#ctx0" brushRef="#br0" timeOffset="184412.65">20813 16770 0,'0'0'0,"0"-25"15,0 50 63,0 0-78,0-1 16,0 1-16,0 0 16,0 0-1,0 74 1,0 0-1,0 25 1,0-24 0,25-51-1,-25-24 1,0 0 15,25-25-15</inkml:trace>
  <inkml:trace contextRef="#ctx0" brushRef="#br0" timeOffset="185679.47">21979 17018 0,'0'0'0,"-25"-25"31,25 0 78,25 25-93,25 0-16,-26 0 16,26-25-16,-25 25 15,49-24 1,-49 24 0,25 0-1,-1-25 1,1 0-1,-1 0 1</inkml:trace>
  <inkml:trace contextRef="#ctx0" brushRef="#br0" timeOffset="186031.31">22053 17117 0,'-24'25'32,"24"0"-1,24-25-31,1 0 15,0 0-15,0-25 16,74 25 0,25-25-1,-74 0-15,49 25 32,-25-25-17,1-24 1,-50 49-16</inkml:trace>
  <inkml:trace contextRef="#ctx0" brushRef="#br0" timeOffset="186964.46">23095 16770 0,'0'0'0,"-25"0"15,25-25 1,-24 25 15,-1 0-15,0 25-1,0 0 1,-24 24 0,24 1-1,0-1 1,0 1 0,0-25-16,25 0 15,0 24 1,0 1-1,50 0 1,0-1 0,-1-24-1,26 0 17,-26 0-17,1-1 1,24-24-1,-24-24 1,24 24 0,1-50-1,-50 0 1,24 26 0,-24-26-1,0 0 1,-25 1-1,0 24 1,25-25 0,-50 25-1,25-24 17,-25 24-17,0 0 1,-24 0-1,24 1 1,-25-1 0,25 25-1,1-25 1,-1 25 0,0-25-1,-25 25 1,26 0-1,-26-25 1,-49 50 0,-25 0-1</inkml:trace>
  <inkml:trace contextRef="#ctx0" brushRef="#br0" timeOffset="194933.61">25129 17440 0,'-24'0'16,"-1"0"-1,25-25 17,25 25 93,24 0-110,26 0-15,-1-25 16,50 25-16,0-25 16,199 0-1,49 25 1,-75 0-1,-24 0 1,-49 0 0,-26-24-1,50-1 1,0 0 15,-99 0-31,99 0 16,0 25-1,0-24 1,-25 24 0,-49-25-1,-75 25 1,-74 0 0,0 0-1,-50 0 32</inkml:trace>
  <inkml:trace contextRef="#ctx0" brushRef="#br0" timeOffset="195380.96">28900 16919 0,'-50'-25'16,"26"25"-16,-1-25 16,50 50 30,24-25-46,75 25 16,0-1 0,0 26-1,-49-25 1,-50 24 15,-1-49-15,-24 25-1,-24 25 1,-51 24 0,-49 26-1,25-1 1,49-50-16,-24 26 16,74-50-1</inkml:trace>
  <inkml:trace contextRef="#ctx0" brushRef="#br0" timeOffset="195680.34">28850 17043 0,'0'0'0,"-24"-50"31,24 25-31,0 0 16,-25 25 0,25 25 15,25 25-31,-1-1 16,26 76-1,0-26 1,24 0-1,1-49 1</inkml:trace>
  <inkml:trace contextRef="#ctx0" brushRef="#br0" timeOffset="196380.7">30215 16869 0,'0'0'0,"-50"-50"31,50 26-16,-25 24-15,50-25 32,0 0-32,25 25 15,74-25 1,-50 50 0,-24 49-1,-100 26 1,-24-1-1,49-74-15,0-1 16,100-24 15,-1-24-15,25 48 15,-24 1-15,-51 25-1,-24 24 1,-49-24 0,-1 0-1,-74-1 1,25-49 0,74 0-16,0-25 15</inkml:trace>
  <inkml:trace contextRef="#ctx0" brushRef="#br0" timeOffset="196999.3">30661 16720 0,'0'0'0,"25"-74"0,-50 24 16,1 1-1,-51-26 1,1 25-1,-50 26 1,74 24-16,-99 24 16,0 26-1,25 25 1,25 49 0,25 24-1,49 26 1,25 25-1,99 49 17,0-100-17,25-48 1,50-26 0,-100-74-1,26 25-15,73-25 16,1-50-1,-25-24 1,-25-25 0,-25-50-1,-49-25 1,-50-24 0,-50 24-1,-49 0 1,-25 50-1,0 25 1,-75 25 0,26 49-1,-1 50 17,25 24-17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14:56.9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7690 1439 0,'25'0'31,"-50"0"16,25 49-31,-25-24-16,25 50 15,0 74 1,0-1-1,-24 1 1,-1 25 0,25-50-1,-25-74 1,25-26 0,0-48 15,50-1-16,-1-75 1,100-148 0,-75 75-1,-24 74 1,-50 74 0,25 25-1,-25-25 1,0 50 15,25 24-31,-25-24 16,49 74-1,26 25 1,24 0 0,-25-74-16,50 74 15,-49-74 16,-26-25-15,-49-1 0,0-98 15,0-125-15,0-73-1,0 123 1,0-75-1,0 125 1,0 74 0,0 50-1,25 0-15,0 25 16</inkml:trace>
  <inkml:trace contextRef="#ctx0" brushRef="#br0" timeOffset="299.71">9352 1910 0,'25'0'31,"-50"0"-15,25 25 0,50-25-1,-25 25-15,49-50 16,25 0 0,1 0-1,-26 1 1</inkml:trace>
  <inkml:trace contextRef="#ctx0" brushRef="#br0" timeOffset="482.61">9501 2208 0,'0'0'0,"-99"99"15,99-74 1,-25-25-1,50 25 1,74-25 0,-25-25-1</inkml:trace>
  <inkml:trace contextRef="#ctx0" brushRef="#br0" timeOffset="2168.48">10965 893 0,'24'0'15,"-48"0"48,24 25-47,-25 0-1,25-1 1,0 1-1,0 0 1,0 0-16,25 0 16,-25 24-16,0 51 15,0-1 1,24 0 0,1 50-1,0 0 16,-25 24-15,25-24 0,-25-50-1,0-49-15,0 24 16,0-24-16,0 74 16,0 0-1,-25 0 1,50 25-1,-25-25 1,0 0 0,0 0-1,0-25 1,0 1 0,25-1-1,-25 0 16,0-25-15,0 75 0,25-74-1,-25-1 1,0 25 0,0-24-1,0-26 1,0 26-1,0-1 1,24 1 0,-24-26-1,25 26 1,-25-26 0,0 1-16,0 24 31,0-24-16,25 24 1,-25-49 0,25 50-1,-25-1 1,0 1 0,0-26-1,0 1 1,0-1-1,0 1 1,0 24 0,0-49-16,0 50 15,0-26 1,0 1 0,0-1-1,0 26 16,0-1-15,0-24 0,0 24-1,0 1 1,-25-1 0,25 1-1,-25-51 1</inkml:trace>
  <inkml:trace contextRef="#ctx0" brushRef="#br0" timeOffset="3385.39">9451 2257 0,'0'0'0,"0"-24"31,-24 24-15,24 24 15,24-24 0,1 0-15,0 0-1,49-24 1,26 24 0,-1-25-1,-25 0 1,-49 25 0,0 0-1,0 0 32,-25-25 47,25 25-79</inkml:trace>
  <inkml:trace contextRef="#ctx0" brushRef="#br0" timeOffset="6267.11">12230 1017 0,'0'-50'16,"0"26"31,-25 48 15,50 1-46,-25 25-16,0-25 16,25 24-16,-25 1 15,49 24 1,1-49 0,24-25-1,-24-25 1,0-24-1,-26-26 1,1 26-16,-25-26 16,0 1-1,0 49 1,0 0 0,0 75 30,0 49-30,0 50 0,25 25-1,-25-1 1,0-24 0,-25-74-1,25-51 1,0 1-16,-49-74 31,-1-51-15,25 1-1,0 49 1,25 26 0</inkml:trace>
  <inkml:trace contextRef="#ctx0" brushRef="#br0" timeOffset="6584.3">13048 1637 0,'0'0'0,"0"25"47,0 0-32,0 25 1,0-1 0,0 1-16,0 24 15,0 1 16,0-51-31,0 1 32</inkml:trace>
  <inkml:trace contextRef="#ctx0" brushRef="#br0" timeOffset="7350.06">15529 868 0,'-25'0'16,"25"-25"-1,0 50 16,0 0-31,0 25 16,25-1-16,25 51 16,24-26-1,-24-74 1,-25 0 0,24-25 15,-49-49-16,50-26 1,-50 51 0,0 74 31,25 24-47,-25-24 15,24 99 1,1-49-16,-25 73 15,25 1 1,-50-25 0,0-74-1,-24-25 1,-1-25 0,-24-50-1,24-24 16,1-1-15,24 50 0</inkml:trace>
  <inkml:trace contextRef="#ctx0" brushRef="#br0" timeOffset="7700.36">16249 1637 0,'0'0'0,"24"0"16,1 0-1,-25 25 1,25-25-1,-25 25-15,25 49 16,-25 26 0,-25-26-1,0-49 1,25 0 15,75-75-15,73 0-1,-73 1-15</inkml:trace>
  <inkml:trace contextRef="#ctx0" brushRef="#br0" timeOffset="8367.99">18184 943 0,'0'0'0,"0"-25"16,0 0-16,-25 25 15,25-25 17,0 50-32,25 49 15,-1 26 1,26-51 0,24-24-1,-49-25 16,25-25-15,-1-24 0,1-26-1,-25 1 1,0 49 0,-25 0 15,0 50-31,24 25 15,1 49 1,25 25 0,-25 25-1,-1-25 1,-24 0 0,-49-75-1,-1 1 16,-24-50-15,24-50 0,1-24-1,24-25 1,25 49-16</inkml:trace>
  <inkml:trace contextRef="#ctx0" brushRef="#br0" timeOffset="8933.66">19077 1563 0,'0'0'0,"0"-25"31,24 25-15,1 0-1,0 0-15,0-25 16,0 25-1,-1 50 1,-24-25 0,-24-1-1,24 1 1,24-25 0,1 0-16,50 25 31,-26-25-16,-24 25 1,-25 0 0,0 24-1,-50 26 1,-24-26 0,0 1-1,-1-50 1,50 0-16</inkml:trace>
  <inkml:trace contextRef="#ctx0" brushRef="#br0" timeOffset="10201.48">20565 918 0,'0'-25'16,"0"0"15,25 50-15,-25 0-16,0 24 16,25 26 15,-1 24-16,1 0 1,0 25 0,-25-24-1,0 24 1,0-75-16,-25 75 16,25 0-1,-25-24 1,1 24-1,24-25 1,24-25 0,-24 26-1,25-26 1,-25 25 0,0 0 15,0-24-16,0-26-15,25 51 16,-25-1 0,0 0-1,0 0 1,0 1 0,-25-1-1,25-25 1,0 1-1,0-26 1,0 26 0,25-1-1,-25 75 1,0-50 0,0 0 15,0 1-16,0-1 1,0-25 0,-25 1-1,25-26 1,0 26 0,-25-1-1,25 1 1,-24-26-1,24 26 1,0-51-16,-25 26 16,25 24-1,-25 1 1,25-25 0,-25 24 15,25-24-16,-25 24 1,25-24 0,0 24-1,-24-24 1,24 24 0,0-24-1,0-26-15,-25 1 16,25 0-1,-25 0 1</inkml:trace>
  <inkml:trace contextRef="#ctx0" brushRef="#br0" timeOffset="11250.48">12304 3225 0,'0'0'0,"0"-25"0,0 0 47,-25 25-31,25 50-1,0-25 1,0 49 0,25-24-16,0-1 15,0 51 1,24-76 0,1-24-1,-25-24 1,25-51-1,-1 1 1,-49 24-16,0 25 16,0 1 15,25 73-15,-25 26-1,-25 49 16,25 0-15,-25 25 0,1-1-1,-1-48 1,0-51 0,0-24-1,-25-25 1,50-25-16,-49-24 15,24-1 1,0 0 0,0 1-1,50 24 1</inkml:trace>
  <inkml:trace contextRef="#ctx0" brushRef="#br0" timeOffset="11534.14">12751 3920 0,'25'0'15,"-25"-25"1,0 50-1,0 24 1,0 26 0,0-26-1,-25 26 1,25-51 0</inkml:trace>
  <inkml:trace contextRef="#ctx0" brushRef="#br0" timeOffset="11817.11">12924 3027 0,'0'0'0,"25"-50"16,-25 75 15,-25 0-15,25-1-16,-49 51 15,24-1 16,0-49-31</inkml:trace>
  <inkml:trace contextRef="#ctx0" brushRef="#br0" timeOffset="12651.11">16174 3051 0,'0'0'0,"-25"0"16,1-24-1,24 48 17,0 26-17,0 0 1,24 24-1,1 0 1,25-49 0,-1-25-1,-24 0-15,25-49 16,-1-1 0,-24-49-1,0 49 1,0 50-1,-25 0 17,25 75-17,-25 24 1,24 50 0,-24-25-1,0 0 16,-24-75-31,-1 26 16,-50-50 0,-24-25-1,25-50 1,24-49 0,25 24-1</inkml:trace>
  <inkml:trace contextRef="#ctx0" brushRef="#br0" timeOffset="13000.59">16844 3597 0,'0'0'0,"25"0"15,-25 25 17,25-25-17,-25 49 1,0 26 0,0-1-1,-25-49 1,50-25 15,-1 0-31,76-49 16,-1-1-1,-74 25 1</inkml:trace>
  <inkml:trace contextRef="#ctx0" brushRef="#br0" timeOffset="13284.3">17142 2679 0,'0'0'0,"24"-49"16,-24 24-1,-24 25 1,-1 49 0,-25 51-1,-24 24 1,-1-50 0,51-24-1</inkml:trace>
  <inkml:trace contextRef="#ctx0" brushRef="#br0" timeOffset="14167.72">18903 2952 0,'0'0'0,"0"-25"15,-25 25 1,25 25 15,0 25-15,25 49-1,25-25 1,24 1 0,25-75-1,-24 0 1,-1-25 0,-24-49-1,-26-1 1,1 26-1,-25 24 17,0 50-17,-25-1-15,25 76 16,0 24 0,0 0 15,-24-25-16,-1 25 1,0-75 0,-49-24-1,24 0 1,-24-75 0,24-24-1,50 24-15,0-24 16</inkml:trace>
  <inkml:trace contextRef="#ctx0" brushRef="#br0" timeOffset="14701.47">19647 3746 0,'-25'-25'31,"25"0"-15,25 0-1,0 1-15,0 24 16,49-25 0,-24 25-1,-25 49 1,-50 1 0,0 0-1,0-25 16,25-1-31,25-24 16,25 0 0,24 25-1,-49 0 1,-25 25 0,-25-1-1,-49 1 1,-26-25-1,1-25 1</inkml:trace>
  <inkml:trace contextRef="#ctx0" brushRef="#br0" timeOffset="15135.39">20118 2555 0,'0'0'0,"0"-25"16,0 1 0,-24 24 15,24 24-15,-25 1-1,0 74-15,-25-24 31,1-1-15,24-49-16,25 25 16,-25-50-1,25 24 1</inkml:trace>
  <inkml:trace contextRef="#ctx0" brushRef="#br0" timeOffset="16468.8">12131 5210 0,'0'0'0,"0"-25"16,0 0 46,0 50-46,0 0-16,0-1 15,0 26-15,0 49 16,0 0 15,0-49-15,49-25-1,1 0 1,24-50 0,1 0-1,-51-49 1,1-26 0,-25 51-1,0 24 16,0 50 1,0 0-17,0 24-15,0 26 16,0 24 15,0-50-31,-25 51 16,25-51-1,-24 75 1,-1-24 0,-74-1-1,24-50 1,1-49 0,-1-49-1,26-26 1,24-73 15,50 123-31,-25 0 16</inkml:trace>
  <inkml:trace contextRef="#ctx0" brushRef="#br0" timeOffset="17149.89">12627 6028 0,'0'-25'16,"0"50"47,0 0-63,0 0 15,25 24-15,-25 1 16,0 0-1,0 49 1,0 0 0,0-49-1</inkml:trace>
  <inkml:trace contextRef="#ctx0" brushRef="#br0" timeOffset="17667.47">12776 4986 0,'-25'25'46,"25"0"-46,0 0 16,0 24-16,-25-24 16,0 25-1,0-1 1,25-24 0,-24-25-1,24 25 1</inkml:trace>
  <inkml:trace contextRef="#ctx0" brushRef="#br0" timeOffset="17934.9">13048 5036 0,'0'0'16,"0"-25"31,0 50-47,-24 0 15,-26 49 1,25 1 0,0-26-1,1-24 1,24 0-1</inkml:trace>
  <inkml:trace contextRef="#ctx0" brushRef="#br0" timeOffset="19934.08">16273 5557 0,'0'0'0,"0"-25"0,25 0 31,-25 0-31,0 1 16,25-1-1,-25 0 1,0 50 0,-25 49 15,25-49-31,25 49 15,25-24 1,24-50 0,25-25-1,-49-24 1,-25-1 0,24-24-1,-49-1 1,0 50-1,0 50 17,0 25-17,-25 49 1,25-25-16,0 51 31,25 48-15,-25-49-1,-25 0 1,-24-49 0,-1-51-1,-24-48 1,24-51 0,1-24-1,24-25 1,25 50-1</inkml:trace>
  <inkml:trace contextRef="#ctx0" brushRef="#br0" timeOffset="20318.5">16943 6103 0,'0'0'15,"25"0"-15,0 24 0,0-24 47,-25 25-31,0 0-16,49 25 15,-74 24 1,1 0 0,24-49 15,24-25-15,1-25-1,74-24 1,-49-1-1,-25 25-15</inkml:trace>
  <inkml:trace contextRef="#ctx0" brushRef="#br0" timeOffset="20618.25">17018 5061 0,'0'-25'16,"-25"50"15,0 0-16,25 24-15,-25 1 16,-24 49 0,-1-49-1</inkml:trace>
  <inkml:trace contextRef="#ctx0" brushRef="#br0" timeOffset="20817.49">17191 5036 0,'0'0'0,"0"-25"31,-25 75-15,25-25-16,-24-1 15,24 26 1,-25 24-1,-25 26 1</inkml:trace>
  <inkml:trace contextRef="#ctx0" brushRef="#br0" timeOffset="21718.39">19126 5334 0,'0'0'0,"0"-50"31,0 25-31,0 75 47,0-25-47,0 49 15,0-24 1,50 24 0,24-24-1,-49-26-15,25-24 16,-1-49 0,1-1-1,-25-49 1,-1 25-1,-24 24 1,0 75 31,0 0-31,0 24-16,25 50 31,-25-24-31,0 74 15,-25 0 1,1-1 0,-1-48-1,-25-51 1,1-49 0,24-25-1,-25-49 1,25-50-1,1 0 1,48 74-16</inkml:trace>
  <inkml:trace contextRef="#ctx0" brushRef="#br0" timeOffset="22317.78">19622 6028 0,'25'-25'62,"0"25"-62,25-24 16,-1 24-16,1 0 16,-25-25-1,24 50 1,-74 24 0,1 1-16,-26 24 15,25-24 1,25-25-1,50-1 1,-1-24 0,-24 50-1,-25 0 1,-25-26 15,-49-24 0,-25-24-31</inkml:trace>
  <inkml:trace contextRef="#ctx0" brushRef="#br0" timeOffset="22668.53">20019 4986 0,'0'-25'16,"0"50"31,-25 25-47,25-25 15,-24 24-15,-1-24 16,25 50 0,-25-51-1</inkml:trace>
  <inkml:trace contextRef="#ctx0" brushRef="#br0" timeOffset="22884.82">20118 4986 0,'0'0'15,"0"-25"1,-24 50 15,-1 0-15,-25 74-1,1 1 1,24-51-16</inkml:trace>
  <inkml:trace contextRef="#ctx0" brushRef="#br0" timeOffset="23489.51">20540 5582 0,'0'24'62,"0"1"-46,-25 0-16,25 25 16,0 24-1,0 25 1,0 1-1,25-51 1,-25-24 15,0-50-15</inkml:trace>
  <inkml:trace contextRef="#ctx0" brushRef="#br0" timeOffset="24050.93">19920 4887 0,'0'-25'15,"-25"50"1,0 0-1,25 24 1,-24-24-16,-1 25 16,-25-25-16,1 49 15,24 1 1,0-51 0,25 1 15</inkml:trace>
  <inkml:trace contextRef="#ctx0" brushRef="#br0" timeOffset="24904.81">21359 6152 0,'0'0'0,"0"-25"31,0 1 1,25 24-17,24-25-15,1 25 16,24 25-1,-74 49 1,-25 50 0,-24-25-1,24-74-15,25 0 16,50-25 0,24 0 15,-24 25-16,-26 0 1,-24 24 0,-74 26-1,-25-1 1,74-74 15</inkml:trace>
  <inkml:trace contextRef="#ctx0" brushRef="#br0" timeOffset="25151.62">22078 6301 0,'0'0'0,"50"-50"31,-25 50-31,-25-24 16,0 48-1,0 1 1,-25 0 0,0 49-1,0 26 1,-24-26 0,49-49-16,0 0 15</inkml:trace>
  <inkml:trace contextRef="#ctx0" brushRef="#br0" timeOffset="25401.46">21929 6276 0,'0'0'0,"0"-74"31,0 99 0,0-1-31,0 26 16,0-25 0,25 24-16,25 26 15,24 24 1,1-24 0,-26-51-1</inkml:trace>
  <inkml:trace contextRef="#ctx0" brushRef="#br0" timeOffset="25801.65">22450 6351 0,'0'0'0,"0"-50"15,25 25 1,-25 0-1,25 25 1,25-24 0,-50 73-1,0 1 1,0-1 0,0-24-1,49 0 1,-24 25-1,-50-1 1,0 26 0,-24-26-1,24-49-15,0 25 16,0-25 15,0 0-15</inkml:trace>
  <inkml:trace contextRef="#ctx0" brushRef="#br0" timeOffset="44495.48">8633 10618 0,'-25'0'16,"50"0"78,0 0-79,-1 0-15,26 0 16,-25 0-16,24 0 16,51 0-1,-1 0 1,-49 0-1,-26 0 1,1 0 31</inkml:trace>
  <inkml:trace contextRef="#ctx0" brushRef="#br0" timeOffset="44803.68">8509 10990 0,'0'0'0,"-25"0"16,50 0-1,24 0 1,51-50 0,24 25-1,-50 0 17,-24 25-17,-25 0 1,-1 0-1</inkml:trace>
  <inkml:trace contextRef="#ctx0" brushRef="#br0" timeOffset="46652.89">9923 9576 0,'-25'0'16,"50"0"15,0 24 16,-25 1-32,0 0-15,0 0 16,0 0-16,0 24 16,-25 51-1,25-1 1,0 25 0,0 0-1,0 25 1,0-25-1,0-50-15,-25 75 16,25-25 0,0 25-1,0 0 17,-25 0-17,25-1 1,-25 1-1,25 0 1,25 0 0,-25 0-1,0 49 1,25-49 0,-25-25-1,0 0 1,0-25-1,25 1 1,-25-1 0,25 0-1,-25 25 17,-25-25-17,25 1 1,0-1-1,0 0 1,0 25 0,0 25-1,0-50 1,25 0 0,-25-24-1,0 24 1,0 0-1,-25-24 1,25-1 0,0 1-1,0-1 17,-25 0-17,25 26 1,-25-76-16,25 26 15,0-25-15,0 49 16,0-24 0,0-1-1,0-24 1,25 0 0,-50 25-1,25 24 1,0-24-1,0-25 1,0-1 0,0 51 15,0-50-15,0-1-1,0 1 1,0 0-1,0 0 1,0 0 31,0-75-31,-25 25-1</inkml:trace>
  <inkml:trace contextRef="#ctx0" brushRef="#br0" timeOffset="48631.5">11312 9700 0,'0'0'0,"0"-25"16,0 0 31,-25 25-31,25-25-16,0 0 31,0 1-31,0-1 15,0 0 48,0 75-47,-25-26-1,25 76 1,0 49-1,25-25 1,-25 0 0,0 0-1,0-75 17,0-24-32,0 0 15,0 0 16,-25-25 48</inkml:trace>
  <inkml:trace contextRef="#ctx0" brushRef="#br0" timeOffset="51537.13">16050 9452 0,'0'0'0,"0"-25"15,0 0 16,-25 25 1,0 0-32,-24 25 15,-50 24 1,-1 1 0,51 0-16,24-26 15,-25 76 1,26-1-1,48-25 1,76 1 0,123-50 15,-74-1-15,-50-48-1,-74 24-15</inkml:trace>
  <inkml:trace contextRef="#ctx0" brushRef="#br0" timeOffset="51971.65">16546 9650 0,'0'0'15,"0"-25"-15,0-49 31,-25 74-15,1 25 0,-1-1-16,-25 51 31,1 49-15,24-25-1,50-24 1,24-26-1,50-49 1,25-49 0,-49-26-1,-25-24 1,-26-25 0,-48 99-16,-1-49 15,0 49 1,-25 0 15,1 25-31,24 0 16</inkml:trace>
  <inkml:trace contextRef="#ctx0" brushRef="#br0" timeOffset="52290.25">17067 9452 0,'0'0'16,"0"-25"0,-25 50-1,1-1 1,-26 26 0,50 49-1,25 0 1,24-24-1,26-1 1,-50-49 0,-25 0-1,24 0 1,-123-25 15,25-25-15</inkml:trace>
  <inkml:trace contextRef="#ctx0" brushRef="#br0" timeOffset="52803.21">17266 9650 0,'0'0'16,"49"-50"-1,-24 50-15,0-24 16,24 24-1,1 24 1,0 26 0,-1 24-1,-49-24-15,25 25 32,-50-26-17,25-24 1,0 0-1,0-75 1,75-49 0,-1-25-1,1 0 1,-51 25 0,-24 74-1,-24 50 16,-1-1-31,-25 76 16,25-1 0,25-25 15,25 1-15,50-26-1,-1-24 1,0 0-1</inkml:trace>
  <inkml:trace contextRef="#ctx0" brushRef="#br0" timeOffset="55620.75">22574 9253 0,'0'0'0,"0"-25"16,-24 1-1,-1-1 1,-25 25 0,0 25-1,-24 24 1,24 50 0,26 1-1,73-1 1,75-25-1,25 1 1,-50-26 0,-99-24-16,25 25 31,-50-25-15,-24-1-1,-50 1 1,-1 0-1,1 0 1,74-25 0,0-25-1,50 0-15</inkml:trace>
  <inkml:trace contextRef="#ctx0" brushRef="#br0" timeOffset="55903.44">22996 9600 0,'0'0'0,"0"-24"0,0 48 63,0 1-63,0 0 15,-25 25 1,25 24 0,0 1-1,0-26 1,0-24 0</inkml:trace>
  <inkml:trace contextRef="#ctx0" brushRef="#br0" timeOffset="56070.43">22996 9476 0,'0'0'0,"0"-99"32,0 74-17,0 1 1,-25-1-1</inkml:trace>
  <inkml:trace contextRef="#ctx0" brushRef="#br0" timeOffset="56470.14">23244 9749 0,'0'0'0,"-25"50"16,1-25 0,24 0-1,0-1 17,-25-24-17,25-24 1,49-26-16,1-25 15,0 26 1,-1-1 0,1 25-1,-25 25 1,-1 50 0,1 24-1,-25 26 1,0-51-1,25-24 1,-25 0 0</inkml:trace>
  <inkml:trace contextRef="#ctx0" brushRef="#br0" timeOffset="56971.06">23666 9551 0,'0'0'0,"25"-25"15,-25-49 1,24 49 0,26 0-1,0 50 1,-1 24 0,-24 26-1,-25 49 1,-25 0-1,25-99 1,0 0 15,25-100 1,50-49-17,-26-25 1,1 25-1,-25 75 1,-25 24 15,0 50-31,-25-1 16,25 26-16,0 49 16,25 25-1,24-25 1,26 1-1,24-26 1,-50-74 0</inkml:trace>
  <inkml:trace contextRef="#ctx0" brushRef="#br0" timeOffset="63506.82">25898 9328 0,'0'-25'62,"-24"50"1,24-1-63,-25 1 15,25 0-15,-25 25 16,0 49 0,0 50-1,1 0 1,24 24-1,0-24 1,0-25 0,24 25-1,-24-25 17,0 0-17,-24-50-15,24 75 16,0-25-1,0 0 1,0 25 0,0-25-1,24-25 1,-24 1 0,0-1-1,0 0 1,0-24-1,0 24 1,-24 0 15,24-74-31,0 74 16,-25 0 0,25 0-1,0 1 1,-25-1-1,25 0 1,-25 0 0,25-24-1,25-1 1,-25 1 0,0-1-1,25 50 1,-25-49-1,25-1 1,-25 0 0,24 1 15,1 24-15,-25-25-1,0-49 1,0 50-1,-25 24 1,25-49 0,-24 24-1,24 0 1,0-24-16,-25 24 16,25 1-1,-25-1 1,0 1-1,0-26 1,25 26 15,-24-26-15,24 1 0,0 24-1,0 1 1,-25-26-1,25 51 1,0-51 0,-25 1-1,25-25 1,0 0 0,0-1-1,0 1 1,0 0-1,0 0 1,0 0 15,0-1-15,0 1 0,0 0 15,0 0-16,0 0 1,0-1 15,0 1 1,0 0 14,0 0 1</inkml:trace>
  <inkml:trace contextRef="#ctx0" brushRef="#br0" timeOffset="70822.22">11287 11883 0,'-25'-25'31,"25"0"-31,-24 25 47,-1 25-32,0 0-15,0 0 16,-24 24 0,24 26-1,0-1 1,0 0-1,0 1 1,0 24 0,25-25 15,25 1-15,-25-50-16,25 24 15,25 1 1,-1-25-1,51-25 1,-26 0 0,0-25-1,-24 25-15,0-25 16,-1-24 0,-24-1-1,25 0 1,-26 1-1,26-75 1,-25 49 15,-25 26-15,0-1 0,0 25-1,-25-24 1,0-1-1,0 0 1,1 1 0,-1-1-1,-25 25 1,25 1 0,-24-26-1,24 50 1,-25 0-1,1 0 1,-1 0 15,25 25-15,-49 0 0,24-1-1,26 1 16,24 0-31</inkml:trace>
  <inkml:trace contextRef="#ctx0" brushRef="#br0" timeOffset="72570.23">14983 12205 0,'50'0'125,"0"25"-110,-26-25 1,51 0-16,-26-25 0,51 25 31,-26-25-15,-24 25 0,-25 0 15</inkml:trace>
  <inkml:trace contextRef="#ctx0" brushRef="#br0" timeOffset="73221.47">16224 11808 0,'0'0'0,"0"-24"31,0-1-31,-25 25 15,-25 25 1,-24 24 0,24 26 15,50 24-15,50-25-1,49-24 1,-49-25-16,-1-1 15,1 1-15,24 25 16,-49-25 0,-25-1-1,-25 1 1,-24 25 0,-50-25-1,-1-1 1,26-24-1,49-24 1,50-1 0</inkml:trace>
  <inkml:trace contextRef="#ctx0" brushRef="#br0" timeOffset="73544.67">16670 12106 0,'25'-25'15,"-50"0"1,25 50 31,0 0-47,0 49 15,0-49-15,0 25 16,0-25-16,0 49 31,-25-24-15,25-26 0,-24-24 15</inkml:trace>
  <inkml:trace contextRef="#ctx0" brushRef="#br0" timeOffset="73706.95">16546 12106 0,'0'0'0,"-25"-99"16,50 74-1,-25 0-15,0-24 16,0 24 31</inkml:trace>
  <inkml:trace contextRef="#ctx0" brushRef="#br0" timeOffset="74121.03">16770 12156 0,'0'0'0,"0"24"16,24-24-1,-24 50-15,0-25 16,-24 24 0,24 1-1,0-25 16,24-50-15,26-25 0,0-24 15,-1 24-15,1 26-1,-50-1 1,25 25-1,-1 25-15,1-1 16,0 51 0,0-26-1,-25 1 1</inkml:trace>
  <inkml:trace contextRef="#ctx0" brushRef="#br0" timeOffset="74605.43">17390 12106 0,'0'0'0,"74"-74"15,-49 49 1,0 0 0,0 25-16,24-25 15,1 50 1,-25 49-1,-25 26 1,0-26 0,-25-24-1,50-75 32,-1 0-47,1-25 16,50-74-1,-26 50-15,1 0 16,-25 24 15,-25 25 1,-50 100-17,50 24 1,-25 0-1,25 0 1,50 0 0,-1-49-1</inkml:trace>
  <inkml:trace contextRef="#ctx0" brushRef="#br0" timeOffset="76354.53">22649 11759 0,'0'-25'16,"25"25"-16,-25-25 94,0 0-48,-25 25-30,0-25-16,0 25 16,0 25-16,-24-25 15,-26 50 1,1 24 0,49 26-1,25-26 1,50 0-1,74-49 1,49 0 0,-24-25-1</inkml:trace>
  <inkml:trace contextRef="#ctx0" brushRef="#br0" timeOffset="76739.03">23219 11833 0,'0'0'0,"0"-25"16,0 1-1,-24 24 1,-1 0 0,-25 49-1,0 26 1,26 24-1,24-25 1,24 1 0,51-51-1,49-24 1,-25-24 0,-49-26-1,-25 0-15,-25-49 16,-25 0-1,-25 49 1,25 26 15,1-1-31</inkml:trace>
  <inkml:trace contextRef="#ctx0" brushRef="#br0" timeOffset="77072.23">23715 11734 0,'0'0'0,"25"0"16,-50 0 31,1 25-32,24 0-15,0 74 16,24-25-1,1-24 1,0-1 15,-25-24-15,0 0 15,-25-25-15,0 0-1,1 25-15</inkml:trace>
  <inkml:trace contextRef="#ctx0" brushRef="#br0" timeOffset="77605.7">24063 11833 0,'0'0'0,"74"-49"15,-49 24 1,0 25-16,24-25 31,1 25-15,0 25 0,-50 0-16,24 49 15,-48 25 1,-1-24-1,25-26 1,-25-49 0,50-25 15,-25 1-15,74-76-1,25-24 1,-49 25-1,-25 49 1,-25 26 15,-25 24-15,0 74 0,0 50-1,25-25 1,50 25-1,49-49 1,-24-26 0,-1-49-1</inkml:trace>
  <inkml:trace contextRef="#ctx0" brushRef="#br0" timeOffset="79939.02">11312 14512 0,'0'-49'31,"-25"49"47,25 25-46,-25-25-32,1 24 15,-1 1 1,25 0-16,-25 0 15,0 0-15,0 49 16,25 0 15,0 1-15,0-26-16,25 26 16,25-26-1,-1 1 1,-24 0-1,25-25 1,24-1 0,-24 1-1,24-25 1,1 0 0,-1-25-1,0 1 1,1-1-1,-1-25 17,-49 0-17,0 1 1,0-26 0,-25 26-1,0-26 1,0 1-1,-25 24 1,0 1 0,0-26-1,-24 26 1,-1-1 0,-24 0-1,24 26 1,25 24-1,-24 0 17,24-25-17,-25 25 1,1 0 0,-1 25-1,0-25 1,26 0-1,-1 24 1,-25 1 0,1 0-1,24 0 1,-25 0 0,25 0-1,1 24 1,24-24-1</inkml:trace>
  <inkml:trace contextRef="#ctx0" brushRef="#br0" timeOffset="81337.64">15405 14835 0,'25'0'31,"-50"0"-31,0 0 16,1 0 0,-1 0-1,74 0 141,-24 0-156,0 25 16,25-50-16,24 25 16,75-25-1,-25 0 1,-25 0 0,-74 1-1,0 24 1</inkml:trace>
  <inkml:trace contextRef="#ctx0" brushRef="#br0" timeOffset="81806.32">16720 14413 0,'25'-50'32,"-25"26"-32,-25-1 15,0 25 1,-25 49 0,-24 26-1,0 49 1,24 0-1,50 0 1,50 0 15,24-74-15,50-26 0,-49 1-16,-1-25 15,100-25 1,-125-24-1</inkml:trace>
  <inkml:trace contextRef="#ctx0" brushRef="#br0" timeOffset="82189.73">17266 14562 0,'0'-50'15,"0"100"-15,-25-100 16,25 26-1,-25 48-15,0 1 32,0 0-32,1 25 15,-1 123 1,25-123 0,0-1-16,25 1 15,24 0 1,-24-50-16,74 0 15,-24-75 1,-1-24 0,-49-25-1,-50 25 1,-25 24 0,1 51-1,-1 24 1</inkml:trace>
  <inkml:trace contextRef="#ctx0" brushRef="#br0" timeOffset="82505.45">17762 14314 0,'0'0'0,"25"-25"15,-50 0 16,0 50-15,-25 49 0,26 1-1,48 24 1,51 0 0,-1-49-1,-24 24 1,-1-24-1,-49-25-15,0 0 32,-24-1-17,-51 1 1,26-25 0</inkml:trace>
  <inkml:trace contextRef="#ctx0" brushRef="#br0" timeOffset="83022.95">18059 14488 0,'0'0'0,"75"-100"16,-50 75 0,-25 1-16,49 24 15,1 0 1,24 49-1,-49 51 1,-25 24 15,-25 0-15,1-50 0,24-49-1,0-75 1,24 25-1,51-123 1,-1-1 0,-49 74-16,0-24 15,-25 74 1,0 50 15,-25 25-15,0 74-1,50-25 1,25 0 15,24-24-15,0-26 0,1-49-16</inkml:trace>
  <inkml:trace contextRef="#ctx0" brushRef="#br0" timeOffset="83623.62">22029 14512 0,'24'0'31,"1"-24"-31,0 24 32,25-25-32,-1 25 15,1 0-15,24-25 16,75 0-1,-50 0 1,-24 25 0,-50 0-1</inkml:trace>
  <inkml:trace contextRef="#ctx0" brushRef="#br0" timeOffset="84205.96">23319 14115 0,'0'-49'16,"0"24"0,-50 25-1,0 25 1,1 24-1,24 1 1,25 0 15,25 24-15,49 0 0,25 26-1,-24-51 1,-50 1-16,24 0 15,-24-26 1,-25 26 0,-50-25-1,-24-25 1,-25 25 0,24-25-1,1 0 1,74-25-1,0 0 1</inkml:trace>
  <inkml:trace contextRef="#ctx0" brushRef="#br0" timeOffset="84505.34">23740 14413 0,'0'0'0,"25"-25"31,0 25-31,-25-25 16,0 50 15,0 0-31,0 0 16,0 49-1,-25 26 1,25-1-1,0-74-15,0 49 32,0-49-1,-25-75-15</inkml:trace>
  <inkml:trace contextRef="#ctx0" brushRef="#br0" timeOffset="84671.83">23790 14239 0,'0'0'15,"0"-24"-15,0-51 32,0 50-32</inkml:trace>
  <inkml:trace contextRef="#ctx0" brushRef="#br0" timeOffset="85121.49">23988 14413 0,'0'0'0,"0"25"15,0 0 1,25 0-1,-25 49 1,25-24-16,-25 49 16,-25-25-1,0-24 1,25-25 15,50-100-15,0 1 15,-26 49-31,1-49 16,0 74-1,0-25 1,0 50 15,-25 24-15,0-24-16,24 49 15,-24-24 1</inkml:trace>
  <inkml:trace contextRef="#ctx0" brushRef="#br0" timeOffset="85806.85">24559 14438 0,'25'-25'0,"-50"50"0,50-75 16,24 50-1,-24-25 1,25 50 0,-25-25-16,-1 0 15,-24 25 1,25 25 15,-25-25-31,0 24 0,0-24 16,-49 74-1,24-24 17,-25-26-17,25-49 17,25-25-17,75-24 1,-26-1-16,51-74 15,-51 75 1,50-100 0,-74 74-1,0 75 17,-25 0-17,-50 75 1,1 24-1,24 0 1,0-24 15,50-1-15,25-24 0,-26-50-16,1 24 15,50-24 1,-51 0-16</inkml:trace>
  <inkml:trace contextRef="#ctx0" brushRef="#br0" timeOffset="124161.01">8707 17092 0,'25'0'15,"-50"0"32,25-25-31,0 1 78,25 24-79,25 0-15,-1 0 16,1-25-16,0 25 15,74-25 1,-25 0 0,-25 0-1,-49 25 1,0 0 15,-50 25-15</inkml:trace>
  <inkml:trace contextRef="#ctx0" brushRef="#br0" timeOffset="124492.22">8732 17489 0,'0'0'16,"-25"25"-16,50-25 47,0 0-47,74-25 16,0 0-1,1 1 1,-1-1 15,-25 0-15,1 25-1,-26 0 1</inkml:trace>
  <inkml:trace contextRef="#ctx0" brushRef="#br0" timeOffset="126123.95">10568 16844 0,'0'0'0,"0"-25"16,0 50 46,0 0-62,0 25 16,0 24-16,0 0 16,25 75-1,-25-25 1,24-24-1,-24-51 1</inkml:trace>
  <inkml:trace contextRef="#ctx0" brushRef="#br0" timeOffset="127097.35">11907 16298 0,'-24'-24'16,"-1"24"0,25-25 30,0 50-14,0-1-32,0 26 15,25 49 1,-1 25 0,1 0-1,0 25 16,0 0-15,0 25 0,-1-25-1,-24-1 1,25 1 0,25-25-1,-25-74-15,-1 74 16,26-25-1,-25 0 1,0 1 0,-1-1-1,1-25 1,0 1 0,-25-1 15,25-24-16,-25-1 1,25 1 0,-25 24-1,0-49 1,24 0 15,-24 0-15,-24-50 31</inkml:trace>
  <inkml:trace contextRef="#ctx0" brushRef="#br0" timeOffset="127775.93">12627 16894 0,'-25'-25'16,"50"25"62,0 0-78,-1 0 15,26-25 1,74-24 0,-25 49-1,-49-25 1,-25 0 0,-1 25-1</inkml:trace>
  <inkml:trace contextRef="#ctx0" brushRef="#br0" timeOffset="128259.69">13520 16323 0,'0'0'0,"0"-25"15,-25 25 1,-25 25 0,1 25-1,49 24 1,0-24-1,49 0 1,75 24 0,0-49-1,-49 24 1,-26-24 0,-24 0-1,-25 0 16,-25 0-31,-49-1 16,0 1 0,-1 0-1,50-25 1,1-50 0</inkml:trace>
  <inkml:trace contextRef="#ctx0" brushRef="#br0" timeOffset="128524.97">14016 16571 0,'25'-24'32,"-25"-1"-32,25 25 0,-1 0 31,-24 25-16,25 49 1,0 0 0,-25 1-1,25-26 1,-25-24 0,-25 0-1</inkml:trace>
  <inkml:trace contextRef="#ctx0" brushRef="#br0" timeOffset="129042.23">14214 16571 0,'0'0'0,"25"50"31,-25-25-31,25 49 15,0-24 1,-25-25 0,25-50 31,-25 0-47,49-74 15,-24 49 16,25 50-15,-26-25 0,1 25-16,25 25 15,-1 25 1,-24-1 0,0 1-1,-25-25 1</inkml:trace>
  <inkml:trace contextRef="#ctx0" brushRef="#br0" timeOffset="129525.1">14735 16522 0,'0'0'0,"25"-75"31,0 50-31,0 25 16,0 0-1,24 0 1,1 25 0,-25 25-1,-25 24 1,0 1 0,0-50-1,0-1 1,49-73 15,-24-26-15,25-74-1,-26 50 1,1 50-16,-25 73 47,-25 26-32,1 0 1,24 74 0,0 0-1,49-25 1,26-49 0,-51-26-16</inkml:trace>
  <inkml:trace contextRef="#ctx0" brushRef="#br0" timeOffset="130192.46">13297 18085 0,'0'0'0,"24"0"78,1 0-78,0 0 16,25-25-16,-26 25 16,26 0-1,0-25-15,49 25 16,-50-25 0,-24 25-1,0 0 1,0 0-1,0 0-15</inkml:trace>
  <inkml:trace contextRef="#ctx0" brushRef="#br0" timeOffset="130497.14">14140 17886 0,'0'0'0,"0"-25"31,-25 50 16,0 0-47,1 0 16,24 0-1,-50 74-15,25-25 31,50 1-15,49-26 0,50-24-1,25-25 1,-50-25-16</inkml:trace>
  <inkml:trace contextRef="#ctx0" brushRef="#br0" timeOffset="130842.43">14711 17985 0,'0'0'16,"0"-24"-16,0-1 15,-25 25-15,0 0 16,0 49 15,25 26-15,-25-26-16,50 1 15,0 49 1,49-49 0,-24-50-1,0-25 1,-26 0-16,1-24 16,0-26-1,-50 50 1,-24 1-1,24-1 1,25 0 0</inkml:trace>
  <inkml:trace contextRef="#ctx0" brushRef="#br0" timeOffset="131124.64">14983 17936 0,'0'0'0,"25"-50"31,0 75 16,-25 0-47,25 24 16,24 1-1,26 24 1,-26-24 0,1 0-1,0-1 1,-50-24-1,0 0 1,-25-25 15,0 0-15</inkml:trace>
  <inkml:trace contextRef="#ctx0" brushRef="#br0" timeOffset="131545.29">15480 18035 0,'0'0'0,"49"-25"16,1 0-1,24 1 1,-24 24 0,-1 49-1,-24 26 1,-25-51-16,0 1 15,0 0-15,0 0 32,25-75-1,0-24-31,49-75 31,-24 25-31,-25 49 31,-25 51-15,0 73 0,0 51-1,0-51 1,24 26-16,1 73 16,0-98-1,50 74 1</inkml:trace>
  <inkml:trace contextRef="#ctx0" brushRef="#br0" timeOffset="135508.94">18084 15976 0,'-25'0'32,"1"25"-17,-1 0 1,0-1-16,0 1 16,-24 25-16,24 49 15,0 0 16,25-49-15,50-1 0,74-24-1,25-25 1,-1-49 0</inkml:trace>
  <inkml:trace contextRef="#ctx0" brushRef="#br0" timeOffset="135858.59">18704 16125 0,'0'0'15,"0"-25"-15,0 0 16,-24 25 0,-1 25-1,0 0 1,-25 74-1,50 0 1,25-24 0,25-26-1,-1-49 1,51-25 0,-76 1-16,26-51 15,-25-49 1,-25 0-1,-50 75 1,25 24 0</inkml:trace>
  <inkml:trace contextRef="#ctx0" brushRef="#br0" timeOffset="136175.93">19225 16001 0,'0'0'0,"50"-25"16,-75 25 15,25 25-15,0 49-1,25 1 1,25 24-1,49-50 1,-50 1 0,-24-25-1,-25 0 1,-49-25 0,-51 0-1,51-25 1,24 25-16</inkml:trace>
  <inkml:trace contextRef="#ctx0" brushRef="#br0" timeOffset="136608.84">19573 16050 0,'0'0'0,"99"-99"31,-49 99-31,49-25 15,-25 25 1,-24 25 0,-25 74-1,-25-24-15,-25 24 16,25-49 0,0-26-1,25-48 32,49-76-31,0-48-1,-49-1 1,0 74 0,-25 100-1,-25 0 1,25 25-16,-25 49 15,25 50 1,50-25 0,24 24-1</inkml:trace>
  <inkml:trace contextRef="#ctx0" brushRef="#br0" timeOffset="137209.26">18531 18085 0,'0'-25'47,"49"25"-31,-24-25 0,0 25-16,25 0 15,49-25 1,0 0-1,-74 25 1,25-24 0</inkml:trace>
  <inkml:trace contextRef="#ctx0" brushRef="#br0" timeOffset="137642.24">19548 17663 0,'0'0'0,"0"-25"15,-25 0 17,0 50-32,0 0 31,1 49-16,24 1 1,74-26 0,50 1-1,0-25 1,0 0 0,-49-1-1,-75 1 1,-25 0-16,-50 0 15,-49 0 1,50-1 0,49-24-1,0-24 1,25-1 0</inkml:trace>
  <inkml:trace contextRef="#ctx0" brushRef="#br0" timeOffset="137858.18">20292 17837 0,'0'0'15,"0"-25"1,25 25 0,-50 49-1,0 26 1,25-1-1,25-24 1,-25-25 0</inkml:trace>
  <inkml:trace contextRef="#ctx0" brushRef="#br0" timeOffset="137984.29">20267 17712 0,'0'0'0,"0"-49"32,0 24-17</inkml:trace>
  <inkml:trace contextRef="#ctx0" brushRef="#br0" timeOffset="138309.65">20515 17961 0,'0'0'16,"0"49"-1,0-24 1,25-25 0,0 0-1,0-50 1,24 1-1,1-26 1,0 51 0,-26 24-1,26 0 1,-50 74 0,25 0-1,0 1 1,-25-50-16</inkml:trace>
  <inkml:trace contextRef="#ctx0" brushRef="#br0" timeOffset="138726.14">21111 17886 0,'0'0'0,"0"-25"0,49 1 31,26-1-16,-26 25 1,1 49 0,-50 51-1,-25-26 1,25 0 0,25-98 15,0-26-16,24 0-15,26-74 16,-1 25 0,-49 49-1,0 50 1,-50 75 0,25-1 15,0 26-16,25-26 1,49-49 0,-49-25-16</inkml:trace>
  <inkml:trace contextRef="#ctx0" brushRef="#br0" timeOffset="139594.07">22153 16125 0,'0'0'0,"0"-25"16,24 25 15,1 0-15,-25 25-16,0 0 15,50 49 1,-25 25-1,24 0 1,1 26 0,-1 48-1,-24 50 1,0 1 0,0-125-16,25 99 31,-26-24-16,1-25 1,0-25 0,-25 0-1,-25-25 1,25-49 0,0-1-1,0-24 1,0 0-1,25 0 1,-25 0 0,0 24-1,0-24 1,0 0 0,0 0 30,0-1 1,0 1 16,-25-50-16,0 1-47</inkml:trace>
  <inkml:trace contextRef="#ctx0" brushRef="#br0" timeOffset="145492.76">23095 17043 0,'0'0'0,"0"-25"47,0 50-47,0-1 62,25-24-46,0 0-16,25-24 16,-1 24-16,75 0 31,-25-25-16,-49 0 1,-25 25 0,24 0-1</inkml:trace>
  <inkml:trace contextRef="#ctx0" brushRef="#br0" timeOffset="146059.73">24782 16943 0,'0'-24'31,"0"-1"-15,0 0-1,-25 25 1,-24 0 0,-26 25-1,1 49 1,24 50-1,1 0 1,49-24 0,49-1-1,100-25 1,25-49 0,24-50 15,-49-24-16,-75 24-15,-24-99 16,-25-50 0,-75 0-1,-49 26 1,-25 73 0,0 75-1,25 0 1,74 0-16</inkml:trace>
  <inkml:trace contextRef="#ctx0" brushRef="#br0" timeOffset="146376.84">26047 16968 0,'0'0'0,"25"0"32,-25-25-17,25 25 1,25 0-16,-26 0 16,125 0-1,25 0 1,-1-24-1,-48 24 1,-26-25 0,-74 25-16,-1-25 15,-24 0 1</inkml:trace>
  <inkml:trace contextRef="#ctx0" brushRef="#br0" timeOffset="146693.6">26568 16720 0,'0'0'0,"-49"-25"32,24 25-17,0 0-15,25 25 16,0 50-1,0 24 1,0 0 0,25 25-1,0 0 1,-1-25 0,1-24 15,25-26-16,-1-49-15</inkml:trace>
  <inkml:trace contextRef="#ctx0" brushRef="#br0" timeOffset="147426.96">27982 16646 0,'0'0'0,"25"-75"16,-25 26-16,0-1 15,0 25 17,-25 25-17,0 0 1,-74 75-1,50-26-15,-51 75 16,51 0 0,24 0-1,0 0 1,25 1 0,50-51-1,24-24 1,25-50-1,25 24 1,0-48 0,1 24-1,-1-50 1,-75 25 0,75-24-1,-49-1 1,-1 0-1,-49 25 1,24-49 0,-24-25-1,0 0 1,-25 74 0,-50-74-1,-24-1 1,-25 26-1,0-1 1,-75 1 0,75 74-1,-1-25 1,1 0 15,-25 50-15,-25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17:56.9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6202 2828 0,'0'0'0,"0"-25"16,0 0 15,0 50 32,-25 0-63,25 25 15,0-1-15,-25 26 16,25-1 0,-49 100-1,49-75 1,0-25 0,24-74 30,1-24-46,74-76 16,1-48 0,-1-1 15,-50 74-15,-24 26-1,-25 24 1,25 25 15,0 25-15,0 49-1,24 1 1,26 49 0,24-25-1,-25-50 1,-49-24-1,0 0 1,0-75 15,-25 26-31,0-150 32,0 75-32,25-100 15,-25 50 1,0 75-1,0 49 1,24 50 15</inkml:trace>
  <inkml:trace contextRef="#ctx0" brushRef="#br0" timeOffset="378.17">7963 3002 0,'25'0'78,"0"0"-78,24-25 16,1 25-16,24-25 15,1 0 1,-1 25-1,-49 0 1</inkml:trace>
  <inkml:trace contextRef="#ctx0" brushRef="#br0" timeOffset="578.34">8037 3200 0,'0'0'16,"0"25"-16,-24-25 0,-1 0 31,0 0-31,75 25 32,49-50-17,50 25 1,-75-25-1</inkml:trace>
  <inkml:trace contextRef="#ctx0" brushRef="#br0" timeOffset="6561.42">10171 2555 0,'0'0'0,"-25"-25"15,-25 25 1,1 0-16,-1 0 16,-49 25-1,49 0-15,1 49 16,49 26-1,25-26 1,74 0 15,50 1-15,-1-25 0,-73 24-1,-50-24 1,-25 24-1,-75 0 1,-24-24 0,49-25-16,-24 0 15,24-25 1,26-50 0,48-24-1,26-1 1</inkml:trace>
  <inkml:trace contextRef="#ctx0" brushRef="#br0" timeOffset="6817.42">10493 3002 0,'0'0'0,"25"0"31,0 0-15,-25-25-16,0 50 31,0 49-15,0 25-1,0 1 1,0-51 0,0-24-1,25-25 16</inkml:trace>
  <inkml:trace contextRef="#ctx0" brushRef="#br0" timeOffset="6946.2">10568 3126 0,'0'0'15,"0"-75"-15,-25-24 16,25 25-16,0-26 16,-25 51-1,0 49 1,25-25-1</inkml:trace>
  <inkml:trace contextRef="#ctx0" brushRef="#br0" timeOffset="7312.02">10766 3002 0,'0'0'0,"0"99"31,0-74-31,0 0 0,0-1 47,0-73-31,25-50 0,0 24-1,0 25 1,24 50-1,-24-24 1,0 98 0,24 1-1,1 49 1,-25-50 0,-25-49-16,25 0 15</inkml:trace>
  <inkml:trace contextRef="#ctx0" brushRef="#br0" timeOffset="7628.89">11188 2481 0,'0'0'16,"25"-75"-1,-25 51 1,25 24 0,24 0-1,1 49 1,-25 50 0,-25-24-1,0-50 1,0-1-1,49-24 1,26-74 0,-26 49-1</inkml:trace>
  <inkml:trace contextRef="#ctx0" brushRef="#br0" timeOffset="8112.65">11858 2679 0,'25'0'31,"-25"25"-31,24 0 16,1-25-1,25 49 1,24 51-1,-74-1 1,0 25 0,-25-50-1,1-74 1,48-24 15,26-100-15,24-50-1,1-25 1,-50 75 0,-1 100-1,-48 48 1,24 1 0,-25 99-1,25 25 1,25-25-1,-1-49 1,51 24-16,-26-74 16</inkml:trace>
  <inkml:trace contextRef="#ctx0" brushRef="#br0" timeOffset="12595.45">13594 3175 0,'-25'0'31,"50"0"16,0 0-31,0 0-1,24 0-15,1 0 16,0 0-16,74-24 16,0-1-1,0 0 1,-50 0-1,-74 0 1</inkml:trace>
  <inkml:trace contextRef="#ctx0" brushRef="#br0" timeOffset="12863.05">13917 2828 0,'0'0'0,"-25"0"32,0 0-32,25 25 15,0 0 1,-25 74 0,25 0-1,-25 25 1,25 0-1,0-25 1,50-49 0</inkml:trace>
  <inkml:trace contextRef="#ctx0" brushRef="#br0" timeOffset="13229.19">15306 2580 0,'0'-25'16,"-25"25"-1,25-25-15,-50 50 16,26 0-1,-1 0-15,-25 74 16,1 25 15,49 0-15,-25-25 0,74-49-1,26 0 1,24-26-1,50-73 1,-75 49-16</inkml:trace>
  <inkml:trace contextRef="#ctx0" brushRef="#br0" timeOffset="13562.43">15827 2778 0,'0'-24'0,"0"48"0,0-73 31,-50 74 1,50 24-32,-49 50 31,24-24-15,50-1-1,24-24 1,26-50-1,-1 0 1,-49 0-16,24-25 16,-49-24-1,0-1 1,-24-25 0,-26 26-1,50 24 1</inkml:trace>
  <inkml:trace contextRef="#ctx0" brushRef="#br0" timeOffset="13880.25">16373 2605 0,'0'0'0,"24"-25"31,-73 50-31,24 0 15,-49 24 1,49 50 0,74-24-1,51-26 1,-1 1 0,-50-25-1,-24-25 16,-74 25 1,24 0-17,0-25 1</inkml:trace>
  <inkml:trace contextRef="#ctx0" brushRef="#br0" timeOffset="14246.47">16571 2332 0,'0'0'15,"0"-50"1,25 50-16,0-25 16,-1 25 15,1 25-15,0 25-1,-25 0 1,0-26-1,50-24 1,-1 0 0,26-24-1</inkml:trace>
  <inkml:trace contextRef="#ctx0" brushRef="#br0" timeOffset="14712.64">17166 2555 0,'0'0'0,"50"50"31,-50-25-15,25 49-1,-25 0 1,-25 1-1,25-26 1,0-24 0,25-74 15,0-1-15,24 0-16,50-98 15,-24 24 1,-50 49-1,-25 50 1,25 25 15,-50 50-15,-25 49 0,25 25-1,75 0 1,0-74-16,98 74 15,-73-74-15</inkml:trace>
  <inkml:trace contextRef="#ctx0" brushRef="#br0" timeOffset="15628.7">8558 5755 0,'0'-24'0,"-24"24"31,24-25-15,24 25 47,1-25-63,25 25 15,-25 0-15,74-25 16,-50 0-1,-24 25 1,0 0 15</inkml:trace>
  <inkml:trace contextRef="#ctx0" brushRef="#br0" timeOffset="15863.42">8534 6003 0,'0'0'15,"24"25"17,1-50-32,25 25 15,-1 0-15,1-24 16,49-1-1,-24 25 1,-75-25 0</inkml:trace>
  <inkml:trace contextRef="#ctx0" brushRef="#br0" timeOffset="21979.55">9923 5408 0,'0'-25'16,"0"0"15,0 1 47,-25 73-78,0-24 16,0 25-16,-24-1 16,24-24-1,-25 49 1,26-74 0,24 25-16,-25-25 15,25-49 1,74-26-1,-24-24 1,49-25 0,0 50-1,-74 49 1,25 25 0,-50-25-1,0 50 1,0 0-1,-25 24 17,25 1-32,0 74 15,-25 0 1,0 0 0,0-25-1,1-49 1,24-25 15</inkml:trace>
  <inkml:trace contextRef="#ctx0" brushRef="#br0" timeOffset="22596.24">9749 6202 0,'0'0'0,"-25"0"31,25-25 0,-24 25-15,48 0-1,1 0 1,25 0-16,49-25 16,25 25-1,25-49 1,-25 24-1,-74 0 17,-75 25-1,-25 0-15,0 25-1,-74 0 1,25 24-1,50-49-15,24 0 16,25 25 0,-25-25-1,75-25 1,24 0 0,0 1-1,1-1 1</inkml:trace>
  <inkml:trace contextRef="#ctx0" brushRef="#br0" timeOffset="23680.04">6499 5904 0,'0'0'0,"25"-49"31,0 49 16,-25 24-31,0 1-16,0 0 15,0 25-15,-25-1 16,0 100-1,1 0 1,24-50 0,0-24-1,24-75 17,1-25-32,50-75 15,24 1 1,0-25-1,-24 50 1,-51 24 15,1 25-15,0 25 0,25 0-1,-1 50 1,1 24-1,-1-49-15,1 50 16,24-1 0,-49-49-1,25-25 1,-25 25 0,-1-50-1,1-25 1,0-49-1,-25-50 17,25 0-17,-25 50 1,25 50 0</inkml:trace>
  <inkml:trace contextRef="#ctx0" brushRef="#br0" timeOffset="24246.82">11982 5557 0,'0'0'0,"-50"0"31,25 0-31,1 0 32,48-25-17,1 25 1,99 0 0,0-25-1,-25 0 1,-24 1-1,-50-1 1,-1 25 0,-24 25-1</inkml:trace>
  <inkml:trace contextRef="#ctx0" brushRef="#br0" timeOffset="24513.91">11684 5830 0,'0'0'0,"-25"25"31,50-25-15,0 0-1,99 0 1,25-50-1,-50 50-15,50-25 16,-25 0 0,-75 1-1</inkml:trace>
  <inkml:trace contextRef="#ctx0" brushRef="#br0" timeOffset="24866.25">12304 5358 0,'0'0'0,"0"-24"31,-25-1-31,25 50 31,-24-1-15,-26 51 0,0 24-1,1 50 1,-50 0 0,-25 49-1,24-24 1,-24-50-1,50-25 1,74-74 0</inkml:trace>
  <inkml:trace contextRef="#ctx0" brushRef="#br0" timeOffset="25629.98">13421 5433 0,'0'0'0,"0"-50"31,-25 50-31,25-25 16,-25 50-1,-25 0 1,-24 49 0,-1 1-1,1 24 1,24-24-1,26-1 1,24-24 0,74-1-1,-24-24-15,74 0 16,25 0 0,-25-25-1,0-25 1,0-25-1,-50 1 17,-24-26-17,-1 26 1,-24-26 0,0 25-1,-25 1 1,0-1-1,0 1-15,-25-1 16,-24 0 0,-1 26-1,-25-1 1,1 0 0,-25 25-1,24 0 1,1 25-1,0 0 1,24-1 15,25 1-31</inkml:trace>
  <inkml:trace contextRef="#ctx0" brushRef="#br0" timeOffset="32664.7">3101 8782 0,'0'0'16,"25"-50"-1,-25 25 32,0 75-31,-25-25-16,0 74 15,-25 25 17,-24 25-17,0-25 1,49-74-16,0-1 16,0-49-16</inkml:trace>
  <inkml:trace contextRef="#ctx0" brushRef="#br0" timeOffset="33348.17">3572 8633 0,'0'-25'16,"0"50"-16,25-50 0,-25 50 15,0 25 1,-50 74 0,1 24-1,-1 1 1,1-49 0,24-76-1,25-48 16,25-26-31,-1 25 16,76-49 0,24-26-1,-75 100 1,-24 0-16,0 25 16,0 50-1,-1-1 1,-24-24-1,25-25 17,25-25-17,49-50 1,0-24 0,-49-1-1,-25 1 1,-25 24-1,-25 50 1,-25 50 0,26-26-16,-1 76 15,25-26 1,49 1 0,1-51-1,49 1 1,-24-50-1,-26 1 1</inkml:trace>
  <inkml:trace contextRef="#ctx0" brushRef="#br0" timeOffset="33775.22">3200 8459 0,'0'0'0,"-25"0"15,25-24-15,-25 24 32,25-25-17,125 0 1,73-50 0,-24 1-1,-50 24 1,-50 50-1</inkml:trace>
  <inkml:trace contextRef="#ctx0" brushRef="#br0" timeOffset="41197.87">6425 8732 0,'-25'0'15,"25"50"48,-25-1-48,25 1-15,-24 24 16,-1-24 0,25 74-1,0-49 1,49-51 0,51-48-1,48-51 1,-73 1-1</inkml:trace>
  <inkml:trace contextRef="#ctx0" brushRef="#br0" timeOffset="41464.24">6351 8658 0,'0'0'16,"-50"-25"-1,75 0 1,0 0 0,24 1-1,1-1-15,49-25 16,-74 50-1,0 0-15</inkml:trace>
  <inkml:trace contextRef="#ctx0" brushRef="#br0" timeOffset="41633.01">6375 8906 0,'0'0'0,"0"25"31,50-50-15,0 0-1,-1 0-15,1 0 16</inkml:trace>
  <inkml:trace contextRef="#ctx0" brushRef="#br0" timeOffset="42147.77">6946 8807 0,'-25'0'31,"-24"0"-31,24 24 16,-50 26-1,50-25 16,50-50 1,0 0-32,25 0 15,-1 1 1,1 24 0,-25 49-1,24 50 1,1 26-1,24-1 1,-24 0 0,0-75-1,-26 1 1,1-50 0,0-50-1,0-74 1,0-25-1,-1 0 17,1 50-17,-25 74 1</inkml:trace>
  <inkml:trace contextRef="#ctx0" brushRef="#br0" timeOffset="42296.2">7789 9179 0,'0'0'0,"25"25"32</inkml:trace>
  <inkml:trace contextRef="#ctx0" brushRef="#br0" timeOffset="42564.75">8633 8707 0,'0'0'0,"0"-24"16,25 24-16,-1 24 31,-24 76-15,25-1 0,0 25-1,0-74 1</inkml:trace>
  <inkml:trace contextRef="#ctx0" brushRef="#br0" timeOffset="42997.82">8806 8484 0,'0'0'0,"-49"-49"16,24 24-16,-25 0 15,-24 25 1,0 25 0,24 74-1,0 75 1,1 49 0,49-25-1,25-49 1,24-99-1,100 24 1,0-74 0,0-25-1,-50-99 1,-49-49 0,-50-51-1,-50 1 1,-74 74-1,-25 75 1,25 49 0,50 50-1</inkml:trace>
  <inkml:trace contextRef="#ctx0" brushRef="#br0" timeOffset="43498.25">11560 8732 0,'0'0'0,"-25"-25"16,25 1-1,0-1 1,0 74 15,0-24-15,0 74-1,0 1 1,0-1 0,0-74-16</inkml:trace>
  <inkml:trace contextRef="#ctx0" brushRef="#br0" timeOffset="43664.51">11585 8435 0,'0'0'0,"-25"-75"16,25 50-1,-25 0 1,0 25 0</inkml:trace>
  <inkml:trace contextRef="#ctx0" brushRef="#br0" timeOffset="43981.71">11932 8509 0,'0'0'0,"25"25"15,-25 0 1,-50-1-16,1 51 15,49-50 1,25 49 0,74-24-1,0-26 1,-74 26 0,-25-25-1,-75 24 1,-24 1-1,-25-25 1,99-25 0</inkml:trace>
  <inkml:trace contextRef="#ctx0" brushRef="#br0" timeOffset="44665.84">14785 8608 0,'0'0'0,"0"-25"15,-25 1 1,-24 24 0,-26-25-1,1 50 1,-26 24 0,26 75-1,49-25 1,25-49-16,50 0 15,24-50 1,25-25 0,1-50-1,-26-24 1,-49 0 0,-25 49-1,0 26 1,0 48 15,-25 51-15,0 123-1,25-74 1,0-24 0,50-51-1</inkml:trace>
  <inkml:trace contextRef="#ctx0" brushRef="#br0" timeOffset="44931.71">15008 8310 0,'0'0'16,"25"-99"-1,-25 74 1,0 1-1,0 48 1,-25 76 0,25 49-1,25 24 1,-25-24 0,0-50-1,0-24 1</inkml:trace>
  <inkml:trace contextRef="#ctx0" brushRef="#br0" timeOffset="45231.43">15306 8583 0,'0'0'0,"0"-24"31,25 24-31,0 0 15,-1 49 17,1 26-17,-25 24 1,-25-99 0,25 25-1,50-100 1,0-24-1,24-25 1,-24 74-16,-26-24 16</inkml:trace>
  <inkml:trace contextRef="#ctx0" brushRef="#br0" timeOffset="45831.99">15752 8707 0,'0'0'0,"75"25"31,-26-25-15,51-25-1,-26-24 1,-49-1 0,-25-24-1,-25 74-15,-74 0 16,0 49-1,49 51 1,25 24 0,75-75-1,74-24 1,74-50 0,-24-49-1,-50-1 1,-99 1-1,-50 49 17,-124 25-17,75 75 1,49-1 0,25 0-1,74-49 1,1-25-1,24-49 1,0-26 0,-49-49-1,-25 75 1,-1 73 15,26 51-15,-25-26-16,74 1 15</inkml:trace>
  <inkml:trace contextRef="#ctx0" brushRef="#br0" timeOffset="46665.86">17117 8732 0,'0'0'0,"124"-74"16,-50-1 0,-74-24-1,-49 50 1,-26 24-1,-24 74 1,25 51 0,49 24-1,25 0 1,25-100-16,49 26 16,50-50-1,-25-74 1,-24-26 15,-26-98-15,-24-75-1,0 0 1,0 149 0,-50 124-1,-25 75 1,25 98-1,1 26 1,48-100-16,26 75 16,49-100-1,1-49 1,-1-75 0,-25-49-1,-24 25 1,-50 49 15,0 74-15,25 26-1,-1-1 1,51-74 0,-1 0-1,-49-25-15,25-74 16,-1 0-1,-24 0 1,0 99 15,-50 99-15,25 25 0,-49 74-1,-1 75 1,-25 0 15,-24-50-15,-50-74-1,50-99-15,-124-25 16,0-125 0,123-123-1</inkml:trace>
  <inkml:trace contextRef="#ctx0" brushRef="#br0" timeOffset="47215.83">20466 8236 0,'0'-25'0,"0"0"47,25 50-31,-25 25 0,0-1-16,-25 1 15,25 25-15,0 24 16,-25-74-1,25 24-15,0-24 16</inkml:trace>
  <inkml:trace contextRef="#ctx0" brushRef="#br0" timeOffset="47376.4">20590 8112 0,'0'0'0,"0"-50"32</inkml:trace>
  <inkml:trace contextRef="#ctx0" brushRef="#br0" timeOffset="47698.27">20689 8559 0,'0'24'0,"0"-48"0,0 73 16,-25-49-16,25 25 16,0-50-1,0-24 1,25-1-1,49-74 1,26 25 0,48 24-1,-73 75 1,-50 50 0,0 74-1,-25 0 1,24 0-1</inkml:trace>
  <inkml:trace contextRef="#ctx0" brushRef="#br0" timeOffset="48165.85">22822 7963 0,'0'-25'16,"0"50"-16,-24-50 0,24 1 31,-50 24-31,25 49 16,-24 75-1,49-25 1,24 1 0,1-51-1,0 26 1,-25-26 15,-50 26-15,-24-50-1,-25-25 1,24-25 0,75-25-16,0 25 15</inkml:trace>
  <inkml:trace contextRef="#ctx0" brushRef="#br0" timeOffset="48450.68">23195 7963 0,'24'0'0,"-48"0"0,48-25 15,1 25 16,-74 75-15,-1 24 0,25-25-1,0 1-15,0 74 16,25-100 0,75 75-1,49-99 1,-25-25-1</inkml:trace>
  <inkml:trace contextRef="#ctx0" brushRef="#br0" timeOffset="48964.78">23244 8310 0,'0'0'0,"0"-24"15,25 24 1,49 24 0,-24 1-1,24 0-15,75-25 16,-50-25 0,-49 0-1,-25-49 1,-75 24-1,1 26 1,24 24 0,-74 74-1,74 25 1,50-74 0,-1 25-16,51-1 31,-1-49-16,1-49 1,-1-1 0,-74 25-1,25 25 17,-25 50-17,25 24 1,-25 1-1,-25-26 1</inkml:trace>
  <inkml:trace contextRef="#ctx0" brushRef="#br0" timeOffset="49298.65">24137 8236 0,'0'0'0,"25"-25"0,0 0 16,-25 50 31,0 50-32,-50 24 1,25-25 0,25-49-1,0-50 1,75-24-1,24-26 1,-49 26-16,-26 49 16,26-25-1,-50 74 1,25 1 0,0-25-1</inkml:trace>
  <inkml:trace contextRef="#ctx0" brushRef="#br0" timeOffset="50449.18">24683 8459 0,'0'0'16,"124"-74"0,-74-25-1,-26-1 1,-24 51 0,-74 49-1,0 25 1,-1 49-1,50 25 1,25 1 0,25-51-1,99-24 1,0-75 0,-49-24-1,-26-75 1,26-74 15,-26-25-15,-24 24-1,-50 200 1,-49 73 0,-1 75-1,26 50 1,24 0-1,25-1 1,50-49 0,49-74-1,50-25 1,-25-75 0,-50-49-1,-24-100 1,-50 125 15,-25 74-15,-25 25-1,-24 49 1,24 1 0,50 24-1,25-74 1,50-25-1,-1-25 1,25-50 0,-24-24-1,-26 25 1,-49 123 15,-25 51-15,1-26 15,48-24-15,26-26-1,0 1 1,49-50 0,-25-74-1,1-25 1,-51 25-1,1 49 1,-25 26 0,0 48 15,0 1-15,0 25-16,0-1 15,25 26 16,0 24-15,0 0 0,0-24-1,-1-1 1,26-74 0,-25 0-1,24 0-15,75-49 16,25-26-1</inkml:trace>
  <inkml:trace contextRef="#ctx0" brushRef="#br0" timeOffset="50866.33">26916 8087 0,'0'-25'0,"0"50"0,24-74 16,-48 24-1,-26 25 16,0 0-31,-49 49 16,49 1 0,26-25-16,-1 74 15,25-25 1,25-24 0,74-50-1,0-25 1,25-24-1,-49-100 1,-1-99 0,0-75-1,-24 26 1,-25 148 0,-75 124-1,-24 75 1,-1 98 15,26 76-15,49-125-16</inkml:trace>
  <inkml:trace contextRef="#ctx0" brushRef="#br0" timeOffset="51450.07">29198 7591 0,'25'-25'0,"-50"50"0,25-75 16,0 26-16,-25-26 16,-25 25-1,-24 50 1,24 49 0,1 75-1,24 25 16,0-75-31,25-24 16,0 173 0,0-149-1,-50 75 1,-24-75 0,-50-50-1,25-49 1,74-49-16</inkml:trace>
  <inkml:trace contextRef="#ctx0" brushRef="#br0" timeOffset="52016.58">28478 8459 0,'0'-49'0,"0"98"0,25-173 15,0 50 1,25 24 0,-1 1-1,50 24 1,25 25 15,-74-25-31,25 25 16,-26 0-16,50-25 15,-74 0 1,-25 1 0,-49 24 15,-26 49-16,50 26 1,75-1 0,-25-49-16,99 0 31,-75-25-31,125-50 31,-50-24-15,-25-1-1,-24 26 1,-50 49 0,-1 24-1,-24 76 1,-24-26 0,-1 0-1,0-74 16,25 25-31,25-99 16,24-25 0,51-50-1,-26 50 1</inkml:trace>
  <inkml:trace contextRef="#ctx0" brushRef="#br0" timeOffset="52550.64">30165 8013 0,'0'0'0,"50"74"31,-50-49-15,25 0-16,-25 0 15,0-1 1,0 1-1,0-50 17,24-24-32,51-26 15,24 26 1,-49 24 0,-25 25-1,-1 25 16,-24 0-31,0-1 16,-24 51 0,48-100 15,1 0-15,74-49-1,1-1 1,-26 26-1,0 24 1,-24 75 0,-25-1-1,0 1 1,0 24 0,-1-49-1</inkml:trace>
  <inkml:trace contextRef="#ctx0" brushRef="#br0" timeOffset="66167.14">5805 11039 0,'25'0'0,"-50"0"110,25-25-95,-25 25 1,0 0-16,-24-24 16,24 48-16,-25-24 15,-24 0 1,24 50-1,1 0 1,24-25-16,-25 99 16,25 0-1,25 24 1,25 1 0,25 0 15,-25 0-16,-25 0 1,0-50 0,-75 25-1,1-50 1,-26-49 0,26-50-1</inkml:trace>
  <inkml:trace contextRef="#ctx0" brushRef="#br0" timeOffset="66416.84">5061 11709 0,'0'0'0,"24"0"16,1 0-1,0 0 1,0 0 0,74-25-1,-49 25-15,99-25 16,-1 1 0,-73-26-1</inkml:trace>
  <inkml:trace contextRef="#ctx0" brushRef="#br0" timeOffset="66767.75">6375 11139 0,'0'0'0,"0"-25"0,0 0 32,-49 50-17,-26 74 1,26 50 0,24 24-1,25-24 1,74-25-1,50-24 1,-49-51 0,24-49-1,-74 0-15</inkml:trace>
  <inkml:trace contextRef="#ctx0" brushRef="#br0" timeOffset="67235.92">6747 11387 0,'0'0'0,"25"-75"16,-25 26-1,0 24 1,50 50 0,0 49-1,-26 75 1,-24 0-1,-24-50 1,-1-74-16,25 0 31,49-125-15,1-49 0,24-24-1,-24 49 16,-50 74-15,0 25 0,0 50-1,0 50 1,-50 49 0,50 24-1,25-98-15,0 49 16,25-49-1,24 0 1,-24-50 0</inkml:trace>
  <inkml:trace contextRef="#ctx0" brushRef="#br0" timeOffset="67533.17">7417 11064 0,'0'0'0,"0"-50"31,25 26-31,0 24 16,0 24 0,24 76-1,1 73 1,-25 1-1,0 24 1,-75-49 0,25-49-1,0-51 1,1-49 0</inkml:trace>
  <inkml:trace contextRef="#ctx0" brushRef="#br0" timeOffset="67799.75">8410 11486 0,'49'0'46,"-24"0"-30,25 0-16,-1-25 16,75-25-1,0 26 1,-49-1 0,-1 0-16</inkml:trace>
  <inkml:trace contextRef="#ctx0" brushRef="#br0" timeOffset="68015.93">8534 11635 0,'0'0'0,"-124"74"31,99-74-31,25 25 16,25-25-1,-1 0 1,100 0 0,-74-25-16,49 25 15,-49-25 1</inkml:trace>
  <inkml:trace contextRef="#ctx0" brushRef="#br0" timeOffset="68682.77">9923 11114 0,'0'-25'63,"-25"50"-47,0 24-16,0 1 15,-24 0 1,-1 74-1,25-50-15,1 0 16,48 1 0,1-26-1,50-49 1,49-24 0,24-26-1,-98 25-15</inkml:trace>
  <inkml:trace contextRef="#ctx0" brushRef="#br0" timeOffset="69067.17">10444 11238 0,'0'0'16,"0"-25"-16,0 0 46,0 50-30,-50 25 0,25 49-1,1 0 1,24-25 0,24 26-1,51-76 1,49 1-1,0-50 1,-25-49 0,-74 49-16,0-74 15,-75 0 1,-24 49 0,-1 25 15,50 25-31</inkml:trace>
  <inkml:trace contextRef="#ctx0" brushRef="#br0" timeOffset="69383.42">11014 11139 0,'0'0'0,"25"-25"0,0 0 15,0 0-15,-75 25 31,0 75-15,50 49 0,50 0-1,0-25 1,-1-50 0,1 1-1,-50 0 16,-50-50-15,-24 0 0,-25 0-1,74 0-15</inkml:trace>
  <inkml:trace contextRef="#ctx0" brushRef="#br0" timeOffset="69749.78">11312 11486 0,'0'0'16,"25"0"-16,74-25 16,-25-25-1,1 1 1,-26-26 0,-49 1-1,0 49 16,-24 0-15,-1 25-16,-50 50 16,1 0-1,24 24 1,26 0 0,24 26-1,49-51 1,50 1-1,50-50 1,0-25 0,-74 0-16</inkml:trace>
  <inkml:trace contextRef="#ctx0" brushRef="#br0" timeOffset="69984">12304 11287 0,'25'-24'16,"-50"48"-16,50-98 15,-25 49 1,-25 0 0,-24 50-1,-1 50 1,0-1 0,50 25-1,25-24 1,25-26-1,74-24 1,-50-25-16,75-50 16</inkml:trace>
  <inkml:trace contextRef="#ctx0" brushRef="#br0" timeOffset="70552">12974 11039 0,'0'0'0,"25"-25"16,0 1 0,-1-26-1,1 50 1,50 0 0,-26 50-1,1 24 1,-50 1-16,-50 49 15,1-25 1,-1-50 0,50-24-1,74-99 17,51-75-17,-1-25 16,0-24-15,-124 173 0,24 0-16,-48 25 15,-26 50 1,-24 24 0,24 75-1,25-25 1,75 0-1,-1-25 1,51-49 0,24-25 15,-75-25-31,50-25 16,-74 0-16,0 0 15</inkml:trace>
  <inkml:trace contextRef="#ctx0" brushRef="#br0" timeOffset="70751.93">14661 11287 0,'0'0'0,"0"25"16,25-25 31,0 25-47</inkml:trace>
  <inkml:trace contextRef="#ctx0" brushRef="#br0" timeOffset="77601.05">3523 14066 0,'0'-25'47,"-25"75"359,0-1-406,0 26 15,0-1-15,-24 0 16,49-24-16,-25 49 16,0-74-1,25-50 17,25 1-32,0-101 15,49-48 16,-24-1-15,-25 75 0,-1 99-1,1 25 1,50 124 0,24-1-1,0-48 1,-49-51-1,-26-49 17,1-25-32,-25 1 15,25-125 1,0-50 0,0 26 15,0 73-16,-25 76-15,0 73 32</inkml:trace>
  <inkml:trace contextRef="#ctx0" brushRef="#br0" timeOffset="77999.97">4366 14016 0,'0'0'0,"0"25"47,-25 0-31,25 24-16,-25 1 15,25 0 1,0 74-1,25-25 1,25-74 0,24-25-1,1-50 1,24-49 0,-49-25-1,-26 0 1,-48 25-1,-1 49-15,-25 25 16,-24 50 0,49 0-1</inkml:trace>
  <inkml:trace contextRef="#ctx0" brushRef="#br0" timeOffset="78517.39">5036 13967 0,'0'0'16,"25"-25"-1,-25 50 1,-25 24 0,25 1-1,0-1-15,0 26 16,49-26-1,26-24 1,-1-50 0,-24-24-1,-1-50 1,-24 24 15,-25 26-15,25 98 15,25 50-15,-25-49-16,49 24 15,-24-49 1,-1-25 0,1-74-1,-25-25 1,-25-75-1,-50 25 1,50 75 0,-50 74-1,50 24 1</inkml:trace>
  <inkml:trace contextRef="#ctx0" brushRef="#br0" timeOffset="78684.45">6078 14339 0,'0'0'0,"0"49"31,-25 1-31,0 0 16,-49 49-1,24 50 1</inkml:trace>
  <inkml:trace contextRef="#ctx0" brushRef="#br0" timeOffset="79917.53">8236 13843 0,'0'0'0,"25"0"0,-25-25 15,25 25-15,-50 74 16,-25 50 0,50 50 15,0-50-16,25-99 1,25-25 0,24-75-1,-24 1-15,24-25 16,-24-1 0,-26 76-1,-24-1 1,25 74-1,0 26 1,0-1 0,24-49-1,26 0 1,-26-25 0,26-50 15,24-74-16,-49 50 1,-50 24 0,25 75 15,-25 25-15,0-26-1,49 1 1,26-25-1,49-25 1,-25-24 0,-50-26-1,-49-49 1,-24 75-16,-26-1 16,-49 50 15,24 74-16,1 51 1,74-1 0,74-25-1,75-25 1,99-24 0,0-50-1</inkml:trace>
  <inkml:trace contextRef="#ctx0" brushRef="#br0" timeOffset="81300.33">12329 13272 0,'0'0'15,"-25"25"1,25 24-16,0 26 15,-25 123 1,1 1 0,24-125-16,-25 25 15,25-74 1,49-74 0,26-51-1,24-24 1,0 25-1,-74 74 1,0 50 0,-25 74-1,25 25 1,49-24 15,149-100-15,-74-50-1,-25-49 1,-74-25 0,-50 0-1,-50 74 1,-49 50 0,0 74-1,49 26 1,25-1-1,50-25 1,25-49 0,49-25-1,50-74 1,-75-50 0,-24 49 15,0 50-16,-26 25 1,1 75 0,0 24-1,0 0 1,0-74 0,24-74 15,1-51-16,-25 26-15,74-50 16,-50 49 0,1 75-1,-50 50 1,50 74 15,24-25-15,25-49-1,50-25 1,-25-75 0,-25-24-1,-24-50 1,-50-25 0,-75 50-1,0 99 1,-24 99-1,49 25 1,25 0 0,99-25-1,50-74 1,25 0 0,-100-25-1</inkml:trace>
  <inkml:trace contextRef="#ctx0" brushRef="#br0" timeOffset="81717.33">17266 13049 0,'0'0'0,"-25"-50"0,0 25 15,25 0 1,25 25 0,0 25-1,-25 50 1,24 74 0,-24 74-1,0-25 1,0 1-1,-24-75 1</inkml:trace>
  <inkml:trace contextRef="#ctx0" brushRef="#br0" timeOffset="82116.98">17117 13694 0,'0'0'15,"-25"-124"1,50 24-1,24 1 1,51 50 0,48 24-1,-48 0 1,-75 25 0,-25 25-1,0 49 1,-25 25-1,74 75 1,51-100 0,-1-24-1,-50-50 1,-24-25 15,-25-74-15,-49-25-1,-51 25 1,26 0 0,49 99-16</inkml:trace>
  <inkml:trace contextRef="#ctx0" brushRef="#br0" timeOffset="83017.5">20763 13123 0,'25'0'16,"-74"0"-1,24 0-15,-74 25 16,24 49 0,-24 1 15,74-1-31,-24 25 15,49 1 1,49-26 0,125-24-1,74-50 1,0-25 0,-25-25-1,-124-49 1,-74-25-1,-50 25 1,-99 74 0,-24 25-1,73 25-15,-49 74 16,99-25 0,75 1 15,49-50-16,25-25 1,25-50 0,-50 0-1,-24-24 1,-51 49 0,1 25-1,-25 25 1,75 49-1,49 50 1,-25-99 0,0-25-1,-49-25 1</inkml:trace>
  <inkml:trace contextRef="#ctx0" brushRef="#br0" timeOffset="83251.67">22004 12776 0,'0'0'16,"0"-50"-1,0 100 17,0 74-17,0 49 1,49 1-1,1-50 1,49-25 0,-49-49-1</inkml:trace>
  <inkml:trace contextRef="#ctx0" brushRef="#br0" timeOffset="83520.98">22723 13198 0,'0'-25'16,"0"50"-16,0-100 0,25 50 0,-50 0 31,-24 50-15,-51 50-1,51 49 1,49 0-1,74-50 1,25-49 0,50 0-1,-25-75 17,-99 25-32</inkml:trace>
  <inkml:trace contextRef="#ctx0" brushRef="#br0" timeOffset="83885.03">23145 13247 0,'0'0'16,"0"50"0,0-25-1,0-1 1,25 26 0,24-50-1,26 0 1,-1-25-1,-49 0-15,25-49 16,-50 49 0,24 25 15,-24 25-31,50 49 31,0-24-15,24 0-1,25-50 1,-74 0-16,0-25 16,24-74-1,1-50 1</inkml:trace>
  <inkml:trace contextRef="#ctx0" brushRef="#br0" timeOffset="84650.5">23914 12850 0,'0'-74'15,"0"148"-15,0-272 16,-25 198-1,-49 99 1,24 50 15,50 0-31,25 24 16,99-49 15,50-49-15,-26-50-1,-24-75 1,-74-124 0,-50 75-1,-25 49 1,0 75 0,-24 25-1,24 24 1,50-24-1,24-25 1,26-25 15,-1-50-15,-24 25-16,-25-24 0,24-1 31,-24 25-15,0 50-1,0 25 1,-25-25-16,49 24 16,-24-24-16,50 0 15,24 0 1,0-75 0,-25 0-1,26-123 1,-26-51-1,1 1 1,-26 49 0,-49 125 15,-74 74-15,49-1-1,0 51-15,0-1 16,0 1-16,25 123 15,25-49 1,25 0 0,24-50-1,-24-49 1</inkml:trace>
  <inkml:trace contextRef="#ctx0" brushRef="#br0" timeOffset="84768.2">25402 13024 0,'-24'-25'31,"24"0"-31</inkml:trace>
  <inkml:trace contextRef="#ctx0" brushRef="#br0" timeOffset="85085.35">25725 13024 0,'0'0'16,"74"0"0,1 0-1,49-50 1,-75 25 0,1 1-16,-25-26 15,-25-49 1,-75 74-1,-49 50 17,-25 74-32,50 25 15,74 25 1,25-50 15,75-49-15,74-50-1,-75 0-15</inkml:trace>
  <inkml:trace contextRef="#ctx0" brushRef="#br0" timeOffset="86186.11">27809 12726 0,'0'-25'16,"24"1"15,1 24 0,-25 24-31,25 76 16,25 24 15,-1-25-15,-24-25-1,0-74 1,0 25 0,24-75-1,1-24 1,-25 24-16,49-74 16,-24 25-1,-25 74 1,-25 1-16,24 48 31,-24 51-15,25 24-1,0-25 1,25-49 15,-26-25-15,1-25-1,-25 1-15,25-26 16,25-74 0,-1-50-1,-24 50 1,0 25 0,-50 149 15</inkml:trace>
  <inkml:trace contextRef="#ctx0" brushRef="#br0" timeOffset="86520.26">28801 12900 0,'0'0'0,"25"0"15,-25 25 48,-25-1-63,25 1 16,-25 25-16,25-25 15,0 74 1,25-25-1,0-24 1,-1-75 47</inkml:trace>
  <inkml:trace contextRef="#ctx0" brushRef="#br0" timeOffset="86754.86">29371 13148 0,'0'0'0,"50"0"31,-50 25-15,0 24-1,0-24-15,-25 25 16,-74 99 0,49-75-1</inkml:trace>
  <inkml:trace contextRef="#ctx0" brushRef="#br0" timeOffset="87456.46">29868 12404 0,'0'24'31,"-25"1"-31,25 25 16,0 0-16,0 24 16,25 0 15,-1-24-31,1 0 15,-25-26 1,25-24 0,25 0-1,24-99 1,-24 50 0,-26-26-16,51-24 15,-26 24 1,-24 75-1,0 75 17,0 49-17,0 25 17,0-50-17,-1-25 1,1-49-1,-25-74 1,25-26 0,0-74-1,0-24 1,-1 49 0,-24 99-1,0 0 16,0 75-31</inkml:trace>
  <inkml:trace contextRef="#ctx0" brushRef="#br0" timeOffset="87803.18">30711 12776 0,'0'0'16,"25"0"-1,0 0-15,-1 0 16,1 0-16,-25 25 16,25-1-1,-25 51 1,-25-26-16,0 1 15,1 0 1,24-26 0,49-48-1,50-26 1,1 0 15,-51 1-15</inkml:trace>
  <inkml:trace contextRef="#ctx0" brushRef="#br0" timeOffset="88118.36">31381 12949 0,'-25'0'0,"50"0"0,0 0 0,-1 0 15,1-24-15,0 24 16,0 24 15,-25 1-31,0 25 16,-25 148-1,-25-123 1,-98 49 0,123-99-1</inkml:trace>
  <inkml:trace contextRef="#ctx0" brushRef="#br0" timeOffset="89500.75">31678 12329 0,'0'0'0,"0"-25"16,0 1 77,25 24-30,0 49-47,0 1-1,-25-25 1,25 74-1,0-25 1,-1 26 0,1-26-1,0-24 1,-25-26 0,0 1-1,0-50 63,25 25-78,-25-24 16,25-1-16,-1-25 16,1 25-1,50-49 1,-51 0-1,1 24 1,0 50 0,-25 25 62,0 0-63,25-1-15,-25 1 16,25 0-16,-1 25 16,1-26-16,25 51 15,-25-75 1,-1 25 0,1-25 15,-25 24-16,25-48 1,-25-1-16,0-50 16,0-49-1,-25-25 1,0 1 0,25 48-1,-24 26 1,-1 49-1,25 0 17,0 75-17</inkml:trace>
  <inkml:trace contextRef="#ctx0" brushRef="#br0" timeOffset="90151.66">32522 12776 0,'0'-25'16,"0"0"0,25 25-1,-25-25 1,25 25-16,24 0 16,-24 0-1,49 0 1,1 0-1,-75 25 1,0 0 0,-25 25-1,-25-26 1,50 1 0,25 0 15,25-25-31,24 0 15,-24 0 1,-25 0 0,24 25-1,-49 0 1,25 24 0,-25 1 15,-74-25-16,24-1 1,0 1 0,1 0-1,24-25 1,0 0-16</inkml:trace>
  <inkml:trace contextRef="#ctx0" brushRef="#br0" timeOffset="90305.27">33241 13073 0,'0'0'15,"25"0"1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19:32.5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6251 2754 0,'0'0'0,"-24"0"15,24-25 1,-25 25 15,25-25-31,0 50 63,-25 0-63,25-1 15,0 1-15,0 50 16,0-26 0,0 75-1,0 25 1,25-74-16,-25 24 16,25-50-1,-1-73 32,1-1-47,74-99 16,1-25-1,-26 25 1,-24 25 0,-26 49 15,-24 25-16,25 25 1,25 50 0,-1 49-1,26 0 1,24 1 0,-24-26-1,-26-24 1,-24-50 15,0-25-15,-25-25-16,0-74 15,25-74 1,-50-26 15,25 150-31,0-25 16,0 74-1,0 50 1,25 0-16</inkml:trace>
  <inkml:trace contextRef="#ctx0" brushRef="#br0" timeOffset="333.83">7467 3399 0,'0'0'16,"0"24"46,0 1-62,25 25 16,-25-1-16,0 1 15,25 24 1,-25 26 0,24-1-1,-24-74 1</inkml:trace>
  <inkml:trace contextRef="#ctx0" brushRef="#br0" timeOffset="815.93">8410 2927 0,'0'25'31,"24"-25"16,26 25-47,-25-25 16,24 0-16,1-25 15,0 25 1,-1 0-16,1 0 16,-1-25-1,-24 25 1</inkml:trace>
  <inkml:trace contextRef="#ctx0" brushRef="#br0" timeOffset="1083.42">8484 3250 0,'0'0'0,"0"25"0,-25-25 16,75 24 15,-25-48-15,49 24 0,25 0-1,-49-25-15</inkml:trace>
  <inkml:trace contextRef="#ctx0" brushRef="#br0" timeOffset="4871.57">9625 2158 0,'0'25'78,"0"0"-63,0 0 1,0-1 0,0 1-16,0 0 15,0 25 1,0 49-1,25 50 1,-25-75-16,0 75 16,25-25-1,0 0 1,-1 0 0,-24 25-1,0-25 1,25 25-1,-25-25 1,25 0 0,-25 0-1,25-25 17,0 75-17,-1-75 1,1 0-1,0 1 1,-25 24 0,0-25-1,25 0 1,-25 25 0,25 0-1,-1 0 1,-24 0-1,0-25 1,0 25 0,0-49-1,0-1 17,0-24-17,0 24 1,25 1-1,-25-26 1,0 51 0,25 48-1,0-24 1,-25-24 0,25-26-1,-25-24-15,0-1 16,24 51-1,-48-26 1,24 25 0,24-24-1,-48-1 1,24 1 15,0 24-15,24-25-1,-24 1 1,0-1 0,0 25-1,-24-74-15,24 74 16,0-24 0,0-1-1,0 1 1,0-1-1,0-24 1,0-1 0,0 1-1,0-1 17,24 1-17,-24-25 1,0 24-1,0-24 1,0 0 15,0 0 16</inkml:trace>
  <inkml:trace contextRef="#ctx0" brushRef="#br0" timeOffset="6516.78">10865 2332 0,'0'0'0,"0"-25"15,-24 50 63,24 0-78,-50 24 16,50 1-16,-25 0 16,-24 74-1,24-25 1,0 0 0,25 0-1,25-24 1,24-1-1,1-24 1,0-25-16,49-25 16,25 0-1,-25-25 1,-24-25 15,-1 1-15,-49-1-1,0-25 1,-1 1 0,1 0-1,0-1 1,-50 1 0,25 24-1,-25-49 1,1 49-1,-1 1 1,0 24 0,-49 0 15,-1 25-15,-24 0-1,0 25 1,-1 0-1,76-25 1,-1 0 0</inkml:trace>
  <inkml:trace contextRef="#ctx0" brushRef="#br0" timeOffset="7600.63">11039 4837 0,'0'-24'15,"-25"24"32,25 24-47,-25-24 16,1 50-16,-1 24 15,-25 26 1,25-1 15,25 0-15,0 0-1,25-24 1,50-26 0,24 1-1,25-50 1,-25 0 0,-49-25-16,-25 25 15,24-25-15,26-24 16,-26-1-1,-24 1 1,0-26 0,-25 1-1,-25-1 17,0 1-17,0-1 1,-49 26-1,0-1 1,-1 1 0,50 49-16,-49-25 15,0 0 1,-1 25 0,1 0-1,24 50 1,25 24-1</inkml:trace>
  <inkml:trace contextRef="#ctx0" brushRef="#br0" timeOffset="8367.54">10841 7020 0,'0'0'0,"24"0"15,-24-24-15,0-1 16,0 0 0,-24 25 30,-1 25-30,0 0-16,-25 24 16,50 51-1,-49-1 1,49 25 15,49-25-15,-24-25-1,0 26 1,25-1 0,-26 0-1,-24-49 1,0 24 0,-49-24-1,24-50 1,-25 0-1</inkml:trace>
  <inkml:trace contextRef="#ctx0" brushRef="#br0" timeOffset="8584.09">10667 7665 0,'0'0'15,"25"-49"1,0 24-16,-1 0 16,1 0-1,25 25 1,-1-24-16,26-26 16,24 25-1,-74 0 1</inkml:trace>
  <inkml:trace contextRef="#ctx0" brushRef="#br0" timeOffset="8884.61">11386 7095 0,'0'0'0,"-24"-25"16,-1 0-1,-25 50 1,25 25 0,1 49-1,-1 25 1,25 0 0,49 0-1,26-50 1,24 1-1,0-75 1,-74 25 0</inkml:trace>
  <inkml:trace contextRef="#ctx0" brushRef="#br0" timeOffset="9350.29">11659 7343 0,'0'0'0,"0"-74"15,25 49 1,0 0 0,0 0-1,24 75 1,-24 49 0,-25 50-1,-25-50 1,25-74-1,0-50 1,25-25-16,25-74 16,49 0-1,-25 0 17,-49 75-17,-50 49 16,-24 49-15,24 26 0,25-1-1,0 25 1,50-49 0,-1 0-1,-24-26-15,25 1 16</inkml:trace>
  <inkml:trace contextRef="#ctx0" brushRef="#br0" timeOffset="9718.11">12329 6996 0,'0'0'16,"25"-25"-1,-25 0-15,0 0 16,25 50 0,-1-25-1,1 50-15,25 49 16,0 25 0,-26 50-1,-24-1 1,-49-24-1,24-50 1,0-74 0,0 0-1,0 0 17,1-50-1,-1 25-31,25-25 0</inkml:trace>
  <inkml:trace contextRef="#ctx0" brushRef="#br0" timeOffset="11535.15">14239 2307 0,'0'0'0,"0"-25"16,0 0 0,0 1 46,-25 48-31,25 1-31,0 25 16,25-25-16,25 49 16,-1-24-1,1-50 17,0 0-17,-1 0 1,-24-50-1,0-24 1,-25-26 0,0 51-1,0-1 1,0 25 0,-25 50 15,25 0-31,0 74 15,25 25 1,-25 0 0,25 0-1,-25-24 1,-25-26 15,0-24-15,0-26-1,-24-24 1,-26-24 0,50-1-16,-24 0 15,49 0-15</inkml:trace>
  <inkml:trace contextRef="#ctx0" brushRef="#br0" timeOffset="12066.73">14909 2754 0,'0'0'0,"50"-25"31,-26 50 16,-24-1-31,0 26-16,-24-25 15,24 24-15,0 1 16,-25 25 0,0-51-1,0 1 17,50-50-1,0 1-31,24 24 15,26-50 1,-1 0 0,-24 25-1,-50 1 1</inkml:trace>
  <inkml:trace contextRef="#ctx0" brushRef="#br0" timeOffset="12834.58">14512 4664 0,'0'0'0,"-25"-50"16,25 25 15,-25 25-15,25 25-1,0 50 1,0-26-1,50 1 1,0-25 0,-1-25-1,1-25-15,0-25 16,-1-49 0,-24 25-1,-25 24 1,0 25 15,0 100-15,25 49-1,0 49 1,24 26 15,-24-1-15,-25-24-1,0-100-15,-25 1 16,-24-26 0,-26-49-1,1-74 1,24-75 0,25 25-1,25 74-15</inkml:trace>
  <inkml:trace contextRef="#ctx0" brushRef="#br0" timeOffset="13151.62">15207 5309 0,'0'0'0,"24"0"16,-24 25 0,25 24-1,-25 26 1,0 24 0,-25 0-1,25-74 1,0 0-1,25-50-15,75-25 16,-1-24 0,0-25-1</inkml:trace>
  <inkml:trace contextRef="#ctx0" brushRef="#br0" timeOffset="13450.9">15331 4068 0,'0'0'0,"0"-24"32,0-1-32,0 50 15,-50 74 17,0 25-17,-24 25-15</inkml:trace>
  <inkml:trace contextRef="#ctx0" brushRef="#br0" timeOffset="14318.79">14264 7070 0,'25'-50'31,"-25"26"-31,0-1 0,0 0 47,-25 75-15,50 49-17,-25-25 1,49-24-1,26-25 1,-1-50 0,-24-25-1,-1-24 1,-24-1 0,-25 51-1,0-1 1,0 50-1,-25 124 1,50-25 0,0 49 15,-25 1-15,0-25-1,-25-25 1,-24-50-1,-51-74 1,1-49 0,25-75-1,49-25 1,50 49 0,-25 51-16,49 24 15</inkml:trace>
  <inkml:trace contextRef="#ctx0" brushRef="#br0" timeOffset="14652.93">14983 7839 0,'0'0'15,"0"25"1,0 0-16,0 0 16,0 24-1,0 1-15,0 24 16,-24 25 0,-1-49-1,74-75 16,75-49-15,-24 24 0,-51 25-1</inkml:trace>
  <inkml:trace contextRef="#ctx0" brushRef="#br0" timeOffset="14967.5">15132 6723 0,'0'25'47,"0"-1"-47,0 1 0,-25 50 32,1-1-17,-1-49 1</inkml:trace>
  <inkml:trace contextRef="#ctx0" brushRef="#br0" timeOffset="15201.32">15380 6723 0,'25'-25'16,"-25"0"-1,0 50 1,-25 0-16,1 49 16,-26 25 15,50-24-15,0-26-1,0-24-15</inkml:trace>
  <inkml:trace contextRef="#ctx0" brushRef="#br0" timeOffset="16502.24">17886 2158 0,'0'-25'15,"0"1"32,0 48-31,-25-24-16,25 50 15,0 0-15,0-1 16,25 26-16,0-1 16,49-49 15,0-25-15,1-25-1,-25-49 1,-26 24-1,1 0 1,-25 26 0,-25 73 15,25 26-15,25 74-1,-25-1 1,25 1-1,0 0 1,-25-74 0,-50-26-1,1-24 17,-26-50-17,25-24 1,1-51-1,49 26 1,25-1-16</inkml:trace>
  <inkml:trace contextRef="#ctx0" brushRef="#br0" timeOffset="17021.29">18704 2952 0,'0'-25'15,"25"0"16,-25 1-31,0-1 16,50 25 0,-25-25-16,-1 25 15,1 0 1,25 25 0,-50 49-1,0 1 1,-25-26-1,25-24 17,25-25-32,49-25 15,-24 25-15,24 0 32,-49 25-17,0 25 1,-75 24-1,-24 1 1,-25-51 0,49-24-16</inkml:trace>
  <inkml:trace contextRef="#ctx0" brushRef="#br0" timeOffset="17834.41">18258 4614 0,'0'0'0,"25"0"16,-25-25 15,-25 75-16,25 24 1,0-49-16,50 50 16,24-51-1,0-24 1,-24-49 0,-25-26-1,0 51 1,-1-1-1,-24 50 17,0 49-17,25 50 1,0 50 15,-25 24-15,0-99-16,0 50 15,-25-25 1,-49-99 0,-1-25-1,1-50 1,24-74 0,50 25-1,25 25 1</inkml:trace>
  <inkml:trace contextRef="#ctx0" brushRef="#br0" timeOffset="18268.39">18977 5507 0,'0'-25'31,"25"25"-15,0-24 0,0 24-16,0 0 15,-1 0 1,-24 24-1,0 1-15,0 25 16,25-25 15,0-25-15,25 24 0,-1 1-1,-49 50 1,-25-1-1,1-49 1,-26 0 0,25-25-16</inkml:trace>
  <inkml:trace contextRef="#ctx0" brushRef="#br0" timeOffset="18501.87">19201 4341 0,'0'0'16,"0"-25"-1,-50 50 16,50 25-31,-25 0 16,-24-26-16</inkml:trace>
  <inkml:trace contextRef="#ctx0" brushRef="#br0" timeOffset="19334.56">17985 6698 0,'0'25'46,"25"0"-46,-25-1 16,25 26-16,-1 0 16,51-1-1,24-24 1,25-50 0,-25-24-1,-74-26 1,0 1-1,0 49-15,-25 50 47,-25 0-47,25 74 32,25 50-17,0 24 1,-25 1-1,0 0 1,-25-50 0,-50-50-1,1-74 1,0-74 0,24-1-16,-24-98 15,49 73 1</inkml:trace>
  <inkml:trace contextRef="#ctx0" brushRef="#br0" timeOffset="19836.64">18928 7641 0,'-25'0'16,"25"-25"-1,0 0 1,50 25-16,-26 0 16,1 0-16,25 0 31,-25 74-15,-75 1-1,50-25-15,-25-26 16,50 1-1,25-25 1,-1 25 0,-49 25-1,-49 49 1,-26-50 0,26-24-16,24-25 15,-25-25-15</inkml:trace>
  <inkml:trace contextRef="#ctx0" brushRef="#br0" timeOffset="20135.89">18928 6624 0,'0'0'0,"0"-25"0,0 0 31,-25 50 0,25 0-31,0-1 16,-50 51-1,50-50-15,-25 49 16,1-49 0</inkml:trace>
  <inkml:trace contextRef="#ctx0" brushRef="#br0" timeOffset="20319.88">19176 6549 0,'0'0'0,"25"0"0,-25 25 31,-25 25-15,0 24 0,25-24-1</inkml:trace>
  <inkml:trace contextRef="#ctx0" brushRef="#br0" timeOffset="21467.87">20168 2158 0,'-50'-25'16,"26"25"-1,-1 0 1,0 50 0,25 49-1,0-24 1,0 49 0,25 25-1,0 74 1,-1 25-1,1-99 1,25 124 0,-25 0-1,24-1 1,26 1 0,-26-25-1,-24 0 1,0 1-1,0-26 1,0-50 0,-1 1-1,-24 0 1,25-1 0,-25 1-1,25 49 1,0-99-1,0-24 1,-1 24 15,1-25-15,-25 25 0,25-25-1,-25 0 1,25 1-1,-25-1 1,-25 25 0,25-50-1,-25 1 1,25-26 0,0 1-1,25 0 1,-25-26 15,0 1-15,0 25-1,0-25 17,0-1-17</inkml:trace>
  <inkml:trace contextRef="#ctx0" brushRef="#br0" timeOffset="27414.62">20962 4986 0,'0'-25'16,"-25"25"0,25-24 93,25 24-109,24-25 16,1 25-16,0-25 15,-1 25-15,26-25 16,-1 0-1,-49 25 32</inkml:trace>
  <inkml:trace contextRef="#ctx0" brushRef="#br0" timeOffset="27734.39">21011 5234 0,'0'0'0,"0"25"31,25-25-15,0-25 0,25 25-1,-1-24-15,1-1 16,99 0 0,-124 0-1,-1 25 1</inkml:trace>
  <inkml:trace contextRef="#ctx0" brushRef="#br0" timeOffset="39303.35">22153 1960 0,'0'0'0,"0"-25"47,0 50 47,-25 24-79,0 1-15,25 24 16,-25 26-16,0-26 15,1 125 1,24-75-16,0 124 31,24 49-15,1-49 0,0 25-1,-25 25 1,25-50-1,-25-25 1,25-24 0,-1-1-1,-24 1 1,0 24 0,0-25-1,0-98-15,0 98 16,0 1-1,0-1 1,25 25 0,-25-24 15,25-1-15,-25-24-1,0 24 1,25-24-1,-25-25 1,25-25 0,-25-25-1,24-49-15,-24-25 16,0-25 0</inkml:trace>
  <inkml:trace contextRef="#ctx0" brushRef="#br0" timeOffset="40070.18">23070 2158 0,'0'-25'0,"0"1"16,-24 24-1,24-25 1,-25 25 31,0 0-47,25 49 15,-74 51 1,24 49 0,50-25-1,25-50 1,49 0-1,50-49 1,-49 0-16,49-50 31,0-49-15,-50-1 0,-24-24-1,-50-25 1,-25 0-1,-25 25 1,-49 24 0,-25 51-1,0 24 1,-25 74 0,75 25-1</inkml:trace>
  <inkml:trace contextRef="#ctx0" brushRef="#br0" timeOffset="40752.99">23418 4044 0,'0'0'0,"0"-25"15,0 0 17,-25 25 15,0 0-32,25 25 1,-74 49-1,49-24-15,-49 49 16,24 25 0,25 0-1,25-25 1,75-24 0,24-50-1,0-25 1,25-50-1,-25-24 1,-49-50 15,-50-25-15,0 99-16,-75-24 16,-49-1-1,-24 50 1,24 25-1,24 25 1,51 25-16</inkml:trace>
  <inkml:trace contextRef="#ctx0" brushRef="#br0" timeOffset="41470.21">23070 6772 0,'0'0'0,"-24"0"16,-26 25 0,0 0-1,1 25 1,-26 24-1,51 25 1,-1 1 0,25-1 15,74-50-15,50-49-1,0-24 1,0-26-1,-74 0-15</inkml:trace>
  <inkml:trace contextRef="#ctx0" brushRef="#br0" timeOffset="42070.15">23467 6946 0,'0'0'0,"0"-25"16,-24 25-1,-1 0 1,0 0-1,-49 75 1,49 49 0,0-25 15,50-25-15,0-49-16,24 25 15,26-50 1,-1-50-1,0 1 1,-49-51 0,-25 26-1,-25-1 1,-24 26 0,49-1-1,74 25 1,1 1-1,-51 24 32,-48 24-31,24 51 0,24-1-1,1-24 1,25 24-1,-25 26 1,-25-26 0,-50 0-1,0-49 1,-24-50 0,74-24-1,0-1-15</inkml:trace>
  <inkml:trace contextRef="#ctx0" brushRef="#br0" timeOffset="42436.14">23839 7169 0,'0'0'15,"100"-24"1,-1 24 0,-25-25-1,-24 0 1,-25-25-1,0-24 1,-25-1 0,0 51-16,-25 24 15,-50 0 1,-24 74 0,50 0-1,24 1 1,50-1-1,49 1 1,50-50 15,25-25-15,-25-50 0,-75 0-16</inkml:trace>
  <inkml:trace contextRef="#ctx0" brushRef="#br0" timeOffset="42635.98">24584 6996 0,'0'-50'16,"25"25"-1,-50 0 1,-25 25 0,75 149-16,0-198 0,-100-1 15,26 100 1,24 49 0,50-25-1,24-24 1,26 0-1,-1-50 1,-24 0 0</inkml:trace>
  <inkml:trace contextRef="#ctx0" brushRef="#br0" timeOffset="43136.21">24782 6896 0,'0'0'0,"25"-24"0,-25-1 15,25 0 1,24 0 0,-24 25-1,50 25 1,-26 49 0,-24 26-1,-25 24 1,0-25-1,-50 0 1,100-124 31,-25-24-31,24-100-1,51-25 1,-51 50-1,-24 75 1,-25 24 0,-50 25-1,1 74 1,-1 25 0,50 1-1,0-51-15,50 26 16,24-26-1,1-24 1,-26 0 0</inkml:trace>
  <inkml:trace contextRef="#ctx0" brushRef="#br0" timeOffset="45970.15">27362 1960 0,'0'-25'32,"-25"25"-17,-24 0 1,24 0 0,0 25-1,-25 0-15,26-1 0,-26 26 16,0 49-1,26-49-15,24 74 16,0-50 15,99-24-15,25-25 0,25-50-1,-25 0 1,-75 0-1</inkml:trace>
  <inkml:trace contextRef="#ctx0" brushRef="#br0" timeOffset="46305.78">27734 2183 0,'0'-25'15,"0"50"-15,0-75 0,0 26 32,-25 48-1,-24 51-16,49 49 17,0-25-17,49-49 1,1-1 0,24-49-1,-24-24 1,-25-51-1,-25 26-15,-25-26 16,0 1 0,-24 24-1,49 0 1</inkml:trace>
  <inkml:trace contextRef="#ctx0" brushRef="#br0" timeOffset="46588.25">27982 2034 0,'0'0'0,"25"0"0,-25-25 31,0 50-15,0 50 0,0-51-1,74 26 1,51 24-1,-51-49 1,-24 0 0,-26 0-1,-48 0 1,-51 24 0,-24-49-1,74 0 1</inkml:trace>
  <inkml:trace contextRef="#ctx0" brushRef="#br0" timeOffset="47007.82">28305 2158 0,'0'0'0,"49"-49"16,1-1-1,0 25 1,-1 0-1,1 50 1,-25 50 0,-1-1-1,-48-24-15,24-26 16,0 1 0,0-50 15,24 1-16,1-26 1,25-74 0,-50 25-1,25 74 1,-50 25 0,0 74-1,0 26 1,25-26-1,50 0 1,74 1 0</inkml:trace>
  <inkml:trace contextRef="#ctx0" brushRef="#br0" timeOffset="47719.82">30909 1662 0,'0'0'0,"0"-25"16,-24 25-1,-26 25 1,-24 74-1,-1 1 1,75-1 0,75-25-1,49 1 1,25-26 0,-75-24-1,-49 0 1,-25 24-1,-99-24 17,-1 0-17,26-25 1,49 0-16,0 0 16,25-50-1,99 1 1,-49 24-16</inkml:trace>
  <inkml:trace contextRef="#ctx0" brushRef="#br0" timeOffset="47937.4">31257 2059 0,'49'-25'15,"-98"50"-15,98-25 47,-24 0-31,-25 74-1,0-49-15,25 25 32,-25-1-17,25 1 1,0-50 0</inkml:trace>
  <inkml:trace contextRef="#ctx0" brushRef="#br0" timeOffset="48070.41">31406 1885 0,'0'0'0,"-25"-24"15,25-26 1,0 25 0</inkml:trace>
  <inkml:trace contextRef="#ctx0" brushRef="#br0" timeOffset="48387.05">31579 2034 0,'0'0'0,"25"25"16,0 25 0,-25-1-1,0-24 1,0 0-1,25-100 17,-1 26-17,-24 24-15,50-25 16,-50 26 15,25 24-15,0 49-16,0 26 15,24-1 1,-24-24 0</inkml:trace>
  <inkml:trace contextRef="#ctx0" brushRef="#br0" timeOffset="48837.78">32051 2009 0,'0'0'0,"0"-24"0,24-1 16,1 0 0,0 50 15,0 0-15,-25-1-16,0 76 15,0-26 1,-50-24 15,50-26-15,25-48-1,0-1 1,-25-25-16,49-49 16,1 0-1,-25 74 1,-50 50 15,25 0-15,-25 49-1,0 25 1,50-49-16,25 24 16,-1-24-1,1-25 1</inkml:trace>
  <inkml:trace contextRef="#ctx0" brushRef="#br0" timeOffset="50254.28">32869 1464 0,'0'-25'16,"0"50"-16,0-25 78,0 24-78,25 1 15,-25 25-15,0-25 16,0-1 0,0 76-1,0-1 1,0 25 0,0-25-1,0 0 1,-25 1-1,0 49 1,25-50 0,-24 0-1,-1-25 1,50 26 0,-25-1-1,0 0 1,0 0-1,0 1 1,0-26 15,0 25-15,0-24 0,-25-26-16,25 26 15,0-1 1,0 25-1,-25-24 1,25-1 0,0 25-1,0 1 1,-25-26 0,25-24-16,-25 24 15,25-24 1,-24 173 15,24-124-15,0-49-1,0 74 1,0-25 0,0 0-1,24 1 1,-24 24-1,0-25 1,0 25 0,0 0-1,-24 50 17,24-75-17,0-74-15,0 123 31,-25-24-31,25-24 32,-25-1-17,0-25 1,25 26 0,-25-26-1,25 0 1,0 1-1,0-26 1,-24 1 0,24 24-1,-25-49 1,0 50 0,25-51-1,-25 1 1,25 0-1,-25 25 17,1-25-17,24 24 1,-25-24 0,25 0-1,-25 0 1,25-1 15</inkml:trace>
  <inkml:trace contextRef="#ctx0" brushRef="#br0" timeOffset="51574.94">26891 4068 0,'-25'0'78,"0"0"-31,50 0 31,25 0-62,-1-24-16,26-1 15,-1 25-15,-24-25 16,49 0-1,-50 0 1,-24 25 0</inkml:trace>
  <inkml:trace contextRef="#ctx0" brushRef="#br0" timeOffset="52304.43">27784 3696 0,'0'0'0,"0"-25"31,-25 1-15,-25 24-1,1 24 1,-50 76-1,99 24 1,49-25 15,75-25-15,0 1 0,-49-26-1,-51-24 1,-24 0-1,-74 0 1,-25 0 0,49-25-16,1 0 15,24-25 1,74-50 0</inkml:trace>
  <inkml:trace contextRef="#ctx0" brushRef="#br0" timeOffset="52537.87">28057 3944 0,'0'0'16,"0"-24"-1,24-1 1,-24 99 15,0-49-15,0 25-16,0 24 15,25-24 1,0-1 0,0-24-1,-25 0 1</inkml:trace>
  <inkml:trace contextRef="#ctx0" brushRef="#br0" timeOffset="53036.6">28230 3746 0,'25'74'31,"0"-49"-31,0 25 16,-25-25 0,0 24-1,25-49 32,-25-25-47,74-49 31,-24 0-15,-26 24 0,1 50-1,25 25 16,-50 24-31,25 1 16,-1 49 0,1 0-1,0-49 1</inkml:trace>
  <inkml:trace contextRef="#ctx0" brushRef="#br0" timeOffset="53504.44">28826 3944 0,'0'0'0,"0"-49"0,24-26 31,1 51-15,25 24 0,-25 0-1,0 24 1,-1 51-1,-48 24 1,-1-25 0,25-49-16,0 0 31,49-75-15,1-24-1,0-50 1,-1 0-1,-24 74 1,-25 25 15,0 50-15,-25 0 0,25 25-1,0-1-15,-25 51 16,50-1-1,50 0 1,24 0 0</inkml:trace>
  <inkml:trace contextRef="#ctx0" brushRef="#br0" timeOffset="54069.71">27288 6896 0,'0'0'0,"-25"0"31,0 0-31,50 0 47,24 0-47,1-24 16,74-1-1,-25 0 1,-24 25 0</inkml:trace>
  <inkml:trace contextRef="#ctx0" brushRef="#br0" timeOffset="54387.86">28032 6524 0,'0'0'0,"0"-24"31,0-1-16,-25 50 1,0-1 0,25 1-16,-25 50 15,1 24 1,24-25 0,24 1-1,51-51 1,49 1-1,-25-74 17,-49 24-32</inkml:trace>
  <inkml:trace contextRef="#ctx0" brushRef="#br0" timeOffset="54705.23">28429 6648 0,'0'-24'15,"0"48"-15,0-73 16,-25 49-1,0 0 1,-24 74 0,24 1-1,25 24 1,25-50 0,24-24-1,1-25 1,-1-25 15,-24 1-31,0-1 16,0-50-1,-50 26 1,-25-1 0,26 25-1,24 1-15</inkml:trace>
  <inkml:trace contextRef="#ctx0" brushRef="#br0" timeOffset="55005.14">28726 6351 0,'0'-25'16,"0"50"-16,25-50 16,-50 50-1,25-1-15,-24 1 16,-1 25-16,25 24 15,25 1 17,24-50-17,26 24 1,-51-49 0,1 25-1,0-25 1,-25 25-1,-25 0 1,0 24 0</inkml:trace>
  <inkml:trace contextRef="#ctx0" brushRef="#br0" timeOffset="55505.54">28999 6475 0,'0'-25'0,"0"50"16,25-75-16,0 25 0,25 0 31,-26 25-31,-24-24 16,75 98 0,-75-24-1,0 123 1,-25-98-1,25-100 32,25 0-47,0-74 16,24-25 0,1-25-1,-25 75 1,-25 49 15,0 50-15,0-1-1,-25 26 1,25-25-16,25 74 16,-1-24-1,1-26 1,25-24-1,24-25 1,-24 0-16</inkml:trace>
  <inkml:trace contextRef="#ctx0" brushRef="#br0" timeOffset="58104.41">30984 3671 0,'0'0'0,"0"-24"16,0-1 31,-25 25-32,0 25-15,0-1 16,-24 101 0,-1 23-1,50-48 1,25-51-16,74-24 16,50-25-1,0-25 1,-75 0-1</inkml:trace>
  <inkml:trace contextRef="#ctx0" brushRef="#br0" timeOffset="58420.89">31430 3746 0,'0'0'16,"0"-25"-1,0 0 1,-49 75 15,24 0-31,0 24 16,50 25-1,25-49 1,24-25 0,0-1-1,-24-48 1,-25-1 15,-25-50-15,-25 1-1,-25 0 1,50 49-16</inkml:trace>
  <inkml:trace contextRef="#ctx0" brushRef="#br0" timeOffset="58721.16">31827 3622 0,'0'0'0,"0"-25"0,25 25 31,-50 25-15,-24 24-1,49 51 1,25-26-1,49-24 1,-24-25 15,-26-25-15,-24 24 0,0 1-1,-49 0 1,-26 0-1</inkml:trace>
  <inkml:trace contextRef="#ctx0" brushRef="#br0" timeOffset="59220.62">32026 3771 0,'0'0'16,"25"-50"-1,-1 25-15,26 25 32,0 0-17,-26 25 1,1 25 0,-25-1-1,0 26 1,-25-50-1,25-1 17,25-48-17,-25-1-15,25-74 16,0 24 0,-25 50-1,0 0 1,0 1 15,0 73-15,0-24-1,-25 50 1,50-1 0,0 0-1,-1 1 1,1-50-16</inkml:trace>
  <inkml:trace contextRef="#ctx0" brushRef="#br0" timeOffset="60254.08">30860 6375 0,'0'-24'0,"-25"24"31,25-25 1,-25 25-17,25-25 1,50 25 0,24-25-1,26 0 1,-51 25-1,-24 0 1</inkml:trace>
  <inkml:trace contextRef="#ctx0" brushRef="#br0" timeOffset="60688.01">31480 6003 0,'0'0'0,"0"-74"16,-25 74 0,0 0-1,1 0-15,-51 50 16,26 24-1,24 25 1,50-24 0,49-1-1,50-24 1,-50-1 0,-49 1-1,0-25 1,-50 24 15,-49 1-15,-50-25-1,74 0 1,25-25 0,25-50-1</inkml:trace>
  <inkml:trace contextRef="#ctx0" brushRef="#br0" timeOffset="60953.11">31778 6276 0,'0'0'16,"-25"25"15,25 0-16,-25 0-15,25 49 16,0-24 15,0-1-15,0-24 0</inkml:trace>
  <inkml:trace contextRef="#ctx0" brushRef="#br0" timeOffset="61086.96">31753 6177 0,'0'0'0,"-25"-74"16,25 49-1</inkml:trace>
  <inkml:trace contextRef="#ctx0" brushRef="#br0" timeOffset="61438.47">31877 6301 0,'0'0'0,"0"50"16,25-26-1,-25 26 1,0-25 15,0-50 1,25 25-32,-1-50 15,1 1 1,0 74 31,0-1-32,-25 1 1,25 25 0,-25 0-1,0-26-15</inkml:trace>
  <inkml:trace contextRef="#ctx0" brushRef="#br0" timeOffset="61904.09">32100 6326 0,'0'0'16,"50"-99"0,-25 99-1,-25-25 1,49 25-16,-24 0 15,0 49 1,-25 26 15,0-26-31,0 26 16,0-50 0,25-50 15,-25 0-16,24-49 1,1-1 0,-25 1-1,0 49 17,0 75-17,0-26-15,-25 76 16,50-26-1,0 1 17,25-26-17,24-24 1</inkml:trace>
  <inkml:trace contextRef="#ctx0" brushRef="#br0" timeOffset="63122.02">7070 11833 0,'-50'0'16,"26"0"-16,-1 0 15,25-25 1,25 25 31,74 0-32,25-24 1,0-26 0,-25 25-1,-74 25 1,-25-25-1,25 25 1</inkml:trace>
  <inkml:trace contextRef="#ctx0" brushRef="#br0" timeOffset="63387.4">7045 12205 0,'0'0'0,"0"25"31,-25 0-31,75-25 32,-25 0-32,124-25 15,-25-25 1,-25 1 15,-25 24-15</inkml:trace>
  <inkml:trace contextRef="#ctx0" brushRef="#br0" timeOffset="74656.84">9179 11511 0,'0'0'0,"0"-25"16,24 0-16,-48 0 16,-26 25 15,25 50-16,0-1 1,-74 75 0,25 25-1,-1 50 1,50-125-16,25 75 16,100-75-1,49-49 1,24-50-1,-24-74 1,-50-25 0,-74 25-1,-50-25 1,-74 0 0,-50 25-1,0 49 1,1 50 15,98 0-31,-25 25 16,51 24-1,48 1-15</inkml:trace>
  <inkml:trace contextRef="#ctx0" brushRef="#br0" timeOffset="76487.98">10766 11833 0,'0'0'0,"-25"0"16,25 25-1,-24-25-15,-1 0 16,0 25 31,0-25-31,25 25-1,0-1 1,0 1 46,-25-25-46,1 0 31,24 25-47,24-25 62,1 0-62,0 0 16,25 0-16,24-25 16,0 25-1,1-25 1,-50 1 15,-1 24-15,1-25-1,0 25 32,-50 0-16</inkml:trace>
  <inkml:trace contextRef="#ctx0" brushRef="#br0" timeOffset="77788.19">11982 11635 0,'0'0'0,"-25"0"47,0 24-16,0-24-31,1 25 16,-1 50 0,-25-1-1,25 50 1,0-25-1,50 25 1,25-49 0,49-1-1,50-24 1,-25-25 0,-50-25-1,26-50 1,-51-49-1,-24 49 1,0-74 0,-25 25-1,-25 0 1,-25 24 0,-49 1-1,-25-1 1,0 75-1,0 0 1,0 0 0,74 50-1,26-25 1</inkml:trace>
  <inkml:trace contextRef="#ctx0" brushRef="#br0" timeOffset="78321.64">13421 12156 0,'0'0'0,"-25"24"31,0-24-31,0 0 16,75 0 15,-25-24-15,49 24-1,0-25-15,125 0 16,-25 0-1,-75 0 1,-50 1 0,-24 24-1,0 0 17</inkml:trace>
  <inkml:trace contextRef="#ctx0" brushRef="#br0" timeOffset="78688.98">13743 11883 0,'0'0'0,"-25"-25"15,25 0 1,-25 25 0,50 25 31,-25 25-47,25 74 15,25 0 1,-1 0 15,-24-50-31,-25 50 16,50-49-1,-50-1 1,-25-49 0,25 0-1</inkml:trace>
  <inkml:trace contextRef="#ctx0" brushRef="#br0" timeOffset="80139.25">16174 11659 0,'0'-24'0,"-25"24"125,1-25-109,-1 25-16,0 0 15,0 0 1,-74 0 0,24 25-1,-24-1 1,25 51-1,-1 99 1,51-50 0,24 24-1,49-24 1,50-49 0,50-50-1,25-75 1,-25-24 15,-25-26-15,-75 51-16</inkml:trace>
  <inkml:trace contextRef="#ctx0" brushRef="#br0" timeOffset="80488.55">16571 11883 0,'25'-25'16,"-25"-25"-1,-25 26 1,0 24 0,-24 24-1,-1 76 1,25 24 0,25 0-1,25-25 16,49-50-15,1-49 0,-1-49-1,1-125 1,-75 50 0,-50 25-1,-24 49 1,24 26-1,25-1 1</inkml:trace>
  <inkml:trace contextRef="#ctx0" brushRef="#br0" timeOffset="80772.22">16819 11659 0,'0'0'0,"25"0"31,-25 25-15,-25 0-16,25 50 16,50 24-1,24-25 1,1-24 0,-26-1-1,-24 1 1,-50-25-1,-49 24 1,-25 1 0,49-25-1</inkml:trace>
  <inkml:trace contextRef="#ctx0" brushRef="#br0" timeOffset="81122.53">17439 11957 0,'0'0'16,"50"-25"-16,-25 25 16,24-24-1,-24-26 1,-25 0 0,25 1-1,-25-26 1,-25 26-1,0 73 1,-74 26 0,74 0-16,-49 49 15,74 0 1,49-24 0,76-51-1,23 1 16,-24-50-15,-74 1-16</inkml:trace>
  <inkml:trace contextRef="#ctx0" brushRef="#br0" timeOffset="81872.28">18035 11759 0,'0'0'0,"0"-25"15,0 0 1,0 0 15,0 0 453,-25 25-468,-25 25 0,25 0-1,1 0-15,-1 0 16,25 24-16,-25 51 16,75-1-1,24-50 16,25-24-15,25-50-16</inkml:trace>
  <inkml:trace contextRef="#ctx0" brushRef="#br0" timeOffset="82306.6">18332 11684 0,'0'0'0,"0"-25"0,-24 1 16,48-1 15,1 25-31,25 25 16,-1 24 0,-49 51-1,0-1 1,-24-25 15,24-49-15,0-50-1,74-74 1,0-25 0,1-25-1,-50 75 1,-25 49-1,-25 99 1,-25 25 0,50 50-1,0-25 1,50-24 0</inkml:trace>
  <inkml:trace contextRef="#ctx0" brushRef="#br0" timeOffset="83167.03">19895 10568 0,'0'0'0,"0"-25"15,0 0 1,-25 25 0,25 25 31,0 0-47,0 0 15,25 49 1,0 50-1,0 0 1,24 50 0,1 24-1,0 26 1,-50-125-16,49 124 16,-24 25-1,0 0 16,0 0-15,-25 0 0,0 0-1,0-24 1,0-51 0,-25-24-1,25 0 1,0 0-1,0-25 1,0 0 0,0-74-1,0-1 1,0-24 0,0 25-1,0-75 63,0 0-62,0 0-16</inkml:trace>
  <inkml:trace contextRef="#ctx0" brushRef="#br0" timeOffset="85623.02">21061 10469 0,'0'0'0,"25"-50"32,-25 25-32,-25 0 15,25 1 1,-50 48-1,1 26 1,24-25 0,-74 99-1,49-25 1,50 25 0,25-49-1,74-51 16,-24 1-31,98-50 16,-73 25-16</inkml:trace>
  <inkml:trace contextRef="#ctx0" brushRef="#br0" timeOffset="85955.89">21582 10518 0,'0'-24'15,"0"48"-15,0-98 16,0 49-1,-50 50 17,1 74-17,24 25 1,25-49-16,25-1 16,24-24-1,26-50 16,-26-50-15,-24-24 0,-25-26-1,-49 1 1,-1 25 0,25 74-1,25-25-15</inkml:trace>
  <inkml:trace contextRef="#ctx0" brushRef="#br0" timeOffset="86256.43">21979 10320 0,'0'0'16,"25"-25"-16,-50 25 16,-49 50-1,-1 24 16,75 25-15,50-24 0,74-1-1,0-24 1,-25-1 0,-74-49-1,-25 25 1,-75 0-1,1-25 1,49 0 0</inkml:trace>
  <inkml:trace contextRef="#ctx0" brushRef="#br0" timeOffset="86738.99">22277 10469 0,'0'0'0,"24"-25"0,1 25 16,0-25 0,74 0-1,-49 0 1,24 50 0,-49 25-1,25 24 1,-50 1-1,0-26 1,0-24 0,0 0-1,25-50 17,-1-24-32,51-51 15,-26-24 1,-24 50-1,-25-1 1,-25 75 0,1 0-1,-26 50 1,25 49 0,0 1-1,50 48 1,25-24-1,-25-24 1</inkml:trace>
  <inkml:trace contextRef="#ctx0" brushRef="#br0" timeOffset="87406.56">21284 13346 0,'-24'0'31,"-1"0"-31,50-24 63,-1 24-63,26-25 15,0 25-15,24-25 16,-24 0-16,49 0 31,-74 1-15,-1 24-16,1 24 15</inkml:trace>
  <inkml:trace contextRef="#ctx0" brushRef="#br0" timeOffset="87823.34">22103 12974 0,'0'0'15,"25"-25"-15,-50 1 16,0 24 0,-24 0-1,-1 49 1,25-24-1,0 74 1,25 1 0,75-51-1,49-24 1,25 0 0,-50 0-1,-50-1 1,-24 1-1,-25 0 1,-74 25 0,-1-26 15,51 1-31,48-74 31</inkml:trace>
  <inkml:trace contextRef="#ctx0" brushRef="#br0" timeOffset="88024.56">22475 13297 0,'50'0'16,"-100"0"-16,174-25 15,-124 50 32,0 0-47,0-1 16,0 26-1,0 0-15,25-26 32,0 1-32,-25 0 15</inkml:trace>
  <inkml:trace contextRef="#ctx0" brushRef="#br0" timeOffset="88173.07">22649 13073 0,'0'0'0,"-25"-49"16,25 24-1,-25 25 1,25-25-16</inkml:trace>
  <inkml:trace contextRef="#ctx0" brushRef="#br0" timeOffset="88489.96">22798 13222 0,'0'0'0,"24"0"0,1 50 15,0-25 1,0 0 15,24-75 0,-49 25-15,25 0 0,-25 1-1,75-1 1,-26 25 0,-24 49-1,0 26 1,0 49-1,0-75-15</inkml:trace>
  <inkml:trace contextRef="#ctx0" brushRef="#br0" timeOffset="88940.78">23368 13272 0,'0'0'0,"25"-50"0,25-24 31,-1 49-15,-24 0 0,25 25-1,-26 75 1,-24 24 0,0 25-1,25-149 32,0-24-31,0-1-16,24-24 15,-24-1-15,0-24 16,0 49-16,0-24 31,-50 99 0,25-1-15,-25 26-16,25 0 16,0 74-1,0-25 1,50-25 0,49-49-1</inkml:trace>
  <inkml:trace contextRef="#ctx0" brushRef="#br0" timeOffset="89886.43">25998 9799 0,'0'0'0,"-25"-50"31,-25 50-15,-24 75 0,24 24-1,1 25 1,49-25-1,49-49 1,100-25 0,-25-1-1,-49 1 1,-51 0 0,-24 0-1,-49 24 1,-26-24-1,-24 0 1,25-25 0,49 0-1,25-50 1,99-24 0,50 0-1,-25-1 1,-50 50-1,-49 1 1,0 24 15,0 24-15,-50 26-16,25 24 16,25-24-1,0 0 16,-1-26 1</inkml:trace>
  <inkml:trace contextRef="#ctx0" brushRef="#br0" timeOffset="90006.13">26395 9948 0,'0'0'0,"0"-50"15,0 1 1</inkml:trace>
  <inkml:trace contextRef="#ctx0" brushRef="#br0" timeOffset="90306.37">26618 10171 0,'0'0'16,"25"25"-16,-25 24 15,24 1 1,-24-75 15,0 0-15,25-74 0,25 50-16,-25-26 15,0 50 1,24 25-1,-24 25 1,0 50 0,0 24-1,-1-74 1</inkml:trace>
  <inkml:trace contextRef="#ctx0" brushRef="#br0" timeOffset="90756.49">27139 9923 0,'0'0'0,"25"-25"15,-25 0-15,49-24 16,-24 49 0,49-25-1,-24 75 1,-25 49-1,-25 0 1,0 0 0,0-74-1,0 0 1,74-100 15,-24-24 0,-50 25-31,50-50 16,-26 49 0,-48 100 15,-26 74-15,0 1-1,50 24 1,25 0-1,25 0 1,-1-75-16</inkml:trace>
  <inkml:trace contextRef="#ctx0" brushRef="#br0" timeOffset="91373.24">26221 12701 0,'-50'25'63,"26"25"-63,-1-1 15,0 1-15,-25 74 16,25-25 0,25-24-1,100-75 16,49 0-15,-75-25-16</inkml:trace>
  <inkml:trace contextRef="#ctx0" brushRef="#br0" timeOffset="91907.26">26742 12701 0,'0'-24'15,"0"48"-15,0-73 16,-25 49-1,25 25 1,-25 24 0,0 75-1,25-25 1,25-49 0,25-25-1,0-25 1,49 0-1,-25-50 1,-74-49 0,-25 0-1,1 24 1,-1 26 0,25-1-1,49 25 1,-24 25-1,0 25 1,0 25 0,49 49-1,75-49 1,-25 24 0,-50-24-1,-49-1 16,-99 26-15,-25-26 0,24-49-1</inkml:trace>
  <inkml:trace contextRef="#ctx0" brushRef="#br0" timeOffset="92422.8">27610 12751 0,'0'-25'15,"0"0"16,50 1-15,-25 24 0,-1-25-16,1 25 15,0 25 1,0 24 0,0 26-1,-50-26-15,0 50 16,25-74-1,-25-25 1,50 0 0,49-74-1,-24-50 1,0-25 0,-50 75-1,24 74 16,-48 74-15,24 0 0,74 50-1,0-99 1,1-25-16</inkml:trace>
  <inkml:trace contextRef="#ctx0" brushRef="#br0" timeOffset="93471.31">28602 9501 0,'0'0'15,"0"-74"1,-24 74 0,-1 25 46,25-1-62,0 51 16,-25-26-16,0 26 15,25 24-15,0 100 16,25 24 0,0 0-1,0 0 1,24 25 0,-24 1-1,25-26 16,-1-25-15,-24-24 0,0 0-1,0-1 1,-50 1 0,25 49-1,0-99 1,0-25-1,25 1 1,-25-26 0,24 0-1,-24 1 1,25-26 0,-25 26-1,0-25 16,0-1-15,0-24 0,0 0-16,0 0 15,0-1 1,0 1 15,0-50 0</inkml:trace>
  <inkml:trace contextRef="#ctx0" brushRef="#br0" timeOffset="94490.92">6996 16224 0,'0'0'0,"0"-25"15,-25 25 1,50 0 46,-1 0-46,26-25-16,-25 1 16,24-1-16,1 25 15,49-50 1,-49 25-1</inkml:trace>
  <inkml:trace contextRef="#ctx0" brushRef="#br0" timeOffset="94691.45">7095 16596 0,'25'0'31,"24"-25"-31,1 1 16,99-1 0,0-25-1</inkml:trace>
  <inkml:trace contextRef="#ctx0" brushRef="#br0" timeOffset="95140.29">8856 16026 0,'0'-25'15,"0"50"-15,-25-50 0,25 0 16,-25 25-1,1 0-15,-26 25 16,-49 49 0,24 50-1,26 0 1,74-25 0,24-24 15,26-50-31,-1-25 15,75 0 1,49-50 0,-98 25-16</inkml:trace>
  <inkml:trace contextRef="#ctx0" brushRef="#br0" timeOffset="95707.86">9575 16199 0,'0'-25'0,"0"50"0,-24-50 31,-1 25-15,0 25 0,25 25-16,-25 49 31,25-49-31,-25-1 15,50 26 1,0-50-16,25-1 16,24-48-1,25-26 1,-49-49 0,-25-1-1,-25 1 1,-25 50-1,-25 24 1,-24 50 15,74-1-15,74 26 15,-49-25-31,25 24 16,-1 1-1,-24 24 1,0-24 0,-50 0-1,0-1 1,-24-49 0,24 0-1,25-24 1</inkml:trace>
  <inkml:trace contextRef="#ctx0" brushRef="#br0" timeOffset="96239.67">10146 16348 0,'50'-25'16,"-100"50"-16,124-50 0,-49 0 0,75-24 15,-26-1 1,-24-24 15,-26-1-15,-24 51-1,-24 24 1,-51 49 0,26 26-1,24-26 1,25-24-16,0 25 15,0-26-15,49 26 16,75-50 0,25 0-1,0-25 1,-75-24 0,-24-26 15,-50-24-16,-25 74 1,-24 25 0,-26 75-1,50-1 1,1 25 0,48-49-16,51 24 15,24-24 1,0-25-1,-49-25 1</inkml:trace>
  <inkml:trace contextRef="#ctx0" brushRef="#br0" timeOffset="96690.47">11238 16050 0,'0'0'0,"0"-24"31,24 24-15,26 49-1,-25-24-15,-25 25 16,25 74 0,-1-25-1,-24-50 1,50-49 15,-50-24-31,25-26 16,24-74-1,1-25 1,-25 50 0,0 74-1,-25 25 16,0 99-15,-25 1 0,50 24-1,-1-25 1,1-25 0,0-24-16</inkml:trace>
  <inkml:trace contextRef="#ctx0" brushRef="#br0" timeOffset="98756.72">13098 15356 0,'0'0'0,"0"-25"47,-25 25-47,0 0 16,1 25-1,-51 74 1,26 50 0,-1 49-1,50 50 1,50-24 0,98-51-1,101-73 1,-26-26-1,-74-49 1,-75-25 0</inkml:trace>
  <inkml:trace contextRef="#ctx0" brushRef="#br0" timeOffset="99273.22">14115 15629 0,'0'0'0,"-49"-25"16,24 25-1,0 0 1,25 49 0,-25-24-1,-24 74 1,-1 26 0,25-51-16,25 75 15,25-50 1,49-49-1,75-50 1,0-25 0,-99 0-1</inkml:trace>
  <inkml:trace contextRef="#ctx0" brushRef="#br0" timeOffset="99607.28">14586 15852 0,'0'0'15,"0"-50"1,-24 25-16,24 1 16,-25 24-1,-25 74 1,25 25 0,25 25-1,50-24 1,24-51-1,26-49 1,-26-25 0,1-49-1,-51-25 1,-73 0 0,-75-1 15,99 75-16,0 25-15</inkml:trace>
  <inkml:trace contextRef="#ctx0" brushRef="#br0" timeOffset="99923.58">14934 15703 0,'49'-50'31,"-98"75"0,49 0-31,-25 25 16,50 99-1,49-50 1,1-25 0,-1-24 15,-24-1-16,-26-24 1,-48 0 0,-1-25-1,-25 25 1,25-25-16</inkml:trace>
  <inkml:trace contextRef="#ctx0" brushRef="#br0" timeOffset="100223.5">15157 15281 0,'0'0'0,"25"-49"16,0 24-1,-25 0 1,49 25 0,-24 25-1,0 74 1,-50 0 0,25-74-16,50-25 31,49-25-16</inkml:trace>
  <inkml:trace contextRef="#ctx0" brushRef="#br0" timeOffset="100707.25">15653 15653 0,'0'0'0,"50"0"15,-25 0 1,-1 25 0,26-25-16,0 25 15,-1 0 1,-24 24 0,-25 26-1,-25-50 1,25 0-1,25-50 17,49-99-17,26-50 1,-26 25 0,-24 50 15,-50 74-16,-25 75 1,-25 49 0,1 50-1,49-25 1,49-25 0,26-49-1,49-50 1</inkml:trace>
  <inkml:trace contextRef="#ctx0" brushRef="#br0" timeOffset="101775.38">18035 15802 0,'0'0'0,"-25"0"32,25-25-17,25 25 1,-1-24 0,1 24-16,25-25 15,49 25 1,25-25-1,-25 0 1,-24-24 0,-26 49-16,1-50 15</inkml:trace>
  <inkml:trace contextRef="#ctx0" brushRef="#br0" timeOffset="102040.85">18332 15455 0,'0'0'0,"-24"-25"15,24 50 32,0 0-47,0 24 16,0 1-16,24 24 15,-24 1-15,0 123 16,25-24 0,0-50-1,25-74 1</inkml:trace>
  <inkml:trace contextRef="#ctx0" brushRef="#br0" timeOffset="102773.14">19672 15381 0,'0'-25'0,"0"50"0,25-100 16,-50 50-1,0 1-15,0-1 16,0 25-1,-24 0-15,-50 49 16,24 26 0,75 49-1,50 0 1,99-25 0,0-25-1,-25 1 1,-50 49-1,-124-50 17,1-49-32,-50-25 15,24 0 1,75-124 15,99 0-15,25 50-1,0-1 1,-24 50 0,-51 1-1,-24 24 1,0 74 0,-25-49-16,0 0 15,25 49 1,-1-49-16,-24 0 15,0 0 1</inkml:trace>
  <inkml:trace contextRef="#ctx0" brushRef="#br0" timeOffset="103175.17">20367 15653 0,'0'0'0,"0"-24"32,24-1-17,1 50 1,25 24 0,-50-24-16,25 74 15,-1-49 1,-24-25-1,0-50 1,50-25 15,0-74-15,24 25-16,-24 49 16,-26 50 15,1 0-16,50 100 1,-26-1 0,-49-25-1,25-49 1,-25 25-16</inkml:trace>
  <inkml:trace contextRef="#ctx0" brushRef="#br0" timeOffset="103440.48">20887 15306 0,'0'0'0,"25"-25"16,25-24-1,-25 49 1,-1-25-1,1 25-15,-25 50 16,0 24 0,0 0-1,25-74 1,50 0 0,24-24-1</inkml:trace>
  <inkml:trace contextRef="#ctx0" brushRef="#br0" timeOffset="103890.07">21508 15405 0,'24'0'16,"-48"0"-16,73 0 16,-24 0-16,25 25 31,24 0-16,-49 49 1,-25 50 0,-25-74-16,0 0 15,-24 24 1,49-49 0,0-50-1,74-74 1,100-174-1,-100 124 17,-49 75-32,-75 123 31,-24 51-15,49 48-1,50-24 16,25 0-15,49-74 0,25-25-1</inkml:trace>
  <inkml:trace contextRef="#ctx0" brushRef="#br0" timeOffset="104225.04">22450 15033 0,'0'0'0,"-25"0"16,1-25-16,48 25 31,1 25-15,25 25-16,0 0 15,74 74 1,0 24 0,-100 26-1,-123 173 1,-50-148 0,0-75-1,25-75 1,100-24-16</inkml:trace>
  <inkml:trace contextRef="#ctx0" brushRef="#br0" timeOffset="104857.03">23616 15678 0,'0'0'0,"0"-25"15,0 1 16,25 24-15,0 0-16,49-25 31,25-25-31,26 25 16,-51-24 15,0 49-31,-49-25 31</inkml:trace>
  <inkml:trace contextRef="#ctx0" brushRef="#br0" timeOffset="105057.58">23740 15902 0,'0'0'16,"-25"24"-16,50-24 47,25 0-47,-25-24 15,49 24-15,75-25 16,49-25 0</inkml:trace>
  <inkml:trace contextRef="#ctx0" brushRef="#br0" timeOffset="105674.14">25849 15058 0,'25'-25'16,"-50"50"-16,25-50 47,-25 50-47,-25 0 16,1 25-16,-50 74 31,24 24-16,75-24 1,50-24 0,148-76-1,75-48 1,-25-51 0</inkml:trace>
  <inkml:trace contextRef="#ctx0" brushRef="#br0" timeOffset="106024.68">26717 15182 0,'0'0'16,"0"-25"0,-25 25-16,0 50 31,-24 24-16,24 26 1,0-1 0,50-50-1,25-24 1,49-25 0,0-25-1,-49 1-15,-1-51 16,-24 1-1,-74 24 1,-1 25 0,25 1-1</inkml:trace>
  <inkml:trace contextRef="#ctx0" brushRef="#br0" timeOffset="106307.18">27213 15083 0,'0'0'16,"25"0"0,-50 25-1,25 0 1,0-1-16,25 51 16,49 24-1,50-49 1,-74 24-1,-25 0 1,-75-24 0,-49 0-1,25-50 1,24-25 0</inkml:trace>
  <inkml:trace contextRef="#ctx0" brushRef="#br0" timeOffset="106642.54">28007 15281 0,'0'0'0,"74"-49"32,-49 24-32,50-49 15,-26 24 1,-24 0-16,-25 25 15,-25 1 1,-24-1 0,-51 50-1,-24 74 1,25 50 15,99-75-15,75 1-1,49-51 1,49-24 0,1 0-1</inkml:trace>
  <inkml:trace contextRef="#ctx0" brushRef="#br0" timeOffset="106892.8">28776 15182 0,'0'0'0,"0"-25"16,0-24-1,-50 24 1,26 50 0,-1-25-16,-25 74 15,25 1 1,25 24 0,100-25 15,73-24-16,-98-25-15,-26-25 16,51-25 0,-76 0-16</inkml:trace>
  <inkml:trace contextRef="#ctx0" brushRef="#br0" timeOffset="107342.5">29322 15058 0,'25'-25'16,"-50"50"-16,74-50 0,1-24 15,0 49 1,24 0 0,-24 49-1,-25 51 1,-25-1 0,-50-25 15,50-49-16,-25 0 1,75-50 0,74-124-1,-75 75 1,1-26-16,0-48 16,-50 98-1,-50 75 16,25 74-15,0 0 0,25 25-1,50-24 17,-25-76-32,49 26 15,-24-25 1,99-50-16</inkml:trace>
  <inkml:trace contextRef="#ctx0" brushRef="#br0" timeOffset="107506.7">30761 15133 0,'0'0'16,"0"-25"15,24 25-16,1 0 1</inkml:trace>
  <inkml:trace contextRef="#ctx0" brushRef="#br0" timeOffset="110857.86">24088 17241 0,'0'0'0,"-50"0"15,25 0 1,0-25 0,1 25 15,48 0 0,1-24-15,50 24-1,-1-25 1,25 0 0,0 0 15,-49 0-16,-25 25-15</inkml:trace>
  <inkml:trace contextRef="#ctx0" brushRef="#br0" timeOffset="111075.24">24038 17415 0,'0'0'0,"-25"0"15,50 0 1,0-25 0,74 0-1,75-24 1,24-1 0,-99 25-1</inkml:trace>
  <inkml:trace contextRef="#ctx0" brushRef="#br0" timeOffset="111375.42">25725 16795 0,'0'0'0,"-25"-50"16,0 50 15,25-25-15,0 50 0,0 0-1,0 0 1,75 123-1,-51-98 1,1 0-16,0-1 0</inkml:trace>
  <inkml:trace contextRef="#ctx0" brushRef="#br0" timeOffset="111708.28">25328 17390 0,'0'0'15,"-124"25"1,99-25-16,75 0 47,74-25-32,173 0 1,125-24 0,0-1-1,-75 0 1,-124 26 0,-99-1-1,-74 0-15</inkml:trace>
  <inkml:trace contextRef="#ctx0" brushRef="#br0" timeOffset="112224.31">25824 17886 0,'0'0'0,"0"-25"15,0 1 1,-25 24-1,0 0-15,-49 24 16,0 26 0,49 0-1,50-1 1,74 1 0,0-25 15,-25-1-16,-24 1 1,-25-25 0,0 50-1,-25-25-15,-75-1 16,1 1 0,-50 0-1,49 0 1</inkml:trace>
  <inkml:trace contextRef="#ctx0" brushRef="#br0" timeOffset="112507.16">26246 17985 0,'0'0'0,"25"-24"15,-25-1 1,0 50 15,0-1-15,24 26 0,1 0-1,-25 24 1,25-49-1,-25 0 1</inkml:trace>
  <inkml:trace contextRef="#ctx0" brushRef="#br0" timeOffset="112656.63">26271 17911 0,'0'0'0,"0"-50"15,0 26-15,-25-1 16,25 0 0</inkml:trace>
  <inkml:trace contextRef="#ctx0" brushRef="#br0" timeOffset="113007.57">26444 17886 0,'25'25'16,"-25"0"-1,25 0-15,0-1 16,-1 1 0,1-25 15,-25 25-16,25-50 1,-25 0 0,25-24-1,0-1 1,-1 50 0,1 0-1,-25 25 1,25-25-16,0 50 15,0-1 1,0-49 0</inkml:trace>
  <inkml:trace contextRef="#ctx0" brushRef="#br0" timeOffset="113541.99">26940 17812 0,'0'0'16,"50"-50"0,-25 50-16,0 0 15,-1 0 1,1 25 0,0 49-1,-25 1 1,0-1-1,-25-49 1,25 0 31,-25-25-47,75-50 16,24-24 15,1-50-16,-26 74-15,-24-24 16,0 49 0,-25 25 15,-25 49-15,0 51-1,1-26 1,24 1-1,49-51 1,50 1 0,1-50-1,24-24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21:33.3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5656 2034 0,'0'0'0,"0"-25"16,-25 25-1,25-24 1,-25 24 15,25 24-15,0 26-1,-24 49 1,-1 25 0,0 25-1,0-25 1,0-25 0,25-49-1,25-50 16,0-25-31,0-24 16,49-75 0,1-25-1,-26 74-15,26-49 32,-51 50-17,-24 49 1,25 25 15,25 74-15,24 50-1,26-24 1,-1 24 0,-25-50-1,-49-49 1,0-25-1,-25-25-15,25-49 16,-25-75 0,24-25-1,-24 25 1,0 50 15</inkml:trace>
  <inkml:trace contextRef="#ctx0" brushRef="#br0" timeOffset="450.78">6673 2481 0,'0'-25'31,"25"25"-31,24-25 16,-24 25-1,25 0 1,0 25 0,-26 0-16,1 49 15,-74 25 1,-1 1 0,0-26-1,25-49 1,50-25 31,25-25-32,0 0-15,24 0 16</inkml:trace>
  <inkml:trace contextRef="#ctx0" brushRef="#br0" timeOffset="734.68">7541 2481 0,'0'-25'15,"-24"25"1,48 0 31,1-25-32,25 25-15,-1-25 0,-24 25 16,25-24 0,-1-1-1</inkml:trace>
  <inkml:trace contextRef="#ctx0" brushRef="#br0" timeOffset="901.4">7517 2630 0,'0'0'0,"-25"24"0,0-24 16,25 25 15,25-25-31,24 0 15,1-25-15</inkml:trace>
  <inkml:trace contextRef="#ctx0" brushRef="#br0" timeOffset="2855.67">8682 1464 0,'0'0'0,"0"-25"63,-24 25-48,24 25 17,0-1-17,0 1-15,0 25 16,0 49-1,24-49-15,1 74 16,-25-25 0,25 25-1,-25-25 17,25 50-17,-25 25 1,0-25-1,25-1 1,-1-24 0,1 25-1,0-25 1,0 25 0,0-99-16,0 99 15,-1-25 1,-24 0-1,25 0 1,0-25 0,-25 25-1,25-25 17,-25 50-17,25-99 1,-25 49-1,0 0 1,0 0 0,0-49-16,0 24 15,0 26 1,0-26 0,24 25-1,-24 1 1,0-51-1,0 75 1,25 0 0,-25-49-1,25-1 17,-25 1-17,25-1 1,24 0-1,-24 26 1,0-26 0,25 0-1,-26 1 1,1-1 0,0 1-1,0-1 1,-25 1-1,25-1 1,-1 0 0,-24-24-1,0-25-15,25 24 16,-25 1 15,25 0-15,-25-1-1,0 1 1,0-25 0,0-1-1,0 1 1,0-50 15</inkml:trace>
  <inkml:trace contextRef="#ctx0" brushRef="#br0" timeOffset="4134.41">13346 1464 0,'25'-50'16,"-25"25"31,-25 25-32,25 25 1,-25 0-16,-24 0 16,-1 74-1,0 0 1,1 50 0,74-50-1,-1-49 1,26-25-16,74 24 31,0 1-31,-25-50 16,1-25 15,-51 0-15,26-74-1,-51 0 1,1 0-1,0 49-15,-25 0 16,-25-24 0,-24-1-1,-26 26 1,1 24 0,-25 25-1,-1 50 1,51 24-1</inkml:trace>
  <inkml:trace contextRef="#ctx0" brushRef="#br0" timeOffset="4918.46">13793 3299 0,'0'0'0,"-25"0"31,0 0-15,0 25-16,0 0 15,-24 25 1,-1 49-1,1 25 1,24 0 0,25-50-16,25 1 15,49-1 17,25-74-17,0 0 1,26-49-1,-51-26 1,-24-24 0,-50 24-1,-25-49 1,-25 50 0,-24 24-1,-1 26 1,-49-1-1,50 50 1,-1 49 0</inkml:trace>
  <inkml:trace contextRef="#ctx0" brushRef="#br0" timeOffset="5651.42">13793 5532 0,'0'0'15,"24"-25"1,-24 0-16,0-24 15,0 24 1,0 0 15,-24 25-31,-26 25 16,-24 25 15,24 74-15,50-75-16,-25 51 15,50-1 1,0 0 0,24 25-1,-24 0 1,0-25 0,-50 0-1,0-24 1,-24-25-1,24-50 1</inkml:trace>
  <inkml:trace contextRef="#ctx0" brushRef="#br0" timeOffset="5884.17">13470 6202 0,'-49'-50'16,"49"25"0,0 1-16,24-1 31,26 25-31,0-25 16,74 0-1,0-24 1,25-1-1</inkml:trace>
  <inkml:trace contextRef="#ctx0" brushRef="#br0" timeOffset="6151.57">14190 5631 0,'0'0'15,"0"-25"-15,-25 25 31,0 25-15,25 0 0,-50 74-1,50 1 1,25-1 0,0-50-16,25 26 15,24-50 1,-24-1-1,-26-24 1</inkml:trace>
  <inkml:trace contextRef="#ctx0" brushRef="#br0" timeOffset="6617.59">14462 5830 0,'0'0'0,"25"-50"16,0 25-1,0-24 1,24 49 0,-24 25-1,0 99 1,-50 0 0,0-50-1,25-49 1,25-100 31,-25 26-47,75-100 15,-1 25 1,-24 25 15,-50 74-15,25 25-16,-25-25 15,-25 99 1,0 1 0,25 24-1,25-24 1,0-1 0,49-24-1,0-50 1</inkml:trace>
  <inkml:trace contextRef="#ctx0" brushRef="#br0" timeOffset="6885.35">15083 5606 0,'0'0'16,"0"-49"-1,24 74 32,1-1-47,0 1 16,0 99-1,0 50 1,-25-25 0,-25-25-1,-50-25 1,51-74-16</inkml:trace>
  <inkml:trace contextRef="#ctx0" brushRef="#br0" timeOffset="8134.71">9600 1612 0,'0'0'0,"0"-49"16,0 24 31,0 50-32,0 24-15,0 1 16,0 49-1,25 1 1,0-51 0,25-24-1,-1-25 1,-24-25 0,25-24-1,-26-51 1,1 26-1,0 49-15,-25 0 32,0 50-17,0 50 1,0 49 15,25 0-15,0 0-1,-1-25 1,-48-25 0,-26-49-1,25-25 1,-24-25 0,-1 0-16,0-49 15,1 0 1,24 24-1</inkml:trace>
  <inkml:trace contextRef="#ctx0" brushRef="#br0" timeOffset="8401.27">10121 2084 0,'25'0'32,"-25"25"-32,0-1 15,25 1 1,0 50 0,-1-1-1,1 1 1,0-1-1,-25 0 1</inkml:trace>
  <inkml:trace contextRef="#ctx0" brushRef="#br0" timeOffset="9384.76">9923 3920 0,'0'0'15,"-25"-25"1,50 50 15,-25 24-15,0 1-1,25 49 1,24 0 0,26-74-1,-26 0 1,-24-50-16,25 0 16,-26-24-1,1-26 1,0 1-1,-25 49 1,0 75 31,0-26-31,0 76-1,25 24 1,-25-25-1,0 0 1,-50-49 0,50-25-16,-25-1 15,-24-24 1,-1 0 0,1-49-1,24 24 1,0 0-16</inkml:trace>
  <inkml:trace contextRef="#ctx0" brushRef="#br0" timeOffset="9651.64">10543 4391 0,'0'0'0,"25"0"31,-25 25-31,0 0 16,0 24 0,25 1-1,-1-1 1,-24 1-1,0-25 1</inkml:trace>
  <inkml:trace contextRef="#ctx0" brushRef="#br0" timeOffset="9902.54">10667 3547 0,'0'0'0,"0"-24"32,-25 24-32,0 0 15,25 24 1,-24-24-16,-1 75 15,0-1 1</inkml:trace>
  <inkml:trace contextRef="#ctx0" brushRef="#br0" timeOffset="10702.16">10121 6003 0,'0'0'0,"-25"-49"15,1 74 32,48-1-47,-24 1 16,0 74 0,50-24-1,0-50 1,-1-1-1,1-48 1,-25-26 0,0-24-1,-1-26 1,1 51 15,-25 24-15,0 50-1,-25 24 1,50 51 0,0 48-1,25 1 1,-1 0 0,-24-25-1,-25-49 1,-25-26-1,-24-24 1,-26-50 0,1-74-1,49 49-15,25-24 16</inkml:trace>
  <inkml:trace contextRef="#ctx0" brushRef="#br0" timeOffset="11234.18">10717 6549 0,'49'25'31,"-24"0"1,0-25-17,-25 25 32,25-25 78,-25 24-125,24 1 16,-24 0-1,0 0-15,25 0 16,-25 24-16,25 26 16,-25-1-1,0-49 1,0 0 15</inkml:trace>
  <inkml:trace contextRef="#ctx0" brushRef="#br0" timeOffset="11573.6">10741 5755 0,'0'-24'32,"0"48"-1,-24 1-31,24 0 15,-25 25-15,25-26 16,-25 51 0,25-50-1,25-25 1</inkml:trace>
  <inkml:trace contextRef="#ctx0" brushRef="#br0" timeOffset="11784.88">10915 5780 0,'0'-25'15,"0"50"17,0 0-17,0 0 1,0 0-16,0 24 15,0 1 1,0 24 0</inkml:trace>
  <inkml:trace contextRef="#ctx0" brushRef="#br0" timeOffset="13085.16">17117 1141 0,'0'-25'32,"0"1"-32,0 48 31,25 26-15,24 24-1,26 1 1,-26-50-1,26-25 1,-26-25 0,1-25-1,-25-24 1,0-1 0,-25 51-1,0-1 16,0 50-31,24 24 16,-24 75 0,25 25-1,0-25 1,0-25 15,-50-49-15,25-25-1,-50 0 1,1-25 0,-26-25-1,26 0 1,24 0-16,25 0 16</inkml:trace>
  <inkml:trace contextRef="#ctx0" brushRef="#br0" timeOffset="13418.35">17737 1563 0,'25'0'16,"-25"-25"-1,0 50 1,25 49 0,-25 1-1,0-1 1,0-24 0,0-25-1,24-50 1,76-25-1,-1-24 1,-25 24 0</inkml:trace>
  <inkml:trace contextRef="#ctx0" brushRef="#br0" timeOffset="14375.29">17588 3547 0,'0'-24'15,"0"-1"-15,-25 0 16,25 0 78</inkml:trace>
  <inkml:trace contextRef="#ctx0" brushRef="#br0" timeOffset="15285.64">18010 1712 0,'0'0'0,"25"0"94,-1 0-94,1 0 16,0 0-16,0 25 15,0-25 1,0 0-16,-1 24 16,-24 26-1,0 24 17,-49-24-17,-1 0 1,0-1-1,26-49 1,-1 25-16</inkml:trace>
  <inkml:trace contextRef="#ctx0" brushRef="#br0" timeOffset="16052">17588 3250 0,'-25'0'32,"25"25"-32,0 24 15,0-24-15,25 49 32,50-24-17,-1-50 1,0-50-1,1 1 1,-50-26 0,-1 26-1,-24 24 1,0 0 0,0 75-1,0 24 1,25 50-1,-25 0 1,25 0 0,-25-24-1,-25-26 17,0-49-17,-24 0 1,-26-50-1,-24-25 1,25-24 0,49-1-16</inkml:trace>
  <inkml:trace contextRef="#ctx0" brushRef="#br0" timeOffset="16551.41">18084 3944 0,'0'0'0,"0"-24"15,0-1 17,25 25-17,0-25 1,49 50 0,-49 0-1,-25 74 1,0-25-1,-25-49 1,50-25 15,0 0-31,25 0 32,-26 0-32,1 25 15,-25 0 1,-25 49-1,1-49 1,-26 0 0,0-25-1</inkml:trace>
  <inkml:trace contextRef="#ctx0" brushRef="#br0" timeOffset="16934.78">18357 2927 0,'0'-25'31,"-25"25"1,25 25-32,-24-25 15,24 50-15,-25-25 16,0 0-16,-25 49 15,50-24 1,-24-26 0</inkml:trace>
  <inkml:trace contextRef="#ctx0" brushRef="#br0" timeOffset="17251">18506 2927 0,'25'0'16,"-25"-25"15,-25 50-16,0 0 1,0 0 0,1 0-16,24 0 15,0-1 1,-50 26 0,50-25-1,0 24 1</inkml:trace>
  <inkml:trace contextRef="#ctx0" brushRef="#br0" timeOffset="18417.59">18456 2927 0,'0'0'0,"25"0"16,-50 0 62,1 25-62,-1 0-16,0 0 15,0 24-15,-74 51 16,0-26 0,74-49-1,0 0 17,50-50-17,0 0 1,24-25-1,75-49 1,0 0 0,-24 0-1,-76 49 1,1 50-16,-50 0 47,1 25-47,-76 49 15,26 26 1,0-51 0,74 1-1,-25-50 17,25-25-17,25 0 1,24 0-1,50-99 1,-74 124 0,-25-25-1,-49 100 1,-26 24 0,26-24-1,24-51 1,25 1 15</inkml:trace>
  <inkml:trace contextRef="#ctx0" brushRef="#br0" timeOffset="19302.46">17811 5656 0,'-24'-25'15,"24"0"1,-25 25 0,25 25-16,-25 25 15,25 24 17,50-49-17,-1 0 1,26-50-1,-1-24 1,-49-1 0,0 0-1,-25 75 32,0 0-47,0 49 16,24 26-1,-24-1 1,0 25 0,-24 0-1,-26-50 17,-24-24-17,-26-50 1,76-25-16,-1 0 15,-25-148 1,50 49 0,0 74-16</inkml:trace>
  <inkml:trace contextRef="#ctx0" brushRef="#br0" timeOffset="19785.24">18283 6301 0,'25'0'15,"-25"-25"1,0 0-16,0 1 16,49-1-1,1 0 1,-1 25 0,-49 74-1,0 1 1,-24-1-1,24-49 1,49-25 0,1 0 15,-1 25-15,-49 25-1,-49-1 1,-26 1-1,26-25 1,-26-75 0</inkml:trace>
  <inkml:trace contextRef="#ctx0" brushRef="#br0" timeOffset="20085.93">18580 5334 0,'0'0'0,"25"-25"15,-50 25 32,1 25-47,24-1 16,-25 26-1,0-25-15,0 24 16,0-24 0</inkml:trace>
  <inkml:trace contextRef="#ctx0" brushRef="#br0" timeOffset="20269.7">18729 5309 0,'25'0'16,"-25"25"0,-25-25-1,0 74 1,-24-24-1,49-26-15,-25 1 16</inkml:trace>
  <inkml:trace contextRef="#ctx0" brushRef="#br0" timeOffset="21335.87">19449 1240 0,'0'0'0,"0"-24"0,0-1 16,-25 25 31,25 25-32,0-1-15,-25 26 16,25 24 0,0 50-1,25 75 1,-25 74 0,25 49-1,-25-148-15,49 173 16,1-24-1,-1-26 1,-24 26 0,0-25 15,0-26-15,25-23-1,-26-51 1,1 0-1,0-24 1,0 0 0,-25 49-1,0-99 1,25 0 0,-25 0-1,24-25 1,1 1-1,-25-1 1,0 0 0,0 0 15,25-24-15,-25-1-1,-25 1 1,25-26-1,0-24 1,0 0 0,25-25 15,0-50-31</inkml:trace>
  <inkml:trace contextRef="#ctx0" brushRef="#br0" timeOffset="22054.43">20441 3572 0,'0'-25'47,"25"25"-32,-25-24 1,49 24-16,1-25 16,-25 25-1,74-25 1,0 0-1,-24 0 1,-51 1 0,1 24-1</inkml:trace>
  <inkml:trace contextRef="#ctx0" brushRef="#br0" timeOffset="22269.29">20664 3696 0,'0'0'0,"-25"25"31,1-25-31,48 0 32,1-25-17,74 25 1,25-25-1,-99 1-15,50-1 0</inkml:trace>
  <inkml:trace contextRef="#ctx0" brushRef="#br0" timeOffset="23254.93">21607 1265 0,'0'0'0,"25"-25"0,-50 1 16,25-1 0,0 0-1,0 0 16,0 50-31,-25 0 16,25 24-16,0 75 16,25 50 15,0 25-15,49 24-1,-24 50 1,-1 24-1,-24 1 1,0-25 0,0 0-1,0-25 1,24-25 0,26 25-1,-51-149-15,26 125 16,0-26-1,-26 1 1,26-26 0,-25-24-1,-25 0 17,25 0-17,-1-50 1,-24-25-1,25 1 1,0-25 0,-25 24-1,0-49-15,25 49 16,-25 1 0,0-26-1,0 1 1,25-25-1,-25 24 1,0-24 0,0 25 15,0-26-15,0 26-1,-25-50 16</inkml:trace>
  <inkml:trace contextRef="#ctx0" brushRef="#br0" timeOffset="23935.79">22624 1389 0,'0'0'0,"25"0"16,-25-25-1,0 50 32,0 0-47,0 25 16,25-1-16,-25 26 16,0-26-16,24 75 31,1-24-16,-25-76-15,0 1 16</inkml:trace>
  <inkml:trace contextRef="#ctx0" brushRef="#br0" timeOffset="24703.6">23244 3473 0,'0'-25'16,"0"50"-16,0-75 0,-25 50 31,25-24-15,-24 24-16,-26 24 15,25 1 1,-25 25-16,-24 49 16,0 50-1,49-25 1,25-25-1,49-49 1,75-25 0,1-75-1,-26 0 1,-25-24 0,-49-25-1,-99-100 16,-26 75-15,26 75 0,-1 24-16,1 50 31,0 74-15</inkml:trace>
  <inkml:trace contextRef="#ctx0" brushRef="#br0" timeOffset="25319.77">23765 5210 0,'25'0'16,"-25"-25"-16,0 0 31,-25 25-16,0 0 1,25 25 0,-49 0-16,-1 49 15,0 50 1,1-25 0,49 0-1,25-24 1,49-25-1,25-26 1,25-24 0,-24-24 15,-1-76-15,-25 1-1,-49-124 1,-99 99-1,-75 49 1,-50 26 0,26 24-1,98 0-15</inkml:trace>
  <inkml:trace contextRef="#ctx0" brushRef="#br0" timeOffset="26221.29">25601 1166 0,'0'-50'47,"-25"50"-47,0 0 15,0 25 1,1 25 0,-51 49-1,1 50 1,49-100-16,25 26 15,0 49 1,149 0 0,-25-99-1,0-25 1,-25-50 0,-49-24-1,-26-26 16,-24-24-15,-24 0 0,-26 50-16,-24 49 31,-1 0-15,-24 75-16</inkml:trace>
  <inkml:trace contextRef="#ctx0" brushRef="#br0" timeOffset="26838.74">26171 2754 0,'0'0'0,"0"-25"31,-24 25 16,-1 25-47,0-1 16,0 1-16,-25 25 15,1 49 1,-1 0-1,50-49-15,0 24 16,25 1 0,49-50 15,1-1-15,24-73-1,-24-26 1,-1-49-1,-49-25 1,-75 50 0,-49 50-1,-100 49 1,125 24 0</inkml:trace>
  <inkml:trace contextRef="#ctx0" brushRef="#br0" timeOffset="27519">25874 4713 0,'24'-24'16,"-48"48"-16,24-24 15,-50 25 1,25 0-1,0 25 1,-24-1-16,-1 50 16,1 26-1,49-51 17,24-24-32,51-26 15,49 1 1,49-25-1,-98 0-15</inkml:trace>
  <inkml:trace contextRef="#ctx0" brushRef="#br0" timeOffset="27854.68">26370 4961 0,'0'-24'15,"0"48"-15,0-73 0,0 24 31,-25 25-31,0 0 16,0 25-16,-74 49 31,50 26-15,24-1 0,50-25-1,24-49 1,26 0-1,-1-25 1,-24-75 0,-50 26-1,24-1-15,-48 1 16,24-76 0,0 101-1</inkml:trace>
  <inkml:trace contextRef="#ctx0" brushRef="#br0" timeOffset="28104.55">26444 4887 0,'0'-50'0,"0"100"32,25-75-1,0 75-15,0-25-16,24-1 15,26 51 1,-26-25-1,-24 24 1,-25-24 0,-50-26-1,1 1 1,24-25 0,0 0-1</inkml:trace>
  <inkml:trace contextRef="#ctx0" brushRef="#br0" timeOffset="28637.43">26692 5160 0,'0'0'0,"75"-74"31,-26 74-15,-24-25-16,25 0 16,24-74-1,-49 24 1,-25 26-1,-25 49 1,-49 24 0,24 26-1,1 49 1,49 1 0,49-1 15,75-50-16,-25-49-15,25 0 16,0-24 0,-49-100 15,-75 24-15,-25 51-1,25 24 1,-25 25-1,-24 49 1,24 1 0,25 74-1,25-49 1,24-51 0,26 1-1,-1-25 1,-24 0-1</inkml:trace>
  <inkml:trace contextRef="#ctx0" brushRef="#br0" timeOffset="29070.22">27635 4937 0,'0'-50'16,"0"100"-16,25-150 16,-25 76-1,49 24 1,-24 24-1,0 1-15,-25 0 16,0 99 0,-25-25-1,0-24 1,50-100 15,0-49-15,25-51-1,24-23 1,-49 73 15,-25 50-31,0 50 32,0 25-17,0-1 1,0 100-1,25-25 1,24-24 0,-24-76-1,25-24 1</inkml:trace>
  <inkml:trace contextRef="#ctx0" brushRef="#br0" timeOffset="30285.85">29843 868 0,'0'0'0,"0"-25"16,-25 25-1,-49 0 1,49 50-16,-25-25 16,25 0-16,1 49 15,48-24 1,76-1-1,48-24 17,-48 0-17,-76 0-15,1-25 16,-25 25 0,-25 24-1,1-24 1,-51 25-1,50-50 1,25 24 0,50-98-1,49 0 1,0-1 0,1 26-1,-76 49 1,1 0-1,-25 24 32,0 1-31,25 50 0,-25-51-16,25 26 15,-25-25 16</inkml:trace>
  <inkml:trace contextRef="#ctx0" brushRef="#br0" timeOffset="30686.07">30389 1042 0,'0'0'0,"0"-25"31,24 25 1,1 25-17,0 0 1,-25 24 0,25-49-16,-25 50 31,25-75 16,-25 0-47,49-24 15,-49 24 1,25 0-16,0 25 47,-25 25-32,25 0-15,-1 24 16,1 26 0</inkml:trace>
  <inkml:trace contextRef="#ctx0" brushRef="#br0" timeOffset="31136.17">30810 992 0,'0'-25'0,"0"50"0,25-50 16,-25 1-16,0-1 15,25 25 1,0 0 0,-25 25-16,24 24 15,1 26 1,-50-1-1,25-49 1,0 0 15,25-50 1,25-49-17,-25 24 1,24-25-1,-49 51 1,0-1 0,0 50 15,-24 24-31,-1 26 16,25 24-1,74 0 1,-24-24-1</inkml:trace>
  <inkml:trace contextRef="#ctx0" brushRef="#br0" timeOffset="31988.23">30091 2679 0,'0'0'16,"0"-25"-16,0 50 31,-50 0-15,50 0-16,-25 24 16,25 1-16,-24 0 15,24 74 16,74-75-31,75-49 32,25 0-17,-50-49 1,-50-26 0,-24 1-1,-50 49 1,0 0-1,-50 25 17,0 75-17,26-51-15,-1 76 16,25-26 0,49-24-1,75-1 16,-49-49-31,-1-24 16,-49-51 0,-25-24 15,-74 0-15,24 49-1,25 25-15</inkml:trace>
  <inkml:trace contextRef="#ctx0" brushRef="#br0" timeOffset="32271.71">30860 2729 0,'0'0'0,"25"-25"15,-1 0 1,-24 50 31,0 25-32,25-1-15,50 26 32,-26-26-32,1 1 15,24 24 1,-49-49 0,0-25-1,-25 25 1,-50-25-16,1 25 15,-1-50-15</inkml:trace>
  <inkml:trace contextRef="#ctx0" brushRef="#br0" timeOffset="32704.91">31158 2952 0,'24'-25'16,"-48"50"-16,73-99 15,-24 49 1,0 25-1,-25-25 1,49 50 15,-24 24-15,0 26 0,0-50-1,0 0 1,-1-25 15,1-50-31,0 25 16,0-74-1,0 24 1,-25 51 15,0-1-31,0 74 16,-25 26-1,25-26 1,0 51 0,74-1 15,1-49-15</inkml:trace>
  <inkml:trace contextRef="#ctx0" brushRef="#br0" timeOffset="33369.98">30091 5259 0,'0'0'0,"-25"0"15,75-25 32,-26 25-31,26 0-16,-25-24 16,24 24-1,-24 0-15,0-25 16</inkml:trace>
  <inkml:trace contextRef="#ctx0" brushRef="#br0" timeOffset="34005.8">30637 4961 0,'0'0'0,"0"-49"31,0 24-31,-25 25 31,0 25-15,0 24-1,0 26 1,75-1 0,74 1-1,-25-1 1,-49-49-16,-25 0 15,-1 0 1,-73-1 31,-26-24-31,1 0-1,49 0 1,25-49-1,50-1 1,49-24 0,0 24-1,-24 25 1,-50 25 0,-25 25 46,0 25-62,-25-25 16,25 24-1,0 26 1,25-26 0,-25-24-1,24-25 1</inkml:trace>
  <inkml:trace contextRef="#ctx0" brushRef="#br0" timeOffset="34119.21">31009 5086 0,'-25'-50'15,"50"100"-15,-50-175 16,0 101 0,25-1-1</inkml:trace>
  <inkml:trace contextRef="#ctx0" brushRef="#br0" timeOffset="34486.83">31158 5135 0,'0'25'0,"0"-50"0,0 75 16,0-25-1,24 24 1,1 1 0,-25-25-1,-25 24 1,25-74 15,25 1-31,25-51 16,-25 26-1,-1 24 1,-24 0-16,50 25 31,-25 25-15,0 24 0,-1 26-1,1-26 1</inkml:trace>
  <inkml:trace contextRef="#ctx0" brushRef="#br0" timeOffset="34954.75">31654 5160 0,'0'0'0,"0"-25"0,24-24 16,-24 24-1,0 0-15,25 25 31,0 0-31,25 50 32,-1 24-17,-49 0 1,0 1 0,0-50-1,0-1 16,0-48-31,25-1 16,0-25-16,0 1 16,24-100-1,-49 124 1,25 25 0,-50 25-1,25 24 1,0 26-1,25-1 1,25-49 15,-25-25-31,24 0 16,-24 0-16</inkml:trace>
  <inkml:trace contextRef="#ctx0" brushRef="#br0" timeOffset="36445.46">32323 943 0,'0'0'0,"0"-25"16,0 0-1,0 50 95,0 0-110,25-1 15,-25 26-15,25 0 16,0 24-16,0 50 16,0 25 15,-1 25-15,26-1-1,-25 26 1,0-26-1,-1 1 1,-24 25 0,-24-26-1,24 26 1,24-26 0,-24-123-16,0 99 15,0 0 1,0-25-1,0 24 1,0-23 15,0-1-15,25 24 0,0-24-1,25 0 1,-26 1-1,1-76-15,-25-24 16,25 99 0,0-50-1,-25-24 1,25 24 0,-1 26-1,1-1 1,0 0-1,0-24 1,0 24 0,-25-74 15,24 49-15,1 0-1,-25 26 1,25-51-1,-25 1 1,0 0 0,0-26-1,25 1 1,-25 0 0,0-50 93</inkml:trace>
  <inkml:trace contextRef="#ctx0" brushRef="#br0" timeOffset="38019.74">6822 11560 0,'0'-25'16,"25"25"62,0 0-78,-1 0 15,26 0-15,0 0 16,-1 0-16,50-24 16,1-1 15,-1 25-15,-50-25-1,-24 25 1,0-25-1</inkml:trace>
  <inkml:trace contextRef="#ctx0" brushRef="#br0" timeOffset="38369.58">7045 11709 0,'0'0'0,"-25"0"16,25 25-1,-24 25 1,-1-50 0,25 24-1,25 1-15,74-25 16,25 0-1,0 0 1,-50-25 0,-24 25-1,-25 0 17,0-49-17</inkml:trace>
  <inkml:trace contextRef="#ctx0" brushRef="#br0" timeOffset="47786.73">8856 11089 0,'25'0'16,"-50"0"-16,0 0 15,0 0 1,25 25-1,0 24-15,0 75 16,0 25 15,25 0-15,-25-50 0,0-49-1,0-25 1,0 0-1</inkml:trace>
  <inkml:trace contextRef="#ctx0" brushRef="#br0" timeOffset="48354.14">10121 10270 0,'0'0'0,"0"-25"32,-25 25-1,1 25-31,-1 25 16,25 74-1,-25 50 1,50 49-1,-25 50 1,49 24 15,-24 26-15,74 74 0,-49-149-16,74 223 15,-49-24 1,-26-50-1,-24-75 1,0-99 0,-50-74-1,25-74 1,0-50 0</inkml:trace>
  <inkml:trace contextRef="#ctx0" brushRef="#br0" timeOffset="49038.38">11634 10593 0,'0'0'0,"-49"-75"16,24 75-1,25-24 1,-25 24 0,0 0 15,1 24-31,-1 1 15,-25 50 1,1 73 0,24 1-1,25-74-15,25 74 16,74-75 0,25-49-1,25-25 1,-50-25-1,-49-74 17,-1-25-17,-49 49-15,0 1 16,-25-75 0,-124 0-1,50 100 1,0 49-1,-25 0 1,50 49 0</inkml:trace>
  <inkml:trace contextRef="#ctx0" brushRef="#br0" timeOffset="49758.86">15777 10221 0,'0'0'16,"0"-25"0,-25 0-1,-24 25 1,24 50-16,-74 49 15,-25 50 17,49 0-17,75-75-15,0 0 16,25 26 0,198-51-1,-123-49 1,172-124-1</inkml:trace>
  <inkml:trace contextRef="#ctx0" brushRef="#br0" timeOffset="50090.18">16249 10444 0,'0'-25'16,"0"50"-16,0-75 0,-25 25 15,0 25 1,0 25-1,-24 0-15,-1 74 16,0 25 15,25 0-15,50-49-16,0-1 16,25-74-1,-1 0-15,1 0 16,99-99-1,-100 0 1,-49 0 0,-24-1-1,-1 26 1,25 49 0</inkml:trace>
  <inkml:trace contextRef="#ctx0" brushRef="#br0" timeOffset="50372.43">16546 10270 0,'0'0'0,"25"-25"31,-25 50-15,0 25 0,0 49-1,25-24 1,24-1-1,26 0 1,-25-24 0,-50-25-1,-25 24 1,-50-24 0,-24 0-1,25 0 1</inkml:trace>
  <inkml:trace contextRef="#ctx0" brushRef="#br0" timeOffset="50854.37">16993 10320 0,'0'0'0,"25"-25"16,-25 0-1,24 25 1,26-25 0,24 50-1,-24 25 1,-25 49 0,-50 75-1,0-100 16,25-49-31,-25 0 16,75-100 15,24-49-15,26-49 0,-51 24-1,-49 99 1,-25 75-1,1 0 1,-26 99 0,50 0-1,0-74-15,25 49 16,49 0 0,-49-74-1</inkml:trace>
  <inkml:trace contextRef="#ctx0" brushRef="#br0" timeOffset="51839.32">12131 13694 0,'0'-25'47,"-25"25"-31,0 25-16,-25-25 15,1 24 1,-50 51-1,-1 49 1,51-25 0,24 0-1,25-49-15,99-25 32,0 0-32</inkml:trace>
  <inkml:trace contextRef="#ctx0" brushRef="#br0" timeOffset="53137.43">12478 13793 0,'0'0'0,"0"-50"15,0 25 1,0 1 0,-25 24 15,25 24-16,0 1 32,-25 0 63,0 25-95,1-1-15,-1 1 16,0 0 0,25-1-16,-25 50 15,75-74 1,24-25-1,26-25 1,-1-49 0,-74 24-16,24 26 15,-49-76 1,-49-24 15,24 99-31,-25 25 16,25 0-1,75-24 17,74-26-17,25-24 1,-50-1 0,-74 75-1,-25 75 16,0-26-31,49 125 32,26-50-17,-26-25 1,-49-74 0,0 0-16,-24-25 31,-1 0-31,-25-50 31,50-49-15,25 0-1,49-1 1,26 51 0,-26 24-1,-24 0 1,-25 0-1,-25-24 1,0 24 15,-25 25-31,0 0 16,-25 74 0,1 26-1,24-1 1,50-49-1,24-1 17,1-49-32,74 0 15,-74 0 1,98-99 0,-123 0-1,-25 24 1,-25 50-1,-24 25 1,-1 75 0,25 24-1,25-24 1,25-26 15,0-24-31,0 0 0,124-25 31</inkml:trace>
  <inkml:trace contextRef="#ctx0" brushRef="#br0" timeOffset="53538.05">13917 13619 0,'0'0'0,"0"-49"0,0 24 16,25 0-1,24 0 1,-24 25-1,0 25 1,0 99 0,-50 0-1,0-25 1,25-74 0,25-25-1,24-74 1,1-50-1,24-149 17,-49 174-17,-50 123 17,1 76-17,-1 24 1,25 0-1,0 25 1,25-50 0</inkml:trace>
  <inkml:trace contextRef="#ctx0" brushRef="#br0" timeOffset="54104.38">16422 13818 0,'-25'0'16,"50"0"-16,-74 25 0,73-25 31,1 0-15,74-25-1,25 0 1,1-25 0,-1 25-1</inkml:trace>
  <inkml:trace contextRef="#ctx0" brushRef="#br0" timeOffset="54671.38">17241 13346 0,'0'0'0,"0"-49"31,0 24-31,-25 25 16,-25 0-1,26 25-15,-1 24 16,0 51 0,25-1-1,174 50 17,-100-125-32,50 26 15,0 0 1,-99-1 15,-99-24 0,-1-50-15,50 1 0,25-51-1,75 1 1,24-1-1,-49 50-15,24 25 16,-24-24 0,-1 48-1,-24 26 1,0 24 0,-25 1 15,0-50-16,0 0 1,0-1 0</inkml:trace>
  <inkml:trace contextRef="#ctx0" brushRef="#br0" timeOffset="54806.86">17911 13570 0,'0'0'0,"-25"-25"16,25 0-1,0 0 1,25 0 0</inkml:trace>
  <inkml:trace contextRef="#ctx0" brushRef="#br0" timeOffset="55573.67">18109 13743 0,'0'0'15,"50"50"-15,-25-50 32,-25 50-17,24-50 1,-24-25 31,0 0-47,0 0 15,0-49 1,25 24 0,0 25-1,25 0 1,-26 25 0,26 75-1,-50-1 1,0 1 15,0-50-15,25-25-1,-25-25-15,25-25 16,-25 25-16,49-74 16,1 25-1,-1-1 1,-24 50-1,0 1 1,-25 48 15,0 1-31,0 0 16,0 25 0,0-26 15,25 1-16,0-25-15,-1 0 16,26 0 0,0-49-1,-1-26 1,-24 26 0,-25 24-1,-25 25 16,0 49-15,75 26 0,25-1-1,-26-49-15,1 0 16</inkml:trace>
  <inkml:trace contextRef="#ctx0" brushRef="#br0" timeOffset="56187.78">19498 10221 0,'0'0'0,"50"-100"16,-25 51-16,-25-1 15,24 50 1,-24 0 15,0 25-31,-24 25 16,-1 123-1,25 51 1,25 73 0,49 75-1,50 273 1,-25-173-1,-49-26 1,-25-49 0,-25-25-1,-25-49 17,0-199-32,0-50 0,25 25 15,-24-99 16,24 25-15,24-50 0,1 1-1,0-26-15</inkml:trace>
  <inkml:trace contextRef="#ctx0" brushRef="#br0" timeOffset="57570.71">7492 16795 0,'0'0'0,"-25"24"31,25-48-16,25 24 48,24 0-47,1 0-16,0 0 15,-1-25-15,1 25 16,-1 0-1,1-25-15,-25 25 16,0-25 0</inkml:trace>
  <inkml:trace contextRef="#ctx0" brushRef="#br0" timeOffset="57841.13">7566 17192 0,'-25'0'31,"1"0"-31,24-25 15,24 25 1,1 0-16,0-25 16,173-74-1,-24 24 17,-50 50-32</inkml:trace>
  <inkml:trace contextRef="#ctx0" brushRef="#br0" timeOffset="61288.54">9030 16745 0,'25'-25'15,"-1"25"48,1-25-48,0 25-15,25 0 16,24 0-16,0-24 16,50-1-1,-49 0 1,-50 25 31,-75 25-47,-24-25 15,-26 25 17,-24-25-17,100 24-15,-26-24 16,25 0 15,100-24-15,24-1-1,0-25 1,-49 50-16</inkml:trace>
  <inkml:trace contextRef="#ctx0" brushRef="#br0" timeOffset="61971.48">11907 16100 0,'0'0'0,"-24"-25"15,-1 25 1,0-25-16,-50 25 16,26 25-1,-26 50 1,1 49-1,49 0 17,75 0-17,49-75 1,100-49 0,-1 0-16</inkml:trace>
  <inkml:trace contextRef="#ctx0" brushRef="#br0" timeOffset="62355.51">12428 16224 0,'0'0'0,"-25"-25"16,1 25-16,24-25 31,0 50-16,-25 0-15,0 74 16,0 0 15,25 1-15,25-51-16,25-24 16,24-25-1,25-25 1,-24-49-1,-50-25 1,-25-1 0,-25 1-1,-50 74 1,26 1 0,24 24-1</inkml:trace>
  <inkml:trace contextRef="#ctx0" brushRef="#br0" timeOffset="62671.78">12949 16001 0,'0'0'0,"0"-25"31,-25 25-31,25 25 16,-74 24-1,74 51 1,0-26 0,50 0-1,49-24 1,0-25 0,-74-25-16,0 25 15,-1-25 1,-48 0 15,-26 24-15,0 1-16</inkml:trace>
  <inkml:trace contextRef="#ctx0" brushRef="#br0" timeOffset="63121.81">13247 16199 0,'0'0'0,"74"-49"16,-24-26 0,0 50-16,24 1 15,0-1 1,-49 74 0,0 26-1,-25 74 1,-25-50 15,25-50-15,25-73 15,25-51-15,-1-74-1,1-24 1,-50 98-16,25 1 15,-50 74 1,-25 50 0,25 49-1,1 25 1,24-25 0,74-25-1,75-24 1</inkml:trace>
  <inkml:trace contextRef="#ctx0" brushRef="#br0" timeOffset="64575.35">14438 16497 0,'0'-25'31,"0"50"16,24 0-32,-24-50 32,0 0-31</inkml:trace>
  <inkml:trace contextRef="#ctx0" brushRef="#br0" timeOffset="65238.15">15752 15877 0,'0'0'0,"-24"-50"16,-1 50-16,25-25 15,-25 0 1,-49 100-1,-1 74 17,26 0-17,24-1 1,50-98-16,49 0 16,75-26-1,24-24 1</inkml:trace>
  <inkml:trace contextRef="#ctx0" brushRef="#br0" timeOffset="65805.98">16323 15902 0,'0'0'0,"0"-25"31,-25 25-31,25 25 15,-25 24-15,1-24 16,-26 99 0,50-25-1,-25-24 1,50-26 0,25-49-1,-1-25 1,26 1-1,-51-51 1,1-24 0,0-50-1,0 25 1,-25 25 0,-25 124 30,0 24-46,25 26 32,75-26-17,73 1 1,26 0 0,-75-1-1,-74 1 1,-25 24-1,-124 25 1,0-49 0,74-25-16,26-25 15</inkml:trace>
  <inkml:trace contextRef="#ctx0" brushRef="#br0" timeOffset="66122.37">17241 16050 0,'0'0'0,"74"-74"31,-49 24-31,-25 26 16,25-51 0,-25 25-1,-25 50 1,-25 0-16,-24 50 15,-50 49 1,50 25 0,74-24-1,99-51 1,74-49 0,51 0-1,-125-25 1</inkml:trace>
  <inkml:trace contextRef="#ctx0" brushRef="#br0" timeOffset="66322.37">18010 15852 0,'0'-25'16,"0"50"-16,-25-50 16,25 50-1,-25 49 1,0 26-1,75-26 1,24 0 0,26-49-1,-1 0 1</inkml:trace>
  <inkml:trace contextRef="#ctx0" brushRef="#br0" timeOffset="66771.38">18630 15753 0,'0'0'0,"174"-25"31,-125 0-31,26 25 16,-1 25-1,-49 74 1,-99 25-1,-26 0 1,51-49 0,49-51-1,24-48 1,51-76 0,-25 26-16,49-100 15,-50 25 1,-24 100-1,-50 74 32,-24 74-31,24 50 0,25-25-1,25 0 1,49-75-1,-49-24-15</inkml:trace>
  <inkml:trace contextRef="#ctx0" brushRef="#br0" timeOffset="68255.38">20615 16174 0,'-25'0'0,"0"0"15,0 0 1,25-24 15,25 24-31,0 0 16,24 0-1,-24-25-15,74 25 16,1-25 0,-1 0-1,-50 0 1</inkml:trace>
  <inkml:trace contextRef="#ctx0" brushRef="#br0" timeOffset="68455.53">20664 16422 0,'0'0'0,"-49"25"16,49-50-1,74 25 17,50-24-17,74 24 1,-98-25-16</inkml:trace>
  <inkml:trace contextRef="#ctx0" brushRef="#br0" timeOffset="68839.25">22326 16150 0,'0'0'0,"0"24"0,-25-24 16,1 0-1,-26 0 1,75 0 15,0-24-31,74-26 16,50 25-1,-50 0 1,0 1 0</inkml:trace>
  <inkml:trace contextRef="#ctx0" brushRef="#br0" timeOffset="69421.82">23889 15529 0,'0'0'0,"0"-24"16,0-1-1,25 25 1,-50 0 0,-25 25-1,-24 99 1,0 24 0,24 26-1,50-75 1,74-49-1,-24-50 1,149-25 0,-1-49-1</inkml:trace>
  <inkml:trace contextRef="#ctx0" brushRef="#br0" timeOffset="69758.8">24410 15604 0,'0'0'0,"-25"-25"31,0 25-15,1 0-1,-26 99 1,0 25 0,26 25-1,24-74 16,24-26-15,26-49 0,49-25-1,-24-49 1,-26 0 0,-49-26-1,0 51-15,-25-26 16,1 26-1</inkml:trace>
  <inkml:trace contextRef="#ctx0" brushRef="#br0" timeOffset="70055.55">24708 15529 0,'25'-24'0,"-50"48"0,50-73 16,-25 24-1,-25 50 1,25 0 0,-25 74-1,50-25 1,49 25 0,100 1-1,-75-51 1,-49-24-1,-50 0 1,-75-25 0,-24 0-1</inkml:trace>
  <inkml:trace contextRef="#ctx0" brushRef="#br0" timeOffset="70489.75">25179 15554 0,'50'-49'16,"-100"98"-16,124-123 0,-74 49 15,25 0 1,0 25 0,0 0-1,0 75 1,-75 49-1,0 0 1,26-75 0,24-24-1,24-50 1,51-49 0,24-50-1,0-50 16,-99 149-15,0 1 0,-24 73-1,-1 1 1,25 74 0,25 25-1,-25-50-15</inkml:trace>
  <inkml:trace contextRef="#ctx0" brushRef="#br0" timeOffset="70822.38">23715 16646 0,'-24'0'0,"48"0"0,-73 0 16,74-25 15,49 25-15,174-50-1,199-24 1,98-1-1,1-24 1,-298 50-16,100-1 16,-150 0-1,-173 50 1</inkml:trace>
  <inkml:trace contextRef="#ctx0" brushRef="#br0" timeOffset="71672.27">24336 17043 0,'0'0'0,"24"-50"0,-73 0 32,-50 26-17,24 73 1,26 50 0,24 1-1,25-26 1,74 1-1,50-1 1,-25-24 0,-49-26-1,-25 26 17,-50-25-32,-49-25 31,-50 25-16,0-25-15,124-25 32,0-25-17,74-49 1,75 25 0,0-26-1,-50 51 1,-49 49-16,-26-25 15,1 25 1,0 25 15,-25 0-31,25 24 16,0 26 0,24-1-1,-24-24 16,-25-26-15,25-24 0,-25-24-16</inkml:trace>
  <inkml:trace contextRef="#ctx0" brushRef="#br0" timeOffset="72106.69">24956 17241 0,'25'25'0,"-50"-50"0,74 75 16,-49-25-16,25-1 16,0-48 46,-25-26-62,25 25 16,-25-24-1,25 24 1,-1 25 0,1 49-1,25 1 1,-1-25 0,1 0-1</inkml:trace>
  <inkml:trace contextRef="#ctx0" brushRef="#br0" timeOffset="72559.67">25551 17117 0,'25'-50'16,"0"1"-1,24 24 1,1 0-1,-25 75 1,-25-25-16,0 24 16,0 51-1,0-26 1,-25-49 15,50-50-15,0-25-1,49-74 1,25-25 0,-49 50-1,-50 74 1,0 50 15,0 50-15,25-26-16,-25 1 15,99 24 1,-25 1 0,75-75-1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22:49.7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5830 2828 0,'0'0'0,"-25"0"31,25-25-15,0 75 15,25-1-15,-25 200-1,0-101 1,24-73-1,-24-50 1,50-50 0,24-74-1,-24-25 1,0-50 0,-1 50-1,-24 25 1,0 99 15,0 49-15,74 75-1,0 50 1,25-50 0,-49-74-1,-51-50 1,1-50-1,0-49 1,0-50 0,-50-50-1,0 1 1,0 74 0,25 99-1,-24 50 1</inkml:trace>
  <inkml:trace contextRef="#ctx0" brushRef="#br0" timeOffset="516.72">7020 3275 0,'0'0'0,"-24"0"0,-1 0 15,25-25-15,0-25 16,25 1 0,99-26-1,-25 50 1,-50 100 15,-49 74-15,0-25-1,0-75 1,-24-49 0,48-25-1,51-49 1,-1 24-1,1 50 1,-50 50 0,-25 24-1,-50 1 1,-25 24 0,-24-49-1,25-26 1,49-24-1</inkml:trace>
  <inkml:trace contextRef="#ctx0" brushRef="#br0" timeOffset="784.14">8062 3076 0,'0'0'0,"25"0"31,0 0-15,0 0 0,24-25-1,1 25-15,49-49 31,-24-1-15,-51 50-16</inkml:trace>
  <inkml:trace contextRef="#ctx0" brushRef="#br0" timeOffset="967.06">8161 3299 0,'0'0'0,"-24"25"31,48-25-15,1-25-1,124-24 1,-50 24-16</inkml:trace>
  <inkml:trace contextRef="#ctx0" brushRef="#br0" timeOffset="2033.37">9402 1836 0,'0'-25'31,"0"0"-31,0 50 31,0 0-15,0 74-1,0 0 1,49 25 0,-24 0-1,0 75 1,0-1-1,24 150 1,-24-125 0,-25 0-1,25-25 1,0 1 0,0-1-1,0 1 1,24-25 15,-24-1-15,25 1-1,-26 24 1,1-24 0,-25-100-16,0 100 15,25-50 1,-25 25-1,0-50 1,0 0 0,0 1-1,25-1 1,-25 0 0,25 0-1,-25 0 1,24 26 15,-24-26-15,0-25-16,25 1 15,-25 24 1,0 0 0,0-25-1,0 26 1,0-1-1,-25-25 1,25 1 0,0-1-1,0-24 1,0 24 0,0-24-1,-24 74 16,24-74-15</inkml:trace>
  <inkml:trace contextRef="#ctx0" brushRef="#br0" timeOffset="5001.72">10469 1960 0,'0'0'0,"0"-25"31,0 0-31,0 50 32,-25-25-17,50 99 1,-1-24-1,51-26 1,24-24 0,0-50-1,-49-24 1,-25-26 0,-1-24-1,-48 49 1,24 1 15,-25 74-15,25 49-1,0 50 1,25 25 0,-1 0-1,-24 0 1,0-1-1,-24-73 1,-26-26 0,0-49-1,-24-49 1,24-26 0,26-73-1,24 98-15,0 0 16</inkml:trace>
  <inkml:trace contextRef="#ctx0" brushRef="#br0" timeOffset="5300.22">11262 2530 0,'0'0'0,"0"25"63,-24 0-63,24 0 15,0 24-15,0 51 16,24-26 15,-24-24-15,25-26-16</inkml:trace>
  <inkml:trace contextRef="#ctx0" brushRef="#br0" timeOffset="6050.69">10766 4441 0,'0'0'0,"25"-25"16,-25 0 15,0 50-16,-25 24 1,50 51 0,0-1-1,24-50 1,26-24 0,-1-74-1,1-1 1,-26-49 15,-24 24-15,-25 51-16,0-1 31,0 50-15,-25 49-1,25 25 1,0 50-1,50 0 1,0 0 0,-26 0-1,1-1 1,-25-73 0,-49-26-1,-1-49-15,-49-24 31,-1-51-15,1-49 0,74 50-16</inkml:trace>
  <inkml:trace contextRef="#ctx0" brushRef="#br0" timeOffset="6417.78">11510 5234 0,'0'25'15,"25"-25"1,0 25-1,0 0 1,0 0 0,-1 74-1,-24 0 1,0 0 0,-24-99-1,73 0 1,26-74-1,-1 24-15,25-49 16,-49 74 0</inkml:trace>
  <inkml:trace contextRef="#ctx0" brushRef="#br0" timeOffset="8017.51">11411 3920 0,'0'-25'47,"-25"25"-31,25 49-1,-24 1-15,-1 24 16,-25 75 0,1-25-1,49-99-15,-25 25 31</inkml:trace>
  <inkml:trace contextRef="#ctx0" brushRef="#br0" timeOffset="8884.08">11634 5259 0,'-24'0'47,"24"25"-16,0 0-31,24 0 16,-24 24-16,25 1 16,-25 24-16,50 1 15,-50-1 1,25-49 0,-25 0 15,0-75-16,0 25 1,-25-124 0,25 1-1,-25 24 1,25 99-16,0 0 16,0 0-1,0 75 1,25 49-1,24 25 1,-24 0 0,0-50-1,-25-49 1,0-50 15,0-24-15,-25-75 15,0 0-15,25 99-16,-24 50 31,24 49-15,0 50-1,24 25 1,1-50-1</inkml:trace>
  <inkml:trace contextRef="#ctx0" brushRef="#br0" timeOffset="9788.03">10543 7169 0,'0'0'0,"25"-24"16,0-1 0,-25 0-1,0 0 1,-25 100-1,25 49 1,25 24 0,24-73-1,50-26 1,-24-73 0,-26-1-1,1-50 1,-50 51-1,25-51 1,-25 1 0,0 49-1,0 50 1,0 74 0,0 99-1,0 1 1,0 24-1,0-49 1,-25-50 0,-25-25-1,-49-49 1,-25-75 15,75-25-15,-1 1-16,0-1 15,1-99 1,49 75 0</inkml:trace>
  <inkml:trace contextRef="#ctx0" brushRef="#br0" timeOffset="10018.28">11238 8335 0,'0'0'0,"49"50"31,-49-25-31,0 0 16,0-1-16,0 26 0,0 49 31,0 25-16,-25-25-15</inkml:trace>
  <inkml:trace contextRef="#ctx0" brushRef="#br0" timeOffset="10369.12">11312 6996 0,'0'24'47,"-25"1"-47,25 0 16,0 0-16,-25 25 16,25-26-1,0 1 1</inkml:trace>
  <inkml:trace contextRef="#ctx0" brushRef="#br0" timeOffset="10586.2">11684 6971 0,'0'0'16,"0"-25"-1,-25 50 1,25 0-16,-25 24 16,1 1-1,24 0-15,0-1 16,0 26-16</inkml:trace>
  <inkml:trace contextRef="#ctx0" brushRef="#br0" timeOffset="11517.85">14959 1737 0,'0'0'0,"0"-50"16,0 75 30,0 0-46,0 24 16,0 1-16,49 74 16,1-75-1,49-49 1,-25-24 0,-24-51 15,-25-24-16,0 0 1,-25 24 0,0 50-1,0 100 17,0 99-17,25 24 1,-1 75-1,-24-149 1,0-25 0,0-49-1,-24-50 1,-1 0 0,0-25-16,-50-25 15,26-49 16,24 74-31</inkml:trace>
  <inkml:trace contextRef="#ctx0" brushRef="#br0" timeOffset="11819.37">15678 2257 0,'25'0'0,"-50"0"0,50 25 16,-25 0-1,0 25-15,-25 24 16,0 25 0,25-24-1,-25-50 16,75-25-31,49-75 16,25-24 0,0 25-1,-49 74 1</inkml:trace>
  <inkml:trace contextRef="#ctx0" brushRef="#br0" timeOffset="12534.63">15554 4490 0,'0'0'0,"-25"-25"16,25 1 0,-25 48-1,25 51 1,50-1 0,49-74 15,0-25-16,-24-49 1,-1-25 0,-49 24-1,-25 1 1,0 99 0,0 24-1,-25 100 1,0 25-1,25 49 1,25-24 0,-25-51-1,0-24 1,-49-74 0,-26-25-1,-24-75 1,0-49 15,74 25-31</inkml:trace>
  <inkml:trace contextRef="#ctx0" brushRef="#br0" timeOffset="12785.27">16174 5061 0,'0'0'0,"25"74"16,-25-24-1,0-1 1,-25 26 0,50-26-1,49-49 16,50-49-15,-74 24-16,24-74 16</inkml:trace>
  <inkml:trace contextRef="#ctx0" brushRef="#br0" timeOffset="13051.3">16397 3820 0,'0'0'15,"25"-74"1,-50 99 15,1 0-31,-1 24 16,-25 75-1</inkml:trace>
  <inkml:trace contextRef="#ctx0" brushRef="#br0" timeOffset="13851.05">15604 7244 0,'0'-25'16,"0"0"-16,-25 25 16,0 25 15,25 25-16,0 24 1,50-24 0,49-50-1,-25-25 1,-24-25-16,-1-49 16,-24 25-1,-25 24 1,0 75 31,0 24-47,-25 100 15,50 74 1,0 1 0,0-1-1,-25-49 16,-50-50-15,25-100-16,-99 1 16,25-50-1,0-74 1,49-74 0,50 98-16</inkml:trace>
  <inkml:trace contextRef="#ctx0" brushRef="#br0" timeOffset="14152.05">16298 7988 0,'0'0'0,"0"25"0,25 0 15,-25-1 1,0 26 0,25 24-1,-50 26 1,25-1 0,0-74-1,74-50 1,50-50-1,-49 26-15</inkml:trace>
  <inkml:trace contextRef="#ctx0" brushRef="#br0" timeOffset="14485.32">16521 6797 0,'0'0'0,"0"-25"15,25 25-15,-25-24 32,0 48-32,-25 51 15,-24 24 1,-1-25 0,25 1-1</inkml:trace>
  <inkml:trace contextRef="#ctx0" brushRef="#br0" timeOffset="14668.97">16770 6698 0,'0'0'16,"0"-25"-1,-25 50 1,25 0-1,-50 74 1,50-25 0</inkml:trace>
  <inkml:trace contextRef="#ctx0" brushRef="#br0" timeOffset="15618.81">20019 1439 0,'0'0'0,"25"-25"16,-50 0-16,-24 0 15,-1 25 16,0 25-15,1 25 0,-26 49-1,1 50 1,-1 25 0,51-50-1,48 0 1,1-75-16,99 26 15,50-51 1,0 1 0,-75-50-1,25 1 1,-50-51 0,-24-24-1,-25-25 16,-25-25-15,0 25 0,-50 25-1,1 74-15,-76-25 16,-23 26 0,-1 48-1,25 1 1</inkml:trace>
  <inkml:trace contextRef="#ctx0" brushRef="#br0" timeOffset="16368.95">20317 4242 0,'0'0'0,"-25"-25"0,0 25 16,-24-25 0,-26 25-1,1 75 1,-1 49-1,26 74 1,74 1 0,-1-125-16,100 50 15,25-74 1,-25-50 0,-24-25-1,-26-74 16,-49-25-15,0 0 0,-75-25-1,-49 25 1,-25 74 0,-25 50-1,0 75 1</inkml:trace>
  <inkml:trace contextRef="#ctx0" brushRef="#br0" timeOffset="16918.25">20689 6425 0,'0'0'0,"-25"-50"31,-24 50-15,24 0-1,0 25 1,0 25-1,0 0-15,-24 74 16,49 24 0,0 51-1,25-1 1,-1 50 0,26-24-1,-25-26 1,-25-99-1,-25-24 1,-49-75 0</inkml:trace>
  <inkml:trace contextRef="#ctx0" brushRef="#br0" timeOffset="17102.07">20044 7541 0,'0'-74'15,"0"148"-15,-25-173 16,50 74-16,-25 1 16,50-26-1,49 0 1,75 26 0,24-26-1</inkml:trace>
  <inkml:trace contextRef="#ctx0" brushRef="#br0" timeOffset="17352.91">21359 6698 0,'0'0'0,"25"-50"0,-25-24 16,-50 49 0,-24 75-1,-26 49 16,51 75-15,24 49 0,25-25-1,74-24 1,26-75 0,-26-74-16,25 0 15</inkml:trace>
  <inkml:trace contextRef="#ctx0" brushRef="#br0" timeOffset="17785.7">21532 6971 0,'0'0'0,"25"-50"16,-25 25-16,25-24 16,25 49 15,24 25-16,-49 49 1,-25 125 0,-50-75-1,50-100 1,0-48 0,50-100-1,0-25 1,24-25-1,-49 100 1,-25 49 0,-25 149 31,25-50-47,0 25 15,74 1 16,1-26-15,-26-49-16,1-25 0</inkml:trace>
  <inkml:trace contextRef="#ctx0" brushRef="#br0" timeOffset="18017.95">22326 6599 0,'0'0'0,"0"-25"0,25 0 15,-25 0 17,25 75-17,0 49 1,24-24-16,-24 98 16,-25 1-1,-50-75 16,-24-49-15</inkml:trace>
  <inkml:trace contextRef="#ctx0" brushRef="#br0" timeOffset="18934.16">23021 1861 0,'0'0'0,"0"-50"16,0 25-16,0-24 15,0 24 1,0 0 0,0 75 15,0-1-15,0 26-16,-25 148 15,25 75 16,50 49-15,24 25 0,1 25-1,-26-174-15,50 248 16,1 1 0,-26-50-1,-24-26 1,-1-73-1,-24-50 1,25-25 0,-26-50-1,-24 1 1,0-26 0,0-24 15,0-25-16,25-74-15,-25 49 16,25-24 0,0 24-1,-25-25 1,0-24 0,0-25 30,-25-25-14</inkml:trace>
  <inkml:trace contextRef="#ctx0" brushRef="#br0" timeOffset="19434.71">23790 4937 0,'0'0'0,"0"-25"31,0 0 1,25 25-17,24-25 1,1 25-16,74-49 15,0 24 1,-25 0 0</inkml:trace>
  <inkml:trace contextRef="#ctx0" brushRef="#br0" timeOffset="19602">23889 5086 0,'0'0'0,"-25"0"31,50 0-31,0 0 16,124-50 0,-75 25-16</inkml:trace>
  <inkml:trace contextRef="#ctx0" brushRef="#br0" timeOffset="20402.5">25105 1885 0,'0'0'0,"0"25"15,0 0-15,24 0 16,-24 24-16,0 75 16,25 50 15,0 74-16,0 25 1,24 0 0,-24 49-1,-25 1 1,25 24 0,0 1-1,0-26 1,24-24-1,-24-25 1,-25-149-16,25 124 16,0-25-1,-50 0 1,25-24 0,-25-26-1,0-24 16,25-25-15,0-25 0,0-49-1,0 24 1,0-49 0,0 0-1,25-25 16,-25 0-15</inkml:trace>
  <inkml:trace contextRef="#ctx0" brushRef="#br0" timeOffset="21057.08">26022 2183 0,'0'0'0,"0"-25"46,0 50 1,0 0-31,-24 49-16,24 1 16,0 24-16,-25 50 31,25-50-16,0-25 1,25-24 0,-1-25-1</inkml:trace>
  <inkml:trace contextRef="#ctx0" brushRef="#br0" timeOffset="21685.12">26171 4664 0,'0'0'0,"0"-25"16,0 0-1,0 0 1,-24 25 0,-26 25-1,-25 50 1,26 49 0,24 24-1,75-48 16,49-26-15,25-49 0,-25-25-1,-49-25-15,-25-74 16,-25-25 0,-75-25-1,1 50 1,-1 49-1,-24 50 1,49 0 0,1 75-1</inkml:trace>
  <inkml:trace contextRef="#ctx0" brushRef="#br0" timeOffset="22219.28">26444 5904 0,'0'25'16,"-25"-50"0,1 50-1,-1-25-15,0 50 16,0 49 0,25 25-1,-25-25 16,25 25-15,0-49 0,50-51-1,24-24 1,50-49 0,-24-26-1,-26-24 1,-74-50-1,-25 25 1,-24 75-16,-51-51 16,-48 51-1,-1 24 1,99 0 0</inkml:trace>
  <inkml:trace contextRef="#ctx0" brushRef="#br0" timeOffset="23085.45">28032 2084 0,'0'0'0,"0"-50"15,25 50 1,-25-25 0,-25 25-1,-74 75 1,-25 49 0,74 25-1,50-25 16,50-50-15,123-49 0,-24-25-1,0-50 1,-99 26-16</inkml:trace>
  <inkml:trace contextRef="#ctx0" brushRef="#br0" timeOffset="23418.75">28429 2084 0,'25'-25'0,"-50"50"0,50-75 16,-50 25-1,-25 75 17,25 49-17,1 25 16,48-24-15,51-51 0,-1-49-1,1 0 1,-1-49 0,-49-26-1,-25 25-15,-25-24 16,-74 0-1,24 24 1,51 50 0</inkml:trace>
  <inkml:trace contextRef="#ctx0" brushRef="#br0" timeOffset="23735.67">28875 1935 0,'0'0'0,"50"-25"15,-25 0 1,-100 50 15,26 74-15,24 1 0,74-26-1,26-24 1,-1-1-1,-49-49 1,0 25 0,-50-25 15,0 0-15,-24 25-16,-1 0 15</inkml:trace>
  <inkml:trace contextRef="#ctx0" brushRef="#br0" timeOffset="24219.39">29099 2084 0,'0'0'0,"24"-25"0,1 0 16,25-24-1,-25-1 1,24 50-1,1 0 1,-25 25 0,-1 49-1,-48 50 1,-1-49 0,25-51 30,0-48-30,25-26 0,-1-49-1,26 0 1,-25 24 0,-25 100 15,-25-25-16,0 124 1,25-50 0,25 1-1,49-1 1,1-49 0</inkml:trace>
  <inkml:trace contextRef="#ctx0" brushRef="#br0" timeOffset="25152.44">27957 4490 0,'-24'0'16,"24"-25"-1,-25 25-15,50-24 32,24 24-17,50-25 1,-24 25-1,-1-25 1</inkml:trace>
  <inkml:trace contextRef="#ctx0" brushRef="#br0" timeOffset="25535.1">28503 4143 0,'0'0'0,"0"-75"31,-25 75-15,1 25-1,-1 25 1,0-1 0,-25 125-1,100-99 1,49-26-1,25-24 1,-74 0 0,-25-25-1,-50 25 17,0-25-32,-74 24 15,24 1 16,26-25-15,49-25-16</inkml:trace>
  <inkml:trace contextRef="#ctx0" brushRef="#br0" timeOffset="25769.23">28801 4316 0,'0'0'0,"25"0"47,-50 0-47,25 25 15,0 50 1,0-26 0,0 1 15,49-25-16,-49 0-15,25-25 0</inkml:trace>
  <inkml:trace contextRef="#ctx0" brushRef="#br0" timeOffset="25901.65">28826 4217 0,'0'0'0,"-25"-49"15,0-26 1,25 50 15</inkml:trace>
  <inkml:trace contextRef="#ctx0" brushRef="#br0" timeOffset="26235.24">28950 4391 0,'0'50'32,"25"-75"30,-1 0-62,1-25 16,0 25-16,-25 1 15,25 24 1,0 0 15,-25 24-31,24 26 16,1 25 0,0-26-1</inkml:trace>
  <inkml:trace contextRef="#ctx0" brushRef="#br0" timeOffset="26702.97">29371 4316 0,'0'0'16,"0"-24"-16,25-1 31,0 0-31,0 25 15,0 0 1,-1 50 0,1 49-1,-50-25 1,25-49 0,0 0 15,0-50-16,25 0 1,25-74 0,-25 25-1,0 24 1,-1 25 0,-24 50-1,-24 0 1,24 49-1,0 26 1,49-26 0,26 25-1,-1-49 1</inkml:trace>
  <inkml:trace contextRef="#ctx0" brushRef="#br0" timeOffset="28361.39">28007 6276 0,'0'-25'79,"50"25"-64,-26 0 1,26 0-16,-25 0 15,74 0 1,-74-24 0,0 24-16,0 0 31</inkml:trace>
  <inkml:trace contextRef="#ctx0" brushRef="#br0" timeOffset="28754.22">28652 6053 0,'-25'0'31,"0"0"-15,1 0-16,24 25 15,-25 0-15,0 24 16,-49 50-1,49 1 1,25-26 0,74-24-1,1-25 1,49-1 0,24-48 15,-123-1-31</inkml:trace>
  <inkml:trace contextRef="#ctx0" brushRef="#br0" timeOffset="29135.98">29024 6152 0,'0'0'0,"0"-25"31,0 1-31,-25 24 16,1 24 0,-51 51-1,25 24 1,50-49-16,0 24 16,25-24 15,50-50-16,24-25 1,-49 0 0,-1-49-1,-24 24 1,-75-24 0,-24 24-1,0 25 1,49 0-16</inkml:trace>
  <inkml:trace contextRef="#ctx0" brushRef="#br0" timeOffset="29502.62">29272 5979 0,'0'0'16,"-25"24"31,1-24-47,24 25 15,0 25 1,0-1 0,49 1-1,-24-25-15,49 24 16,-49-24-1,0 0 1,-25 0 0,-25 24 15,-49-24-15,49 0-1,0-25 1</inkml:trace>
  <inkml:trace contextRef="#ctx0" brushRef="#br0" timeOffset="30036.04">29570 6078 0,'0'0'15,"0"-25"1,0 0-16,25 25 16,0 0-1,24 0 1,1 25 0,-1 25-1,-49 74 16,-24-75-15,-1 1 0,25-25 15,0-50-31,25 0 16,-1-49-1,1-50 1,25 24-1,-25 51 1,-25 24 0,-25 50-1,25 0 1,-25-1-16,0 51 31,25-1-15,25-24-1,25-25 1,49-1-16</inkml:trace>
  <inkml:trace contextRef="#ctx0" brushRef="#br0" timeOffset="31452.82">31753 1588 0,'0'-25'16,"-25"25"31,0 0-32,0 25 1,1-1-16,-1 1 16,-50 50-1,26 24 1,-1-25-1,50 1 1,0-50-16,25 49 16,49-24-1,26-26 1,-1 1 0,0-25 15,-24-25-16,-1-24 1,-24-26 0,-1 1-1,-24 0 1,-25-26 0,0 76-16,-25-51 15,0 1 1,-24 49-1,-50 0 1,24 25 0,-24 25-1,74 0 1</inkml:trace>
  <inkml:trace contextRef="#ctx0" brushRef="#br0" timeOffset="32637.33">31927 4118 0,'0'-25'15,"0"0"1,-25 1-1,0 24 1,25-25-16,-25 25 16,0 0-1,-24 0 1,-51 49 0,26 26-1,24-1 1,26 1-1,24 24 1,49-49 0,26 24-1,24-49 1,25 0 0,-25-25 15,-24-50-16,-26 0 1,-24-99 0,0 25-1,-50 25 1,-25 25 0,-24 49-1,-50 25 1,0 25-1</inkml:trace>
  <inkml:trace contextRef="#ctx0" brushRef="#br0" timeOffset="33402.83">31703 5681 0,'0'-25'16,"-25"25"31,1 25-47,-1 0 15,-50 24 1,26 51 0,24-51-1,25 1-15,-25-1 16,25-24-16,50 25 16,24-25-1,50-25 1,0-25-1,-49 0 1</inkml:trace>
  <inkml:trace contextRef="#ctx0" brushRef="#br0" timeOffset="33771.99">32001 5830 0,'0'-25'0,"0"0"16,-25 25 31,0 25-32,25 0-15,-24 24 16,-1 26 0,0-1-1,50-24 1,0-50-1,49 25 1,-24-50 0,-1-25-1,-49 25 1,25-24 0,-50-26-1,25 51-15,-49-1 16,24 0-1,25 0-15</inkml:trace>
  <inkml:trace contextRef="#ctx0" brushRef="#br0" timeOffset="34086.28">32323 5681 0,'0'-25'16,"-24"50"15,24 0-15,-25 0-16,25-1 15,0 1-15,0 25 32,25 24-17,-1-49 1,-24 25-1,0-26 1,-49 1 0,24-25-1,-49 0 1,49 0 0</inkml:trace>
  <inkml:trace contextRef="#ctx0" brushRef="#br0" timeOffset="34503.4">32448 5830 0,'0'0'0,"24"0"32,-24-25-17,25 25 1,0-25-1,-25 0 1,25 1 0,-25-1-1,25 0 1,-50 25 15,0 50-15,-25-1-1,50-24 1,0 25 0,25-26-1,50 1 1,49-25 0,-25 0 15,-25-25-31</inkml:trace>
  <inkml:trace contextRef="#ctx0" brushRef="#br0" timeOffset="34785.92">32919 5681 0,'25'-25'15,"-25"0"-15,-25 25 47,25 25-47,-25-25 16,0 50-1,0-1 1,25 1 0,50 0 15,-50-26-31,74-24 15,26 0 1,-76 0-16</inkml:trace>
  <inkml:trace contextRef="#ctx0" brushRef="#br0" timeOffset="35269.05">33142 5606 0,'0'-24'16,"25"-1"0,0 25 15,0 0-31,-1 49 31,1 1-15,-25 25-1,-25-26 1,25-24 0,0-50 15,25 25-15,25-74-1,-25-1 1,-1 1-1,-24 49-15,0 0 47,0 50-47,0 25 16,-24-1 0,24 26 15,24-26-16,1-24-15</inkml:trace>
  <inkml:trace contextRef="#ctx0" brushRef="#br0" timeOffset="37074.32">33489 1340 0,'0'0'0,"0"24"16,0 1-16,-24 0 15,-1 25 17,25 24-32,0-24 31,0 49-16,0-25 1,25 26 0,-25-1-1,24-25 1,-24 25 0,25-24-1,-25 24 1,25 0-1,-25-49-15,25 24 16,-25 26 0,25-1-1,-25 0 1,0 25 0,24-25 15,1 1-16,-25-51 1,0 26 0,0-1-1,0 0 1,-25 26 0,25-1-1,0-25 1,0-24-1,0 24 1,0 26 0,-24-26-1,24-24 1,0 24 15,0 0-15,0-24-1,0 49 1,0-24 0,0 24-1,0-25 1,24 1 0,1-1-1,-25 1 1,0-1-1,25 50 17,-25-25-17,0-24 1,0-26 0,0-24-16,0 25 0,0 49 31,0-25-16,0 26 1,0-26 0,0 1-1,0-1 1,0-24 0,0-1-1,25 1 1,-25-25-16,0-1 15,0 1-15,0 50 32,0-51-17,0 26 17,0-25-17,0 0 1,0-1-1,0 1 1,0 0 0,0 0-16,-25-25 15,-25 25 1</inkml:trace>
  <inkml:trace contextRef="#ctx0" brushRef="#br0" timeOffset="38203.85">6971 11411 0,'0'0'0,"25"0"94,-1 0-94,26-24 15,0 24-15,-1-25 16,1 25-16,24-50 31,-24 25-31,-25 1 16,-1 24-1</inkml:trace>
  <inkml:trace contextRef="#ctx0" brushRef="#br0" timeOffset="38435.78">7045 11684 0,'0'0'16,"-25"25"-16,-24 25 31,49-25-15,25-25-1,24 0-15,75-50 16,-25 25 0,25-49-1</inkml:trace>
  <inkml:trace contextRef="#ctx0" brushRef="#br0" timeOffset="41912.99">8261 11287 0,'25'0'31,"-25"-24"0,-25 24-15,25 24 15,-25 1-15,25 99-1,0 0 1,25 25 0,-25-25-1,0-25 1,25-24 0,-25-50 30,-25-25-14</inkml:trace>
  <inkml:trace contextRef="#ctx0" brushRef="#br0" timeOffset="42902.94">9799 10791 0,'0'0'0,"0"-25"16,-25 1 0,25 48 15,0 1-16,0 25 1,0-1-16,50 75 16,-26 50-1,1 25 1,0 24 0,25-25-1,-26 26 1,1-26-1,0 50 1,-25-25 0,25 1-1,0-26 1,-1-24 15,1 123-15,25-123-1,-25 0 1,-1-50 0,-24 0-1,25 0 1,0-25 0,0 0-1,-25-49 1,0-25-1</inkml:trace>
  <inkml:trace contextRef="#ctx0" brushRef="#br0" timeOffset="44720.55">11238 10593 0,'0'0'0,"-25"0"32,0 25-17,0-1 1,0 1 0,1 0-1,24-50 63,0 0-78,0 1 16,0-1 0</inkml:trace>
  <inkml:trace contextRef="#ctx0" brushRef="#br0" timeOffset="45056.92">10766 11238 0,'0'0'16,"0"25"0,0-50-1,25 0 1,0 0-16,49 0 16,1-24-1,74-1 1,-25 0-1,-75 50 1,-24 0 0,-25 25-1</inkml:trace>
  <inkml:trace contextRef="#ctx0" brushRef="#br0" timeOffset="45703.16">11734 10618 0,'0'0'16,"-25"-50"-1,0 25 1,-25 0-1,26 75 1,-1 24 0,25 26-1,49-51-15,75 26 16,25-26 0,-49 26-1,-51-26 1,-74 26-1,-24-1 1,-50-24 0,-1-25-1,51-25 17,49-50-17,74-74 1,50 25-1,-49 49-15,49-49 16,-75 74 0,-24 0-1,-25 75 17,-25 24-17,50 25 1,-25-24-1,25-1 1,-25-49 0,0 0-1,25-25 1</inkml:trace>
  <inkml:trace contextRef="#ctx0" brushRef="#br0" timeOffset="45836.81">12180 10766 0,'0'0'0,"0"-49"16,-25 24-1,25-25 1</inkml:trace>
  <inkml:trace contextRef="#ctx0" brushRef="#br0" timeOffset="46170.83">12379 10940 0,'0'0'16,"24"50"0,-24-26-1,0-48 32,25-1-47,-25 0 16,25-49-1,0 49 1,-25 0 0,25 25-1,24 50 1,-24-1-16,25 50 15,-1 1 1,-49-51 0</inkml:trace>
  <inkml:trace contextRef="#ctx0" brushRef="#br0" timeOffset="46588.98">12825 10866 0,'0'0'15,"25"-50"1,25 25 0,-1 0-1,26 50 1,-51 0-16,-24 99 16,0 0-1,0-49 1,-24-26-1,24-98 17,24-26-17,-24 1 1,25-1-16,0 1 16,25-75-1,-50 174 16,-25 49-15,0 25 0,75 25-1,24-24 1,125-26 0</inkml:trace>
  <inkml:trace contextRef="#ctx0" brushRef="#br0" timeOffset="47270.07">16199 10667 0,'0'0'0,"0"-25"0,-25 25 16,0-24-1,1 24 17,24-25-17,-50 50 1,0 24-1,1 50 1,-1 1 0,50 24-1,50-25 1,49-49 0,50-26-1,-25-24 1,-50 0-16,1-49 15,-51-51 1,-24-24 0,-49-24-1,-26 48 1,-24 51 15,0 24-15,0 25-1,24 25-15</inkml:trace>
  <inkml:trace contextRef="#ctx0" brushRef="#br0" timeOffset="48154.18">11287 13843 0,'0'0'0,"-25"0"0,75 0 78,0-25-78,24 25 16,0 0-16,1-25 15,-1 25-15,25-25 16,-24 0-1,-50 25 1</inkml:trace>
  <inkml:trace contextRef="#ctx0" brushRef="#br0" timeOffset="48469.93">12205 13520 0,'0'-25'15,"25"25"17,-50 25-17,-25 25 1,50-1-1,-24 1-15,-1-1 0,25 51 16,25-26 0,49-24-1,50-25 1,-50-50 0</inkml:trace>
  <inkml:trace contextRef="#ctx0" brushRef="#br0" timeOffset="48805.55">12676 13694 0,'0'-50'16,"0"100"-16,-24-100 15,-1 25 17,25 50-17,-25 74 1,25-74-1,0 25-15,50 24 16,-1-24 0,1-50-1,24-25 17,-49-49-17,0-1 1,-50-24-1,0 49 1,-49 25 0,74 1-1</inkml:trace>
  <inkml:trace contextRef="#ctx0" brushRef="#br0" timeOffset="49090.21">13098 13421 0,'0'0'31,"0"25"-31,0-1 16,-25 1-16,50 25 16,0 24-1,24-24 1,51-1-1,-26 1 1,-74-25 0,25 0-1,-75 24 1</inkml:trace>
  <inkml:trace contextRef="#ctx0" brushRef="#br0" timeOffset="49572.68">13495 13520 0,'25'-25'16,"0"25"0,24-25-16,1 1 31,-1 24-16,-24 24-15,25 51 16,-50 24 0,25-25-1,-25 1 1,0-100 15,49-74-15,1-25-1,-25 49 1,0 1-16,-1-50 16,-24 99 15,-24 75 0,-26 24-15,25 25-1,50 25 1,-25-99-16,25 50 16,49-26-1,25-24 1</inkml:trace>
  <inkml:trace contextRef="#ctx0" brushRef="#br0" timeOffset="50220.53">16224 13222 0,'0'-24'15,"0"-1"-15,-25 25 16,0 25 0,-24 24-1,-1 50 1,25 25-1,25-49 1,75-26 0,24-24 15,-25-50-31,1 25 16,-1-24-16</inkml:trace>
  <inkml:trace contextRef="#ctx0" brushRef="#br0" timeOffset="50720.86">16745 13297 0,'0'-25'0,"0"50"0,0-75 15,-50 50 1,0 25 0,26 49-1,-1 26 1,0-1-1,75-50 1,-1-24 0,26-25-1,-1-49 1,-49-75 15,-25 49-15,-25 50-1,0-24-15,1 24 16,24 0 0,49 0-1,1 25 1,-1 25 0,1 25-1,-25 24 1,0 1-1,-1-26 1,-24 26 15,-49-51-15,-1 1 0,25-25-16</inkml:trace>
  <inkml:trace contextRef="#ctx0" brushRef="#br0" timeOffset="51053.75">17365 13346 0,'0'0'16,"0"-24"-16,49-26 16,-24 25-1,0 0-15,0-49 31,0 49-31,-25 0 0,-50 25 32,25 0-32,-49 50 15,24 49 17,25-24-17,50-26 1,0 1-1,49-50 1,51 0 0,-26-50-1</inkml:trace>
  <inkml:trace contextRef="#ctx0" brushRef="#br0" timeOffset="51270.85">17811 13247 0,'0'-25'16,"0"50"-16,0-74 0,0 24 15,-24 25 1,-26 49 15,50-24-31,0 0 16,-25 49 0,75 1-1,74-50 1,-75-1-1,1-48-15,0 24 0</inkml:trace>
  <inkml:trace contextRef="#ctx0" brushRef="#br0" timeOffset="51671.97">18233 13148 0,'0'0'0,"25"-50"15,0 25 1,0 1 15,-1 48-31,1 51 31,-50 49-15,1-50 0,24-24-1,24-124 16,51-50-15,-26 24 0,-24 26-1,-25 49 1,0 50 0,0 49-1,25 1 1,0-1-1,49-24 1,-24-50 0</inkml:trace>
  <inkml:trace contextRef="#ctx0" brushRef="#br0" timeOffset="52352.99">18903 10196 0,'0'0'16,"0"-25"-16,25-25 0,-25 26 15,0-1 17,0 50-17,0-1 1,0 76-1,25 24 1,49 49 0,0 51-1,26 48 1,24 26 0,-25 0-1,-74-149-15,24 124 16,-24-25-1,0-25 1,-25-25 0,0-24-1,0-25 1,0 0 15,25-25-15,-25-25-1,0-49 1,0-26 0,0 1-1,0 0 17</inkml:trace>
  <inkml:trace contextRef="#ctx0" brushRef="#br0" timeOffset="54820.61">20615 11659 0,'0'0'0,"-25"0"31,50 0 16,-1-24-47,1 24 16,25 0-1,-1 0-15,1 0 16,49-50-1,25 25 1,-49 0 0,-50 25-1,-25-24-15</inkml:trace>
  <inkml:trace contextRef="#ctx0" brushRef="#br0" timeOffset="55037.57">20615 11883 0,'0'0'0,"0"25"16,-25-25 0,50 0-1,-1-25 1,100-25-1,25 25 1,25-24 0</inkml:trace>
  <inkml:trace contextRef="#ctx0" brushRef="#br0" timeOffset="55554.68">22252 11486 0,'-25'0'16,"25"-25"-16,0 0 63,25 25-63,0 0 15,-1-25 1,26 25-16,24 0 15,-49-24 1,25 24 0,-25 0-1</inkml:trace>
  <inkml:trace contextRef="#ctx0" brushRef="#br0" timeOffset="56187.7">23418 10642 0,'0'-24'32,"0"-1"-32,-50 25 15,-49 49 17,25 26-17,49 24 1,74 0-1,75-24 1,25-1 0,-25-24-1,-49-1 1,-75-24 0,-25 25-1,0-25-15,-99 24 16,25-49-1,49 0 1,100-99 15</inkml:trace>
  <inkml:trace contextRef="#ctx0" brushRef="#br0" timeOffset="56403.37">23740 10990 0,'0'0'0,"25"0"15,0-25 1,-25 50 15,0 24-15,0 1 0,25 24-1,-1-24 1,1-25-1</inkml:trace>
  <inkml:trace contextRef="#ctx0" brushRef="#br0" timeOffset="56536.51">23839 10791 0,'0'0'0,"-49"-74"31</inkml:trace>
  <inkml:trace contextRef="#ctx0" brushRef="#br0" timeOffset="56871.12">24038 11064 0,'0'0'16,"25"50"0,-25-25-1,0-50 32,25-25-31,-1 0-1,1 26 1,0 24 0,0 0-1,0 49 1,-25 1 0,0 0-1,0-26-15</inkml:trace>
  <inkml:trace contextRef="#ctx0" brushRef="#br0" timeOffset="57305.14">24509 10915 0,'0'0'16,"0"-49"-16,25 24 15,25 0 1,-1 0-1,26 25 1,-26 25 0,-49 25-1,0 49 1,-24-25 0,24-24-1,0-75 32,24 0-47,-24-24 0,25-75 16,0 0-1,-25 74 1,-25 75 31,0 49-32,25 50 1,0-25 0,25-49-16,25 74 15</inkml:trace>
  <inkml:trace contextRef="#ctx0" brushRef="#br0" timeOffset="57952.97">25725 10742 0,'0'24'62,"0"1"-46,0 0-1,0-50 48</inkml:trace>
  <inkml:trace contextRef="#ctx0" brushRef="#br0" timeOffset="58338.02">26519 10345 0,'0'0'0,"-25"-25"32,0 25-32,-25 49 15,1 26 1,-1 49-1,50-25 1,99 0 0,1-49-1,24-50 1,-75-25 0</inkml:trace>
  <inkml:trace contextRef="#ctx0" brushRef="#br0" timeOffset="58837.97">26916 10543 0,'0'0'0,"0"-25"0,0 1 15,0-1 17,-25 74-17,25-24 1,-50 74-1,50-49-15,-25 24 16,25 1 0,50-50-1,24-25 1,26-50 0,-26 0-1,-49-74 1,-25 25-1,-25 25 1,0 49 0,25 0 15,75 0-15,24 50-1,-25 50 1,-49-1-1,-25 0 1,0 1 0,-25-26-1,0-24 1,1-25-16</inkml:trace>
  <inkml:trace contextRef="#ctx0" brushRef="#br0" timeOffset="59170.97">27536 10667 0,'25'-25'15,"-50"50"-15,74-74 0,51 24 32,-26-50-17,0 26 1,-74-1-16,25 50 15,-50-50 1,-49 50 0,0 25-1,-26 50 1,51-1 0,49 50-1,74-74 1,25-25-1,50-1 1,-74-24 0</inkml:trace>
  <inkml:trace contextRef="#ctx0" brushRef="#br0" timeOffset="59404.13">28230 10469 0,'0'-25'16,"0"50"-16,-24-75 15,-1 50 1,0 0 0,25 25-16,-25 49 15,0 1 1,50 24 0,50-49-1,24-26 1,0-24-1,-49 0 1</inkml:trace>
  <inkml:trace contextRef="#ctx0" brushRef="#br0" timeOffset="59838.2">28602 10345 0,'0'0'0,"25"-25"31,0 25-31,25 0 16,-1 0 0,-24 49-1,-25 51 1,-25-1 0,0-25-1,50-74 32,0-24-47,49-26 16,26-99-1,-75 75 1,24-75 0,-24 74-1,-50 75 16,0 50-15,1 24 0,24 50-1,24-24 1,26-26 0</inkml:trace>
  <inkml:trace contextRef="#ctx0" brushRef="#br0" timeOffset="60237.33">30215 10295 0,'0'0'0,"-25"0"31,25-25 0,50 25-15,24-25-1,25 1 1,-24-1 0,-26 0-1,1 25 17,-25 0-17</inkml:trace>
  <inkml:trace contextRef="#ctx0" brushRef="#br0" timeOffset="60471.02">30240 10469 0,'0'0'16,"-75"49"-1,50-49 1,75 25 15,-25-50-15,49 25-16,26-24 15,-1 24 17,-25-25-32</inkml:trace>
  <inkml:trace contextRef="#ctx0" brushRef="#br0" timeOffset="61689.7">31728 10444 0,'0'0'0,"-25"0"16,0 0-16,1 0 15,-1 0 1,50-25 31,24 25-31,100-25-1,-25 0 1,-74 1-16,-25 24 15,-1 0 1,-98 0 0,-75 0-1,0 24 1,75 1 0,49-25-1,75 0 16,74-25-15,25 1 0,-75-1-1,-49 25 1</inkml:trace>
  <inkml:trace contextRef="#ctx0" brushRef="#br0" timeOffset="62204.43">32472 9923 0,'0'0'0,"0"-50"31,0 26-31,0-1 63,25 50-32,-25-1-31,0 1 16,0 25-1,25 49 1,-25 25 0,25 25-1,0 0 1,-25-75-16,0 50 16,0-25-1,0-49 1,0-25 31,24-50-32,-24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24:00.8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5284 2605 0,'0'0'0,"25"-25"31,-25 0-31,0 50 47,0 25-31,0 24-16,0 25 16,-50 149-1,0-49 1,50-100-1,-24-49 1,24-75 15,24-99-15,1-25 0,0-50-1,25-24 1,-50 149-16,24-25 31,-24 74-15,50 25-1,0 99 1,49 50 0,25 24-1,-25-48 1,-24-51-1,-51-49 1,1-25 0,0-50-1,0-173 1,-25 24 0,0 51-1,-25 48 1,25 76-1,-25 24 1,25 49 0</inkml:trace>
  <inkml:trace contextRef="#ctx0" brushRef="#br0" timeOffset="348.77">6450 2754 0,'0'0'16,"0"24"15,-25 1-31,0 25 16,0 24 0,1-24-16,-1 74 15,25-50 1,25-74-1,49 0 1,-24-24 0,24-26-16,-24-49 31,-26-1-15,-48-24-1,-26 50 1,0 74-1</inkml:trace>
  <inkml:trace contextRef="#ctx0" brushRef="#br0" timeOffset="867.28">6797 2778 0,'25'-24'15,"-50"48"-15,75-48 31,-50 48-15,-25 26-16,25 0 0,-25 49 31,50-25-15,49-49 0,1-50-1,-1-49 1,1-25-1,-51 24 1,-24 1 0,0 49-1,0 50 1,25 99 0,0 0-1,49-50 1,-49-49-16,25 0 15,24-50 1,-24-24 0,-25-76 15,-25-23-15,0-1-1,-50 25 1,25 124-1,0 0 1</inkml:trace>
  <inkml:trace contextRef="#ctx0" brushRef="#br0" timeOffset="1434.07">8434 3175 0,'-24'0'47,"-1"0"-31,25 25-16,-25 0 15,25 25-15,-25-1 16,-49 75 0,-1 0-1</inkml:trace>
  <inkml:trace contextRef="#ctx0" brushRef="#br0" timeOffset="1966.98">10841 2506 0,'0'0'0,"0"-25"0,0-25 15,0 25 1,-25 25 15,-25 0-31,25 25 16,-49 0-16,-50 74 15,0 50 1,74 25 0,50-25-1,149-75 16,-25-49-31</inkml:trace>
  <inkml:trace contextRef="#ctx0" brushRef="#br0" timeOffset="2549.21">11709 2878 0,'74'-75'16,"-148"150"-16,198-199 0,-124 74 16,-25 25-1,-99 0 1,-99 25-1,0 149 1,173-25 0,50-49-1,99-50 1,0-75 0,1 0-1,-51-49 1,-24 25-1,0 74 1,-25-25 15,49 74-15,1 26 0,124 24-1,-50-74 1,25-50-1,-75-49 1,-24-50 0,-26-25-1,-48-74 1,-1 74 0,25 74-1,-25 100 16,25 124-15,0-75 0,25 125-16,0-50 31,24-25-15,26-100-1</inkml:trace>
  <inkml:trace contextRef="#ctx0" brushRef="#br0" timeOffset="4017.16">12825 2506 0,'0'0'0,"25"-50"15,-25 25 1,-50 25 0,1 25-1,-26 49 1,51-24-16,24 49 31,24-24-31,76-51 16,-1-24 15,0-24-15,-49-51-1,-26 26 1,-24-1-1,25 100 17,0-26-17,49 26 1,-24-50-16,49 0 16,-24-25-1,-1-74 1,-49 0-1,0 24 1,-25 51 0,25 73 15,-1 26-15,76 24-1,24-50 1,0-49-1,-25-99 1,-74-50 0,-25-74-1,-25 0 1,0 124 0,0 123-1,-74 150 1,49 49-1,75 1 1,99-76 0,50-98 15,24-50-15,50-174-1,-173 50 1,-75 25-1,-75 99 1,-49 75 0,75 24-1,24 0 1,75-49 0,49-50-1,25-50 1,-50-49-1,-49-25 1,0 99-16,-50 50 47,0 124-31,50-1-1,50-48 1,49-51-1,49-49 1,1-99 0,-25-50-1,-50-124 1,-74 124-16,0-123 16,-1 148-1,-73 248 32,-1 99-47,50 50 16,0-50 15,25-149-31,0-24 16,24 0-1,75-75 1,-24-99-1,-26 0 1,-74 25 0,0 123-1,-25 100 1,25 25 0,0-25-1,25-74 1,99-1-1,25-73 1,25-51 15,-100 26-31</inkml:trace>
  <inkml:trace contextRef="#ctx0" brushRef="#br0" timeOffset="4166.32">15628 2084 0,'0'0'16,"-74"-25"-16,-75 0 16,100 0-1,49 1 1,99-26 0</inkml:trace>
  <inkml:trace contextRef="#ctx0" brushRef="#br0" timeOffset="4916.85">18481 2059 0,'0'0'0,"-49"-99"31,49 74-31,0 0 31,0 75-15,-25 74-1,25 74 1,0-24 0,25-75-1,49-49 1,-24-50-16,49-25 15,0-49 1,-25-75 0,-24 0 15,-25 50-15,-25 74-1,0 0 1,0 99-1,0 50 1,-25 25 0,25-25-1,25 0 1</inkml:trace>
  <inkml:trace contextRef="#ctx0" brushRef="#br0" timeOffset="5132.42">19250 2704 0,'0'0'0,"0"25"0,0 0 47,25-1-31,-25 1-16,0 0 15,0 74 1,0 1 0,0-51-1</inkml:trace>
  <inkml:trace contextRef="#ctx0" brushRef="#br0" timeOffset="5366.16">19895 2778 0,'0'0'0,"50"0"32,-25 0-32,-25 25 15,0 0 1,0 99-1,-50 25 1,-49-25 0</inkml:trace>
  <inkml:trace contextRef="#ctx0" brushRef="#br0" timeOffset="5915.41">20739 2208 0,'0'0'0,"-50"-50"16,25 50 15,25 25-31,-25 0 15,25 99 1,50 0 0,24-25-1,1-74 1,-50-25 0,24-25-1,-24-49 1,0-1-16,24-49 15,-49 0 1,25 50 15,-25 49 1,0 99-17,0 50 1,0 25-1,25 0 1,0-50 0,0-24-1,-25-26 1</inkml:trace>
  <inkml:trace contextRef="#ctx0" brushRef="#br0" timeOffset="6166.74">21384 2630 0,'0'0'0,"24"0"31,-24-25-15,0 50-16,0-1 15,0 1 1,0 25-16,-24 49 15,-1-49 1,50-50 0,74 0-1,25-50 1,-25-24 0</inkml:trace>
  <inkml:trace contextRef="#ctx0" brushRef="#br0" timeOffset="6349.25">22053 2729 0,'0'0'0,"25"0"31,25 25-15,-50-1-1,0 1-15,0 25 16,-50 49-1,-49-24 1</inkml:trace>
  <inkml:trace contextRef="#ctx0" brushRef="#br0" timeOffset="7300.34">23443 2382 0,'0'0'0,"24"-50"31,-24 25 0,-24 0-15,-26 50-16,-74 25 31,0 49-15,74 0-1,50-24 1,100-51-1,-51-24-15,75-49 16,-49-1 0,-1-24-1,-49 49 1,0 0 0,-25 50-1,24 49 1,1 1-1,25-75 17,74 0-17,50-25 1,-26-25 0,-48 26-16,24-26 15</inkml:trace>
  <inkml:trace contextRef="#ctx0" brushRef="#br0" timeOffset="7683.67">24757 2431 0,'-74'0'0,"148"0"0,1 0 16,49-25-1,-25 1 1,-25-26 0,-49 50-1,0-25-15,-99 25 31,-1 25-31,1 0 16,-1 0-16,-24 49 31,74-24-15,75-1 0,24-24-1,50-25 1,-24-50-1,-51-24 1,-24-75 0,-25-25-1,0 26 1,-25 48 0</inkml:trace>
  <inkml:trace contextRef="#ctx0" brushRef="#br0" timeOffset="8183.18">26519 2059 0,'24'-25'16,"-48"50"-16,48-75 0,1 26 16,-50 48 15,25 26-31,-24 74 16,24-25-1,74 1 1,0-51 15,-49-49-31,25 0 16,0-25-1,-1-24-15,-24-1 16,25-99 0,-26 0-1,1 50 1,-25 74-1,-25 100 1,-24 98 0,24 1-1,0 0 1,50-25 0,49-25-1</inkml:trace>
  <inkml:trace contextRef="#ctx0" brushRef="#br0" timeOffset="8666.69">27387 2704 0,'-50'0'16,"25"-50"0,25 26-1,25 24-15,25-25 16,-1 25 0,26 0-1,-50 49 1,-25-24-1,-75 50 1,50-26-16,1-24 0,24 0 16,24 0 15,76-1-15,-26-24-1,-74 25 1,0 25-1,-74 24 1,-1-49 0,50-25-1,1 25-15,-1-25 16</inkml:trace>
  <inkml:trace contextRef="#ctx0" brushRef="#br0" timeOffset="8999.34">28330 2233 0,'0'0'0,"0"-25"16,24 0-1</inkml:trace>
  <inkml:trace contextRef="#ctx0" brushRef="#br0" timeOffset="9199.86">28354 2605 0,'0'0'0,"-49"74"32,49-49-32,0 0 15,0 0 1,-25-1 0,50 1-1</inkml:trace>
  <inkml:trace contextRef="#ctx0" brushRef="#br0" timeOffset="11899.03">14363 5259 0,'0'0'0,"0"-25"15,0 1 1,0-1 15,0 50 157,0 24-188,-25 1 15,25 24-15,0 1 16,-24 73-1,24-23 1,49-26 0,100-74-1,25-25 1,-1-75 0,-73-24-1,-76 49-15,-24-74 16,0 25-1,-24 0 1,24 124 31,0 24-31,-25 125-1,25 0 1,25-1-1,-25-24 1,24-50 0,-24-49-1</inkml:trace>
  <inkml:trace contextRef="#ctx0" brushRef="#br0" timeOffset="12233.05">15331 6003 0,'0'0'16,"0"-24"-1,0-1-15,25 74 47,-25-24-31,24 0-16,-24 0 15,0 49 1,0 1 0,0-26-1,0 26 1,0-51-1,-24-24 1</inkml:trace>
  <inkml:trace contextRef="#ctx0" brushRef="#br0" timeOffset="12566.55">15752 6078 0,'0'-25'32,"-24"25"-32,-1 0 0,0-25 15,-74 50 1,24 25 0,26-26-1,24 1 1,25 0 15,0 0-31,50 0 16,24 24 15,-24-24-15,-26 0-1,1 0-15</inkml:trace>
  <inkml:trace contextRef="#ctx0" brushRef="#br0" timeOffset="12849.63">16373 5830 0,'0'0'16,"24"0"0,-24-25-16,25 0 31,0 25-15,0 0-1,49-25 1,1 1-1</inkml:trace>
  <inkml:trace contextRef="#ctx0" brushRef="#br0" timeOffset="13033.53">16373 6003 0,'0'0'0,"-25"0"31,74 0 1,1 0-17,0 0 1,-1-24-16</inkml:trace>
  <inkml:trace contextRef="#ctx0" brushRef="#br0" timeOffset="13700.55">17687 4515 0,'-24'-50'31,"24"26"-31,0-1 16,-25 25 0,0 0-1,-25 49 1,1 26-1,-1-1 1,25 50 0,0 25-1,1 25 1,24 24 0,0 1-1,24-26 1,26 26-1,-25-1 1,25-74 0,-1 75-1,1-1 1,-25 25 0,-1-49-1,-24-25 1,0-50-1,-24 0 1,-1-24 0,0-1-1,-49 1 1,-26-1 0,26-49-16,-75 0 15,75-1 1</inkml:trace>
  <inkml:trace contextRef="#ctx0" brushRef="#br0" timeOffset="14833.04">19424 4689 0,'0'0'0,"0"-25"16,0 0-1,0 0 1,0 0-1,0 75 17,0 0-32,0 24 15,-25 149 1,0-49 0,25-50-1,25-74 1,0-50-1,74-75 1,-49 26 0,49-75-1,0-25 1,-49 0 0,-25 99-1,-1 75 16,-24 99-15,25 0 0,0 0-1,25-49 1,-26-51 0,1-24-1,0 0-15,0-49 16,49-75-1,-24-25 1,-1 0 15,-24 50-15,-25 49 0,0 25-1,0 75 16</inkml:trace>
  <inkml:trace contextRef="#ctx0" brushRef="#br0" timeOffset="15165.84">20491 5061 0,'0'0'0,"0"25"63,0-1-63,-25 1 16,25 25-1,-25 24 1,25-24-16,0 49 15,0 0 1,-25-49 0,25-25-1</inkml:trace>
  <inkml:trace contextRef="#ctx0" brushRef="#br0" timeOffset="15499.29">20739 5234 0,'24'-24'0,"-48"48"0,48-73 47,-48 74-32,-26-1-15,0 1 16,-24 25-1,0-1 1,49-24 0,25 0-1,25 0 1,24 0 0,26 24-1,-1-49 1,0 25-1,1-50 1</inkml:trace>
  <inkml:trace contextRef="#ctx0" brushRef="#br0" timeOffset="15917.44">18953 6053 0,'0'-25'16,"0"50"0,0 0-1,74 0 1,100-1 0,123-48-1,150-26 1,74 25-1,0 0 1,-174 25 0,-223-24-16,-50 48 15,-98-24 17</inkml:trace>
  <inkml:trace contextRef="#ctx0" brushRef="#br0" timeOffset="16800.32">19647 6822 0,'0'0'0,"-25"-25"16,25 0 15,0 50-15,0 25-1,0 49 1,0 50-1,0 0 1,-25-50 0,25-74-1,0 0 1,25-75-16,0 25 16,50-99-1,-26 25-15,1 24 16,49-24-1,-49 50-15,-26 24 16,26 25 15,-25-25-15,24 50 0,51 49-1,-26 1 1,1 49-1,24-50 1,-50-24 0,26-50-1,-26-25 1,1-25 0,0-123-1,-26 49 1,-24-50-1,0 100 1,0-75 15,-24 74-15,24 50 0</inkml:trace>
  <inkml:trace contextRef="#ctx0" brushRef="#br0" timeOffset="17483.68">22996 5606 0,'-25'-74'31,"25"49"-31,-25 25 0,1-25 15,-51 25 1,1 75 0,-25 24-1,49 0 1,25 1 0,75-26-1,24-49 1,1-25-1,-1-50 1,-24-24 15,-50 24-31,0-124 16,-25-74 0,-25-24-1,1 73 1,-1 100-1,50 74 1,-25 75 0,25 24-16,0 25 15,75 249 1,-1-150 15,-24-24-31,-26-75 16,1 50-1,0-50 1</inkml:trace>
  <inkml:trace contextRef="#ctx0" brushRef="#br0" timeOffset="17950.29">23319 5731 0,'0'0'0,"49"-75"15,-49 50 1,50-24 0,-1 24-1,26 25 1,-26 74 0,-24-24-16,-25 74 15,-25-25 1,-24-24-1,49-51 1,25-98 31,24-25-31,1-25-1,-1 24 1,-49 51-1,25 49 1,-50 25 0,1 49-1,24 25 1,24 1 0,51-1-1,-50-50 1</inkml:trace>
  <inkml:trace contextRef="#ctx0" brushRef="#br0" timeOffset="18116.96">24286 5979 0,'0'0'0,"0"-25"31,25 25 16</inkml:trace>
  <inkml:trace contextRef="#ctx0" brushRef="#br0" timeOffset="18383.47">24658 5979 0,'0'0'0,"50"0"31,-25 24-16,-50 1-15,25 25 16,-75 24 0,-49 50-1</inkml:trace>
  <inkml:trace contextRef="#ctx0" brushRef="#br0" timeOffset="18916.97">26916 5259 0,'0'0'15,"-75"-124"1,75 149 31,0 25-32,0 24-15,0 25 16,25 0-16,-50-24 16,25 24-16,-49 50 15,24-75 1</inkml:trace>
  <inkml:trace contextRef="#ctx0" brushRef="#br0" timeOffset="19217.12">27139 5383 0,'0'0'0,"49"-99"31,-73 99 0,-26 25-15,0 0-16,-74 74 15,50-25 1,49-24 0,25-1-1,50-24 1,24 0 0,-24 0-1,-25 0 1,24-25-1</inkml:trace>
  <inkml:trace contextRef="#ctx0" brushRef="#br0" timeOffset="19433.9">27585 5582 0,'25'0'15,"-25"-25"-15,25 25 32,25-25-32,-26 0 15,100 0 1,-24 25 0,-76 0-1</inkml:trace>
  <inkml:trace contextRef="#ctx0" brushRef="#br0" timeOffset="19600.88">27685 5681 0,'0'0'0,"-25"0"16,25 25 0,99-25 15,25 0-16,25-50 1</inkml:trace>
  <inkml:trace contextRef="#ctx0" brushRef="#br0" timeOffset="19851.3">28379 5210 0,'0'0'0,"25"-50"31,-50 75 0,25 0-31,0 24 16,-25 1 0,25 49-1,-24-25 1,24 1-1,24-50-15</inkml:trace>
  <inkml:trace contextRef="#ctx0" brushRef="#br0" timeOffset="20049.89">28875 5706 0,'0'0'0,"25"0"0,-75 49 31,26 1-15,-1 0 15,0 49-15,0-50 0,25-24-16</inkml:trace>
  <inkml:trace contextRef="#ctx0" brushRef="#br0" timeOffset="20383.38">29322 5334 0,'0'0'0,"25"-75"15,24 50 1,-24 25-1,25 25 1,-1 50 15,-24 24-15,-25-50-16,0 26 16,-25-50-1,25-1 1,25-24-1,25 0 1,49-49 0,-25 24-1</inkml:trace>
  <inkml:trace contextRef="#ctx0" brushRef="#br0" timeOffset="20583.1">30116 5656 0,'0'0'16,"0"25"-16,-50 49 31,25-49-15,0 74 0,-24 1-1,-26-1 1,26-50-16</inkml:trace>
  <inkml:trace contextRef="#ctx0" brushRef="#br0" timeOffset="21071.04">30562 5383 0,'0'0'0,"0"-49"16,0 24-16,0 0 31,50-25-15,49 1-1,25 49 1,-25 0-1,-99 74 1,-25-24-16,-24-1 16,-1 1-16,-49 24 15,49-49 1,50 25 15,75-50-31,24 0 16,-25 0-1,-24 49 17,-50 26-17,0-25 1,-25-50 0,0 24-16,-24 1 15,-1-50 1</inkml:trace>
  <inkml:trace contextRef="#ctx0" brushRef="#br0" timeOffset="21228.43">31232 5879 0,'0'0'0,"25"25"15</inkml:trace>
  <inkml:trace contextRef="#ctx0" brushRef="#br0" timeOffset="23551.26">5383 9675 0,'0'0'0,"0"-25"0,25 0 16,-25 0 0,0 1 15,-25 73-16,25 1 1,-25 24 0,25 1-16,0 24 15,-25 0-15,50 75 16,50-50 0,24-99-1,50-25 1,-100-25-16,1 0 15,49-223 17,-74 124-17,0 74-15,-25 1 16,-25 49 0,25 0 15,0 124-16,0 25 1,-25 24 0,25-49-1,0-49-15,0-50 16,0 24 0</inkml:trace>
  <inkml:trace contextRef="#ctx0" brushRef="#br0" timeOffset="23833.71">6227 10593 0,'0'25'15,"0"-1"1,-25-24 0,0 75-1,0 24 1,25 0 0,-25 0-1,1-24 1</inkml:trace>
  <inkml:trace contextRef="#ctx0" brushRef="#br0" timeOffset="24135.43">6996 10494 0,'24'0'31,"1"0"0,25 0-31,-1 0 16,1 0-16,0-25 15,74 25 1,-25-25 0,-49 0-1</inkml:trace>
  <inkml:trace contextRef="#ctx0" brushRef="#br0" timeOffset="24334.65">7244 10692 0,'-25'25'0,"50"-50"0,-75 75 16,25-50-1,0 24 1,50 1 0,74-25-1,25 0 1,-49-25-16</inkml:trace>
  <inkml:trace contextRef="#ctx0" brushRef="#br0" timeOffset="24951.45">8434 9328 0,'0'0'0,"-24"-50"0,24 25 15,0 0 1,0 1-1,-50 24 1,25 24 0,-49 26-1,-26 124 1,51-26 0,24 1-1,50 50 1,0 24-1,-25 0 17,24 1-17,1 48 1,-25 1 0,50 99-1,-50-173 1,25-1-1,-50-24 1,25-25 0,-75-25-1,-24-25 1,-74-24 15,-1-51-31,75-48 16</inkml:trace>
  <inkml:trace contextRef="#ctx0" brushRef="#br0" timeOffset="25933.91">9203 9551 0,'0'0'0,"25"-25"15,-25 0 1,0 50 31,0 0-32,-25 24-15,25 26 16,-24 74 0,24-50-1,0-49 1,24-26-1,26-24 1,24-74 0,26-50-1,-26 0 1,-24 74-16,-26-24 16,1 99 15,0 49-16,25 50 1,-25 0 15,49-25-15,-24-74 0,-26 0-1,26-75 1,-25-24-1,0-75 1,-1-25 0,-24 125-16,0-26 15,0 51 1,-49 24 0,49 24-1</inkml:trace>
  <inkml:trace contextRef="#ctx0" brushRef="#br0" timeOffset="26168.29">10171 9849 0,'0'0'0,"25"24"31,-25 1-15,0 0-16,0 0 15,-25 74 1,25 0 0,0 0-1,25-24 1,-50-26 0</inkml:trace>
  <inkml:trace contextRef="#ctx0" brushRef="#br0" timeOffset="26601.12">8658 10543 0,'0'0'0,"-100"0"32,76 0-17,-1 0-15,50 25 32,24-25-17,100 25 1,124-25-1,-99 0-15,247-25 32,-73 0-17,-100 25 1,-75-25 0,-73 25-1,-1-24 1,-74 24-1</inkml:trace>
  <inkml:trace contextRef="#ctx0" brushRef="#br0" timeOffset="27450.98">9352 11387 0,'0'-25'0,"0"0"16,0 50 46,0 0-62,25 24 16,-25 1-16,0 24 16,25 1-16,-50 74 15,0-50 1,25-50-1,25-98 17,0-1-17,74-74 1,-49 50 0,49-75-1,-74 99-15,24-24 16,-24 74-1,-25-25 17,50 25-17,-25 50 1,-1-1 0,1 26-1,0-1 1,0 25-1,-25-74 1,25 25 0,-1-25-1,1-25 1,25 0 0,-25-50-1,24-49 1,-24-50-1,25-50 1,-50 100 0,24-75-1,1 75 1,-25 25 0,0 49-1,0 0 1</inkml:trace>
  <inkml:trace contextRef="#ctx0" brushRef="#br0" timeOffset="28201.8">11957 10171 0,'0'0'0,"25"-50"15,-25 26 1,-25 24 0,-25-25-1,-24 25 1,-25 74-1,-25 1 1,74-26-16,25 50 16,25-49-1,75 0 1,49-50 15,-100 0-31,51-75 16,-25-24 15,-26-75-15,1-49-1,-25-25 1,0 74 0,0 100-1,0 99 1,-25 74-1,25 99 1,25 1 0,-25-1-1,25-24 1,25-25 0,-26-50-1,1-74 1</inkml:trace>
  <inkml:trace contextRef="#ctx0" brushRef="#br0" timeOffset="28651.32">12329 10196 0,'0'-25'0,"0"50"0,25-75 15,-25 25-15,0 1 16,25 24-1,24 0 1,-24 0-16,0 24 16,25 51-1,-50 49 1,0 0 15,24-149 16,1-74-31,25-50-1,-1 0 1,-49 75 0,25 74-1,-74 74 1,24 50-1,25 0 1,0 0 0,49 0-1,51-24 1</inkml:trace>
  <inkml:trace contextRef="#ctx0" brushRef="#br0" timeOffset="29350.38">14363 10121 0,'-25'0'0,"50"0"78,25-24-62,-1 24-1,26 0-15,-26-25 16,26 25-16,-25-25 16,49 25-1,-25-25 1,-49 25-1</inkml:trace>
  <inkml:trace contextRef="#ctx0" brushRef="#br0" timeOffset="29618.4">14537 10295 0,'0'0'0,"-25"0"0,0 25 31,25 0-15,50-25-1,-25 0 1,99 0 0,0 0-1,0-25 1,-25 25-1,-74-25 1,0 25 0</inkml:trace>
  <inkml:trace contextRef="#ctx0" brushRef="#br0" timeOffset="36584.31">16224 9303 0,'25'0'16,"-25"-25"0,24 25-1,-24-25 17,0 0-17,-24 25 1,-26 0-1,0 0 1,-24 50 0,-1 0-1,26 24 1,24 25 0,0 25-1,0 25 1,25 0-1,0 25 17,25-100-32,-25 75 15,25 0 1,-25 24 0,25 1-1,0 0 1,-25 49-1,24-149 1,-48 50 0,24 0-1,0-24 1,-25 24 0,0-50 15,0 1-16,0-26 1,-24 1 0,24-1-1,-25-49 1,-49-24 0,50-1-1,24 0-15,0-25 16,25 26-16</inkml:trace>
  <inkml:trace contextRef="#ctx0" brushRef="#br0" timeOffset="56219.78">16993 9700 0,'-25'0'15,"50"-25"1,-25 0-1,0 50 1,0 0 0,-25-25-1,0-25 1,25 50 0,0-1 280,-25-24 689,25-24-704,25 24-156,-25-25 125,-25 25-203,1 49-47,-1-49 16,0 25-16,0 25 15,-24 24 1,-1 1-1,25-1 1,25 1 0,25-26-1,74-24 1,50-25 0,0-25-1,-25-24 1,-75 24-1</inkml:trace>
  <inkml:trace contextRef="#ctx0" brushRef="#br0" timeOffset="56604.27">17539 9749 0,'0'0'0,"24"-25"15,-24 1 1,-49 24 31,24 24-47,-50 26 15,26 49 1,49-49-16,-25 74 16,50-74-1,49-26 16,26-24-15,24-74 0,-75-25-1,-24-75 1,-75 149 0,-98-24-1,98 49 1,25 0-1,0 0-15</inkml:trace>
  <inkml:trace contextRef="#ctx0" brushRef="#br0" timeOffset="56854.43">17563 9650 0,'75'0'15,"-1"-25"1,-49 25-16,-199 25 0,398-75 16,-200 50 15,1 50-31,0 0 31,0-26-31,-25 26 16,25 74-1,-1-74 1,-24 24 0,-49 1-1,24-51 1,-49 1-1,24-99 1</inkml:trace>
  <inkml:trace contextRef="#ctx0" brushRef="#br0" timeOffset="57222.36">18159 9799 0,'0'0'0,"49"0"15,1 0-15,-25-25 16,0 25 0,24-25-16,1 0 15,-1-24 1,-49-1 0,0-24-1,-49 74 1,-1 25-1,-99 99 17,125-100-32,-1 76 15,25-26 1,99-24 0,124-25 15,-74-25-16,0-50 1</inkml:trace>
  <inkml:trace contextRef="#ctx0" brushRef="#br0" timeOffset="57455.34">19077 9700 0,'0'0'0,"0"-25"0,0 0 16,0 0-1,-50 0 1,0 25-1,1 50 1,24 74 0,75-49 15,49-51-15,25 1-16,0-25 31,-25-25-31</inkml:trace>
  <inkml:trace contextRef="#ctx0" brushRef="#br0" timeOffset="57903.92">19597 9576 0,'0'0'0,"0"-25"16,0-25-1,25 25 1,75 1-1,-76 98 1,1 25 0,-25 25-1,-25-49 1,1-50 0,123-150 30,-50 51-30,26-50 0,-1 25-1,-49 49 1,0 50-16,-25-25 16,-50 75-1,25 49 1,1 0-1,73 1 1,1-1 0,-25-74-1,-1 24 1</inkml:trace>
  <inkml:trace contextRef="#ctx0" brushRef="#br0" timeOffset="58386.18">17216 10568 0,'-25'0'16,"50"0"-16,-99 0 0,74 25 0,-25-25 16,25 49 15,25-49-16,123 0 1,125-24 0,199-26-1,123 0 1,-74 1 0,-298 24-16,-49 0 15,74-25 1,-124 26-1,-149 24 17,-24 49-32</inkml:trace>
  <inkml:trace contextRef="#ctx0" brushRef="#br0" timeOffset="58669.56">18605 11089 0,'-25'0'0,"50"0"0,-74 0 31,73 25-15,-24 24-1,0 1-15,25 74 16,0 0 0,0 0-1,0-50 1,-25 1 0</inkml:trace>
  <inkml:trace contextRef="#ctx0" brushRef="#br0" timeOffset="59269.28">20912 10221 0,'0'0'0,"50"-50"32,-50 25-17,-50 25 1,25 0-1,-49 75 1,-25 24 0,49 0-1,25-49-15,50-1 16,74-24 0,50-25-1,0-49 1,-50-76-1,-74-98 1,-50-74 0,-24 48-1,-51 101 1,51 98 0,24 50-1,0 198 16,75 1-15,-1-1 0,76-24-1,-26-50 1</inkml:trace>
  <inkml:trace contextRef="#ctx0" brushRef="#br0" timeOffset="59702.9">21681 10171 0,'0'0'15,"0"-25"-15,25 25 16,25-49-16,24 49 31,-49 24-31,0 51 31,-50-1-15,25-49 0,-25-25-1,50-25 1,25-99 0,24-49-1,0 49 1,-74 74-16,-24 124 31,-1 26-15,0 48-1,75-24 1,-26-49 0,51-50-1,-26-25 1</inkml:trace>
  <inkml:trace contextRef="#ctx0" brushRef="#br0" timeOffset="59952.77">22897 9774 0,'0'-25'0,"49"25"16,-24 0 0,0-25-16,25 25 15,-1 0-15,51-24 16,-1 24 0,-50-25-1,-24-25 1</inkml:trace>
  <inkml:trace contextRef="#ctx0" brushRef="#br0" timeOffset="60171.14">23021 9898 0,'0'0'16,"-25"25"-16,-49 25 15,98-26 16,76-48-15,-1 24 0,-25-25-1,-24 25-15,24-25 16,-24 0 0</inkml:trace>
  <inkml:trace contextRef="#ctx0" brushRef="#br0" timeOffset="61337.98">25179 8807 0,'0'-50'15,"0"100"-15,0-125 0,-50 75 32,26 0-17,-1 75 1,-25 49-1,25 49 1,25-73 0,0-1-16,0 124 15,25-124-15,0 25 16,25 25-16,-1-25 16,75 149-1,-74-149 1,24 124-1,-49-74 1,-25-25 0,0-50-1,-49-74 1,-26-25 0,-49-75-1,0-74 1,99 75-16</inkml:trace>
  <inkml:trace contextRef="#ctx0" brushRef="#br0" timeOffset="61720.9">26147 9675 0,'0'0'0,"0"-25"0,0 0 16,0 0 0,-50 25 30,25 50-46,-49 24 16,24 51 0,25-1-1,50-25 1,74-50 0,50-49 15,0-24-16,-99-26-15</inkml:trace>
  <inkml:trace contextRef="#ctx0" brushRef="#br0" timeOffset="62102.81">26692 9724 0,'0'-24'16,"0"48"-16,0-73 15,-25 24 1,25 0-1,-24 50 1,-26 25 0,25 24-1,0 25 1,25-24 15,0-50-31,0-1 16,75 1-1,-26-25 1,-24 0-16,25-25 16,0 1-16,-1-76 15,-49 26 1,0-1 0,-25 75-1,-24-24 1,24-1-1,25 0-15</inkml:trace>
  <inkml:trace contextRef="#ctx0" brushRef="#br0" timeOffset="62354.54">26990 9526 0,'0'0'0,"25"-25"31,-25 50-15,25 25-1,24 24 1,26 25 0,-1-24-1,-24-1 1,-26-24 0,-48-1-1,-26-24 1,-24-25-1,24-74 1</inkml:trace>
  <inkml:trace contextRef="#ctx0" brushRef="#br0" timeOffset="62704.25">27511 9724 0,'25'0'0,"-50"0"0,99-24 0,-49 24 15,25-25 1,-1-25 0,1 1-1,0-26 1,-50 1 0,0 49-1,-50 50 1,-99 49-1,75 25 1,49 1 0,50-26-1,24 1 1,51-51 0,24-24 15,-50 0-31,-24-24 0</inkml:trace>
  <inkml:trace contextRef="#ctx0" brushRef="#br0" timeOffset="62953.86">28230 9551 0,'0'0'15,"50"-75"1,-50 51 0,-25 24-1,-24 49 1,49 26-1,-25-1 1,25 0 0,49 1-1,1-25 1,49-50 0,0-50-1,-24 0 1</inkml:trace>
  <inkml:trace contextRef="#ctx0" brushRef="#br0" timeOffset="63371.14">28677 9476 0,'0'0'0,"49"-24"16,-24-1 0,25 0-1,24 99 16,-74 26-15,-25 24 0,1-75-16,-1-24 15,25 0 17,25-75-17,-1 25 1,26-49-16,74-50 15,-25 25 1,-49 74 0,-50 25 15,-25 74-15,0 26-1,50 24 1,-25-75-16,25 75 15,25-99 1,49 0 0</inkml:trace>
  <inkml:trace contextRef="#ctx0" brushRef="#br0" timeOffset="63821.46">30091 9377 0,'0'-25'16,"0"50"-16,0-74 0,-25 49 16,0 0-1,-24 0 1,-26 24 0,26 26-16,-1 49 15,25-49 1,25 24-1,25 1 1,49-75 15,26-25-31,-26-25 16,-49-99 15,-50-198-15,25 198-1,-50-49 1,26 99 0,-26 49-1,25 100 1,25 98 0,50 26-1,-25 25 1</inkml:trace>
  <inkml:trace contextRef="#ctx0" brushRef="#br0" timeOffset="64286.85">30413 9352 0,'50'0'15,"-100"0"-15,125 0 16,-50-24-16,-1 24 15,1 0 1,25 24 0,-25-24-16,24 75 15,-49 24 1,-49-25 0,24-49-1,25 0 1,25-50-1,-1-24 1,51-75 0,24-25-1,-49 50 17,-50 74-17,-50 50-15,0 49 31,26 25-15,24 25 0,0-25-1,49-24 1,-24-50-16</inkml:trace>
  <inkml:trace contextRef="#ctx0" brushRef="#br0" timeOffset="65602.78">7368 13967 0,'-25'0'31,"0"0"16,50 0-16,0 0-15,-1 0-16,26-25 15,0 25 1,74-25 0,-25 0-1,-25 0 1,-24 1 0,-25 24 15</inkml:trace>
  <inkml:trace contextRef="#ctx0" brushRef="#br0" timeOffset="65920.25">7467 14165 0,'0'25'31,"-25"-25"1,75 0-32,-25 0 15,99-25 1,24 0-1,-24 0 1,-74 1 0,-25-1-1,0 25 1,-1-25 0</inkml:trace>
  <inkml:trace contextRef="#ctx0" brushRef="#br0" timeOffset="70137">9451 13470 0,'0'-24'47,"-24"24"-32,24-25 17,0 50 30,0-1-62,0 26 16,0 24-1,-25 75 1,25 50 0,0-125-16,0 50 15,0-49 1,0-26 0,0-24 30,25-25-14,-1-25-17,-24 0-15</inkml:trace>
  <inkml:trace contextRef="#ctx0" brushRef="#br0" timeOffset="70786.28">9675 13942 0,'0'0'0,"0"-25"16,25 50 30,-50-25-46,25 49 16,0 1 0,0 0-1,-25-26-15,25 26 16,0-25 0,25-50 46,-25-25-46,0 1-1,25-26 1,24 26 0,1-1-1,-1 25 1,-24 25-1,0 25 1,0 50 0,-25-1-1,25 0 1,-25-24 0,24-50-1,51 0 16,-26-25-15,1 0 0,-25-24-1,-50-1 1</inkml:trace>
  <inkml:trace contextRef="#ctx0" brushRef="#br0" timeOffset="71403.78">10865 13198 0,'0'-25'16,"-24"0"0,24 50 15,0 0-16,24 74 1,1 50 0,-25 49-1,25 50 1,25 0 0,-26-49-1,1-26 1,0-49-1,0-99 1,-25 0 0</inkml:trace>
  <inkml:trace contextRef="#ctx0" brushRef="#br0" timeOffset="72471.08">11808 13421 0,'-50'-25'63,"26"50"-48,-26 0-15,25-25 16,0 49-16,-49 26 15,49-1 1,0-24-16,25-1 16,0 26-16,0 24 31,75-49-15,49-26-1,50-24 1,-1-74-1,1-25-15</inkml:trace>
  <inkml:trace contextRef="#ctx0" brushRef="#br0" timeOffset="73237.56">12379 13520 0,'0'0'0,"0"-25"0,0 0 47,0 75-32,-25-25 1,0 24-16,0 51 16,25-1-1,0-25 16,25 1-15,49-75 0,1-25-1,-1-25 1,-24 1 0,-25-1-16,0-74 15,-50 25 1,-25 24-1,1 51 1,-1 24 0,0 0-1,-24 24 1,49 1 15,75-25 0,49-25-15,25-24 0,-50-1-16,26 1 15,-51 24 1,-98 50 15,24 49-15,50 0-1,24 26 1,50-26 0,1-24-1,-51 24 1,-24-49 0,-50 0-1,0-25 1,-74-25-1,25-25 1,74-49 0</inkml:trace>
  <inkml:trace contextRef="#ctx0" brushRef="#br0" timeOffset="73770.9">13222 13446 0,'0'0'0,"75"0"16,-1 0-1,0-25 1,-24 0 0,0-49-1,-50 49-15,0 0 16,-25 0 15,-50 50-15,-24 49-1,25 26 1,49-1 0,25 0-1,74-74 1,75 0 0,25-50-1,-25-25 1,-25-99-1,-124 125 1,25-51 0,-50 75-1,-25 50 1,0-1 0,50 26-1,0-26 16,50 26-15,49-50 0,1-25-1,-51-25-15</inkml:trace>
  <inkml:trace contextRef="#ctx0" brushRef="#br0" timeOffset="74170.48">14239 13371 0,'25'-25'16,"-50"50"-16,100-74 31,-26 24-15,-24 50-1,0 49 1,-25 25 0,-25 0-1,25-74 16,0 0-15,25-99 0,0 24-16,49-74 15,-49 0 1,-25 99 0,-25 50 15,0 49-16,0 50 1,25 0 0,25-24-1,74-51 1,-49-24 0</inkml:trace>
  <inkml:trace contextRef="#ctx0" brushRef="#br0" timeOffset="74787.42">15728 13371 0,'0'0'0,"-25"0"0,0 0 16,75 0 109,-26 0-109,51-25-16,24 25 15,25-24-15,149-1 16,-75 0 0,-98 25 15,-76 0-16,1 0 1,0 0 15,-50 0 1</inkml:trace>
  <inkml:trace contextRef="#ctx0" brushRef="#br0" timeOffset="75570.62">17663 13148 0,'0'0'0,"24"-25"31,-48 0-15,-1 25 0,0 0-1,-25 25 1,-49 99-1,25 0 1,49 0 0,25-49-1,99-26 1,50-49 0,0 0-1,-25-49 1</inkml:trace>
  <inkml:trace contextRef="#ctx0" brushRef="#br0" timeOffset="75904.75">18134 13371 0,'0'-25'0,"0"1"16,0-1 0,-25 25 15,0 0-16,-24 74 1,49-49-16,-25 74 16,25-74-1,0 0-15,49 24 16,1-24 0,25-25-1,-26-49 1,1-51-1,-50 1 1,-50 0 0,1 74-1,-26 0 1</inkml:trace>
  <inkml:trace contextRef="#ctx0" brushRef="#br0" timeOffset="76220.93">18729 12949 0,'0'0'0,"50"-74"31,-50 49 0,0 50-31,0 25 16,0 49 0,25 50-1,-25-50 1,49 0 0,1-74-16,49 25 31,50-50-16,-25-25 1</inkml:trace>
  <inkml:trace contextRef="#ctx0" brushRef="#br0" timeOffset="76407.48">19052 13123 0,'0'0'0,"-124"-50"31,99 50-31,0-24 16,25-1 0,50 25-16,49-25 31,0 0-31</inkml:trace>
  <inkml:trace contextRef="#ctx0" brushRef="#br0" timeOffset="76823.78">19374 12974 0,'0'0'0,"25"0"16,0 0-1,-25 25-15,25-25 16,24 74 0,-24 26-1,-50-1 1,0-49-1,25-50 17,50-100-17,24-24 1,1-49 0,-25 98-1,-50 50 16,-25 25-15,-25 50 0,50 49-1,0 0 1,50 26 0,-1-101-16,75 26 15,0-25 1</inkml:trace>
  <inkml:trace contextRef="#ctx0" brushRef="#br0" timeOffset="77318.19">20367 12503 0,'0'0'0,"0"-25"0,0 0 16,0 0 0,0 50 31,24 25-47,-24 0 15,25 74 1,25 24-1,-25 51 1,24-1 0,1-24-1,-50-25 1,25-75 0,-1-49-16,-24 0 31,0 0-16</inkml:trace>
  <inkml:trace contextRef="#ctx0" brushRef="#br0" timeOffset="78788.92">5780 15976 0,'0'0'16,"0"-25"-16,0 0 16,0 1-1,0-1 1,-25 50 31,25 24-32,-25 26 1,25 73 0,-24 1-1,48-25 1,1-49 0,25-50-1,-1-1-15,26-73 16,-1-26-1,-24-49 1,0-25 0,-26-24-1,1 74 1,-50 148 31,25 1-32,0 123 1,0-24 0,0 0-1,0-50 1,0-74-16,25 25 16</inkml:trace>
  <inkml:trace contextRef="#ctx0" brushRef="#br0" timeOffset="79221.55">6450 16621 0,'0'0'0,"25"-25"31,-25 0 1,24 25-17,-24 25-15,25-25 16,-25 50 0,0 49-1,0-25 1,-25-24-1,1-25 1,24 0 15,24-50 1,1 25-17,50-25 1,-1 0-1,-24 0-15</inkml:trace>
  <inkml:trace contextRef="#ctx0" brushRef="#br0" timeOffset="79538.03">7293 16472 0,'0'0'0,"0"-25"31,25 0 0,25 25-15,-26-24 0,76-1-1,-51 0 1,-24 25 0</inkml:trace>
  <inkml:trace contextRef="#ctx0" brushRef="#br0" timeOffset="79754.23">7442 16571 0,'0'0'0,"-50"25"16,26-50-16,-1 25 31,74 0-15,1-24-1,99-1 1,25-25 0,-100 25-16</inkml:trace>
  <inkml:trace contextRef="#ctx0" brushRef="#br0" timeOffset="80554.19">8434 15554 0,'0'0'0,"0"-25"31,-24 25-16,-1 0 1,0 0 0,0 0-1,-24 75 1,24 24 0,0 75-1,0-1 1,25 51-1,25-1 1,25 0 0,-50-124-16,49 100 15,1-1 1,-25-24 0,-25-25 15,-25-25-16,0-25 1,0-24 0,-24-26-1,-26-49 1,1-25 0,-26-74-1</inkml:trace>
  <inkml:trace contextRef="#ctx0" brushRef="#br0" timeOffset="81358.86">9005 15753 0,'0'0'0,"-25"-75"31,25 50 1,0 50-32,0 25 31,0 49-16,0 25 1,0-74-16,-25 24 16,25-49-1,50-75 17,0-74-17,24-25 1,-24 25-1,-50 100 1,49 24 0,-49 24-1,50 76 1,-25 24 0,24 25-1,1-75 1,-1-49-1,-24 0 1,0-75 0,0-99-1,-25-25 1,0 1 0,0 24-1,0 124 16,0 100-15</inkml:trace>
  <inkml:trace contextRef="#ctx0" brushRef="#br0" timeOffset="81705.1">9675 15852 0,'25'0'15,"-50"0"-15,50-25 16,-25 50 0,24 0-16,-24 0 15,0 24-15,-24 26 16,-1 24-1,25-74 1,0-1 15,74-48 1,-24-1-32,-25 0 15,74 0 1,-74 25-16</inkml:trace>
  <inkml:trace contextRef="#ctx0" brushRef="#br0" timeOffset="82089.52">8558 16547 0,'-49'24'16,"98"-48"-16,-148 48 0,74-24 16,25 25-1,25 0 16,174-25-15,74-25 0,99 0-1,-25-24 1,-25-1 0,-98 25-1,-100 0 1,-75 25-16</inkml:trace>
  <inkml:trace contextRef="#ctx0" brushRef="#br0" timeOffset="82871.37">9476 17067 0,'0'0'0,"-25"0"16,25-24 15,0 48-15,25 1-16,-25 50 15,0 24 17,-25 0-32,1-24 15,73-100 32,-24-25-31,149-173-1,-125 173 1,1-24 0,-25 24-1,0 50 1,-1 0 0,-24 25-1,25 0-15,0 24 16,-25 26-1,25-50 1,-25 0 0,25-25-1,-1 0 1,1 0 15,0-75-15,25-24-1,-26 24 1,1 51 0,-25-1-16,25-25 15,0-24 1,0 24 0,-1 1-1,-24 24 1,0 0-1</inkml:trace>
  <inkml:trace contextRef="#ctx0" brushRef="#br0" timeOffset="83589.75">11337 16373 0,'0'0'0,"0"-25"16,0 0 0,-25 0-1,0 1 1,-24 24-1,-1 0 1,0 49 0,1 1-1,24-1-15,25-24 16,0 50 0,50-26-1,24-24 1,50-50-1,-74-24 1,-26-51 0,-24-48-1,-24-76 1,-1 1 0,-25 99 15,25 74-16,1 100 17,24 0-32,0-1 15,0 125 1,24-100-16,-24 26 16,75 123-1,-50-99 1,-1-25-1</inkml:trace>
  <inkml:trace contextRef="#ctx0" brushRef="#br0" timeOffset="84070.98">11684 16373 0,'0'0'0,"0"-25"0,25 0 15,-25 0 1,25-24 0,49 24-1,1 25 1,-51 0-16,1 50 16,0-1-1,-25 26 1,0-26-1,0-24 17,25-75-17,0-24 1,24-75 0,26 50 15,-75 49-16,24 50 1,-48 75 0,24 49-1,-25 0 1,50-25 0,-25-24-1,24-51-15</inkml:trace>
  <inkml:trace contextRef="#ctx0" brushRef="#br0" timeOffset="84621.9">14016 16174 0,'-25'-24'16,"25"-1"-16,25 25 63,25 0-48,-26 0-15,76 0 16,-1-25-1,25 0 1,-99 25 0</inkml:trace>
  <inkml:trace contextRef="#ctx0" brushRef="#br0" timeOffset="84804.28">13966 16348 0,'0'0'0,"25"25"47,25-50-31,-1 25-16,26 0 16,24-25-16</inkml:trace>
  <inkml:trace contextRef="#ctx0" brushRef="#br0" timeOffset="85904.95">15901 14909 0,'0'0'0,"0"-25"16,-25 25-16,1-24 31,-26 48-15,0 1-1,-24 50 1,0 49 0,24 25-1,25-1 1,25-73-16,0 24 16,0 75-1,25-100-15,-25 100 16,25-25-1,-50 24 1,25-49 0,0-24-1,0-1 1,0 0 0,-25-25 15,0 1-16,25-1 1,-24 1 0,-1-26-1,-25 26 1,1-26 0,-1-24-1,25 0 1,-25-25-1,1 25 1,-26-25 0,26 0-1,-1-25 1</inkml:trace>
  <inkml:trace contextRef="#ctx0" brushRef="#br0" timeOffset="89243.79">14934 15777 0,'0'0'0,"-25"-24"94,50 24-63,0-25-31,-1 25 16,26-25-16,-25 0 15,74 0 1,-74 25 15</inkml:trace>
  <inkml:trace contextRef="#ctx0" brushRef="#br0" timeOffset="89955.96">16894 15207 0,'24'0'15,"-24"-25"32,-24 25-31,-1 25-16,0-25 16,0 0-16,-24 25 15,-26 24 1,25 26-1,26 24 1,24-25 0,24-24-1,76-25 1,49 0 0,-25-50 15,0 0-16,-50 0-15</inkml:trace>
  <inkml:trace contextRef="#ctx0" brushRef="#br0" timeOffset="90338.25">17439 15257 0,'0'0'16,"0"-25"-1,0 0 1,-25 25-16,1 50 16,-1 24-1,0 0-15,0 50 16,50-24 15,0-26-15,49-49-1,26-75 1,-1-24 0,-50-25-1,-24-1 1,-50 1 0,-24 50-1,-1 49 1,25 0-1</inkml:trace>
  <inkml:trace contextRef="#ctx0" brushRef="#br0" timeOffset="90656.02">17911 15207 0,'0'0'15,"24"-25"-15,-48 0 16,-1 25-1,0 25 1,-25 25 0,26 24-1,48 25 1,26 1 0,24-51-1,-49 1-15,25-25 16,-25-1-1,-25 1 17,-75-25-17,50 0 1</inkml:trace>
  <inkml:trace contextRef="#ctx0" brushRef="#br0" timeOffset="91171.56">18159 15306 0,'0'0'0,"49"-49"16,-49-1 0,50 25-1,0 0 1,-1 25-1,1 50 1,-50 49 0,25 25-1,-25-25 1,0-24 0,0-50 15,0-50-16,0-50 1,49-49 0,1 0-1,-25 25 1,-1 25 0,-48 99 15,-1-1-16,25 76 1,0 24 0,99 0-1,0-50 1,-49-24 0,-25-26-16</inkml:trace>
  <inkml:trace contextRef="#ctx0" brushRef="#br0" timeOffset="91638.93">16571 16249 0,'0'0'0,"25"25"31,0-25-15,-1 0-16,1 0 15,50 0 1,98 0 0,125-50-1,124 0 1,49-49 0,-248 74-16,100-49 15,-125 24 1,-123 50-1,-50-24 1,-1 24 0,-48 24-1</inkml:trace>
  <inkml:trace contextRef="#ctx0" brushRef="#br0" timeOffset="92172.45">17315 16795 0,'0'0'0,"-49"-50"31,24 50-31,-25 0 16,1 50 15,24 24-15,0-49-16,50 74 15,49-25 1,50-24 0,0 0-1,-24-25 1,-51-25 0,-24 49-1,-50-24 1,-49 25-1,-26-26 1,1 1 0,0-25-1,99-25-15,-25-24 32,50 24-32</inkml:trace>
  <inkml:trace contextRef="#ctx0" brushRef="#br0" timeOffset="92422.36">17762 16894 0,'0'0'0,"25"-25"15,-1 25 17,-24 25-17,25 24 1,-25 26-1,25-26 1,-25-24-16,25 25 16,-25-25-1,0 0 17</inkml:trace>
  <inkml:trace contextRef="#ctx0" brushRef="#br0" timeOffset="92571.68">17811 16770 0,'0'0'0,"-24"-25"15,24-49 1,-25 24 0</inkml:trace>
  <inkml:trace contextRef="#ctx0" brushRef="#br0" timeOffset="92925.66">18035 16919 0,'0'0'0,"49"24"31,-49 1-31,0 0 16,25 0-1,-25 0 1,25-25 15,0-50-15,24-24 0,-24 24-1,25 50 1,-25-25-1,-1 25 1,-24 25-16,50 49 31,-25 26-15,-25-51-16,0 1 31</inkml:trace>
  <inkml:trace contextRef="#ctx0" brushRef="#br0" timeOffset="93390.4">18605 16795 0,'0'0'0,"25"-25"15,25-25 1,-1-24 0,-24 74-16,25-25 31,-26 50-16,-24 49 1,-24 25 0,-1-24 15,50-100 0,24-74-15,1-25-1,-25 0 1,24 24 0,-49 76-1,25 24 1,-50 24 0,1 51-1,24 24 1,0-49-16,24 49 31,1-25-31,25-49 16,74-74-1</inkml:trace>
  <inkml:trace contextRef="#ctx0" brushRef="#br0" timeOffset="94089.82">20292 15678 0,'0'0'0,"-25"-25"15,0 1 1,-24-1-1,24 25-15,0 0 16,0 0-16,-49 74 16,24 25-1,26 26 1,24-26 0,24-25-1,51-49 1,-26-25-1,26-74 1,-26 24-16,-24-99 16,-25-74-1,-25-25 1,-74-50 15,74 224-15,1 74-1,-1 74 1,25 50 0,49 75-1,26 24 1,49-50 0,-50-24-1,1-74 1,-75-50-1</inkml:trace>
  <inkml:trace contextRef="#ctx0" brushRef="#br0" timeOffset="94524.26">20763 15753 0,'0'0'0,"25"-25"0,0 0 16,0-49-1,24 49 1,26 25 0,-26 25-1,1 24 1,-50 1-16,0 49 16,-25-49-1,0-1-15,1-49 31,48-49-15,26-75 0,25-50 15,-51 50-15,1 99-1,-25 0 1,0 75-16,-25 0 15,1 173 1,24-149 0,24 125-1,51-174 1</inkml:trace>
  <inkml:trace contextRef="#ctx0" brushRef="#br0" timeOffset="94872.13">21979 15480 0,'25'0'31,"-25"-25"-31,25 25 0,-25-25 16,49 25-1,26 0 1,-1-25 0,0 25-1,1 0 1,-1-24-1,-49 24 1</inkml:trace>
  <inkml:trace contextRef="#ctx0" brushRef="#br0" timeOffset="95078.12">22103 15629 0,'-25'24'15,"50"-48"-15,-75 48 16,50 1 0,25-25-1,25 0 1,49-25 0,0 25-1,-24-74 1,-26 49-16</inkml:trace>
  <inkml:trace contextRef="#ctx0" brushRef="#br0" timeOffset="101438.4">23740 15554 0,'0'-25'15,"0"1"1,0-1 0,-25 25-1,50 0 32,25-25-47,74 0 16,0 25-1,-25-25 1,-24 1 0,-51 24-1,1 0 17</inkml:trace>
  <inkml:trace contextRef="#ctx0" brushRef="#br0" timeOffset="101789.89">24633 14909 0,'0'0'0,"25"-49"31,-50 24-31,25 0 16,0 50 15,-24 24-15,24 26-1,0-26-15,0 125 16,-25-75-1,50 125 1,-25-100 0,24-50-1,-24-49 1</inkml:trace>
  <inkml:trace contextRef="#ctx0" brushRef="#br0" timeOffset="102205.78">24981 15381 0,'0'0'0,"24"-50"31,1 50-15,-25 25-1,0 0 1,25-1-16,-25 76 15,0-51 1,0-24 0,25-50 15,24-49-15,1-25-1,24 49 1,-74 25-1,25 25 1,0 0 0,0 0-16,25 50 15,-26-1 17,1-24-17,-25 0 1</inkml:trace>
  <inkml:trace contextRef="#ctx0" brushRef="#br0" timeOffset="102556.23">25799 14661 0,'0'-49'16,"0"98"-16,25-123 0,-25 49 15,0 0 1,0 75 15,0-1-31,25 75 32,-25 50-17,-25 25 1,25-1-1,-25-24 1,25-100-16,25 50 16,-25-74-1,25-1-15,-25-24 16,25 0 0,-1-50-1</inkml:trace>
  <inkml:trace contextRef="#ctx0" brushRef="#br0" timeOffset="103006.11">26543 15033 0,'0'0'16,"0"-25"-16,50-49 31,-50 49-15,-25 25-1,-24 75 1,24-1 0,0 25-1,50 1 1,24-51-1,26 26 1,-50-51 0,24 26-1,-24-25 17,-75 0-17,26-25 1,-1 24-16,-50 1 15,26-25 1,24-25 0,25-24-1</inkml:trace>
  <inkml:trace contextRef="#ctx0" brushRef="#br0" timeOffset="103272.06">26940 15207 0,'0'0'16,"0"-25"-16,25 25 16,-25-25 15,0 50-15,25 50-1,-50-26 1,25 26-1,0-26 1,0-24 0</inkml:trace>
  <inkml:trace contextRef="#ctx0" brushRef="#br0" timeOffset="103424.8">26990 15033 0,'0'0'16,"-50"-99"-1,50 74-15,0 0 16,0 1 0</inkml:trace>
  <inkml:trace contextRef="#ctx0" brushRef="#br0" timeOffset="103806.72">27139 15182 0,'0'0'0,"0"25"31,25-25-31,-25 50 0,24-26 16,-24 1-1,0 0 32,25-50-47,0-24 32,25-26-17,-26 75 1,1-25-1,0 75 1,0 0 0,0 24-1,-1 0 1,-24-49 0,0 0-16</inkml:trace>
  <inkml:trace contextRef="#ctx0" brushRef="#br0" timeOffset="104306.85">27858 15108 0,'0'0'0,"75"-50"31,-51 25-31,26 50 31,-25-25-31,-25 25 16,25 74 0,-50 0-1,-25-24 1,50-50 0,-25-25-16,25 24 31,50-48-16,-25-1-15,24-74 32,26-25-17,-25 24 1,-26 51 0,-24 24 15,-24 124-16,-1 0 1,25 1 0,0-1-1,0-25 1,74-49 0,1-25-1</inkml:trace>
  <inkml:trace contextRef="#ctx0" brushRef="#br0" timeOffset="104855.28">28652 14512 0,'0'0'16,"-25"-74"-1,25 49 1,0 50 15,25 25-15,-25-1-16,25 100 16,24 25-1,-24 24 1,25-24 15,-50-100-31,25 1 0,-25 98 16,0-49 15,-25-49-15,25-26-1,0-24 1,25-25-1,-1 0 17,-24 25-1,25-25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25:49.5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6822 2456 0,'0'0'0,"0"-25"32,0 0-32,0 1 15,-25-1 1,25 50 31,0 24-47,-25 75 15,25 25 1,0 25 0,25-75-1,25-49 1,-1-26 15,26-48-15,24-26-1,-25-49 1,-24-50 0,-25 0-1,0 25 1,-25 99-16,0-24 16,-25 123 15,50 100-16,-25 49 1,49-25 0,-24-24-1,0-75 1,24-24 15</inkml:trace>
  <inkml:trace contextRef="#ctx0" brushRef="#br0" timeOffset="800.99">7765 3200 0,'24'-25'156,"1"25"-140,0 0 0,0 0 15,0 0 0,-1 25 0,-24 0-31,0 0 16,0 0 0,0-1-1,0 26-15,0-25 16,-24 24-1,-1-49 1,25 25 15,0-50-15,25 25 0,24-24-1,-24 24-15,25 0 16,-26 0-1,26 24 1,-50 51 0,0-1-1,0-24 17,-50-1-17,1-24 1,-1-25-1,1-49 1,24 24-16</inkml:trace>
  <inkml:trace contextRef="#ctx0" brushRef="#br0" timeOffset="1133.65">8682 3051 0,'0'0'0,"25"0"46,25-24-30,-25 24-16,24 0 16,51-50-1,24 25 1,-50 25 0,-74-25-1</inkml:trace>
  <inkml:trace contextRef="#ctx0" brushRef="#br0" timeOffset="1317.59">8906 3225 0,'0'0'0,"-25"0"16,25 25-16,-25-25 31,75 0-16,49-25 1,25-25 0,25 1-1</inkml:trace>
  <inkml:trace contextRef="#ctx0" brushRef="#br0" timeOffset="2034.92">10196 1612 0,'0'0'16,"-25"0"-1,0 0 1,0 25 0,0 25-1,-49 49 1,49 25-1,0 25 1,25 25 0,25-1-1,0-73-15,25 98 16,24 25 0,25-24-1,25-1 1,25-24-1,-50-1 1,-24-24 0,-50-25 15,-25-24-15,-100-1-1,-73-50 1,-125-73-1,224-1-15</inkml:trace>
  <inkml:trace contextRef="#ctx0" brushRef="#br0" timeOffset="2810.59">10915 2059 0,'0'0'0,"0"-25"32,0 0-1,25 50-15,-25 25-16,0-1 15,0 75 1,0 25-1,-25-49 1,25-76-16,25-48 47,0-26-31,49-49-1,-24-25 1,-1 24-1,-49 76 1,25-1 0,0 25-1,0 25 1,24 24 0,26 50-1,24-49 1,-49-25-16,-1 0 15,-24-25 17,0-25-17,-25-74 1,-25-25 15,25 0-15,-25 74-1,25 25 1,25 50 0</inkml:trace>
  <inkml:trace contextRef="#ctx0" brushRef="#br0" timeOffset="3351.41">11808 2332 0,'0'-50'31,"0"25"-16,25 25 1,25-24 0,24-1-1,-49 50 1,0-1 0,-25 51-1,-25-25 1,0-50 15,25 24-15,25-48-1,0 24-15,49-25 32,-24 25-17,-26 0-15,26 49 16,-25 1-1,-25 24 1,-25-24 0,-25 0-1,1-26 1,24-24-16</inkml:trace>
  <inkml:trace contextRef="#ctx0" brushRef="#br0" timeOffset="3800.14">10717 3175 0,'-25'0'16,"50"0"46,49 0-62,0-24 16,26 24-16,24-25 16,25 0-16,148-49 15,75 24 17,-49 0-17,-75 25 1,-74 1-1,-100 24 1</inkml:trace>
  <inkml:trace contextRef="#ctx0" brushRef="#br0" timeOffset="4517.87">11684 3523 0,'-25'0'15,"25"24"32,0 1-47,25 25 16,-25-25-16,25 24 15,-25 75 1,25-24 0,-25-51-1,0-24 1,24-50-1,1-49 1,50-50 0,-1 0-1,-24 24 17,-25 100-32,-1-24 15,-24-1 1,50 25 15,0 49-15,-1 1-1,26 0 1,-26-1 0,-24-24-1,0-25 1,0 25-1,-1-75 1,-24-24 0,25-1-16,-25-24 15,-25 0 17,25 49-17,0 1 1</inkml:trace>
  <inkml:trace contextRef="#ctx0" brushRef="#br0" timeOffset="5153.04">13991 2580 0,'-49'-50'16,"98"100"-16,-123-124 16,24 24-1,0 25 1,26 25-16,-1 0 15,-25 25-15,-24 49 16,-1 26 0,51-26-1,24 50 1,99-99 0,25 0-1,0-75 1,-50 0-1,-49-74 1,-25-24 0,-49-26 15,-26 0-15,50 75-1,0 49 1,1 50-1,24 50 1,0 49 0,24 50-1,26 0 1,0 0 0,-25 0-1,-1-50 1,1-50-1</inkml:trace>
  <inkml:trace contextRef="#ctx0" brushRef="#br0" timeOffset="5618.66">14190 2630 0,'0'0'0,"49"-75"16,-24 26-1,-25 24 1,50 25 0,-1 25-1,-24 24 1,0 1-16,-25-1 16,25 1-16,-1 0 15,-24-26 32,0-48-47,25-76 16,25-24-1,-25 25 17,-1 50-17,-24 24 16,0 74-31,-24 26 16,24-26 0,0 26-16,24-26 15,1 75 1,75-74 0,-51-50-16</inkml:trace>
  <inkml:trace contextRef="#ctx0" brushRef="#br0" timeOffset="5884.17">15678 2406 0,'-25'-24'16,"50"24"15,0-25 0,24 25-31,-24 0 16,0-25-16,49 25 16,1-25-1</inkml:trace>
  <inkml:trace contextRef="#ctx0" brushRef="#br0" timeOffset="6067.84">15628 2580 0,'0'0'0,"-74"50"31,124-50 0,-1-25-15,26 25-16,-26 0 16,26-25-16</inkml:trace>
  <inkml:trace contextRef="#ctx0" brushRef="#br0" timeOffset="7351.23">18184 1612 0,'0'-24'31,"-25"24"32,0 0-48,0 24-15,-25-24 16,1 25-16,-1 25 15,-49 24 1,25 50 0,24 25-1,25 0 1,25 25 0,50-1-1,-1-73 1,1-26-16,74 100 15,25 74 17,-99-174-32,-1 75 31,-24 25-15,-25-75-1,-25-25 1,-49 1-1,-1-50 1,-24-1 0,0-24-1,24-24 1,51-51 0</inkml:trace>
  <inkml:trace contextRef="#ctx0" brushRef="#br0" timeOffset="7843.64">18828 2257 0,'0'-24'16,"0"48"46,-24 1-62,24 25 16,0 0-16,0-1 16,0 1-1,24 49 1,-24-49-1,0-26 1,0 1 0,0-50 31</inkml:trace>
  <inkml:trace contextRef="#ctx0" brushRef="#br0" timeOffset="8451.79">19970 2382 0,'24'-25'0,"-24"0"16,0-25 0,-24 25-1,-26 1 1,0 73 0,1 26-1,24 24 1,0-25-1,75-24 1,24-25 0,1-25-1,-26-25 17,-49-25-32,25-49 15,-25-75 1,0-49-1,-25 25 1,25 74 0,-25 99-1,25 50 1,0 49 0,-24 75-1,48 25 1,-24-26-1,25-73-15,25 49 16,-25-74 0,-1-26-1</inkml:trace>
  <inkml:trace contextRef="#ctx0" brushRef="#br0" timeOffset="8951.73">20639 2257 0,'25'-24'16,"-50"48"-16,50-73 15,0 49 1,-25-25-16,25 25 31,0 25-15,-1 0-16,1 74 15,0 0 1,-25-24 0,0-51 15,0 1-15,0-74-1,25-26 1,-25 26-1,25-26-15,-25 25 16,24-74 0,-24 100 31,0 48-47,25 26 15,-25 49 1,50 1-1,24-26 1,26-24 0,-26-50-1</inkml:trace>
  <inkml:trace contextRef="#ctx0" brushRef="#br0" timeOffset="9252.6">22177 2208 0,'0'-25'31,"25"25"-16,0-25 1,25 25-16,-26 0 16,26-25-16,24 25 31,26-49-15,-75 49-1,-1 0 1</inkml:trace>
  <inkml:trace contextRef="#ctx0" brushRef="#br0" timeOffset="9485.06">22202 2357 0,'0'0'0,"-49"0"31,73 0-16,1 0 1,0 0 0,99 0-16,-25-25 15,25 25 17,-74-50-32</inkml:trace>
  <inkml:trace contextRef="#ctx0" brushRef="#br0" timeOffset="13218.52">16993 2431 0,'-25'0'47,"50"0"15,24 0-46,1-25-16,0 25 16,98-24-1,-48 24 1,-76-25-1,1 25 1,-25 25 31</inkml:trace>
  <inkml:trace contextRef="#ctx0" brushRef="#br0" timeOffset="14018.45">23567 2208 0,'24'0'0,"-48"0"16,48 25 30,1-25-30,25 0-16,24 0 16,1 0-16,24 0 31,-25-25-15,-49 25-1,0 0 1,0 0-16</inkml:trace>
  <inkml:trace contextRef="#ctx0" brushRef="#br0" timeOffset="14668.98">24286 2109 0,'0'-25'31,"25"25"-31,0-25 32,24 25-17,-24 0-15,74 0 32,-49 0-32,24 25 15,-49 24 1,0 26-1,-50-1 1,-24 1 0,-1-50-1,50 24 1,-25-49 0,50-25 15,25-49-16,74-25 1,-75 24-16,50-24 31,-49 25-15,-50 49 0,25 0-1,-25 50 16,-50 24-15,25 1 0,1 24-1,48 1 1,51 24 0,24-24-1,-49-51-15,49 26 16,-50-50-1,-49 25 1</inkml:trace>
  <inkml:trace contextRef="#ctx0" brushRef="#br0" timeOffset="16451.97">2580 6177 0,'0'-25'16,"0"0"-1,-25 25 1,0 50 0,1 0-1,-51 123 1,1 1-1,49-100-15,-50 50 16,51-49 15</inkml:trace>
  <inkml:trace contextRef="#ctx0" brushRef="#br0" timeOffset="16751.59">3101 5929 0,'0'0'0,"0"-25"16,25 0-1,-25 50 1,-75 74-1,26 50 1,-26 50 0,1-1-1,24-74 17,1-49-17,49-51-15</inkml:trace>
  <inkml:trace contextRef="#ctx0" brushRef="#br0" timeOffset="18004.66">2506 6549 0,'0'0'0,"0"25"0,-25-25 15,0 0 1,75-25 15,-1 25-15,100-25 0,49-24-1,-123 24-15,24 0 16,-49 25-1,-26 0 1,26-25 0,0 0-1,49-49 1,-25 0 0,-24 24-1,-50 25 1,0 0-1,-74 75 1,-1 49 0,50-49-1,1 74 1,-1-50 0,50-24-1,24-25 1,50-25-1,1-50 1,-1-24 0,0-50-1,0 49 1,-74 26 0,0 49-1,0 124 1,-25 0-1,-25-25 1,0-74 15,75-100 1,-1-24-17,26 0 1,-1 49-1,-49 50 1,0 25 0,0 49-1,-1 1 1,1-50-16,74 0 16,1-50-1,-1-25 1,-25-24-1,-49-1 17,0 1-17,-50 99 17,0 24-17,25 26 1,0-26-16,50 26 15,0-50 1,24-25-16,50 0 16,0-50-1,-25-25 1,-74-24 0,-25 25 15,-25 74-16,0 74 1,-24 50 0,24 25-1,25-25 17,0-74-32,25-1 15,24-24 1</inkml:trace>
  <inkml:trace contextRef="#ctx0" brushRef="#br0" timeOffset="19603.41">6251 7095 0,'-24'0'16,"24"-25"-16,-25 25 15,0 0 32,0 25-31,25 25-16,-25-1 15,-49 100 1,49-99-16,-25 49 16</inkml:trace>
  <inkml:trace contextRef="#ctx0" brushRef="#br0" timeOffset="21587.87">7566 6251 0,'0'0'15,"0"-24"1,-25 48 31,25 26-47,-24 0 0,-1-1 15,-25 199 17,25-148-17,0-26-15,1 75 16,-1-50 0,25-24-1,25-100 16,-25-25-31,24 0 16,-24-74 0,25-124-1,0 50 1,-25 99 0,25-75-1,25 0 1,24 75 15,0 50-15,26 24-1,-26 74 1,0 100 0,-74 149-1,0-199 1,-24 25-1,-26-49 1,25-51-16,0 1 16,1-25-1,-1 0-15</inkml:trace>
  <inkml:trace contextRef="#ctx0" brushRef="#br0" timeOffset="22118.76">8434 6400 0,'0'0'16,"25"-25"-16,-25 1 0,0-26 15,25 0 1,-50 26-1,25-1-15,-25-25 16,-24 50 0,-26 75-1,-24 73 1,25 1 0,49-49-1,50-76 1,49-24-1,50-74 1,-25 0 15,-24-51-15,-50 26 0,-25 74-16,0 1 15,24 24-15,-24 74 31,0-24-31,0-1 16,0 75 0,0 0-1,25-49 1,-25-26 0,25-49-16</inkml:trace>
  <inkml:trace contextRef="#ctx0" brushRef="#br0" timeOffset="22437.6">8682 6425 0,'0'0'0,"25"-25"0,-25 0 16,0 1-1,0-1 1,50 50-1,-25 24 1,-1 26 0,-24-50-16,0-1 15,0 1 1,25-50 15,0-24-31,25-51 16,-25 1-1,24 25 17,-49 49-32</inkml:trace>
  <inkml:trace contextRef="#ctx0" brushRef="#br0" timeOffset="22719.75">9402 5879 0,'25'-24'0,"-50"48"0,50-73 15,-25 24 1,-25 25 0,0 50-1,25-1-15,-25 100 16,0 25-1,25-1 17,0-49-17,25-49 1</inkml:trace>
  <inkml:trace contextRef="#ctx0" brushRef="#br0" timeOffset="23052.03">9179 6450 0,'0'-25'0,"0"50"0,-25-75 0,25 25 16,0 1-1,49-26 1,26 0 0,74 1-1,-50 24 1,-50 25-1,1 0-15,-25-25 32,0 50-17,0 49 1,-25-24 0,-25 24-1,25 26 1,0-75-1,0-1 1,25-24 0</inkml:trace>
  <inkml:trace contextRef="#ctx0" brushRef="#br0" timeOffset="23185.73">9650 6103 0,'0'0'15,"-50"-25"1,50 0-16,-25 25 16</inkml:trace>
  <inkml:trace contextRef="#ctx0" brushRef="#br0" timeOffset="23552.12">9997 6227 0,'0'-25'0,"0"50"0,0-75 15,-25 50 17,1 25-17,-1 0-15,-25 49 16,1 25 15,49-24-15,24-26-1,26-24 1,74-50 0,50-49-1,-150 49 1,51-74-1,-75 74 1</inkml:trace>
  <inkml:trace contextRef="#ctx0" brushRef="#br0" timeOffset="24803.88">10295 6276 0,'0'0'15,"-25"25"1,25 0 0,25 0-1,49-1 1,-24 26-1,-25-50 1,49 0 15,-74-25-31,25 0 16,0 25 0,0-24-1,-1 48 1,1 51-1,25-25 1,49-50 0,-25 0-1,26-50 1,-26 0 0,-49-74 15,0-74-16,0 24-15,-25 50 16,0 99 15,-50 50-15,-25 149 0,51-1-1,24 1 1,24-50-1,26-74 1,49-25 0,1-50-1,-26-75 1,0-24 0,-49 75-16,-25-26 15,0 51 1,0-26-16,0 25 15,-49 50 1,-1 25 15,0 98-15,50-48 0,25-51-1,25-49 1,24-49-1,25-1 1,-49-74 0,-50 50-1,25 49 1,-50 99 15,25-24-31,0-25 16,-25 24-16,50 50 31,25-49-15,-1-25-1,26-25 1,24-25 0,0-49-1,-24-50 1,-26-50-1,-49 124 1,-25 26 0,1 24-1,-26 24 1,50 1 0,25 25-1,24-1 16,1 26-31,-25-1 16,0 25 15,-25-24-31,24-25 16,-24 24 0,25-24-1,0-26 1,74-24-1,-49-49-15,74-50 16,-50 49-16</inkml:trace>
  <inkml:trace contextRef="#ctx0" brushRef="#br0" timeOffset="25386.95">13991 5929 0,'0'-25'0,"0"50"0,0-75 0,0 26 31,-25 24-16,-24 24 1,24 26 0,0-25-1,25 49-15,-25 25 16,100 1 0,-1-1-1,1 0 1,-51-24-1,-24-1 1,-49-49 0,-50 0-1,-1-100 1,100 1 15,75-1-31,-26 50 16</inkml:trace>
  <inkml:trace contextRef="#ctx0" brushRef="#br0" timeOffset="25687.85">14314 6177 0,'0'0'15,"49"0"1,-74 0 15,-24 74-15,49 1-1,-25-26-15,50 1 16,0-25 0,49 0-1,0-25 1,-49-50 0,-25-24-1,-25-1 1,1 1-1,-1 49 17</inkml:trace>
  <inkml:trace contextRef="#ctx0" brushRef="#br0" timeOffset="27420.02">14562 6524 0,'0'0'0,"24"25"15,51-50 1,-25 25-16,49-49 16,-25-26-1,1-24 1,-26-25 0,-24-50-1,-25 26 1,0 48-1,0 76 1,-50 24 15,26 49-15,-51 75 0,50 75-1,25-125-15,25 75 16,25-50-1,49-74 1,25-50 0,-50-25-1,1-49 1,-50 0 0,-25 74-1,0 25 16,0 75-15,0-26 0,25 1-1,24-1 1,1-49 0,-1-24-1,-24-51 1,25-24-1,-25 0 1,-25 74 0,24 25-1,-24 25 1,0 74 0,25 0-1,25-24 1,-25-51-16,74 1 15,-25-25 1,1-74 15,-26-25-15,1-50 0,0-50-1,-26 26 1,-24 73-1,0 76 1,-24 48 0,-26 76-1,-25 123 1,51-25 0,24-49-1,0-74 1,24-51-1,1-24 1,0-49 15,0-26-15,0-24 0,-25 25-1,49 24 1,1 25-1,24 1 1,-49 24-16,0 49 16,0 75-1,-50-25 1,25-24 0,0-50-1,25-25 1,24 0-1,51-75 1,-1-49 15,-50 50-15,-24 24 0,-50 75 15,25 49-16,0-24 1,25 0 0,0-26-1,25-48 1,-1-1 0,26-50-1,-50 1 1,-1 24-1,1 50 1,0 25 15,0 25-31,0-1 16,-25 1 0,24-25-1,26-25 1,-25-75-1,49 1 1,1-25 0,-1 49-1,-49 50 1,-25 25 0,0 49-1,0 75 1,0-74-1,25-26 1</inkml:trace>
  <inkml:trace contextRef="#ctx0" brushRef="#br0" timeOffset="27803.12">18580 5805 0,'0'0'0,"25"0"15,0 0 1,0 25 15,-25 0-15,25 24 0,-1-24-16,-24 0 15,25 74 1,0 0-1,-25-74 1</inkml:trace>
  <inkml:trace contextRef="#ctx0" brushRef="#br0" timeOffset="27953.22">18754 5656 0,'0'0'0,"0"-50"15,0 26-15,-25-26 16,0 25 15,1 25-31</inkml:trace>
  <inkml:trace contextRef="#ctx0" brushRef="#br0" timeOffset="28220.1">19201 5780 0,'0'25'0,"0"-50"0,0 75 15,0-25 1,0-1 0,24 26-1,76 74 16,-76-99-31,-24 49 32,-24-74-17,-26 25-15,-74-25 16,0 0 0</inkml:trace>
  <inkml:trace contextRef="#ctx0" brushRef="#br0" timeOffset="29292.39">6152 9253 0,'0'0'15,"0"-49"-15,0 24 16,0 0 0,0 0 15,0 100-15,-25 49 15,50-50-31,-25-24 0,25 49 31,49-74-15,1-25-1,-26-25-15,1 0 16,24-74 0,-24-75-1,-25 75 1,-25 74-1,-25 50 17,0 74-17,25-24-15,-25 49 32,1-50-32,24 124 15,0 1 1,-25 123 15,-50-173-15,-24-74-1,-25-50 1,-25-50 0,25-75-1,50-48 1,49-76-1,50 150 1</inkml:trace>
  <inkml:trace contextRef="#ctx0" brushRef="#br0" timeOffset="29952.45">6772 10444 0,'0'25'15,"0"0"16,-25-1-15,25 26-16,0-25 16,25 124 15,-25-75-31,0-24 16,0 49-16,0-25 15,0 1 1,0-125 31,0 25-47,25-49 15,0-75 1,0-49 0,0 24-1,24 25 1,1-25-1,-1 100 1,1 24 0,24 50-1,-24 50 1,-25 49 0,-25 25-1,-50 0 1,-49-49-1,0-50 1,24-50 15,75 0-31</inkml:trace>
  <inkml:trace contextRef="#ctx0" brushRef="#br0" timeOffset="30203.19">7864 9898 0,'0'0'0,"25"0"16,-1 0-1,26 25 1,-25-25-1,99-25 1,-75 0 0,51 1-1,-75-1-15</inkml:trace>
  <inkml:trace contextRef="#ctx0" brushRef="#br0" timeOffset="30386.97">8037 10146 0,'0'0'0,"-74"50"15,49-50-15,25 25 16,25-25 0,173-75-1,-98 50 1</inkml:trace>
  <inkml:trace contextRef="#ctx0" brushRef="#br0" timeOffset="31402.59">9228 9427 0,'0'0'0,"25"0"47,0 25-31,-25 24-16,-25-24 15,25 25-15,0-1 16,-25 75 0,0 0-1,50-24 1,25-51 0,74-49-1,0-49 1,0-26-1,-50-24 1,-49 24 15,-25 1-31,25-25 16,-25 24 0,0 51 15,-25 98-16,25 50 1,0 25 0,25 0-1,-25-50 1,0-25 0,25-49-1</inkml:trace>
  <inkml:trace contextRef="#ctx0" brushRef="#br0" timeOffset="31668.71">10121 10171 0,'0'0'0,"0"25"32,0 0-17,0-1-15,-25 26 16,25 49 0,0 1-1,25-26 1,-25-49-1</inkml:trace>
  <inkml:trace contextRef="#ctx0" brushRef="#br0" timeOffset="32269.48">10965 9328 0,'0'0'0,"-25"0"0,0 0 32,25 24-32,25 51 15,0-1 1,24 1-1,26-75 1,24-25 15,0-25-15,-49-49 0,-25 49-16,-1-24 15,1 49 1,-25 50 15,0 49-15,0 75-1,25 0 1,0 0 0,0 25-1,-25-50 1,-50 0-1,-24-50 1,24-74 0,-24-25-1,-26-74 1,76-50 0,-1 0-1,25 50 1,0 49-16</inkml:trace>
  <inkml:trace contextRef="#ctx0" brushRef="#br0" timeOffset="32537.9">11858 10171 0,'0'0'16,"25"50"0,-25-26-1,0 1-15,0 0 16,24 74 0,-24 1-1,0 24 1,-24-75-1,-1-24 1</inkml:trace>
  <inkml:trace contextRef="#ctx0" brushRef="#br0" timeOffset="32970.91">12106 9824 0,'25'0'46,"-1"0"-46,26 0 16,24-25-16,100 25 31,0-25-15,-75 0 0</inkml:trace>
  <inkml:trace contextRef="#ctx0" brushRef="#br0" timeOffset="33190.07">12552 9551 0,'0'0'16,"0"-25"-16,0 0 16,-24 25-16,24-25 15,0 75 16,-25 49-15,50 25 0,-25 0-1</inkml:trace>
  <inkml:trace contextRef="#ctx0" brushRef="#br0" timeOffset="34120.31">13966 9253 0,'0'50'31,"0"-25"-31,0 49 15,25-24-15,50 49 32,24-74-17,0-25 1,0-25 0,-24-50-1,-1-24 1,-49 0-1,-25 74-15,25-49 16,-25 123 156,0-24-172,0 0 16,0 25-16,0-26 15,0 100 1,24-24-1,51-1 1,24-25 0,0-49-1,-49-25-15,0-25 16,-1 0 0,-24-24-1</inkml:trace>
  <inkml:trace contextRef="#ctx0" brushRef="#br0" timeOffset="34420.75">15157 9625 0,'50'25'31,"-26"0"-16,1-25 1,25 74 0,-50 1-1,-25-1 1,0 1 0,25-51-16,25-24 31,74-74-16,50 24 1</inkml:trace>
  <inkml:trace contextRef="#ctx0" brushRef="#br0" timeOffset="35021.94">16075 9204 0,'0'0'0,"0"-25"16,0 0 15,0 50-31,25 49 16,24 1-1,26-26 1,24-24 15,-25-50-15,-24 0-16,24-49 16,-49 24-1,0-74 1,0 75-1,-25 24-15,0 50 32,0 0-17,0 24-15,0 75 16,25 25 0,24-25-1,-24 0 1,0-25-1,-25-24 17,-75-26-17,-24-49 1,25-49 0,24-26-1,25 1 1,75 24-1</inkml:trace>
  <inkml:trace contextRef="#ctx0" brushRef="#br0" timeOffset="35352.94">16968 9749 0,'0'0'15,"25"25"1,0-25 0,-1 50-1,1-1 1,-25 1 0,-25 0-1,1-1 1,48-49 15,1-25-31,25 1 16,49-1-1,-25-25 1,-24 50-16</inkml:trace>
  <inkml:trace contextRef="#ctx0" brushRef="#br0" timeOffset="35804.4">17861 9526 0,'0'-25'16,"25"25"-16,-25-25 15,25 1 17,24 24-17,26-25-15,-1 25 16,100-25-1,-50 0 1,-50 0 0</inkml:trace>
  <inkml:trace contextRef="#ctx0" brushRef="#br0" timeOffset="36020.44">18258 9179 0,'0'0'0,"-25"-25"16,0 25 0,25 25-1,0 0 1,0 74 0,0-50-16,0 100 15,50 25 1,0-100-16</inkml:trace>
  <inkml:trace contextRef="#ctx0" brushRef="#br0" timeOffset="36720.01">19449 9055 0,'0'0'0,"0"-50"31,0 75 0,0 25-15,0-1-16,0 100 31,49 0-15,26-25 0,49-99-1,-25-25 1,0-50-1,-24-49 1,-1-75 0,-49 25-1,-25 75-15,0 24 16,-25 75 15,0 99-15,25 50-1,0-1 1,25 1 15,49-25-15,-24-99-16</inkml:trace>
  <inkml:trace contextRef="#ctx0" brushRef="#br0" timeOffset="37203.65">20565 9799 0,'25'0'0,"-25"-25"16,0 0-16,0 0 15,25 25 1,-1-24-16,51 24 31,24-25-15,-25 25 0,-74 25-16,0 24 15,-49 51 1,-26-51-1,51-24 1,48 0 0,76-50-1,-1 25 1,-25 25 0,-49 49-1,-25 1 1,-74-26-1,-75 26 17,99-75-17,50 24-15</inkml:trace>
  <inkml:trace contextRef="#ctx0" brushRef="#br0" timeOffset="37805.57">21508 9030 0,'0'0'0,"-25"-25"0,0 25 15,0 25 16,50 0-31,-25 24 16,25 1-16,49 49 31,25-49-15,-24-25 0,-1-25-1,-24-75 1,24 1-1,-49-50 1,0 0 0,0 99-16,-25-25 15,25 50 1,-50 75 0,25 49-1,25 0 1,-1 25 15,-24-75-31,25 0 16,-50 50-1,25 0 1,-99-49 0,-25-50-1,-25-25 1,50-50-1,0-24 1,99-50 0</inkml:trace>
  <inkml:trace contextRef="#ctx0" brushRef="#br0" timeOffset="38369.81">22500 9849 0,'0'-25'15,"25"0"1,-25 0 0,25 0-16,-1 0 15,26 1-15,0 24 32,-26-25-32,1 25 15,0 0-15,-25 49 16,0 1-1,-50 49 1,50-49 15,50-50-15,24 0 0,1 25-1,-50 0 1,-25 24-1,-25 1 1,-25 24 0,-24-24-1,-1-25 1,26-1 0,-26-24-1</inkml:trace>
  <inkml:trace contextRef="#ctx0" brushRef="#br0" timeOffset="39386.93">7492 13346 0,'25'0'31,"-1"-24"-15,1 24-1,0 0 1,25 0-16,-1-25 16,75 25-1,0-50 1,-25 50 0,-74-25-16</inkml:trace>
  <inkml:trace contextRef="#ctx0" brushRef="#br0" timeOffset="39571.25">7591 13793 0,'0'0'16,"-50"25"-1,50 0-15,25-25 31,0-25-15,49 0-16,1 25 16,123-75-1</inkml:trace>
  <inkml:trace contextRef="#ctx0" brushRef="#br0" timeOffset="40653.58">9005 12999 0,'0'0'0,"0"-50"31,0 26-15,0 48 15,-25 1-15,0 25-16,1 74 15,-1 25 1,25-25 0,-25-25-1,0 0 1,25-74-1</inkml:trace>
  <inkml:trace contextRef="#ctx0" brushRef="#br0" timeOffset="41070.47">9228 13396 0,'0'0'16,"0"-25"-1,0 0-15,0 50 47,25 0-31,-25 25-16,0-1 16,25-74 30,0 1-46,24-51 16,1 26 15,-25 24-15,-1-25 0,1 75-1,0 25 1,0 24-1,0-24 1,-1-26 0,-24 1-16</inkml:trace>
  <inkml:trace contextRef="#ctx0" brushRef="#br0" timeOffset="41537.28">10245 12652 0,'0'0'0,"0"-50"31,-25 75-15,25 0-1,-24 24-15,-1 75 16,0 75 15,0 49-15,25 0 0,-25-50-1,25-24 1,0-99-1,0-51 1</inkml:trace>
  <inkml:trace contextRef="#ctx0" brushRef="#br0" timeOffset="42970.94">10841 13024 0,'0'0'0,"0"-25"16,-25 25-1,0 0 126,0 25-125,0-25-16,1 49 15,-26-24-15,25 25 16,-49 49 0,49 0-1,25-24 1,50-50-1,74-1 17,0-48-17,-25-26 1,-74 25-16</inkml:trace>
  <inkml:trace contextRef="#ctx0" brushRef="#br0" timeOffset="43504.05">11163 13098 0,'0'0'15,"0"-25"1,0 1 15,-49 73-15,-1 26 0,25 24-1,0 0 1,25 0-1,50-49 1,-25-50 0,49 0-1,1-25 1,-26-49 0,-49-25-1,0-1 1,-25 26-1,25 49 1,25 25 15,0 0-15,25 25 0,-1-25-16,26 50 15,-1-26 1,-24 51-1,-50-26 17,0 1-17,-50 0 1,-49-1 0,49-49-1</inkml:trace>
  <inkml:trace contextRef="#ctx0" brushRef="#br0" timeOffset="44070.98">11783 13272 0,'0'0'0,"25"0"0,25-25 16,24 0-1,1-24 1,-1-1-1,-49 0 17,0 26-17,-25-1 1,-75 25 0,1 49-1,24 51 1,50-75-16,0 49 15,25-24 1,49-26 0,26-24-1,-1-24 1,0-51 0,-49 1-1,-26-1 1,1 50-1,-25 1 17,-25 24-17,1 74 1,-26 50 0,75-49-1,24-1 1,26-49-1,-1 0 1,-24-25 0,-25-25-16</inkml:trace>
  <inkml:trace contextRef="#ctx0" brushRef="#br0" timeOffset="44470.62">12776 13098 0,'0'0'0,"24"0"0,1-25 31,0 1-31,0 24 16,24 0-1,-49 49 1,25 51 0,-25-26-1,-25-24 1,25-75 15,50-50-15,24-49-1,1 0 1,-50 50 0,-1 74-1,-24 25 1,-24 49-1,-1 25 17,50 1-17,-25-26 1,49 0-16</inkml:trace>
  <inkml:trace contextRef="#ctx0" brushRef="#br0" timeOffset="45103.75">13669 13049 0,'0'-25'16,"49"0"46,1 25-46,24-25-16,26 25 15,-1-25-15,0 1 16,25-1 0,-50 25-1,-49 0 1</inkml:trace>
  <inkml:trace contextRef="#ctx0" brushRef="#br0" timeOffset="45653.28">15157 12677 0,'0'0'15,"25"-25"1,-50 25-1,0 0-15,0 0 16,-24 49 0,24 1-16,-25 49 15,26 0 1,48 1 0,26-26-1,49-49 1,50-25-1</inkml:trace>
  <inkml:trace contextRef="#ctx0" brushRef="#br0" timeOffset="46006.33">15653 12850 0,'0'0'15,"0"-49"1,-49 49-1,-1 24 17,25 1-32,-24 50 15,24-1 1,50 0 0,24-24-1,50-50 1,-24-25 15,-26 0-31,-24-24 16,0 24-1,-50-25-15,0-24 16,1 24 0,-26 50-1,50-24 1</inkml:trace>
  <inkml:trace contextRef="#ctx0" brushRef="#br0" timeOffset="46337.48">16100 12503 0,'25'-25'0,"-50"50"0,50-75 15,-25 25-15,24 1 32,-24 48-17,0 26 1,0 49 0,0 50-1,0 0 1,25 0-1,25-75 1,24-24 0,-24-50-1,-25 0-15,-1-25 16</inkml:trace>
  <inkml:trace contextRef="#ctx0" brushRef="#br0" timeOffset="46504.15">16249 12801 0,'0'0'0,"-25"0"16,0-25-1,25-25 1,99 1 0,-49 24-1,-1 25-15</inkml:trace>
  <inkml:trace contextRef="#ctx0" brushRef="#br0" timeOffset="46892.33">16670 12726 0,'0'25'0,"0"-50"0,25 75 16,0-25 0,0-1-1,-25 26 1,0 0-1,0-26 17,-25 1-32,25-50 31,25-24-15,0-26-1,-1 1-15,51-50 16,-50 74-1,-25 75 17,-25 50-17,25 49 1,0-25 0,25 25-1,49-50 16,-49-74-31</inkml:trace>
  <inkml:trace contextRef="#ctx0" brushRef="#br0" timeOffset="47336.39">17514 12230 0,'-25'-25'16,"50"50"-16,-50-75 0,25 26 16,0 48 15,0 26-15,0 24-16,0-24 15,25 99 1,0 0-1,-25-50-15,49 50 32,-24 0-17,0-25 1,0 0 0,-25-75-1,0-24 1,0 0-1</inkml:trace>
  <inkml:trace contextRef="#ctx0" brushRef="#br0" timeOffset="49653.57">18655 12850 0,'0'0'0,"-25"0"15,0 0 1,0 0 0,1 0-1,-1 0 1,50 0 31,-1 0-47,26 0 15,99 0 1,149-25 0,-150 1-1,-48-1 1,-76 25 0,-24-25-1,25 25 1,-25-25-1</inkml:trace>
  <inkml:trace contextRef="#ctx0" brushRef="#br0" timeOffset="50120.3">19077 12602 0,'0'0'15,"-25"-25"-15,0 25 16,0-24 0,25 48 30,0 1-30,25 0 0,0 74-1,-25-24-15,0 49 16,0 0 0,0-25-1,0-49 1,0-26-1,0 1 17,0-50 15</inkml:trace>
  <inkml:trace contextRef="#ctx0" brushRef="#br0" timeOffset="56854.75">19176 12850 0,'0'-25'16,"0"50"-16,0-74 15,-25 24 1,0 25-1,-24 25 1,49 49 0,0 0-1,74-49 1,-24 0 0,-1-25-1,-24-25-15,25-24 16,-26-1-1,-73-24 17,-50 49-17,-25 74 1,0 26 0,99 24-1,25-25 1,74-49-1,50-25 1,-74 0-16,-1-25 16,26-74-1,-75 50 1,-75-51 15,-24 100-15,-25 50-1,50 24 1,74 1 0,49-26-1,75-24 1,0-50 0,-49-49-1,-26-50 1,-98 50-1,-1 49 1,-49 0 0,-99 99-1,148 26 1,50-26 0,99-24-1,25-26 1,0-48 15,-49-1-15,-51-50-1,-73-24 1,-50 25 0,-25 49-1,0 50 1,24 74-1,75 75 1,125-125 0,24-24-1,0-75 1,-50-24 0,-74-75-1,-49 25 1,-26 50 15,-24 74-15,0 74-1,49 25 1,50 1 0,149-76-1,-25-48 1,-50-26-1,-49-49 1,0 0 0,-75 49-1,1 25 1,-1 25 0</inkml:trace>
  <inkml:trace contextRef="#ctx0" brushRef="#br0" timeOffset="57703.66">18928 12156 0,'0'-25'0,"-25"0"47,25 0-47,25 25 63,24 0-63,1-25 15,0 25-15,49 0 16,-25-24 0,-49 24-1,-75 24 32,-24-24-31,-50 25-1,-25 0 1,50 0 0,74-25-1,0 0 1,50 0-1,74-25 1,25 0 0,0 0-1,-99 1 1,0 24 0,-75 0-1,-49 24 1,0 1 15,74 0-15</inkml:trace>
  <inkml:trace contextRef="#ctx0" brushRef="#br0" timeOffset="58305.66">20118 12354 0,'-24'-25'0,"48"50"0,-48-75 15,-1 26-15,0 24 16,25-25 15,0 50-31,0 24 16,-25 75 0,50 50-1,-25-25 1,0 0-1,0-75-15,25 0 16,0-49 0</inkml:trace>
  <inkml:trace contextRef="#ctx0" brushRef="#br0" timeOffset="58722.24">20292 12825 0,'0'-24'0,"0"48"0,25-48 16,-25-1 0,0 50-1,0-1 1,25 125 0,-25-124-1,0 0-15,0 0 31,25-25-31,24-75 16,1-24 0,-25 25-1,-1 24 17,1 75-17,0 49 1,0-24 15,0-25-31,24-1 16,-24-24-1,25 0 1,-26 0-16</inkml:trace>
  <inkml:trace contextRef="#ctx0" brushRef="#br0" timeOffset="59120.37">21036 12230 0,'0'0'16,"0"-50"-16,0-24 16,0 49 15,0 50-16,-25 25 1,25 24 0,0 124-1,0-98-15,25 148 16,0-25 0,0-24-1,0-26 1,24-49-1,-49-49 1,0-51 15</inkml:trace>
  <inkml:trace contextRef="#ctx0" brushRef="#br0" timeOffset="61204.66">21706 12453 0,'-25'-49'32,"25"24"-32,-25 0 15,-24 25 1,-26 50 0,-24 49-1,74-25-15,1 50 16,73-49-1,100-26 1,-25 1 0,-49-25-1,-26 0 1,-49-1 0,-25 1-1,-49 25 16,24-50-15,-24 25 0,49-50-1,75-50 1,49-24 0,0 25-1,0 24 1,-74 50-1,0-25 1,0 25 15,0 50-15,-1-25 0,1 49-1,0-49-15,-25 49 16,25-24 15,-25-25-15,-25-25-1</inkml:trace>
  <inkml:trace contextRef="#ctx0" brushRef="#br0" timeOffset="61337.46">22053 12701 0,'0'0'0,"0"-24"16,0-26 0,0 0-1</inkml:trace>
  <inkml:trace contextRef="#ctx0" brushRef="#br0" timeOffset="61738.02">22177 12850 0,'0'0'16,"0"25"0,25-25-16,0 25 31,0-50 31,0 0-62,-1-24 16,-24 24 0,25 0-1,0 25 16,0 0-15,0 50 0,-25-1-1,24 26 1,-24-51 0</inkml:trace>
  <inkml:trace contextRef="#ctx0" brushRef="#br0" timeOffset="62174.77">22525 12751 0,'25'-25'0,"-50"50"0,50-75 16,-1 50-16,1 0 31,0 0-31,25 50 31,-1 24-15,-49-49 0,0 0-1,25-25 1,-25-25 0,25-74-1,0 74-15,-25 0 16,24 1-1,-24-1 1,-24 50 15,24-1-15,24 1 0,-24 0-16,25 0 15,0-25 1,49 25 15,1-50-15</inkml:trace>
  <inkml:trace contextRef="#ctx0" brushRef="#br0" timeOffset="62670.81">23319 12131 0,'24'-50'31,"-24"75"16,25 0-47,-25 24 16,0 26-16,0-1 15,25 1 1,-25 123 0,0 25-1,50-49 1,-26 0-1,1-25 1,-25-100-16,25 1 16,-25-25-1,25-25 32</inkml:trace>
  <inkml:trace contextRef="#ctx0" brushRef="#br0" timeOffset="64855.75">24038 12503 0,'0'0'0,"25"0"0,0 0 31,-1 0 16,-48 0 0,24-25 31,0 0 110,0 0-173,24 1 1,-24-1 62,0 50-62,-24-25 15,-1 0-31,25 24 16,-25-24-1,0 50 1,-24 0 0,24-25-16,0 49 15,0 25 1,25-24-1,50-26 1,49-49 0,50 0-1,-25-25 1,-75 1 0</inkml:trace>
  <inkml:trace contextRef="#ctx0" brushRef="#br0" timeOffset="65222.59">24509 12503 0,'0'0'0,"0"-25"0,0 0 32,0 50-17,-25 0 1,1 49-1,-1-24-15,25 0 16,0 24 0,49 0-1,51-49 1,-1-25 15,-25-49-15,-49-26-1,-25-24 1,-74 0 0,-25 24-1,74 50 1</inkml:trace>
  <inkml:trace contextRef="#ctx0" brushRef="#br0" timeOffset="65539.45">25080 12329 0,'0'0'15,"25"0"-15,-25-25 0,-25 50 47,0 25-47,0 49 31,25-24-15,50-1 0,-1-49-1,1 24 1,-25-49-16,0 0 47,-50 25-47,0-25 15,-25 0-15,26 0 16</inkml:trace>
  <inkml:trace contextRef="#ctx0" brushRef="#br0" timeOffset="66021.83">25303 12453 0,'25'-25'15,"-50"50"-15,75-74 0,-1 24 16,1-25 0,0 50-1,-26 0-15,51 0 16,-1 50 0,-49 49-1,0 0 1,-25-24-1,-25-26 1,50-49 15,0-74-15,24-75 0,-24 25-1,-25 25 1,25 74 15,-25 0-15,-25 25-16,25 75 15,-25-1 1,50 25 0,25 1-1,24-1 1,0-50-16</inkml:trace>
  <inkml:trace contextRef="#ctx0" brushRef="#br0" timeOffset="67356.48">27114 12553 0,'0'-25'16,"-25"25"15,0 0 47,1 0-31,-1 0 47,50 0 0,24-25-94,1 25 15,49 0-15,-25-25 16,125 0 0,-50 0-1,-75 1 1,-49 24 31,-50 0-16,0 24-31,1-24 16</inkml:trace>
  <inkml:trace contextRef="#ctx0" brushRef="#br0" timeOffset="68655.08">28379 12230 0,'0'0'0,"0"-25"0,-25 0 16,25-24-1,0 24 1,25 0 0,74 25-1,25 0 1,-49 25-1,-1 49 1,-49 1 0,-25 49-1,-50-75-15,1 51 16,-1-1 0,25-74-1,1-25 32,73-75-31,26-49-1,24-49 1,0-1 0,-24 50-1,-75 50 1,24 74-1,-24 24-15,-74 26 16,24 49 0,25 50-1,25-25 1,100 0 15,24-49-15,0-75-1,-75 24-15</inkml:trace>
  <inkml:trace contextRef="#ctx0" brushRef="#br0" timeOffset="69505.8">30066 11908 0,'0'0'0,"-25"-50"16,0 0-1,-24 50 1,-75 50-1,25 49 1,74 25 0,25 0-1,74-49 1,75-26 0,-25 1-1,-99-1 1,-25 1 15,-75 0-15,-24-1-1,0-49 1,74 25 0,25-74-1,99-51 1,25 1-1,25 0 1,-25 24 0,-24 26-1,-76 49-15,1 0 16,-25-25 0,0 75-1,0-1 16,0 26-15,0-1 0,25 0-1,-25-24 1,0-25 15,0-50-15</inkml:trace>
  <inkml:trace contextRef="#ctx0" brushRef="#br0" timeOffset="69626.98">30413 11982 0,'0'0'0,"0"-25"16</inkml:trace>
  <inkml:trace contextRef="#ctx0" brushRef="#br0" timeOffset="70038.77">30612 12180 0,'0'0'16,"25"50"-1,-1-25-15,-24 24 16,-24 1 0,24 0-1,0-26 17,24-48-17,1-26-15,50-49 16,-1 0 15,-49 49-15,0 75-1,-1 0 1,1 49 0,0 0-1,-25 1 1,0-26-1,25-49 1</inkml:trace>
  <inkml:trace contextRef="#ctx0" brushRef="#br0" timeOffset="70522.75">31133 12156 0,'0'0'0,"25"-25"0,-1-25 31,1 50-15,0 0 0,25 25-1,-26 49 1,-24 50 0,-24 0-1,-1-74 1,25-25 15,49-100-15,26-49-1,-26 50-15,1-100 16,0 100 0,-50 49-1,24 50 32,-48 49-31,-1 1-1,25 24 1,49 0 0,26-24-1,24-26 1,-74-24-16</inkml:trace>
  <inkml:trace contextRef="#ctx0" brushRef="#br0" timeOffset="82407.25">5656 13272 0,'0'0'0,"-50"0"31,50-25-15,-24 25-16,24 50 16,-25-1-1,25 75 1,0 0-1,25-74-15,-1 0 16,76-26 0,48-73-1,51-100 1,-125 0 15,-49 50-15,-25 25-1,0 49 17,0 99-17,-25 125 1,25 24 0,-24 25-1,-1-25 1,-25 0-1,25-123-15,-24-1 16,-1-25-16,-49 50 16,24-74-1,-24-50 1,0-124 0,0-50-1,49 1 16,50 24-31</inkml:trace>
  <inkml:trace contextRef="#ctx0" brushRef="#br0" timeOffset="83023.75">6375 14314 0,'25'25'15,"-74"-25"1,49 24-16,-50 1 16,25 50-1,25 24 16,-25 25-15,25 0 0,0 74-1,0-123 1,0-50 0,0 0-1,-24-50 1,24-75-1,-25-48 1,25-26 0,25 0-1,-1 1 1,51 49 0,24 0-1,-49 99 1,24-25-1,-24 50 1,-1 75 0,-24 24-1,-50 0 1,-24-49 0,24-26-16,-74 26 15,24-50 1,1 0-16</inkml:trace>
  <inkml:trace contextRef="#ctx0" brushRef="#br0" timeOffset="84622.25">29272 14339 0,'25'0'15,"-50"0"-15,75-25 16,-50 0 15,0 50 0,-25 49-15,25-49 0,-25 74-1,0 1 1,25-76-16,50-24 47,0-24-47,98-100 15,51-50 1,-1-25 0,-24 75-1,-100 75 1,-49 49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27:18.3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5978 2084 0,'0'0'0,"0"-25"0,0-25 31,0 26-15,-24 48 15,24 26-15,-50 124-1,0 24 1,-24-24-1,49-50 1,0-50 0</inkml:trace>
  <inkml:trace contextRef="#ctx0" brushRef="#br0" timeOffset="450.72">6425 1761 0,'0'0'0,"0"25"16,0 25-1,-25 99 1,-24 49-1,-1-24 1,-24-25 0,49-75-1,0-74 1,50-50 0,49-24 15,1 0-16,-26 49 1,-49 0 0,50 75-1,-50 49 1,0 0 0,25 0-1,-25-49 1</inkml:trace>
  <inkml:trace contextRef="#ctx0" brushRef="#br0" timeOffset="984.3">6872 2456 0,'0'0'0,"24"-25"15,1 0 1,25-49 0,-1-1-1,-24 26 1,-25 24 0,-25 25-1,-24 25-15,-26 49 16,26 26-1,49-26 1,25-24 0,49-50-1,50-25 1,0-25 0,-25 25 15,-49 50-16,-25 0 1,-1 25 0,-24-26-16,-24-24 15,-1 0 1,0 0 0,50-99-1,49 0 1,50-25-1,0 49 1,-99 75-16</inkml:trace>
  <inkml:trace contextRef="#ctx0" brushRef="#br0" timeOffset="2234.37">7789 2481 0,'0'0'0,"25"0"15,74-50 1,1-24 0,-26-1-1,-74 1 1,-25 99 15,0 24-15,-24 100-1,24 0 1,25-50 0,50-24-1,49-51 1,-50-48-16,76-51 16,-26-98 15,-50-51-16,26 1 1,-50 49 0,-25 100-1,24 74 1,-24 25 0,-24 99-1,-26 99 1,-74 224-1,50-150 1,-1-98 0,75-100-1,0-49 1,75-50 0,24-50 15,25-99-16,-25-74 1,-49 0 0,-26 49-1,-73 100 1,49 49-16,-50 25 16,-24-25-1,49 25 1,50-50-1,74 1 1,25-26 0,0 50-1,-25 25 1,-49 50 0,-25 74 15,0-25-16,-25-49 1,0-25-16,0-50 31,24-74-15,26-25 0,24 24-1,-24 100 1,0 25-1,-26 50 1,26 49 0,24-75-1,26-24 1,49-50 0,-100 1-1,26-26 1,98-124-1,-148 75 1,-50 74 0,-49 50-1,-1 49 1,51 75 0,24-25-1,74-49 1,25-75-1,25 0 1,-74-25-16</inkml:trace>
  <inkml:trace contextRef="#ctx0" brushRef="#br0" timeOffset="2684.21">5929 1290 0,'0'0'15,"-50"-25"1,75 25-1,149-49 1,99-26 0,-50 26-1,-25-1 1,-123 25 0,-75 50 15</inkml:trace>
  <inkml:trace contextRef="#ctx0" brushRef="#br0" timeOffset="3135.21">11560 2530 0,'0'-24'15,"25"24"-15,-50 24 47,0 26-31,-24 0-16,-26 24 15,-49 75 1</inkml:trace>
  <inkml:trace contextRef="#ctx0" brushRef="#br0" timeOffset="3468.07">12751 1687 0,'0'0'0,"0"-75"16,0 51 0,0 48 15,0 1-31,0 25 16,-25 124-1,0-26 1,0 100-1,1-173 1</inkml:trace>
  <inkml:trace contextRef="#ctx0" brushRef="#br0" timeOffset="3652.55">12478 2158 0,'0'0'0,"0"-25"0,0 1 15,0-1 1,25 0 0,24 0-1,100-49 1,-25 24-16</inkml:trace>
  <inkml:trace contextRef="#ctx0" brushRef="#br0" timeOffset="4200.46">13197 1662 0,'0'-25'0,"0"50"0,25-50 15,-75 50 1,1 25 0,24 24-1,0 50 1,25 0 0,25-49-1,-25-1 16,25-99 1,24-49-17,51-1 1,-26 26 0,-49 49-1,25 25 1,-1 74-1,26-25 1,24-24 0,25-25-1,-25-50 1,-49-25 0,-25-49 15,-1-75-16,-24 150 1,-49 48 0,-1 51-1,0 49 1,26 0 0,24 0-1,49-50 1,1-49-16</inkml:trace>
  <inkml:trace contextRef="#ctx0" brushRef="#br0" timeOffset="5054.66">16224 1910 0,'0'0'0,"-50"-74"31,-24 74-31,24 0 16,-24 0-16,-100 49 16,50 26-1,50-1 1,74-24-1,99-50 1,74-50 0,-24 1 15,-74-1-31,-1 0 16,-74 75 15,25 0-16,-25 99 1,25 74 0,-25 26-1,25 24 1,-50-25 0,-25-49-1,-74-75 1,74-74-16,-24-25 15,-100-75 17,125-24-32,24-248 31,75 248-31,49-75 31,-25 100-31,125-51 16</inkml:trace>
  <inkml:trace contextRef="#ctx0" brushRef="#br0" timeOffset="6069.31">16770 2133 0,'0'0'0,"49"0"31,-24-24-31,0-1 15,-25 0 1,25 0-16,-25 0 0,0 1 31,-50 73-15,-24 50 15,24 1-31,25-26 31,75-24-15,49-25 0,0-75-1,-49 25-15,24-74 16,25-25 0,-49 74-1,24 1 1,-24 49-1,0 24 1,-50 76 0,0-1-1,0-25 1,0-49 15,24-50 0,1-24-31,25-1 16,0 0-16,49-24 16,-74 49-1,-1 25-15,1 0 16,0 0 0,0 50-16,0-1 15,49 26 1,0-50-1,26-25 1,24-50 0,-50-49-1,1 0 1,-51-1 15,-24 51-15,-24 74 15,48-1-31,1 26 16,74-50-1,1 25 1,-1 49 0,-50 1-1,-49 49 1,-49-50-1,24-49 1,75-75 15,-1-74-15,75-25 0,0 1-1,-74 98 1,74 0-1</inkml:trace>
  <inkml:trace contextRef="#ctx0" brushRef="#br0" timeOffset="6617.76">19449 1836 0,'0'0'0,"-25"-25"31,0 25-15,-74 25-1,24 24 1,26 26 0,74-50-1,24-25-15,50 0 16,25-50 15,-24 0-15,-51-24-1,-49 99 32,0 24-47,0-24 16,25 50 0,25-26-1,49-49 1,0-25-1,-49 1-15,-1-51 16,1-123 0,0-26-1,-26 1 1,1 124 0,-25 74 15,-25 75-16,1 74 1,-26 74 0,50 26-16</inkml:trace>
  <inkml:trace contextRef="#ctx0" brushRef="#br0" timeOffset="7085.02">23046 2034 0,'0'0'0,"-149"-49"16,74 24-16,51 0 15,48 50 32,-24 0-47,25-1 16,0 76-1,0-26 1,0 0 0,-25-24-1,-50 0 1,-74-25 0,0-25 15,74 0-31,-49-25 15,74 0-15</inkml:trace>
  <inkml:trace contextRef="#ctx0" brushRef="#br0" timeOffset="7418.53">23393 2109 0,'0'0'0,"50"-25"15,-75 50 1,-25-25 0,-24 49-1,49 1-15,-25 49 16,75-24 15,50-1-15,-26-74-1,1 25 1,-25-50 0,-25-74-1,-25-1 1,-25 26 0,25 49-1</inkml:trace>
  <inkml:trace contextRef="#ctx0" brushRef="#br0" timeOffset="8418.16">23666 2481 0,'0'0'16,"25"0"-16,24 0 16,-24-75-1,0-24 16,49-75-15,26-49 0,-1 0-1,-50 74 1,-24 75 0,-74 98-1,-51 100 1,1 75-1,25-1 1,74-49 0,24-25-1,51-24 1,24-76 0,-24 1 15,-26-74-16,1-51 1,-25 51-16,24-26 16,-49 50-1,25 25 1,-50 50 0,25 24-1,25-24 1,25 0-1,24-50 1,0 0 0,-24-75-1,25-24 1,-26 0 0,-24 49 15,-50 75-16,0 49 1,25 26 0,50-1-1,24-25 1,1-49 0,24-25-1,-25-49 1,1-100-1,24-75 1,0-24 0,-49 50-1,-50 173 1,0 50 15,-50 99-15,25 25-1,1 0 1,-1-1 0,0-24-1,25-49 1,0-50 0</inkml:trace>
  <inkml:trace contextRef="#ctx0" brushRef="#br0" timeOffset="9017.81">25179 2332 0,'0'-50'15,"0"100"-15,0-149 0,25 24 16,24 1 0,26 24-1,-25 25 1,-1 1 0,1 73 15,-25 26-16,-25 49 1,0-50 0,0-49-1,74-25 17,-24-25-32,49-49 15,0-1 1,-74 75-1,-25 25 17,0 49-17,0-24 17,25-25-32,24 0 15,1-50 16,24-25-15,50-74 0,-99 124-1,0 25 1,-25 25 0,0 24-1,25-24 1,24-25-1,1-1 1,-25-48 0,0-1-16,49-75 31</inkml:trace>
  <inkml:trace contextRef="#ctx0" brushRef="#br0" timeOffset="9550.84">27883 1960 0,'25'-25'31,"-25"0"0,0 50-31,0 0 16,-25 0-16,0 74 15,0-25 1,-24-24 0</inkml:trace>
  <inkml:trace contextRef="#ctx0" brushRef="#br0" timeOffset="9685.48">28057 1761 0,'0'0'0,"24"-49"0,-24-1 16,0 0-1,0 26 1</inkml:trace>
  <inkml:trace contextRef="#ctx0" brushRef="#br0" timeOffset="9920.59">28330 1885 0,'49'25'15,"-98"-50"-15,98 100 0,-49-26 16,0 1 0,0-25-1,-49 0 1,-1-25 0,0 24-1</inkml:trace>
  <inkml:trace contextRef="#ctx0" brushRef="#br0" timeOffset="11036.49">5780 4738 0,'0'-25'15,"25"1"-15,-25-1 32,0 50-1,0 24-15,49 1-1,26-50 1,24-50-1,0 1 1,-24-26 0,-50-24 15,-1 74-31,-24 0 16,0 75 15,0 0-16,-24 24 1,24 25-16,24 124 16,1 50-1,-25 0 1,0-49 0,-74-1-1,-25-74 1,-50-75-1,-25-124 17,75-98-17,74 24-15,25 24 16,25-98 0,74 74-1</inkml:trace>
  <inkml:trace contextRef="#ctx0" brushRef="#br0" timeOffset="11352.17">7368 5383 0,'0'25'16,"-25"-25"15,50 0-15,-1 0 0,26 0-16,74-25 31,0 0-16,-49 1-15,-1-1 16</inkml:trace>
  <inkml:trace contextRef="#ctx0" brushRef="#br0" timeOffset="11520.73">7442 5631 0,'0'0'0,"-25"50"31,50-50-15,50 0-1,-1-25 1,100 0-16</inkml:trace>
  <inkml:trace contextRef="#ctx0" brushRef="#br0" timeOffset="12086.23">8583 5086 0,'0'0'0,"25"-75"31,-25 50-15,0 50-1,0 0 1,25 25-16,24 24 16,51-49-1,-51-25 1,1-25 0,24 0-16,-24-24 15,49-100 1,-74 49-1,0 76 1,-25-26 0,0 25-1,0 100 1,-25 73 0,25 51-1,-50 49 1,1-25-1,-1-49 1,25-75 0,-24-74-1,24-50 1,-25-99 15,25 50-31,-24-50 16,24 24-1,0 76 1</inkml:trace>
  <inkml:trace contextRef="#ctx0" brushRef="#br0" timeOffset="12434.77">9352 5954 0,'0'0'16,"25"0"15,-25-25-15,-25 25-1,-49 74 1,-25 1 0,74 24-1,25-25 1,74-24 0,25-25-1,1-50 1</inkml:trace>
  <inkml:trace contextRef="#ctx0" brushRef="#br0" timeOffset="12751.25">10518 5681 0,'0'0'0,"50"0"0,-1 0 16,1 0-16,99-25 15,-25 0 1,-25-24 0,-74 24-1</inkml:trace>
  <inkml:trace contextRef="#ctx0" brushRef="#br0" timeOffset="12951.84">10865 5408 0,'0'0'0,"-24"0"16,-1 25 0,25 0-1,-25 24 1,25 50 0,25 26-1,-25 23 1,0-73-16</inkml:trace>
  <inkml:trace contextRef="#ctx0" brushRef="#br0" timeOffset="13751.89">12155 4887 0,'0'-25'31,"0"50"-15,25 25-16,0-1 16,25 26-1,49-50 1,0-25-1,-49-25-15,24-50 16,-24-49 0,-50 25-1,25 49 1,-50 100 31,25 74-32,-25 50 1,0 24 0,50 1-1,-25-51 1,0-98-16,25 0 16,-100-50-1,1-50 1,-1-74-1,26-25 1,49 50 0,25 25-1</inkml:trace>
  <inkml:trace contextRef="#ctx0" brushRef="#br0" timeOffset="14318.61">13123 5706 0,'0'0'16,"0"25"-1,0-1-15,25 1 16,-25 74-1,24 25 1,1 25 0,-25-25-1,25-49 1,-25-51 15,-25-73-15,25-26-1,0-98 1,0-26 0,50-24-1,-25 49 1,24 26 0,-24 73-1,25 50 1,-25 25-1,24 0 1,1 75 0,-50-26-16,25 51 15,-50-1 17,-25-25-17,-49-24 1,25-50-16</inkml:trace>
  <inkml:trace contextRef="#ctx0" brushRef="#br0" timeOffset="14500.97">14190 5557 0,'0'0'0,"24"25"31,-48-1-31</inkml:trace>
  <inkml:trace contextRef="#ctx0" brushRef="#br0" timeOffset="15235.62">6847 9154 0,'0'0'0,"0"25"32,25-25-17,24 0 1,-24 0-16,25 0 16,74-25-1,0 25 1,24-25-1,-48 0 1,-75 25-16</inkml:trace>
  <inkml:trace contextRef="#ctx0" brushRef="#br0" timeOffset="15401.7">7070 9452 0,'0'0'16,"-50"24"-1,26 1 1,-1-25 0,74 0-1,100-25 1,-50 1-16</inkml:trace>
  <inkml:trace contextRef="#ctx0" brushRef="#br0" timeOffset="16118.69">9005 8980 0,'0'0'0,"0"-25"15,0 1-15,-25-1 31,0 25-31,-24 0 16,-51 25 0,1 49-1,0 50 1,49 0 15,50-99-31,50 49 16,49-49-1,50-25 1,-25 0 0,-74-25-1</inkml:trace>
  <inkml:trace contextRef="#ctx0" brushRef="#br0" timeOffset="16402.2">9179 9303 0,'24'0'31,"1"0"-15,-25 25-1,-25 49 1,25 25-1,0 25 1,-24 25 0,24 0-1,0-25 1,24-74 0</inkml:trace>
  <inkml:trace contextRef="#ctx0" brushRef="#br0" timeOffset="16737.59">9799 9303 0,'0'-25'31,"25"25"0,-1-25-31,1 25 16,25 0-16,74-25 15,0 1 1,-75 24 0</inkml:trace>
  <inkml:trace contextRef="#ctx0" brushRef="#br0" timeOffset="17035.66">9997 9129 0,'0'0'0,"0"-25"31,-25 25-31,25 25 47,0 0-47,0 0 15,25 74 1,-25 0 0,-25 0-1,50-24 1,0-50 0</inkml:trace>
  <inkml:trace contextRef="#ctx0" brushRef="#br0" timeOffset="17406.04">10965 9030 0,'0'0'0,"0"-50"31,0 25 16,0 50-47,-25 0 16,0 25-16,0 24 31,-24 1-15,49-1-1,0-24 1,49-26 0,1-24-1,49 0 1,-49 0-16,-1-24 16</inkml:trace>
  <inkml:trace contextRef="#ctx0" brushRef="#br0" timeOffset="17769.54">11213 9352 0,'25'0'31,"-1"0"-15,1 0 0,-25 25-16,25-25 15,0 50 1,-25 24 0,-25 25-1,25-74 1,-25 0-1,50-25 17,25-25-17,24 25-15,-24-25 16</inkml:trace>
  <inkml:trace contextRef="#ctx0" brushRef="#br0" timeOffset="18402.59">12155 8856 0,'0'0'0,"-24"0"16,-1 0-1,-50 50 17,-24 24-17,25 26 1,49-1-1,25-25 1,74-24 0,75-50-1,0 0 1,0-50 0</inkml:trace>
  <inkml:trace contextRef="#ctx0" brushRef="#br0" timeOffset="18757.66">12602 8980 0,'0'-25'32,"-25"25"-17,0 25 1,-24 50-1,-1 24 1,25-25 0,50-24-1,0-50 1,25 0-16,24-50 16,0-24-1,-49 0 1,-25 24-1,-25 25 1,-24 0 0</inkml:trace>
  <inkml:trace contextRef="#ctx0" brushRef="#br0" timeOffset="19070">13048 8856 0,'0'0'0,"25"-25"0,-50 25 47,1 25-47,24 25 15,-25-25-15,25 24 16,25 26-1,49-1 1,25-24 0,-24-25-1,-50-1 1,-25 1 15,-25-25-31,-75 25 16,-24-25-1</inkml:trace>
  <inkml:trace contextRef="#ctx0" brushRef="#br0" timeOffset="19518.3">13371 9005 0,'50'-25'0,"-100"50"0,124-50 16,-49 0-16,0 25 15,0-24-15,0 24 16,-1 0-16,1 24 16,25 26-1,-50 25 1,49-26 15,-49-24-15,0-50 15,50-24-15,0-76-1,-1 26 1,-49 50 0,25 49-1,-75 24 1,26 1-16,24 74 15,0 1 1,49-1 0,51-25-1,-26-74 1</inkml:trace>
  <inkml:trace contextRef="#ctx0" brushRef="#br0" timeOffset="19751.62">14462 9104 0,'0'0'0,"0"-24"31,0-1-15,25 25-1,74 0 1,50-25-1,-49 25 1,-51-25 0</inkml:trace>
  <inkml:trace contextRef="#ctx0" brushRef="#br0" timeOffset="19969.04">14686 8881 0,'0'-50'16,"0"75"31,-25 0-47,25 25 16,0-26-16,0 51 15,0 24 1,0 0-1,0-49 1</inkml:trace>
  <inkml:trace contextRef="#ctx0" brushRef="#br0" timeOffset="20485.23">15356 8782 0,'0'0'0,"49"-50"16,-49 25-1,-49 25 17,24 25-17,-75 25 1,26 49 0,24 25-1,26-99-15,48 74 16,76-49-1,24-25 1,0-25 0</inkml:trace>
  <inkml:trace contextRef="#ctx0" brushRef="#br0" timeOffset="20919.8">15703 9055 0,'25'0'15,"-50"0"1,50 25 15,-1-25-15,1 0-16,-25 24 15,0 1-15,-49 25 16,24-1 0,50-24 15,-1-25-15,76 0-1,-51 0-15,26 25 16,-51 0-1,-24 24 1,-49 1 0,-50-25-1,-1 0 1,-24-1 0,100-24-1</inkml:trace>
  <inkml:trace contextRef="#ctx0" brushRef="#br0" timeOffset="21653.57">16794 8583 0,'0'0'0,"0"-24"47,-24 24-47,-26 24 16,25-24-1,-74 100 1,99-26-1,25 0 1,74 1 15,0-1-31,-24-24 16,-26-25 15,-49 24-15,-74-24-1,24 0 1,1-25-16,-26 25 16,1-25-1,49-25 1,50 0 0</inkml:trace>
  <inkml:trace contextRef="#ctx0" brushRef="#br0" timeOffset="21902.12">17241 8856 0,'25'0'16,"-25"-25"0,0 50 15,0 0-31,0 0 15,0 49 1,0 1 0,0-50-1,0-1 1</inkml:trace>
  <inkml:trace contextRef="#ctx0" brushRef="#br0" timeOffset="22051.96">17414 8608 0,'0'-25'0,"25"1"16,-50 73-16,25-123 0,0 49 16,0 0-16</inkml:trace>
  <inkml:trace contextRef="#ctx0" brushRef="#br0" timeOffset="22404.24">17539 8732 0,'0'25'0,"0"-50"0,0 75 15,0-1-15,0 1 31,0-25-31,0 0 16,0-1 0,24-24 15,26-49-15,0-26-1,24 26 1,-49 24-1,0 50 1,-25 49 0,24 1-1,-24-51 1,25 26 0</inkml:trace>
  <inkml:trace contextRef="#ctx0" brushRef="#br0" timeOffset="22836.38">18134 8732 0,'50'-25'0,"-100"50"0,124-74 16,-49 24-16,0 0 16,0 25-1,0 25 1,-25 0-1,0-1-15,0 26 16,0 49 0,-50 0-1,50-74 17,25-74-17,49-51 1,-24-24-1,-25 75 1,-1 24-16,-24 0 16,0 75 31,0-1-47,0-24 15,0 25-15,0-1 16,25 1-16,0 49 15,-25-74-15</inkml:trace>
  <inkml:trace contextRef="#ctx0" brushRef="#br0" timeOffset="23782.46">19027 8683 0,'25'0'15,"0"0"32,24 0-47,1 0 16,24 0-16,1 0 15,-1-25-15,50 25 16,-99 0 0,0 0 62,-50 0-63,0 0 32,0 0 110</inkml:trace>
  <inkml:trace contextRef="#ctx0" brushRef="#br0" timeOffset="24204.53">19225 8484 0,'-24'25'46,"24"0"-30,24 0-16,-24 24 16,0 50-1,0 25 1,0-24 0,0-51-16,25-24 15,-25 0-15,25 0 16</inkml:trace>
  <inkml:trace contextRef="#ctx0" brushRef="#br0" timeOffset="25069.51">20342 8137 0,'0'-50'15,"0"75"32,0 25-47,0-1 0,-25 26 16,25 98-1,0-24 1,0-74 0,25 24-1,0-50 1,49-49-1</inkml:trace>
  <inkml:trace contextRef="#ctx0" brushRef="#br0" timeOffset="25419.05">20664 8559 0,'0'0'0,"25"-25"16,0 0 15,-25 75-15,0-1-1,0 26 1,0-51-16,25-24 16,-1-24-1,26-26 17,24-49-17,-24 24 1,-25 51-1,0 48 1,-1 51 0,26-1-1,0 25 1,49-74 0,-74-25-16</inkml:trace>
  <inkml:trace contextRef="#ctx0" brushRef="#br0" timeOffset="25802.47">21706 7938 0,'0'0'16,"0"-99"-1,25 124 17,-25 25-17,0-1-15,25 26 16,-25 98 0,0 26-1,0 24 1,0 0-1,25-49 1,24-50 0,1-50-1,-25-74 1,-1 25 15</inkml:trace>
  <inkml:trace contextRef="#ctx0" brushRef="#br0" timeOffset="26586.87">22252 8261 0,'0'0'0,"25"-50"32,-25 25-32,24 1 15,-24-1 1,-24 50 15,-1-1-31,-50 76 16,51 49-1,24-50 1,74-25 15,75-74-15,-25-25-1,-50 25-15</inkml:trace>
  <inkml:trace contextRef="#ctx0" brushRef="#br0" timeOffset="27119.28">22872 8310 0,'0'0'0,"0"-49"16,0 24-1,-25 25 1,-24 0-1,-1 74 1,25 26 0,25-1-1,25-25 17,49-74-17,50-24 1,-49-26-1,-50-24 1,-50-26 0,-25 1-1,1 74 1,49 0 0,49 1-1,1 24 1,-25 0-1,24 0 1,-49 49 0,75 26 15,24-26-15,-25 26-1,-24-26 1,-50 26-1,-50-1 1,-74 1 0,50-51-1</inkml:trace>
  <inkml:trace contextRef="#ctx0" brushRef="#br0" timeOffset="27468.95">23765 8484 0,'25'-25'0,"-50"50"0,75-50 16,-50-24-1,24-1 1,1 0 15,0 26-15,-25-1-1,-74 25 1,-1 25 0,1 49-1,24 25 1,50-24 0,50-26-1,24-24-15,75 0 16,-25-25-1,-49-25 1</inkml:trace>
  <inkml:trace contextRef="#ctx0" brushRef="#br0" timeOffset="27668.99">24137 8534 0,'25'-25'0,"-50"50"16,75-124-16,-25 99 31,-25-25-15,0 50-1,-25-1 1,0 51 0,50-26-16,0 26 15,74-26 1,0-24 0,-49-25-1</inkml:trace>
  <inkml:trace contextRef="#ctx0" brushRef="#br0" timeOffset="28069.22">24609 8335 0,'0'0'0,"49"-49"16,-24 49 15,0-25-15,24 50-1,-24 24-15,0 51 16,-50-1 0,25-50-1,-25-49 1,50-24 0,50-51-1,24-74 1,-25 50-1,-49 25 1,-50 98 15,0 51-15,25-26 0,-49 51-1,49-26 1,25 1-1</inkml:trace>
  <inkml:trace contextRef="#ctx0" brushRef="#br0" timeOffset="28319.22">25576 8459 0,'0'0'0,"25"0"15,-25-24 1,0-1-16,25 25 16,24 0-1,1 25 1,74-25-16,25-25 31,-75 25-15,-49 0-16</inkml:trace>
  <inkml:trace contextRef="#ctx0" brushRef="#br0" timeOffset="28652.81">26692 8162 0,'0'0'0,"25"0"16,0-50-1,-50 75 17,0-25-17,0 25 1,-24 24-1,24 50 1,25-24 0,0-50-16,50 24 15,74-24 1,0-25 0</inkml:trace>
  <inkml:trace contextRef="#ctx0" brushRef="#br0" timeOffset="29004.08">27362 8286 0,'0'0'0,"0"-25"0,-25 0 47,0 25-32,1 25-15,-26 24 16,0 26-1,50-1 1,25-24 0,25-50-1,24 0 1,1-50 0,-51 26-16,1-26 15,0-49 1,-50-25 15,0 74-15,1 50-16</inkml:trace>
  <inkml:trace contextRef="#ctx0" brushRef="#br0" timeOffset="29319.22">27759 7938 0,'0'0'0,"0"-24"16,25-26-1,-25 75 32,0 24-47,0 51 16,0 24-1,0 0 1,0 0 0,25-50-1,-1-49 1,1 0 15,0-25-15</inkml:trace>
  <inkml:trace contextRef="#ctx0" brushRef="#br0" timeOffset="29471.37">27784 8211 0,'-25'-25'0,"50"50"0,-50-74 16,0 24-1,25 0 1,25 0-1,74 0-15,0 25 16</inkml:trace>
  <inkml:trace contextRef="#ctx0" brushRef="#br0" timeOffset="29853.71">28156 8112 0,'25'0'16,"-50"0"-16,75 0 15,-26 50 1,-24-1 0,0-24-1,0 0-15,-24 24 16,48-73 31,-24-26-47,100-49 15,-1-25 1,-74 49 0,-1 51-16,-24-1 31,-24 124 0,-1 0-15,0 0-1,50-24 1,0-1 0</inkml:trace>
  <inkml:trace contextRef="#ctx0" brushRef="#br0" timeOffset="30300.57">29049 7517 0,'0'-25'0,"0"50"0,0-75 16,0 25 0,0 0-1,25 75 1,0 24-1,24 75 1,1 0 0,-25 50-1,-1-26 1,1 26 0,-25-125-16,25 1 15,0 98 16,-25-148-31,0 0 47,25-25 16</inkml:trace>
  <inkml:trace contextRef="#ctx0" brushRef="#br0" timeOffset="31253.49">7889 11957 0,'49'0'63,"1"-25"-63,-1 1 16,51-1-16,-26 25 15,125-50 16,-150 50-31,-24 0 16,0 0 15</inkml:trace>
  <inkml:trace contextRef="#ctx0" brushRef="#br0" timeOffset="31987.17">9625 11535 0,'0'0'0,"0"-99"31,0 74-31,0 1 16,0 48 15,-25 26-15,50 99-1,-25 25 1,25-26-1,-25-24 1,25-99 0</inkml:trace>
  <inkml:trace contextRef="#ctx0" brushRef="#br0" timeOffset="32269.47">9948 11734 0,'0'0'0,"0"-25"15,24 25 1,-24-25 0,0 50-1,0 25 1,0-1 0,0-24-1,0 0 1,0 0-1</inkml:trace>
  <inkml:trace contextRef="#ctx0" brushRef="#br0" timeOffset="33420.61">9948 11833 0,'0'25'31,"0"0"-15,24 0-1,-24-1-15,0 1 16,25 0-16,-25 0 16,0 0 15,0-50-15,0 0-1,50-49 1,-1 24-1,-49 25-15,50 0 16,0 1 0,-1 24-1,1 24 17,-25 26-17,24 0 1,-24-1-1,0-49 1,-25 25 0,50-25-1,-1-25 1,-49 0 0,25 25-16</inkml:trace>
  <inkml:trace contextRef="#ctx0" brushRef="#br0" timeOffset="33919.47">11014 11461 0,'0'0'0,"0"-25"47,0 75-31,0-25-16,-25 24 15,25 50 1,0 1 0,0-26-1,0 1 1,25-1 0,-25-49-16</inkml:trace>
  <inkml:trace contextRef="#ctx0" brushRef="#br0" timeOffset="34336.94">11634 11560 0,'0'0'0,"25"-49"31,-25 24-31,0 0 16,-49 25-1,-1 50 1,0 24 0,50 0-1,50 1 1,49-1-1,-49-74-15,74 50 16,-74 0 0,-26-26-1,-24 1 17,-99 0-17,0 0 1,0-25-1,74-50 1</inkml:trace>
  <inkml:trace contextRef="#ctx0" brushRef="#br0" timeOffset="34587.53">12304 11610 0,'0'0'0,"25"0"15,-25 25 32,25-1-47,-25 1 16,0 25 0,25 0-1,-1 24 1,1-74-1</inkml:trace>
  <inkml:trace contextRef="#ctx0" brushRef="#br0" timeOffset="34720.03">12354 11436 0,'0'0'0,"-25"-49"0,25-1 16,-25 25-1,25 0-15</inkml:trace>
  <inkml:trace contextRef="#ctx0" brushRef="#br0" timeOffset="35037.11">12627 11659 0,'0'0'0,"25"25"0,-25 0 16,0 0 0,24-25 31,1 0-32,-25-25-15,50-49 16,24 24-1,-49 50 1,0 0-16,24-25 31,-24 75-15,0 49 0,-25 25-1</inkml:trace>
  <inkml:trace contextRef="#ctx0" brushRef="#br0" timeOffset="35470.24">13247 11610 0,'0'0'0,"50"-50"31,-1 50-31,-24 0 16,0 25 15,-25 49-31,0 1 16,0-50 15,25-50-15,-1 0-1,51-49 1,-26-26-1,-24 51 1,-25 24 15,0 50-31,0 24 16,0 26 0,25-1-1,25-24 1,24 0-1,-49-50 1</inkml:trace>
  <inkml:trace contextRef="#ctx0" brushRef="#br0" timeOffset="35786.68">14214 11188 0,'0'0'15,"0"-74"1,-24 49 0,24 75 15,24-26-31,-24 51 16,25 74-1,-25-1 1,0 26-1,0-75 1,0-49 0,0-25-1,0 0 17,25-25-32</inkml:trace>
  <inkml:trace contextRef="#ctx0" brushRef="#br0" timeOffset="36443.87">15380 11610 0,'25'-25'125,"0"25"-125,0 0 15</inkml:trace>
  <inkml:trace contextRef="#ctx0" brushRef="#br0" timeOffset="36839.41">16298 11238 0,'0'0'0,"0"-25"16,-49 25-1,24 0 1,-25 25-16,-74 49 16,50 25 15,49 25-15,50-49-1,99-1 1,49-74-1,-24 0 1</inkml:trace>
  <inkml:trace contextRef="#ctx0" brushRef="#br0" timeOffset="37154.01">16770 11411 0,'0'0'15,"0"-24"-15,-25-1 16,25 0-1,-50 50 1,0 49 0,26 25-1,24-49 1,0 24 0,74-24-1,25-50 1,-24-25-1,-1 0 1,-49-49 0,-25-25-1,-50 24 1,-24 26 0</inkml:trace>
  <inkml:trace contextRef="#ctx0" brushRef="#br0" timeOffset="37437.68">17216 11213 0,'0'0'0,"0"-25"32,0 50-17,-50 0 1,50 74-1,75 0 1,24-24 0,0-26-1,-24-24 1,-50 0 0,-50-25-16,-25 25 15,-49 24 1</inkml:trace>
  <inkml:trace contextRef="#ctx0" brushRef="#br0" timeOffset="37869.78">17638 11337 0,'0'0'15,"49"-50"1,-24 50-16,0 0 15,49 0 1,1 0 0,-50 25-16,-1 25 15,1 24 1,-25 1 0,0-51 15,50-24-16,-1-74 1,1-50 0,0 0-1,-50 74 17,25 50-17,-25 25 1,-25 0-16,0 49 15,25 50 1,50-24 0,74-26-1</inkml:trace>
  <inkml:trace contextRef="#ctx0" brushRef="#br0" timeOffset="38660.44">19449 11337 0,'-25'0'31,"0"0"-15,50 0 31,24-25-47,51 25 15,-1-25-15,25 1 16,0-1-1,0 0 1,-50 0 0,-49 25-1,0 0 17</inkml:trace>
  <inkml:trace contextRef="#ctx0" brushRef="#br0" timeOffset="39320.3">20540 11089 0,'0'-25'16,"0"0"-1,25 0 1,0 1 0,49 24-1,25 0 1,-24 24 0,-26 1-16,-24 0 15,-25 0-15,0 0 16,25 74-1,-50 25 1,-74 0 15,74-99-15,0 0 0,100-100 15,-1-74-16,25 1 1,-49 23 0,-25 76-16,0 24 15,-25 0 1,0 50 15,-50 25 0,25 24-31,0 25 16,50 25 0,50-24 15,74-1-15,49-50-1,-24-24 1,-75-25-16</inkml:trace>
  <inkml:trace contextRef="#ctx0" brushRef="#br0" timeOffset="40109.25">22351 10742 0,'0'0'15,"0"-25"-15,25 0 0,-50 25 32,0 25-17,-49 24 1,-1 51 0,51-1-1,98-25 1,75-24-1,25-25 1,-26 24 15,-148-24-15,-49 25 0,-26-1-1,-24 1 1,25-25-1,24-25 1,25 0 0,50-25-16</inkml:trace>
  <inkml:trace contextRef="#ctx0" brushRef="#br0" timeOffset="40354.41">22946 11039 0,'0'-25'16,"0"50"-16,0-25 47,0 50-47,0-25 16,0 24-16,0-24 15,0 25 1,25-25-1,-25-1-15,25-24 32</inkml:trace>
  <inkml:trace contextRef="#ctx0" brushRef="#br0" timeOffset="40486.99">22996 10816 0,'0'0'15,"0"-25"-15,-25-24 0,0 24 16</inkml:trace>
  <inkml:trace contextRef="#ctx0" brushRef="#br0" timeOffset="40836.96">23195 10990 0,'0'24'0,"0"1"16,24 25-1,-24 0 1,25-26 0,0-24-1,25-24 1,24-26-1,25-25 1,-49 51 0,-25-1-1,-1 25 17,1 74-17,0-24-15,-25 49 16,0 0-1,0-74 1</inkml:trace>
  <inkml:trace contextRef="#ctx0" brushRef="#br0" timeOffset="41270.18">23889 11039 0,'0'0'16,"25"-49"-1,-25 24-15,25 0 16,24 25 0,-24 0-1,25 50 1,-25 49 0,-25 0-1,-25-24 1,25-51 15,25-73-15,24-26-1,26-74 1,-1 25 0,-49 50-1,-25 99 16,-25 0-31,-25 99 16,26 0 0,48 49-1,26-98 1</inkml:trace>
  <inkml:trace contextRef="#ctx0" brushRef="#br0" timeOffset="41955.7">26891 12776 0,'-25'-50'32,"25"25"-17,25 1 1,0 73 31,-1-24-32,-24 25-15,25 74 16,25 24 0,-1 51 15,-49-149-15,25-1-16,0-49 15,74-25 1,75-123-1,124-125 1,24-75 0,1 51-1,-125 123 1,-124 100 0,-49 49-1,0 25 1,-149 25-1</inkml:trace>
  <inkml:trace contextRef="#ctx0" brushRef="#br0" timeOffset="42485.71">26916 12404 0,'-25'0'0,"25"-25"15,0 50 32,0 24-31,0 1-1,0 0-15,0-1 16,25 1 0,24-25-1,-24-25-15,25 0 16,98-50-1,26-74 1,198-174 0,-99 75-1,-99 74 1,-50 75 0,-75 49-1,-24 25 16</inkml:trace>
  <inkml:trace contextRef="#ctx0" brushRef="#br0" timeOffset="42671.3">29520 11784 0,'0'0'0,"25"0"31,-50 0-31,0 0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34:48.5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5085 1067 0,'0'0'0,"0"-25"0,0 0 16,0 0 109,0 75 47,-24-25-157,24 24-15,-25 1 16,25 24-16,-25 1 16,-25 49-1,26-50 1,73-49-1,26-25 1,49-50 0,0-24 15,-100 49-31,1 0 0</inkml:trace>
  <inkml:trace contextRef="#ctx0" brushRef="#br0" timeOffset="249.58">5160 1042 0,'-50'-50'31,"50"25"-31,25 1 15,0-26 1,49 25 0,1-24 15,-1 49-15</inkml:trace>
  <inkml:trace contextRef="#ctx0" brushRef="#br0" timeOffset="449.73">5085 1216 0,'0'0'0,"-24"0"31,48 0-31,51-25 16,24-50-1,-25 51 1</inkml:trace>
  <inkml:trace contextRef="#ctx0" brushRef="#br0" timeOffset="682.9">5854 918 0,'0'0'15,"25"0"1,-50 0 15,1 25-15,-1 24-16,-50 75 16,26 0-1,-1-24 1,50-26-1</inkml:trace>
  <inkml:trace contextRef="#ctx0" brushRef="#br0" timeOffset="882.68">5631 1116 0,'0'0'0,"0"-49"31,-25 49-31,25-25 16,0 50 0,50 0-1,0 74 1,49-25 0</inkml:trace>
  <inkml:trace contextRef="#ctx0" brushRef="#br0" timeOffset="1183.35">4763 2059 0,'0'0'0,"25"-25"32,24 0-32,100-24 15,74-26 1,-24 1 0,-1 24-1,1 1 1,-100 49-16,-49-25 15</inkml:trace>
  <inkml:trace contextRef="#ctx0" brushRef="#br0" timeOffset="1499.13">6549 1240 0,'0'0'0,"-25"-49"16,0 49 0,1 0-16,24 25 15,-25-1 1,0 26-16,25 0 16,25-26-1,0-24 1,24 0-1,-24-49 1,-75 24 31</inkml:trace>
  <inkml:trace contextRef="#ctx0" brushRef="#br0" timeOffset="1766.72">6475 1687 0,'0'0'0,"0"25"15,24-25 16,1-25-31,0-25 16,0 1 0,-25 24 15,-50 25-15,-24 25-16</inkml:trace>
  <inkml:trace contextRef="#ctx0" brushRef="#br0" timeOffset="3516.62">8534 943 0,'-25'0'15,"-25"0"-15,25 0 16,-74 49-1,25 51 1,49-26 0,99 0-1,1-24 1,-1-25-16,1 24 16,-51 1-1,1-25 1,-74 49-1,-51-24 1,-24 24 15,50-49-15,24-25 0,50-25-16</inkml:trace>
  <inkml:trace contextRef="#ctx0" brushRef="#br0" timeOffset="3865.72">9005 1265 0,'0'0'0,"25"0"16,-75 25-1,1-25-15,-26 50 16,25 24-1,50-24 1,50-1 0,25-24 15,-26-25-15,-24 0-1,-25-25-15,0-24 16,-50 24-1,-24-25 1,24 1 0</inkml:trace>
  <inkml:trace contextRef="#ctx0" brushRef="#br0" timeOffset="4116.54">9278 1092 0,'0'0'0,"25"-100"15,-25 75 17,0 50-1,0 25-31,0 24 15,0 100 1,0-25 0,24-50-1,-24-74-15</inkml:trace>
  <inkml:trace contextRef="#ctx0" brushRef="#br0" timeOffset="4417.97">9600 1216 0,'0'0'16,"25"-25"-1,-25 50 1,25 24 0,-25-24-1,25 74 1,0-124 31,-1 1-47,1-51 15,0-24 1,-25 74 0,25 0-16,-25 1 15,49 24 1</inkml:trace>
  <inkml:trace contextRef="#ctx0" brushRef="#br0" timeOffset="4699.77">10096 1290 0,'25'25'16,"-50"-50"-16,100 25 0,-26 0 16,51-50-1,-26-24 1,-24 0-1,-50-1 1,-50 50 0,1 25-16,-76 100 15,26-1 1,74 25 0,50-50-1,99-24 1,50-50-1,-75 0 1</inkml:trace>
  <inkml:trace contextRef="#ctx0" brushRef="#br0" timeOffset="6283.03">10493 3076 0,'-24'0'31,"-1"25"-15,-25-25-16,-24 25 15,-50 24 1,49-49 0,50 25-1,1-50 1,24-24-1,49-26 1,26 26 0,-26 24-1,75 25 1,-24 25 0,-26 49-1,-24 50 1,-50 0-1,-75 0 1,1 0 0,-50-49-1,49-26 1,50-49 0,1-25-1,-26-49 1,75 0-1,24 49 17,26 25-17,24 25 1,-24 24 0,-1 1-1,-24-25-15</inkml:trace>
  <inkml:trace contextRef="#ctx0" brushRef="#br0" timeOffset="6884.45">11188 3175 0,'0'0'0,"0"-24"16,-25 24-16,25 24 31,0 26-15,25-25 0,0 49-1,49-49 1,-24 0-1,24-75 1,-49 25-16,0-49 16,-25 24-1,25 26 1,-25-1 0,0 99 15,24 25-16,-24 50 1,-24 50 15,-26 24-15,50-149-16,-25 26 16,-49 24-1,-1-75 1,26-49-1,-1-74 1,25-25 0,1-50-1,48 25 1,1 24 0</inkml:trace>
  <inkml:trace contextRef="#ctx0" brushRef="#br0" timeOffset="7216.33">11932 2654 0,'0'-24'16,"0"-1"-1,0 50 1,0-1-16,-49 51 16,49-50-1,-25 24-15,0 26 16,0-26 15,25-24-15</inkml:trace>
  <inkml:trace contextRef="#ctx0" brushRef="#br0" timeOffset="7488">12131 2630 0,'0'-25'31,"0"50"1,-25-1-17,25 1-15,-25 0 16,25 25-16,-50 24 15,26-24 17,-1-1-17</inkml:trace>
  <inkml:trace contextRef="#ctx0" brushRef="#br0" timeOffset="7816.93">12379 2580 0,'0'0'0,"0"25"31,-25 0-15,25-1 0,-25 1-16,25 25 15,0-25-15,-50 49 16,26 0-1,-1-49 1</inkml:trace>
  <inkml:trace contextRef="#ctx0" brushRef="#br0" timeOffset="8855.62">12974 3647 0,'0'-25'31,"50"25"47,-26 0-62,26 0-16,24 0 16,1 0-16,24-25 15,-24 0 1,49 25-1,-50-25 1,-49 25-16,0 0 16,-1 0 46,-24-24-15</inkml:trace>
  <inkml:trace contextRef="#ctx0" brushRef="#br0" timeOffset="9200.6">13396 3324 0,'0'0'0,"-25"-25"15,0 25 16,25 25 1,0 25-32,0-25 15,0 99 1,0 0 0,0 25-1,0-50 1,0-74-16,25-1 15,0-24 1</inkml:trace>
  <inkml:trace contextRef="#ctx0" brushRef="#br0" timeOffset="9767.81">14611 3076 0,'0'0'0,"0"-25"15,0 1 1,-25 24 0,25 24-1,25 51 1,0-26-1,50-24 1,-1-25 15,-24-25-15,-1-24 0,-49 24-1,25 0 1,-25 0-1,0 50 1,25 50 0,0 24-1,-25 25 1,24 49 0,1-24-1,-50-25 1,-24-24-1,-26-51 1,-49-74 15,100 1-15,-26-51 0,25-24-1,25 49-15</inkml:trace>
  <inkml:trace contextRef="#ctx0" brushRef="#br0" timeOffset="10099.7">15529 2406 0,'0'0'0,"0"-24"15,-25 24 17,25 24-17,-24 51 1,-1-1-1,-25 1 1,25-51 0</inkml:trace>
  <inkml:trace contextRef="#ctx0" brushRef="#br0" timeOffset="10316.81">15752 2406 0,'0'-24'32,"-24"24"-17,-1 49 1,0-24 0,-25 74-1,1-24 1,24-1-1,25-49-15</inkml:trace>
  <inkml:trace contextRef="#ctx0" brushRef="#br0" timeOffset="10949.57">16745 3225 0,'-50'0'31,"100"0"1,-25 0-32,24-25 15,100 0 1,25 1 0,-50-1-1,-50 0 1,-49 25-1</inkml:trace>
  <inkml:trace contextRef="#ctx0" brushRef="#br0" timeOffset="11150.28">16993 3324 0,'0'0'0,"-50"25"31,75-25 1,0 0-32,24 0 15,100-25 1,50 0 0,-100 1-16</inkml:trace>
  <inkml:trace contextRef="#ctx0" brushRef="#br0" timeOffset="11688.48">18258 2952 0,'0'0'0,"-25"-25"0,0 0 16,25 1 31,50 24-32,-25 0-15,24 0 16,-24 0-16,74 24 31,-49 1-31,0 25 16,-50 24 15,0-49-31,-25 25 16,-25 24-1,1-24-15,24-25 16,0 24 0,0-49-1,0 0 1,50 0 109,0-25-110,-25 1 1</inkml:trace>
  <inkml:trace contextRef="#ctx0" brushRef="#br0" timeOffset="12733.21">14264 3175 0,'0'0'0,"-25"0"78,0 0-78,1 25 16,-1 0-16,0 0 16,-25 49-1,26-49-15,-26 74 16,25 0 0,0-24-1,1-1 1,48 1-1,26-50 17,0-1-17,24-24 1,0 0 0,-24-24-1,0-1 1,-26 0-1,1 25-15,-25-50 16,-25 25 0,-24 1-1,-1 24 1,-24 0 0,-1 24-1,1 1 1,49 0-1,0 0 17</inkml:trace>
  <inkml:trace contextRef="#ctx0" brushRef="#br0" timeOffset="13633.47">18704 2803 0,'0'-25'32,"0"50"-17,-24-25-15,-26 25 16,50 0-1,-25 0 1,25 24 0,-25 1-1,25 24 1,-24-49-16,24 0 16,0 0-16,24 24 15,26-24 16,0 0-31,49 0 16,-25-25 0,-24 0-1,-25 0 1,0 0 0</inkml:trace>
  <inkml:trace contextRef="#ctx0" brushRef="#br0" timeOffset="13967.71">18903 2506 0,'0'0'0,"50"-50"31,-26 50-31,26 0 16,-25 50-1,-25-1 1,-25 26 0,0-26-1,50-49 16,25 0-15,49-25 0,-25 1-1</inkml:trace>
  <inkml:trace contextRef="#ctx0" brushRef="#br0" timeOffset="14999.89">21557 3275 0,'0'-25'16,"-25"25"-16,25-25 62,25 25-46,0 0 0,49 0-16,1 0 15,49 0-15,25 0 16,421-25 15,-173 0-15,-198 25-16,-50 0 15,-25-24-15,99 24 32,-149 0-17</inkml:trace>
  <inkml:trace contextRef="#ctx0" brushRef="#br0" timeOffset="15320.73">23567 2977 0,'0'0'16,"-75"-50"15,75 25 0,50 50-15,-25 0-16,99 0 15,24 25 1,-48-26 15,-51 1-15,-49 25 0,-49-1-1,-1-24-15,0 25 16,-49-1-1,-99-24 1</inkml:trace>
  <inkml:trace contextRef="#ctx0" brushRef="#br0" timeOffset="15587.06">23269 3076 0,'25'-25'16,"-50"50"-16,50-74 0,-25 24 16,0 0-1,-25 25 1,25 25 0,0 24-1,0 26 1,25 24-1,24 0 1,26 0 0</inkml:trace>
  <inkml:trace contextRef="#ctx0" brushRef="#br0" timeOffset="15951.42">24906 2927 0,'25'-25'16,"-50"50"-16,75-74 0,-25 49 15,-1 0 1,26 0-16,24 49 15,-24 26 1,-50 24 0,-25-49-16,25-1 15,-49 1 1,49-1 15,49-49-31,50-24 16,26-1-1,-51 0 1</inkml:trace>
  <inkml:trace contextRef="#ctx0" brushRef="#br0" timeOffset="16280.38">25452 2679 0,'0'0'0,"-74"-74"32,49 49-32,-25 0 15,0 0 1,26 25-16,-1 0 16,-74 25-1,74-25 16,0 0 1,50 0 30</inkml:trace>
  <inkml:trace contextRef="#ctx0" brushRef="#br0" timeOffset="17100.37">25129 2754 0,'0'-25'63,"-24"50"-48,24-1-15,-25 1 16,25 0-16,-50 25 31,1 24-15,-26 1 0,75-51-1,-25-24 16,50-24 1,0-1-17,0 0-15,0-25 16,24 1 0,-24-1-1,-25 25 1,25 25-1,0 25 17,-25 0-17,0 24 1,24 51 0,1-26-1,-25 25 1,25-24-1,-25-26 1,0-24 0,0 0-1</inkml:trace>
  <inkml:trace contextRef="#ctx0" brushRef="#br0" timeOffset="17383.54">25055 3324 0,'0'0'0,"-25"0"15,50 0 17,0 0-17,74 0 1,25 0-1,-25 0 1,-24 0 0,-50 0-16,-1 0 15,-24-25 1,0 1 0</inkml:trace>
  <inkml:trace contextRef="#ctx0" brushRef="#br0" timeOffset="18017.61">25477 2853 0,'0'0'16,"-25"-75"-1,0 51-15,25-1 16,0 0-1,-74-25 1,24 26 0,0 24-1,-24-25 1,-25 50 0,0-1-1,24 51 1,1-1-1,-1 50 17,26 0-17,-1 25 1,25 0 0,25-75-16,50 50 15,49-24 1,25-26-1,50-24 1,24-50 0,1 0-1,-26-25 1,51-99 0,-175 74-1,1-74 1,-75-74-1,-149-50 17,50 148-17,-24 51 1,-1 24 0,-50 0-1</inkml:trace>
  <inkml:trace contextRef="#ctx0" brushRef="#br0" timeOffset="19700.84">2009 5830 0,'0'0'0,"25"-75"31,-25 51-31,0-1 31,-25 0-15,-24 50-1,-50 24 1,-1 51 0,75-26-1,75 0 1,0-49-16,49 25 15,-25-25 1,-49-25 0,0 49-1,-50 1 1,-24-1 0,-26-24-1,26 0 1,24 0 15,0-75-31</inkml:trace>
  <inkml:trace contextRef="#ctx0" brushRef="#br0" timeOffset="20085.54">2406 5904 0,'-25'25'31,"1"0"-15,24 24 0,-25-24-16,25 25 15,25-1 1,49-49-1,-24 25 1,24-50 0,-24 1-1,-50-26 1,0 25 0,-25-49-1,0 49 1,-24 0-1,24 0 1,25 1-16</inkml:trace>
  <inkml:trace contextRef="#ctx0" brushRef="#br0" timeOffset="20300.82">2853 5606 0,'0'0'15,"0"-24"-15,0-1 0,0 0 32,0 50-1,0 24-15,0 76-1,25 23 1,-50 1-1</inkml:trace>
  <inkml:trace contextRef="#ctx0" brushRef="#br0" timeOffset="20684.41">1315 6996 0,'0'0'16,"-50"-25"0,25 25-1,25-25 1,50 25-1,49-50 1,124 1 0,100-50-1,49-25 1,-25 24 0,-99 26-1,-124 74 1,-99-25-1</inkml:trace>
  <inkml:trace contextRef="#ctx0" brushRef="#br0" timeOffset="21034.6">3448 6103 0,'0'0'0,"0"-25"0,-25 0 16,25 50 31,0 0-16,0-1-31,50-24 31,-25 0-31,24-24 16,-49-1 15,0 0-15,-24-25-1,-1 50 1</inkml:trace>
  <inkml:trace contextRef="#ctx0" brushRef="#br0" timeOffset="21351.82">3572 6276 0,'0'25'31,"0"0"-15,25-25 0,-25 25-1,25-25 1,0 0 0,-1-50-1,-24 25 1,-24-24-1,-26 49 1,-49 24 0,49 1-16</inkml:trace>
  <inkml:trace contextRef="#ctx0" brushRef="#br0" timeOffset="32068.53">5830 5755 0,'24'0'32,"-48"0"30,24 25-46,0 25-16,-25-25 15,25 49-15,0-24 16,-25 24 0,25 25-1,0-24 1,50-100 0,24-25-1,50-49 1,-49-25-1,-26 74 1,-49 26 0,50 24-1,-25 49 1,49 1 0,0 24-1,1-74 1,-50 25-16,24-50 31,1-24-15,-25-26-1,-1-24 1,-24-25 0,0 0-1,-24 49 1,-1 75-1,25-24-15</inkml:trace>
  <inkml:trace contextRef="#ctx0" brushRef="#br0" timeOffset="32435.67">6822 5706 0,'0'0'15,"25"0"1,0 0 0,-1 25-1,1-25 1,0 74 0,0-24-1,-25-26-15,0 26 16,0-25-1,25-50 17,-25-49-17,24-1 1,1 1 0,0-1-1,0 50-15,-25 1 31,25 24-31</inkml:trace>
  <inkml:trace contextRef="#ctx0" brushRef="#br0" timeOffset="32702">7442 5656 0,'25'0'16,"-25"-25"-16,0 50 62,0 0-62,0 0 16,-25 24-16,25-24 16,0 25-16,0-1 15,25 1 1,-25-25 15,0 0-31</inkml:trace>
  <inkml:trace contextRef="#ctx0" brushRef="#br0" timeOffset="33235.46">7988 5309 0,'0'0'0,"25"-99"32,-50 74-32,0 50 31,25 24-31,-25 1 16,0 74-1,25 0 1,25-50-1,0 26 1,49-26 0,1-49-1,-1-25 1,1 0 0,-26-50-1,-24-24 1,-25-1-1,-25 26 1,1 49 0,-26 24-1,25 76 1,25-51-16,0 51 16,25-1-1,49-25 1,1-49 15,49-25-15,-25-25-1,-74 0-15</inkml:trace>
  <inkml:trace contextRef="#ctx0" brushRef="#br0" timeOffset="33453.26">8087 5582 0,'0'0'16,"0"-25"-16,0 0 15,0-25-15,50 1 31,49-26-15,-74 26-16</inkml:trace>
  <inkml:trace contextRef="#ctx0" brushRef="#br0" timeOffset="33670.51">7343 5458 0,'0'0'0,"-25"24"15,-25-24-15,1-24 32,24 24-17,50 0 1</inkml:trace>
  <inkml:trace contextRef="#ctx0" brushRef="#br0" timeOffset="34269.58">10816 5557 0,'0'0'0,"0"-25"0,0 0 31,0 75-15,0 24-1,-25 26 1,25 24 15,0-50-15,50-49-1,49 0 1,0-50 0,25-25-1</inkml:trace>
  <inkml:trace contextRef="#ctx0" brushRef="#br0" timeOffset="34535.56">10841 5433 0,'0'0'0,"0"-25"31,0 0-15,49 0-1,75-24 1,50-26 0,-25 26-1,-100 24-15</inkml:trace>
  <inkml:trace contextRef="#ctx0" brushRef="#br0" timeOffset="34702.26">10915 5731 0,'0'0'0,"0"24"31,25-24-31,0-24 15,24-1 1,51 0-16</inkml:trace>
  <inkml:trace contextRef="#ctx0" brushRef="#br0" timeOffset="35051.73">11932 5532 0,'0'0'0,"-25"0"0,-24 0 15,-100 25 1,25 24 0,49 1-1,75-25 1,75 0 0,74-50-1,0 0 1,-100 0-1,26 25 1,-51 0 0,1 75-1,0 49 1,0 25 0,-25 24-1,25-49 1,-1-74-16</inkml:trace>
  <inkml:trace contextRef="#ctx0" brushRef="#br0" timeOffset="36002.65">12503 5681 0,'0'0'16,"0"-50"-1,0 25 1,0 50 15,25 0-15,-1-25 0,26 25-1,24-50 1,-24-25-1,-50 1 1,25 24 0,0 75-1,24 24 1,50-24 0,50-25-1,25-25 1,-25-50 15,-50 0-15,-74-49-1,-75 49 1,-24 26 0,-50 73-1,99-24-15,-25 25 16,50-1-1,50-24 1,49-50 0,0-24-1,-49-26 1,0 26 0,-50 24-1,24 50 16,1 24 1,50 26-17,-26-51-15,50 1 16,26-25 0,-1 0-1,-50-25 1,-49-74-1,0-50 1,-1-24 0,-24 24-1,0 99 1,-24 75 15,-1 74-15,25-49-1,0 99 1,25 0 0,-1-50-1,26-25 1,-25-49-16</inkml:trace>
  <inkml:trace contextRef="#ctx0" brushRef="#br0" timeOffset="36252.04">14239 5433 0,'0'0'15,"0"-25"-15,0 0 0,0-24 16,50 24 0,24 25-1,-24 25 1,-1 24 15,-24 26-15,0-1-1,0-49 1,49 0-16</inkml:trace>
  <inkml:trace contextRef="#ctx0" brushRef="#br0" timeOffset="36873.5">14983 5458 0,'0'0'0,"0"-25"16,0 0-16,-49 25 16,-50 25-1,49 24 1,25 1 0,50 0-1,25-1 1,49-24 15,-50-50-15,26 0-1,-26-99 1,1 50 0,0 24-1,-1 50 1,-24 0-1,0 75 1,25-26 0,-1 26-1,-24-75 1,25 0 0,49-50 15,-50 1-16,-49 24 1,50 50 15,-25-1-31,24 26 16,51 0 0,-1-26-1,0-24 1,-74 0-1,0-49 1,-25-100 0,0 99-1,0-49 17</inkml:trace>
  <inkml:trace contextRef="#ctx0" brushRef="#br0" timeOffset="37568.46">18680 5259 0,'0'-25'0,"-25"50"47,25 0-31,0 25-16,0-1 16,0 1-16,25-1 15,-25 26 1,24-26-1</inkml:trace>
  <inkml:trace contextRef="#ctx0" brushRef="#br0" timeOffset="37717.98">18804 5011 0,'0'0'0,"-25"-74"32,25 49-32</inkml:trace>
  <inkml:trace contextRef="#ctx0" brushRef="#br0" timeOffset="38051.86">19176 5358 0,'0'0'0,"0"50"31,-25-50-31,25 25 0,0-50 31,25-25-15,24-24-1,51-25 1,-26 49 0,-24 50-1,24 50 1,-49 49 0,0 25-1,-1-25 1,1-49-16</inkml:trace>
  <inkml:trace contextRef="#ctx0" brushRef="#br0" timeOffset="38618.53">21582 4813 0,'0'0'0,"0"-25"31,-25 25-15,25 25 0,-25-1-1,25 76 1,25-1 0,74-25-1,-49-24-15,25 0 16,-75-1-1,-25 1 1,-75-1 0,-24 1-1,25-50 1</inkml:trace>
  <inkml:trace contextRef="#ctx0" brushRef="#br0" timeOffset="38901.73">22252 4738 0,'0'0'0,"25"-25"16,-50 25-1,25 25 1,-25 74-1,0 50 1,50 0 0,25-50-1,49-49 1,0-25 0,-49-25-16</inkml:trace>
  <inkml:trace contextRef="#ctx0" brushRef="#br0" timeOffset="39385.51">22301 5160 0,'0'0'0,"0"-25"31,75 25-31,-26-25 16,100 25-1,25-74 1,24 49 0,-123 0-1,-75 0 1,-25 1-16,-49 24 16,-26 24-1,26 26 1,49 25 15,25-26-15,75 1-1,24-50 1,25 0 0,-50-25-1,-49 0 1,0 25-1,0 25 1,0 49 0,-25 1-1,24-26 1</inkml:trace>
  <inkml:trace contextRef="#ctx0" brushRef="#br0" timeOffset="39718.55">23467 5086 0,'0'0'15,"75"-50"1,-50 50 0,-1 25-1,-24 0-15,0 49 16,0 0-1,0 1 1,25-75 15,74-75-15,-24-24 0,-50 74-1,24 25 16,-49 25-15,25 50 0,25-51-16</inkml:trace>
  <inkml:trace contextRef="#ctx0" brushRef="#br0" timeOffset="40169.69">24460 5185 0,'0'0'0,"24"-50"16,-24-74-1,0 25 1,-49 74 0,-1 25-1,1 50 1,-1 49 0,25 25-1,0-74-15,75 24 16,49-24 15,-24-75-15,-1-25-1,-49-74 1,0-74 0,-25-26-1,-25 76 1,25 98-1,-25 50 1,-25 74 0,1 50-1,24 149 1,75-124 0,74-74-1,-50-51 1</inkml:trace>
  <inkml:trace contextRef="#ctx0" brushRef="#br0" timeOffset="40768.51">24981 5135 0,'0'0'16,"24"-99"-1,1-25 1,-50 74 0,1 50-1,-26 25 1,-24 99-1,74-25 1,0-49 0,49-25-1,26-25 1,-1-50 0,-24-24-1,-26-26 1,1 76 15,-25 73 0,25 51-15,0-1 0,49-50-1,-49-24-15,74-25 16,-49-49-1,0-26 1,-26-49 0,1 50-1,-25 24 1,0 25 0,25 50-1,25 25 16,-50 49-15,24 50 0,26-75-1,74-49 1,50-25 0,-50-25-1</inkml:trace>
  <inkml:trace contextRef="#ctx0" brushRef="#br0" timeOffset="41185.6">26519 4986 0,'24'-25'16,"-48"50"-16,73-74 15,-24-1 1,-50 25 0,-24 25-1,-26 75 1,50-26-1,-24 51 1,24-1 0,75-50-1,49-49 1,-25 0 0,-24-49-1,-25-75 1,-1-75-1,1-74 1,0 25 0,-25 99-1,25 100 1,-50 123 15,-49 150-15,74-125-1</inkml:trace>
  <inkml:trace contextRef="#ctx0" brushRef="#br0" timeOffset="41801.79">28702 4465 0,'-25'-24'16,"0"24"-1,0 0-15,-24 49 16,-1 50 15,-24 50-15,74-50-16,-25 100 15,0-25 1,0-1 0,0-74-1,1-24 1,24-50-16</inkml:trace>
  <inkml:trace contextRef="#ctx0" brushRef="#br0" timeOffset="42403.74">28156 5358 0,'25'-49'15,"-50"98"-15,50-148 0,-25 74 0,74-24 31,50-1-15,75 1 0,-1-1-1,-49 0 1,-75 25 0,-49 1-1,-25-1-15,-49 50 31,-26-1-15,1 76 0,49-51-16,0 26 31,75-1-15,-1-74-1,26 0 1,-26-25-1,51-49 1,-1 0 0,25 24-1,-50 50 1,1 25 0,-51 0-16,-24 24 15,0 75 1,-24-99-1,24-50 32,24 0-47,26-74 16,0-25 0,-25 74-1</inkml:trace>
  <inkml:trace contextRef="#ctx0" brushRef="#br0" timeOffset="42986.86">29892 5061 0,'0'0'16,"0"25"-1,25-1-15,-50 1 16,25 0 46,0-50-46,50-24-16,-25 24 16,24-25-16,51 0 15,-26 26 16,-49 73-15,-25 1 0,0 0-1,0-26 1,49-24 15,51-49-15,-26-26-1,1 50 1,-26 1 0,-24 24-1,0 24 1,0 1 0,-1 25-1,26-50-15,0 25 16,24-25 15,-49 0-15,-25 25 15</inkml:trace>
  <inkml:trace contextRef="#ctx0" brushRef="#br0" timeOffset="46306.8">10568 8112 0,'25'-25'0,"-25"0"15,0 1 17,0 48 30,24 1-62,-24 25 0,25-25 16,-25 24-1,25 26 1,25-1 0,-1-74-1,50-25 1,-24-49 0,24-25-1,-74 24 1,25 1-1,-50 49 1,0 0 0,0 50-1,-25 99 1,50 50 0,-25 49 15,24 50-16,-24 0 1,-24-75 0,-51-24-1,25-125-15,-49 26 16,74-75 0,-74 0-1,50-99 1,24-149-1</inkml:trace>
  <inkml:trace contextRef="#ctx0" brushRef="#br0" timeOffset="46703.55">11510 7442 0,'0'0'0,"0"-25"0,0 1 31,-24 24-15,24 49-16,-25 1 16,0 49-1,-25-25 16,50-49-31,0 0 16</inkml:trace>
  <inkml:trace contextRef="#ctx0" brushRef="#br0" timeOffset="46969.54">11659 7442 0,'0'0'0,"0"-25"32,0 50-1,0 25-15,-25-25-16,25-1 15,0 26-15,-24 0 31,-1-1-15,25-24 0</inkml:trace>
  <inkml:trace contextRef="#ctx0" brushRef="#br0" timeOffset="47219.44">11982 7368 0,'0'0'16,"0"-25"15,0 50-31,0 0 16,-25 24-1,-25 26 1,26-1 0,-1 0-16</inkml:trace>
  <inkml:trace contextRef="#ctx0" brushRef="#br0" timeOffset="48102.34">13247 8583 0,'0'0'0,"-25"0"16,50 0 15,0 0-15,24 0-16,26 0 16,74 0-1,-1-24 1,-24-1-1,-49 0 1</inkml:trace>
  <inkml:trace contextRef="#ctx0" brushRef="#br0" timeOffset="48369.86">13768 8310 0,'0'0'0,"-25"-24"32,25 48-1,-25 1-31,25 25 15,0 24-15,-25 75 16,25 25 0,0-1-1,0-73 1</inkml:trace>
  <inkml:trace contextRef="#ctx0" brushRef="#br0" timeOffset="49019.76">14959 8310 0,'0'0'0,"-25"-24"16,0-1 15,25 0-16,25 0 1,49 0 0,1 25-1,-1 25 1,-49 50 0,-25 24-1,-25 0 1,0-24-1,25-51 1,25-24 0,49-24-1,1 24 1,-1 24 0,-49 1-1,-25 0 1,25 25-1,-50-1 1,-49 1 0,-1-25-1,1-25 1,24 24 0,25-24-16</inkml:trace>
  <inkml:trace contextRef="#ctx0" brushRef="#br0" timeOffset="49520.47">16000 8310 0,'0'0'0,"0"-24"16,-24 24-1,-1 0 1,25 74 0,49-24-1,26-25 1,-1-25 0,1-25-1,-26-25 1,-24 0-1,0 26-15,-25-1 47,0 74-47,25 26 16,-25 49 0,0 50-1,-25 24 16,0-24-15,-49-25 0,-25-75-1,-1-24 1,51-75-16,-75 0 16,74-74-1</inkml:trace>
  <inkml:trace contextRef="#ctx0" brushRef="#br0" timeOffset="49869.32">16770 7814 0,'0'0'0,"0"-24"32,-25 48-1,0 26-16,25-25 1,-25 0-16,25 24 16,-25 1-1,0-25 1</inkml:trace>
  <inkml:trace contextRef="#ctx0" brushRef="#br0" timeOffset="50103.65">16993 7765 0,'0'0'0,"25"-25"32,-50 75-17,25-26 1,-50 51-1,25-1 1,1 1 0,24-51-1</inkml:trace>
  <inkml:trace contextRef="#ctx0" brushRef="#br0" timeOffset="50852.68">18084 8509 0,'25'0'31,"0"0"-15,0 0-1,24 0-15,-24-25 16,50 25-16,-26-25 15,100 1 1,-50-1 0,-49 25-16</inkml:trace>
  <inkml:trace contextRef="#ctx0" brushRef="#br0" timeOffset="51070.06">18308 8683 0,'0'0'0,"-25"24"0,-25-24 15,50 25 1,-49 0 0,98-25-1,75-25 1,50 0-1,24 1 1</inkml:trace>
  <inkml:trace contextRef="#ctx0" brushRef="#br0" timeOffset="53419.78">19895 8385 0,'0'0'15,"-25"0"-15,1 0 31,24-25-15,0 0 0,24 0-1,26-24 1,74-1 0,25 1-1,0 49 1,-50 24-1,-74 26 1,-50 49 0,0-24-16,-49 49 15,-1-25 1,50-49 0,1-26-1,48-48 16,51-26-15,24-49 0,0-25-1,-49-25 1,0 50 0,-50 74-1,24 25 1,-48 74-1,24 50 1,0-24 0,49-26-1,50-49 1,1-25 0,-1-50 15,-74 25-31</inkml:trace>
  <inkml:trace contextRef="#ctx0" brushRef="#br0" timeOffset="53752.35">21036 7765 0,'0'-25'16,"0"50"-16,25-50 15,0 0 1,-25 50-16,50 25 16,-50 24-1,0 0 16,24-49-15,51-25 0,24-49-1,-25 49 1</inkml:trace>
  <inkml:trace contextRef="#ctx0" brushRef="#br0" timeOffset="54102.52">20143 9055 0,'0'0'0,"-49"0"32,73 0-17,1 0-15,50-25 16,98 25 0,75-50-1,25 1 1,-49 24-1,-26 0 1,-99 0 0</inkml:trace>
  <inkml:trace contextRef="#ctx0" brushRef="#br0" timeOffset="54453.2">20912 9278 0,'0'0'0,"25"0"32,0 25-17,24 0-15,-24 24 16,-25 1-1,0 24-15,-74 50 16,-1 0 0,26-74-1,49-25 1,25-25 0,74-25-1,50-50 16,49 26-15,-24-1-16</inkml:trace>
  <inkml:trace contextRef="#ctx0" brushRef="#br0" timeOffset="55137.4">24137 8931 0,'-25'-25'15,"1"25"1,-1 0-1,25-25 1,49 25 0,51-25-1,123 25 1,124-49 0,100 24-1,49 0 1,-50-25-1,-123 26 1,-199-1-16,25 0 16,-124 0-1,-1 25 1</inkml:trace>
  <inkml:trace contextRef="#ctx0" brushRef="#br0" timeOffset="55454.5">26667 8459 0,'0'0'15,"-49"-74"1,49 99 46,25 0-62,24-1 16,1 1-16,49 25 16,0-1-1,-74 1 1,-25 24 0,-49-24-1,-75 24 16,-25 1-15,25-26-16</inkml:trace>
  <inkml:trace contextRef="#ctx0" brushRef="#br0" timeOffset="55704.79">26370 8559 0,'0'0'0,"0"-25"16,-25 0-16,50 0 16,-25 124 31,0-74-32,0 25-15,25 74 16,-1-75-1,51 100 1,-50-124-16</inkml:trace>
  <inkml:trace contextRef="#ctx0" brushRef="#br0" timeOffset="56071.56">27883 8484 0,'50'-25'0,"-100"50"0,124-74 0,-49 24 16,50 0-1,-26 75 16,-24 24-15,-25 25 0,-50 0-1,26-49 1,24-25 0,24-25-16,26 0 15,74-25 1,-25-49-1,-49 49-15</inkml:trace>
  <inkml:trace contextRef="#ctx0" brushRef="#br0" timeOffset="56552.93">28528 8186 0,'0'0'0,"-198"-124"31,98 100-31,26-1 16,-125 0-1,1 50 1,-25 49 0,49 75-1,25 50 1,100-100-16,-1 99 15,50 1 1,124-26 0,99-73-1,100-51 1,-1-24 0,-49-50-1,-50-74 16,-74-50-15,-99-99 0,-125-99-1,-98 198 1,24 74 0,-25 75-1,-24 0 1,99 25-16</inkml:trace>
  <inkml:trace contextRef="#ctx0" brushRef="#br0" timeOffset="88739.02">2902 11957 0,'25'-25'16,"-50"50"46,25 0-62,0 25 16,-24 24-16,24-24 16,-25 24-1,-25 0 1,50-24-1,-25-75 1,50-74 0,0-50-1,0-49 1,0 24 0,24 0-1,1 26 1,-1 73-1,-24 50 1,0 25 0,25 50-1,-26 74 1,1-50 0,0 75-1,-25 0 1,0 25-1,25-50 1,-25-50 0,25-74 15</inkml:trace>
  <inkml:trace contextRef="#ctx0" brushRef="#br0" timeOffset="88955.4">3051 12007 0,'0'0'15,"-25"0"1,25-25 15,25 0-15,0 0-1,74-24 1,1-1 0</inkml:trace>
  <inkml:trace contextRef="#ctx0" brushRef="#br0" timeOffset="89290.56">3597 11610 0,'0'0'0,"0"-50"32,-25 75-17,25 0 1,-25 24 0,25 26-1,25-50-15,0 24 16,25 26-1,-26-26 1,1 1 0,-25 0-1,-25-1-15,-24 1 16,-1-25 0,25-25-1,25 24-15,-24-73 16</inkml:trace>
  <inkml:trace contextRef="#ctx0" brushRef="#br0" timeOffset="89639.15">3994 11535 0,'0'0'0,"-50"0"31,25 25-31,1 0 15,-26 74 1,50-49 0,25 0-1,24-1 1,1-49 0,0 25-1,-25-25 1,-25 25-1,-25 49 1,-50 1 0,1-1-1,49-49 1</inkml:trace>
  <inkml:trace contextRef="#ctx0" brushRef="#br0" timeOffset="90022.36">4341 11610 0,'25'-25'16,"-50"50"-16,0-25 15,1 25-15,-1-1 16,-25 26-1,50-25-15,-25 25 16,50 49 0,50-50-1,-1-49 1,-24-24 15,-1-1-15,-24-25-1,-50 1 1,-24-1 0,-26 25-1,50 0 1,1 25 0</inkml:trace>
  <inkml:trace contextRef="#ctx0" brushRef="#br0" timeOffset="90322.03">5036 11635 0,'-25'-50'31,"0"50"-31,0 0 15,-49 0 1,24 25 0,26 24-1,-1 1-15,0 0 16,50 24 0,49-24-1,25-50 1,50 0-1,0-50 1</inkml:trace>
  <inkml:trace contextRef="#ctx0" brushRef="#br0" timeOffset="90539.71">5681 11560 0,'0'-25'47,"0"50"-31,0 0-16,0 0 15,25 49 1,-1-24 0,1-25-1,25-25 1</inkml:trace>
  <inkml:trace contextRef="#ctx0" brushRef="#br0" timeOffset="90680.09">5681 11436 0,'0'0'0,"-75"-99"31,51 74-15,-1 25-1</inkml:trace>
  <inkml:trace contextRef="#ctx0" brushRef="#br0" timeOffset="91322.18">6326 11511 0,'-124'0'31,"74"0"-31,1 24 0,-51 1 16,75 50-1,50-51 17,50 1-17,24-25 1,0-25-1,-49-49 1,-25 0 0,-1-1-1,-48 50 1,48 25 15,-24 25-31,75 74 16,-1-24-1,50-26 1,-49-24 0,-1-25-1,-24-49 1,-25-51 15,-1-123-15,-48-25-1,-1 99 1,25 100 0,0 73-1,0 100 1,25 75 0,-1-25-1,51-26 1,-26-48-1,1-51 1</inkml:trace>
  <inkml:trace contextRef="#ctx0" brushRef="#br0" timeOffset="91506.04">6946 11387 0,'-99'-25'16,"74"25"0,25-25-1,50-25 1,74 1 0</inkml:trace>
  <inkml:trace contextRef="#ctx0" brushRef="#br0" timeOffset="92205.67">7318 11411 0,'0'0'0,"149"-24"32,-99 24-32,-1-25 15,26-50 1,-51 26-1,-24 24 1,-49 25 0,-1 25-1,1 49 1,24 1 0,50-26-1,99-24 1,49-50-1,50 0 1,-99 1-16,25-51 16,-49 26-1,-100 24 17,-50 50-17,-49-1 1,24 26-1,75 24 1,0-24 0,25-25-1,50-25 1,-26 0 0,26-50-1,-26 1-15,-24-75 16,0-75-1,-50-74 1,0 25 0,25 149-1,-25 74 17,1 50-17,-1 99 1,25 74-1,0 50 1,25-123-16</inkml:trace>
  <inkml:trace contextRef="#ctx0" brushRef="#br0" timeOffset="93056.62">10345 11263 0,'0'0'0,"24"24"16,-24 1 0,25 74-1,-25 25 1,-25-49-1,25-50 1,0-1 0,0-48-1,50-51 1,24-49 0,1 25-1,-26 49 1,1 75-1,-25 50 1,0 24 0,-25-50-16,0 1 15,24-75 32,1-49-31,50-50-1,-1 25 1,-24 49 0,-1 50-1,1 50 1,-25 49 0,24 0-1,-49-74-15,50 0 16,0-1-1</inkml:trace>
  <inkml:trace contextRef="#ctx0" brushRef="#br0" timeOffset="93312.65">11461 11312 0,'0'0'0,"0"-25"15,0 1 1,0-1 78</inkml:trace>
  <inkml:trace contextRef="#ctx0" brushRef="#br0" timeOffset="94407.33">11039 11436 0,'-149'0'31,"50"0"-31,0 0 16,-25 25-16,-99 25 16,98-26-1,101-24 1,148 0 15,99-49-15,25-50-1,-25-1 1,-198 100 0,-50 0-1,-148 25 1,-51 50 0,1-1-1,124-24 1,149-75 15,24 0-31,75-25 16,-25 1-1,-75 24 17,-24 25-17,0 0-15</inkml:trace>
  <inkml:trace contextRef="#ctx0" brushRef="#br0" timeOffset="95623.26">11610 10791 0,'0'-25'16,"0"50"-16,24-25 62,-24 25-62,0 25 16,25 24-16,-25 25 16,25 1-1,-25-26-15,0 50 16,-25-74-1,25-26 1,25-48 15,0-51-15,24-24 0,26 25-1,-25 49 1,-26 50-1,1 49 1,0-24-16,0 24 16,24-24-1,51-50 1,-26-25 15,0-50-15,-24 26-1,-50-1 1,-50 75 15,1 25-15,24 24 0,0 0-1,50-49-15,25 0 16,-1 0-1,1-50 1,-25-25 0,-1-24-1,1-50 17,25 25-17,-25 49 1,49 25-1,-49 25 1,-25 50 0,0 74-1,-25-50 1,25-49 0,25-50 15,25-74-16,49 25 1,-50-1 0,-24 75-1,0 25 17,-25 50-17,0-1 1,-25-49-1,50 0 1,25-100 0,24-24-1,0 0 1,-49 49 0,0 50-1,-25 50 1,0 24-1,0 25 1,0-24 0,50-50-1,-1-50 1</inkml:trace>
  <inkml:trace contextRef="#ctx0" brushRef="#br0" timeOffset="96356.59">13445 10915 0,'0'-25'16,"0"50"-16,0-74 16,-24 49-1,-26 49 1,25 1 0,0 49-1,50-24 1,0-26-1,25-49 1,-26 0-16,26-49 16,-25-26-1,-25 1 17,-25-1-17,25 50 1,-25 1-1,0 24 1,50 49 0,74-24-1,-49-25 1,99-50 0,-25-24-1,-124 24 1,-25 50-1,0 0 1,25 25 15,25 25 1,0 24-17,25 25 1,-1 50-1,-49 25 1,25-75 0,-75 100-1,26-125-15,-76 50 16,-24-74 0,50-75-1,49-99 1,50-99-1,49-1 1,25 26 0,-74 148-1</inkml:trace>
  <inkml:trace contextRef="#ctx0" brushRef="#br0" timeOffset="97776.96">14214 10965 0,'0'0'0,"25"25"16,0-50-1,-25 0 1,25-25 0,0 1-1,-25 24 16,-25 50-15,0 0-16,-49 74 16,74 50 15,24-100-15,76-24-1,24-50 1,-50-49-1,0-1 1,-49 1 0,0 49-1,-25 0 1,25 50 0,0 25-1,-25-25-15,0 49 16,0-24-1,0-25 32,25-75-31,24-49 0,26 24-1,-51 26 1,1 49-1,0 49 1,25 1 0,-1 24-1,26-49 1,-26-25 0,1-25-1,-25 0 1,-1 1-1,1-26 1,25 0 0,-25-24-1,-50 74 17,0 25-17,-25 49 1,26-24-1,-1 24 1,74-24 0,51-25-1,24-50 1,0-25 0,-75 1-1,-49-1 1,-24 25-1,-1 25 1,0 25-16,0 0 16,0 0 31,100-25-32,-26-25-15,51-25 16,-1 1-1,0 24 1,0 0 0,-49 50-1,0 49 1,-26 25 0,1 1-1,0-125 32,-25 0-31,25-25-16,24-24 15,1-25 1,0 49 0,-26 25-1,51 50 1,-50 25-1,-1-25 1,26 49 0,-25-24-1,0 24 1,-125 25 0,-24-49-1</inkml:trace>
  <inkml:trace contextRef="#ctx0" brushRef="#br0" timeOffset="99140.27">18357 10642 0,'0'25'62,"0"0"-62,-25 49 16,25-24-16,-24 0 15,24 24-15,0 0 16,49-24 0,75-75-1,25-24 17,-99-1-32</inkml:trace>
  <inkml:trace contextRef="#ctx0" brushRef="#br0" timeOffset="99373.2">18407 10667 0,'0'0'0,"-25"-49"31,25 24-31,50 0 16,49-25 0,25-24-1,-99 49 1</inkml:trace>
  <inkml:trace contextRef="#ctx0" brushRef="#br0" timeOffset="99539.94">18432 10766 0,'0'0'15,"-25"25"1,74-50 0,1 25-16,0-24 15,49-26 1</inkml:trace>
  <inkml:trace contextRef="#ctx0" brushRef="#br0" timeOffset="99826.19">18953 10593 0,'24'0'15,"-48"25"1,-51 24 0,25 1-1,26 24 1,24-49-1,74-25 1,-49 0-16,25 0 16,24-25-1,-74 75 1,25 74 0,-50 50-1,25-1 1,0-49-1,25-74-15,-25-25 16</inkml:trace>
  <inkml:trace contextRef="#ctx0" brushRef="#br0" timeOffset="100756.51">19300 10915 0,'0'-25'32,"0"1"-17,25 48 1,-25 1-16,0 25 16,24-25-16,26-1 31,0-48-16,-1-51 1,-24 1 0,0-1-1,-25 125 17,0-25-17,0 24 1,25 26-1,24-26 1,1-49-16,74-24 16,-25-26-1,-74-24 1,-25 24 0,-50 25-1,-49 50 1,50 25-1,24 24 1,74-24 15,26-75-15,-26 0 0,-24 0-16,50-49 15,-51 24 1,1 1-1,0 73 17,0 26-17,49 24 1,-24-24-16,24-25 16,75 24-1,-25-24 1,-25-74 15,-99 24-31,25-149 31,-25-24-15,-25 74 0,1 99-1,-26 0 1,25 100-1,0 49 1,25 24 0,0-24-1,50-24 1,-25-26 0</inkml:trace>
  <inkml:trace contextRef="#ctx0" brushRef="#br0" timeOffset="101256.41">20565 11014 0,'0'0'0,"0"-24"0,50-26 16,-1 0-1,1 1 17,24 49-17,-49 74 1,0 1-1,-25 24 1,0-74 0,25-25-1,-1 0-15,51-75 16,-50 26 0,-1-1-16,26-24 15,-25 98 16,-25 1-15,0 25-16,0-1 16,25-24-1,24-25 17,1-49-17,0-1 1,-26-24-1,1 49 1,0 25 0,0 25-16,0 49 15,24-24 1,1-1 0</inkml:trace>
  <inkml:trace contextRef="#ctx0" brushRef="#br0" timeOffset="101940.29">22922 10667 0,'0'0'0,"0"-25"0,24 1 16,-24-1 15,-49 74-15,-1 1-1,1 49 1,49-49 0,24-50-1,26-25 1,0-25-1,-26-24 1,-48 0 0,24 49-1,-50 25-15,25 25 32,25-1-17,25 26 1,99-50-1,25 0 1,0-25 0,-50-24-1,-49-51 1,-26-24 0,1 50-1,-25 49 1,-25 25-1,-24 99 1,24 25 0,25 0-1,-25 25 17,25 25-17,0 0 1,0-26-1,0-98 1</inkml:trace>
  <inkml:trace contextRef="#ctx0" brushRef="#br0" timeOffset="102126.76">23219 11188 0,'-49'-25'16,"98"50"-16,-123-74 15,74 24-15,0 0 16,0 0 0,50 0-1,-1 0-15,26 1 16,24 24-16</inkml:trace>
  <inkml:trace contextRef="#ctx0" brushRef="#br0" timeOffset="102439.51">24857 10593 0,'49'0'16,"-98"0"-16,123 0 0,-49 0 15,0 0-15,-1 74 16,-24-24 0,-49-1-1,-1 75 1,25-24 0,75-76-1,74-48 1,25-51-1,-100 26-15</inkml:trace>
  <inkml:trace contextRef="#ctx0" brushRef="#br0" timeOffset="102873.58">25353 10369 0,'0'0'15,"-50"-49"-15,-49-26 16,0 1-1,-1 49 1,-48 50 0,-1 49-1,99-24 1,-74 149 0,50 24-1,49 0 1,50-24-1,99-51 1,49-98 0,51-50-1,-26-50 1,1-49 0,-51-75-1,-123-24 1,-25 0-1,0 123-15,-49-49 16,-26 74 0,-24 50-1,74 0 1</inkml:trace>
  <inkml:trace contextRef="#ctx0" brushRef="#br0" timeOffset="103096.52">26246 10692 0,'0'0'0,"25"0"31,-1 0 0,-24 25-15,25 0-16,-25-1 15</inkml:trace>
  <inkml:trace contextRef="#ctx0" brushRef="#br0" timeOffset="103239.27">26345 11014 0,'0'0'0,"-50"75"32</inkml:trace>
  <inkml:trace contextRef="#ctx0" brushRef="#br0" timeOffset="104557.6">11982 13222 0,'0'0'15,"0"-24"16,25 24-31,-1 0 16,-24 49 0,25 1-1,0 24 1,25-24 0,49-50-1,-25-25 1,-24-25-1,-25 1 1,-25 24 0,24-25-16,-24 1 15,0 24 1,0 75 15,0 24-31,0 0 16,0 125-1,25 49 1,0 25 0,-25-25-1,0-149-15,-50 25 16,26-74 0,-51-50-1,26-50 1,-1-99-1</inkml:trace>
  <inkml:trace contextRef="#ctx0" brushRef="#br0" timeOffset="105073.54">13098 12553 0,'25'0'16,"-25"-25"-1,-25 50 1,25-1-16,-50 51 16,1 24-1,24-74 1,25 0-1</inkml:trace>
  <inkml:trace contextRef="#ctx0" brushRef="#br0" timeOffset="105323.08">13247 12528 0,'0'0'0,"0"-25"16,0 50 31,0 0-47,-25-1 16,25 26-1,-25-25 1,25 0-1</inkml:trace>
  <inkml:trace contextRef="#ctx0" brushRef="#br0" timeOffset="105556.97">13545 12453 0,'0'0'0,"0"-25"31,0 50-31,-25 0 16,25 0-16,-25 25 16,-49 24-1,-1 0 1,50-24-1</inkml:trace>
  <inkml:trace contextRef="#ctx0" brushRef="#br0" timeOffset="106144.95">15777 13843 0,'0'0'0,"25"-25"31,25 0-31,-1 0 16,26 25 0,74-50-16,-1 26 15,-24-1 17,-99 25-17,0 0-15</inkml:trace>
  <inkml:trace contextRef="#ctx0" brushRef="#br0" timeOffset="106377.68">16298 13421 0,'0'0'0,"0"-25"15,-25 25 16,25 50-31,0 49 16,0 25 15,0-50-31,25 100 16,0-50 0</inkml:trace>
  <inkml:trace contextRef="#ctx0" brushRef="#br0" timeOffset="106892.04">17166 13297 0,'25'-25'16,"-50"50"-16,50-100 0,0 51 16,49-26-1,1 25 1,24 0 0,-24 25-1,-51 75 1,-48 74-1,-51-25 1,50-50 0,25-49-1,75-25 1,24-25 0,0 0-1,-99 75 1,0 49-1,-25 0 1,1-24 15,-26-1-15,0-49 0,50 0-16</inkml:trace>
  <inkml:trace contextRef="#ctx0" brushRef="#br0" timeOffset="107373.22">18382 13297 0,'25'-25'16,"-50"50"-16,25-50 15,-25 25-15,0 74 16,50-24-1,25-25 17,-1-25-32,1 0 15,24-25 1,-24-25 0,0 1-1,-50 24 1,0 50-1,0 24 1,24 1-16,1 99 16,25 49-1,24-24 1,-49-25 0,0-25-1,-50-25 1,-74-74-1,-75-25 17,100-25-32,-25-25 31,99 1-31</inkml:trace>
  <inkml:trace contextRef="#ctx0" brushRef="#br0" timeOffset="107707.01">19424 12776 0,'0'-25'0,"0"50"62,0 0-62,0 24 16,-25-24-16,25 0 15,-25 24 1,0 1 0</inkml:trace>
  <inkml:trace contextRef="#ctx0" brushRef="#br0" timeOffset="107890.6">19647 12801 0,'-25'24'32,"0"1"-17,1 25-15,24-25 16,-25-1 0,0 26-16</inkml:trace>
  <inkml:trace contextRef="#ctx0" brushRef="#br0" timeOffset="108207.72">20714 13322 0,'0'0'0,"49"0"31,-49 24-31,25-24 16,50 25-1,-1-25 1,-24-25-16,74 25 15,-50-24 1,-24 24-16</inkml:trace>
  <inkml:trace contextRef="#ctx0" brushRef="#br0" timeOffset="108407.32">20863 13570 0,'-25'0'16,"50"0"-16,-75 24 0,75-24 31,0 25-31,99-50 32,74 1-17,-99-1-15</inkml:trace>
  <inkml:trace contextRef="#ctx0" brushRef="#br0" timeOffset="109141.29">22153 13222 0,'0'0'15,"0"-24"-15,0-1 0,0 0 16,-25 25-1,0 0 1,-99 25 15,50 24-15,-1 26 0,26-1-1,24 25 1,25 1-1,0-1 1,25-50-16,24 1 16,1-25-1,24 25 1,75-26 0,-99-24-1,49 0 1,-74 0-16,74-24 15,-25-1 17,1 0-17,-1-25 1,-49 1 0,25 24-1,-26-25 1,-24 25-16,0 1 15,0-51 1,0 1 0,-24-25-1,-26 49 1,25 0 0,-24 26-1,-1-26 1,25 50-1,-49-25 1,-1 0 15,26 25-31,-100 0 16,74 25 0,1 0-16</inkml:trace>
  <inkml:trace contextRef="#ctx0" brushRef="#br0" timeOffset="110573.75">25204 13619 0,'25'-25'15,"-1"25"48,26 0-63,25 0 15,24 0-15,25-24 16,273-26 0,49 25-1,-24 0 1,-50 1 0,-99 24-1,-124-25 1,-75 0-1,-74 0 1</inkml:trace>
  <inkml:trace contextRef="#ctx0" brushRef="#br0" timeOffset="110874.39">27486 13123 0,'0'0'0,"-25"0"31,25-25 0,25 25-31,0 25 16,74 25 0,25-1-1,-25 26 1,-49-26-16,-50 26 15,-50 24 1,-74-25 0,-24-24 15,98-50-31</inkml:trace>
  <inkml:trace contextRef="#ctx0" brushRef="#br0" timeOffset="111107.45">27164 13247 0,'0'0'0,"49"-74"15,-49 49 1,0 50 15,25 74-15,-25 25-1,50 0 1,-1 25 0,1-75-1</inkml:trace>
  <inkml:trace contextRef="#ctx0" brushRef="#br0" timeOffset="111608.3">28900 13073 0,'0'0'0,"0"-24"16,50-1-1,-1 0 1,-24 25 0,0 0-1,25 0-15,-26 0 16,-48 74-1,-51 26 1,26-26 0,49-24-1,74-1 1,0-49 0,-49 25-1,-25 25 1,-25-1-1,1 26 1,-51-50 15,50-1-15</inkml:trace>
  <inkml:trace contextRef="#ctx0" brushRef="#br0" timeOffset="112175.44">29198 12701 0,'0'0'0,"-75"-124"31,51 100-31,-26 24 16,-24 0-16,-26 49 31,-24 50-16,0 75-15,0 24 32,50 26-17,74-1 1,99-49 0,25-50-1,-25-75-15,75 1 16,-75-50-1,50 25 1,0-75 0,74-99-1,-99-24 1,-25-1 0,-49 0-1,-50 25 16,-50 1-31,-74-1 32,75 99-17,-75 1 1,-50 24 0,-24 0-1,-1 50 1,25 0-16</inkml:trace>
  <inkml:trace contextRef="#ctx0" brushRef="#br0" timeOffset="117009.91">3572 16125 0,'25'0'47,"-25"-25"-16,0 50 16,-25 0-32,25-1-15,0 1 16,-25 25-16,25-25 16,-24 49-1,-1-24 1,25-26-1,0-48 17,25-26-17,-25 0-15,0-24 16,24-75 0,26-24-1,-25 98-15,0-49 16,-1 50-1,1 49 1,0 25 31,0 49-31,0 75-1,24 25 1,-49 0-1,25 0 1,25-25 0,-50-74-1,0-26 1</inkml:trace>
  <inkml:trace contextRef="#ctx0" brushRef="#br0" timeOffset="117244.46">3572 16249 0,'0'-25'16,"0"50"-16,0-75 0,25 50 15,25-49 1,24 24 0,25 0-1,-24 0 1</inkml:trace>
  <inkml:trace contextRef="#ctx0" brushRef="#br0" timeOffset="117657.59">4118 16001 0,'0'-25'0,"25"50"47,-50 0-47,25 24 16,0 1-16,0-1 15,25 1 1,24-25 0,-24 0-1,25-50 1,-25 0 0,24-74-16,-49 49 15,50-49 1,-50 25-1,0 98 32,25 76-31,24 24 0,-24-25-1,0-50 1</inkml:trace>
  <inkml:trace contextRef="#ctx0" brushRef="#br0" timeOffset="118158.25">4639 15852 0,'0'0'0,"50"0"31,-1-25-31,26 50 16,-26 49 0,-24 1 15,0-1-15,-25-49-1,0-50 16,25 0-15,-25-49 0,24-25-1,1-1 1,-25 76 31,0 48-47,-25 51 31,50-25-31,-25-1 16,25 26-1,25-1 1,49-49 0,-50-25-1,1 0-15</inkml:trace>
  <inkml:trace contextRef="#ctx0" brushRef="#br0" timeOffset="118375.48">5358 15877 0,'0'0'0,"0"-25"0,0 0 63,0 75-63,25-50 15,-25 49-15,25 26 32,0-50-32,-25 24 15,25 1 1,-25-25 0</inkml:trace>
  <inkml:trace contextRef="#ctx0" brushRef="#br0" timeOffset="118561.74">5333 15604 0,'0'0'0,"0"-25"15,0 0 16</inkml:trace>
  <inkml:trace contextRef="#ctx0" brushRef="#br0" timeOffset="118841.22">5532 15455 0,'0'0'16,"0"50"-1,0-26-15,0 51 16,0 49 0,25-25-1,0-49-15,49 24 16,0-49-1,1-25 1,-50-25 0</inkml:trace>
  <inkml:trace contextRef="#ctx0" brushRef="#br0" timeOffset="119091.89">5879 15579 0,'0'0'0,"0"-50"16,0-24-1,0 99 17,0 0-17,50 148 1,-25-24 0,24-50-1,26-24 1,24-50 15,-25-25-31,-24 0 16,0-25-16</inkml:trace>
  <inkml:trace contextRef="#ctx0" brushRef="#br0" timeOffset="119658.42">6499 15703 0,'0'25'47,"0"0"-47,0-1 16,25 26-16,-25 0 16,25 24-1,0-24-15</inkml:trace>
  <inkml:trace contextRef="#ctx0" brushRef="#br0" timeOffset="120708.24">6872 15678 0,'24'0'31,"-48"0"-16,-1 0 1,0 50 0,0-1-16,25 26 15,25-25 1,25-26 0,24-24-1,-24-24 1,-26-26-1,51-25 1,-26 1 15,26 49-15,-26 25 0,1 25-1,-25 25 1,0-1-1,-1-24-15,26-25 32,-25-25-17,0-24 1,0-1 0,-1 25-1,-24 0 1,50 50-1,0 0 1,24 0 0,25-25 15,0-25-15,-74 0-16,0-49 15,0 24 1,-50 1-1,50 49 32,-25 24-31,49 1 0,1 0-1,0 25 1,-1 24-1,1 25 1,-25-49 0,0 99-1,-50 24 1,-50 1 0,-98-50-1,49-49 1,0-75-1,74-75 1,50-74 0</inkml:trace>
  <inkml:trace contextRef="#ctx0" brushRef="#br0" timeOffset="121491.39">9972 15554 0,'0'-25'16,"0"50"-16,25-50 16,-25 1-16,25 24 15,0 49 17,-25 1-32,25 74 15,-25 25 1,24-50-1,51-99 1,49-25 0,25-24-1,-50-51 1</inkml:trace>
  <inkml:trace contextRef="#ctx0" brushRef="#br0" timeOffset="121712.91">10096 15554 0,'0'-25'16,"0"1"-1,25-1-15,0 0 16,74-49-1,50-1 1,-99 50-16,49 1 16</inkml:trace>
  <inkml:trace contextRef="#ctx0" brushRef="#br0" timeOffset="122325.39">10295 15678 0,'0'0'0,"-25"0"31,50-25-15,25 1-16,24-1 16,25-25-16,-24 25 15,73-49 1,1 24-1,-99 50 1,-75 25 15,0 0-31,0 0 16,50-25 31,0 0-32,0 25-15,49-1 32,1 51-32,24 49 31,0 50-15,-24-26-1,-26-24 1,-24-74-1,-25-75 1,25-49 0,24-100-1,-24-24 1,0-26 0,0 100-1,0 50 1,-1 74-1,1-25 1</inkml:trace>
  <inkml:trace contextRef="#ctx0" brushRef="#br0" timeOffset="122561.38">12205 15554 0,'0'-25'31,"25"25"47</inkml:trace>
  <inkml:trace contextRef="#ctx0" brushRef="#br0" timeOffset="122740.64">12255 15827 0,'0'0'0,"0"25"31,0 0-31</inkml:trace>
  <inkml:trace contextRef="#ctx0" brushRef="#br0" timeOffset="124392.2">13718 16993 0,'0'0'16,"-25"0"-16,25 25 15,-24 74 1,48 25-1,-24-25 1,25-49 0,-25-25-1,0-50 17,0-74-17,25 0 1,25 24-1,-26 75 1,1 0 0,25 50 15,-25 24-15,-25-24-1,0-25 16,25-75-15,-1-24 0,26-1-1,0 25 1,-26 26 0,26 24-1,0 24 1,-26 26-1,1 0 1,0 24 15,-25-49-15,25-25-16,-25 25 16,25-25-16</inkml:trace>
  <inkml:trace contextRef="#ctx0" brushRef="#br0" timeOffset="124958.47">14562 16447 0,'0'0'0,"0"-25"16,0 1-16,24-1 31,1 0-31,0 25 16,0 0-1,0 50 1,0-1 0,-25 1-1,0-25 16,49-25-15,1-25 0,24 25-1,-49 0 1,-25 50 0,0-26-16,-25 26 15,25-25 1,-49 0-1,24-25 1,0 24 0</inkml:trace>
  <inkml:trace contextRef="#ctx0" brushRef="#br0" timeOffset="125457.8">15852 17365 0,'0'0'0,"-25"0"16,25-25 15,49 25-15,1 0-1,0 0-15,24-24 16,100 24 0,-25-25-1,-25-25 1,-50 25-1,-49 25 1,-25-24-16</inkml:trace>
  <inkml:trace contextRef="#ctx0" brushRef="#br0" timeOffset="125709.57">16249 17067 0,'0'0'0,"0"-24"0,-25 24 16,0-25-1,25 25 17,74 99-17,-24 25 1,0 25-1,-26 0 1,-24-75-16</inkml:trace>
  <inkml:trace contextRef="#ctx0" brushRef="#br0" timeOffset="126408.4">17241 16894 0,'-25'-25'0,"50"50"15,-50-75-15,25 25 0,25 1 16,0-1 0,123-50-1,-73 75 1,-25-24-16,24 73 15,-74 75 1,-74-25 0,24 1-1,100-76 17,74-48-17,0-1 1,-75 25-1,26 25 1,-51 49 0,-48-24-1,-1 24 1,-124 50 0,99-74-1</inkml:trace>
  <inkml:trace contextRef="#ctx0" brushRef="#br0" timeOffset="127058.42">18432 16795 0,'0'0'0,"-25"0"31,25 24-15,25 26-1,-25 49 1,24 0 0,1-49-1,-25-25 1,0 0-16,25-75 31,0 25-31,-25-24 16,25-26-1,49 26 17,-49 49-32,0 24 15,-1 26 16,1-25-15,-25 24 0,25-73 15,0-26-31,24-24 16,-24 24-1,99-74 1,-99 124-1,25 0 1,-1 50 0,-24 24-1,0 0 1,0 1 0,0-75-1,-25 25 16</inkml:trace>
  <inkml:trace contextRef="#ctx0" brushRef="#br0" timeOffset="127375.83">19325 16398 0,'0'0'16,"49"-50"0,-24 25-16,0 25 15,24 0 1,-24 50 0,0 24-1,-50 1 1,25-50-1,0-1 1,25-24 15,25-24-15,74-1 0</inkml:trace>
  <inkml:trace contextRef="#ctx0" brushRef="#br0" timeOffset="127957.77">20788 17142 0,'0'-25'16,"25"25"15,0 0-15,0 0-16,24 0 16,1-25-1,74 25 1,25-49-1,-25 24 1,-50 25 0</inkml:trace>
  <inkml:trace contextRef="#ctx0" brushRef="#br0" timeOffset="128176.08">21011 17291 0,'0'0'0,"-24"0"15,-1 25-15,0-25 16,75 0 15,-1 0-15,26-25 0,148-25-1,75-24 1,49-1-1,-198 50-15</inkml:trace>
  <inkml:trace contextRef="#ctx0" brushRef="#br0" timeOffset="128641.11">22798 16844 0,'0'0'0,"0"-25"16,0 1-1,-25-1 1,-25 0-1,25 25 17,-49 50-17,0 24 1,24-49-16,0 74 16,50 0-1,0 1 1,25-26-1,50-24 1,73-26 0,1 1-1,25-50 1,-25-24 0,-50-1-1,-74-24 1,0-75-1,-50 25 17,-25 49-17,-49 26 1,-25 24 0,-75 25-1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37:01.5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9675 2233 0,'25'0'16,"-1"0"31,-24 24-16,0 1-16,0 0-15,25 25 16,-25-1-16,-25 1 16,25 24-1,-24 1 1,24-26 0,0-24 15,0-50-16,24-49-15,26-25 16,0-25 15,-1 49-15,1 75 0,-25-25-1,-1 75 1,1 25-1,0 24 1,-25-50 0,0-73 15,25-1-15,0 0-16,-1-49 15,26-26 1,24 26-1,-49 49 17,25 25-17,0 25 1,-26 24 0,1 51-1,0-1 1,-25 0-1,0-24 1,0-51 0,0 1-1,0-50 1</inkml:trace>
  <inkml:trace contextRef="#ctx0" brushRef="#br0" timeOffset="383.97">10394 1836 0,'0'0'0,"25"-50"31,-25 25-15,25 25-1,0 0 1,-1 25 0,1 25-1,0 24 1,-50 1 0,25-26-1,0-24 1,25-50 15,25 0-15,-1 1-1,50-51 1,-49 50-16,0 1 16</inkml:trace>
  <inkml:trace contextRef="#ctx0" brushRef="#br0" timeOffset="949.41">12180 1464 0,'0'0'0,"25"-25"31,0 0-15,-75 99-1,-24 100 1,-1 25 15,51 49-15,73-25 0,50-49-1,75-75 1,49-50-1,-123-49-15</inkml:trace>
  <inkml:trace contextRef="#ctx0" brushRef="#br0" timeOffset="1584.08">12999 1935 0,'0'0'0,"-50"-25"32,50 0-17,0 75 1,25 24 0,0 50-1,-25-49 1,0-1-1,-25-99 17,50 1-17,-25-51 1,49 1 0,1-1-1,0 51 16,-26 24-31,1 24 16,-25 1-16,25 99 31,-25-99 1,0-50-17,25-24 1,49-26-1,1-24 1,-26 74 0,-24 25-16,0 25 31,0 74-15,0 0-1,24 25 1,1-99 15,-25-25-31</inkml:trace>
  <inkml:trace contextRef="#ctx0" brushRef="#br0" timeOffset="1783.98">14090 2109 0,'0'0'0,"25"0"16,-25-25-1,0 0 1,75 25 0,73 0-1,-73 0 1,148-25 0,-173 25-1</inkml:trace>
  <inkml:trace contextRef="#ctx0" brushRef="#br0" timeOffset="2034.07">14462 1861 0,'0'0'0,"-24"-25"16,24 0-1,-25 50 16,25 24-15,0-24-16,0 99 16,25-25-1,-25 25 1,-25-24 0,25-51-1</inkml:trace>
  <inkml:trace contextRef="#ctx0" brushRef="#br0" timeOffset="2517.01">15182 1761 0,'0'0'16,"0"-24"-16,0-1 16,49 0-1,-24 0-15,0 25 16,25-25 0,-1 25-1,-49 50 1,0 24-1,-49 1 1,49-26 0,0-24-1,49 0 1,26 0 0,-1 0-1,-74-1 1,0 26-1,-74 24 1,-1 1 0,1-50-1,49-25 1</inkml:trace>
  <inkml:trace contextRef="#ctx0" brushRef="#br0" timeOffset="2815.84">15703 1513 0,'0'0'0,"0"-25"0,0 1 16,0-1-1,74 74 16,-49-24-15,49 74 0,26 26-1,-51 23 1,-49 26 0,-49-75-16,-51 50 15,-48-25 1,98-74-1</inkml:trace>
  <inkml:trace contextRef="#ctx0" brushRef="#br0" timeOffset="3249.88">17191 1861 0,'0'0'0,"25"0"63,0 0-48,24 0 1,1 0-16,24 0 16,1 0-16,49 0 15,0-25 1</inkml:trace>
  <inkml:trace contextRef="#ctx0" brushRef="#br0" timeOffset="3433.37">17390 1935 0,'0'0'0,"-75"25"15,75 0 1,-25-1 0,125-24-1,49 0 1,49 0-1</inkml:trace>
  <inkml:trace contextRef="#ctx0" brushRef="#br0" timeOffset="3867.16">18456 1761 0,'0'0'0,"25"-49"15,-50 24 1,1 25 15,-1 0-31,-25 50 31,1 24-15,-1 25 0,0 0-1,50 1 1,25-26-1,50 0 1,49-49 0,0-25-1,-25-25 1,-25-49 0,-74 0-1,0-50 1,-49 24-1,-1 26 17,-49 49-17,-25 0-15</inkml:trace>
  <inkml:trace contextRef="#ctx0" brushRef="#br0" timeOffset="5216.37">8360 4961 0,'0'0'0,"-25"0"16,25 25 46,25-25-46,0 25-16,0-25 16,49 25-1,50-50 1,0-25-1,-25 26 1</inkml:trace>
  <inkml:trace contextRef="#ctx0" brushRef="#br0" timeOffset="5449.47">8310 5334 0,'0'0'0,"-24"0"31,24-25-15,49 0 0,1 0-1,99-24 1,49-26-1,-49 26 1</inkml:trace>
  <inkml:trace contextRef="#ctx0" brushRef="#br0" timeOffset="5816.19">9005 4813 0,'0'0'0,"0"-25"0,-25 0 16,0 0-1,1-24 1,24 73 15,24 1-31,26 0 16,74 25-1,50-1 1,-50 1 0,-50-1-1,-49 1 1,-75 49 0,1-49-16,-100 74 15,25-25 1,49-49-1</inkml:trace>
  <inkml:trace contextRef="#ctx0" brushRef="#br0" timeOffset="6083.74">9055 4837 0,'0'0'0,"-25"-24"31,0-1-15,25 50-16,0 49 16,-25 50-1,25 50 1,0-1-1,25 1 1</inkml:trace>
  <inkml:trace contextRef="#ctx0" brushRef="#br0" timeOffset="6916.42">11188 4912 0,'0'0'0,"0"25"47,0 24-31,0-24-16,0 25 15,0 49 1,0-25 0,-25-49-1,0-50 17,50 1-17,0-76 1,49 1-1,-49 49 1,50 1 0,-1 49-1,0 25 1,-49 49 0,0 25-1,-50 1 1,25-51-1,-25-49 1,25 25 0,0-75-1,25-49 1,0 25-16,49-26 16,1 26-1,-1 49 1,-24 25-1,0 50 17,-1 49-17,-24 25 1,-25-49 0,25-1-1,0-49-15</inkml:trace>
  <inkml:trace contextRef="#ctx0" brushRef="#br0" timeOffset="7183.13">12676 5011 0,'50'-25'62,"-25"25"-62,0 0 16,24-25-16,26 25 16,-26 0-1,26-24-15,-26 24 16</inkml:trace>
  <inkml:trace contextRef="#ctx0" brushRef="#br0" timeOffset="7383">12676 5259 0,'0'0'0,"-49"0"15,24 25-15,0-25 16,25 25-1,25-25 1,74-25 15,25 25-15,-49-25-16,24 25 0</inkml:trace>
  <inkml:trace contextRef="#ctx0" brushRef="#br0" timeOffset="8166.35">14760 4738 0,'0'0'0,"0"-25"47,-25 50-32,1 0-15,-26 0 16,25 0 0,-74 49-1,49 25 1,25 1-1,25-1 1,50-74-16,74-1 16,25 1-1,0-74 1,-50 24 0,-49-50-1,-50 1 1,-50-1 15,-24-24-15,-26 50-1,26 24 1,49 25 0,0 25-1</inkml:trace>
  <inkml:trace contextRef="#ctx0" brushRef="#br0" timeOffset="8351.11">15529 5259 0,'0'0'0,"0"99"31,0-74-31,-49 50 15,24 24 17,0 0-32</inkml:trace>
  <inkml:trace contextRef="#ctx0" brushRef="#br0" timeOffset="8916.98">16720 4813 0,'0'0'15,"0"-25"1,25 0 0,-25 0 15,-25 50-31,0-25 16,-49 74-1,24 1 1,0 24-1,50 0 1,25-24 0,74-26-1,1-49 1,-51 0-16,51-24 16,-51-26-1,-24-24 1,-50-1-1,0-24 17,-24 0-17,-1 49 1,1 25 0,24 25-1,0 0-15</inkml:trace>
  <inkml:trace contextRef="#ctx0" brushRef="#br0" timeOffset="9233.95">17514 5185 0,'0'0'16,"25"0"-16,-25 25 16,24-1-1,-24 26 1,0 24-1,-24 1 1,-1-1 0,-25-24-16</inkml:trace>
  <inkml:trace contextRef="#ctx0" brushRef="#br0" timeOffset="9933.62">18828 5210 0,'0'-25'0,"0"0"63,25 0-48,0 25 1,25 0-16,24-25 16,-24 25-1,74-24 1,0-1 0,-50 0-1,1 0 1,-51 25-16</inkml:trace>
  <inkml:trace contextRef="#ctx0" brushRef="#br0" timeOffset="10466.79">19722 4837 0,'0'0'0,"0"-49"32,24 24-32,1 0 15,25 25 1,99-49 0,-1 24-1,-73 25-15,24 25 16,-74 24-1,-75 75 1,-24-25 0,24-49-1,50-25 1,99-25 0,26 0-1,-1 0 1,-50 0-1,-49 50 17,0-1-17,-25 1-15,-50-1 16,-24 1 0,-26 0-1,26-50 1,24 24-1,1-24 1</inkml:trace>
  <inkml:trace contextRef="#ctx0" brushRef="#br0" timeOffset="21120.19">14562 5805 0,'-25'0'16,"25"-25"15,0 50 47,-25 0-62,25 0 0,0-1-16,0 26 15,0 0 1,0-26-1,0 1 17,0 0-1,25-25 172,0 0-203,-1 0 16,1 0-1,0-25 1,0 25-16,25 0 16,24-25-1,-24 25 1,-1-24-1,26 24 1,-51 0 0,51-25-1,-26 25 1,1 0 0,0 0-1,-1-25 1,1 25 15,24-25-15,-24 25-16,49 0 15,-24-25 1,24 25 0,-25 0-1,-24 0 1,24 0-1,1 0 1,-26-24 0,51 24-1,-26 0 1,0 0 0,-24 0-16,24 0 15,-24 0 16,0 0-15,-1 0 0,26-25-1,-26 25 1,1 0 0,0 0-1,-1 0 1,-24 0-1,0 0 1,0 0 0,24 0-1,1 0 1,-50-25 140,0 0-140,0 0-16,0 1 15,0-1 17,0 0-17,-25 0 1,25 0 62</inkml:trace>
  <inkml:trace contextRef="#ctx0" brushRef="#br0" timeOffset="26084.92">7070 7541 0,'0'-24'47,"0"-1"15,0 50 1,0-1-63,0 26 15,0 0-15,0 24 16,0 50-1,-25-25 1,25 1 0,25-51-1,0-24 1,24 0 0,-24-50-16,74 0 15,1 0 16,-26-24-15,-49-1 0,0-24-1,0-1 1,-1 1 0,-24-1-1,-24 26 1,24 24 15,0 50-15,-25 24-1,25 51 1,-25 24 0,25 0-1,-25 0 1,0 25-1,25 0 17,-25-25-17,25 24 1,-49-24 0,24-24-1,-25-51 1,26-24-16,-26 25 15,-24-50 1,-1 0 0,26-25-1,-1-50 1,25-49 0,0 0-1,50 25 16,-25 50-15,0 24-16</inkml:trace>
  <inkml:trace contextRef="#ctx0" brushRef="#br0" timeOffset="27068.07">7963 8782 0,'0'-50'15,"0"25"1,0 50 47,-25-25-63,25 25 15,0 0-15,0 0 31,0-50 32,0 0-16,0 0-32,-25 25 1,25-25 0,0 1-1,0-1 17,-24 25-17,-1 0-15,0 0 16,0 25-1,0-25 1,-49 49 0,0 26-1,24 24 1,25 0 0,0-24-1,1 24 1,24-74-16,24 49 15,26-24 1,24-50 0,26 24-1,-26-24 1,-24 0 0,-26 0-1</inkml:trace>
  <inkml:trace contextRef="#ctx0" brushRef="#br0" timeOffset="27600.91">9575 8236 0,'0'0'0,"-24"0"31,24-25 0,24 50-15,1-25 0,25 0-1,49 0 1,-24 0 0,-26-25-16,1 25 15,-25 0 1,-1-25 15,-48 25-15</inkml:trace>
  <inkml:trace contextRef="#ctx0" brushRef="#br0" timeOffset="27904.97">9451 8534 0,'-24'0'16,"73"25"-1,-24-25-15,49 0 16,26-25 15,24 25-15,0-25-1,-50 25 1,-49-25 0,0 25-1</inkml:trace>
  <inkml:trace contextRef="#ctx0" brushRef="#br0" timeOffset="29185.13">2654 7045 0,'25'50'16,"-25"-25"-1,25-25 1,0 0 0,-25-25-1,0 0 1,25 0 0,-50 0-1,0 25 1,-25 50-1</inkml:trace>
  <inkml:trace contextRef="#ctx0" brushRef="#br0" timeOffset="29576.49">2506 7417 0,'0'25'31,"24"-25"32,-24-25-63,0 1 47,-49 24-32</inkml:trace>
  <inkml:trace contextRef="#ctx0" brushRef="#br0" timeOffset="29968.16">2307 6971 0,'0'0'0,"0"25"0,25-25 32,0 0-17,-1 0 1,-24-25 0,0 0-1,0 0 1,-24 25-1,-26 0 1</inkml:trace>
  <inkml:trace contextRef="#ctx0" brushRef="#br0" timeOffset="30418.86">4044 6624 0,'0'-25'31,"-25"50"0,0 24-15,25-24-16,-25 25 15,25 49 1,-25 0 0,0-25-1,1 1 1</inkml:trace>
  <inkml:trace contextRef="#ctx0" brushRef="#br0" timeOffset="31168.4">4217 6549 0,'0'0'15,"0"-25"1,25 1 0,0 48-1,-25 51 1,-25 49 0,25-75-16,-25 1 15,0 49 1,-24-24-1,49-51 1,0-48 15,49-26-15,1-24 0,0 24-1,-1 25 1,1 25 15,-25 25-15,-1 0-1,-24 0 1,50-1 0,0 1-1,-26-25-15,51 25 16,-1-50-1,-24 0 1,0 1 0,-50-26-1,0 0 1,-25 26 0,0-1-1,-25 50 16,26 49-15,24 0 0,24 26-1,1-51 1,74-49 0,-24 0-1,-50 0-15</inkml:trace>
  <inkml:trace contextRef="#ctx0" brushRef="#br0" timeOffset="31553.1">3721 6326 0,'0'0'0,"0"-25"16,0 0-1,25 0 1,49 1 0,50-1-1,-74 0-15,49-25 16,-49 26 0,-1 24 15,-24 0-31</inkml:trace>
  <inkml:trace contextRef="#ctx0" brushRef="#br0" timeOffset="32718.71">6772 6549 0,'0'0'16,"0"-25"-1,-25 25 1,1 0 0,-26 25-1,-24 50 1,-1-1 0,26 0-1,49 1 1,0-50-1,74 24 1,50-49 0,25 0-1,-25-25 1,-50-49 0,-49 49-1,0-24 1,-50-1-1,25 25 1,-49 25 15,24 50-31,0-1 16,0 26 0,25-1-1,50-24 16,24-50-15,-24 0 0,-25-25-1,-1 0 1,1-24 0,-50-1-1,25 0 1,-24 26-1,24-1-15,-25 25 16</inkml:trace>
  <inkml:trace contextRef="#ctx0" brushRef="#br0" timeOffset="33268.83">7566 6648 0,'0'0'0,"0"50"16,0-25-16,-49 24 31,24-24-15,0 0-16,50-50 46,-25 0-46,49-24 16,1-26 0,24 51-1,-49 24 1,0 24 0,0 26-1,-50 0 16,50-50 1,0-25-17,24-25 1,26-24 0,-26 49-1,-24 25 1,0 25-1,-25 74 1,0 0 0,-25-24-1,25-26 1,25-49 0</inkml:trace>
  <inkml:trace contextRef="#ctx0" brushRef="#br0" timeOffset="33519.21">8410 6425 0,'0'0'0,"0"-50"32,-25 75-17,25 0 1,-25 74-1,0 50 1,-24 0 0,-1 0-1,25-50 1,25-74-16,0 0 16</inkml:trace>
  <inkml:trace contextRef="#ctx0" brushRef="#br0" timeOffset="33802.14">8360 6648 0,'0'0'0,"99"-99"16,-74 74-1,0 1-15,24-1 16,1 0-1,-25 75 1,-25 49 0,-25 0-1,0-25 1,0-49 0,1-25-1,-1 0 1</inkml:trace>
  <inkml:trace contextRef="#ctx0" brushRef="#br0" timeOffset="34819.37">9005 6276 0,'0'0'0,"0"-25"31,0 50-31,-25 25 16,0 49 0,1 25-1,-1 0 1,25-49 0,49-51-1,26-24 16,-26 0-31,26-24 16,-1 24 0,-49 0-1,0-25-15,24-25 16,-24 25 0,0-24-1,-25-1 1,0 25-1,-25 25 1,0 25 0,1 0-16,-26 99 31,50-99-31,25 49 31,24-74-15,26-25-1,-1 1 1,-24-26 0,-1-24-1,1 24 1,0 25 0,-25 0-1,-1 50 1,1 50-1,-50-1 1,1-24 0,24-26 31,24-73-47,26-26 15,49 1 16,-49 24-15,24 50 0,-49 25-1,0 25 1,-25 24 0,0-49-1,0 0 1,25-25-1,24-50 1,1 1-16,-1-1 16,26 25-1,-50 75 17,0 24-17,-1-24 16,-24-25-31</inkml:trace>
  <inkml:trace contextRef="#ctx0" brushRef="#br0" timeOffset="35684.98">10717 6574 0,'0'0'16,"49"-99"-1,-49 74 1,25 0-16,-25 0 16,0 0 15,-25 50-31,-49 25 16,-1 49-1,51 0 16,-1-24-15,50-26 0,24-49-1,1 0-15,24-24 16,1-26 0,-26-24-1,1 24 1,-25 25-1,-1 50 17,1 25-17,-25-1 1,25-49 0,0 25-1,25-50 16,-26 0-31,26-24 16,-25-1 0,0 25-1,-1 25 1,1 50 0,25 0-1,-1 24 1,26-49-1,24-25 1,0-50 0,0 1-1,-24-51 1,-75 26-16,50-75 16,-26 0-1,-24 50 16,0 74-15,-24 75 15,-1 74-15,50 0 0,-1 0-1,-24-25 1,25-24-1</inkml:trace>
  <inkml:trace contextRef="#ctx0" brushRef="#br0" timeOffset="36702.8">11808 6475 0,'0'0'0,"0"-25"0,-25 25 16,25-25 15,50 25-15,49-25-1,25 25 1,0-25 0,-49 25-16,-1 0 15,-24-24 1,-50-1-1,-50 0 1,-49 25 0,24 25-1,1 49 1,49 1 0,25-1-1,50-49 16,24 0-15,-24-25 0,49-75-1,-25 1 1,51 24 0,-26 25-1,-25 25 1,-49 0-1,25 75 1,-26-1 0,-24-49-1,25 0 17,0-75-17,25-24 1,-26 49-1,-24 0 1,50 0 0,-25 25-1,24 50 1,1-25 0,0 0-1,-1-25 1,-24-25-1,0-25 1,0-24 0,0 24-1,-25 25 17,0 100-17,0 24 16,24 25-15,1 50 0,0 49-1,-25-24 1,-25-51 0,-24-98-1,-76-50 1,1-74-1,-24-26 1</inkml:trace>
  <inkml:trace contextRef="#ctx0" brushRef="#br0" timeOffset="37335.56">15157 6425 0,'0'0'0,"0"-25"16,25 0-1,-75 50 1,-24 0 0,-1 50-1,51-1 1,48 0-1,51-24 1,-1 0 0,-49-50-1,0 24 1,-75 1 0,-24 0-1,-1-25 1,51 0-1,-1 0 1,50-25-16</inkml:trace>
  <inkml:trace contextRef="#ctx0" brushRef="#br0" timeOffset="37653.05">15430 6624 0,'25'0'31,"-25"-25"-31,-25 50 16,0-1 0,25 1-1,0 25 1,25-25-16,74-25 31,-24 0-15,-26-25-1,-24-25 1,-25 1 0,-50-1-1,26 25 1,-1 25 0</inkml:trace>
  <inkml:trace contextRef="#ctx0" brushRef="#br0" timeOffset="38555.08">15827 6723 0,'25'25'0,"-50"-50"0,99 50 15,-24-50 1,-1 0 0,26-25 15,-50 1-31,24-75 15,1 24 1,0-73 0,-50 49-1,24 99 1,-48 25 0,-51 149-1,26 24 1,49-24-1,24-25 1,51-49 0,-1-75-1,25 0 1,-49-50 0,0-24-1,-26-1 16,-24 51-15,25 73 15,0 1-15,49-25 0,1-25-1,-25 0 1,-26-50-1,1-24 1,0-26 0,0 51-1,-25 24 17,-25 50-17,25 24-15,0 1 16,0 49-1,74-24 1,1-26 0,49-49-1,-25-25 1,-25-24 0,-24-75-1,-25-75 1,0 1-1,-1 74 1,-24 99 0,-49 75 15,24 74-15,0 24-16,25 51 31,0-75-31</inkml:trace>
  <inkml:trace contextRef="#ctx0" brushRef="#br0" timeOffset="39170.36">17464 6599 0,'0'0'0,"0"-50"16,0-24-1,25-1 1,25 50-1,24 1 1,-24 48 0,-26 51-1,1 24 17,-25-49-17,0-25 1,50-25-1,24-75 1,-24 50 0,-1-49-1,-24 49 1,-25 75 15,0-1-15,50 1-1,-1-50 1,1 0 0,-25-50-1,0 1 1,0 24 0,-25 0-16,0 0 46,0 50-30,0 0-16,0 0 16,0 0-16,24 24 15,26 1 1,24-50 0,-49 0-1,0-25-15</inkml:trace>
  <inkml:trace contextRef="#ctx0" brushRef="#br0" timeOffset="39345.01">18729 6475 0,'0'0'0,"0"25"15,25-1 48,-25 1-63</inkml:trace>
  <inkml:trace contextRef="#ctx0" brushRef="#br0" timeOffset="39487.57">18754 6723 0,'0'0'0,"-25"25"16,25-1-1,-25-24 1,25 25 0</inkml:trace>
  <inkml:trace contextRef="#ctx0" brushRef="#br0" timeOffset="49537.04">11188 8112 0,'0'-25'47,"0"0"-47,0 1 31,25-1-31,-50 25 32,25-25-17,-50 25 1,-24 50 0,-25 24-1,24 25 1,26 25-1,24-24 1,50-1 0,49-74-1,-24-25-15,74-25 16,-25-25 15,-25 25-31</inkml:trace>
  <inkml:trace contextRef="#ctx0" brushRef="#br0" timeOffset="49770.99">11461 8484 0,'0'25'47,"0"0"-47,0 24 16,0 26-16,0 49 15,-25 0 1,25-25 0</inkml:trace>
  <inkml:trace contextRef="#ctx0" brushRef="#br0" timeOffset="50654.23">12031 7988 0,'0'0'16,"0"-25"-16,0 0 47,0 75-16,-24-25-15,48 0-16,-24 24 15,25 1 1,0-1 0,0-49-1,49 25-15,-49-25 16,0 0-16,24-49 31,-24-26-15,0 1-1,0-1 1,-25 51 0,0 48 46,0 1-62,0 25 16,-25 24-1,25-24-15,0 99 32,0-25-32,-25 25 15,0-50 1,1-25 0,-26-49 15,25 0-16,-24-50 1,-1-25 0,0-24-1,50 49 1,0 0 0</inkml:trace>
  <inkml:trace contextRef="#ctx0" brushRef="#br0" timeOffset="50986.87">12627 8658 0,'0'25'63,"-25"-1"-63,25 1 16,0 25-16,0-1 15,0 51 1,0-1-1,0-49 1,0-26 0,25-24-1</inkml:trace>
  <inkml:trace contextRef="#ctx0" brushRef="#br0" timeOffset="51288.25">13371 8459 0,'0'-24'15,"0"-1"1,25 0-1,0 25 1,74-25 0,50 0-1,49-24 17,-123 49-17,-75-25 1</inkml:trace>
  <inkml:trace contextRef="#ctx0" brushRef="#br0" timeOffset="51536.53">13693 8211 0,'0'0'16,"-24"0"-16,24-25 0,-25 25 15,0 25 32,50 0-47,-25 0 16,0 24-16,25 76 15,-1-26 1,-24 0 0,50-49-1</inkml:trace>
  <inkml:trace contextRef="#ctx0" brushRef="#br0" timeOffset="51871.85">14859 7889 0,'0'-25'0,"0"50"0,0-75 15,0 25 1,-24 25 0,-26 75-1,25 24 17,-24 0-32,49-24 15,0-1 16,49-24-15,26-26 0,-1-24-1,-24 0-15,-1-24 16</inkml:trace>
  <inkml:trace contextRef="#ctx0" brushRef="#br0" timeOffset="52153.77">15306 8162 0,'0'0'0,"25"0"0,0 0 31,-25 24-31,24 1 16,-24 50 15,0-26-16,0-24-15,-24 25 16,-1-1 0,74-49 15,51-24-15,-1-1-1</inkml:trace>
  <inkml:trace contextRef="#ctx0" brushRef="#br0" timeOffset="52704.06">16273 7938 0,'0'0'0,"-24"0"0,24-24 16,-25 24-1,25-25 1,25 74 0,-1 26-1,26-50 1,0-1 0,-1-24-1,1-49 1,-1-26-1,-24-24 1,-25 50 0,0 24-1,0 25 1,0 74 0,0 25 15,25 25-16,0 25 1,0 25 0,-1-25-1,-24-25 1,-49-75 0,-26-24-1,1-74 1,24-26-1,50 26-15,0-26 16</inkml:trace>
  <inkml:trace contextRef="#ctx0" brushRef="#br0" timeOffset="52987.6">17042 8410 0,'0'0'0,"50"25"32,-50-1-32,0 1 15,0 0 1,0 0-16,0 74 16,-25-49-1,25-26 1,50-24-1,49-24 1,0-1 15,25 0-31</inkml:trace>
  <inkml:trace contextRef="#ctx0" brushRef="#br0" timeOffset="53387.99">18084 8261 0,'0'0'0,"25"-25"62,0 25-62,25 0 16,-1-25-16,26 25 15,-26 0-15,1-25 16,-25 25-16</inkml:trace>
  <inkml:trace contextRef="#ctx0" brushRef="#br0" timeOffset="53619.63">18332 8062 0,'0'0'16,"0"-24"-16,-24 24 15,24 24 32,0 1-31,0 74-1,24 1 1,1 24 0,25-50-1,-1-49 1</inkml:trace>
  <inkml:trace contextRef="#ctx0" brushRef="#br0" timeOffset="53903.9">19225 7864 0,'0'0'0,"-24"-74"31,-1 74-31,0-25 16,-49 50-1,24 49 16,25 50-15,25 0 0,50 0-1,74-50 1,25-49 0,-75 0-16,0-25 0</inkml:trace>
  <inkml:trace contextRef="#ctx0" brushRef="#br0" timeOffset="54271.59">19672 8286 0,'0'-25'15,"0"0"1,25 25-1,0-25 1,-1 25-16,1 0 16,0 75-1,-50-26 1,25 26 0,25-50-1,49-1 1,-24 1-1,-25-25 1,-25 75 0,-75-26-1,26-24 1,24-25 15</inkml:trace>
  <inkml:trace contextRef="#ctx0" brushRef="#br0" timeOffset="55020.25">20416 7740 0,'0'0'0,"-25"-50"32,1 75 124,48-25-156,-24 50 16,0-25-16,25 24 15,-25 1-15,50 24 16,49-24-1,0-50 1,-24-50 0,-26 1-1,-24-51 1,0 1 0,0 25-1,-25 49 16,0 50-15,0 24 0,0 1-1,0 74 1,0-74-16,24 74 16,-24 0-1,-24-25 1,-26-25-1,-24-24 1,-75-50 0,-25-25-1,75-25 1,99 26 0</inkml:trace>
  <inkml:trace contextRef="#ctx0" brushRef="#br0" timeOffset="55570.16">21408 8385 0,'0'0'0,"0"-25"15,0 0 1,25 0 15,0 25-31,25-24 16,49-1-1,-50 0 1,-24 50 0,-50 24-1,-49 26 1,49-1 0,75-74-1,49 25 1,0 0-1,-49 0 1,-25 24 0,-50-24-16,-25 25 15,-49 24 1,-25 1 0,25-51 15,24-24-16,26 0-15</inkml:trace>
  <inkml:trace contextRef="#ctx0" brushRef="#br0" timeOffset="56887.85">24187 8385 0,'0'0'0,"0"-25"0,-25 25 62,25 25-46,0 0-16,0 0 16,0-1-1,-50 26-15,1 49 16,-26-24 0</inkml:trace>
  <inkml:trace contextRef="#ctx0" brushRef="#br0" timeOffset="57703.51">25576 7517 0,'0'0'15,"0"-25"-15,0 0 16,0 0 15,0 50-15,0 49-1,25 26 1,24-26 0,26-49-1,-1-25 1,-24-75 0,-25 1-1,-1 0 1,1-1-1,-50 50 1,25 1 0,0 24-1,0 74 1,0 25 0,25 25 15,0 0-16,25 25 1,-26-25 0,-24-25-1,-49-49 1,-1-25 0,-24-25-1,-1 0 1,51-25-16,-1-25 15</inkml:trace>
  <inkml:trace contextRef="#ctx0" brushRef="#br0" timeOffset="58086.83">26395 7963 0,'24'0'16,"-24"25"15,25 0 0,-25 0-31,0-1 16,25 1-16,-25 25 15,25 24 1,-25 1 0,0-1 15,0-49-16,0 0 1</inkml:trace>
  <inkml:trace contextRef="#ctx0" brushRef="#br0" timeOffset="58420.48">26816 7765 0,'0'-25'46,"25"25"-46,0 0 16,0 0-16,0 0 16,49-25-1,-24 0 1,-1 0 0,1 1-1</inkml:trace>
  <inkml:trace contextRef="#ctx0" brushRef="#br0" timeOffset="58640.53">26990 7889 0,'0'0'16,"-25"25"-16,0-25 15,1 0 16,48 0-15,76 0 0,24-25-1,24 0 1,51 0 0</inkml:trace>
  <inkml:trace contextRef="#ctx0" brushRef="#br0" timeOffset="59136.89">28206 7765 0,'-25'0'0,"0"0"15,0 0 1,75 0 15,-25 0-15,24 25-16,1-50 15,49 0 1,-99 0 0,0-25-1,-25 26 1,-24-1-1,-26 25 1,-24 25 0,24 49-1,1 1 1,24 24 0,26 0 15,24-49-31,49 24 15,26-24 1,49-50 0,0-25-1,0-25 1,-50 25-16</inkml:trace>
  <inkml:trace contextRef="#ctx0" brushRef="#br0" timeOffset="61120.92">28528 7145 0,'-25'-25'15,"25"0"32,-25 25 297,25 25-94,-24 0-234,24-1-1,0 1 17,0 0-1,0-50 328,0 0-343,0 1-1,0-1 1,0 0-16,24 25 16,-24-25-16,25 0 15,0 25 1,0 0 0,0 25 15,24 25-16,-24-1 1,-25 1 0,0-25-1,0-50 48,0 0-63,25 0 15,-25 1 1,25-1-16,24-25 16,-24 50-1,0-25 1,24 25 0,1 50 15,-25-25-16,-25 24 1,0-24-16,0 0 16,0 0-1,0 0 1</inkml:trace>
  <inkml:trace contextRef="#ctx0" brushRef="#br0" timeOffset="61608.92">29099 6996 0,'0'0'15,"0"-25"1,24 25 15,1-25-31,0 25 16,0 25-1,24 24 1,-49-24 0,0 25-1,0-25 1,25-25 31,-25-25-47,25 0 15,0-25 1,0-24 0,-25 49-1,-25 50 32,25 0-31,0 24-1,0-24-15,0 0 16,49 25 0,26-1-1</inkml:trace>
  <inkml:trace contextRef="#ctx0" brushRef="#br0" timeOffset="62188.89">29099 7194 0,'0'0'0,"0"-25"31,0 50 47,-25 0-78,50 0 0,-25 0 16,0 24 0,0 1-1,24-25-15,-24-1 16,0 1-16</inkml:trace>
  <inkml:trace contextRef="#ctx0" brushRef="#br0" timeOffset="63154.12">21334 5185 0,'25'0'0,"-25"25"47,0-1-32,-25 1-15,25 25 16,-50 24 0,1 1-1</inkml:trace>
  <inkml:trace contextRef="#ctx0" brushRef="#br0" timeOffset="63922.66">22376 4837 0,'25'0'15,"-25"-24"16,0 73-31,0-24 16,0 0-16,-25 24 16,25-24-16,0 50 15,-25-50 1,25-50 31,25 25-32,0-75 1,-1 50-16,1-24 16,25-1-1,49 25 1,-49 50 0,-50 25-1,0 24 1,-25-24-1,0-50 17,50 0-17,0-75 1,24 1 0,1 0 15,0 24-16,-1 50 1,-24 25 0,0 0-1,-25 24-15,25 1 16,-25 24 0,-25-24-1,25 0 1</inkml:trace>
  <inkml:trace contextRef="#ctx0" brushRef="#br0" timeOffset="64152.87">23046 5086 0,'0'24'31,"0"1"-16,0 0 1,-25 0 0,25 24-16,0-24 15,-25 25 1</inkml:trace>
  <inkml:trace contextRef="#ctx0" brushRef="#br0" timeOffset="64387.28">23542 4986 0,'0'25'0,"25"-50"0,-50 25 0,50-25 16,-25 1 15,24 24-31,1 0 16,50 0-1,24 0 1,-74 0-16</inkml:trace>
  <inkml:trace contextRef="#ctx0" brushRef="#br0" timeOffset="64587.96">23740 5086 0,'0'0'0,"-25"24"16,1-24-16,-1 0 16,25 25 15,74-50-16,25 1 1,-24 24-16</inkml:trace>
  <inkml:trace contextRef="#ctx0" brushRef="#br0" timeOffset="64970.96">24311 4862 0,'0'0'0,"0"-25"16,0 1 31,-25 48-47,0 26 15,0 24 1,25 1 0,25-25 15,50-1-16,-1-49 1,25 0 0,-49-49-1,-50 24-15,25-50 16,-25 1 0,-50-1-1,0 26 1,-24 49-1,49 0 1,0 0 0</inkml:trace>
  <inkml:trace contextRef="#ctx0" brushRef="#br0" timeOffset="65187.01">24931 5135 0,'0'0'15,"-25"50"1,25-25-16,0-1 16,0 51-1,0-26 1,-25 1-16</inkml:trace>
  <inkml:trace contextRef="#ctx0" brushRef="#br0" timeOffset="66238.19">26494 4763 0,'0'0'0,"-25"-25"16,25 0 15,25 50-15,-25 25-16,0 49 31,-25 0-15,25-49-1,0-25 1,0-50 0,25 0-1,0 0-15,24-74 16,-24 25 0,25-1-1,-50 50 1,24 25-1,1 50 1,-25 24 0,0-24-1,0-25 1,0 0 15,25-50 0,0 0-31,0-49 16,49-1 0,-49 50-1,25 50 17,-50 74-17,24 1 1,-24-26-1,-24-24 1,24-25 0,0-1-1</inkml:trace>
  <inkml:trace contextRef="#ctx0" brushRef="#br0" timeOffset="66471.49">27188 5011 0,'0'25'31,"0"0"-31,-24 0 16,24-1 0,0 1-16,0 0 15,24-25 1,26 25-1,24-50 1,-24 25-16,0-25 16</inkml:trace>
  <inkml:trace contextRef="#ctx0" brushRef="#br0" timeOffset="66704.67">27784 4887 0,'0'-25'0,"25"0"16,24 1 15,1 24-31,49-25 16,0 25-1,-74-25 1</inkml:trace>
  <inkml:trace contextRef="#ctx0" brushRef="#br0" timeOffset="66887.8">27883 5011 0,'0'0'15,"0"25"17,25-50-32,24 25 15,26-25-15,-26 0 16,125-24 0</inkml:trace>
  <inkml:trace contextRef="#ctx0" brushRef="#br0" timeOffset="67240.36">28553 4738 0,'25'-25'0,"-50"50"0,50-74 31,-50 49-15,0 0 0,0 0-16,0 49 31,1-24-31,24 0 15,0 0-15,24 24 16,51-24 0,24-25-1,-25-25 1,-49 0 0,-25 1-1,-25-51 1,-24 50-1,-1 1 1,1-1 0,24 25-1</inkml:trace>
  <inkml:trace contextRef="#ctx0" brushRef="#br0" timeOffset="67420.63">29173 5011 0,'0'0'0,"25"50"15,-25-25 1,0 24 0,-25 50-1,-49 1 1</inkml:trace>
  <inkml:trace contextRef="#ctx0" brushRef="#br0" timeOffset="68058.1">29694 4763 0,'0'0'0,"0"-25"16,0 0-1,25 25 1,0 25 0,-25 50-1,24-51-15,-24 76 16,-24-51-1,24-24 32,0-50-47,24-49 16,1-1 15,25-24-15,-25 74-1,-25 1-15,49 48 32,-49 1-17,0 0-15,0 25 16,0-26 0,0 1-1,0-50 1,50-24-1,24-26 1,1 1 15,-26 49-31,-24 25 16,25 25 15,-50 74-15,-25 0-1</inkml:trace>
  <inkml:trace contextRef="#ctx0" brushRef="#br0" timeOffset="68438.21">30364 4912 0,'25'-25'0,"-1"0"16,1 25-16,0 0 15,0 0 1,0 25 0,-50 0-1,25 24 1,-25-24-1,25 0 1,50 0 0,-26 0-1,-24 24 1,0-24-16,-74 25 16,24-25-1,1-25 1</inkml:trace>
  <inkml:trace contextRef="#ctx0" brushRef="#br0" timeOffset="68656.03">30984 4813 0,'0'-25'16,"0"50"-16,25-75 16,0 50-1,-1 0-15,26 0 16,99-50 0,-50 50-1</inkml:trace>
  <inkml:trace contextRef="#ctx0" brushRef="#br0" timeOffset="68854.73">31133 4887 0,'0'0'15,"0"25"-15,-25-25 16,50 0-1,24 0 1,26 0 0,-26-25-16,26 0 0</inkml:trace>
  <inkml:trace contextRef="#ctx0" brushRef="#br0" timeOffset="69321.69">32075 4540 0,'0'0'0,"0"-25"31,25 25-16,0 0 1,0-25 0,0 25 46,-25-25-15,24 25-16,1 0-15,0 0 0,0-24-16,24 24 15,1 0 1,25-25-1,-51 0 1</inkml:trace>
  <inkml:trace contextRef="#ctx0" brushRef="#br0" timeOffset="69721.39">32547 4217 0,'0'0'0,"0"-25"0,25 1 15,-1-1 1,1 25-16,25-25 16,24 0-1,-49 50 1,0 0 15,-25 24-15,-50 26-1,50-50 1,50-1-16,-25 1 16,49 0-1,-49 25 1,-50-1 0,-49 1-1,-1 0 1,26-26-1,-1 1 17</inkml:trace>
  <inkml:trace contextRef="#ctx0" brushRef="#br0" timeOffset="72518.82">28553 4292 0,'0'-25'15,"0"0"79</inkml:trace>
  <inkml:trace contextRef="#ctx0" brushRef="#br0" timeOffset="74865.14">28702 2778 0,'0'0'15,"24"-24"-15</inkml:trace>
  <inkml:trace contextRef="#ctx0" brushRef="#br0" timeOffset="77038.98">29744 7889 0,'24'0'62,"26"0"-46,0-25-16,-26 25 15,26-25-15,0 25 16,-1-25 15,-24 25-31</inkml:trace>
  <inkml:trace contextRef="#ctx0" brushRef="#br0" timeOffset="77254.91">29644 8087 0,'0'0'16,"25"0"15,0 0-31,25-25 16,-1 25-1,26 0-15,-26-24 0,75 24 32</inkml:trace>
  <inkml:trace contextRef="#ctx0" brushRef="#br0" timeOffset="78135.1">31257 7393 0,'-25'0'63</inkml:trace>
  <inkml:trace contextRef="#ctx0" brushRef="#br0" timeOffset="78721.92">30761 7814 0,'0'25'0,"24"-25"16,1 0-1,0 0-15,25 0 16,-1 0-16,75-49 15,-24-1 1,-51 0 0,-49 1-1,0 24 1,-49 0 15,-1 0-15,-49 50-1,-1 49 1,1 26 0,50-1-1,24 0 1,50-24 0,24-75-16,50 24 15,50-24 1,0-24-1,-25-26 1,-74 0 0</inkml:trace>
  <inkml:trace contextRef="#ctx0" brushRef="#br0" timeOffset="79137.7">31554 7095 0,'0'0'0,"-49"-25"31,24 25-31,0 25 16,-49 49-1,74 1 1,0-1 0,25-24-1,24-50 1,26 0 15,-26-25-15,-49 0-16,25-49 15,-50-1 1,0 26 0,25 24-1,-24 0 1</inkml:trace>
  <inkml:trace contextRef="#ctx0" brushRef="#br0" timeOffset="79638.92">31827 7095 0,'0'0'0,"0"-25"32,25 25-1,0 25-31,0 0 16,0 24-1,-25 1 1,0 0-1,0-75 32,24 0-47,1-49 32,25 24-17,-50 25 1,0 0-1,0 50 1,-25 25 0,25 49-1,0 0 1,25-24 0</inkml:trace>
  <inkml:trace contextRef="#ctx0" brushRef="#br0" timeOffset="79954.12">32199 7740 0,'-49'0'16,"49"25"15,49-25-15,-24 0-16,0 0 16,74-25-1,1 0 1,-26 0-1</inkml:trace>
  <inkml:trace contextRef="#ctx0" brushRef="#br0" timeOffset="80122.07">32150 7963 0,'0'0'0,"-25"0"31,25 25-31,25-25 16,0 25 0,99-50-1,49 0 1</inkml:trace>
  <inkml:trace contextRef="#ctx0" brushRef="#br0" timeOffset="80512.87">32944 7492 0,'0'0'15,"24"-25"-15,-24-25 16,-24 1 0,24 24 15,0 50-16,0 0 1,0 49 0,0 25-1,0 25 1,0-24 0,0 24-1,0-50 1,-25-24-1,25-26 1</inkml:trace>
  <inkml:trace contextRef="#ctx0" brushRef="#br0" timeOffset="81705.86">26370 9923 0,'0'-25'16,"-25"25"-16,25-25 15,0 1 16,0 48-15,0 1-16,0 0 16,25 99-1,24 0 1,26-50 0,24-74-1,-25 0 1,-24-49-1,-50 24-15,25-49 16,-50-1 0,25 26-1,-25 98 32,25-24-31,0 49-1,-25 50 1,25 25 0,0 25-1,0-50 1,0-99-16,-24 49 16,24-49-1,-50 0 16,25-75-15</inkml:trace>
  <inkml:trace contextRef="#ctx0" brushRef="#br0" timeOffset="82039.09">26965 10642 0,'0'0'16,"50"-24"-1,-25 24-15,-1 0 16,1 24 0,-25 51-1,0 24 1,-25-25-1,25-49 1,25-25 31,0-25-31,49 1-1,1-26 1,-26 50-16</inkml:trace>
  <inkml:trace contextRef="#ctx0" brushRef="#br0" timeOffset="82305.31">27585 10568 0,'0'-25'16,"25"0"15,0 25-31,0-24 16,24 24 0,26-25-1,-26 0 1,-24 25-16</inkml:trace>
  <inkml:trace contextRef="#ctx0" brushRef="#br0" timeOffset="82522.03">27561 10742 0,'0'0'0,"-25"24"31,25-48-31,49-1 16,26 0 0,24 0-1,-25 0 17,-24 25-32</inkml:trace>
  <inkml:trace contextRef="#ctx0" brushRef="#br0" timeOffset="84240.18">28354 10320 0,'-24'0'32,"24"-25"-32,0 0 15,-25 25 1,50-25 0,-1 25-1,1-24 1,124-1-1,-99 50 1,-1 24 0,-49 50-1,0 1 1,-25-26 0,-24-24-1,49-25 1,-25-1-1,25-48 17,0-1-32,50-50 15,24 1 1,25-50 15,-74 74-31,25-49 16,-26 25-1,-24 49 1,0 0 0,0 50-1,-49 49 1,24-49-16,25 25 16,-25 49-1,75 0 1,-25-74-1,24 0 1,75 0 15,-99-50-31</inkml:trace>
  <inkml:trace contextRef="#ctx0" brushRef="#br0" timeOffset="84873.07">29173 9948 0,'0'-25'16,"0"50"-16,0-75 0,0 25 15,0 50 1,25 25-1,0 49 1,-1-25 0,26-24-1,24-50 17,1-25-17,-50-24 1,-1-26-1,-24 1 1,0-25 0,0 74-16,0 0 31,0 50-15,25 49-1,0 25 1,0 25-1,25 0 1,-26-24 0,1-1 15,-25-74-31,0 24 16,-49-24-1,-26 0 1,1-25-1,-1-50 1,50 1 0,25 24-1,0-25 1</inkml:trace>
  <inkml:trace contextRef="#ctx0" brushRef="#br0" timeOffset="85288.52">30041 10469 0,'25'25'63,"-25"-1"-47,25-24-16,-25 25 15,25 0-15,-25 25 16,24 24-1,-24 0 1,25-24 0,-25 0-16,0-1 31,0-24 0</inkml:trace>
  <inkml:trace contextRef="#ctx0" brushRef="#br0" timeOffset="85656.02">30736 10221 0,'25'-25'16,"-1"25"-1,1 0 1,25-25-1,-1 0 1,26 25 0,-25-25-1,-26 25 1,1-24-16</inkml:trace>
  <inkml:trace contextRef="#ctx0" brushRef="#br0" timeOffset="85839.03">30810 10419 0,'0'0'0,"-25"0"16,25 25-1,50-25 1,0-25-1,24-25 1,-24 26-16,-1-1 0</inkml:trace>
  <inkml:trace contextRef="#ctx0" brushRef="#br0" timeOffset="101144.97">23715 4316 0,'0'0'0,"-24"0"15,-1 0 95,25-24-110,0-26 15,-25 25 1,25-24-16,0 24 16,0-25-16,0-74 15,0 25 17,0 0-17,0 74 1,0 0 15,25 25 16,0 0-31,-1 0-16,76 0 15,-1 25 1,75-25-1,-1 25 1,1-25 15,24 0-15,-24 0 0,-25 25-1,0-25 1,24 0-1,1 0 1,24 0 0,-24 24-1,-75-24-15,50-24 16,0 24 0,0 0-1,-25 0 1,-50-25-1,25 25 1,-49 0 0,-25 0 15,25 0-15,-26-25-1,26 25 1,-25 0-16,24-25 15,1 25 1,-25 0 0,0 0 15,-1 0-15,-24 25-1,0 25 1,0 24-1,-24 0 1,24 1 0,24-1 15,-24-49-31,0 0 16,0 0-1</inkml:trace>
  <inkml:trace contextRef="#ctx0" brushRef="#br0" timeOffset="102773.85">25030 3126 0,'0'-25'15,"25"0"-15,-50 0 16,25 1 0,0-26-1,-25 0 1,25-24 0,-24 24-1,-1 1 1,0 24-1,-25 50 1,1 49 0,49-24-16,25 49 15,49 0 1,0-24 0,-24-26-1,-50 1 1,-50-1-1,-49-24 1,25 0 15,49-25-15,0 0 0,75-25-16</inkml:trace>
  <inkml:trace contextRef="#ctx0" brushRef="#br0" timeOffset="103156.08">25303 3076 0,'0'0'16,"0"-25"15,-25 50-15,25 0-1,-49 25-15,49-26 16,0 51 0,49-50-1,-24-1 1,0-24-16,49-24 16,-24-1-1,-25-50 1,0 51-1,-25 48 17,24 51-17,-48 24 1,24-49 0</inkml:trace>
  <inkml:trace contextRef="#ctx0" brushRef="#br0" timeOffset="103840.18">25725 3151 0,'25'-25'0,"-1"50"15,-24 24 1,25 1-1,-25-1 1,25-73 31,0-1-47,24-50 16,-24 51-1,25-1-15,-50 0 16,49 25-1,-49 74 17,0-24-17,25 0 1,25-26 0,0-48-1,24-26 1,-24 0-1,-26 1 1,1 49 0,-25-25-16,25 50 15,49 0 1,1-25 0,49-25-1,-25-25 1,-24-24-1,-51-1 1,-48 1 15,-1 49-15,-50 75 0,1 74-1,24 49 1,100-98-1,74-26 1,-25-24 0</inkml:trace>
  <inkml:trace contextRef="#ctx0" brushRef="#br0" timeOffset="127758.29">31257 9873 0,'0'-24'157,"25"24"-142,-1 0-15,-24-25 16,25 25-16,0-25 16,25 50-1,-26-25-15,1 0 16,0 49-1,0-24 1,0 25 15,-1-1-15,-24 26 0,-24-1-1,-1-24 1,0 24-1,0-49 1,25 0 0,0 0 46,0-75-46,0 25-16,25-24 15,25-26 1,-1-24 15,1 0-15,-1 0 0,-49 49-1,25 0 1,-25 25-1,-25 50 17,25 0-32,-24 25 15,-1-1 1,0 26 0,25-1-1,25 1 1,74-26-1,25-24 17,-49 0-17,-1 0 1,-49-50-16</inkml:trace>
  <inkml:trace contextRef="#ctx0" brushRef="#br0" timeOffset="134108.76">26667 12478 0,'25'0'15,"-25"-25"17,-25 25-17,1 0 48,24 25-16,0 25-47,0-1 15,0 1-15,0 24 16,0 1-16,24 24 15,51-25 17,24-74-17,25-49 1,-74-1-16,49-74 16,-49 0-1,-26 25 1,-24 74-1,0-25 1,-24 100 15,24 49-15,-25 1 0,50 24-1,-25 24 1,24 1-1,-24-49 1,25 48 0,-50 1-1,1-50 1,-51-74 0,-24-25-1,-25-74 1,74-75-1,26 25 1,48 0 0,1 99-16</inkml:trace>
  <inkml:trace contextRef="#ctx0" brushRef="#br0" timeOffset="134608.99">27486 13495 0,'0'0'15,"-50"0"1,26-25-16,24 1 15,-25 24 1,74-50 0,-49 25-16,75 0 15,-50 25 1,-25 50 0,0 24-1,0 1 1,25-75 15,49 0-15,0 0-1,-24 0 1,-25 49 0,-50 26-1,-25 49 1,-49-50-1,25-24 1,24-25 0,50-50-1</inkml:trace>
  <inkml:trace contextRef="#ctx0" brushRef="#br0" timeOffset="134942.39">28181 13247 0,'0'0'0,"0"-25"31,-25 25-16,50-24 1,0-1 0,-1 0-1,76-25 1,-26 25 0,-24 1-1,-50-1 1,24 25-1</inkml:trace>
  <inkml:trace contextRef="#ctx0" brushRef="#br0" timeOffset="135108.49">28206 13396 0,'0'0'0,"-25"25"15,74-25 16,-24-25-15,74-25 0,-24 26-1</inkml:trace>
  <inkml:trace contextRef="#ctx0" brushRef="#br0" timeOffset="196430">29049 13049 0,'0'0'0,"25"0"16,-25-25 15,25 25 16,-25 25-32,0-1 1,24-24 0,26 0-1,0 0 1,-1 0-16,-24-24 16,49-1-1,-24-25 1,-25 50-16,0-49 15,-25 24 17,-25 0-17,-25 0 1,1 25 15,-26 0-15,1 25-1,24 0 1,1 24 0,-1 26-1,25-26 1,25 1-16,-25 25 16,25-1-1,25-49 1,25 0-1,-1-1 1,51-24 0,-1-49-1,0 24 17,-25-25-17,-49 50 1,-25-49-16</inkml:trace>
  <inkml:trace contextRef="#ctx0" brushRef="#br0" timeOffset="197347.43">29446 12255 0,'0'-25'16,"25"50"62,-25 24-78,0-24 16,0 25-16,0-1 15,0-24-15,0 25 32,0-25-17,-25 24 1,25-98 15,0-1-31,25 25 16,-25-99-1,24 50 1,1 49 0,0 0-1,0 25 1,0 50-1,-25 24 1,0 1 0,-25-51 15,25 1-15,25-74-1,-25-1 1,49-49-1,26 24 1,-26 26 0,-49 24-16,25 25 15,0 74 17,0 1-17,0-1 1,-25 1-1,0-51 1,0 1 0</inkml:trace>
  <inkml:trace contextRef="#ctx0" brushRef="#br0" timeOffset="197812.9">30116 12404 0,'0'0'0,"0"-25"15,24 0 32,1 25-31,0 0-1,0 25 1,-25 0 0,-25 24-16,25-24 15,-25 25 1,50-25-1,0-25 1,0 0-16,-1 0 31,-24 24-15,-24 26 0,-51-25-1,50 0 1</inkml:trace>
  <inkml:trace contextRef="#ctx0" brushRef="#br0" timeOffset="198313.96">30413 12255 0,'0'0'0,"0"-25"16,0 0 15,25 25-31,0 0 16,0 0 0,0 0-16,-1 25 15,1 25 1,-25-1-1,-25 1 1,1-50 0,-1 49-1,50-98 32,24-26-31,1-24-1,-25 50 1,-50 73 15,0 51-15,0 24 0,50 0-1,0-24 1,49-26-1</inkml:trace>
  <inkml:trace contextRef="#ctx0" brushRef="#br0" timeOffset="199479.65">31207 13024 0,'0'0'0,"-74"0"31,99 0 32,-1 0-48,1-25-15,0 25 16,25 0-16,-1 0 15,26 0 1,-51 0 0</inkml:trace>
  <inkml:trace contextRef="#ctx0" brushRef="#br0" timeOffset="199730.12">31108 13222 0,'0'0'0,"-25"25"0,25-50 32,25 25-17,49-24 1,50-1-1,-49 25 1,-1-25 0,-49 25-1</inkml:trace>
  <inkml:trace contextRef="#ctx0" brushRef="#br0" timeOffset="201129.85">31927 12999 0,'0'25'94,"0"0"-63,24-25-15,1 0-16,25 0 15,-25 0-15,24 0 16,26-50-1,-1 25 1,-74 0-16,25 1 16,-25-1 15,0 0-15,-25 0-1,-25 25 1,-24 0-1,24 25 1,-24 25 0,0 24-1,24 0 1,25 26 0,0-1-1,75-49 1,24-26-1,50-24 1,-24-24 0,-1-26-1,-74 0 1</inkml:trace>
  <inkml:trace contextRef="#ctx0" brushRef="#br0" timeOffset="201751.28">32224 12478 0,'-25'-25'31,"50"25"16,0 0-32,0-25 1,24 25-16,-24-24 16,25 24-16,0 0 15,-26 0 17,-48 0-17,-51 0 1,1 24-1,49 1 1,50-50 31</inkml:trace>
  <inkml:trace contextRef="#ctx0" brushRef="#br0" timeOffset="202280.75">32621 12255 0,'-25'-25'16,"25"0"0,25 25-1,-25-25 1,50 25-16,-25 0 16,-1 0-1,1 0-15,0 25 16,-50 50-1,0-26 1,25 1 0,0-25 15,50-25 0,0 0-15,-26 24-1,1 26 1,-50 0 0,-24-1-1,24-49-15,-25 25 16,26 0 0,-1-25-1</inkml:trace>
  <inkml:trace contextRef="#ctx0" brushRef="#br0" timeOffset="202813.95">32968 12329 0,'0'0'0,"0"-25"16,0 1-1,25-1 1,0 0-1,25 0 1,-1 50 0,1 0-1,-50 0 1,-25 49 0,0 0-1,0-24 1,1-50 15,73-25 0,1-74-15,-25 49-16,24 1 16,-24-50-1,0 74 1,-50 0 15,0 99-15,1 1-1,24-26-15,0 1 16,49 24 0,26-24-1,-26-25 1,-24-25-16</inkml:trace>
  <inkml:trace contextRef="#ctx0" brushRef="#br0" timeOffset="206574.81">9501 11163 0,'0'-24'63,"25"-1"-32,24 25-15,-24-25-16,25 25 15,0-25-15,-1 25 16,26-50 0,24 50-1,-74-24 1,-1 24 15</inkml:trace>
  <inkml:trace contextRef="#ctx0" brushRef="#br0" timeOffset="206815.47">9575 11387 0,'-24'0'0,"48"0"16,-24 0 15,25 0-15,0-25-16,25 25 16,74-25-1,-25 0 1,-49 0-16</inkml:trace>
  <inkml:trace contextRef="#ctx0" brushRef="#br0" timeOffset="207369.08">10741 10890 0,'0'-24'0,"0"48"0,0-73 16,0 24-1,0 0 1,-24 25 31,-1 0-32,0 25 1,-25 0-16,-24 74 16,24 25-1,26-25 1,24-24 0,74-26-1,25-24 1,0-25-1,-24-25 1,-26 1 0,-24-1 15</inkml:trace>
  <inkml:trace contextRef="#ctx0" brushRef="#br0" timeOffset="207683.09">11114 11238 0,'0'25'63,"0"-1"-63,0 26 15,0-25 1,0 24-16,0 75 16,0 0 15,-25 50-15,0-75-1,25-74 1,25-25-16</inkml:trace>
  <inkml:trace contextRef="#ctx0" brushRef="#br0" timeOffset="208369.16">11833 11163 0,'0'25'0,"25"-25"79,0 0-79,24 0 15,1 0-15,-1 25 16,1-25-16,74-25 15,-25 25 1,-49-25 0,-25 25 15</inkml:trace>
  <inkml:trace contextRef="#ctx0" brushRef="#br0" timeOffset="208648">12205 10965 0,'0'0'15,"0"-25"1,-25 0-16,25 50 47,0 0-47,25 24 15,0 51 1,-25 24 0,0-50-16,0 25 15,0-24 17,49-26-17</inkml:trace>
  <inkml:trace contextRef="#ctx0" brushRef="#br0" timeOffset="209047.81">13073 10940 0,'0'0'15,"0"-74"1,-25 74 0,25-25-1,-24 25 1,-1 0 0,-25 74-1,1 75 1,49-99-1,-25 49 1,25-25 0,49-24-1,26-25 1,-50 0-16,74-25 16,-50-25-1,1 25 1</inkml:trace>
  <inkml:trace contextRef="#ctx0" brushRef="#br0" timeOffset="209380.29">13470 11287 0,'0'0'16,"50"0"-1,-50 25 1,25-25-16,-25 25 16,0 0-1,0 24-15,-50 26 16,25-1 0,25-49-1,75-25 16,-51 0-15,26-25-16,49 0 16,-24 25 15,-26 0-31</inkml:trace>
  <inkml:trace contextRef="#ctx0" brushRef="#br0" timeOffset="209963.87">14016 11139 0,'0'0'16,"0"-25"-16,0 0 0,50 0 15,-1 0 1,26 0-1,-26 1 1,1 48 0,-1 26-1,-49 25 1,0-1 0,0 25-1,-24-49 1,24-25 15,24-50-15,1-25-1,25-99 1,24 0 0,-24 75-1,-25 24 1,-50 50 15,25 25-31,-50 50 16,25 24-1,25 0 17,25 0-17,25-49 1,24-50-1,1 25 1,-26-25-16</inkml:trace>
  <inkml:trace contextRef="#ctx0" brushRef="#br0" timeOffset="210580.34">15480 11263 0,'0'-25'16,"0"0"-1,0 0 1,24 0 0,1 25-1,25-24-15,-1 24 16,26 0-16,-26 0 16,100-50-1,-50 25 1,-24 25-1</inkml:trace>
  <inkml:trace contextRef="#ctx0" brushRef="#br0" timeOffset="210863.82">15852 10940 0,'0'0'0,"0"-50"15,0 26 1,0-1 0,24 25 15,-24 25-15,25 24-1,-25 75 1,25 50-1,0-75 1,24-49 0,-24-25-1</inkml:trace>
  <inkml:trace contextRef="#ctx0" brushRef="#br0" timeOffset="211180.97">16918 10866 0,'0'0'0,"0"-50"16,-24 25 0,-26 25-1,25 0 1,-24 75-1,-1 24 1,25 0 0,25-24 15,50-1-15,49-49-1,0-25 1,0 0-16</inkml:trace>
  <inkml:trace contextRef="#ctx0" brushRef="#br0" timeOffset="211597.91">17191 11263 0,'0'0'0,"0"-25"16,0 0 0,25 25-16,25-25 15,-1 0 17,1 25-17,-50 50 1,0-25-16,-25 24 15,25 1 1,50-25 0,-1-25-1,26 0 1,-50 25 0,-50-1-1,0 26 1,-50 0-1,26-26 1,24-24 0</inkml:trace>
  <inkml:trace contextRef="#ctx0" brushRef="#br0" timeOffset="212264.34">18134 11064 0,'0'0'0,"-25"0"31,50 0 0,0-25-15,0 25-16,24 0 15,50 0 1,-24-25 0,-50 1-16,-1-26 15,-24 25 1,-24 0-1,-26 1 1,-24 24 0,-26 24-1,26 51 17,-1-1-17,51 26 1,24-26-1,74 0 1,50-49 0,-49 0-16,49-25 15,0-25 1,-75-24-16</inkml:trace>
  <inkml:trace contextRef="#ctx0" brushRef="#br0" timeOffset="212697.91">18556 10568 0,'0'0'0,"0"-25"47,49 25-15,-24-25-32,0 25 15,49 0 1,-24-24-1,-100 24 17,25 0-17,-24 24 1,-1-24-16,-24 0 16,49 0 15,75 0-16,-26 0-15</inkml:trace>
  <inkml:trace contextRef="#ctx0" brushRef="#br0" timeOffset="213097.02">19077 10295 0,'0'0'0,"0"-25"16,0 0-1,49 25 1,-49-24 0,75 24-1,-51 0 1,-24 24-1,-24 26 1,-1-25 0,25 24-1,49-24 1,1 0 0,-25 0-1,-50 25 1,0-1-1,-24 1 1</inkml:trace>
  <inkml:trace contextRef="#ctx0" brushRef="#br0" timeOffset="213598.81">19523 10295 0,'0'0'0,"25"-25"16,0 25-1,-25-25 1,49 50 0,-24 25-1,-25-1 1,0 1-1,-25-25 1,25 0 0,0 0 15,25-50-15,0 0-1,-25 0-15,25 0 16,0-24-16,24-26 15,-24 50 1,0 1 0,-50 48 15,25 1-15,0 50-1,25-1 1,24 1-1,1-51 1,-25-24 0</inkml:trace>
  <inkml:trace contextRef="#ctx0" brushRef="#br0" timeOffset="-214532.44">7591 10692 0,'0'0'15,"50"-50"1,-50 26 0,-25 48-1,25 1-15,-25 25 16,50 24-1,49-24 1,25-25 0,-49-1-16,49-73 31,-24-1-15,-26-24-1,-24 24 1,-25 25-1,0 1 1,0 123 15,-25 50-15,50 24 0,-25 1-1,25 24 1,-25-123-16,0 74 15,-25-50 1,-25-25 0,1-74-1,-1 0 17,-24-74-17,49-50 1,25 25-1,0 24 1,0 50-16</inkml:trace>
  <inkml:trace contextRef="#ctx0" brushRef="#br0" timeOffset="-214132.41">8658 11659 0,'0'0'15,"24"0"-15,-24-24 16,0-1-16,-24 0 31,-1 50-15,-25 24-1,-24 26 1,24-1 0,50 26-1,0-51 1,75 1-1,49-50 1,-25 0 0,-74-25-1</inkml:trace>
  <inkml:trace contextRef="#ctx0" brushRef="#br0" timeOffset="-213547.78">6549 10518 0,'0'0'0,"0"-24"15,-25-1 1,0 25-1,25 25-15,-24 49 16,24 100 15,-25 148-15,25-148-16,-25 49 16,-25 224-1,1-51 1,24 1-1,25-322 1</inkml:trace>
  <inkml:trace contextRef="#ctx0" brushRef="#br0" timeOffset="-210486.85">6400 10593 0,'0'0'0,"25"-50"0,-50 50 15,25-25 1,25 1-1,0-1 1,49 0 0,25 25-1,50 0 1,25 25 0,49-25-1,50 0 1,25 0-1,24 0 1,50-25 0,25 0-1,0 0 17,-50 0-17,-173 1-15,149-1 16,-26 0-1,1 0 1,-25 25 0,0-25-1,0 1 1,49-1 0,1 0-1,-26 0 1,26 0-1,-1 1 1,174-26 15,-223 25-15,-49 0 0,-1 25-1,0-24 1,-24 24-1,24-25 1,-50 25 0,26 0-1,-25-25 1,24 25 0,0-25-1,26 25 1,-125 0-16,99-25 15,-24 25 1,0-24 0,-50 24-1,25 0 17,-25 0-17,49-25 1,1 25-1,24 0 1,1 0 0,24 0-1,0 0 1,-123 0-16,123 0 16,-25 25-1,1-25 1,-26 0-1,1 0 1,-25 0 0,-25 0-1,0 0 17,0 0-17,-25 0 1,0-25-1,1 50 1,-51-25 0,26 24-1,-26-24 1,26 25 0,-26-25-1,-49 50 1,25-1-1,0 51 1,-25-26 0,-25 25 15,25-49-15,0 74-1,0-25-15,0 50 16,50-25-1,24 25 1,1 0 0,-26-25-1,-24-75 1,-25 1 0,25 74-1,-25-50 1,0-24-1,0-25 1,-25-25 15,25 25-31,-25-25 32,0 24-17,-24-24 1,-1 0-1,1 25 1,-26-25 0,-24 0-1,0 0 1,-1 0 0,-24 0-1,0 0 1,50 0-16,-50 0 15,0 0 1,-25 0 0,0 0 15,25 25-15,0-25-1,-49 0 1,-51 0-1,-24 25 1,-25 0 0,-74-25-1,0 25 1,-224 24 0,199-24-1,0 0 1,49 0-1,1-1 1,24 1 0,25 0 15,25 0-15,0 0-1,25 24 1,0-24-1,-75 0 1,75 0 0,-50-1-1,0 1 1,0 0 0,-25 0-1,1 0 1,-26-1-1,-24 26 17,25-25-17,197-25 1,-271 49 0,148-24-1,49 0 1,1 0-1,49-25 1,0 25 0,25-25-1,0 25 1,0-25 0,-99 0 15,123 0-31,-173 24 31,75-24-15,-25 0-1,-1 0 1,1 25 0,50-25-1,24 0 1,74 25-16,26-25 15,-51 0 1,1 0 0,0 0-1,-50 25 1,50-25 0,49 0-1,-74 0 16,25 0-15,49 0 0,-24 0-16,24 0 31,-24 0-15,49 25-1,0-25-15,1 0 31,-1 0-15</inkml:trace>
  <inkml:trace contextRef="#ctx0" brushRef="#br0" timeOffset="-150392.96">2927 14264 0,'0'0'0,"-25"0"31,25-25 0,-24 50 1,24 0-17,-25 25-15,0 74 16,-25-25 15,50-74-15,-24 0-1,24-50 1,0-174 0,24-24-1,26 25 1,-25 49-1,24 74 1,-24 50 0,0 25 15,0 50-31,24 99 16,26 25-1,-26-1 16,-24-49-15,0-24 0,-25-76-16</inkml:trace>
  <inkml:trace contextRef="#ctx0" brushRef="#br0" timeOffset="-150193.74">2952 14438 0,'0'0'0,"0"-25"31,-25 25-31,0-25 16,50-24 0,50-26-1,24 26 16,-50 24-31</inkml:trace>
  <inkml:trace contextRef="#ctx0" brushRef="#br0" timeOffset="-149961.09">3324 13793 0,'0'0'0,"0"-50"31,0 25-31,0 50 31,25 25-15,0 99-1,0-50-15,24 99 16,1-49 0,-25-74-1</inkml:trace>
  <inkml:trace contextRef="#ctx0" brushRef="#br0" timeOffset="-149611.54">3795 13991 0,'0'0'0,"25"-24"31,-50 48-16,1 1-15,-1 74 16,25 1 0,49-51-1,26-49 1,-26 25 0,-24 0-1,0 24 16,-50 1-15,0 25 0,-24-51-1,24 1 1,0-25-16</inkml:trace>
  <inkml:trace contextRef="#ctx0" brushRef="#br0" timeOffset="-149310.93">4019 14165 0,'0'0'0,"0"-25"15,49 50 17,-49 0-32,-24 49 15,48-24 16,26-25-15,24-50 0,-24-50-1,-50 1 1,0 24 0,-50 26-1,1 48 1,24-24-16</inkml:trace>
  <inkml:trace contextRef="#ctx0" brushRef="#br0" timeOffset="-149144.61">4440 14537 0,'0'0'0,"25"25"0,0-25 0,0 74 31,-25 50-15,-50 75 0,-24-25-1</inkml:trace>
  <inkml:trace contextRef="#ctx0" brushRef="#br0" timeOffset="-147528.08">6921 15033 0,'0'0'0,"-25"-25"31,1 25 0,24 25 32,0 0-63,0 0 15,0 0-15,0 24 16,0 100 0,0 0-1,-25 25 1,0-75-1,25-25 1,0-49 15,25-75-15,24-49 0,51-25-1,-26 0 16,0 0-15,1 0 0,-26 50-1,-24 24 1,-25 25 15,25 25 16,0 25-47,0 25 16,24 49-1,1 25 1,24 0 0,26 0-1,-26-50 1,-49-49 15,0-25-15,-25 0-1,0-99 1,0-99 0,-25 98-16,25-48 15,-25 23 1,25 101-1,0-1 17</inkml:trace>
  <inkml:trace contextRef="#ctx0" brushRef="#br0" timeOffset="-147127.83">8286 15182 0,'0'0'16,"-25"0"15,50 0 16,-1 0-47,1 0 16,0 0-16,0 0 15,24-25-15,-24 25 16,74-24-1,-24-1 1,-26 0 0,-24 25-1</inkml:trace>
  <inkml:trace contextRef="#ctx0" brushRef="#br0" timeOffset="-146828.42">8310 15529 0,'0'0'0,"-24"0"32,48 0-1,26-24-16,0 24-15,-1-25 16,1 0 0,74 0-1,-25 0 1,-25 25 0,-49 0-1</inkml:trace>
  <inkml:trace contextRef="#ctx0" brushRef="#br0" timeOffset="-141111.67">9427 13843 0,'0'-25'16,"24"25"0,-48 0 46,48 25 1,-24-1-63,25 1 15,-25 0-15,0 25 16,25-26-1,-25 76 1,0-1 0,0 50-1,0-25 1,25 25 0,-25 24-1,0-98-15,0-1 16,0 75-1,25 49 1,-25-49 0,24-25-1,1-25 1,-25 25 0,25-24-1,0 24 16,-25 0-15,25-25 0,0 25-1,-25-50 1,49 75 0,-24-74-1,-25-1 1,25 25-1,-25 1 1,25-26 0,-1-24-1,-24-1 1,25 26 0,-25-1 15,0-24-16,25-1 1,-25 1 0,25 24-1,-25-24 1,25 24 0,-1 1-1,-24-26 1,25 1-1,-25-25 1,0 0 0,25 24-1,0 1 1,0 0 0,-1 24 15,-24-49-16,25 0 1,-25-1 0,0 1-1</inkml:trace>
  <inkml:trace contextRef="#ctx0" brushRef="#br0" timeOffset="-139877.77">10072 13644 0,'0'-25'31,"0"50"31,0 0-62,0 24 16,24 1-16,-24 0 16,25 74-1,-25-50 1,25-74-1,25 0 1,-1-25 0,26-74-1,-50 0 1,-1 0 0,1 24-1,-25 50 1,0 1 15,0 48 0,25 1-31,-25 0 16,0 49 0,25 1-1,-25 24 1,25 0-1,-1 1 1,1-1 0,0 25-1,-25-99-15,-50 74 16,26-49 0,-26-50 15,0 0-16,1-50 1,-1 0 0,50 25-1,-25 1 1</inkml:trace>
  <inkml:trace contextRef="#ctx0" brushRef="#br0" timeOffset="-138661.16">10865 14190 0,'0'0'0,"0"-25"78,0 50 47,0 0-125,0-1 16,25 1-16,-25 25 15,0-25-15,25 49 16,-25 1 0,0-1-1,-25-24 1,25-26 31</inkml:trace>
  <inkml:trace contextRef="#ctx0" brushRef="#br0" timeOffset="-137743.7">13048 13396 0,'0'0'15,"25"-50"16,-25 75 1,0 0-32,0 25 15,50 24 1,49 0 0,0-49-1,25-25 1,-49-49-1,-1-26 1,-49-24 0,-25 0-1,0 74-15,0 0 16,0 50 31,0 0-32,25 49 1,0 25 0,24 25-1,1 0 1,-25-49-16,-1-25 16,-24 49-1,0-25 1,-49-24-1,-1-50 1,-24-25 0,-1-25-1,51 26 1</inkml:trace>
  <inkml:trace contextRef="#ctx0" brushRef="#br0" timeOffset="-137044.89">14165 13991 0,'0'0'0,"25"-24"0,-25-1 15,-25 25 48,50 0-16,-1 0-47,1 0 15,0 0-15,0 0 16,24 25-1,1-1 1,-50 26 0,-25 24-1,-49 50 17,49-99-32,0 0 15,0-25 1,50 25 15,50-75-15,24 1-1,-25 24 1,-24 25 0,-25 0-1</inkml:trace>
  <inkml:trace contextRef="#ctx0" brushRef="#br0" timeOffset="-135910.27">17266 12974 0,'0'-25'0,"24"25"78,-24 25-62,25 0-16,25 0 15,-25 0-15,-1-1 16,76 1 0,-26 0-1,-24-50 1,-1-24 0,-24-1-1,0-24 1,-25-1-1,25 50 1,-50 50 15,25 74-15,0 25 0,25-49-16,0-1 15,99 174 1,-75-173-1,1 123 1,-25-148 0,-50 49 15,-50-74-31,-24-50 16,-25 0 15,50-24-16,49-1 1,0 25-16</inkml:trace>
  <inkml:trace contextRef="#ctx0" brushRef="#br0" timeOffset="-135360.18">18506 13843 0,'-25'-25'31,"50"0"-15,-25 0-1,25 25-15,24 0 16,26-25 0,-50 25-1,-25 50 1,-25 24-1,0-24 1,25-25 0,50-25-1,49-25 1,0 25 0,-24 25-1,-51 0 16,-48 49-15,-26 0 0,0-49-16,-49 25 15,25-50 1,74-25-16</inkml:trace>
  <inkml:trace contextRef="#ctx0" brushRef="#br0" timeOffset="-134192.72">19672 12825 0,'0'0'0,"0"-99"32,0 74-17,25 50 32,0 0-31,-1 0-1,-24 24-15,50 26 16,-25-1 0,24 25 15,-24 1-16,25 24 1,-1 49 0,51-24-1,-1 25 1,75 24 0,24-24-1,0 0 1,-98-75-16,98 50 15,-74 0 1,0-1 0,-49 1-1,-1-25 1,-49-49 0,24 49 15,1 0-16,0 0 1,-26 0 0,1-25-1,0 50 1,25 49 0,-50-98-1,25 24 1,-1 0-1,26-25 1,-25 0 0,24 0-1,-24 1 1,0-26 0,-25 0 15,25 26-16,24-26 1,-24 25 0,0-24-1,0-26 1,0 51 0,24-26-1,1 0 1,24 1-1,-49-25 1,0-1 0,-25-24-1,25 0 1,-25 0 15,-25-25-15</inkml:trace>
  <inkml:trace contextRef="#ctx0" brushRef="#br0" timeOffset="-131392.64">10642 15405 0,'0'0'0,"0"-24"63,25 73-48,-25-24-15,25 25 16,0-26-16,49 26 16,25-25 15,-49 0-16,-1-50 1,-24-50 0,0 26-1,-50-1 1,25 25 0,0 50 15,25 25-16,-25-1-15,50 75 16,-25 0 0,-1 1-1,-24-26 1,0-50 0,-24 1 15,-1-50-16,-50 0 1,50-25-16,-49 0 16,74 1-1</inkml:trace>
  <inkml:trace contextRef="#ctx0" brushRef="#br0" timeOffset="-131076.67">11362 15926 0,'0'0'16,"24"0"30,-24 25-30,0 0-16,0 0 16,25 49-1,25 1 1,-25-26 0,-25-24-1,24-25 1</inkml:trace>
  <inkml:trace contextRef="#ctx0" brushRef="#br0" timeOffset="-130676.49">11287 15083 0,'0'0'0,"-25"0"16,25-25-16,0 50 47,25-25-31,-25 74-1,0-24-15,0-25 16,-25 49-1,25-49-15</inkml:trace>
  <inkml:trace contextRef="#ctx0" brushRef="#br0" timeOffset="-129726.02">13942 15108 0,'0'25'15,"0"-1"1,24 1-16,1 0 15,25 0-15,49 49 16,-74-74 0,24 0-16,1-25 31,0-24-31,-26-26 31,-24 1-15,-24 24-1,24 25 17,0 75-17,24 25 1,26 98 0,-25-123-1,0-1-15,-1 26 16,1 24-1,-25-49 1,-25-26 0,1-24-1,-26 0 17,0 0-32</inkml:trace>
  <inkml:trace contextRef="#ctx0" brushRef="#br0" timeOffset="-129357.84">14735 15505 0,'0'-25'0,"25"25"16,0-25-1,0 25 1,-25 50 0,0-26-1,0 76 1,0-51-16,0 26 15,0-51 1,49-73 15,1-1-15,0 25-16,-26 25 16</inkml:trace>
  <inkml:trace contextRef="#ctx0" brushRef="#br0" timeOffset="-128697.61">14859 14612 0,'0'0'0,"-24"0"32,24 24-17,0 1 1,-25-25-1,25 25-15,-25 49 16,0 26 0,0-1-1,1-50 1,-1-24 0</inkml:trace>
  <inkml:trace contextRef="#ctx0" brushRef="#br0" timeOffset="-127443.59">18134 15157 0,'0'0'0,"-25"-49"31,25 24-31,0 0 47,0 50-31,50 0-1,24 24 1,-49-49-16,74 0 15,-49 0 1,-25-24 0,-1-26-1,1 0 1,-25-24 15,-25 49-15,25 0 15,25 75-15,0 49-1,0-49-15,49 49 16,1 25 0,-26-25-1,-49 0 1,25-24-1,-25-26 1,-50-49 0,-24 25-1,-25-50 1,0 1 0,49-1 15</inkml:trace>
  <inkml:trace contextRef="#ctx0" brushRef="#br0" timeOffset="-126942.83">19101 15529 0,'0'-24'16,"0"-1"30,25 25-46,0 0 16,25-25 0,-26 25-16,1 0 15,-25 25 1,0 0 0,0 24-1,0-24 1,50 0-1,24-25 1,-49 0 0,0 0-16,0 49 15,-75 26 1,-24-1 0,-1-24 15,26-50-31</inkml:trace>
  <inkml:trace contextRef="#ctx0" brushRef="#br0" timeOffset="-126576.08">19077 14463 0,'0'-25'15,"-25"25"1,25-25 0,-25 25-1,25 25-15,-50 25 16,1 24 0,49 0-1,-25-49 1</inkml:trace>
  <inkml:trace contextRef="#ctx0" brushRef="#br0" timeOffset="-125358.61">10816 17241 0,'-25'0'15,"25"25"32,0 25-31,0-26-16,25 26 16,0-25-16,-1 24 15,1-24 1,50 0-1,-1-25 1,1-25 0,-51-24-1,-24-1-15,0-24 16,0 49 0,0 0-1,25 75 16,25 49-15,24 50 0,25-1-1,-49 26 1,-25-50 15,-25-49-31,0-26 16,-25 50-1,-49-99 1,24-24 0,-24-26-1,24-24 1,50 49-16</inkml:trace>
  <inkml:trace contextRef="#ctx0" brushRef="#br0" timeOffset="-125091.85">11783 18035 0,'0'-25'16,"25"25"-1,-25 25 1,25 0-16,-25 0 16,25 74-1,0-25 1,-25 1 0,0-51-16</inkml:trace>
  <inkml:trace contextRef="#ctx0" brushRef="#br0" timeOffset="-124743.91">11436 16844 0,'0'-25'31,"0"50"-15,0 0-1,0 0-15,0 0 16,0 24-16,0 26 16,0-51-1</inkml:trace>
  <inkml:trace contextRef="#ctx0" brushRef="#br0" timeOffset="-124526.66">11734 16819 0,'0'0'0,"0"-24"16,-50 24 0,25 49-1,0 26 1,1-1-1,24 25 1,24-74 0</inkml:trace>
  <inkml:trace contextRef="#ctx0" brushRef="#br0" timeOffset="-122159.06">14661 17216 0,'0'-24'0,"-25"48"31,50 1-15,0 25 0,-25-25-16,49 49 15,26-49 1,-1-25 0,-24-25 15,-25-49-16,-25 49-15,0-74 16,0 24 0,-25 25-1,25 26 17,0 98-17,49 50 1,1 25-1,0 0 1,-26-50 0,1 0-1,0-24 1,-50-75 0,0 25-1,-24-1 1,-26-24-1,1-24 1,74-1 0</inkml:trace>
  <inkml:trace contextRef="#ctx0" brushRef="#br0" timeOffset="-121809.14">15380 17712 0,'0'0'16,"25"-24"-1,0 24 1,-25 24-1,25 26 1,-25 0 0,25 24-1,-25-49 1,49-25 15,-24 0-31,49-50 16,-49 26-1</inkml:trace>
  <inkml:trace contextRef="#ctx0" brushRef="#br0" timeOffset="-121409.67">15207 16671 0,'-25'-25'15,"0"50"17,25-1-32,0 1 15,0 25 1,-25-25-16,25 49 15,0-24 1</inkml:trace>
  <inkml:trace contextRef="#ctx0" brushRef="#br0" timeOffset="-121208.79">15356 16695 0,'0'0'0,"0"-24"16,0-1 15,-25 74-31,25-24 16,-25 0 0,25 49-1,0 1 1</inkml:trace>
  <inkml:trace contextRef="#ctx0" brushRef="#br0" timeOffset="-120259.52">18853 16695 0,'0'0'0,"0"25"32,-25 0-32,25 25 15,25 49 1,75-50-1,-1-24 1,25-50 0,-75-49-1,-24 0 1,-25-26 0,-25 51 15,25 24-16,25 99 1,0 26 0,49 48-1,-24 1 1,0 0 0,-50 0-1,0-75 1,-50 1-1,-49-50 1,0-25 0,49-25-1</inkml:trace>
  <inkml:trace contextRef="#ctx0" brushRef="#br0" timeOffset="-119774.54">19697 17514 0,'-25'0'31,"50"0"16,0 0-47,-1 25 15,-24 0 1,0-1 0,50-24-1,-25 25 1,0 0 0,-1 0-1,-24 0-15,0 49 16,-24 1-1,24-26 1</inkml:trace>
  <inkml:trace contextRef="#ctx0" brushRef="#br0" timeOffset="-119374.9">19945 16274 0,'0'0'0,"-25"0"16,0 0 0,0-25-1,25 50 1,0-1-16,0 1 15,-49 50 1,24-1 0,0-49-1,0-25 1</inkml:trace>
  <inkml:trace contextRef="#ctx0" brushRef="#br0" timeOffset="-119208.65">20044 16224 0,'0'0'16,"0"-25"-1,25 25-15,-50 50 16,0-25-16,-24 74 31,24-25-15</inkml:trace>
  <inkml:trace contextRef="#ctx0" brushRef="#br0" timeOffset="-116626.33">10121 18035 0,'25'0'16,"-50"0"0,25 25 31,0 0-32,25-25-15,-25 24 16,25-24-1,0 50 1,-1 0 0,1 24-1,0-24 1,0 24 0,-25-24-16,25 24 15,-25 1 1,25-1-1,-25-24 1,24-1 0,-24-24-1,0 0 1,0 0 31,0-1 0</inkml:trace>
  <inkml:trace contextRef="#ctx0" brushRef="#br0" timeOffset="-108357.9">22798 17911 0,'-25'0'16,"25"-25"15,25 25 16,-1-25-47,1 25 16,0 0-1,25-24 1,-26 24-16,1 0 16,0 24-1,-25 26 1,-50 0 0,1-1-1,49-24 1,0 0 31,25-25-47,24 0 15,-24 0 1,0 25 15,24-1-15,-49 1-16,0 0 15,-24 25 1,-1-1 0,0 1-1,-25-25 1</inkml:trace>
  <inkml:trace contextRef="#ctx0" brushRef="#br0" timeOffset="-107924.83">23492 17837 0,'0'-25'47,"-25"50"-16,1-1-15,24 1-16,-25 0 15,25 0-15,-50 24 32,1 26-32,24-26 31,0 1-15,25-25-1,-25 0 1,0-25-1</inkml:trace>
  <inkml:trace contextRef="#ctx0" brushRef="#br0" timeOffset="-107592.09">23244 17911 0,'0'0'16,"-25"0"0,25-25-1,-24 25 1,24 25 15,24-25-15,1 25-1,0 0-15,25 49 16,24 0 0,-24 1-1,-1-50 1,-49-1 0,25 1-1</inkml:trace>
  <inkml:trace contextRef="#ctx0" brushRef="#br0" timeOffset="-107056.99">23641 17787 0,'0'-25'32,"50"25"14,-26 0-30,1 0 0,-25 25-16,25 49 15,-50-24 17,25-25-17,25 0 1,0-1-1,49-24 1,-49 25 0,0 0-1,-25 0 1,-25 24 0,-25-24-1,-24 25 1,49-25-1</inkml:trace>
  <inkml:trace contextRef="#ctx0" brushRef="#br0" timeOffset="-104308.74">19573 17489 0,'-25'0'0,"50"0"157,-1 0-142,1 0 1,0-25-16,25 25 15,-1 0 1,-24 0 47,-25 25-32,25-25-16,-25 25 1,0 0 0,0 0-1,0-1 1,0 1 0,0 0 15,-25-25-16,0 0 95,25 25-95,0-50-15,25 25 32,0 0-17,0-25-15,0 25 16,24-25 0,-24 25-1,0 0 1,0 25-1,-25 0 1,24 0 0,-24 24-1,0 1 1,0-25 15,0 0-15,-24-25-1,-1 25 1,0-1 0,0-24-1,0 0 1,1 25 0,-1-25-1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4:47:58.1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6450 2208 0,'0'0'0,"25"0"157,-1 0-157,26 0 15,-25 0-15,24 0 16,1 0-16,24-25 15,1 0 1</inkml:trace>
  <inkml:trace contextRef="#ctx0" brushRef="#br0" timeOffset="267.45">6351 2406 0,'0'0'0,"-25"0"32,50 0-17,-1 0 1,51 25-1,24-25 1,0 0 15,-49 0-31,74-49 16,-99 49-16</inkml:trace>
  <inkml:trace contextRef="#ctx0" brushRef="#br0" timeOffset="635.79">6971 1960 0,'0'0'0,"-25"-25"0,0 25 31,25 25 16,25-25-31,0 25-1,49 24 1,50-24 0,-25 0-1,-24 24 1,-50 1-1,-1 0 1,-73-1 0,-50 26-1,-1-1 1,26-49-16</inkml:trace>
  <inkml:trace contextRef="#ctx0" brushRef="#br0" timeOffset="901.2">6996 2059 0,'0'0'0,"-25"-25"31,0 0-15,25 75-1,-25 24 1,25 26 0,25 24-1,0 0 1,0-75 0</inkml:trace>
  <inkml:trace contextRef="#ctx0" brushRef="#br0" timeOffset="1835.67">11039 2084 0,'0'0'0,"0"-25"15,0 50 48,0 0-63,0 24 15,0 1-15,0-25 16,0 74 0,0-49-1,0-26 1,0 1 0,0-74-1,-25-26 1,25 25-16,25-49 15,25 25 17,-25 24-17,24 25 1,1 25 0,-1 50-1,1 0 1,-25 24-1,-25-49 1,0-50 31,0 0-47,0-49 16,25-1-1,24 26 1,-24 49-1,25 25 1,-1 24 0,1 50 15,-1 25-15,-24-24-1,0-26 1,0-24-1,-25-25 1,25-25-16</inkml:trace>
  <inkml:trace contextRef="#ctx0" brushRef="#br0" timeOffset="2136.57">12255 2158 0,'24'0'16,"1"25"46,0-50-62,0 25 16,24 0-16,26 0 15,24 0 1,0-25 0,-49 25-1,-50-24-15</inkml:trace>
  <inkml:trace contextRef="#ctx0" brushRef="#br0" timeOffset="2567.96">12825 1935 0,'0'-25'32,"25"0"-32,0 1 15,0 24 1,24 24-1,1 26 1,-1 0 0,-49 24-1,0 0 1,0 1 0,-24-26-16,-1-24 15,0-25-15,25 25 16,-25 0-1,75-50 17,74-25-1,0 26-15,0-1-1,-25 0 1</inkml:trace>
  <inkml:trace contextRef="#ctx0" brushRef="#br0" timeOffset="2987.54">13669 1662 0,'0'0'0,"0"-25"16,0 0-1,0 1 1,-25 24 0,25 24-1,25 1 1,74 99-1,-50-74 1,1 0-16,49 49 16,-24 0-1,-50 25 1,-50-25 0,-50 50 15,26-99-31,-51-1 15,26 1 1,24-50 0</inkml:trace>
  <inkml:trace contextRef="#ctx0" brushRef="#br0" timeOffset="3602.22">10717 1612 0,'-25'0'0,"0"0"16,0 25 15,0 25-31,-49 49 15,0 25 1,24 50 15,0-1-15,50 26 0,25-50-1,50 0 1,24-50-1,50-50 1,-50-49-16</inkml:trace>
  <inkml:trace contextRef="#ctx0" brushRef="#br0" timeOffset="4173.33">13867 1240 0,'0'0'0,"25"-24"15,0-1 1,0 25 0,-1 0-16,1-25 15,0 25 1,25 50 0,-26 24-1,-24 0 1,-24-24-1,-1 0 1,50-75 31,24 25-47,75-50 31,-25 25-31,1 1 0</inkml:trace>
  <inkml:trace contextRef="#ctx0" brushRef="#br0" timeOffset="4701.13">16025 2282 0,'-49'-25'15,"73"25"48,26 0-63,25 0 15,24 0-15,0 0 16,25 0-16,50-24 16,-25-1-1,-100 25 1</inkml:trace>
  <inkml:trace contextRef="#ctx0" brushRef="#br0" timeOffset="4902.42">16298 2406 0,'-49'25'15,"98"-50"-15,-123 50 0,49 0 16,0-25-16,50 25 31,74-25-15,100 0-1,74-25 1,-25 0 0</inkml:trace>
  <inkml:trace contextRef="#ctx0" brushRef="#br0" timeOffset="5452.28">17985 2133 0,'0'0'0,"-50"0"16,26 0-1,-1 0-15,0 0 16,-49 0-1,-1 50 1,1 24 0,-25 1-1,49 24 1,25-24 0,0-1-1,25 0 1,75 1-1,49-75 1,124 0 15,-99-25-15,-25-25 0,-50-24-1,-49 24 1,0-24-1,0 0 1,-25-1 0,-25 50-16,25 0 15,-50-24 1,-24-1 0,-75 25-1,50 25 16,-1 0-31</inkml:trace>
  <inkml:trace contextRef="#ctx0" brushRef="#br0" timeOffset="17235.2">9129 5557 0,'0'0'0,"-25"0"16,0 0 15,1 0-15,73 25 46,-24-25-62,0 0 16,24 0-16,26 0 15,49 0 1,0 0 0,0-25-1,-50 25 1,-24-25-1,-25 25 1</inkml:trace>
  <inkml:trace contextRef="#ctx0" brushRef="#br0" timeOffset="17601.5">9179 5904 0,'0'0'0,"0"25"31,-25-25-31,25 25 0,25-25 31,-1 0-15,26 0-16,74 0 15,0 0 1,0-25 15,-25 50-15,-49-25 0,24 0-1,-24-25 1,-25 25-1</inkml:trace>
  <inkml:trace contextRef="#ctx0" brushRef="#br0" timeOffset="18068.43">9948 5507 0,'0'0'0,"-25"-49"31,0 49-31,75 0 62,-26 0-62,51 24 16,98-24 0,-24 25-1,-49 0 1,-51-25 0,-49 25 15,-25 0-16,1 24-15,-76 51 16,1-1 15,25 0-15,24-74-16,25 49 16,0-74 15,25 0-16</inkml:trace>
  <inkml:trace contextRef="#ctx0" brushRef="#br0" timeOffset="18419.55">10047 5433 0,'0'0'0,"-25"-25"31,0 25-31,25-25 16,0 50 15,-25 0-31,25 0 16,0 74-1,0 25 1,0 0 0,25 25-1,-25 0 1,-25-50 0,25-50-16,0-24 15</inkml:trace>
  <inkml:trace contextRef="#ctx0" brushRef="#br0" timeOffset="19552.49">12354 5482 0,'25'-24'31,"-1"48"0,-24 26-15,0 0-16,0-1 16,0 26-1,-24 24 1,24-49-16,-25 49 16,25-50-1,-25-49 16,25-49-15,25-50 0,0-25-1,24 24 1,-24 51 0,25 24-1,-1 25 1,1 74-1,-50-24-15,25 74 32,-25 0-17,-25-50 1,25-49 0,0-50 15,0-24-16,0-75 1,50 0 0,-1 49-1,26 1 1,-1 49 0,-49 25-16,24 25 15,1 24 1,0 51 15,-26-1-15,-24 0-1,0 0 1,0-49 0,25-50-1</inkml:trace>
  <inkml:trace contextRef="#ctx0" brushRef="#br0" timeOffset="20203.96">13892 5780 0,'-25'0'0,"0"0"31,50 0 16,0-25-47,25 25 15,24 0 1,25-24 0,-24 24-1,-1-25 1,0 25 0,-24 0-1,-50-25 1,25 25 15</inkml:trace>
  <inkml:trace contextRef="#ctx0" brushRef="#br0" timeOffset="20568.72">14016 5929 0,'0'0'0,"-25"25"31,50-25 0,0 0-31,24 0 16,1-25-16,24 0 15,26 25 17,-26 0-17,0-25 1,-24 1 0,0 24-1,-26 0 1</inkml:trace>
  <inkml:trace contextRef="#ctx0" brushRef="#br0" timeOffset="22352.73">15281 5731 0,'-25'0'63,"0"0"-32,25 24-16,50-24 17,49 0-17,1-24 1,-1 24 0,-74-25-1,-1 25 1,1 0 15</inkml:trace>
  <inkml:trace contextRef="#ctx0" brushRef="#br0" timeOffset="22936.02">15976 5408 0,'24'-25'31,"-24"0"-31,0 1 16,50 24-1,-25 0 1,74 24-1,0 1 1,25 25 0,-49 24-1,-26 25 1,-49 1 0,-49-26-1,-26 25 1,1-49-1,0-25 17,24-50-17,50 0 1,-25-24 0,50-1-1,25 0 1,-26 50-16,26 0 15,24 0 1,-24 50 0,24 0-1,-24-1 1,0-24 0,-26 25-1,26-50 1</inkml:trace>
  <inkml:trace contextRef="#ctx0" brushRef="#br0" timeOffset="23486">17216 6276 0,'0'0'0,"-25"-25"16,25 1-1,-25 24 1,25-25-1,0 0 17,25 25-32,0 0 15,25 0 1,24 50 0,-24-1-1,-26 26 1,-24-26 15,-24-24-15,-26 0-16</inkml:trace>
  <inkml:trace contextRef="#ctx0" brushRef="#br0" timeOffset="23953.3">17935 5631 0,'0'0'0,"25"25"94,0-25-94,25 0 16,-1 25-1,1-50-15,49 25 16,-24-25 0,-51 25-1,1 0 1,0 0-1</inkml:trace>
  <inkml:trace contextRef="#ctx0" brushRef="#br0" timeOffset="24571.77">18456 5482 0,'0'0'15,"0"-24"-15,25-1 16,0 0-16,0 25 16,24-25-1,26 25 1,49 25 0,-25 0-1,-49 24 1,-1 26-1,-49-26 1,0 51 0,-49-1-1,-26-25 1,-49-24 0,50-25-1,49 0 1,0-50-1,25-50 1,0 51 0,50-1-1,-1 0 1,-24 25-16,25 25 16,49 0-1,0 49 1,1-24 15,-1-26-15,-25 1-1,1 0 1,-26-50 0,-49 0-16,25 1 15,-25-51 1,0 50-1</inkml:trace>
  <inkml:trace contextRef="#ctx0" brushRef="#br0" timeOffset="26136.32">21830 5433 0,'0'0'0,"0"-25"31,0 0 16,-49 50-31,-1 0-16,0 24 15,-24 26-15,-25 74 32,74 0-17,0-50-15,50 74 16,99 1 0,25-75-1,24 1 1,-24-51-1,-74-24 1,-51 0 0,-24-50-1,25 0-15</inkml:trace>
  <inkml:trace contextRef="#ctx0" brushRef="#br0" timeOffset="26836.21">22624 5805 0,'0'0'0,"0"-25"31,-25 25-31,25 25 47,0 25-31,-25 49 0,1 25-1,24-75-15,-25 51 16,25-76-1</inkml:trace>
  <inkml:trace contextRef="#ctx0" brushRef="#br0" timeOffset="27304.58">22649 5755 0,'0'0'0,"25"-149"31,-1 100-31,-24-1 16,25 1-1,0-1-15,49-49 16,-24 49 0,0 25-1,-26 75 1,-24 99-1,-49 24 1,-50-24 0,24-25-1,1-49 1,49-50 0,25-1 15,25 26 0,0 0-15,49-26-1,-24 1 1,-1-25 0,1 0-1,-25 25-15</inkml:trace>
  <inkml:trace contextRef="#ctx0" brushRef="#br0" timeOffset="27736.07">23244 6152 0,'0'-25'31,"0"1"-31,0-1 16,50 0 0,24-25-1,-24-24 1,-25 24 0,-1 50-1,-24-24 1,-49 24-16,-1 49 15,-24 1 1,-1 24 0,26 1-1,24-26 1,50 1 0,24-25 15,26-1-16,-1-48-15,1 24 16,24-50 0,-50 50-16</inkml:trace>
  <inkml:trace contextRef="#ctx0" brushRef="#br0" timeOffset="28386.38">23988 5979 0,'0'0'15,"0"-25"-15,0-25 16,-24 25 0,-26 25-1,-25 50 1,51-25 0,24 0-16,-25 24 15,50-24 1,24 0 15,51-75-15,-51 1-1,-24-1 1,0 25 0,-25 50 15,0 0-16,49 24 1,26 26 0,-26-50-1,1-25-15,0 0 16,-26-25-16,51-25 31,-26 25-31,-24-49 16,-25-50-1,25-50 1,-50 50 0,0 25-1,25 74 1,-24 75 15,-1 74-15,25 25-1,0-75-15,49 75 16,1-99 0,0-1-16,-1-24 15,1 25-15,0-26 16</inkml:trace>
  <inkml:trace contextRef="#ctx0" brushRef="#br0" timeOffset="29020.46">26568 5731 0,'0'0'0,"0"-25"0,-25 0 31,1 0-15,-1 0-1,0 25 1,0 25 0,-74 0-1,74 25-15,-49 49 16,49-25-1,25-24 1,50-25 0,24-75-1,0 0 1,1 1 0,-75 24-1,25 25 16,-1 50-15,-24-26 0,0 26-16,-24 24 15,-1 1 1,25-50 0</inkml:trace>
  <inkml:trace contextRef="#ctx0" brushRef="#br0" timeOffset="29821.36">26717 5755 0,'0'0'0,"25"0"15,-25 25 48,0 0-63,0 0 0,0 49 31,0-49 0,25-50-15,0-24-16,-1 24 16,1-25-1,0 50 16,-25 25-31,25 25 16,-25-26 0,25 26-16,-1 0 15,51-26 1,-26-24-16,51-24 16,24-26-1,-25-49 1,-50 24 15,-24 26-15,-74 49-1,24 0-15,-25 0 16,-24 25 0,-1 24-1,51 50 1,48-74-1,51 0 1,24 0 0,0-50-1,1-25 1,-51-24 0,-24-100 15,-25 50-31,0 25 15,0-25-15,-25-25 16,25 100 0,-49 49-1,49 24 1,-50 51-16,-25 98 16,26 51-1,49-51 1,49-49-1</inkml:trace>
  <inkml:trace contextRef="#ctx0" brushRef="#br0" timeOffset="30736.66">28826 5507 0,'0'0'0,"0"-25"16,-25 25-16,25-24 31,-25 24-15,25 74 0,-25 25-1,0 25 1,25 0-1,-24-24 1,24-51 0,0-24-1,0-50 17,0 0-32,-25-74 15,50-50 1,-1-24-1,1 49 17,50 0-17,-26 24 1,1 76 0,0-1-1,-1 74 1,-49 51-1,-25 48 1,1-73-16,-26 49 16,25-50-1,0-24 1,25 0 0,0-1-1,0 1 1,25-25-1,25-25 17,-25 0-32</inkml:trace>
  <inkml:trace contextRef="#ctx0" brushRef="#br0" timeOffset="31553.69">29347 5954 0,'0'0'0,"0"-25"31,49 0-31,-24-24 16,0-1 0,0 0-1,-50 50 16,0 0-15,-25 25 0,26-25-16,-1 50 15,25-1 1,74-24 0,50 0-1,25-50 1,-25 0-1,-49 1 1,-51-26 0,-24 25-1,0 0 1,-24 50 15,24 50-15,0-26-16,0 100 31,0 0-15,24-50-1,-24-25 1,0-49 0,-24-25 15,-1-99-16,0-50 1,50-49 0,-25 49-1,25 99-15,-1-49 16,26 25 0,-25 49-1,0 25 1,-1 49 15,-24 51-15,0 24-1,-24-25 1,24 0 0,0-74-1,24 0-15</inkml:trace>
  <inkml:trace contextRef="#ctx0" brushRef="#br0" timeOffset="32436.97">30314 5954 0,'25'-25'16,"-50"50"-16,75-50 31,-25 0-31,24 0 16,1-24-1,-25-1 1,-25 1-1,-25 49 17,-25-25-17,-49 50 1,24 49 0,51-49-16,24 24 15,74 1 1,75-50-1,0-25 1,0 0 0,-50-49-1,-74 24 1,-25 1 0,-75 49-1,-24 25 1,49 49 15,26 0-15,48-74-1,76 0 1,-1-24 0,-50-26-1,1-24 1,-50 49-1,25 50 17,25 24-17,-1 1 1,26-50 0,24 0-1,-25-25 1,-49 0-16,0 0 31,0-74-15,-1-124-1,-24 49 1,0 100 0,0 24-1,-49 50 1,24 25-1,-25 74 1,26 50 0,48 0-1,-24-75-15,75 26 16,-26-26 0,1-24-1,-25-50 1</inkml:trace>
  <inkml:trace contextRef="#ctx0" brushRef="#br0" timeOffset="33119.81">31381 5582 0,'0'0'0,"-25"0"32,0-25-32,25 0 15,50 25 1,24-25 0,25 25-1,-49 0 1,-25 0 15,0 0 32,-1 0-48,26-25 1,0 25-1,24 0 1,25-24 0,-24-1-1,-50 0 1,-25 0 0,-25 0-1,-25 50 1,-24 0-1,-1 25 17,26-1-32,-1 1 15,25 24 1,25-24 0,75 0-1,49-26 1,49-24-1,1-24 1,-25-26 0,-75 25-16</inkml:trace>
  <inkml:trace contextRef="#ctx0" brushRef="#br0" timeOffset="33570.28">32596 5631 0,'50'-25'16,"0"-24"0,-150 123-16,224-173 15,-148 74 1,-1 0 31,-50 50-32,1 25 1,0-1 0,49 26-1,25-25 1,49-26-1,26-24 1,24-24 0,-25-1-1,-49-50 1,0 26-16,-25-125 16,0-49-1,-25 49 1,0 50 15,25 99-15,-49 25-1,49 50 1,-25 74 0,50 25-1,49 24 1,-24-98-16</inkml:trace>
  <inkml:trace contextRef="#ctx0" brushRef="#br0" timeOffset="33971.01">33142 4788 0,'0'0'0,"-25"-99"31,25 74-15,25 25-1,25 49 1,49 75-1,-25 50 1,-24 49 0,-50 1-1,-74 24 1,-75-50 0,-25-24-1,0-50 1,75-75 15,50-24-31</inkml:trace>
  <inkml:trace contextRef="#ctx0" brushRef="#br0" timeOffset="38454.41">5954 8782 0,'-25'0'31,"0"0"16,50 0 31,0 0-62,24 25-16,1-25 16,-25 0-16,74 0 15,0-25 1,0 25 0,-49-25-1,-25 0 1,-25 0-1</inkml:trace>
  <inkml:trace contextRef="#ctx0" brushRef="#br0" timeOffset="38826.89">5854 9154 0,'0'25'31,"25"-50"-15,25 25-1,-25 0 1,24 0-16,26-25 16,-26 25-1,175-25 1,-100 1 0,-25-1-1,-50 25 1,-24 0-1</inkml:trace>
  <inkml:trace contextRef="#ctx0" brushRef="#br0" timeOffset="39271.4">6648 8534 0,'0'0'0,"0"-25"15,-25 25 1,50 25 31,-25 0-47,50-1 15,49 26 1,-24-25-16,73 49 16,-73-49-1,-1 74 17,-74-49-32,-49 24 31,-75 26-16,0-26 1,-1-24 0,26 24-1,99-49 1,-25-25-16</inkml:trace>
  <inkml:trace contextRef="#ctx0" brushRef="#br0" timeOffset="39556.72">6524 8608 0,'0'0'0,"0"-25"0,0 1 31,0 48-16,-25 1 1,25 0 0,0 25-16,0-1 15,25 100 1,-25 25 0,-25 99-1,25-174 1</inkml:trace>
  <inkml:trace contextRef="#ctx0" brushRef="#br0" timeOffset="40656.01">10444 8310 0,'0'0'0,"0"-24"31,0-1 16,0 50-31,0-1-16,-25 1 0,25 25 16,0 0-16,25 49 31,0 0-16,49-49 1,0-26 0,26-48-1,-26-26 1,-24-24 0,-26-1-1,-24-24 1,-24 49-1,24 1 1,0 73 15,-25 51 1,0 24-32,25 25 15,25 25 16,-25-75-31,0 26 16,25 73 0,-25-24-1,0-50 1,-75-24 0,26-75-1,-26 0-15,-24 0 16,25-50-1,24-24 1,25-1 0,25 1-1,25 0 1,0 49 0</inkml:trace>
  <inkml:trace contextRef="#ctx0" brushRef="#br0" timeOffset="41039.83">11262 9303 0,'0'0'16,"0"25"31,0-1-31,0 1-1,0 0-15,0 25 31,0-1-31,25 26 16,0-1 0,0 0-1,-25-49 1,0 0 0</inkml:trace>
  <inkml:trace contextRef="#ctx0" brushRef="#br0" timeOffset="41473.48">11982 9080 0,'0'0'0,"25"0"31,-1 0 16,1 0-47,25 0 15,-1 0-15,51-25 16,-26 25 15,-24-25-15,-26 25-1,1 0 1,-25 25-16</inkml:trace>
  <inkml:trace contextRef="#ctx0" brushRef="#br0" timeOffset="41736.54">12081 9278 0,'-50'25'32,"100"0"-1,-25-25-31,24 0 16,1-25-16,74 25 15,-25-25 1,-24 0 15,-50 0-15</inkml:trace>
  <inkml:trace contextRef="#ctx0" brushRef="#br0" timeOffset="42904.34">13942 8955 0,'0'0'0,"-25"0"15,25-24 1,-25 24-16,50 24 62,0 1-46,-1-25-16,26 25 16,0-25-1,98-25 1,-98 0-16,49-49 15,-24 24 1,-51-24 0,-48 0-1,-26 24 1,-24 25 0,-1 25-1,-24 75 1,0-1 15,49 25-15,1 25-1,24 0 1,25-74-16,0 49 16,49 0-1,26-74 1,74 0-1,-1-50 1,1 0 0,0-49-1,-74 24 1,-51 1 0</inkml:trace>
  <inkml:trace contextRef="#ctx0" brushRef="#br0" timeOffset="43521.21">14363 8385 0,'0'25'31,"-25"-25"-15,25-25-1,-24 25 1,73-25 15,-24 25-31,25 0 16,98-25-1,-48 0 1,-26 1 0,-49 24-16,-25-25 15,-74 25 1,-75 25 0,25 24-1,74-49 16,25 25-15,0-25 0,50 0 15,25-25-31</inkml:trace>
  <inkml:trace contextRef="#ctx0" brushRef="#br0" timeOffset="43995.39">14859 8062 0,'0'0'0,"0"-24"46,25 24-30,0-25 0,0 25-16,24 0 15,-24 25 1,50-1 0,-51 26-1,-24 49 1,-49 0-1,-1 1 1,25-51 0,1-49-1,24 25 1,24-50 15,26 25-31,49-24 31,-24-1-15,-26 0 0,-24 25-1</inkml:trace>
  <inkml:trace contextRef="#ctx0" brushRef="#br0" timeOffset="44588.31">15356 8112 0,'0'0'0,"0"-50"32,0 26-32,49-1 15,1 25 16,-1 25-15,1 24 0,0 1-1,-50 24 1,24 25 0,-48-24-1,24-25 1,-25-26-1,50-48 17,-25-1-32,49-50 15,26-49 1,-1 0 0,-49 50-1,-25 24 1,-25 50 15,0 0-15,0 50-1,1 24 1,24 25 0,24 1-1,26-26 1,0-49-16,74 25 15,0-1 1</inkml:trace>
  <inkml:trace contextRef="#ctx0" brushRef="#br0" timeOffset="45404.45">18109 8980 0,'25'-49'16,"-25"24"0,0 0-16,0 0 15,0 0 1,-25-24-1,25 24 1,-74 0 0,-1 50-1,1 49 1,24-24-16,-24 74 16,74-25-1,25-49 16,99-50-15,0-25 0,-25-24-1,-49-1 1,-26-25 0,1 75 15,-25 25-16,0 50 1,0-26 0,25 1-16,-25-25 15,0 0 1,50-25 0</inkml:trace>
  <inkml:trace contextRef="#ctx0" brushRef="#br0" timeOffset="46270.63">18382 8931 0,'0'0'0,"0"-25"16,25 0-1,0 0 1,24 50 15,-24 0-15,-25 0-16,0 49 15,-25-24 1,25-25 15,25-75-15,0-25 0,49 1-1,-24 24 16,-25 50-15,-1 25 0,1 50-1,0-1 1,0-24-16,24-25 16,1-1-1,49-24 1,50-49-1,-50-26 1,1-24 0,-76 49-1,-48 26 17,-1 24-17,-50 49 16,51 1-15,-1-1-16,0 1 16,75 0-1,-1-50 1,50 0 0,1-25-1,-51-25 1,-49-49-1,0-50 1,-49-74 0,24 0-1,25 148 1,-25-49 15,0 124-31,0 50 16,25 99 15,0 49-15,25 25-1,25-49 1,-1-100-16</inkml:trace>
  <inkml:trace contextRef="#ctx0" brushRef="#br0" timeOffset="47155.12">21880 8360 0,'0'0'0,"-25"-25"16,25 0-16,-25 25 31,25 25-15,-25 25-1,25 49 1,25-49-16,50 24 16,24-49-1,0-25 1,-74-50-1,0-24 1,-25 0 0,0-1-1,0 1 1,0 123 15,-25 26-15,0 49 15,50-25-31,-25 99 16,25 1-1,-50-25 1,0-75 0,-49-25-1,-26-24 1,1-50-1,50-50 1,49-74 0,24-25-1,26 50 1,0 25 0</inkml:trace>
  <inkml:trace contextRef="#ctx0" brushRef="#br0" timeOffset="47521.37">22376 9303 0,'0'0'0,"49"25"15,1-25 1,-50 24 0,25 1-16,-25 74 15,-50 1 1,-24-1 0,49-25-1,50-74 16,0-25-15,49 25 0,50-49-1,0-1 1,-74 1-16</inkml:trace>
  <inkml:trace contextRef="#ctx0" brushRef="#br0" timeOffset="47871.53">23567 8955 0,'0'0'0,"0"-24"31,24-1-31,1 25 16,50 0-1,49 0 1,-25-25-1,0 0 1,-24 25 0,-51-25-1</inkml:trace>
  <inkml:trace contextRef="#ctx0" brushRef="#br0" timeOffset="48137.25">23715 9154 0,'0'0'0,"0"25"0,-24 0 16,48-25 0,1 0-1,74 0 1,1-25-1,-1 25 1,-49 0 0,-1-25-1</inkml:trace>
  <inkml:trace contextRef="#ctx0" brushRef="#br0" timeOffset="55227.58">15380 5631 0,'25'0'125,"-25"25"-78,0 0-47,25 0 16,-25 24-16,0 1 15,25-25-15,-25 24 16,0 26 0,0-26-16,0-24 31,0 0-31</inkml:trace>
  <inkml:trace contextRef="#ctx0" brushRef="#br0" timeOffset="56044.75">18184 5507 0,'24'0'16,"-48"25"-1,24 0 1,0 0 0,0 24-1,0 26 1,0 24 0,0-49-1,0-1 1,0-24-1,0 0 1,0 0 15</inkml:trace>
  <inkml:trace contextRef="#ctx0" brushRef="#br0" timeOffset="57099.7">14562 8112 0,'0'-25'47,"0"50"-31,0 0-1,24 0-15,-24-1 16,0 1-1,0 25-15,25 74 16,-25-25 0,-25-24-1,25-26 1,0-24 15</inkml:trace>
  <inkml:trace contextRef="#ctx0" brushRef="#br0" timeOffset="75795.82">28454 6500 0,'0'-25'0,"-25"25"31,50-25 32,-1 25-48,1 0-15,25 0 16,-1 0-16,1-25 15,74 25 1,0-25 0,0 25-1,-25-25 1,-49 25 0,0 0-1,-1-24-15,50 24 16,1-25-1,-26 25 1,25-25 0,-24 25-1,49-25 1,0 0 0,0 25-1,0-24 1,0 24-1,-25-25 1,-49 25-16,24 0 16,-24 0-1,49-25 1,-25 25 15,1 0-15,-1 0-1,1 0 1,-1 0 0,1-25-1,-1 25 1,0 0 0,1 0-1,-1 0 1,-24 0-16,24-25 15,-24 25 1,24 0 0,1 0-1,-1 0 1,1 0 15,-1 0-15,-24 0-1,-1 0 1,-24 25 0,25-25-1,24 0 1,0 0 0,-24 0-1,0 0 1,-1 0-1,26 0 1,-26 0 0,1 0-1,0 0 1,-1 0 15,-24 0-15,0 0-1,0 0 17,-1 0 15,1 25-32,0-25-15</inkml:trace>
  <inkml:trace contextRef="#ctx0" brushRef="#br0" timeOffset="81843.66">24633 8707 0,'0'0'0,"-24"0"0,24-24 187,24 24-109,1 0-31,-25-25-47,25 25 16,0 0 0,0 0-1,24-25 1,-24 25-1,0 0 1,0 25 0,-1 0-1,-24-1 1,25 1 0,-25 25-1,0-1 1,-25 1-1,1 24 1,-1-24 0,0-25-16,0 25 15,-24-1 1,-1-24 15,0 25-15,26-26-1,-1 1 1,0-25 0,25 25 31,0-50-32,25 0-15,0 1 16,49-26-1,-24-24 1,24 24 0,0-25-1,-24 1 1,0 0 0,-1-1 15,-24 26-16,0-1 1,-25 25 31,0 50-31,-25 0-1,0 0 1,0-1-16,1 51 15,-26-1 1,25 1 0,0-1-1,25-24 1,25-1 0,0 1 15,25 0-16,-26-26-15,76 1 16,-26 0 0,-24-25-1,-1-25 1,-24 25 0,0 0-1,-25-25 16,0 1 1</inkml:trace>
  <inkml:trace contextRef="#ctx0" brushRef="#br0" timeOffset="82690.5">25601 8484 0,'0'0'0,"25"-25"31,-50 25-15,25 25 15,0 0-15,0 25-16,0-1 31,25 26-15,24-26-1,1-24 1,24-25 0,-24-25-1,-1-24 1,-24-26 0,-25 1-1,0 24-15,0 1 16,0 73 46,0 1-46,0 0-16,0 74 31,25 25-15,0 0-1,0 0 1,-1 0 0,1-49-1,0-26-15,-50-24 16,0 25 0,1-50-1,-76 25 1,26-50-1,-25 0 1,49 0 0,25 25-1,1-25 1,24 1 15,24-1-15,26 0-16</inkml:trace>
  <inkml:trace contextRef="#ctx0" brushRef="#br0" timeOffset="83172.82">26345 9204 0,'25'0'32,"0"24"46,-25 1-63,0 0-15,24 25 16,-24-26-16,0 1 16,25 74-1,-25-24 1,25-26-1,-25-24 1,0 0-16,25-25 63</inkml:trace>
  <inkml:trace contextRef="#ctx0" brushRef="#br0" timeOffset="96157.58">27213 8881 0,'0'-25'31,"25"0"32,25 25-48,-26 0-15,26 0 16,0 0-16,-1-24 15,1 24-15,24-25 16,-24 25 0,-25 0-1,0 0 17</inkml:trace>
  <inkml:trace contextRef="#ctx0" brushRef="#br0" timeOffset="96457.93">27188 9080 0,'0'0'0,"0"24"0,-24-24 16,24 25-1,24-25 17,26 0-32,49-25 31,50 25-15,-50-24-1,1-1 1,-51 25-1,-24-25-15</inkml:trace>
  <inkml:trace contextRef="#ctx0" brushRef="#br0" timeOffset="97191.38">28081 8683 0,'0'0'0,"0"-25"0,25 0 16,-25 0-1,25 25 1,0-25 0,0 25-1,49 25 1,-49 0-1,0 25 1,-25 49 0,-25 0-1,0 0 1,0-49 0,-24 0-1,24-26 1,0-24-1,50-24 17,-25-1-17,25-25 1,49-24 0,25-26-1,-24 1 1,-26 0-1,-24 49 1,0 1 0,-25 24-1,-50 50 17,50 0-17,-49 49 1,24 25-1,25-74-15,0 74 16,25-24 0,24-1 15,26-49-15,-1 0-1,1-50 1,-1 25-1</inkml:trace>
  <inkml:trace contextRef="#ctx0" brushRef="#br0" timeOffset="97907.6">29322 8782 0,'0'-25'31,"25"25"16,-1 0-31,1 0-16,25-25 15,-1 25-15,1-25 16,25 1 0,-26-1-1,-24-25 1,-25-24-1,-25 24 1,-24 25 0,-1 1-1,-25 24 17,1 24-17,-25 51 1,74-50-16,-49 49 15,24 0 1,50 26 0,0-26-1,50-24 1,24 24 0,25-24-1,-24-50 1,49 25-1,-25-25 1,25-50 0,-74 50-16,-1-50 15,-24 1 17,0-1-17</inkml:trace>
  <inkml:trace contextRef="#ctx0" brushRef="#br0" timeOffset="98509.63">29868 7889 0,'0'0'0,"0"-25"31,24 25 16,1 0-32,0 0 1,0 25-16,0 0 16,-1-25-16,26 49 15,-50 1 1,0-1-1,-50 1 1,1-25 0,24-25-1,0 25 17,50-25-17,25-25 1,24 0-1,-49 25 1,0 0-16,24-25 16,-24 25-1,0-25 1</inkml:trace>
  <inkml:trace contextRef="#ctx0" brushRef="#br0" timeOffset="99174.43">30314 7889 0,'0'-25'0,"0"50"0,0-75 16,25 25-1,0 25 1,0-24-1,24 24 1,1 0 0,-1 24-1,-49 26 1,0 0 0,0-1-1,-49 1 1,24-1-1,0-24 1,0-25 15,75-25 1,24-49-17,1-25 1,-1 24-1,-74 26 1,25 24 0,-25 0-1,-25 25 17,0 25-32,25 0 15,-24 0-15,24 24 16,0 50 15,24-24-15,26-50-1,24 24 1,-24-49 0,-25 0-1</inkml:trace>
  <inkml:trace contextRef="#ctx0" brushRef="#br0" timeOffset="106258.39">4490 11957 0,'0'-25'31,"0"1"1,25 73-17,-50-24-15,25 0 16,0 24 0,-25 100-1,-24 0 1,-1-25-1,0-25 1,26-49 0,-1-25-1</inkml:trace>
  <inkml:trace contextRef="#ctx0" brushRef="#br0" timeOffset="106758.51">4862 11734 0,'0'0'0,"25"25"31,-25 0-31,0-1 16,0 51-1,0-26-15,-50 125 16,26-25 0,-1-25-1,0-50 1,0-49 0,25-50 30,25 0-46,25-74 16,24 50 0,-24 24 15,24 25-15,-49 25-16,0 24 15,-1 50 1,1-24-1,0-25 1,25-26 15</inkml:trace>
  <inkml:trace contextRef="#ctx0" brushRef="#br0" timeOffset="107292.71">5333 12428 0,'0'0'0,"25"0"16,0-24 0,0-1-16,0-25 31,49-24-15,-24 24-1,-50 1 1,0-1-1,-50 25 17,1 75-17,24-1 1,0 26 0,25-26-1,25-24-15,49-25 16,25 25-1,1-25 1,-26 50 0,-24-1 15,-26 26-15,-24-26-1,0-24 16,0-99-15,25-75 0,25 25-1,-1 0 1,-24 74-16,25-24 16,-25 74-1</inkml:trace>
  <inkml:trace contextRef="#ctx0" brushRef="#br0" timeOffset="108758.53">6202 12280 0,'0'0'0,"49"24"16,-24-24-1,0 0 1,25-49-1,-1 24-15,-24-25 16,-25 26 0,0-1-1,-50 25 1,1 74 0,24 25-1,25-24 1,50 24-1,24-74 1,50 0 0,-25-75 15,-24-24-15,-26-1-16,-24-98 15,-25-1 1,-25 75-1,25 74 1,0 0 0,0 100-1,-25 73 1,25 100 0,0 50-1,-24-25 1,24-75-1,24-73 1,26-125 15,0-50-15,24-74 0,-24-50-1,-25-24 1,-25 49-1,-50 74 1,-24 26 0,24 24-1,25 0 1,25-24 0,75-26-1,-51 50-15,100-49 16,-24 24-1,-26 1 1,-24 49 0,-50-25 15,-25 50-15,0 49-1,25 25 1,0 1-1,50-51 1,-26-24 0,26-25-1,-25-25-15,24-24 16,26-51 0,24 1-1,-24 74 1,-26 25-1,-49 75 1,25 24 0,-50 0 15,25-74-15,25-75 15,49-49-16,-49 25-15,50-1 16,-51 51 15,26 73-15,0 1 0,49-25-1,0-25 1,-49-50-1,-25 0 1,-25 1 0,-75 24 15,25 25-15,1 25-16,24 74 15,25 0 1,25 25-1,49-49 1,1-26 0,-50-24-1</inkml:trace>
  <inkml:trace contextRef="#ctx0" brushRef="#br0" timeOffset="109324.56">3597 11883 0,'-25'-50'16,"50"25"15,25 1-15,49-26-16,50-25 15,24 1 1,249-75 0,74-24-1,-347 123 1,-75 25 0</inkml:trace>
  <inkml:trace contextRef="#ctx0" brushRef="#br0" timeOffset="110375.07">9327 12602 0,'0'-25'16,"-24"50"15,24 0-31,-25 25 15,0-1-15,-49 75 16,24-25 0,50-74-1</inkml:trace>
  <inkml:trace contextRef="#ctx0" brushRef="#br0" timeOffset="110675.51">10469 11734 0,'0'-50'31,"0"75"-15,-25 0 0,0 25-1,0 74 1,0 24 0,25-98-16,0 49 15,25-49-15</inkml:trace>
  <inkml:trace contextRef="#ctx0" brushRef="#br0" timeOffset="111463.47">10245 12156 0,'0'0'0,"-25"-50"15,25 25 1,0 0-1,25 1-15,25-26 0,49-49 16,25 0 15,-25 24-15,-24 50 0,-50 25-1,-1 50 16,-24 24-15,0 50 0,-24-74-16,24 74 15,0-74 1,0-1 0,0-24-1,0-50 1,49-49-1,1-50 17,24 49-17,-49 1 1,0 74 0,24 0-1,-24 50 1,-25-26-16,25 26 15,0-25-15,0 0 16,24-1 0,1 1-16,24-25 15,1-49 1,-26-26 0,-24 1-1,-50 24 1,-24 25-1,-1 25 1,1 50 15,24 49-15,74-24 0,-24-51-1,25 26-15,-1-25 16,26 0-16,49 24 15,0-24 1</inkml:trace>
  <inkml:trace contextRef="#ctx0" brushRef="#br0" timeOffset="114675.47">13693 11759 0,'0'-25'32,"0"0"-17,-49 25 1,-1 25 0,1 25-1,-51 49 1,26 50-1,24-25 1,50-25 0,50-50-1,0-49-15,74 0 16,24-49 0,1-1-1,-25 1 1,-99-1-1,-25 0 1,-25 26 0,25-26 15,0 25 0,-24 50-15,-26 49-1,25-24-15,0 24 16,50 26 0,25-51-1,24-49 1,25 0 0,1-25-1,-51-49 1,-49 0-1,-49 24 1,-26-24 0,-49 49 15,50 0-15,74 50-1</inkml:trace>
  <inkml:trace contextRef="#ctx0" brushRef="#br0" timeOffset="115225.71">14388 11957 0,'0'0'16,"50"25"-1,-50 0-15,0 24 16,-25 26-1,0-1 1,25-49-16,0-50 47,50-24-31,-1-51-1,26 1 1,-1 50-1,-49 49 1,0 49 0,0 26-1,-25-26 1,0-24 0,0 0-1,49-100 1,1-24-1,24 25 1,-49 49 0,25 25 15,-26 25-15,26 74-1,-25 25 1,0 0-1,-1-50 1,-24-24 0</inkml:trace>
  <inkml:trace contextRef="#ctx0" brushRef="#br0" timeOffset="115525.78">15405 11709 0,'0'0'0,"25"-25"0,-25 0 32,0 1-1,0 73-15,25 26-1,0 74 1,-50 49-1,25-124-15,-25 100 16,25-50 0,0-74-1,-25-50 1</inkml:trace>
  <inkml:trace contextRef="#ctx0" brushRef="#br0" timeOffset="115775.27">15455 11932 0,'0'0'0,"0"-24"0,25-76 31,24 26-15,1 24-16,24 1 15,1 49 1,-51 24-1,-24 101 1,-49 23 0,-26-24-1,26-49 1</inkml:trace>
  <inkml:trace contextRef="#ctx0" brushRef="#br0" timeOffset="116342.36">16050 11436 0,'0'0'0,"25"0"16,-50 25 15,25 0-16,-25 24-15,25 1 16,-25 74 0,25-25-1,0-24 1,25-50 0,25-1-1,-25 1-15,49-25 16,-24 0-1,24-25 1,1 1 15,-1-26-15,-24-24 0,-50-1-1,0 25 1,-25 26-1,-25 24 1,-24 49 0,24 75-1,50-49 1,50-26 0,24-24-1,1 0 1,-26-50-1,1-24 1</inkml:trace>
  <inkml:trace contextRef="#ctx0" brushRef="#br0" timeOffset="116861.2">16720 11734 0,'0'0'16,"25"-25"-1,24 50 16,-49 0-15,0 24-16,-24 26 16,-1-1-1,25-49 1,-25-25 0,99-99 15,-49 49-31,25-49 15,49 49 17,-49 75-1,-50 0-31,-25 74 16,25-24-1,-25-51 1,50-73 15,24-50-15,1 24-1,0 25 1,-1 50 0,-24 50-1,-25-25-15,0 25 16,0 74 15,0-100-15,25 1-1</inkml:trace>
  <inkml:trace contextRef="#ctx0" brushRef="#br0" timeOffset="117803.92">17563 11784 0,'0'0'0,"25"0"0,0 0 16,-25-50 0,50 0-1,-26 25 1,-24 1-16,25-1 16,-50 0-1,-49 25 1,24 25 15,-24 49-15,49 26-1,25-26 1,25-24 0,49-26-1,1-24 1,24-24-1,-25-51 1,1-24 0,-1 24-1,-49 75 1,0 25 0,0 25-1,-1 24 1,-24-24-1,0-25 17,25-25-17,0-50 1,25-49 0,-1 0-1,-24 74-15,0-25 16,0 75 15,-25 49-15,25 26-1,24-51 1,1 1 0,49-50-1,0-50 1,-24-49-1,-26-25 1,-24-74 0,-25 24 15,0 50-15,0 74-16,-25 75 31,0 99-16,25 25 1,25 25 0,-25-50-1,25-25 1,0-49 0,0-50 15</inkml:trace>
  <inkml:trace contextRef="#ctx0" brushRef="#br0" timeOffset="118425.57">18655 11659 0,'0'0'0,"-25"-24"0,0-1 16,25 0-1,0 0 1,50 25-1,24-49 1,50 49 0,0-25-1,0 50 1,0-25 0,25-50-1,-99 25 1,-50-24-1,-50 24 1,-24 25 0,-25 49 15,49 26-15,0-1-1,26 1 1,24-26-1,24-24 1,26-25 0,49-50-1,-49-24 1,-1 0 0,-49 49-1,25 25 1,0 25-1,0 24 1,0 50 15,-1 1-15,-24-51 0</inkml:trace>
  <inkml:trace contextRef="#ctx0" brushRef="#br0" timeOffset="119144.53">19647 11585 0,'0'0'16,"0"-25"-16,0 0 15,25 50 17,-25 25-17,25 24 1,-25-24-1,0-25 17,25-50-17,-1-25 1,26-49 0,0 49-1,-26 26 1,-24 48 15,0 1-31,0 0 16,25 49-1,50-74 1,-1 0 0,0-24-1,-24-51 1,-25 26-1,-25 24 1,0 0 0,25 50 15,-25 0-15,0 24-1,0-24 1,24 0-1,51 24 1,-75-24-16,50 99 16,-26 0-1,-24-49 1,25-1-16,-124 273 31,-75-123-15,-24-100-1,49-75 1,25-98 15,99-26-31,-25-24 16,26-124-16</inkml:trace>
  <inkml:trace contextRef="#ctx0" brushRef="#br0" timeOffset="119860.11">22103 11387 0,'0'0'16,"0"-25"-16,0 0 0,0 0 16,0 0 15,-50 50-15,1 74-1,24 25 1,50-24-1,99-26 1,0-24 0,-50 24-1,-49-24 1,-50-25-16,25-1 16,-74 26-1,-25-25 1,-1 0-1,26-25 1,74-25 0</inkml:trace>
  <inkml:trace contextRef="#ctx0" brushRef="#br0" timeOffset="120179.45">22500 11659 0,'0'0'16,"0"25"15,-25-25-31,25 25 16,-25 25-16,25-1 16,25 1-1,25-50 1,-1 0 15,26-25-31,-50 0 31,-25-24-15,-25-26 0,-25 26-1</inkml:trace>
  <inkml:trace contextRef="#ctx0" brushRef="#br0" timeOffset="121243.43">22872 11858 0,'25'0'0,"-50"0"0,50 25 15,0-25 1,-25-25-16,24-25 15,1-24 1,-25-25 0,25-50 15,-25-25-15,0 100-16,0-50 15,0 49 1,-50 100 15,1 50-15,49 98-1,0 1 1,25-25 0,-1-100-1,1 1-15,74 24 16,26-49 15,-51-25-15,-49-25-1,0-24-15,24-26 16,-24-24 0,-25 74-1,0 50 16,25 0-15,0 49 0,24-24-1,-24-25 1,0 0-16,0-25 16,-1-50-1,1-25 1,0-49-1,0 50 17,-25 49-1,0 75-15,0 24-1,25 1 1,-1-26-16,1-24 15,0 0-15,0 0 16,74 0 0,-24-25-1,49-100 1,-75-24 0,-24-99 15,0 0-16,-25 123-15,0 51 32,-25 98-1,0 76-15,0-51-16,25 0 15,25 75 1,0 0-1,25-25 1,-26-74 0,1-50-1</inkml:trace>
  <inkml:trace contextRef="#ctx0" brushRef="#br0" timeOffset="121510.63">24187 11610 0,'0'-50'15,"0"25"-15,0-49 32,25 24-17,24 1 1,50 49 0,-24 25-1,-26 49 1,-24 25-1,0 0 1,-25-49 0,25-50-1,25 0 1</inkml:trace>
  <inkml:trace contextRef="#ctx0" brushRef="#br0" timeOffset="122194.42">24881 11535 0,'0'0'0,"25"-24"16,-50 24 15,25 24-15,-49 26 0,49 0-1,49 24 1,1-49-1,24 0 1,-24-50 0,-25-25-1,-25-24 1,-25-50 0,25 25-1,25 74 1,24 0-1,-24 50-15,25 0 16,-1 49 15,-24 0-15,0 1 0,-50-1-1,25-49 1,25-50 15,50-24-15,-1-26-1,-24 50 1,-26 25 0,26 50-1,0 0 1,49-1-1,0-24 1,0-25 15,-74 0-31,25-25 16,-50 0 0,24-148-1,-48 123 1,24 1-16</inkml:trace>
  <inkml:trace contextRef="#ctx0" brushRef="#br0" timeOffset="124509.61">27982 11089 0,'0'-25'16,"25"25"-1,-25-25 1,0 50 31,-25 0-31,25 0-16,-25 49 15,25-24-15,0-1 16,-24 51-1,24-51 1,0-24 0,0 0-1</inkml:trace>
  <inkml:trace contextRef="#ctx0" brushRef="#br0" timeOffset="124682.82">27833 10915 0,'0'0'0,"0"-74"15,-24 74 1,24-25 0</inkml:trace>
  <inkml:trace contextRef="#ctx0" brushRef="#br0" timeOffset="124976.47">28354 10990 0,'0'0'0,"25"-25"31,-25 50-15,-25-1-16,25 26 31,0 49-15,25 1 0,0-26-1,0-24 1,-25-26-1,-25 1 1,-99-25 0</inkml:trace>
  <inkml:trace contextRef="#ctx0" brushRef="#br0" timeOffset="126426.67">10171 14215 0,'0'24'63,"25"1"-48,-25 0-15,0 49 16,0 26 0,0-1 15,24 0-15,26-49-1,25-1 1,-26-49-1,26-24 1,24-26 0,-50-49-1,-24 24 1,-25 26-16,0-26 16,0 1-1,0 49 16,0 50 16,0 0-31,-25 49 0,25 1-1,0 49 1,25 24-1,-25 1 1,25 25 0,-25-124-16,0 74 15,0-25 1,-25-25 0,-24 25-1,-26-49 1,-24 0-1,-25-50 17,0-25-17,25-50 1,49 1 0,25 0-1,50 24-15,-25 0 0</inkml:trace>
  <inkml:trace contextRef="#ctx0" brushRef="#br0" timeOffset="127543.58">11138 15480 0,'50'0'16,"-50"25"-1,-25-25 1,25 24 31,0-48-31,0-1-1,0 0 1,0 50 46,0 0-30,0-50 30,0 0-46,0 0-1,0 0 1,-25 25 0,1 0-1,-1 0 1,0 0-1,0 25 1,0 0 0,0 0-16,1 24 15,-1 26 1,0-26 0,0 26-1,25-1 1,25 26-1,-25-51 1,25 26 15,24-26-15,1-24 0,0-25-1,-25 0-15,49 0 16,0-25-1,1 0 1,-50 1 0,-1 24 15,-24-25-15,25 25-1</inkml:trace>
  <inkml:trace contextRef="#ctx0" brushRef="#br0" timeOffset="128826.17">12354 14984 0,'-25'0'31,"50"24"47,0-24-62,24 0-16,1 25 15,0-25-15,-1 0 16,50-25 0,-24 25-1,-26-24 1,-24 24 0,0 0-1</inkml:trace>
  <inkml:trace contextRef="#ctx0" brushRef="#br0" timeOffset="129179.47">12428 15281 0,'0'0'0,"-25"0"15,50 0 32,0 0-31,25 0-16,-1 0 15,1 0-15,74-24 32,-25 24-17,-49-25 1,-25 25 0</inkml:trace>
  <inkml:trace contextRef="#ctx0" brushRef="#br0" timeOffset="129860.36">14314 14736 0,'0'-25'16,"-25"0"15,0 50-15,-25 0-1,26-1-15,-26 26 16,-24 49 0,24 0-1,25 1 1,50-51 0,49-24-1,50 0 1,0-25-1,-74 0-15,24-25 16,1 0 15</inkml:trace>
  <inkml:trace contextRef="#ctx0" brushRef="#br0" timeOffset="130109.78">14686 15157 0,'25'0'16,"-50"0"15,25 25-31,0 0 16,0 0-16,25 0 15,-25 24-15,24 50 16,1-24-1,-25-26 1,0-24 0</inkml:trace>
  <inkml:trace contextRef="#ctx0" brushRef="#br0" timeOffset="130743.47">15231 14661 0,'0'0'0,"0"-25"31,0 50-16,0 0-15,50 49 16,0-24 15,-1-25-15,-24-25 0,25-25-1,-25 0-15,-1-49 16,1-25-1,0 24 1,-25 100 31,0 0-31,25 74-1,0 25 1,-1 0-1,1-25 1,-25 1 15,-25-51-31,-24 1 16,-26-25 0,1-25-1,0-50 1,24 0-1,25 1 1,0-1 0</inkml:trace>
  <inkml:trace contextRef="#ctx0" brushRef="#br0" timeOffset="131076.5">15901 15157 0,'0'0'0,"25"-24"31,0 24 0,-25 24-15,25 1-16,-25 0 16,24 25-1,1 49 1,0-50 0,-25 1-1,0-25 16</inkml:trace>
  <inkml:trace contextRef="#ctx0" brushRef="#br0" timeOffset="131644.25">16844 15033 0,'0'0'16,"-25"-25"0,0 25-1,25-24 17,50 24-32,-25 0 15,124-50 1,-1 25-1,-24-24 1,-49 24 15,-50 25-15,-50-25 0</inkml:trace>
  <inkml:trace contextRef="#ctx0" brushRef="#br0" timeOffset="131910.54">17117 14760 0,'0'0'0,"0"-24"15,0-1 1,-25 25-16,0 0 31,25 25-15,25 24-1,0 1 1,0 24 0,24 25-1,1 26 1,24-26 0,-24-74-1</inkml:trace>
  <inkml:trace contextRef="#ctx0" brushRef="#br0" timeOffset="132310.1">18159 14711 0,'0'0'0,"0"-50"0,-25 25 15,-25 50 32,25 0-31,25 0 0,-24 24-16,24 1 15,-25 0 1,0 49-1,50-25 1,-25-24-16,25 0 16,24-26-1,51-24 1,-1 0 0,-25-24-1,-24 24 1</inkml:trace>
  <inkml:trace contextRef="#ctx0" brushRef="#br0" timeOffset="132610.99">18580 15083 0,'25'0'0,"0"0"15,0-25 1,0 25-1,-25 50 1,0-1 0,-25 26-1,0-26 1,25-24 0,0 0-1,0 0 1,99-50-1,25 0 1,0-24 0</inkml:trace>
  <inkml:trace contextRef="#ctx0" brushRef="#br0" timeOffset="133260.59">19250 14612 0,'0'-25'0,"0"0"31,0 50-15,0 0-16,25 49 31,25 0-15,-1-49 0,26 0-1,-26-75 1,1 1-1,-25-50 1,-1 24 0,-24 26-1,0 24 1,25 0-16,-50 75 31,25 24-15,0 25-1,25 25 1,0-25 15,0 1-15,0-26 0,0 1-1,-25-51 1,-50-24-1,0 25 1,1-25-16,-26 0 16,26-25-1,24 1 1</inkml:trace>
  <inkml:trace contextRef="#ctx0" brushRef="#br0" timeOffset="133677.31">20193 15058 0,'25'0'15,"-25"25"1,0 0-16,0 0 31,0-1-15,0 1-1,0 0-15,0 0 32,24-25-17,26-25 1,49-25 0,1 1-1,-51 24-15</inkml:trace>
  <inkml:trace contextRef="#ctx0" brushRef="#br0" timeOffset="134193.37">21359 14860 0,'0'0'0,"-25"0"15,25-25 16,50 25-15,-26 0 0,100-25-1,0 0 1,25 0 0,-74 1-1,-26 24 1</inkml:trace>
  <inkml:trace contextRef="#ctx0" brushRef="#br0" timeOffset="134394.18">21582 15108 0,'0'0'0,"-25"25"16,50-50 31,25 25-47,24-25 15,50 0 1,149 0-16</inkml:trace>
  <inkml:trace contextRef="#ctx0" brushRef="#br0" timeOffset="135228.37">23145 14537 0,'0'0'15,"-25"0"1,0 0-16,-24 25 15,-51 49 17,26 50-17,24 25 1,50-50 0,100-24-1,73-75 1,100-25-1,-198-25 1,-51 50 0</inkml:trace>
  <inkml:trace contextRef="#ctx0" brushRef="#br0" timeOffset="135461.65">23666 14959 0,'0'25'15,"0"-1"1,0 1 0,0 124-1,0-25 1,25 0-1,-1-74 1</inkml:trace>
  <inkml:trace contextRef="#ctx0" brushRef="#br0" timeOffset="135977.44">24162 14760 0,'-25'0'15,"50"-24"1,25 24-1,24 0 1,0-25 0,-49 0-1,0 0-15,0-24 32,-25 24-32,0 0 15,-25 25-15,-49 0 31,-1 25-15,1 49 0,49 25-1,25 1 1,25-1 0,24-74-16,51-1 15,-51 1 1,100-50-1,0 1 1,-99-1-16,-1-25 16</inkml:trace>
  <inkml:trace contextRef="#ctx0" brushRef="#br0" timeOffset="136397.43">24658 13942 0,'25'-25'16,"-25"0"-1,25 25 1,24 50 0,1-1-1,-50 26 1,0 24 0,0-49-1,25-50 32,0-25-31,24 0-1,26-49 1,24 24 0</inkml:trace>
  <inkml:trace contextRef="#ctx0" brushRef="#br0" timeOffset="136878.41">25154 13917 0,'0'0'0,"0"-25"15,25 25 16,0 0-15,0 25 0,-25 0-16,24 24 15,-24 26 1,0-26 0,0-24-1,0 0 16,0-50-31,0 0 16,50-74 0,0 0-1,-50 49-15,25 1 32,-25 24-17,0 99 16,0 1-15,0 24-16,49-49 31,50-1-15</inkml:trace>
  <inkml:trace contextRef="#ctx0" brushRef="#br0" timeOffset="137445.54">26667 14785 0,'0'0'0,"0"-25"16,0 1-1,50 24 17,0 0-17,24-25 1,50 0 0,0 0-1,-25-24 1,-74 24-1</inkml:trace>
  <inkml:trace contextRef="#ctx0" brushRef="#br0" timeOffset="137712.57">26965 14537 0,'0'0'0,"-25"0"0,25-25 15,0 50 17,0 0-17,25 74 1,0 25 0,25 0-1,-1 0 1,1-49-1,24-50 1</inkml:trace>
  <inkml:trace contextRef="#ctx0" brushRef="#br0" timeOffset="138078.54">28181 14363 0,'-25'-24'15,"50"48"-15,-50-73 0,25 24 16,-25 25 0,0 0-1,0 25-15,1 0 16,-26 49-1,50 25 1,-25 1 0,25-51-16,25 26 15,49-26 1,51 1 0,23-50-1,-48-25 1,-51 25-1</inkml:trace>
  <inkml:trace contextRef="#ctx0" brushRef="#br0" timeOffset="138344.01">28726 14711 0,'0'0'15,"50"0"-15,-25 0 31,0 49-15,-50 51 0,25-26-1,-25 0 1,0-49 0,50 0-1,25-25 1,49-50-1,25 1 1</inkml:trace>
  <inkml:trace contextRef="#ctx0" brushRef="#br0" timeOffset="138845.22">29545 14562 0,'0'-25'32,"50"0"-1,-25 25-31,-1 0 15,76-24 1,-26-26 0,-49 25-1,0-25 1,-75 1 0,-49 49-1,24 25 1,1 24-1,24 26 1,1-1 0,49 50-1,0-49 1,49-1 0,51-24-1,-51-26-15,100-24 16,-25-49-1,0-26 1</inkml:trace>
  <inkml:trace contextRef="#ctx0" brushRef="#br0" timeOffset="140377.6">28975 14388 0,'-50'25'16,"25"-25"-1,0 0 16,25 25-15,25-25 0,0 0-16,0 0 15,49 25 1,-49-25 0,0 25-1,24 49 1,-49 0-1,-24 1 17,24-26-17,-25 1 1,25-25 0,-25 0-1,50-75 63,-25 25-62,25-24 0,-25 24-16,24-25 15,-24 1-15,50-26 16,-50 1-1,25-1 17,-25 26-17,0 24 1,0 0 0,0 50 15,0 0-16,-25-1-15,25 51 16,-25-1 0,50 1-1,-25 24 1,50-25 0,-1-24-1,1-25 1,-1 0-1,-24-25 17,0 0-17</inkml:trace>
  <inkml:trace contextRef="#ctx0" brushRef="#br0" timeOffset="145178.2">29818 14091 0,'0'-25'15,"0"0"1,0 0-1,25 25 64,0 0-64,-1 0 1,26 0-16,-25 25 15,0-25-15,-1 0 16,1 25 0,0 0-1,-25 24-15,-50 26 16,1-1 0,24-24-1,0-50 1,50 0 31,49 0-32,1-25 1,-1 0 0,-24 0-1,-50 0-15</inkml:trace>
  <inkml:trace contextRef="#ctx0" brushRef="#br0" timeOffset="145778.21">30339 14016 0,'0'0'0,"0"-25"0,25 25 16,-25-24 0,25 24 15,-1 0-15,1 24-1,0 1 1,0 25-1,-25-1 1,0 26 0,-25-50-1,0-1 1,25 1 31,0-50-47,50-49 15,-25 0 17,-1 24-32,1 0 15,0 26 1,-25-1 15,-25 74-15,25 26-1,0-1 1,75-24 0,-1-1-1,25-24 1,-49-25-16</inkml:trace>
  <inkml:trace contextRef="#ctx0" brushRef="#br0" timeOffset="147344.67">28404 16373 0,'0'-25'32,"0"50"-17,0 0-15,0 24 16,0 1-16,-25 74 16,0-25-1,25-49 1,0-25 15,50-25 16,-25-25-31,148 0-1,125-25 1,-124 26-16,223-26 15,-50 0 1,-74 26 0,-75-1-1,-49 0 1,-74 0 0,-51 25-1,1 0 1,-25-25 15</inkml:trace>
  <inkml:trace contextRef="#ctx0" brushRef="#br0" timeOffset="147744.21">30314 16174 0,'0'0'0,"-25"-24"32,0 24-32,25 24 31,25-24-15,50 25-1,98 25 1,26-25-1,-125-1 1,25 1 0,-99 0-1,0 25 1,-49 24 0,-50 1-1,-25-1 1,24 0-1,51-24 1,-1 0 0,25-50-16</inkml:trace>
  <inkml:trace contextRef="#ctx0" brushRef="#br0" timeOffset="148027.81">30215 16298 0,'0'0'15,"0"-24"1,0 48 31,0 1-47,0 25 15,25 49 1,-25 25 0,49 0-1,-49-49-15,50 24 16,-25-25 0</inkml:trace>
  <inkml:trace contextRef="#ctx0" brushRef="#br0" timeOffset="151028.17">31554 16100 0,'0'-25'47,"0"50"78,0 0-125,0 0 15,0 24-15,0 1 16,-24-1-16,24 1 16,-25 24-1,25-24 1,0-25 0,25 0-16,24-25 15,26-25 16,24-25-15,-25-24 0,1 24-1,-50 25 1,-1 1 0,-24 48 15,25 26-16,-25 24 1,0 1 0,0-25-16,25 24 15,-50-49 1,25 0 0</inkml:trace>
  <inkml:trace contextRef="#ctx0" brushRef="#br0" timeOffset="151761.6">31778 15728 0,'0'0'15,"-100"-50"1,76 50 0,-26 0-16,-24 25 15,-26 25 1,26-1 0,-25 51-1,49-26 1,1 50-1,49 0 17,0 0-17,49 25 1,-24-50-16,49 75 16,1-25-1,24-50 1,0-25-1,50-24 1,0-50 0,-25-50-1,0 1 1,0-26 0,-25-49-1,-24 0 1,-1-124 15,-49 74-15,-75 1-1,1-1 1,-51 25 0,-24 50-1,0 0 1,-24 74-1,-26 0 1,25 50 0,0 49-1,75-24-15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42:34.5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7839 2282 0,'0'0'0,"0"-25"15,0 1 1,0-1 78,0 50-94,0-1 62,0 1-46,25 0-16,-25 0 15,0 25-15,0 49 32,0 0-17,0 0 1,0-49-1,0-25 1,25-25 15,24-75-15,50-24 0,-24-25-1,-1 0 1,-24 74-1,-25 25 1,-25 1 0,25 48 15,-1 1-15,1 0-1,25 50 1,24-1-1,25 50 1,-49-99 0,-25 0-1,0-25 1,-1-25 0,-24-25-1,0-74 1,25 0-1,-25 0 1,0 50 0,0 49-1,25 25 17</inkml:trace>
  <inkml:trace contextRef="#ctx0" brushRef="#br0" timeOffset="307.79">9327 2357 0,'0'0'0,"25"25"16,-25-50 15,25 25 0,49-25 1,1 0-17,-1 0 1,-24 25-1,-25 0 1</inkml:trace>
  <inkml:trace contextRef="#ctx0" brushRef="#br0" timeOffset="524.3">9327 2605 0,'0'0'0,"-24"25"15,-1-25 1,74 0 15,-24 0-31,74-25 32,25 25-17,-74-25-15</inkml:trace>
  <inkml:trace contextRef="#ctx0" brushRef="#br0" timeOffset="1773.5">10642 1761 0,'0'0'15,"0"-49"16,0 74 16,0-1-31,0 1-16,-25 0 16,25 49-1,25 26 1,-25-1-1,0 25 1,0 25 0,25 0-1,0-1 17,-25-73-32,25 74 15,-1 0 1,1 24-1,0-24 1,0 25 0,-25-26-1,25 1 1,-1-25 0,26 50-1,-25-25 1,0 0-1,24 0 1,26 49 15,-26-74-15,-24-25 0,25 25-1,-25 0 1,-1-24-1,1 24 1,0 0 0,0-25-1,0 0 1,24 0 0,-24 1-1,0-51-15,-25 50 16,49 25-1,-24-24 1,-25-1 0,25 25 15,-25-25-15,25 0-1,-25-49 1,25 24-1,-1 26 1,-24-1 0,25-25-1,-25-24-15,0 24 16,25 1 0,-25 24-1,0 25 1,-25-25-1,0 1 1,1-1 0,-1-25-1,0 1 17,0-75-17,25 24-15</inkml:trace>
  <inkml:trace contextRef="#ctx0" brushRef="#br0" timeOffset="3167.72">12453 1737 0,'0'0'0,"25"-25"0,-25 0 32,0 50 61,25 24-77,-25-24-16,0 50 16,0-26-16,25 1 15,-25 74 1,24-25-1,1-49 1,-25-26 0,0 1-1,0 0 17</inkml:trace>
  <inkml:trace contextRef="#ctx0" brushRef="#br0" timeOffset="4275.41">16745 1513 0,'0'0'0,"-25"0"16,0 0 30,50-25-30,0 1 0,0 24-16,24-25 15,1 0-15,-1 25 16,51 0 0,-26 50-1,-49 49 1,0 25-1,-50 0 1,0 0 0,-25-50 15,26-24-15,-1-50-1,74-74 1,26-75-1,24-50 1,0 50 0,-74 25-1,25 75 1,-50 24 15,-25 75-31,0-26 16,-25 76-1,1 48 1,49-73-16,0 24 31,74 0-15,75-49 0,25-50-1,24 0 1</inkml:trace>
  <inkml:trace contextRef="#ctx0" brushRef="#br0" timeOffset="5173.41">21210 1588 0,'25'0'31,"0"0"-15,-1 0 15,1 24-31,0-24 16,49 0-1,26 0 1,-1-24 0,-50-26-1,-24 0 1,0 1-1,-50-1 1,-24 25 0,-26 50 15,-24 0-15,49 25-16,-49 24 15,50 50 1,24 0-1,50-25 1,99-24 0,49-50-1,51-25 1,-26-25 0,-74-25-1,-50 1 1</inkml:trace>
  <inkml:trace contextRef="#ctx0" brushRef="#br0" timeOffset="5791.75">21805 943 0,'0'0'16,"-24"0"31,48 0 15,1 0-46,0 0-16,25 0 15,-26-25 1,51 25 0,-75-25 15,25 25-31</inkml:trace>
  <inkml:trace contextRef="#ctx0" brushRef="#br0" timeOffset="6258.38">22227 719 0,'25'0'31,"-25"-24"-15,49-1 0,1 0-1,-25 25 1,0 50-1,-50 24 1,0-49 0,25 0-1,0-1 1,25-24 0,24 0-1,-24 25 1,0 0-1,-25 25 1,-50-1 0,26-49 15,-1 25-15,0-25-1</inkml:trace>
  <inkml:trace contextRef="#ctx0" brushRef="#br0" timeOffset="6774.41">22872 719 0,'0'0'0,"25"-24"31,0 24 16,-1 24-31,-24 1-16,0 25 15,0-25 1,0 49 0,-24 0-1,-1-49 1,0-25-1,50-49 17,0-1-32,24-49 15,26 0 1,-26 24 0,-49 50-1,0 50 16,0 0-15,-25 25-16,1 74 31,24-100-15,24 26-16,26-25 16,74 49-1,25-49-15</inkml:trace>
  <inkml:trace contextRef="#ctx0" brushRef="#br0" timeOffset="8047.56">24534 943 0,'0'0'15,"0"-25"-15,0 0 31,0 50 16,0 24-31,25 1 0,-25 0-16,0-1 15,25 75 1,-25 25-1,25 25 1,-25 0 0,-25 24-1,25-24 1,0-1 0,0-73-16,0 98 15,0-24 1,0-26-1,0 26 1,-25-25 15,25 0-15,-25 0 0,25-1-1,0-23 1,0 23-1,0 1 1,-25 74 0,25-74-1,0-25 1,0-49 0,-25 74-1,25-1 1,-24 1-1,24-25 1,0 25 15,-25-99-15,25 99 0,0-50-1,0 75 1,0-50-1,-25 0 1,25 24 0,0-24-1,0 25 1,25-25 0,-25 0-1,0 0 1,25 0-1,-1-24 1,-24-26 0,-24 1 15,24-26-31,0-24 16,0 25-1,0-26 16</inkml:trace>
  <inkml:trace contextRef="#ctx0" brushRef="#br0" timeOffset="9291.26">12999 4316 0,'0'0'0,"0"-24"15,-25 24 32,0 0-16,0 0-31,1 24 16,-26-24-16,25 25 16,-24 0-16,-26 74 31,50-49-31,-49 24 16,49 26-1,25-1 1,50-25-1,49 1 1,25-51 0,25-48-1,-25-26 1,0-49 0,-99 49-1,0 1-15,-1-51 31,-24 26-31,-74 0 32,-1 49-17,-49 0 1,-24 25 0,24 25-1,49 0 1,50 24-16</inkml:trace>
  <inkml:trace contextRef="#ctx0" brushRef="#br0" timeOffset="10308.94">13371 6673 0,'0'0'0,"-25"25"16,25-50-1,-25 25 17,1 0-17,-26 25 1,0 25-1,-24 24 1,-1 25 0,26 25-1,24 25 17,25-99-32,0 99 15,50-50 1,49-50-1,25 1 1,0-50 0,0-50-1,-50-24 1,1-50 0,-50 25-1,-1 0 1,-48-26 15,-26 51-31,-49 0 31,0-1-15,-25 50 0,74 1-16,0 24 15,-24 0 1,24 0-1,50 24-15</inkml:trace>
  <inkml:trace contextRef="#ctx0" brushRef="#br0" timeOffset="11423.66">17241 3994 0,'0'0'15,"0"-50"1,0 26-1,-25 24-15,25 24 79,0 1-79,0 25 15,0 74 1,25 0-1,-25 0 1,0-50 0,0-24-1,0-25 1,0 0 46</inkml:trace>
  <inkml:trace contextRef="#ctx0" brushRef="#br0" timeOffset="13024.43">17464 6500 0,'0'0'0,"-25"0"125,0 24-109,-24 1-1,24 0-15,0 25 16,-24-1-16,-1 50 15,0 1 1,50-1 0,25 25 15,25-50-15,74 1-1,25-50 1,-75-1-16,75-24 15,-50-49 1,-24-26 0,-51-24-1,1-50 1,-25 25 0,0 25-1,-25 0 1,-24 0-1,-50 49 1,-1 0 0,1 25 15,25 25-31,-26 0 16,26 0-1,49 25-15</inkml:trace>
  <inkml:trace contextRef="#ctx0" brushRef="#br0" timeOffset="14320.16">21036 4589 0,'-25'0'15,"1"0"1,-1 0 31,50-24 0,-1 24-32,1 0-15,0 0 16,124-25-1,-75 0 1,-24 0 0,-25 25 46</inkml:trace>
  <inkml:trace contextRef="#ctx0" brushRef="#br0" timeOffset="15091.69">21681 4292 0,'-25'0'16,"1"0"0,48-25 77,1 25-93,0-25 16,0 25-16,25-25 16,-26 25-1,76 0 1,-76 0-16,1 25 15,-25 49 1,-25 26 0,-49-51-1,49 1 1,25-25 15,25-25-15,25 0-1,24 0 1,-49 25 0,0-1 15,-25 1-31,0 0 16,-50 25-1,0-1 1,-24-24-1,24 0 1,1-50 0,49-25-1</inkml:trace>
  <inkml:trace contextRef="#ctx0" brushRef="#br0" timeOffset="15591.7">22351 4441 0,'25'0'32,"0"0"-1,24 0-16,-24 0 1,0-25-16,0 25 16,0-25-16,-1 0 15,-24 0 1,25-24 0,-50-1-1,-24 25 1,-1 25-1,-49 50 1,49 49 0,1 0 15,24 1-15,25-26-1,49 0 1,26-24-1,74-50 1,24-25 0,-98 25-16,24-99 15</inkml:trace>
  <inkml:trace contextRef="#ctx0" brushRef="#br0" timeOffset="15940.98">22674 3895 0,'0'0'15,"-25"0"1,50-25 31,-1 25-47,1-25 16,25 25-16,-25 0 15,-1-25 1,26 25-1</inkml:trace>
  <inkml:trace contextRef="#ctx0" brushRef="#br0" timeOffset="16307.73">22996 3622 0,'0'0'0,"0"-25"16,0 0-1,50 25 1,-1 0 0,1 25-1,-50 25 1,25-26-16,-50 1 15,50 0 1,0 0 0,-1 0 15,1 24-15,-25 1-1,-49-25 1,24 0-1,25-1 1</inkml:trace>
  <inkml:trace contextRef="#ctx0" brushRef="#br0" timeOffset="16824.71">23517 3547 0,'0'0'0,"0"-24"16,25 24 15,0 24 1,-25 1-32,0 0 15,24 0 1,-48 49-1,24-49 1,0 0 0,-25 0-16,50-50 31,24-25-15,-24-49-1,0 25 1,0-1-1,-25 50 1,0 50 15,-25 0-15,25 0 0,-25 49-1,25 25 1,-25-49-16,50 0 15,25-1 1,-26-49-16</inkml:trace>
  <inkml:trace contextRef="#ctx0" brushRef="#br0" timeOffset="20874.97">21706 6772 0,'0'0'0,"0"-24"93,0-1-77,0 0 0,-25 0-1,25 0-15,-25 25 16,1 0-16,-26 0 15,-24 25 1,-1 25 0,26 24 15,-1-24-15,50-1-1,0 1 1,50-50-1,24 0 1,-24 0-16,-1-25 16,-24 0-1,0 1 1,0-1 15,-25 50 32,24 24-48,-48 1 1,24-1 0,0 1-16,0 99 15,-25-25 1,0-25-1,0-49 1,25-25 0,0-50 15,0 0-31</inkml:trace>
  <inkml:trace contextRef="#ctx0" brushRef="#br0" timeOffset="21474.9">22177 7095 0,'0'0'0,"0"25"63,25-25-48,0 25 1,0-25-16,24-25 15,26 25 1,-26-50 15,-24 25-15,-50-49 0,1 24-1,-1 50 1,-50 0-1,-24 25 1,25 74 0,24 1-1,25 24 1,50 24 0,25-98-1,49-25 1,50-25-1,-25-25 1,-25-25 15,-49 26-31</inkml:trace>
  <inkml:trace contextRef="#ctx0" brushRef="#br0" timeOffset="22124.95">22574 6599 0,'-24'0'16,"-1"0"-1,74-25 48,-24 25-48,0 0-15,0-25 16,24 25-16,-24 0 31,0-25-15</inkml:trace>
  <inkml:trace contextRef="#ctx0" brushRef="#br0" timeOffset="22542.62">22822 6375 0,'0'0'0,"0"-24"15,25-1 16,0 25-15,0-25-16,0 25 16,-1 25-1,-24 24 1,0-24-16,-24 25 16,24-25-1,24-25 1,1 0-1,0 25 1,0-1 15,-25 26-15,-25 24 0,0-49-1,-24 0 1,24-25-16</inkml:trace>
  <inkml:trace contextRef="#ctx0" brushRef="#br0" timeOffset="23024.98">23070 6450 0,'0'0'0,"25"-50"16,0 50-16,0-25 15,0 25 1,0 0 0,-1 0 15,1 50-15,-25 25-1,0-51-15,-25 26 16,50-50 15,0-25-15,49-49-1,-24-26 1,-25 26 0,0 49-1,-25 0 16,-25 75-31,0 0 16,0-26 0,25 51-1,25-1 1,25-24 0,49-25-1,-50-25-15</inkml:trace>
  <inkml:trace contextRef="#ctx0" brushRef="#br0" timeOffset="28275.21">9303 10890 0,'0'0'0,"-25"0"0,0 0 16,0 0-1,75-24 64,-25 24-64,49 0-15,-24-25 16,-1 25-16,75-50 15,-49 25 17,-1 1-17,-74-1 1,25 25 0,0 0-1,-50 0-15</inkml:trace>
  <inkml:trace contextRef="#ctx0" brushRef="#br0" timeOffset="28627.47">9402 11139 0,'0'0'0,"0"24"15,-50-24 1,75 0 31,0 0-32,0 0 1,74-24 0,0-26-1,-24 25 1,-51 0-1,1 25-15,0 0 32,0 0 15</inkml:trace>
  <inkml:trace contextRef="#ctx0" brushRef="#br0" timeOffset="60944.79">10841 10369 0,'0'0'0,"0"-24"31,0-1 1,-25 25-17,0 25 1,25-1 0,-25 51-1,50 49 1,-25 25-1,25 24 1,0 1 0,-1-25-1,-24-75 1,0-24 0,0-25-1</inkml:trace>
  <inkml:trace contextRef="#ctx0" brushRef="#br0" timeOffset="61712.26">12428 9600 0,'0'0'0,"0"-24"31,0-1 0,0 50-31,-25 49 16,25 75 0,25 49-1,-25 1 16,50 49-15,-25 0 0,24 50-1,1-1 1,-25 1 0,0-174-16,-1 149 15,1 25 1,0-50-1,25 0 1,-1-25 0,1-49-1,-1-1 1,-24-24 0,0 0-1,-25-25 16,0-25-15,-25-49 0</inkml:trace>
  <inkml:trace contextRef="#ctx0" brushRef="#br0" timeOffset="62262.04">13495 10047 0,'0'0'0,"0"-25"16,0 0 0,-25 1-16,25-1 31,25 74 0,-25 1-15,25 99-16,-25 0 31,25 0-15,-1-50-1,1-50 1,-25-24 0,25 0-1</inkml:trace>
  <inkml:trace contextRef="#ctx0" brushRef="#br0" timeOffset="62894.54">14165 12081 0,'0'25'32,"-50"-25"-17,50 25-15,-25 0 16,1 49-1,-26 25 1,0 50 0,26-25-1,-1 0 1,25-25 0,49-49-1,26 0 1,49-26 15,0-24-15,-75-24-16,51-76 15,-51 1 1,1-50 0,-25-24-1,-75 24 1,-24 25-1,-75 25 1,25 49 0,-25 25-1,25 25 1,49 50 0,51-25-16</inkml:trace>
  <inkml:trace contextRef="#ctx0" brushRef="#br0" timeOffset="63644.55">16447 10097 0,'0'24'32,"25"-48"-32,0 24 15,-1 0 1,26-25-1,24 25 1,1 0 0,-1 0-1,-24-25 1,-25 25 0,0-25-1</inkml:trace>
  <inkml:trace contextRef="#ctx0" brushRef="#br0" timeOffset="64128.45">17191 9724 0,'0'0'0,"0"-24"0,0-1 32,25 0-32,0 0 31,0 0-31,74 1 16,-25 24-1,-49 0-15,0 74 31,-75 25-15,25 1 0,1-51-1,48-49 1,51 25 0,49 49-1,-99-49 1,24 25-1,-49 24 1,-24-49 0,-51 0-1,26 0 1</inkml:trace>
  <inkml:trace contextRef="#ctx0" brushRef="#br0" timeOffset="64545.42">18208 9997 0,'0'0'0,"50"-24"32,-50-1-17,25 25 1,24-25-1,1 0 1,0-49 0,-50 24-1,0 25 1,-50 0 15,25 50-31,-24-25 16,-51 100-1,26-1 1,49 25 0,25-25-1,124-25 1,25-74 0,0 0-1,-25-74 1,-25-25-1</inkml:trace>
  <inkml:trace contextRef="#ctx0" brushRef="#br0" timeOffset="64784.06">18630 9402 0,'0'0'16,"-25"0"-16,25-25 16,0 0-1,25 25 1,25-24 0,24-1-1,25 0 1,-74 25-16</inkml:trace>
  <inkml:trace contextRef="#ctx0" brushRef="#br0" timeOffset="65113">18977 9228 0,'0'-24'15,"0"48"-15,25-73 0,0 24 16,0 0-1,0 25 1,-1 0 0,-24 25-1,25 25 1,-25-1 0,25-24-1,0 0-15,0-25 16,-25 25-1,24 49 1,-98-24 0,24-26-1</inkml:trace>
  <inkml:trace contextRef="#ctx0" brushRef="#br0" timeOffset="65547.28">19498 9104 0,'0'0'0,"25"-24"0,0 24 15,-25-25 1,25 25 0,24 0-1,-49 25-15,25 24 16,-25 26-1,-25-26 1,0 1 0,25-25 31,25-75-47,25-24 31,-50 24-31,25 0 15,-25-24 1,25 49 0,-50 50-1,0 74 1,0 0 0,25 25-1,25 25 1,25 0-1</inkml:trace>
  <inkml:trace contextRef="#ctx0" brushRef="#br0" timeOffset="66444.89">18208 12007 0,'0'0'0,"0"-25"32,-24 25-32,-1-25 15,-25 25 1,25-25-16,-99 25 16,-25 25-1,25 50 1,50-1 15,49 25-15,75-49-1,49-25 1,75-50 0,-50-50-1,-25 1 1,-49 0-1,-50 49-15,24 25 16,-24 99 15,0 99-15,0 51 0,0 23-1,0-98 1,0-50 15,50-74-31</inkml:trace>
  <inkml:trace contextRef="#ctx0" brushRef="#br0" timeOffset="66878.45">19002 12478 0,'0'0'0,"25"0"31,0-25 1,0 25-32,74-25 15,-50-24 16,-24-1-15,-25-24 0,0 49-16,-74 0 15,-25 25 1,-1 99 0,1 50-1,49 25 1,50-25-1,50-50 1,74-49 0,50-50-1,-25-75 1,-75 26-16</inkml:trace>
  <inkml:trace contextRef="#ctx0" brushRef="#br0" timeOffset="67112.28">19325 12056 0,'0'0'0,"-75"-49"31,50 24-31,25 0 31,25 25-31,0 0 16,0 0-16,49-25 15,-24 25 1</inkml:trace>
  <inkml:trace contextRef="#ctx0" brushRef="#br0" timeOffset="67480.78">19647 11734 0,'0'0'16,"0"-25"0,0 0-16,25 25 15,25-25 1,-1 50-1,-49 50 1,-25-1 0,1 1-1,24-51 17,24-24-17,1 0-15,0 0 16,-25 25-16,25 0 15,-25 0-15,-25 0 16,0 74 0,0-99-1</inkml:trace>
  <inkml:trace contextRef="#ctx0" brushRef="#br0" timeOffset="67879.22">19994 11759 0,'0'0'16,"25"-25"-16,0-25 16,25 25-1,-26 25 1,26 0 0,-25 50-1,-25 25 16,-25-26-15,50-49 15,24-99-15,26 0 0,-25-1-1,-50 76 1,0-1-1,-50 99 1,25 25 0,25 26-1,50-51 1,49-49 0</inkml:trace>
  <inkml:trace contextRef="#ctx0" brushRef="#br0" timeOffset="68832.78">21136 9303 0,'0'0'0,"24"-25"32,-24 0-17,0 50 32,0 0-47,25 49 16,-25 75-1,25 25 1,0 49 0,24-25-1,1 1 1,-25 24 0,0-24-1,-1 24 1,1 25 15,0-25-15,-25-24-1,0-26 1,0 1 0,0-75-16,0 50 15,25 0 1,-25 0-1,25-25 1,-25 0 0,0 0-1,24 0 1,-24-50 0,0 26-1,0-26 16,0 25-15,0-74-16,0 49 16,-24-24-1,-1 24 1,25-24 0,-25-25-1,25 0 1,0-1 15,0-48-15</inkml:trace>
  <inkml:trace contextRef="#ctx0" brushRef="#br0" timeOffset="70527.48">22674 11560 0,'0'0'16,"-50"-25"15,50 1 47,50 24-15,-1 0-63,50-25 15,25 0-15,25 25 16,0-25 0,99-24-1,-74-1 1</inkml:trace>
  <inkml:trace contextRef="#ctx0" brushRef="#br0" timeOffset="70995.21">24534 10965 0,'0'0'0,"0"-75"16,-25 51-1,-24-1 1,-1 25-16,-49-25 16,24 50-1,1 49 1,49 50 0,0 50-1,75 24 1,24-24-1,75-75 1,50-49 0,-1-50-1,-49-50 1,-25-99 0,-124-49 15,-74 0-16,-50 24 1,-25 99 0,25 26-1,-25 74 1,74 74 0</inkml:trace>
  <inkml:trace contextRef="#ctx0" brushRef="#br0" timeOffset="71278.92">25824 11238 0,'0'0'0,"25"0"15,0 0 16,-1 0-15,100-25 0,50 0-1,74 0 1,-49 1 0,-75 24-1,-99-25 1</inkml:trace>
  <inkml:trace contextRef="#ctx0" brushRef="#br0" timeOffset="71547.41">26543 10866 0,'-24'-25'15,"48"50"-15,-48-75 0,24 75 47,-25 24-31,25 26-16,0-1 15,0 26-15,-25-1 16,25 74 0,-25-49-1,75-24 1,-1-76-1</inkml:trace>
  <inkml:trace contextRef="#ctx0" brushRef="#br0" timeOffset="72013.63">27933 10816 0,'0'0'0,"0"-50"15,0 26-15,-25-1 16,-25 25 0,-24 0-1,24 74 1,1 75 0,-1 50-1,25-1 1,25-99-16,25 50 15,25-75 1,74 1 0,99-50 15,-74-50-15,-25-74-1,-50-75 1,-49-74-1,-25 25 1,-74 24 0,-50 50-1,-149 25 1,149 100 0,-25-1-16</inkml:trace>
  <inkml:trace contextRef="#ctx0" brushRef="#br0" timeOffset="77877.89">10121 16621 0,'0'-25'46,"25"0"33,0 25-79,24-24 15,1 24-15,25-25 16,73 0-1,1-25 1,-74 25 0,-51 25-1</inkml:trace>
  <inkml:trace contextRef="#ctx0" brushRef="#br0" timeOffset="78162.25">10196 16943 0,'0'0'0,"0"25"31,24 0-16,26-25 1,0 0-16,74-25 31,25-24-31,-1-1 16,-48 25 0,-26 0-1,-24 1 1</inkml:trace>
  <inkml:trace contextRef="#ctx0" brushRef="#br0" timeOffset="82779.42">13669 16100 0,'0'25'31,"0"-50"-15,0 0-1,0 0 1,24 25-16,-24-49 15,-24-1 1,24-24 0,-50-1-1,0 1 1,-49 24 0,0 25-1,0 50 16,-25 74-15,24 50 0,1 0-1,99-50-15,0 1 16,99-26 0,50-49-1,50-75 1,-50-24-1,-25-75 1,-75 50 0,-24 49-1,-25 25 17,0 75-17,0 49 1,-25 124-1,0 26 1,25 73 0,-24-24-1,48-75 1,1-99 0,-25-74-1,50-75 1</inkml:trace>
  <inkml:trace contextRef="#ctx0" brushRef="#br0" timeOffset="83913.4">14934 16472 0,'-25'0'0,"0"0"93,25 25-61,25-25 61,0 0-93,-25 25 16,25-25-16,-1 0 16,26 0-1,0 25 1,24-50 0,-24 25-1,24-25 1,-24-25-1,-1 1 1,-49-1 0,0 0-1,0 1 1,-49-1 0,-1 25 15,25 25-31,-74 0 15,-25 0 1,0 50 0,0 0-1,50 24 1,-1 50 0,50 0-1,25 25 1,25 0-1,25-50 1,74-25 0,149-24-1,-75-75 1,-49 0 15,-50-49-15,-24 24-1</inkml:trace>
  <inkml:trace contextRef="#ctx0" brushRef="#br0" timeOffset="84496.99">15579 15777 0,'-25'0'15,"0"0"1,25-24 62,50 24-62,-25-25-16,-1 25 15,26-25 1,24 0 0,-49 25-1</inkml:trace>
  <inkml:trace contextRef="#ctx0" brushRef="#br0" timeOffset="84946.49">15876 15480 0,'0'0'0,"25"-25"16,-50-25-1,25 26 1,50-1-1,24 0 1,26 25 0,-26 25-1,-74 49 1,-49 1 0,24-1-1,25-49 1,25-25-1,49 0 1,0-25 0,1 25-1,-75 25-15,25 49 16,-50 1 0,-25-1 15,1 1-16,-26-51 1,26-24 0</inkml:trace>
  <inkml:trace contextRef="#ctx0" brushRef="#br0" timeOffset="86129.33">16422 15505 0,'0'0'0,"0"-25"16,0 0-16,25 25 15,49-25 1,-24 25 0,0 0 15,-26 0-16,1 0 1,-25 25 0,25-25-1,-50 0 1,0 25 0,-24 24-1,-1 26 1,25-26-1,1 1 1,24-25 0,0 0-1,0-1 32,0-48 141,24 24-188,-24-25 15,25 25 1,-25-25-16,25 0 16,0-24-16,0-26 31,24 1-16,-24 24-15,25-24 16,-50 24 0,25 25-1,-25 1 1,24-1 0,-24 50 93,0-1-93,0 1-1,-24 0 1,24 0-1,-25 24 1,25 1 0,0-25-1,0 24 1,49 1 0,1 0-1,24-50 1,-24 24-16,0-48 15,74 24 1,-100-25 0,1 25-1,-25-25 1,-49 25 0</inkml:trace>
  <inkml:trace contextRef="#ctx0" brushRef="#br0" timeOffset="137583.39">8410 16621 0,'0'0'0,"0"-25"31,24 25 0,-24-25 32,0 50 30,0 0-93,-24 25 16,24-26-16,0 26 16,0 0-1,-25 74 1,0 0-1,0-50 1,0 1 0,25-51 15,0-48-15,50-26-1,49-49 1,0-25-1,1 0 1,-1 49 0,-50 26 15,1 24-15,-25 25-1,0 0 16,-25 49-15,25 1 0,-25 0-1,24 24 1,-24-49 0,25 24-1,25 26 1,-25-1-1,49 1 1,-24-26 0,-1-24 15,-49 0-15,25-25-16,0-25 31,-25 0-16,74-124 1,1-49 0,-1 0-1,0 49 1,-24 25 0,-25 49-1,-25 50 16,25 25-15,-50 0-16,0 25 16</inkml:trace>
  <inkml:trace contextRef="#ctx0" brushRef="#br0" timeOffset="139433.25">18754 16671 0,'0'0'0,"0"24"47,0-48-47,-25 48 62,75 1-31,-1-25-15,1 0-16,49 0 16,1 25-1,98-25 1,0 0 0,-123 0-16,49 0 15,-99 0 1,0 0-1,-100 0 1</inkml:trace>
  <inkml:trace contextRef="#ctx0" brushRef="#br0" timeOffset="139753.54">18754 16968 0,'0'0'15,"-25"0"-15,0 0 0,1 25 47,48 0-31,76 24 0,123-49-1,25 25 1,0-50-1,-74 25 1,-75 0 0,-74 0-1,-50 0 1,0 0 0</inkml:trace>
  <inkml:trace contextRef="#ctx0" brushRef="#br0" timeOffset="140152.07">19548 16398 0,'0'0'0,"0"-25"31,-25 0-31,0 50 47,0 24-47,-49 100 16,-75 99-1,-49 75 1,-1-1-1,50-74 17,75-148-32,-25 73 15,74-148 17,0 0-17</inkml:trace>
  <inkml:trace contextRef="#ctx0" brushRef="#br0" timeOffset="144233.18">21483 16274 0,'0'0'0,"0"-50"31,-50 50-31,25 0 16,-24 25 15,-1-25-15,-24 49 0,-25 51-1,-1 24 1,51 49-1,24 1 1,0 0 0,75-50-1,-1-50-15,100 1 16,0-75 0,-25 0-1,0-50 1,0-24-1,-25-26 1,-49 1 15,-25-25-15,-25 0 0,-25 25-1,-25-25 1,26 74-16,-51-49 15,-24 49 1,-25 25 0,-50 75-1,-49 74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45:18.7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5458 1910 0,'-25'25'78,"0"25"-78,0-26 16,0 51-16,-24-1 15,24 1-15,-74 148 16,24-25-1,26-49 17,24-99-17,50-100 1,-1-24 0,1-25-1,74-149 1,1-1-1,-51 125-15,26-24 16,-75 98 0,25 75 15,-1 99-15,26 74-1,0 50 1,-26-49-1,26-75 17,-25-99-17,0-50 1,-1-50 0,26-123-1,0-1 1,-26 51-1,1 73 1,0 50 0,-25 1-1,25 24 1</inkml:trace>
  <inkml:trace contextRef="#ctx0" brushRef="#br0" timeOffset="400.02">6152 2332 0,'0'0'0,"25"0"16,0 0 0,0 0-1,24-25 1,1-25-1,-25 1 1,-1-26 0,-24 51-1,-24 24 1,-76 24 0,51 51-16,24-26 15,-25 26-15,1 74 16,49-75 15,74-24-15,50-50-1,0-25 1,-49-25 0,-51 1-16</inkml:trace>
  <inkml:trace contextRef="#ctx0" brushRef="#br0" timeOffset="849.94">6549 2233 0,'0'0'0,"25"0"31,24 0-15,-24 49-1,-25 26 1,-25 49-1,1-25 17,-1-49-17,25-26 1,0-48 0,25-26-1,24-49 1,-24 49-16,49-49 15,1 24 1,-50 26 0,0 24-1,-50 50 32,25 0-47,-25 74 31,25-49-31,0 24 16,0-49 0,0 0-16</inkml:trace>
  <inkml:trace contextRef="#ctx0" brushRef="#br0" timeOffset="1317.01">7492 1885 0,'0'0'16,"25"-24"-16,-25-1 0,0 0 46,0 75-46,-25-1 16,-25 125 0,-49 49-1,49 0 1,50-99 0,50-49-1,-1-75-15,100-25 16,-74 0-1</inkml:trace>
  <inkml:trace contextRef="#ctx0" brushRef="#br0" timeOffset="1500.55">7293 2233 0,'0'0'0,"-25"-25"15,-24 25-15,24 0 16,75 0 15,-1-25-31,75 25 16</inkml:trace>
  <inkml:trace contextRef="#ctx0" brushRef="#br0" timeOffset="1918.04">8112 2828 0,'0'0'0,"25"-25"0,-25 50 47,0 25-32,-50 99 1,-49-1 0,0-24-1,99-99-15</inkml:trace>
  <inkml:trace contextRef="#ctx0" brushRef="#br0" timeOffset="2700.5">9154 2332 0,'25'-25'15,"-50"50"-15,50-75 16,-50 50-16,25 25 16,-50 25-1,1 74 1,49-25 0,0-49-1,24-26 1,26-48-1,49-51 1,-24-24 0,-51 49-16,-24 26 15,25 24 17,-50 49-32,25 50 15,0-24 1,75-50 15,-1-1-15,1-73-1,24-26 1,0-49 0,-49 50-1,-50 49 16,-25 100-15,25-1 0,0-49-16,50 0 15,24-25 1,50-50 0,-25-49-1,-49 24 1,-50 1 15,-50 74-15,-74 49-1,25 51 1,49 24 0,50-25-1,124-25 1,50-74-1,-75 25-15</inkml:trace>
  <inkml:trace contextRef="#ctx0" brushRef="#br0" timeOffset="3550.58">12081 2034 0,'0'0'0,"0"-25"15,0 1 1,25 24 0,-25 24-1,25 26-15,-50 24 16,0 75 0,-49 50-1,24-75 1,0-50-1,50-49 17,0-50-32,100-74 15,48-50 1,-48 50 0,-76 74-1,1 50 1,-25 74-1,25 25 1,25 0 0,49-74-1,50-50 1,49-50 0,-49-49-1,-50-75 1,-148 125 15,-75 24-15,-25 25-1,25 74 1,74 50 0,25-99-1,75 25 1,74-25-1,0-50 1,0-25 0,-74 50-1,-26 25 1,1 25 0,-25 24-1,0-24 1</inkml:trace>
  <inkml:trace contextRef="#ctx0" brushRef="#br0" timeOffset="4083.67">13346 2406 0,'-49'50'0,"98"-100"0,-24 1 16,-25 24-1,25 25 1,-25 74-1,0 50 1,0-24 0,0-51-1,49-24 1,26-50 0,24-49-1,-25-1 1,-49 51 15,0 48 0,-25 1-31,0 0 16,149 25 0,0-50-1,-25-50 1,-25-74-1,-74 25 1,-50 24 0,-74 75-1,0 75 1,24 24 0,50 25-1,75 25 16,49-124-15,-24-25-16</inkml:trace>
  <inkml:trace contextRef="#ctx0" brushRef="#br0" timeOffset="4567.85">17166 2059 0,'0'0'0,"0"-50"31,0 26 0,0 48-15,-24 26-16,-26 99 16,0 74-1,1-49 1,24-100-1</inkml:trace>
  <inkml:trace contextRef="#ctx0" brushRef="#br0" timeOffset="4969.22">16869 2679 0,'0'-49'16,"0"98"-16,-25-148 16,0 49-16,50 1 15,0-1 1,49 25-1,100 1 1,24-1 0,-24 25-1,-75-25 17,-74 25-32,-50-25 15,-49 75 1,-26-1-1,76 51 17,73 24-17,125-75 1,-100-24 0,26-25-16,-1-25 15,-50-74 1,-123-25-1,-100 25 1,75 74-16</inkml:trace>
  <inkml:trace contextRef="#ctx0" brushRef="#br0" timeOffset="6285.71">19970 2133 0,'0'0'0,"24"-24"0,-24-1 16,0 0-1,0 0 1,-49 50-1,-75 49 1,49 1-16,-24 74 16,49 0-1,100-50 1,74-50 0,75-49-1,-1-49 1,-24-50 15,-100-1-15,-49 26-1,-75 74 1,1-25-16,-1 50 16,-74 25-1,25 74 1,74 49-1,75-123 1,24-25 0,0-25-1,-24-75 1,0-24 0,-25-25-1,-1 25 1,-24 74 31,50 25-32,-25 0-15,24 0 16,75 25 0,-49-25-1,-26 25 1,-49 49-1,-24 0 1,-51 26 0,26-51-1,73-74 32,1-24-47,74-50 16,1 24-1,-76 50 17,1 25-32,-25 25 15,0 25 1,0-25 0,0-1-1,25-24 1,49-74-1,125-75 1,-149 124 0,-1 0-1,-49 50 1,-25 124 15,25-99-31</inkml:trace>
  <inkml:trace contextRef="#ctx0" brushRef="#br0" timeOffset="6768.12">21880 2481 0,'0'0'0,"25"-50"16,24 1 0,-148 148 30,49-25-46,1 25 16,-1 1-16,0-1 16,1 0-16,-1 75 15,25-100 1,1-123 31,48-1-47,1-24 15,74-199 1,50 0 0,50-25-1,-100 224 1,-49 49 0,24 0-1,25 25 1,-99 99-1,-25 75 1,-123 0 0,24-26-1,49-48 1,50-76 0</inkml:trace>
  <inkml:trace contextRef="#ctx0" brushRef="#br0" timeOffset="7552.66">22599 2183 0,'0'0'0,"0"-50"32,0 100-32,-49-25 15,-1 74 1,25 0-1,25-24 1,25-50 0,25-25-1,-26-25 1,51-50 0,-26 26-16,26-51 15,-50 26 1,-25 99 31,-25 24-47,0 76 15,25-1 1,50-75 0,49-24-1,25-25 1,25-74-1,-25-75 1,49-99 0,-73 49-1,-51 75 1,-24 124 0,-124 99 15,-50 100-16,25-1 1,99-24 0,25-75-1,25-74-15,0 0 16,173-50 0,-123-25-1,73-49 1,-73 0-1,-75 74 1,-25 25-16,-49 75 16,24 49-1,25-25 17,75 0-17,-1-49-15,26-50 16</inkml:trace>
  <inkml:trace contextRef="#ctx0" brushRef="#br0" timeOffset="7733.56">23343 1861 0,'0'0'0,"-24"-25"0,48 0 16,76 0 0,-26 25-1</inkml:trace>
  <inkml:trace contextRef="#ctx0" brushRef="#br0" timeOffset="8984.09">26593 1761 0,'-25'0'15,"25"25"48,0 0-47,0 0-16,0 49 15,-25-24-15,1 99 16,-51-25 15,26-50-15,49-49-1,24-50 1,26 0 0,24-24-1,1-26-15,74-49 16,0 25-1,-75 74 1,-49 25 15,-25 75-15,0 49 0,25-25-1,-25 0 1,49-24 15,-24-51-15,25-48-1,-1-1-15,75-75 16,0-48 0,-49-1-1,-50 99 1,-1 25-1,-48 50 17,24 25-32</inkml:trace>
  <inkml:trace contextRef="#ctx0" brushRef="#br0" timeOffset="9238.62">27536 2307 0,'0'0'0,"0"25"15,25-25 17,-50 0-32,0 0 15,-25 50 1,25 24-1,1 0 1,-26-24 0,50-25-1</inkml:trace>
  <inkml:trace contextRef="#ctx0" brushRef="#br0" timeOffset="9435.02">27982 2481 0,'0'0'0,"0"25"32,-25-25-32,-24 74 15,24-49 1,-25 24-16,-24 1 15</inkml:trace>
  <inkml:trace contextRef="#ctx0" brushRef="#br0" timeOffset="10068.95">28578 1935 0,'0'-25'16,"0"50"-16,0-75 16,24 75 15,-24 50-16,0 24 1,0 0 0,0-49-1,0-26 17,50-24-17,-50-24-15,99-76 16,0-24 15,1 25-15,-75 74-1,-1 25 1,-24 75 0,-24 74-1,24-50 1,0-25-1,24-24 1,1-50 0,-25-25-1,50-25 1,49-74 0,0-24-1,-49 73 1,-50 50-1</inkml:trace>
  <inkml:trace contextRef="#ctx0" brushRef="#br0" timeOffset="10368.74">29322 2357 0,'0'0'0,"25"0"16,-1 25-1,-24-1 1,0 1-16,-24 50 16,-1-26-1,0-24 16,25 0-15,25-25 0,74 0-1,25-25 1</inkml:trace>
  <inkml:trace contextRef="#ctx0" brushRef="#br0" timeOffset="10884.59">30637 2109 0,'0'0'0,"24"0"0,-24-25 16,0 0 0,0 0-1,-24 25-15,-51 0 16,-24 25-1,-25 49 1,99 1 0,25-26-1,75-49 1,24 0 0,0-24 15,-74-1-31,24 0 15,-24 0 1,-25 50 15,0 0-31,-25 49 16,25-49-16</inkml:trace>
  <inkml:trace contextRef="#ctx0" brushRef="#br0" timeOffset="11684.98">30885 2158 0,'0'0'0,"24"-49"16,1 49 0,-25 24 15,0 1-31,0 0 15,0 25 1,0-26 0,-25-24-1,75-24 17,0-26-17,24 0 1,-49 50-1,0 0 1,0 25 0,-25 0-16,24 0 15,125 24 17,0-24-32,0-50 31,-50 1-16,0-51 1,-74 26 0,-25 24-1,-74 0 1,24 25-16,0 25 16,-74 49-1,100 1 1,24-51-1,49 26 1,1-25 0,24-50-1,-24-25 1,49-98 0,0-76 15,1-24-16,-1 75 1,-74 98 0,-25 50-1,-100 149 1,51-49 0,-1 24-16,-74 124 15,75-24 1,24-125-1</inkml:trace>
  <inkml:trace contextRef="#ctx0" brushRef="#br0" timeOffset="13235.6">5011 4118 0,'0'-25'0,"-25"50"62,25 0-46,0 0-16,0 24 15,-25 1-15,25 24 16,-24 1 0,-26 74-1,25-25 1,0-100-16,25 1 16,-24 0-1,98-99 1,50-50-1,0-50 1,-25 50 0,-74 74-1,0 50 1,0 0 0,-25 99-1,0 50 16,24-74-31,-24 74 16,25-100 0,25-74 15,0-99-15,-1-99-1,1 25 1,-25 74-1,-25 99 1,24 25 0,1 25-1</inkml:trace>
  <inkml:trace contextRef="#ctx0" brushRef="#br0" timeOffset="13668.27">5879 4664 0,'0'-25'31,"50"25"-16,-25 0-15,-1-25 16,1 50-16,0 0 16,-25 24-1,-25 26 1,0-50 0,75-1-1,25 1 16,24-25-15,-74 25 0,-25 49-1,-25 26 1,-25-51 0,-49-24-1</inkml:trace>
  <inkml:trace contextRef="#ctx0" brushRef="#br0" timeOffset="13918.23">6946 4565 0,'0'0'0,"0"24"47,0 1-31,25 0 15</inkml:trace>
  <inkml:trace contextRef="#ctx0" brushRef="#br0" timeOffset="14100.49">6896 4887 0,'0'0'0,"-24"50"31,24-26 1</inkml:trace>
  <inkml:trace contextRef="#ctx0" brushRef="#br0" timeOffset="20168.59">6847 7095 0,'0'0'16,"25"-25"-1,-25 0 17,0 50 77,0 0-109,-25 0 16,25 0-16,-25 24 15,25 1-15,-50 99 16,1-25 0,-1 0-1,25-25 1,0-25 15,1-49-15,-1-25-1,25 25 1,0-50 0,74-24-1,25-51 1,1 1-1,-1-25 1,-25 25 0,1 0-1,-26 49 1,-24 25 0,0 0-1,-25 50 48,0 25-48,0-25-15,25-1 16,0 51 0,24 24-1,26-25 1,24 26-1,-49-51 1,24 1 0,-49-25-1,0-50 17,-25-25-17,49-24-15,1-273 31,-25 148-15,-1 50 0,1 75-1,-25 99 17,0-1-17,-25 100 1</inkml:trace>
  <inkml:trace contextRef="#ctx0" brushRef="#br0" timeOffset="20652.5">7938 7839 0,'25'0'16,"-25"25"78,-25-25-94,25 50 15,-25-1-15,25 1 16,-24-1 0,-26 75-1,25-49 1,0-26 0</inkml:trace>
  <inkml:trace contextRef="#ctx0" brushRef="#br0" timeOffset="21053.05">8682 7715 0,'0'-25'16,"25"25"15,0 0-15,0 0-1,0 0-15,-1 0 16,76 0 0,-1 0-1,25 0 1,-50 0 0,-49 0-1</inkml:trace>
  <inkml:trace contextRef="#ctx0" brushRef="#br0" timeOffset="21269.62">8757 7988 0,'0'0'0,"-75"50"31,51-50-31,48 0 31,1 0-15,25 0-1,74 0-15,50-25 16,-50 25 0</inkml:trace>
  <inkml:trace contextRef="#ctx0" brushRef="#br0" timeOffset="23053.57">10096 6797 0,'0'0'16,"0"-25"-16,0 1 47,0 48 15,0 1-46,-24 0 0,24 0-16,0 0 0,-25-1 15,25 51 1,-25-50 0,0 74-1,0-49-15,25-1 16,-49 50-1,24 1 1,0 24 0,0-25-1,1 25 1,-1 0 0,0 0-1,0 0 1,25 0-1,-25-25 1,25 1 0,-24 24 15,24-50-15,-25 0-1,0 26 1,0-1-1,25-25 1,-25 26 0,0-76-16,25 26 15,-24 24 1,-1 1 0,0-1-1,25 1 1,-25-26-1,0 50 1,1 1 0,-1-1-1,0 0 1,-25 25 0,26-25-1,-26 1 1,0-1 15,-24 25-15,74-50-1,-50-24 1,26 24 0,-1-24-1,0 49 1,0-24-1,0 24 1,1-25 0,-26 26-1,25-1 1,-25 25 0,1 25 15,-1-75-16,25-24 1,1 24 0,-26-24-1,25 24 1,0 1 0,1-1-1,-1-24 1,-25 24-1,25 0 1,25-24 0,-24 74 15,-1-99-31,0 49 16,0-24-1,-49-50 16</inkml:trace>
  <inkml:trace contextRef="#ctx0" brushRef="#br0" timeOffset="29285.68">10667 7244 0,'-50'0'16,"26"-25"0,-1 25-1,0 25 1,0 49-1,-24 25 1,-1 50 0,25-25-1,25-24 1,25-1 0,-25-50-1,50-24-15,98 50 31,-24-75-15,-24-25 0,-26-50-1,25-24 1,-74-25 0,0-25-1,-50 25 1,-49 0-1,-1 50 1,1 24 0,-25 25-1,-50 50 1,50 50 0,49-1-1</inkml:trace>
  <inkml:trace contextRef="#ctx0" brushRef="#br0" timeOffset="30185.24">10518 9576 0,'0'0'0,"-25"0"16,1 0 15,24 24-15,-25 1-16,25 0 15,-25 49 1,-25 26 0,26 24-1,24 0 1,0-25-1,49-25 1,26-24 0,49-25-1,-25-25 1,0-50 0,-25-49-1,-74 49 1,25-74-1,-25 25 1,-49-25 0,-51 25-1,1 24 1,0 51 0,49-1-1,1 74 1,24-24-16</inkml:trace>
  <inkml:trace contextRef="#ctx0" brushRef="#br0" timeOffset="30769.51">10345 11461 0,'0'0'0,"0"-25"32,-25 25-32,0-25 15,0 25 16,-25 0-15,1 50 0,-1 49-1,1 0 1,24 50 0,25-99-16,25 99 15,-1-50 1,26 0-1,0 0 1,-26 1 0,1 24-1,-50-25 1,-49-49 0</inkml:trace>
  <inkml:trace contextRef="#ctx0" brushRef="#br0" timeOffset="31002.21">9675 12156 0,'0'0'16,"0"-25"-1,0 0-15,0 0 16,25 25-1,74-49 1,0 24 0,25-25-1,-25 1 1</inkml:trace>
  <inkml:trace contextRef="#ctx0" brushRef="#br0" timeOffset="31269.81">10493 11461 0,'0'0'0,"-24"-25"32,-1 25-32,0 0 15,0 50 1,0 49-1,1 25 1,24 25 0,49 0-1,-24-100-15,49 26 16,26-50 0</inkml:trace>
  <inkml:trace contextRef="#ctx0" brushRef="#br0" timeOffset="31735.49">10741 11709 0,'0'0'0,"0"-25"0,0 0 16,0 1-1,25-1 1,0 25-1,0 25-15,24 49 16,-49 50 0,0-25-1,-24-49 1,24-75 15,24-24-31,-24-100 31,25 25-15,-25 24 0,0 51-1,0 24 1,0 50 0,0 24-16,0 51 15,50-1 1,24-25-1,1-24 1,-1-25 0,-24-25-1</inkml:trace>
  <inkml:trace contextRef="#ctx0" brushRef="#br0" timeOffset="31975.59">11238 11312 0,'0'0'16,"0"-25"15,24 25-15,26 50-16,-25-25 15,24 124 1,-24 99-1,-50-124 17,25-25-32</inkml:trace>
  <inkml:trace contextRef="#ctx0" brushRef="#br0" timeOffset="37703.28">13569 7318 0,'0'0'0,"0"-25"0,0 50 172,-24-25-172,24 25 16,0 0-16,0 0 15,-25 49 1,25 0 0,0-24-1,25 0 1,-25-26-1,24 1 1,26-25 0,0 0-1,-1-25-15,50-24 16,1-26 0,-26 26 15,-49-1-16,0-24 1,-25 24 0,0 1-1,0 24 1,-25 25 0,25 25 30,0 24-30,0 26 0,25-1-1,0 25 1,-25 0 0,0 1-1,0-1 16,-50 0-15,-24 25 0,-1-49-1,1-26 1,-1-49 0,50 25-16,1-50 15,-26 0 1,25-24-1,0 49-15</inkml:trace>
  <inkml:trace contextRef="#ctx0" brushRef="#br0" timeOffset="38735.98">14314 8112 0,'0'0'0,"-25"0"32,25-25-17,25 25 1,-1-25-1,1 25-15,0 0 16,25 0 0,-26 25-1,1 25 1,0 24 0,-75 25-1,1-24 16,-1-1-15,25-74 0,25 25-1,-24-25 1,48 0 0,26-25-16,24 25 15,26-24 1,-26 24-1,-49-25 1,25 25 0,-26 0-1</inkml:trace>
  <inkml:trace contextRef="#ctx0" brushRef="#br0" timeOffset="39636.5">13669 9576 0,'0'0'0,"0"-25"16,-25 50 30,25-1-46,0 26 16,-25 24 0,50 26-1,0-75-15,-1-1 16,26-24 0,24-24 15,-24-26-16,0-25 1,-50 1 0,25 49-1,-25-24 1,0 98 15,-25-24-15,25 25-16,0 74 15,25 25 1,-25-1 0,0 1 15,0-25-15,-25 0-1,-50-24 1,50-76-1,-24-24 1,24-99 0,0 0-1,0 24 1,50 51-16</inkml:trace>
  <inkml:trace contextRef="#ctx0" brushRef="#br0" timeOffset="39985.98">14140 10419 0,'0'0'0,"25"0"31,0 0-15,-1 25 0,-24 25-1,-24 24 1,-1 25 0,25-74-1,25-25 16,24-25-31,-24 0 16,25 1-16,-1-1 16,50 0-1</inkml:trace>
  <inkml:trace contextRef="#ctx0" brushRef="#br0" timeOffset="40336.86">14438 9402 0,'0'0'16,"0"-25"-16,0 0 31,-25 25-15,25 25-1,0 0 1,-50 49-1,25 1 1,-24-1-16</inkml:trace>
  <inkml:trace contextRef="#ctx0" brushRef="#br0" timeOffset="41455.65">13470 11982 0,'-25'-25'32,"25"0"-1,0 75-16,-24 0-15,24 24 16,0 75 0,24-50-1,51-49 1,24-50 0,-25-75-1,1-24 1,-26 0-1,-24-25 1,-25 99-16,0 0 16,0 25 15,0 99-15,0 25-1,-25 25 16,1 25-15,-1-25 0,-25-50-1,25-49 1,-24-26 0,24-73-1,0 24 1,0 0-16,1-74 15,24 74 1</inkml:trace>
  <inkml:trace contextRef="#ctx0" brushRef="#br0" timeOffset="41920.01">14016 12801 0,'-25'-25'31,"25"0"-15,25 25-1,0-25-15,0 25 16,-1 0 0,1 50-1,-25 24 1,-25 1-1,1-26-15,24-24 32,-25-25-17,50-25 1,74-24 0,-25-1-1,-49 25-15</inkml:trace>
  <inkml:trace contextRef="#ctx0" brushRef="#br0" timeOffset="42285.55">14314 11784 0,'-25'0'46,"25"24"-30,-25 26 0,0-25-16,-24 49 15,-1 1 1</inkml:trace>
  <inkml:trace contextRef="#ctx0" brushRef="#br0" timeOffset="42553.44">14537 11684 0,'0'0'0,"25"0"16,-25-25-16,-25 25 31,0 50-15,0 25-1,-24 24 1,-1-25 15,25-49-31,25 0 16</inkml:trace>
  <inkml:trace contextRef="#ctx0" brushRef="#br0" timeOffset="43837.44">17737 7219 0,'-25'-25'16,"25"50"15,0 0-31,0 74 15,0 25 1,25-25 0,25-24-1,-1-51 1,26-48 0,-1-51 15,-24-24-16,-1-25 1,-24 50 0,-25 24-1,0 75 17,25 49-17,-25 75 1,0 25-1,-25 49 1,-25-74 0,1-50-1,-1-49 1,1-50 0,-1 0 15,0-75-16,1-24 1,24 25-16,0-1 16</inkml:trace>
  <inkml:trace contextRef="#ctx0" brushRef="#br0" timeOffset="44341.03">18308 8162 0,'0'-25'16,"0"0"-16,0 0 16,24 0-1,1 1-15,25 24 16,-1 0 0,-24 49-1,-25 26 1,-49-26-1,24-24 1,99-25 0,25-25-1,-24 50 1,-50 0 0,-50 49 15,0-49-31,0 25 15,-74-1 1,49-24 0</inkml:trace>
  <inkml:trace contextRef="#ctx0" brushRef="#br0" timeOffset="45269.73">17514 9774 0,'0'0'0,"0"-25"0,0 50 47,-25 25-47,25-1 16,0 75-1,25-49 1,49-50 0,-24-1-1,24-73-15,-24-1 16,49-123 15,-99 98-15,25 25-1,-50 50 17,25 75-17,-25 74 1,25 24 0,-25 1-1,-24-50 1,24-74-16,0-1 15,-49 1 1,-1-25 0,26-75-1,-1-24 1,25 24 0</inkml:trace>
  <inkml:trace contextRef="#ctx0" brushRef="#br0" timeOffset="45737.65">17911 10543 0,'0'-25'16,"24"1"-1,-24-1-15,25 0 16,0 0 0,0 25-16,0 0 15,-1 25 1,-48 0-1,24 0 1,-50 49 0,50-49-1,50 0 1,-26-25 0,26 24-1,-50 26 1,-25 0-1,-24 24 1,-1-49 0,25-25-1</inkml:trace>
  <inkml:trace contextRef="#ctx0" brushRef="#br0" timeOffset="46169.71">18407 9278 0,'0'0'0,"0"-25"31,-25 25-15,25 25-16,-25-25 16,0 74-1,-24-24 1,-1 24 0,25-24-1,25-25-15</inkml:trace>
  <inkml:trace contextRef="#ctx0" brushRef="#br0" timeOffset="47153.78">17290 12577 0,'0'0'0,"-49"75"31,49-50-31,0 24 15,25 1 1,-1-25-16,26-1 16,49-48-1,1-26 1,-51-49 0,-24 0-1,0 24 1,0 50-1,-50 50 17,0 50-17,25 49 1,0 24 0,0-73-1,0 49 1,-50 25-1,-24-25 1,-1-50 0,1-24-1,0-50 1,49-50 0,0-24-1</inkml:trace>
  <inkml:trace contextRef="#ctx0" brushRef="#br0" timeOffset="47621.66">17762 13247 0,'0'-25'16,"0"1"0,25 24-16,-1-25 15,26 25-15,0 0 16,-26 25-1,-48 24 1,-1 26 0,0-26-1,50-24 1,49-50 15,1 25-15,-51 25-1,-24 49 1,-24 1 0,-76 24-1,76-99-15</inkml:trace>
  <inkml:trace contextRef="#ctx0" brushRef="#br0" timeOffset="47991.79">18159 12180 0,'0'0'16,"0"-24"-16,0-1 31,0 50-15,-25-1-1,0 26 1,0 0-16,0 24 16,-24 0-1</inkml:trace>
  <inkml:trace contextRef="#ctx0" brushRef="#br0" timeOffset="48187.21">18332 12156 0,'0'0'0,"0"-25"31,0 50-15,-24-1-1,-1 26-15,-25 24 16,25-49-1</inkml:trace>
  <inkml:trace contextRef="#ctx0" brushRef="#br0" timeOffset="49525.59">19697 7145 0,'0'0'0,"0"24"16,-25 51-16,0-26 16,25 26-16,-50-1 15,26 25-15,-1 1 16,-25 148 0,-24 25-1,24-25 1,25 0-1,1-50 1,-1 125 15,0-150-31,0 26 16,0-1 15,1 26-15,-1-1-1,0 0 1,25 0 0,0 1-1,0-26 1,0 25 0,0-24-1,-25-50 1,0 49 15,1-74-15,-1 0-1,0 0-15,0 0 16,0 0 0,1 0 15,-1-49-31,0-1 15,25-24-15,-25 24 16,-25 100 0,26-100-1,-26 50 1,0 75 0,26-75-1,-1-25 1,0 25-1,0-49 1,0-1 0,25 0-1,-24-74 1,24 50 15</inkml:trace>
  <inkml:trace contextRef="#ctx0" brushRef="#br0" timeOffset="62221.94">20664 9278 0,'-25'0'16,"50"0"31,0 0-31,25 0-16,-1-25 15,26 25-15,-1-25 16,25 1-1,-74 24-15,-25 24 32</inkml:trace>
  <inkml:trace contextRef="#ctx0" brushRef="#br0" timeOffset="62405.8">20391 9576 0,'0'0'16,"0"49"0,50-49-1,0 0 1,148-25 0,-124 1-16,26-1 15</inkml:trace>
  <inkml:trace contextRef="#ctx0" brushRef="#br0" timeOffset="63588.23">21855 7145 0,'0'0'0,"-25"0"16,-24 0-16,-26 0 15,25 49 1,26 26 15,-1-1-15,25 0-16,-25 50 15,25 50 1,0 0 0,25 24-1,-25 25 1,25 1 0,-1 24-1,-24-25 1,25-24-1,-25-100-15,0-25 16,0 199 15,0-74-15,-25-26 0,1 1-1,-26-1 1,25-24-1,0-25 1,25 25 0,-24 0-1,-1 74 1,0-148 0,0 74-1,0 74 16,1-74-31,-1-25 16,25 0 15,-25 0-15,0 0 0,0 0-1,25 25 1,-24-100-1,24 51 1,0-76 0,0 76-1,0-26 1,-25 25 0,25-49-1,0-1 1,0 26-1,0-25 1,-25 24 0,25-24-1,0-26 17,0 26-17,0-25 16,0-50 1</inkml:trace>
  <inkml:trace contextRef="#ctx0" brushRef="#br0" timeOffset="64722.59">22550 7541 0,'0'0'0,"0"-24"0,0-1 47,-25 50-1,25-1-46,-25 1 16,0 25-16,0-1 16,0 1-1,1 25 1,24-26-16,-25 1 16,50 24-1,-1 1 1,26-26-1,25-24 1,24 0 0,0-25-1,0-50 17,-24 25-17,-51-24 1,1-1-1,0-24 1,-25 24-16,0-49 16,-25-25-1,-24 25 1,-1 49 0,-24-24-1,-1 49 1,1 25-1,-1 0 17,51 25-32</inkml:trace>
  <inkml:trace contextRef="#ctx0" brushRef="#br0" timeOffset="65375.57">22922 9675 0,'0'0'16,"-25"0"-16,25-25 15,-50-25 1,25 26-1,1 24 1,-26 0 0,25 49-1,-49 26 1,-25-1 0,-1 100-1,75-50 1,50-25-1,50-49 1,74-26 15,24-24-31,1-49 32,-50-50-17,-99-25 1,-25 74-16,-25-24 15,-74-26 1,-25 26 0,-50 49-1,100 25 1</inkml:trace>
  <inkml:trace contextRef="#ctx0" brushRef="#br0" timeOffset="66789.66">21830 12627 0,'0'0'16,"-25"-25"15,1 25 1,48 0-17,1 0 1,25 0-16,-1 0 15,75-25 1,-24 1 0,-76 24-1,1-25 1</inkml:trace>
  <inkml:trace contextRef="#ctx0" brushRef="#br0" timeOffset="67438.48">22500 12205 0,'0'0'0,"0"-25"15,0 1 17,25 24-17,0 0-15,49 0 32,25 24-17,-49 1 1,-50 50-1,-50 24 1,-24 0 0,24 0-1,1-24 1,24-75 0,25 25-1,25-75 1,49-24-1,0-51 1,50-23 0,-49 24-1,-50 24 17,-25 76-17,0-1 1,-25 50-1,25 24 1,-50 26 0,25 49-1,25 0 1,25-100-16,50 51 16,-1-75-1,0 0 1,-24-25-1</inkml:trace>
  <inkml:trace contextRef="#ctx0" brushRef="#br0" timeOffset="67822.33">23170 11635 0,'0'0'16,"74"-50"-1,-49 50-15,0 0 16,-25 50-1,0 24 1,-25 25 0,0-49-1,25-25 17,50-25-17,49-25 1,-25-25-1,-49 50 1</inkml:trace>
  <inkml:trace contextRef="#ctx0" brushRef="#br0" timeOffset="68354.74">22525 12925 0,'0'0'0,"-25"0"15,25 24 1,-25-24-1,75 0 1,24 0 0,50-24-1,75-1 17,-100 0-32,25 0 15,50 0 1,-100 25-16,-49-24 15,0 24 1,-1 0 0</inkml:trace>
  <inkml:trace contextRef="#ctx0" brushRef="#br0" timeOffset="74072.06">21880 12404 0,'0'0'0,"-25"0"16,25-25 15,0 50 31,-25 24-46,25-24 0,0 25-16,0-1 15,-25 1-15,25 74 16,0-25 15,0-24-15,0-51-1,0 1-15</inkml:trace>
  <inkml:trace contextRef="#ctx0" brushRef="#br0" timeOffset="74958.78">22922 13421 0,'24'0'109,"1"0"-109,0 25 16,0-25-16,0 0 16,-1 24-1,1 26 1,-25 24-1,-25 26 1,-49-1 0,0-25-1,74-49 17,-25 0-17,50-25 1,-1-25-1,76 0 1,-1-24 0,-25 49-1,-49-25 1,0 25 0,0 0 30,-25-25-14</inkml:trace>
  <inkml:trace contextRef="#ctx0" brushRef="#br0" timeOffset="77655.03">26370 7541 0,'0'0'0,"25"-24"0,-25-1 15,0 0 32,24 0-15,1 25-32,0 0 15,99 0 1,-74 50-1,-1-1 1,-24 51 0,-25-1-1,-50 25 17,-24-50-17,24 1 1,100-100 31,-25-25-47,49 1 15,50-50 1,-24-26 0,-26 1-1,-24 25 1,-26 25-1,-24 49 17,-24 25-1,24 25-15,-50 74-1,0 25 1,26-25-1,24-49-15,0 49 16,24-49 0,1-25-1,25-1 1,-1-48 0</inkml:trace>
  <inkml:trace contextRef="#ctx0" brushRef="#br0" timeOffset="78472.6">26792 9551 0,'0'0'0,"0"-75"32,-25 51-17,25 48 95,-25-24-95,25 25 32,0 25-31,0-25-1,0 24 1,0 75 0,0 100-1,-25-76 1,25-48 0,0-51-1,0-24 1,0-50 31</inkml:trace>
  <inkml:trace contextRef="#ctx0" brushRef="#br0" timeOffset="79389.69">26742 12577 0,'0'0'16,"0"-74"-1,0 49-15,0 0 16,0 0 15,-25 25-31,-25 50 32,1 25-17,-26 24 1,26-25-1,-1 25 1,50 1 0,25-26-1,25 0 1,74-24 0,0-25-1,-50-25-15,25-25 16,1-25-1,-51 1 1,1-26 0,-25-24-1,-25 0 17,-25 0-17,-25 0 1,-49 24-1,0 25 1,-25 26 0,-25-1-1,99 25 1</inkml:trace>
  <inkml:trace contextRef="#ctx0" brushRef="#br0" timeOffset="80639.59">30488 7963 0,'-25'-25'32,"0"25"-32,0 0 15,25 25 1,50 0-1,-25 0 1,124 0 0,-50-50-1,-25-25 1,-49-24 0,0-1-1,-50-24 1,-25 49-1,-24 50 1,-25 0 0,0 75-1,-1 24 17,26 0-17,49 25 1,25-24-1,0-51-15,75 26 16,24-26 0,25-49-1,-25-49 1,-49-1 0</inkml:trace>
  <inkml:trace contextRef="#ctx0" brushRef="#br0" timeOffset="81039.78">30612 7467 0,'-25'-25'16,"25"0"15,25 25-15,24-24-16,1 24 15,0-25-15,49 0 16,-50 25 15,-73 0 1,-1 0-17,-25 25 1</inkml:trace>
  <inkml:trace contextRef="#ctx0" brushRef="#br0" timeOffset="81555.6">31133 7095 0,'0'0'16,"0"-25"-16,-25 0 0,75 0 15,-26 25 1,26-24 0,99 24-1,-100 0-15,1 24 16,-50 1-1,0 25-15,-99 49 16,24-24 0,51-75-1,24 24 1,74-24 0,25-24-1,-49 24 1,-25 0 15,-25 49-31,-50 1 16,-24 24 15,-1 1-15,26-51-1,24 1 1</inkml:trace>
  <inkml:trace contextRef="#ctx0" brushRef="#br0" timeOffset="82107.03">31728 7120 0,'0'0'0,"25"-25"31,-25 0-31,25 25 31,0 0-15,-1 0 0,26 0-16,0 50 15,-26 24 1,-24 25-1,-24-24 1,-1-1 0,0-74-1,25 25 1,50-75 15,-26 1-15,51-75-1,-50 74-15,-1 1 0,-24 24 16,-24 25 31,24 25-31,-50 24-1,0 50 1,26 1-1,48-1 1,1-25 0,0-49-16,0 25 15</inkml:trace>
  <inkml:trace contextRef="#ctx0" brushRef="#br0" timeOffset="83073.67">30165 10469 0,'-25'0'31,"25"-25"-15,25 0-1,0 25 1,0-25-16,24 25 16,76-25-1,-76 25-15,1 0 16,49-24-1,-25-1 1</inkml:trace>
  <inkml:trace contextRef="#ctx0" brushRef="#br0" timeOffset="83505.6">30711 10245 0,'0'-24'16,"0"-1"-16,0 0 0,25 0 16,0 0-1,-1 25 1,76-24 0,-51 48-1,-49 51 1,-25-1-1,1 1 1,-1-51 0,25 1-16,49-25 15,-24 25 1,25 0 0,-50 0-1,0 24 16,-50 1-31,-24 0 16,24-26 0,1-24 15,24 0-31</inkml:trace>
  <inkml:trace contextRef="#ctx0" brushRef="#br0" timeOffset="83957.81">31282 10345 0,'0'0'0,"24"0"47,1-25-32,0 25 1,25 0-16,24 0 16,-24-25-1,-26 0 17,-24 0-32,-24 1 15,-26-1 1,0 25-1,-24 49 1,0 1 0,24 49-1,25-24 1,50-1 0,25-24-1,24-25 1,100-50 15,-125 0-31</inkml:trace>
  <inkml:trace contextRef="#ctx0" brushRef="#br0" timeOffset="84239.02">31530 9973 0,'0'0'0,"0"-25"31,24 0-15,1 25-1,25 0-15,49-25 16,-49 25 15,-25 0-31</inkml:trace>
  <inkml:trace contextRef="#ctx0" brushRef="#br0" timeOffset="84589.51">31951 9625 0,'0'0'0,"25"-49"16,0 24-1,0 25-15,0 25 31,-25-1-31,0 26 16,0 0 0,24-26 15,1-24-31,0 25 16,0-25-16,-25 25 31,0 0-31,-25 0 15,0 24 1,0 1 0</inkml:trace>
  <inkml:trace contextRef="#ctx0" brushRef="#br0" timeOffset="85057.01">32299 9675 0,'0'0'16,"24"-50"0,1 50-1,0 0 1,0 0 0,-25 50-1,0 49 1,-25-24-1,25-51 1,-25-24 0,25 25-1,25-50 1,50-74 15,-26 0-31,-49 74 16,25 0 15,-50 25-15,0 50 15,1 49-15,24-24-1,24-1 1,-24-24-16</inkml:trace>
  <inkml:trace contextRef="#ctx0" brushRef="#br0" timeOffset="86407.65">30984 12776 0,'0'0'0,"0"-25"47,0 0-32,-25 0-15,25 1 0,-25 24 16,25-25-1,-49 0 1,-1 25 0,0 0-16,-49 50 15,25 24 1,49 25 0,25-24-1,99-26 1,50-49-1,0-25 17,-25-49-17,-74 24 1,-26 1 0,1 74 15,-50 49-16,25 75 1,25 99 0,0-99-1,-25-50 1,25-25 0,0-74-1</inkml:trace>
  <inkml:trace contextRef="#ctx0" brushRef="#br0" timeOffset="86807.03">31604 13247 0,'0'0'0,"0"-49"15,25 49 1,0-25-1,24 0 1,51 0 0,-51 0-1,-24-24 1,0-1 0,-50 50-1,-49-25 1,-26 50-1,-24 49 17,75-24-32,-1 74 15,50-25 1,74-24 0,50-50-1,25-25 1,-74-25-1</inkml:trace>
  <inkml:trace contextRef="#ctx0" brushRef="#br0" timeOffset="87139.6">31579 12726 0,'0'-25'31,"25"25"-16,0-24-15,24 24 16,1-25-16,0 25 16,24-25-1,-49 25 1</inkml:trace>
  <inkml:trace contextRef="#ctx0" brushRef="#br0" timeOffset="87511.54">31927 12503 0,'0'0'0,"24"-25"0,-24 0 15,25 0 1,0 25-1,25-24 1,-26 24 0,1 49-1,-50 1 1,1 0 0,48-1-1,26-24 1,-25 25-1,-25-1 1,-25 1 0,0-25 15,0-25-31</inkml:trace>
  <inkml:trace contextRef="#ctx0" brushRef="#br0" timeOffset="87940.93">32299 12528 0,'0'-50'0,"24"50"16,1 0-16,0 0 16,25 0 15,-25 0-31,-25 50 15,0 24 1,0-24 0,-25-25-1,25-1 17,25-73-17,-1-26 1,26-24-1,-25 25 1,-25 49 0,0 50-1,0-1 1,-25 51 0,75-1-1,-1-49 1,1-25-1,24 25-15</inkml:trace>
  <inkml:trace contextRef="#ctx0" brushRef="#br0" timeOffset="89613.15">33117 7120 0,'0'0'0,"0"25"16,0-1-16,0 1 16,-25 25-1,1 49 1,24 0 0,0 25-1,0 0 1,0 25-1,24-25 1,-24 25 0,-24 0 15,24-50-31,-25 25 16,25 25-1,-25 0 1,25 0-1,0 0 1,25-25 0,-25 24-1,25-24 1,-1 25 0,1-25-1,0 0 1,0 50-1,-25-75 1,25 25 15,-25-25-15,0 1 0,0-26-1,25 25 1,-25 25-1,0 0 1,0-24 0,24 24-1,-24 0 1,0 0 0,0-50-16,25 25 15,0 25 1,-25 1-1,25-1 1,0 24 15,-1 26-15,26-25 0,-25-75-1,0 75 1,24 0-1,-24-25 1,0 25 0,-25-75-1,-25 26 1,25-51 0,-25 26-1,25 24 1,-25 0-1,1-25 1,-1 1 15,0-1-15,25-24 0,-25 0-1,25-26 16,-25-24 16</inkml:trace>
  <inkml:trace contextRef="#ctx0" brushRef="#br0" timeOffset="91072.21">7665 16174 0,'0'-24'16,"-24"-1"15,48 25 16,1 0-32,0 0-15,25 0 16,-1 25-16,75-25 31,0-25-31,-25 25 32,-74 0-17,25-25 1</inkml:trace>
  <inkml:trace contextRef="#ctx0" brushRef="#br0" timeOffset="91389.8">7765 16547 0,'0'0'0,"-25"0"15,74 0 17,-24 0-17,25 0 1,74-25-1,0 0 1,-50 0 0,-49 25-16,0 0 15,0 0 17</inkml:trace>
  <inkml:trace contextRef="#ctx0" brushRef="#br0" timeOffset="95284.2">20515 9278 0,'0'0'0,"-24"0"16,-1 0 15,0 25-16,-25-25 1,26 25 0,48-25 77,1-25-77,25 25-16,-25-25 16,24 25-16,-24 0 15,25 0-15,-26-25 16,76 25 0,-26-25-1,-24 25 1,-26 0-1,1 0 1,0 0 15</inkml:trace>
  <inkml:trace contextRef="#ctx0" brushRef="#br0" timeOffset="121191.93">9675 15926 0,'-25'-24'140,"25"-1"-140,25 0 16,-25 0 0,49-49-1,1 24 1,0 25 0,-1 25-1,1 25 1,-1 25-1,-24-1 1,0 1 0,0 49-1,-50 25 1,-25-25 0,1 25-1,24-74 1,0-25-1,25-50 17,0 0-32,0 0 15,75-74 1,24-74 0,0 49-1,-25-25 16,1 25-15,-50 24 0,0 51-1,-25 24 1,0 50 15,-50 49-15,50-24-1,-25 24-15,0-24 16,0-1-16,25 76 31,0-51-31,25-24 16,25-1 0,49-49-1,-24 0 1,-26-25-1</inkml:trace>
  <inkml:trace contextRef="#ctx0" brushRef="#br0" timeOffset="124143.59">10543 15108 0,'0'-25'94,"25"25"-94,0-25 15,-1 0 1,1 25-16,0 0 16,0 0-1,0 0-15,-1 25 16,1 0-1,-25 49 17,0 1-17,-25-26 1,25-24 0,25-25 30,0-25-46,0 25 16,24-24-16,1-1 16,-25 25-1,0 0 1,-1 0 0</inkml:trace>
  <inkml:trace contextRef="#ctx0" brushRef="#br0" timeOffset="124692.7">9724 17067 0,'-49'-24'32,"24"24"-17,50 0 32,0 0-31,-1-25-16,26 25 15,0 0-15,-1 0 16,125-50 0,24 1-1,26-1 1,-76 0 0,-73 26-1,-50-1 1,-1 25-16</inkml:trace>
  <inkml:trace contextRef="#ctx0" brushRef="#br0" timeOffset="125293.28">10270 17316 0,'-25'0'16,"50"0"15,0-25-31,0 25 16,0-25-16,24 25 15,-24 0 1,49 25 0,-24 0-1,-25 49 1,0 0 0,-25 26-1,-25-1 1,-25 0-1,1-24 1,-1-1 0,25-74-1,0 0 32,50 0-31,25 0-16,74-50 31,25 1-15,-25 24-1,-50 0 1,-24 25 0,-26 0-1,1-25 1,-25 0-16</inkml:trace>
  <inkml:trace contextRef="#ctx0" brushRef="#br0" timeOffset="126404.54">12007 14760 0,'24'0'47,"-24"25"-31,0 25-16,0-25 15,0 74 1,0-25-16,0 50 16,25 25-1,0 25 1,25 49 15,-26 0-15,1 25-1,0 0 1,25-24 0,-1-1-1,1 0 1,-25 1-1,24-26 1,-24-124-16,0 100 16,0-25-1,0 0 1,-25 0 0,24-25-1,-24 0 1,0 0 15,25-50-15,0 1-1,-25-1 1,25-24 0,0-1-1,-25 1 1,0-25-1,24-25 64,-48-25-64</inkml:trace>
  <inkml:trace contextRef="#ctx0" brushRef="#br0" timeOffset="132976.54">13073 15182 0,'0'-25'0,"-25"1"16,1 24 0,24-25 15,24 25-16,26-25 1,49-25 0,25 1-1,-24 49 1,-51 24 0,-24 51-1,0 49 1,-25-50-1,-50 50 1,1-24 0,24-51-1,50-74 17,49-99-17,50-49 1,0-1-1,-74 25 1,-26 50 0,1 99-1,-74 0 1,24 0-16,-25 99 16,25 25-1,25 0 16,75-24-15,49-1 0,-50-50-16</inkml:trace>
  <inkml:trace contextRef="#ctx0" brushRef="#br0" timeOffset="133609.28">13842 16795 0,'0'0'0,"-25"0"0,1 0 63,24 24-32,24 1-15,-24 25-16,25 74 15,0 50 1,0 24 0,0 0-1,0-49 1,-1-74-1,-24-50 1,0-1 0,0-48-16</inkml:trace>
  <inkml:trace contextRef="#ctx0" brushRef="#br0" timeOffset="134628.28">16894 15331 0,'24'0'16,"-48"0"15,24-25-15,24 25 31,1 0-47,0-25 15,49 25-15,-24 0 16,74-49 0,-25-1-1,-24-24 1,-51 24 0,-48 0-1,-26 1 1,-24 24 15,-1 50-15,26 0-16,-51 49 15,1 50 1,50 0 0,49 0-1,24-25 1,100-24-1,50-50 1,74-50 15,-173 0-31,-26-25 0,1 1 16</inkml:trace>
  <inkml:trace contextRef="#ctx0" brushRef="#br0" timeOffset="135013.75">17142 14711 0,'0'0'0,"0"-25"0,24 0 62,1 25-46,0-25-16,0 25 16,24-24-1,-24 24 17</inkml:trace>
  <inkml:trace contextRef="#ctx0" brushRef="#br0" timeOffset="135510.39">17539 14512 0,'0'-24'16,"0"-1"-1,0 0 1,49 0 0,26 0-1,-26 25 1,-24 25 0,-25 0-16,0 25 15,-25-1 1,0-24-1,50-25 17,0 0-17,25 0 1,-26 0 0,1 25-1,0 24 1,-50 26 15,-24-26-15,24-24-16,-25 0 15,25-25 1</inkml:trace>
  <inkml:trace contextRef="#ctx0" brushRef="#br0" timeOffset="136076.7">18010 14438 0,'0'0'0,"0"-25"0,25 25 32,24 0-17,-24 50 16,0-1-15,-25 1 0,0 24-1,0-49 1,0 0 0,-25-25-1,25-25 1,50-24-1,-1-26 1,-24 26-16,0-26 31,25 25-31,-26 1 16,-24 24 31,-24 25-32,-1 50 1,0 24 0,0 25-1,25 1 1,25-26 0,49-24-1,1-1 1,-1-49-1,-49 0-15</inkml:trace>
  <inkml:trace contextRef="#ctx0" brushRef="#br0" timeOffset="137060.42">16819 17340 0,'-25'0'31,"50"0"0,0 0-15,0 0-1,24-24 1,26-1 0,-1 0-1,-49 0 1,0 25-1</inkml:trace>
  <inkml:trace contextRef="#ctx0" brushRef="#br0" timeOffset="137526.32">17290 17018 0,'0'0'0,"0"-25"16,0-25 15,25 50-31,0 0 16,0-24 0,24 48-1,-49 26 1,0 24-1,0-24 1,-24-25 0,48-25-1,26 25 1,25-25 0,-1 0-1,-49 49 16,0-24-31,-25 25 16,-25 74 0,0-50-1,-49-24 1,24-25 0,25-25-1</inkml:trace>
  <inkml:trace contextRef="#ctx0" brushRef="#br0" timeOffset="137976.54">18109 17142 0,'50'0'31,"-50"25"-15,49 0 0,26-50-1,-1 0 1,-24-25 0,-25 1-1,-25 24-15,-25 0 16,-50 0-1,-24 50 1,25 49 0,-1 75-1,75-25 1,0 0 0,50-49-1,49-50 16,-24-25-15,24-50 0,-74 0-16</inkml:trace>
  <inkml:trace contextRef="#ctx0" brushRef="#br0" timeOffset="138325.53">18407 16596 0,'-25'-25'16,"50"50"-16,-75-50 0,25 25 31,50 0 0,25-24-15,24 24 0,-49-25-1,0 25 1</inkml:trace>
  <inkml:trace contextRef="#ctx0" brushRef="#br0" timeOffset="138745.53">18655 16348 0,'0'0'0,"-25"-25"16,25 0-1,25 25 1,0 0 0,24 25-1,-24 25 1,0-1-1,-25-24 1,0 0 0,25-25 15,-1 0-31,1 25 31,0 0-31,-25 0 31,-50 49-15,26-49 0,-26-25-1,25 0-15</inkml:trace>
  <inkml:trace contextRef="#ctx0" brushRef="#br0" timeOffset="139178.42">19126 16373 0,'0'0'0,"25"-25"31,-25 0-15,25 25 0,0 0-16,-1 25 15,-24 25 1,25-26 15,-25 1-15,25-50 15,-25 1-15,50-76-1,-26 26 1,-24 49-1,0 50 17,-24 0-32,24 49 15,0 1 1,49-1 0,1-49 15,24 0-31</inkml:trace>
  <inkml:trace contextRef="#ctx0" brushRef="#br0" timeOffset="140343.73">19920 14388 0,'0'0'0,"0"-25"16,-25 25-1,25 25 1,25 0 0,0 50-1,0-1 1,-1 50-1,26 25 1,0 24 0,-26 1-1,26 0 1,-25 24 0,0-24-1,-1-75-15,1 75 31,0-25-15,-25-25 0,0 0-1,0-25 1,0 25 0,-25-25-1,25-24 1,0-1-1,0 0 1,0 1 0,25-1-1,-25-49-15,0 25 16,-25-1 0,50 26-1,-25-26 1,-25 1 15,25 0-15,-25-1-1,25 1 1,-24-1 0,24 1-1,-25 0 1,25-26-1,0 1 1,0 0 0,-25 25-1,0-25 1,25-1 0,0 1-1,0 25 16,0-25-15,0-1 0,0 1-1,0 0 1,0 0 0,-25 0-1,25-1 1,0 1-1,-24-25 17</inkml:trace>
  <inkml:trace contextRef="#ctx0" brushRef="#br0" timeOffset="141725.94">21210 16298 0,'0'0'0,"25"0"125,0 0-109,24 0-16,1 0 15,-25 0-15,24 0 16,50-24 0,-24 24-1,-50 0 1</inkml:trace>
  <inkml:trace contextRef="#ctx0" brushRef="#br0" timeOffset="141960.18">21334 16522 0,'0'0'0,"0"25"15,50-25 17,-26-25-32,100 0 15,0-25 1,-24 25 15,-51 25-31</inkml:trace>
  <inkml:trace contextRef="#ctx0" brushRef="#br0" timeOffset="148529.76">22351 15951 0,'0'0'0,"25"0"94,-50 0-63,0 0-15,25-25 62,25 1-63,0-26-15,0 25 16,24 0 0,26-24-1,-1-1 1,-49 50-1,0 25 1,0 24 0,-1 26-1,-24 24 1,0 25 0,-24-49-1,-1-1 16,-25-24-15,50-26 0,0 1 15,50-99-15,-1-25-1,26-50 1,-1-25-1,-24 0 1,-25 100 0,-1 49-1,-24 0 1,-24 25 0,-26 100-1,-24 24 16,74-50-31,0 75 16,24-25 0,76-74-1,24-26 1,-25 1 0,-74-25-16,-25-25 15</inkml:trace>
  <inkml:trace contextRef="#ctx0" brushRef="#br0" timeOffset="148977.84">22971 15281 0,'0'0'0,"25"-49"16,25 24 0,-26 0-1,26 25 1,-25 50-1,-25 24 1,-25-24 0,25-25-16,0-1 15,25-24 17,74-49-17,0-26 16,-24 26-15,-50 49 0,-25-25-16</inkml:trace>
  <inkml:trace contextRef="#ctx0" brushRef="#br0" timeOffset="149437.21">22401 16646 0,'0'0'0,"-25"25"31,0-25-31,25 24 32,50-24-17,99 0 1,49-49-1,50-1 1,0 1 0,-49-1-1,-51 0 1,-73 25 0,-100 25 30</inkml:trace>
  <inkml:trace contextRef="#ctx0" brushRef="#br0" timeOffset="150198.21">22897 17117 0,'0'0'0,"-25"0"31,0 0-31,0 0 31,50-25 16,0 25-47,0-25 16,49 1-1,-24 24 1,49 0 0,-49 24-1,-25 51 1,-50 24 0,-25 25-1,0-25 16,-24 1-15,24-51 0,26-49-1,24 25 1,-25-25 0,74 0-1,1-25-15,99-24 16,0-1-1,-25 0 1,-50 26 0,-24 24-1,-25-25 1,-1 25 62</inkml:trace>
  <inkml:trace contextRef="#ctx0" brushRef="#br0" timeOffset="152566.06">24584 15207 0,'0'-25'31,"-25"25"-31,0 0 63,0 25-47,25 0-16,-25 0 15,25-1-15,-24 26 16,-1-25-1,0 99 1,0 25 0,0 49-1,25-74-15,-24 124 16,73 0 0,26 0-1,24 0 1,25-49-1,-25-50 1,-24 0 0,24-50-1,0 0 1,0-49 0,-49-1-1,24-24 16,-24 0-15,0-25 0,-26 0-1,1 0 32,-25-25-16</inkml:trace>
  <inkml:trace contextRef="#ctx0" brushRef="#br0" timeOffset="156943.51">24931 16547 0,'-25'0'31,"0"0"-31,50 0 47,0 0-47,74-25 16,0 0-1,1-25 1,-51 50 0,-49-25-1</inkml:trace>
  <inkml:trace contextRef="#ctx0" brushRef="#br0" timeOffset="157444.74">25303 16125 0,'0'-25'15,"0"0"-15,0 0 0,25-24 16,74 24 0,-24 25 15,-26 25-16,-49 74 1,-25 0 0,-24 0-1,49-74-15,25-25 32,49 0-17,0 25 1,-24 0-1,0 24 1,-1 1 0,-24 49-1,-25-24 1,-25-1 0,-24-24-1,24-50 16,0 0-31,25-25 0</inkml:trace>
  <inkml:trace contextRef="#ctx0" brushRef="#br0" timeOffset="158011.26">26022 16125 0,'0'0'0,"0"-25"16,0 0-16,0 0 15,50 1 1,-25-1-16,74 0 16,0 25 15,-49 50-16,-25 24 1,-25 50 0,-25-25-1,0-24 1,0-51 0,25-48 15,25-51-16,25 26-15,-1-125 16,26 25 0,-75 25-1,0 50 1,-25 74 0,-25 49-1,26 26 16,-1 49-15,25 25 0,74-50-1,50-25 1,-49-49-16</inkml:trace>
  <inkml:trace contextRef="#ctx0" brushRef="#br0" timeOffset="161128.63">27015 16100 0,'0'25'172,"25"-25"-156,-1 0-1,1 0-15,0 0 0,0 0 16,0 0 0,24-50-1,26 25 1,-51-24 0,26-1-1,-50 1 1,0 24-1,0 0 1,0 0-16,0 0 16,-74 0-1,24 25 1,0 0 0,-24 50 15,24 0-16,26-1 1,-1 51 0,0-1-1,25 0 1,25-25 0,0-24-16,49 24 15,0-49 1,50-25-1,50 0 1,-25-49 0,-50-1-1,-24 25 1</inkml:trace>
  <inkml:trace contextRef="#ctx0" brushRef="#br0" timeOffset="161944.35">27238 15505 0,'0'0'0,"-25"24"31,25-48 0,25 24-15,0-25-16,24 25 16,1-25-16,0 25 15,24-25 1,-49 0-1,0 25 1,-50 0 0,-50 25-1,1 0 1,24 0 15,26-25-15,-1 0-1</inkml:trace>
  <inkml:trace contextRef="#ctx0" brushRef="#br0" timeOffset="162447.07">27635 15232 0,'0'0'16,"0"-25"0,25 25-1,0-25-15,49 0 31,25 1-15,-99 73 0,-25 1-1,1 24 1,24-49 0,0 25-1,24-50 1,26 0-1,-25 0 1,24 24 0,-49 1-1,0 25 17,-24-25-32,24-1 0,-100 51 31,51-50-16</inkml:trace>
  <inkml:trace contextRef="#ctx0" brushRef="#br0" timeOffset="163095.25">28057 15207 0,'0'0'15,"0"-25"-15,-25 25 16,50 0 15,-1 0-31,26-25 31,0 25-15,-1 0 0,-24 50-1,-25 24 1,-25 1 0,25-50-16,-24-1 15,-26 26 1,50-25-1,0-50 32,25 0-47,24-49 16,26-25 0,-1-25 15,-49 49-16,0 25 1,-75 50 0,25 50-1,1-25 1,-26 49 0,50 75-1,25-74 1,24-51-1,26 26 1,24-25 0</inkml:trace>
  <inkml:trace contextRef="#ctx0" brushRef="#br0" timeOffset="164462.17">29099 16224 0,'-25'0'63,"25"-25"-32,25 25-15,24-25-16,1 25 15,24-24-15,1-1 16,73 0 0,-48-25-1,-51 50 1,-73 0 15,-1 0-31,-25 25 16,-49 0 15,49-25-31,25 25 16,50-25 15,0-25-16,49 25 1,-24-25-16</inkml:trace>
  <inkml:trace contextRef="#ctx0" brushRef="#br0" timeOffset="165044.46">30438 16050 0,'-25'0'0,"50"0"0,-74 0 16,24 0 0,25-24-1,49 24 17,-24 24-17,25-24-15,24-24 16,25-1-1,-49-25 1,-25 1 0,-50-1-1,-49 0 1,-1 50 15,-49 50-15,0 49-1,25 50 1,74 25 0,75-50-1,99-75 1,123-49 0,-73-25-1,-150-24 1</inkml:trace>
  <inkml:trace contextRef="#ctx0" brushRef="#br0" timeOffset="165427.81">30537 15480 0,'0'0'16,"-24"-25"-1,24 0-15,0 0 32,49 1-17,1 24-15,-1-25 16,26 25-1,-26 0 1,-73 0 31,-1 0-47,-25 25 16,25-25-1</inkml:trace>
  <inkml:trace contextRef="#ctx0" brushRef="#br0" timeOffset="165845.54">30934 15232 0,'0'-25'15,"0"50"-15,0-75 0,0 25 16,25 1-16,25-1 31,-1 0-31,-24 25 0,50 0 32,-51 25-17,-24 24 1,-49 51-1,24-51 1,0-24 0,50 0-1,25-25 1,-1 25 0,-24-1-1,-25 51 1,-25 24-1,25-74-15,-49 24 16,24-24 0</inkml:trace>
  <inkml:trace contextRef="#ctx0" brushRef="#br0" timeOffset="166312.38">31455 15157 0,'0'0'0,"25"-24"31,-25-1-15,25 25 0,24 49-1,1 26 1,-50-1-1,0 1 1,-25-26 0,25-74 15,25 1-15,0-26-16,24-49 15,26-25 16,-50 49-15,-25 50 0,25 25-16,-75 25 15,0 25 1,25 49 0,25 0-1,75 1 1,24-26-1</inkml:trace>
  <inkml:trace contextRef="#ctx0" brushRef="#br0" timeOffset="166828.79">32323 14884 0,'0'0'0,"-24"-49"31,-1 24-15,50 50 15,-1 0-16,51 74 1,24 50 0,0 49-1,-49-99-15,24 174 16,-24-25 15,-25 25-15,-50-50-1,-25-24 1,-24-1 0,0-49-1,-1-25 1,26-24 0,-1-51-1,25-24 1,-25 0-1,26-25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48:18.5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7070 3126 0,'0'0'0,"0"-25"31,-25 25-15,25 25 78,-25 24-79,25-24-15,0 50 16,0-26-16,-24 1 15,24 49 1,-25-74 0,25 0-1,25-25 1,24-75 0,-24 26-1,49-75 1,-24 24-1,-25 26 1,0 74 15,24 50-15,1-1 0,-1 50-1,26-24 1,-25-26-1,-1-24 1,-24-25 0,-25-49-1,25-75 1,0-25 15,-1 25-15,-24 49-1,0 50 1,0 1 15,0 73-31</inkml:trace>
  <inkml:trace contextRef="#ctx0" brushRef="#br0" timeOffset="297.24">7913 3324 0,'0'0'0,"0"25"47,0 0-31,0 24-1,-24-24 1,24 74 0,-25-24-1,25-50-15,0-1 16,0 1 0</inkml:trace>
  <inkml:trace contextRef="#ctx0" brushRef="#br0" timeOffset="580.57">8484 3175 0,'25'0'15,"-25"-24"17,25 24-17,-1 0 1,1-25-16,25 25 16,-1-25-1,-24 25 1</inkml:trace>
  <inkml:trace contextRef="#ctx0" brushRef="#br0" timeOffset="763.55">8658 3349 0,'0'0'0,"-25"25"0,0 0 16,0-1-1,0-24 1,50 0 0,74 0-1,75-24 1</inkml:trace>
  <inkml:trace contextRef="#ctx0" brushRef="#br0" timeOffset="1347.07">9873 3027 0,'0'0'0,"-74"0"31,49 0-15,50 0 15,0 0-15,-1-25-1,100 25 1,-24-25-1,-51 25 1,-24 0 0,-50 0-1,-74 25 1,0 0 0,49-25-1,75 0 16,0-25-15,0 25-16</inkml:trace>
  <inkml:trace contextRef="#ctx0" brushRef="#br0" timeOffset="2596.6">10890 2729 0,'-25'0'16,"25"-25"0,0 0 15,0 0 16,25 1-32,25-1-15,-25 0 16,24 25-16,26-25 31,-26 0-15,1 50-1,0 50 1,-50 73 0,-50-24-1,25-49-15,-24-1 16,24-49 0,0-25-1,50-25 1,24-49-1,26-75 1,24 0 0,-49 25-1,-26 50 17,1 24-17,0 50 1,-50 25 15,0 25-31,1 49 16,-1-25-1,25 25 1,49-49 0,26-25-1,24 0 1,-25-25-1,-74-25-15</inkml:trace>
  <inkml:trace contextRef="#ctx0" brushRef="#br0" timeOffset="2913.78">11659 2109 0,'0'0'0,"25"0"0,0 0 16,0 24-1,-1 51 1,1-1-1,-25-49 17,25-25-32,25-25 15,24 0 17</inkml:trace>
  <inkml:trace contextRef="#ctx0" brushRef="#br0" timeOffset="3314.48">10890 3423 0,'0'0'0,"-49"0"15,49 25 17,24-25-17,26 0 1,74 0-1,99-49 1,100-1 0,-1 0-1,-98 1 1,-150 49-16,25-25 16,-124 25 15</inkml:trace>
  <inkml:trace contextRef="#ctx0" brushRef="#br0" timeOffset="3681.39">11610 3696 0,'0'0'0,"-25"0"0,25 25 16,25-25-1,24-25 1,26 25 0,-1 25-1,-49 50 1,-75 24 0,-24 0-1,-1-25 1,51-49-1,-1 0 1,50-50 15,24 0-31,50 1 16,-24-26 0,123-24-1,-123 49-15</inkml:trace>
  <inkml:trace contextRef="#ctx0" brushRef="#br0" timeOffset="4081.25">13272 2307 0,'0'0'15,"0"-50"-15,0 26 0,0-1 16,0 0 15,-50 25-15,0 99-1,-24 50 1,24 50 0,26 49-1,24 0 1,49-50 0,50-49-1,-24-99-15,49-1 16,-50-49-1</inkml:trace>
  <inkml:trace contextRef="#ctx0" brushRef="#br0" timeOffset="4564.37">13594 2729 0,'0'0'15,"-25"0"-15,25-50 16,0 25 0,50 1-1,0 24 1,24 24-1,-74 76 1,-25-1 0,-24-25-1,49-49 17,24-25-17,76-25 1,-26 25-1,-49 0-15,0 25 16,-25 25 0,-50 24-1,-24-24 1,-26-1 0,51-24-1,49-50-15</inkml:trace>
  <inkml:trace contextRef="#ctx0" brushRef="#br0" timeOffset="5014.68">14066 2679 0,'0'0'0,"24"-25"0,1 25 31,0-24-16,25 48 1,-26 51 0,1 24-1,-25 0 1,-25 1 0,25-51-1,-24-49 1,24 25-1,49-99 1,-24 24-16,74-99 16,-49 0-1,-1 50 17,-49 74-17,0 50 16,-24 74-15,24 0 0,49 1-1,1-1 1</inkml:trace>
  <inkml:trace contextRef="#ctx0" brushRef="#br0" timeOffset="5347.11">15356 2729 0,'0'0'15,"-50"25"1,25-50-16,50 25 47,74 0-31,75-25-1,-1 0 1,-49 25-1,-99 0 1</inkml:trace>
  <inkml:trace contextRef="#ctx0" brushRef="#br0" timeOffset="5614.36">15628 2605 0,'0'0'0,"-49"-25"15,24 25 1,0 0 0,25 25 15,0 24-31,25 1 16,0 99-1,0-25 1,-1 0-1,-24-50 1,50-24 0</inkml:trace>
  <inkml:trace contextRef="#ctx0" brushRef="#br0" timeOffset="5864.65">16298 2481 0,'0'0'0,"0"-50"16,25 25-16,-25 1 15,0-1 17,0 74-17,25 51 1,0 24-1,24 24 1,-49-73-16,25-26 16</inkml:trace>
  <inkml:trace contextRef="#ctx0" brushRef="#br0" timeOffset="6196.91">16844 2208 0,'0'0'0,"25"-99"15,-25 74 1,0 0 0,49 25-1,1 74 1,24 50-1,1 50 1,-26 25 0,-49 24-1,-49-25 1,-75-24 15,25-75-15,-1-49-16</inkml:trace>
  <inkml:trace contextRef="#ctx0" brushRef="#br0" timeOffset="6964.76">17464 2630 0,'25'24'78,"0"-24"-78,0 25 16,24-25-16,26 25 15,73-50 1,-24-24 0,-24-26-1,-76 1 1,-24 24 0,-24 1-1,-26 49 1,-49 49-1,0 26 1,24-1-16,1 50 16,24 25-1,50-50 17,124-24-17,50-51 1,49-48-1,-49-51-15</inkml:trace>
  <inkml:trace contextRef="#ctx0" brushRef="#br0" timeOffset="7348.14">18035 2034 0,'0'0'0,"-25"0"31,0 0-31,75 0 31,-26 0-15,76-25-1,-1 1 1,-74 24 0,0 0 15,-50 0-31,-25 0 15,25 0 1</inkml:trace>
  <inkml:trace contextRef="#ctx0" brushRef="#br0" timeOffset="7764.59">18556 1761 0,'0'-24'0,"-25"-1"16,25 0-1,49 0 1,51 0 0,-1 25-1,-50 0 1,-49 25-1,-24 25 1,24-1 0,0-24-1,49 0 1,1 0 0,0 0-1,-26-1 1,-24 26-1,-49-25 1,-26 24 0,50-49-1,1 0-15</inkml:trace>
  <inkml:trace contextRef="#ctx0" brushRef="#br0" timeOffset="8181.14">19101 1712 0,'0'0'0,"25"-25"0,0-25 16,0 50-1,0-25 1,-1 25 15,1 50-15,-25 49-1,-49-24 1,49-26 0,0-24-1,24-25 1,1-49 0,0 24-16,49-99 15,-24 0 1,-25 24-1,-25 125 32,0 0-31,0 49 0,0 26-1,25-1-15</inkml:trace>
  <inkml:trace contextRef="#ctx0" brushRef="#br0" timeOffset="14615.06">3721 6326 0,'0'0'0,"0"-25"32,0 0-17,-25 25 48,25 50-63,0-1 15,-25 26-15,-24 173 32,49-149-17,-25-24-15,0-26 16,25 50-1,25-99 17,0-49-32,74-26 15,0-73 1,25-100 15,-99 173-31,25 1 16,-25 49 15,-1 124 0,-24-24-31,50 73 16,0 1 0,-26-50-1,1-49 1,0-50-1,0 0 1,0-25 0,24-99-1,-49 50-15,25-50 16,25-100 0,-26 26-1,1 99 1,-25 74-1,25 50 17</inkml:trace>
  <inkml:trace contextRef="#ctx0" brushRef="#br0" timeOffset="15129.96">4937 6971 0,'0'-25'16,"0"50"-16,0-75 15,0 25 1,24 25 0,26 0 15,0 0-31,-26 25 16,26 25-1,-50 74 1,-50 25-1,-24-50 1,24-49 0,26-26-1,48-24 32,26-24-47,49-1 16,-24 0-1,-1 0 1</inkml:trace>
  <inkml:trace contextRef="#ctx0" brushRef="#br0" timeOffset="15465.34">5755 6896 0,'0'-24'31,"50"-1"-15,-1 0 0,-24 25-1,50-25 1,-51 25 0,26 0-16,0-25 15,-25 25 1,-1 0-1,-24 25-15</inkml:trace>
  <inkml:trace contextRef="#ctx0" brushRef="#br0" timeOffset="15648.62">5755 7145 0,'0'0'0,"-25"0"16,25-25 15,25 25-15,25-25-16,-1 0 0,1 25 15,24-25-15,100 0 32</inkml:trace>
  <inkml:trace contextRef="#ctx0" brushRef="#br0" timeOffset="16482.39">7467 5706 0,'0'0'0,"0"-25"15,-25 25 16,25 25 1,0 0-32,0-1 15,0 76 1,0 24 0,-25 0-1,25 49 1,0 51-1,-25-1 1,25-25 0,0 26-1,-24-26 1,24 0 15,-25 1-15,0-50-1,0 24 1,25-98-16,-25 98 16,1 1-1,-1-25 1,0 25 0,0-1-1,0-24 1,25-25-1,-24 0 1,24-25 0,-25 1 15,25-1-15,-25 25-1,25-74-15,0 49 16,-25 0-1,25-25 1,0 50-16</inkml:trace>
  <inkml:trace contextRef="#ctx0" brushRef="#br0" timeOffset="16680.86">7045 10369 0,'0'0'15,"0"50"1,0 0 0,-25 24-1,25 1 1,0-26-1,0-24 1,-24 25 0,24-26-1</inkml:trace>
  <inkml:trace contextRef="#ctx0" brushRef="#br0" timeOffset="19348.41">8410 5780 0,'0'-25'31,"-25"50"31,25 25-46,0-25-16,0 24 16,0 1-16,0-1 15,25 1-15,-1 0 32,51-50-17,24-25 1,0-50-1,-49-24 1,-25 25 0,-1 24-1,-24 25 17,-24 50-1,24 0-31,0 74 15,0 25 1,0 0 0,-25 50-1,25-25 17,-25-25-17,0-50 1,0-49-1,1-25 1,-1 25 0,0-50-1,-25 25 1,26-25 0,-1 0-1,25 1 1,-25-1-1,50 0 1</inkml:trace>
  <inkml:trace contextRef="#ctx0" brushRef="#br0" timeOffset="20347.25">9055 6673 0,'0'-25'16,"0"50"78,0 0-79,0 25-15,0-1 16,0 1-16,-25-1 16,25 26-1,-25-1 1,50-74 46</inkml:trace>
  <inkml:trace contextRef="#ctx0" brushRef="#br0" timeOffset="21232.03">8360 7914 0,'0'0'0,"0"-25"16,0 50 47,0-1-63,-25 26 15,25-25-15,0 24 16,0-24-16,25 50 15,0-51 1,24 1 0,26-50-1,-1-24 17,-24-1-17,-1-24 1,-24 24-1,-25 25 17,0 1-1,0 48-31,-25 26 16,1 24-1,24 26 1,0 24-1,0 25 1,0-25 0,0 0-1,-25-25 17,25-50-17,-25-49 1,0 0-1,-24-49 1,24 49-16,0-25 0</inkml:trace>
  <inkml:trace contextRef="#ctx0" brushRef="#br0" timeOffset="21847.66">9030 8757 0,'0'-25'47,"25"25"15,-25 25 1,0-50-63,0 50 125,0 0-110,24 0 1,-24 24-16,0 1 16,0 24-1,0 1 1,0-50-16</inkml:trace>
  <inkml:trace contextRef="#ctx0" brushRef="#br0" timeOffset="22165.4">9129 7839 0,'0'0'0,"25"-25"15,-25 1 1,-25 24-1,0 24 1,25 1 0,0 0-16,-25 25 15,1-1 17,24-24-32</inkml:trace>
  <inkml:trace contextRef="#ctx0" brushRef="#br0" timeOffset="23148.16">8261 10245 0,'0'-24'16,"0"-1"-16,0 50 46,0-1-30,0 26-16,0-25 16,25 74-1,-1-49 1,1-50 0,50-25-1,-1-25 1,-49 1-16,24-26 15,-24 26 1,-25 73 31,0 1-31,0 25-1,0 49 1,25 50-1,-25 0 1,25 24 0,-50-24-1,25 0 1,-25-74-16,0-1 16,-24-24-1,-1-50 1,-49-50-1,25-74 1,49 0 15,0 49-15,0 26-16</inkml:trace>
  <inkml:trace contextRef="#ctx0" brushRef="#br0" timeOffset="24832.09">9005 11312 0,'0'50'125,"0"-25"-125,0 24 16,0-24-16,0 49 15,0 26 1,-25-26 0,25-49-1,0 0 1,25-50-16</inkml:trace>
  <inkml:trace contextRef="#ctx0" brushRef="#br0" timeOffset="25153.56">9005 10072 0,'0'0'0,"0"-25"16,-25 25 0,25-25-1,-25 75 1,25-1-1,-24 26 1,24-1 0,0-49-1,0 0 17</inkml:trace>
  <inkml:trace contextRef="#ctx0" brushRef="#br0" timeOffset="25381.88">9228 9973 0,'25'-25'32,"0"25"-17,-25 25-15,-25 24 16,0 50-1,0-24 1,25-50 0</inkml:trace>
  <inkml:trace contextRef="#ctx0" brushRef="#br0" timeOffset="26666.22">12602 5855 0,'0'0'0,"0"-25"31,-25 25-31,25-25 31,-49 75-15,-1 24 0,-25 25-1,1 25 1,24 0 0,50-25-1,0 1 1,25-51-1,74 1 1,26-25 0,-26-25 15,-50-25-31,1 0 16,99-49-1,-75-1 1,-24 26-1,-1-26 1,-49 1 0,25-25-1,-25-1 1,-25 26 0,1 24-1,-51 1 1,26 24-1,-26 0 1,26 25-16,-51 0 31,1 50-15,50-25 0,-1-1-1</inkml:trace>
  <inkml:trace contextRef="#ctx0" brushRef="#br0" timeOffset="27600.29">12403 8162 0,'0'-25'31,"-24"25"0,-1 25-15,0-1-16,0 1 15,-49 74 1,24 26 0,1-26-1,49 25 1,24-50 0,51-24-1,49-25 1,25-1-1,0-48 1,-50-1 0,-25-25-1,-24 1 17,-25-1-32,-1-24 15,-24-26 1,-24 1-1,-26 0 1,-24 49 0,-1 1-1,1 24 1,24 25 0,-24-25-1,-1 25 1,1 50-1,24-26-15</inkml:trace>
  <inkml:trace contextRef="#ctx0" brushRef="#br0" timeOffset="46117.61">12379 10494 0,'0'-25'16,"24"0"-1,-24 0 17,-24 25-1,-1 0-31,25 25 16,-25 0-1,-49 74 1,24 50-1,25-25 1,25 25 0,0 0-1,0-25 1,0 0 0,0-25-1,0-25 1,-49-24-1,24-25 1,0-50 0</inkml:trace>
  <inkml:trace contextRef="#ctx0" brushRef="#br0" timeOffset="46300.72">11907 11287 0,'0'-49'16,"25"24"15,0 0-31,25 0 16,74-24 0,0-1-1</inkml:trace>
  <inkml:trace contextRef="#ctx0" brushRef="#br0" timeOffset="46584.16">12627 10593 0,'0'-25'16,"-50"50"-1,50 24 1,-49 51 0,24 48-1,25 1 1,49-25 0,51-49-1,24-75 1,-50 25-16,-24-50 15</inkml:trace>
  <inkml:trace contextRef="#ctx0" brushRef="#br0" timeOffset="47052.11">12900 10816 0,'24'-25'16,"-48"50"-16,48-75 0,-24 26 15,0-1-15,25 25 16,0 0 0,0 49-1,0 51 1,-50-1 0,25-50-16,0-24 15,0-50 32,0-24-31,49-50-1,1-25 1,0 74 0,-50 0-1,24 50 1,-24 25-1,-24 0 1,24 49 0,24-24-16,1 24 15,25-24 1,0-25 0,-1-25-1</inkml:trace>
  <inkml:trace contextRef="#ctx0" brushRef="#br0" timeOffset="47318.13">13445 10593 0,'0'0'0,"0"-25"32,0 0-17,0 50 1,50 0-1,0 49 1,24 50 0,-49 0-1,-50-25 1,-49 26 0,24-76-1,0-24-15,1-25 16</inkml:trace>
  <inkml:trace contextRef="#ctx0" brushRef="#br0" timeOffset="48401.2">15777 6053 0,'0'0'0,"0"-50"31,0 26-15,0 48 31,25 26-47,-25-25 16,25 24-16,49 26 15,1-26 1,-26-49-1,1-24 1,0-26 15,-26-24-15,1-50 0,-25 49-1,25 50-15,-25 1 31,-25 98-15,0 25 0,50 50-1,0 0 1,-25 25 0,0-50-1,-25 0 1,-24-75-1,-26 1 17,25-50-32,-24-25 15,0-25 1,49 1-16</inkml:trace>
  <inkml:trace contextRef="#ctx0" brushRef="#br0" timeOffset="48866.77">16298 6698 0,'0'0'0,"25"0"16,-25-25 15,25 25-31,0-25 16,24 1-1,26 24 1,-75 49-1,0 1 1,0-25 0,0-1-1,24 1 1,26-25 0,-25 0-16,0 0 15,-25 25 1,-50 25-1,-24-1 1,-1-49 0</inkml:trace>
  <inkml:trace contextRef="#ctx0" brushRef="#br0" timeOffset="50184.18">16199 8360 0,'0'0'0,"0"-50"32,0 75-17,-25 25 1,25 49-1,0-24 1,50-26 15,-1-49-31,-24 0 16,50-25 0,-26-49-1,-24-25 1,0 24-1,0 26 1,-25 24 0,0 50-1,0 74 1,0 25 0,24 50-1,-24-26 1,0 1-1,-24-49 17,-26-26-17,-24-24 1,-26-50 0,26-100-1,74 51-15</inkml:trace>
  <inkml:trace contextRef="#ctx0" brushRef="#br0" timeOffset="50602.46">16670 9030 0,'0'25'15,"25"-25"1,-25-25-16,25 25 16,-25-25-16,25 25 15,0 0 1,-25 25-1,0 25 1,0-1 0,0 1-1,24-25 1,1-1 0,0 1-1,-50 0 1,25 0-16,-49 0 15,24-25 17</inkml:trace>
  <inkml:trace contextRef="#ctx0" brushRef="#br0" timeOffset="50883.84">17067 7814 0,'0'0'16,"0"-24"-1,-25 24 1,1 74 0,-51 25-1,50-49-15</inkml:trace>
  <inkml:trace contextRef="#ctx0" brushRef="#br0" timeOffset="51835.39">16497 10518 0,'0'0'0,"-50"-24"31,25 48-15,0 1-16,25 74 31,0-49-31,50 24 16,74-49-1,-25-25 1,-49-25-16,24-24 31,-49-50-15,0 24-1,0 50 1,-50 50 15,-25 74-15,26 75-1,24 0 1,-25 24 0,-25 25-1,25-99 1,-49-74 0,49-50-1,-25-25 16,26-74-31</inkml:trace>
  <inkml:trace contextRef="#ctx0" brushRef="#br0" timeOffset="52250.32">17018 11436 0,'0'0'0,"-25"0"16,50 0 15,-1 0-15,26 0-1,-25 0 1,-25 25 0,0 0-1,0 24 1,0-24 0,25 0-1,-1 25 1,-48-1-1,-1 1 1,-25-50 0</inkml:trace>
  <inkml:trace contextRef="#ctx0" brushRef="#br0" timeOffset="52534.62">17489 10221 0,'25'0'32,"-75"24"-32,25 1 15,0 0-15,25 25 16,-24-1-16,24-24 16</inkml:trace>
  <inkml:trace contextRef="#ctx0" brushRef="#br0" timeOffset="52700.59">17687 10196 0,'0'0'0,"-24"25"16,-1-1-1,-25 51 1,25-50-16</inkml:trace>
  <inkml:trace contextRef="#ctx0" brushRef="#br0" timeOffset="53717.44">18357 5631 0,'0'0'0,"-25"0"0,1 25 15,-1 25 1,-25 74 0,1 25-1,49 49 1,-25 25 0,25 50-1,25 50 1,-25 24-1,49 50 1,-24-50 15,-25-173-31,25 148 16,-25 26 0,0-26-1,0-49 1,25 25-1,-1-1 1,1-24 0,0-25-1,0-24 1,0-1 0,-25 0-1,-25-24 1,25-125-16,0 100 15,-25-25 17,0-25-17,25 0 1,25 0 0,-25-50-1,25-24 1,-25-26-1,25-24 1</inkml:trace>
  <inkml:trace contextRef="#ctx0" brushRef="#br0" timeOffset="54099.85">18754 8807 0,'0'0'0,"0"-25"32,25 25-32,-25-25 15,49 0 17,-24 25-32,75-49 15,24-1 1,-50 25-1</inkml:trace>
  <inkml:trace contextRef="#ctx0" brushRef="#br0" timeOffset="54251.05">18754 8980 0,'0'0'0,"-25"75"16,75-75 15,-1-25-31,1 0 16,99-49-1</inkml:trace>
  <inkml:trace contextRef="#ctx0" brushRef="#br0" timeOffset="55234.38">20639 5904 0,'0'0'0,"0"-25"15,0 50 17,0 0-17,0 25-15,-24 98 16,-1 100-1,0 25 17,25 0-17,25 25 1,-25 0 0,-25 24-1,25 1 1,0 24-1,0-198-15,25 0 16,0-25-16,-1 149 16,26-50-1,-50 25 1,25-25 0,-25-24-1,25-1 1,-1-49-1,-24 25 17,0-26-17,0 26 1,25 25 0,-25-125-16,25 100 15,-25-26 1,0 1-1,0-74 1,0-26 0</inkml:trace>
  <inkml:trace contextRef="#ctx0" brushRef="#br0" timeOffset="56150.48">21681 6202 0,'0'0'0,"25"0"16,-25-25-1,0 50 48,0 0-63,0 24 16,0 1-16,0 99 15,25 24 1,-25-73-1,25-26 17,0-24-17,-25-26 1</inkml:trace>
  <inkml:trace contextRef="#ctx0" brushRef="#br0" timeOffset="57067.35">21781 8286 0,'0'0'0,"24"-50"31,-48 25-31,24 0 32,-25 25-32,0 0 15,-50 50 1,26-25-16,-75 99 16,49 25-1,26 0 1,24-25-1,75-25 17,49-25-17,25-74 1,-25 0 0,0-49-1,-24-26 1,-26-24-1,-24-99 1,-50 49 0,1 49-1,-51 76 1,-24-1 0,0 25-1,-1 49 1</inkml:trace>
  <inkml:trace contextRef="#ctx0" brushRef="#br0" timeOffset="57784.32">21855 10593 0,'0'0'15,"0"-25"-15,-25 0 16,25 0 0,-25 25-1,-24 0 1,-1 75-1,0-1 1,1 1 0,-1 24-1,25 0 1,25 25 0,50-25-1,24-24 1,-24-75-16,49 25 31,-24-25-15,24-25-1,-25-50 1,-24 1 0,0-25-1,-50-1 1,0 1-1,-50 25 1,-24-1 0,-26 26-1,51 49-15,-50-25 16,49 0 0</inkml:trace>
  <inkml:trace contextRef="#ctx0" brushRef="#br0" timeOffset="59619.19">24609 6127 0,'0'25'16,"0"-50"-16,0 1 47,-25 24-16,0 24-31,-25 1 16,1 74-1,-1 25 17,25-49-32,0 49 15,25-25 1,75-49 0,49-25-1,25-25 1,-25-25-1,-75-25-15,1 25 16,-25-24-16,-25-1 16,-25-148-1,-49 24 1,24 124 0,-74-74 15,25 100-16,-25 48 1,49 51 0,50-1-16</inkml:trace>
  <inkml:trace contextRef="#ctx0" brushRef="#br0" timeOffset="60185.24">25080 8013 0,'0'0'0,"0"-25"31,0 0-15,-25 25 0,0 0-1,0 25 1,-24 0-1,-50 124 1,24-1 0,50 26-1,50-25 1,50-50 0,49-49-1,-25-50 1,0-75-1,0-49 17,-74-74-17,-25 49 1,-99 50 0,-75 74-1,75 0-15,-75 25 16</inkml:trace>
  <inkml:trace contextRef="#ctx0" brushRef="#br0" timeOffset="61701.36">24584 10568 0,'0'0'0,"0"-25"16,25 25-1,24-49 1,26 24 0,24 0-1,-25 50 1,-49 24-1,0 75 1,-75 50 15,1-100-15,49-49 0,-25-25-1,0 0 1,75-99-1,-1-50 1,50 0 0,-24 50-1,-26 0 1,-24 74 0,-25 0-1,0 50 1,-49 49 15,24 51-31,0-1 31,25-25-15,50-50 0,49-49-1,-25 0 1,-49 0-16</inkml:trace>
  <inkml:trace contextRef="#ctx0" brushRef="#br0" timeOffset="62067.71">25303 9824 0,'0'0'0,"50"-25"15,-25 0 1,24 25 0,1 0-1,-25 75 1,-50 49-1,25-75-15,0 1 16,0-25 0,49-25-1,51-75 1,-1 26 0,-74 49-1,-25-25 1</inkml:trace>
  <inkml:trace contextRef="#ctx0" brushRef="#br0" timeOffset="62418.33">24584 11411 0,'0'0'0,"-25"0"0,25 25 31,25-25-15,24 0-1,100 0 1,74-25-1,50-24 17,99-26-17,-223 51 1,-124 24 0,0 0-1</inkml:trace>
  <inkml:trace contextRef="#ctx0" brushRef="#br0" timeOffset="62751.41">25378 11635 0,'0'0'16,"0"24"-1,24-24-15,26 25 16,-25 25-1,0 74 17,-75 0-17,0-25 1,50-74 0,0 0-1,50-50 1,49-25-1,25 1 1,0 24 0,-25 0-1</inkml:trace>
  <inkml:trace contextRef="#ctx0" brushRef="#br0" timeOffset="63951.65">28454 6425 0,'24'25'47,"26"-25"-31,-25 25-1,24 0-15,26-25 16,-1 0-16,-24-25 15,24 0 1,-24-25 0,-50 1-1,-50 24-15,1 0 16,-51 0 0,1 75-1,0 24 1,25 50 15,49 25-15,25-50-1,99-24 1,50-1 0,24-74-1,-24 0 1,0-25-16</inkml:trace>
  <inkml:trace contextRef="#ctx0" brushRef="#br0" timeOffset="64301.21">28850 5855 0,'0'0'0,"-24"0"31,48 0-16,1-25-15,50 25 16,49-50 0,-25 50-1,-74 0 1,-25-25 0,-25 25-1</inkml:trace>
  <inkml:trace contextRef="#ctx0" brushRef="#br0" timeOffset="64685.28">29272 5656 0,'25'-50'16,"-25"26"-1,0-1-15,25 25 16,24-25 0,1 25-1,0 25 1,-26 49 0,-24 1-1,0-50-15,0 24 16,25-49 15,0 25-15,0 0-1,-25 24 1,-50 1 0,-24 0-1,74-26 1</inkml:trace>
  <inkml:trace contextRef="#ctx0" brushRef="#br0" timeOffset="65154.31">29694 5681 0,'0'0'0,"50"-50"31,-26 25-31,1 25 15,0 25 1,0 0 0,-50 74-1,0-74 1,0 50 0,1-75-1,-1 0-15,25 24 16,74-73-1,25-26 1,-24-24 0,-26 25-1,-49 49 17,-24 50-1,-1 24-31,-25-24 15,50 50-15,0 49 32,50-100-17,99 26 1,-25-25-16</inkml:trace>
  <inkml:trace contextRef="#ctx0" brushRef="#br0" timeOffset="66118.16">28602 9055 0,'-24'0'15,"48"0"-15,-73 0 0,74 0 78,-1 0 1,1 0-64,0-25-15,25 25 16,24-25-1,-24 0-15,-1 25 16,26-25 0,-50 25-16</inkml:trace>
  <inkml:trace contextRef="#ctx0" brushRef="#br0" timeOffset="66485.74">29049 8831 0,'0'0'16,"0"-24"-16,0-1 0,0 0 16,25 25-1,24-25 1,-24 25 0,0 75-1,-25-26 1,-25 50-1,50-49 1,0-25 0,24-25-1,1 25 1,-50 0 0,0 24-1,-25 26 1,-24-26-1,-1-24 1,25-25 0</inkml:trace>
  <inkml:trace contextRef="#ctx0" brushRef="#br0" timeOffset="66884.36">29595 9055 0,'0'0'0,"25"0"31,-1 0-31,1 0 16,0-25 0,49 0-1,-24-25 1,-25 1-1,-50-1 1,-25 50 0,-49 25-1,50 0-15,-26 49 16,25 26 0,26-26-1,73-24 1,51-1 15,24-49-15,-25 0-1,-25 0-15</inkml:trace>
  <inkml:trace contextRef="#ctx0" brushRef="#br0" timeOffset="67120.78">29917 8484 0,'-25'0'16,"50"0"-16,-74-25 0,24 25 16,50 0 15,-1-24-16,26 24-15,74-50 32,-74 25-32</inkml:trace>
  <inkml:trace contextRef="#ctx0" brushRef="#br0" timeOffset="67453.53">30215 8310 0,'0'0'0,"0"-24"16,0-1-16,25 25 16,-1-25-16,1 25 15,25-25 17,-25 50-17,-25 0-15,0 49 16,25 1 15,-25-50-15,49-25-16,-24 24 15,-25 26 1,-25 0 0,-24-1-1,24-24 1,0-25-16</inkml:trace>
  <inkml:trace contextRef="#ctx0" brushRef="#br0" timeOffset="67935.69">30637 8310 0,'0'-24'15,"0"-1"-15,0 0 16,24 25 0,1-25-1,0 25 1,0 0-16,24 50 15,-49 49 1,-24 0 0,-1-24-1,25-50 17,25-75-17,24-24 1,-24-26-1,0 26 17,-50 123-17,25-24 1,-25 25 0,50 49-1,49 0-15</inkml:trace>
  <inkml:trace contextRef="#ctx0" brushRef="#br0" timeOffset="68918.2">29074 11039 0,'0'0'0,"0"-25"16,0 1-1,-75-1 1,-49 0 0,0 75-1,25 24 1,49 25-1,50-24 1,100-50 0,24-50-1,-75 0-15,26-49 16,-50 49 0,-1 25-1,1-25 1,-25 124 15,0 50-15,0 0-1,0 0 1,25-50 0,-25-25-16</inkml:trace>
  <inkml:trace contextRef="#ctx0" brushRef="#br0" timeOffset="69302.17">29595 11436 0,'0'0'0,"0"-25"16,25 25-16,-1-24 15,1-1 16,0 0-31,49-25 32,-24 1-17,-50-26 1,0 51-16,-74-1 16,-1 74-1,-49 26 1,50 74-1,49-25 1,50-25 0,74-50-1,50-24 1,0-50 0,-75 1-1</inkml:trace>
  <inkml:trace contextRef="#ctx0" brushRef="#br0" timeOffset="69518.5">29942 10940 0,'0'0'0,"-74"-50"16,49 50-1,25-24 1,49 24 0,26-25-1,24-25 1</inkml:trace>
  <inkml:trace contextRef="#ctx0" brushRef="#br0" timeOffset="69835.25">30190 10667 0,'0'0'0,"0"-25"16,25 25 0,0-24-1,24 24 1,-49 24-1,25 51 1,-25-26 0,0-24-16,25 0 15,25 0 1,-50 0 0,24-1-1,-48 26 1,-26 0-1</inkml:trace>
  <inkml:trace contextRef="#ctx0" brushRef="#br0" timeOffset="70236.64">30488 10692 0,'0'0'0,"25"-25"0,-1 0 16,1 25-1,25-24 1,-1 48 0,-24 26-1,0 24 1,-25-24 0,0-25 15,0-50-16,0 0 1,50-49 0,-26-1-1,-24 51 1,0 73 0,-24-49-1,48 75 1,26-51-1,24-24 1,-24 0-16</inkml:trace>
  <inkml:trace contextRef="#ctx0" brushRef="#br0" timeOffset="71187.16">31703 5954 0,'-25'0'31,"1"0"-15,-1 25-16,0 24 16,0 50-1,0-24-15,25-1 16,50 199-1,0-149 1,-26-25-16,1 25 16,-25 0-16,50 199 15,0 49 1,-1 25 0,1 0 15,24-50-16,-49-173-15,25 0 16,-1 123 0,26 199-1,-51-347 1,1 25-16,0 99 16,-25-149-1,0 0-15,0 0 16,0 0-16,-25 99 15,25-24 1,-25-51 0,1-23-1,24-1 1,-25-25 0,25-25 15,0 1-31,0-26 31,25 1-15,-25-25-1,0-1 1,24-24 31</inkml:trace>
  <inkml:trace contextRef="#ctx0" brushRef="#br0" timeOffset="72336.24">4639 15381 0,'0'0'0,"0"-25"46,25 25-30,24-25 0,1 25-16,0-25 15,74 25 1,0-25 0,-50 1-1,-49-1 1,0 25-1</inkml:trace>
  <inkml:trace contextRef="#ctx0" brushRef="#br0" timeOffset="72501.56">4837 15753 0,'0'0'0,"-24"74"15,24-49 1,0 0-1,124-25 1,49-75 0,-24 26-16</inkml:trace>
  <inkml:trace contextRef="#ctx0" brushRef="#br0" timeOffset="78235.48">6996 13743 0,'24'0'32,"-24"-25"-17,0 50 1,0 0 0,25 124-1,0 0 1,0 49-1,24 1 1,-24 74 0,25 24-1,-25 1 1,-25 0 0,24-1-1,1 1 1,-25 0 15,0-25-15,0-1-1,0-147-15,0 98 16,25-25 0,-25-74-1,25-49 1,0-26-1</inkml:trace>
  <inkml:trace contextRef="#ctx0" brushRef="#br0" timeOffset="78953.32">8236 13867 0,'0'0'0,"0"-24"16,-25-1 15,0 50 0,25-1-15,-25 1 0,1 74-1,-26 25 1,25 0-1,25-24 1,25-76-16,25 51 16,49-25-1,25-26 1,25-24 0,-50-24-1,-25-51 16,-24-24-15,-50-25 0,-25-25-1,-49 25 1,-25 25 0,-50 74-1,50 50 1,24 49-1</inkml:trace>
  <inkml:trace contextRef="#ctx0" brushRef="#br0" timeOffset="79869.6">8583 16150 0,'0'0'0,"-49"-25"31,24 25-31,25-25 16,0 0-1,25-24 1,49-26-1,0 50 1,26 1 0,-26 73-1,-49 50 1,0-24-16,-25 49 16,-50-25-1,25-25 16,0-74 1,50-74-17,25-50 1,0-50 0,24 1-1,-24 49 1,-26 49-1,1 50 1,-50 75 0,-24 74-1,24 25 1,25-25 0,50-25-1,24-74 1,25-25 15,-24-25-15,-51 0-16</inkml:trace>
  <inkml:trace contextRef="#ctx0" brushRef="#br0" timeOffset="80185.99">9253 15306 0,'0'0'0,"0"-25"16,0 1 0,25 24-1,0 24 1,-25 26-16,24 49 31,1-24-15,-25-51-1,50-24-15,24-24 16,-24-26 0,-25 25-1</inkml:trace>
  <inkml:trace contextRef="#ctx0" brushRef="#br0" timeOffset="80553.47">8558 16819 0,'0'25'15,"-24"-25"1,24 25 0,24 0-1,1-25-15,25 0 16,99-25-1,99-49 1,25-1 0,-50 1-1,-49 24 1,-125 50-16,1 0 16,-50 25-1</inkml:trace>
  <inkml:trace contextRef="#ctx0" brushRef="#br0" timeOffset="80953.27">9303 17241 0,'0'25'16,"24"-25"31,1 0-47,0 0 15,0 25-15,24 74 16,-49 50 0,-49-25-1,24-25 1,25-74 15,-25-25-15,75 0-1,24-25 1,25-25 0,1-24-1,-75 74-15,49-50 16,0 26-1</inkml:trace>
  <inkml:trace contextRef="#ctx0" brushRef="#br0" timeOffset="81886.17">13817 13718 0,'0'0'0,"-24"25"31,-1-25-31,50 0 32,-1 0-17,1 0-15,50-25 16,24 1 15,-49 24-15,-1-25-1,-24 25-15</inkml:trace>
  <inkml:trace contextRef="#ctx0" brushRef="#br0" timeOffset="82302.32">14363 13495 0,'0'0'0,"0"-49"31,0 24-15,25 0-16,49 25 15,1 0 1,-26 50 15,-49 74-15,0-75-16,-24 26 15,-1-51 1,25 1 0,74-50-1,-24 25 1,0 0-1,-26 75 1,-48 24 0,-26 0-1,-25-24 1,-24-26 0,74-49-1</inkml:trace>
  <inkml:trace contextRef="#ctx0" brushRef="#br0" timeOffset="82769.71">15058 13768 0,'0'0'0,"25"25"31,-1 0-31,1-25 15,0 0 1,99-25 0,0-25-1,0-24 1,-74 24 0,-50-24-1,-25-1 16,-49 51-15,-26 24 0,1 49-1,25 75 1,-1 0 0,50 0-1,50 0 1,50-24-1,24-51 1,-25-24-16,50-25 16,0-50-1,-49-24 1</inkml:trace>
  <inkml:trace contextRef="#ctx0" brushRef="#br0" timeOffset="83085.69">15356 13148 0,'0'0'0,"-25"0"16,25-25 15,25 25-15,-1-25-16,51 0 16,-26 1-1,-24 24 1</inkml:trace>
  <inkml:trace contextRef="#ctx0" brushRef="#br0" timeOffset="83469.25">15678 12925 0,'0'-25'0,"0"0"15,0 0-15,0 0 16,25 25 0,24-24-1,-24 24 1,0 49 0,-50 1-1,25 24 16,0-49-15,50-25 0,24 25-1,-24 0 1,-50 24 0,0 1-1,-25 0 1,-25-26-1</inkml:trace>
  <inkml:trace contextRef="#ctx0" brushRef="#br0" timeOffset="83903.2">16100 12875 0,'0'0'16,"49"-25"-1,-24 0 1,0 25 0,25 0-1,-26 50 1,-24 24 0,0 1-1,-24-50 1,48-25 15,1-50-31,25-49 16,-1 24-1,-24 26 1,0 49 0,-75 25-1,1 24 16,24 26-15,25-1 0,74-24-1,26-1 1,-26-24-16</inkml:trace>
  <inkml:trace contextRef="#ctx0" brushRef="#br0" timeOffset="84940.39">14959 16323 0,'0'0'0,"-25"-25"15,-25 25-15,1 0 16,-125 75 0,124-26-1,1 1-15,24-25 16,25 25-16,0-1 15,99-49 1,75-49 0,-25-51-1,-75 51 1,-49 24 0,-25 0-1,25 75 16,-50 74-15,25 74 0,-25 25-1,25-24 1,-25-75 0,0-74-1,25-75 1</inkml:trace>
  <inkml:trace contextRef="#ctx0" brushRef="#br0" timeOffset="85370.12">15653 16745 0,'0'0'0,"25"0"15,0 0-15,0 0 16,-1 0 0,51-25-1,49-24 1,0-26 0,-74 26-1,-26-1 1,-48 50-1,-51-25 1,25 25 0,1 25-16,-26 49 15,1 50 1,49 0 0,50 50 15,25-100-16,49-74 1,25-24 0,0-100-1</inkml:trace>
  <inkml:trace contextRef="#ctx0" brushRef="#br0" timeOffset="85653.67">16224 16050 0,'0'0'16,"-25"0"-16,0 0 15,50-24 16,25-1-15,49 0 0,-25 0-1,-49 25 1,0 0-16</inkml:trace>
  <inkml:trace contextRef="#ctx0" brushRef="#br0" timeOffset="85986.29">16571 15753 0,'0'0'0,"0"-50"16,25 25 0,0 25-16,-1 0 31,1 25-16,0 49 1,-50 26 0,50-75-1,0-1 1,49-24 0,-49 25-1,-25 25 1,-25 24-1,-24-24 1</inkml:trace>
  <inkml:trace contextRef="#ctx0" brushRef="#br0" timeOffset="86386.55">16918 15827 0,'25'-25'15,"-50"50"-15,50-75 0,0 50 16,-25-24 0,25 24-1,24 74 1,-49 25 0,-24 1-1,24-76 1,24-48-1,1-1 1,25-99 0,-1-25-1,1 74 1,-50 51 0,-25 73-1,25 26 1,0-26-1,25 51 1,0-26 0,24-24-1,51-50 1</inkml:trace>
  <inkml:trace contextRef="#ctx0" brushRef="#br0" timeOffset="87203.23">17935 13718 0,'0'0'0,"-24"-24"31,24 48-15,0 1 0,24 25-1,1 49 1,0 25-1,0-49-15,24 98 16,1 26 0,25 24-1,-51 0 1,26 1 0,-25-1-1,0 0 16,-25 0-15,0-24 0,24-50-1,-24-1 1,0-24 0,0-74-16,0 49 15,-24 1 1,-1-1-1,25-25 1,-25 1 0,0-1-1,0 0 1,1-24 0,24 0-1,0-1 16,0-24-15,-25 25 0,25-1-1,-25-24 1,25 0 0,25-25 15</inkml:trace>
  <inkml:trace contextRef="#ctx0" brushRef="#br0" timeOffset="89544.45">19349 15529 0,'0'-24'16,"25"24"31,0-25-47,0 25 15,24 0-15,1-25 16,49 0-1,25 0 1,-74 1 0,0-1-1,-26 25 1,1 0 15</inkml:trace>
  <inkml:trace contextRef="#ctx0" brushRef="#br0" timeOffset="89770.33">19473 15777 0,'0'25'31,"25"-25"-31,0-25 16,25 1-16,123-76 16,26 1-1,-50 25 1</inkml:trace>
  <inkml:trace contextRef="#ctx0" brushRef="#br0" timeOffset="92621.91">20937 15058 0,'-25'0'0,"50"-25"31,0 0-15,0 1 0,-1-1-16,1 0 15,0 0-15,0 0 16,49 1-1,1 24 1,-26 49 0,-24 50-1,-25-24 1,-25-1 0,25-49-1,0 0 1,25-50-1,74 0 1,-24 1 0,-1 48-1,-49 26 1,-25 0 0,-25 24 15,-24-24-16,-1-26 1,-24-24 0,49 25-16</inkml:trace>
  <inkml:trace contextRef="#ctx0" brushRef="#br0" timeOffset="92971.73">21111 15703 0,'0'25'0,"-25"-25"31,50 0-16,0-25 1,123 0 0,-48 0-16,98-24 15,25-1 1,-74 25 0,-50 1-1,-99-1 16,-24 25-31</inkml:trace>
  <inkml:trace contextRef="#ctx0" brushRef="#br0" timeOffset="93502.16">21607 15777 0,'25'0'47,"-1"0"-31,1 25-16,0-25 15,0 0-15,0 25 16,24 0-1,-24 49 1,-25 26 0,0-1-1,-25 74 17,-24-123-17,49-25 1,-25-25-1,0 0 17,50 0-17,0 0-15,24-25 16,75 0 0,25-24-1,-50 49 1,-49-25-1,-25 25 1</inkml:trace>
  <inkml:trace contextRef="#ctx0" brushRef="#br0" timeOffset="94986.39">22425 15108 0,'0'0'0,"-24"0"16,24-25 31,49 0-32,-24 0 1,0 0-16,25 1 15,24-1 1,25 0 0,-24 25-1,-1 25 1,-49 49 0,-25 50-1,-25 0 1,-25-24-1,50-76-15,-24 1 16,24-50 0,49-49-1,1-75 1,49-25 0,-49 50-1,-1 50 16,-49 49-15,-25 25 0,1 50-1,-26 74 1,50 50 0,50-100-1,74-24 1,25-50-1,24-50 1,-123 25 0</inkml:trace>
  <inkml:trace contextRef="#ctx0" brushRef="#br0" timeOffset="95353.27">23269 14215 0,'0'0'0,"25"-50"16,0 25-16,-1 0 15,26 25 1,-25 25-1,24 74 1,-49 50 0,0 25-1,-24-75 1,-1-74 0,74-50-1,1 0 1,49-99-1,0 50 1,-74 74-16</inkml:trace>
  <inkml:trace contextRef="#ctx0" brushRef="#br0" timeOffset="95903.5">24484 15281 0,'0'0'0,"0"-24"16,-24 24-1,48 0 32,26 0-31,74 0-1,25-25 1,-25-25 0,-50 1-1,-24-26 1,-50 1-1,-50 24-15,-24 25 16,-50 25 0,-25 75-1,25 49 1,25 25 0,49 24 15,50 1-16,75-50 1,98-99 0,51-50-1,-26-74 1,-124 24-16</inkml:trace>
  <inkml:trace contextRef="#ctx0" brushRef="#br0" timeOffset="96220.18">24832 14785 0,'0'0'0,"0"-49"15,-25 24 1,25 0 0,0 0-16,25 25 15,24 0 1,51-25 0,-26 1-1,0-1 1,-74 0-1,25 25-15</inkml:trace>
  <inkml:trace contextRef="#ctx0" brushRef="#br0" timeOffset="96604.33">25229 14438 0,'0'-50'32,"24"25"-32,-24 1 15,50-26 1,25 25 0,-51 25-1,-24 50 1,-24 24-1,24-49 1,24 0 0,26-25-1,0 0-15,-26 0 16,1 25 0,0 24 15,-50 51-16,-24-26 1,24-49-16</inkml:trace>
  <inkml:trace contextRef="#ctx0" brushRef="#br0" timeOffset="97070.34">25700 14289 0,'0'0'0,"50"-50"31,-26 26-15,1 24-1,0 24 1,-25 1-16,50 50 16,-50-1-1,0 1 16,0-51-15,0 1 0,24-50-1,26-49 1,0-50 0,-50 74-16,24-24 15,-48 99 32,-1 24-47,0 26 16,50-1-1,24 1 1,51-51 0,-1 1-1,-49-25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50:07.7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6326 4292 0,'-25'-25'16,"25"0"0,-25 50 46,25 0-46,0 24-16,0 26 15,0-26-15,-25 51 16,1-26 0,-1 100-1,25-150 1,0-24 0,74-99-1,50-50 1,-25-24-1,-24 49 1,-50 49 0,-1 75 15,1 25-31,0 49 16,49 51 15,26-1-16,-51-50-15,26 25 16,-26-49 0,-24-50-1,0-75 17,0-98-17,-25-51 1,-50 26-1,25 74 1,25 99 0,0 50-1</inkml:trace>
  <inkml:trace contextRef="#ctx0" brushRef="#br0" timeOffset="565.24">7467 4713 0,'0'0'0,"0"-24"0,25-1 16,-25-25-1,49 1 1,1 24 15,0 50-15,-26 74-1,-48 74 1,-1-73 0,0-76-1,50-24 1,0-24 0,-1-1-16,51 0 15,-26 25 1,26 25-1,-75 49 1,0 26 0,-50 24-1,-49-25 1,-25-50 15,0-24-15,49-74-16</inkml:trace>
  <inkml:trace contextRef="#ctx0" brushRef="#br0" timeOffset="915.47">8484 4589 0,'0'0'0,"50"0"62,-26 0-46,1-24-16,0 24 16,25 0-16,-26 0 15,26 0 1,-25 0 0,0-25-16</inkml:trace>
  <inkml:trace contextRef="#ctx0" brushRef="#br0" timeOffset="1099.27">8534 4837 0,'0'0'0,"-50"50"32,100-75-1,-1 25-16,125-74 1,-75 49-16</inkml:trace>
  <inkml:trace contextRef="#ctx0" brushRef="#br0" timeOffset="2281.81">10047 3423 0,'0'0'0,"0"-24"31,0-1-15,-25 25-1,25 25 1,-25-1-1,25 1-15,0 25 16,0 24 0,0 50-1,0 50 1,0 24 0,0 1 15,25-1-16,-25 1 1,25-1 0,0-24-1,-50-75-15,25 75 16,0-25 0,0-1-1,0 1 1,-25-25-1,25 0 1,0 25 0,-25-25 15,0 25-31,25 0 31,-24-25-15,-1-25-1,25-49-15,-25 49 16,50 0 0,-25 25-1,0 0 1,0 25 0,-25-25-1,0 25 1,25-25-1,0-25 1,25 1 0,-25 24-1,0 49 1,0-49 15,0-24-15,0-1-1,25 0 1,-25 0 0,0 0-1,-25 1 1,25-26 0,0 1-1,0-1 1,25 25-1,-50-24 1,25 24 0,-25-74-1,25-1 17</inkml:trace>
  <inkml:trace contextRef="#ctx0" brushRef="#br0" timeOffset="3365.52">11014 3572 0,'0'0'0,"0"-25"16,0 1 15,0 48-31,0 1 15,-25 74 1,50 26 0,0-51-1,25-24 1,-25-50-16,24-25 31,26-50-15,-26-24-1,-24 0 1,0 24 0,-25 51 15,0 48-15,-25 51-1,50 24 1,-25-24-16,0 24 15,-25 174 1,0-100 0,-24-49-1,-1-24 1,0-51 0,-24-49 15,24-49-16,25-75 1,1 24 0,24 51-16</inkml:trace>
  <inkml:trace contextRef="#ctx0" brushRef="#br0" timeOffset="3833.08">11411 4490 0,'0'25'93,"-25"0"-77,50 24-16,-25 1 16,0 0-16,25-1 15,-50-24 1,50 25-1,-25-26-15</inkml:trace>
  <inkml:trace contextRef="#ctx0" brushRef="#br0" timeOffset="4816.18">10766 6351 0,'0'0'16,"-25"-75"-1,25 50-15,25 1 16,-25-1 0,0 74 15,0 75-16,25 25 1,0-25 0,24-49-1,26-75 1,-1-25 15,-24-74-15,-25 0-1,0-1 1,-25 51 0,0 24-1,-25 50 1,0 74 0,25 50-1,0 24 1,-25-24-1,0-25 1,0-74 0,1-50-1,24 25 1,-25-100 0,-25 26 15,50 24-31</inkml:trace>
  <inkml:trace contextRef="#ctx0" brushRef="#br0" timeOffset="6082.08">11337 7070 0,'0'-25'47,"-25"50"-16,25 0-31,-25 0 16,25 24-16,0 26 31,0-1-15,-25-49-1</inkml:trace>
  <inkml:trace contextRef="#ctx0" brushRef="#br0" timeOffset="6399.52">11535 6028 0,'0'0'16,"0"-25"-16,-25 25 31,25 50-15,-24-25-1,-1 24 1,0 51 0</inkml:trace>
  <inkml:trace contextRef="#ctx0" brushRef="#br0" timeOffset="7282.62">10841 8658 0,'0'-25'31,"0"0"-31,-25 25 16,0 75-1,0-1 1,25 50-1,25-74 1,25-50 0,24-25-1,-24-74 1,-26 74-16,1-50 31,0 51-15,-25-1-1,-25 74 17,25 51-17,25 48 1,-25 1 0,-25 0-1,0-25 1,-24-49-1,24-51-15,-25 1 16,-24-25 0,24-25-1,26-49 1,-1 0 0</inkml:trace>
  <inkml:trace contextRef="#ctx0" brushRef="#br0" timeOffset="7549.13">11213 9452 0,'0'0'0,"25"24"0,-25 1 15,0 0 1,-25 49 0,25 1-1,0-1 1,0-24 15</inkml:trace>
  <inkml:trace contextRef="#ctx0" brushRef="#br0" timeOffset="7915.47">11337 8459 0,'0'-24'47,"-25"73"-31,25-24-1,0 0-15,-25 0 16,25-1-16,-25-24 16</inkml:trace>
  <inkml:trace contextRef="#ctx0" brushRef="#br0" timeOffset="8115.56">11486 8459 0,'-25'0'31,"25"25"-16,-25 0-15,25 25 16,-25-26-16,0 1 16,25 25-1</inkml:trace>
  <inkml:trace contextRef="#ctx0" brushRef="#br0" timeOffset="9549.4">15132 3647 0,'0'0'0,"0"-25"31,0 0 16,0 50-31,0 0-1,0-1-15,0 51 16,0 49 0,25-25-1,0 0 1,49-74 0,-24-25-1,0-25 1,-1-24-1,-49-1-15,25-74 16,0 25 0,0 49-1,-25 25 1,0 50 31,0 0-32,0 74 1,0 1 0,0 48-1,24 1 1,-24 0 0,0-74-16,-24 49 15,-26 0 1,0-75-1,-24-24 1,49-25 0,-25-50-1,26-24 17,24-25-17,0 49-15</inkml:trace>
  <inkml:trace contextRef="#ctx0" brushRef="#br0" timeOffset="11836.2">15777 4614 0,'0'0'0,"-25"0"16,25-25 78,25 1-79,0 24 1,0 0 0,0 0-16,-1 0 15,26 24 1,-25 1 0,-25 50-1,-50 24 1,1-25-1,-1-24 1,25-25 0,50-25 15,0-25-15,49 25-16,50-50 15,-74 25 1,0 1-16,-1 24 15,-24 24 1</inkml:trace>
  <inkml:trace contextRef="#ctx0" brushRef="#br0" timeOffset="12632.31">15405 6177 0,'0'0'0,"-25"-25"16,25 0 0,-24 25-16,-1 25 31,25 0-31,-25 74 31,25-24-15,50-26-1,-1-49 1,26-25 0,-1-49-1,-24 0 1,-50 49-16,24-50 16,1 51-1,-50 24 16,25 49-15,0 75 0,0 50-1,25 24 1,-25 1 15,0-50-15,-25-75-1,25-49 1,0 0-16,-24-50 16,-26-25-1,50 25-15</inkml:trace>
  <inkml:trace contextRef="#ctx0" brushRef="#br0" timeOffset="12983.1">15901 7095 0,'0'0'0,"50"0"31,-25 0-16,-25 25 1,0 0-16,0-1 16,-25 51-1,50-50 17,-1-50-32,26 25 15,49-50 1,1 1-1,-76 24 1,1 0-16</inkml:trace>
  <inkml:trace contextRef="#ctx0" brushRef="#br0" timeOffset="13283.55">16149 5681 0,'0'0'0,"0"-25"0,0 0 31,-24 25-15,24 50-16,-50 24 15,-25 26 17,51-51-32</inkml:trace>
  <inkml:trace contextRef="#ctx0" brushRef="#br0" timeOffset="14249.53">15380 9080 0,'0'0'0,"25"-75"31,-25 50-15,-25 50 15,25 0-31,-24 0 16,24 49-1,24-49 1,26-25-1,24-50 1,1-24 0,-26-1-1,-24 51-15,-25-1 32,0 50-1,-25 49-16,50 50 1,-25 25 0,0 0-1,0 24 1,0-49 0,-49-24-1,-1-75 1,0-25-1,26-25-15,-26-50 16,25 1 0,25 24-1</inkml:trace>
  <inkml:trace contextRef="#ctx0" brushRef="#br0" timeOffset="14631.86">16000 9749 0,'0'0'0,"0"25"31,0 0-15,0 0-16,0 0 15,0-1-15,-24 51 32,24-50-17,24-25 1,1-25-1,75 0 1,-1-25 0,-74 26-1</inkml:trace>
  <inkml:trace contextRef="#ctx0" brushRef="#br0" timeOffset="14982.2">16199 8608 0,'0'0'0,"0"-25"31,-25 25-15,25 25-1,0 0-15,-25 0 16,1 24-1,24-24 1</inkml:trace>
  <inkml:trace contextRef="#ctx0" brushRef="#br0" timeOffset="15166.55">16348 8559 0,'0'0'0,"25"-25"31,-50 74-31,25-24 16,-25 25-1,25-1-15,-25 1 16,25-25 0,0 0-16</inkml:trace>
  <inkml:trace contextRef="#ctx0" brushRef="#br0" timeOffset="17449.63">20590 3696 0,'0'0'0,"-25"0"16,50 25 30,-50-25 986,0 0-1017,0 0 1,-24 25 0,24 0-16,-25 0 15,-49 74 1,74-50-16,-24 100 15,24 0 1,74-25 0,51-74-1,73-25 17,-49-25-17,0-50 1,-24-25-1,-51-24 1,-24-25 0,-50 0-1,-49 25 1,-50 0 0,25 99-1,-25 0 1,99 0-1</inkml:trace>
  <inkml:trace contextRef="#ctx0" brushRef="#br0" timeOffset="18499.64">20441 6127 0,'0'0'0,"0"-24"47,-25 48-31,0-24-1,25 25-15,-24 0 16,-1 0-16,-50 49 15,1 1 1,49 49 0,0 0-1,25-25 1,25 25 15,74-50-15,50-24-1,25-25 1,-25-50 0,-25-25-1,0-74 1,-124 0 0,-50-24-1,-74-51 1,-50 25-1,1 75 1,-51 74 0,76 25-1</inkml:trace>
  <inkml:trace contextRef="#ctx0" brushRef="#br0" timeOffset="21033.14">20317 8931 0,'0'0'0,"0"-25"16,0 0 0,-25 0-1,0 0 1,25 1-1,-25 24-15,1 0 16,-26 0 0,-24 49-1,-1 50 1,26 1 0,49-1-1,0 50 1,24 0-1,1 24 1,-25 26 0,0-100-16,-49 50 31,-1-50-15,25-74-16</inkml:trace>
  <inkml:trace contextRef="#ctx0" brushRef="#br0" timeOffset="21234.19">19697 9600 0,'0'-24'16,"0"-1"-1,25 25 1,-1 0-16,125-25 15,50 0 1,-26-24 0</inkml:trace>
  <inkml:trace contextRef="#ctx0" brushRef="#br0" timeOffset="21500.94">20639 9055 0,'0'0'15,"0"-25"1,0 0 0,-24 25-1,-26 50 1,25-1-16,-24 100 16,24 25-1,25-1 1,25-24-1,49-74 1,0-50 0,-24-25-1</inkml:trace>
  <inkml:trace contextRef="#ctx0" brushRef="#br0" timeOffset="21966.53">20838 9303 0,'0'0'0,"0"-25"16,25 0 0,-1 0-1,1 25 1,25 25 0,-25 74-1,-25 25 1,-25-24-1,0-100 17,50-50-17,0 0 1,-1 1-16,26-26 16,25-98-1,-75 123 1,24 50-1,-48 25 1,-26 49 0,25 26-1,25 24 1,50-50 0,-1 0-1,26-74 1,-26-49-1,-24 24-15</inkml:trace>
  <inkml:trace contextRef="#ctx0" brushRef="#br0" timeOffset="22201.3">21408 9055 0,'0'0'0,"0"-25"15,25 25 16,-25 25-15,50 24 0,-50 1-16,25 0 15,-1 74 1,-48 49 0,-26-74-1,-24-24 1,-1-50-1</inkml:trace>
  <inkml:trace contextRef="#ctx0" brushRef="#br0" timeOffset="23267.52">22128 3944 0,'0'0'15,"0"-74"1,0 49-16,0 0 47,-25 50-16,25 0-15,-25 74-1,25 50 1,0 49-1,0 75 1,25 25 0,0 0-1,24-25 1,-49 24 0,50 26-1,-25-1 1,24-24-1,26-50 1,-1 0 0,-49-124-16,0 99 15,25 1 17,-50-26-17,49 1 1,-24-1-1,0 1 1,0 24 0,-25-25-1,-25-24 1,25 0 0,-25-26-1,0 76 1,-24-51-1,24-24 1,0 0 0,25-50-1</inkml:trace>
  <inkml:trace contextRef="#ctx0" brushRef="#br0" timeOffset="32516.86">22897 6822 0,'0'0'0,"-25"0"31,50 0 31,0 0-46,-1-25-16,26 25 16,0 0-16,49-25 15,0 25 1,-24-24-1,-51 24 1,1 0 0</inkml:trace>
  <inkml:trace contextRef="#ctx0" brushRef="#br0" timeOffset="32767.96">22996 7145 0,'0'0'0,"0"-25"47,25 25-47,0 0 15,74-25 1,25 0 0,-50 0 15,-24 25-31,-25 0 0</inkml:trace>
  <inkml:trace contextRef="#ctx0" brushRef="#br0" timeOffset="35434.26">24236 4267 0,'0'0'0,"25"0"16,-25-25 15,-25 25 31,25 25-15,0 0-31,0 24-1,0 1-15,0 24 16,0-24-16,0 99 16,0 0-1,25-1 17,-25-73-32,25 99 15,-25-26 1,0 26-1,0-25 1,0 0 0,0 0-1,0-1 1,25 26 0,-25 0-1,25-1 1,-1 1-1,1 49 17,-25-49-17,0-25 1,0 24 0,0-24-1,0 0 1,0-99-16,-25 24 15,25 50 1,0-25 0,25 25-1,0-24 1,-25 24 0,25 99-1,0-74 1,-25-25-1,0 0 1,0 0 0,0 25 15,0-25-15,0 0-1,0 0 1,24-25-1,-24 0 1,-24-49 0,24 99-1,0-75 1,24-49 0,-24 0-1</inkml:trace>
  <inkml:trace contextRef="#ctx0" brushRef="#br0" timeOffset="36051.29">25105 4490 0,'24'0'15,"-24"-25"17,-24 50-1,24 25-16,0-1-15,-25 75 16,25 0 0,25-24-1,-25-51 17,0-24-17,0 25 1</inkml:trace>
  <inkml:trace contextRef="#ctx0" brushRef="#br0" timeOffset="36717.41">25378 7020 0,'0'0'0,"-25"-99"32,0 99-32,0-25 15,0 25 32,0 25-47,-24 50 16,-1 49-1,-24 25 1,24-1 0,25-24-1,75-24 17,49-76-17,-24-24-15,-1-24 16,125-125-1,-125 50 1,-49-25 0,-75 0-1,-49 24 1,0 51 0,-1 24-1,1 25 1,25 25-1,24 24 1</inkml:trace>
  <inkml:trace contextRef="#ctx0" brushRef="#br0" timeOffset="37317.37">25378 8831 0,'0'25'31,"0"0"-15,0 0-1,0 0 1,-25 24 0,0 51-1,0-1 1,25 25-1,0-50 1,25 1 0,25-26-1,49-49 1,25-49 0,-75 24-16,51-74 15,-26 24 1,-49-24-1,-25 49 1,-50-49 0,-24 0 15,-75 0-15,0 24-1,25 26 1,25-1-16</inkml:trace>
  <inkml:trace contextRef="#ctx0" brushRef="#br0" timeOffset="38352.44">27536 4589 0,'25'0'46,"-1"-24"-30,26-1-16,0 25 16,-1-25-1,26 25 1,-1 25 0,-49 74-1,-25 50 1,-50 0-1,1-50 1,24-49 0,50-75 15,49-75-15,0-24-1,1-24 1,-50 73-1,-1 50 1,-48 50 31,24 25-31,-50 49-1,50 25 1,0-74-16,25 49 15,24-25 1,1-49-16</inkml:trace>
  <inkml:trace contextRef="#ctx0" brushRef="#br0" timeOffset="38852.5">27933 6450 0,'0'0'0,"-25"0"15,25-25-15,-25 0 16,25 0-1,-25 25 17,25 25-17,0 0 1,0 25-16,0 74 16,0 0-1,0 0 1,25-25-1,0-25 1,-25 1 0</inkml:trace>
  <inkml:trace contextRef="#ctx0" brushRef="#br0" timeOffset="39552.26">27809 8559 0,'0'0'0,"0"-25"0,0-25 31,0 25-15,0 1 15,0 48-15,-25 1 0,25 74-1,-25 25 1,25 100-1,50-125 1,-26-49 0,1-1-16,50 26 15,24-75 1,0 0 0,25-50-1,-49-49 1,-51-50 15,-73-74-15,-1 148-1,-74 1 1,-99 24 0,124 25-1</inkml:trace>
  <inkml:trace contextRef="#ctx0" brushRef="#br0" timeOffset="40435.35">31083 4639 0,'0'0'0,"0"-25"63,-25 50-63,1-25 16,-1 50-16,-25 24 15,25 50 1,25-25-1,25 1 1,74-1 0,25-74 15,-24-25-15,-26-50-1,-24 0 1,-50-74-1,-25 50-15,-25-50 16,-24 25 0,-1 24-1,1 50 1,0 25 0,-1 50-1,50 0 1</inkml:trace>
  <inkml:trace contextRef="#ctx0" brushRef="#br0" timeOffset="40952.33">31232 6351 0,'-25'-25'15,"0"25"1,1-25-1,-1 25 1,0 0-16,-25 50 16,26-1-1,-26 51 1,0 24 0,25 0-1,25 0 1,100-50-1,24-49 1,0-50 0,0-25-1,-50-74 1,-49-49 0,-75-26-1,-123 50 1,49 125-1</inkml:trace>
  <inkml:trace contextRef="#ctx0" brushRef="#br0" timeOffset="44202.04">30785 8707 0,'0'0'0,"-24"-24"16,24-1 0,-25 25-16,25-25 15,0 0 1,49 25-1,26-25 1,-1 50 0,1 50-1,-50 49 1,-50 0 0,-50-25-1,26-49 1,24-50-1,74-25 1,51-99 0,-1-25 15,0 0-15,-49 50-1,-50 49 1,-25 50-1,0 25 1,-74 74 0,74 25-1,50-25 1,25 1 0,-1-76-16,75 1 15,-49-25 1,-1-49-1</inkml:trace>
  <inkml:trace contextRef="#ctx0" brushRef="#br0" timeOffset="44551.01">31480 8186 0,'0'0'0,"25"-74"31,0 74-15,-1 0-16,1 25 16,-25 74-1,0 0 1,0-24-1,25-50 1,25-25 0,74-50 15,-25 0-15,-49 50-1</inkml:trace>
  <inkml:trace contextRef="#ctx0" brushRef="#br0" timeOffset="44900.75">30736 9427 0,'-25'0'31,"75"25"16,-1-50-47,26 25 16,49-25-16,0 0 15,173-24 1,-24-1 0,-74 25-1,-150 0 1</inkml:trace>
  <inkml:trace contextRef="#ctx0" brushRef="#br0" timeOffset="45218.97">31356 9650 0,'0'25'32,"0"0"-17,25-25 1,0 24-1,-1 76 1,-24-26-16,0 1 16,-49 49-1,74-100 17,49-98-17,75 0 1,0-1-1,-100 50 1</inkml:trace>
  <inkml:trace contextRef="#ctx0" brushRef="#br0" timeOffset="46334.94">32497 4019 0,'0'0'0,"0"25"0,-25 99 31,1-25-15,48 50 0,1 0-1,-25 49 1,0 50-1,25 0 1,0 25 0,0 0-1,-25 0 1,0 24 0,-25-24-1,0 0 1,25-25-1,0-124-15,0 124 16,25 1 15,-25-1-15,25-25 0,-25 0-1,24-24 1,1-1-1,-25-24 1,0-25 0,0-25-1,25 24 1,-25-48 0,25-26-1,-25 0 1,25-24-1,-25 25 1,-25-1 15,25-24-15,0-1 0,0-24 15,0-50-16,-25-24-15</inkml:trace>
  <inkml:trace contextRef="#ctx0" brushRef="#br0" timeOffset="47668.76">5482 14165 0,'0'0'0,"-24"0"16,-1 0 15,50 0 0,-1 0-15,26 0 0,24 0-1,-24 0-15,74-25 16,25 0-1,-25 1 1,-25-1 0,-74 0-1,25 25 1</inkml:trace>
  <inkml:trace contextRef="#ctx0" brushRef="#br0" timeOffset="48017.48">5631 14711 0,'0'0'0,"0"25"16,-25-25-16,1 0 15,-1 24 1,50 1 0,24-50-1,75-24 1,50-1 0,49 1-1,-124 24 16,-24 0-31,-50 25 32,-1 0-32</inkml:trace>
  <inkml:trace contextRef="#ctx0" brushRef="#br0" timeOffset="58119.46">8286 14041 0,'0'-25'16,"0"0"-16,24 1 15,-24-1 1,25 0-16,0 25 15,25-50 1,24 26 0,-24-26-1,24 50 1,0 0 0,-49 25-1,0 74 1,-25 0-1,-25 25 1,0-49 15,25-26-31,-24-24 16,24 0 15,0-75-15,49-24-1,26-25 1,-1-25 0,1-25-1,-26 0 1,1 50 0,-50 74-16,25 0 15,-25 25 16,-50 74-15,25 50 15,0 25-15,25-25 0,25-49-1,0-26 1,74-49-1,0 0 1,-24-49 0,-26-26-1</inkml:trace>
  <inkml:trace contextRef="#ctx0" brushRef="#br0" timeOffset="58486.44">9427 13098 0,'24'-99'31,"1"124"0,-25 24-31,25 26 16,-25 49-1,25-25 1,0-49 0,-1-50-1,51-50 1,-50 25-1,49-24 1,-49 24 0</inkml:trace>
  <inkml:trace contextRef="#ctx0" brushRef="#br0" timeOffset="58853.83">8360 14810 0,'25'25'62,"0"-50"-46,49 25-16,25-25 16,0-24-16,25 24 15,174-74 1,-50-1-1,-25 26 1,-123 49 0</inkml:trace>
  <inkml:trace contextRef="#ctx0" brushRef="#br0" timeOffset="59252.9">9129 15108 0,'25'0'16,"0"-25"15,-1 25-31,1 50 16,-25-26-1,0 200 1,-49-51 0,-26-24-1,26-50 1,49-74 0,49-75 15,26 26-16,-1-26-15,100-49 16,-1 24 15,-49 75-31</inkml:trace>
  <inkml:trace contextRef="#ctx0" brushRef="#br0" timeOffset="171138.13">25700 8980 0,'-25'0'31,"25"-25"32,0 1-16,-25-1-32,25 0 16,-24 25-15,24-25 0,-25 25-1,0 0 1,25-25 0,-25 25-1,25-24 16,-25 24-15,1 0 0,24-25-1,-25 25 17,0 0-1,25-25-16,-25 25 17,0 0-17,1 0 17,-1 0-1,0 0 31,0 0-46,25 25 15,-25-25-15,25 25-1,0-1 1,-25 1 0,25 0-1,0 0 1,0 0 15,0-1-15,0 1-1,0 0 1,0 0 0,0 0-1,0 0 1,0-1 0,0 1-1,0 0 1,0 0-1,0 0 17,0-1-17,0 1 1,0 0 0,0 0 15,0 0-16,0-1 17,25 1-1,0-25 0,-25 25-15,25-25-1,0 25 1,0 0 0,-1-25-1,1 0 1,0 0 0,0 24-1,0-24 1,-1 0-1,1 0 1,25-24 15,-25 24-15,-1 0 0,1-25-1,0 25 16,-25-25-31,25 25 16,0 0 0,-1 0 15,-24-25-31,25 25 16,0-25-1,0 25 16,-25-24-31,0-1 32,25 25-17,-25-25 1,24 0 0,-24 0-1,0 1-15,0-1 31,0 0-15,0 0 0,0 0-1,0 1 1,0-1 0,-24 0-1,24 0 1,-25 25-1,0 0 1,0-25 0,0 0 15,1 1 0,24-1-15,-25 25-1,25-25 1,-50 25 0,50-25-1,-25 25 17,1-25-1,-1 25 0,0 0 0,25-24-15,-25 24 0,0 0 30,1 0-30,-1 0 31,0 0-16,0 0 0,0 0-31,25 24 16,-24-24 15,24 25 1,-25-25-17,25 25 1,-25 0-1,0 0 1,25-1 0,0 1-1,0 0 17,0 0-32,0 0 15,-25 0 16,25-1-15,25 1 0,-25 0-16,0 0 31,0 0-15,0-1-1,0 1 1,0 0 15,0 0-31,0 0 47,25-1-16,0-24-15,-25 25-1,25-25 1,-25 25-16,24-25 31,1 0-15,25 25 0,-25-25-1,-1 0 1,1 0-1,25 0 1,-25 0 0,-1 0-1,26 0 1,-25 0 0,0 0-1,-1 0 1,26-25-1,-25 0 1,-25 0 0,25 1 15,-25-1-31,24 0 16,-24 0 15,0 0 0,0 1-15,0-1-1,0 0 1,-24 25-16,24-25 16,-25 25-1,-25-49 1,25 49-1,1-25 1,-1 0 0,0 25 15,0-25-15,0 25-1,25-25 1,-24 0-1,-1 25 1,0-24 0,25-1-1,-25 0 1,0 25 0,1-25-1,-1 25 16,0 0-15,0 0 0,0 0-16,1 0 47,-1 0-32,25 25 1,-25 0-1,25 0 1,0-1 0,-50 26-1,50 0 1,0-1 0,0-24-1,0 0 1,0 0-1,25 24 1,-25-24 0,0 0 15,25 25-15,-25-26-1,0 1 1,0 0-1,0 0 17,25 0-17,0-25 48,-1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53:09.2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6053 2977 0,'0'0'0,"25"-25"16,-25 0-1,0 0 1,0 1-1,0-1 1,-25 0 15,25 0-31,-25 25 16,0 0 0,-24 0-1,-26 25 1,26 0-16,-26 74 15,1 25 17,49 25-17,0-25 1,50-50 0,49-24-1,75-50 1,0-25-1</inkml:trace>
  <inkml:trace contextRef="#ctx0" brushRef="#br0" timeOffset="466.59">6425 2927 0,'0'0'0,"0"-25"0,-25 50 63,0 0-47,25 25-16,-24-1 15,-1 1 1,0 49-1,25 25 1,25-124 0,0 25-16,74-25 15,-25-25 1,1-24 0,-26-51-1,-49 1 1,-25 0-1,-24 24 1,-26 26 15,26 24-15,-26 25 0,51 50-16</inkml:trace>
  <inkml:trace contextRef="#ctx0" brushRef="#br0" timeOffset="1366.13">6971 2902 0,'0'-24'32,"0"73"-17,0-24 1,0 25 0,-25-1-16,25 1 15,0 24 1,0-49-1,0 0 1,0-50 0,25 0-1,24-74 1,-24 50-16,25-51 16,-25 100-1,-1 25 1,1 74-1,-50 1 17,25-26-17,25-99 17,25-74-17,24-25 1,1 25-1,-1 49 1,-49 100 0,0 49-1,-50 50 1,25-50 0,0-25-1</inkml:trace>
  <inkml:trace contextRef="#ctx0" brushRef="#br0" timeOffset="1636.02">7864 2853 0,'0'0'0,"25"-25"31,-50 50-16,0 74 1,-25 100 0,50 24-1,-24 0 1,-1 0 0,25-49-1,-25-50 1,25-99-1</inkml:trace>
  <inkml:trace contextRef="#ctx0" brushRef="#br0" timeOffset="1950.66">7765 3200 0,'0'0'0,"0"-74"0,24-1 16,1-98-1,25 49 1,-1 24 0,26 26-1,-26 49 1,1 75 0,0 74-1,-50 49 1,0-73-16,-25 49 15,0-50 17,0-50-17,0-49 1,25 25-16</inkml:trace>
  <inkml:trace contextRef="#ctx0" brushRef="#br0" timeOffset="2784.27">8335 2803 0,'0'0'0,"0"25"15,-25 49 1,25 26 0,50-26-1,0-49 16,49-25-31,-25-50 32,-49 1-32,0-26 15,0 26-15,-25-51 16,0-123 0,0 174-1,0 73 16,-25 26-31,25 99 16,49 0 0,1-25-1,49-50 1,1-74 15,24-25-15,0-74-16,-50-99 15,0-75 17,1 25-17,-50 99 1,-25 124 0,-50 149-1,0 75 1,26 49-1,48-75 1,26-24 0,49-99-1,0-25 1,1-75 0,24-124 15,-124 100-31,25-25 31,-25 123-15,-25 76-1,25 24 1,25 25 0,24-50-1,1-25 1,24-49-1,-24-25 1,-25-74 0</inkml:trace>
  <inkml:trace contextRef="#ctx0" brushRef="#br0" timeOffset="3001.21">9377 2406 0,'0'0'0,"-50"0"15,26 0-15,-1 0 16,25-24 0,25-1-1,49 0-15,0 0 16,26-25-16,-26 26 15</inkml:trace>
  <inkml:trace contextRef="#ctx0" brushRef="#br0" timeOffset="7967.36">12081 2481 0,'0'-25'16,"-25"50"93,25 24-109,0-24 16,-25 50-16,25-26 16,-24 75-1,24-25 1,0-24 0,49-50-1,50-25 1,25-50-1,-24-49 1,-26-25 0,-24 25-1,-50-1 1,25 76 0,-25-1-1,0 0 1,0 75-16,0 49 31,0 25-15,0 25-1,0-25 1,-25-50 0,25-49-1</inkml:trace>
  <inkml:trace contextRef="#ctx0" brushRef="#br0" timeOffset="8317.12">12776 3051 0,'0'0'16,"24"0"15,-24 25-15,0 0 0,-24 25-1,24-26 1,-25 51-1,25-26-15,0 1 16,0-25 0</inkml:trace>
  <inkml:trace contextRef="#ctx0" brushRef="#br0" timeOffset="8584.25">13396 3175 0,'0'0'0,"25"0"31,-1 25-16,-24 0-15,0 25 16,-24 49 0,-26 0-1,-24 0 1,49-49-16</inkml:trace>
  <inkml:trace contextRef="#ctx0" brushRef="#br0" timeOffset="9150.42">14190 2555 0,'0'0'0,"-25"-25"16,25 1 15,0 48-31,0 1 16,-25 74 0,0-24-16,25-1 15,25 100 1,25-124-1,24-50 17,0-50-17,1-74 1,-1-25 0,-49 25-1,0 74 1,-50 100 15,25 49-15,0 50-1,0-75-15,0 75 16,25-25 0,-25-49-1,0-50 1,25-25 15</inkml:trace>
  <inkml:trace contextRef="#ctx0" brushRef="#br0" timeOffset="9418.08">14934 3027 0,'0'0'15,"25"0"-15,-25 24 16,24 51 0,-24 24-1,0-25 1,25-24 0,25-25-1,49-50 1,0 0-1,-24-24 1,-50 24 0</inkml:trace>
  <inkml:trace contextRef="#ctx0" brushRef="#br0" timeOffset="10034.95">16571 2828 0,'0'0'0,"25"-25"0,-25 0 15,0-24 1,0-1 0,-25 50-1,-25 0 1,26 25-16,-76 99 31,51-25-15,24-24-1,75-50 1,49-50 0,25-50-1,-25-24 1,-49 49 0,-25 50-1,-25 25 1,0 74-1,0 1 1,0-26 0</inkml:trace>
  <inkml:trace contextRef="#ctx0" brushRef="#br0" timeOffset="10752.24">17067 2828 0,'0'-25'15,"0"75"17,-25-25-17,1 74 1,-1-25 0,25-49-1,25-25 1,24-49-1,1-1-15,24-74 16,-24 74 0,-25 25-1,-1 50 1,26 50 0,24-1-1,51-49 1,48-25 15,1-75-15,-75-24-1,-49 0 1,-100 25 0,-49 98-1,0 26 1,24 49-1,50 25 1,50-49 0,50-50-1,24-25 1,50-75 15,-100 1-15,-24-26-16,25-148 15,-25-49 1,-1 98 0,-24 100-1,0 173 17,-49 100-17,49 74 1,25 0-1</inkml:trace>
  <inkml:trace contextRef="#ctx0" brushRef="#br0" timeOffset="11470.59">19597 2257 0,'0'0'16,"0"-24"-16,0-1 15,0 0 1,0 50 0,0 24-1,-24 26-15,24-1 16,0 75-1,74 0 1,1-124 0,24-25-1,-25-75 1,1-73 15,-1-1-15,-74 74-16,25 26 15,-25 24 1,0 50 0,-25 74-1,0 199 1,25-100 0,50-49-1</inkml:trace>
  <inkml:trace contextRef="#ctx0" brushRef="#br0" timeOffset="11838.1">20491 2754 0,'0'0'15,"24"0"-15,-24-25 16,25 25 15,0 74-15,-25 50-1,25-24 1,0-51 0,49-49-1,0 0 1,-49 25-1,-25 0-15,0 24 16,-49 75 0,-1-49-1,25-50 1,0-25 0</inkml:trace>
  <inkml:trace contextRef="#ctx0" brushRef="#br0" timeOffset="12150.81">21532 2506 0,'0'0'16,"0"-25"-16,-24 25 31,-1 25-15,25-1-1,0 1-15,0 0 16,25 0 0,-1-25 15,-24-25-31,25 0 15</inkml:trace>
  <inkml:trace contextRef="#ctx0" brushRef="#br0" timeOffset="12459.75">21656 3076 0,'0'0'0,"0"25"16,-24 25 31,24-26-32,24-24 16,1-24-15,0-1 0,-25 0-1,-25 25 1,-24 0 0,24 0-16</inkml:trace>
  <inkml:trace contextRef="#ctx0" brushRef="#br0" timeOffset="14536.17">7144 5954 0,'0'0'0,"25"0"16,-25-25-16,0 0 46,0 50-30,0 0 0,0 99-1,0 0 1,0 25 0,25-25-1,0-99-15,24 24 16,51-49-1,49-49 1,-50-26 0,-25-49-1,-49 0 1,-25 25 0,0 74-1,0 0 32,0 75-31,0 24-1,0-24-15,25 99 16,-25 0 0,0-1-1,25-48 1,-25-51-1,24-49 1</inkml:trace>
  <inkml:trace contextRef="#ctx0" brushRef="#br0" timeOffset="15517.87">8310 6772 0,'0'-24'15,"0"-1"1,0 50 31,-24-1-47,24 26 15,0 0 1,0-1-16,-25 75 16,0-49-1,25-26 1,25-49-1</inkml:trace>
  <inkml:trace contextRef="#ctx0" brushRef="#br0" timeOffset="15868.76">8583 6847 0,'-25'25'31,"-24"-25"-31,24 24 16,-49 26-1,49-25 1,-25 24 0,75-49 46,0 0-62,0 25 16,24 0-1,26 25 1,-1-25 0,-49-25-16,49 24 15</inkml:trace>
  <inkml:trace contextRef="#ctx0" brushRef="#br0" timeOffset="16171.86">9352 6425 0,'0'-25'31,"50"25"31,-25-25-46,-1 25-16,1 0 16</inkml:trace>
  <inkml:trace contextRef="#ctx0" brushRef="#br0" timeOffset="16367.68">9352 6648 0,'0'0'0,"-25"0"16,25 25-1,-24-25 1,73-25 0,-24 25-16,74-49 15,-49 24 1</inkml:trace>
  <inkml:trace contextRef="#ctx0" brushRef="#br0" timeOffset="17067.82">10741 5408 0,'0'0'0,"0"-25"0,-24 0 16,-1 1 0,-25 48-1,-24 1 1,-1 50 0,1-1-1,24 50 1,26 0-1,-26 25 1,50 25 0,-25-1-1,25 26 1,25 24 0,-25-25-1,25-98-15,0 73 31,-1 1-15,1 0 0,0-1-1,-25-24 1,0-25 0,-25-49-1,0-1 1,1-24-1,-26-26 1,-49-24 0,49-24-16,-49-1 15,74 25 1</inkml:trace>
  <inkml:trace contextRef="#ctx0" brushRef="#br0" timeOffset="18251.95">11783 5656 0,'0'0'0,"0"-25"31,0 0-31,25 50 47,-25 25-32,0 0-15,0-1 16,0 100 0,-25-75-16,0 50 15,25-74 1,25-75 31,50-49-32,-1-50 1,25 0 0,-24 49-1,-50 75 1,-1-24-1,1 48 1,0 26 0,0 0-16,49 24 15,-49 0 17,25-49-32,-50 0 15,24-25 1,1 0 15,0-74-15,0-50-1,0-25 1,-25 49 0,0 76-1,0-1 16,-25 50-31</inkml:trace>
  <inkml:trace contextRef="#ctx0" brushRef="#br0" timeOffset="18571.86">12701 5929 0,'0'0'0,"0"-25"16,25 25-1,-25 25 17,-25 25-17,25-26-15,-25 1 16,25 74-1,-24-24 1,-1-26 0,0 1-1</inkml:trace>
  <inkml:trace contextRef="#ctx0" brushRef="#br0" timeOffset="18934.54">13073 6078 0,'0'0'0,"25"0"0,-25-25 16,-25 25 0,0 0-1,-49 0 1,0 25-1,24 0 1,25-1 0,0-24-1,1 25 1,48 25 0,-24-25-16,50-1 15,0 1 1,24-25 15,0 25-15,-49-25-1</inkml:trace>
  <inkml:trace contextRef="#ctx0" brushRef="#br0" timeOffset="19384.8">11163 6872 0,'25'0'15,"25"0"-15,-26-25 16,1 50-16,25-25 16,24 0-1,224 24 1,49 1-1,75-25 1,0-25 0,-75 25-1,-124-24 1,-124 24 0,-74 0-1,0 0 1,-75 0-1</inkml:trace>
  <inkml:trace contextRef="#ctx0" brushRef="#br0" timeOffset="20190.04">11957 7541 0,'0'0'16,"0"-74"-1,0 99 32,0 24-31,-25 51-1,25 49 1,-49-25 0,49-25-1,-25-74 1,25-1-1,25-73 1,24-26 0,26-49-1,-1 25 1,25 25 0,-74 49-16,25 0 15,-50 0 1,49 25 15,1 25-15,-1 25-1,26-1 1,-25 26 0,24-1-1,-24-24 1,-26-25-1,1-1 1,0-48 15,0-26-15,-25-49 0,25-50-1,-1 0 1,-24 25-1,0 50 17,-24 49-17,24 0 1</inkml:trace>
  <inkml:trace contextRef="#ctx0" brushRef="#br0" timeOffset="20852.12">14562 6549 0,'0'0'0,"-50"-74"15,25 74 1,0-25 0,-49 25-1,0 50 1,-1 49-1,26 0 1,24-25 0,50-24-1,49-50 1,25-25 0,-24-24-1,-26-51 1,-49-48-1,0 48 1,-25-123 0,1 25-1,-26 98 1,50 76 0,-25 24-1,25 74 1,25 75-1,25 74 1,-1 0 0,-24-24-1,0-26 1,0-73 0,-25-76-16</inkml:trace>
  <inkml:trace contextRef="#ctx0" brushRef="#br0" timeOffset="21701.05">14884 6549 0,'0'0'0,"0"-25"16,0 1 15,25-1-31,25 0 16,24 25-1,0 0 1,1 50-1,-50 24 17,-25 50-17,0-50 1,-25-49-16,25 0 16,0-50 15,74-49-16,-24-100 1,0 25 0,-26 50-1,1 74 1,-50 50 15,25 0-31,-49 99 16,49 0-1,0-50 1,25 26 0,74-51-1,50-24 1,-75-25-16</inkml:trace>
  <inkml:trace contextRef="#ctx0" brushRef="#br0" timeOffset="23844.78">4887 11039 0,'0'0'0,"-25"-25"15,25 50 220,0 0-235,-25 25 15,25-25-15,0 24 16,0 50 0,0 1-1,0-51 1,0-24-1,0 0 1</inkml:trace>
  <inkml:trace contextRef="#ctx0" brushRef="#br0" timeOffset="24435.49">18928 6475 0,'0'0'0,"25"0"15,-25 49 1,0-24-16,-25 50 31,-25 49-15,-24 0-1,-26-50 1,76-49-16</inkml:trace>
  <inkml:trace contextRef="#ctx0" brushRef="#br0" timeOffset="24718.13">19399 6152 0,'0'0'16,"25"-49"0,-25 24-16,-25 50 46,25 24-46,0 1 16,25 99 0,-25 24-1,0-24 1,-25-50 0,25-24-1</inkml:trace>
  <inkml:trace contextRef="#ctx0" brushRef="#br0" timeOffset="25069">19870 6251 0,'0'0'0,"25"-24"15,0-1-15,-75 25 31,26 0-15,-76 49 0,-24 26-1,75-26 1,24 1 0,50 0-1,-1-25 1,26 24-1,0-49 1,-1 25 0,-24-25-16,0 0 15,0 0 1</inkml:trace>
  <inkml:trace contextRef="#ctx0" brushRef="#br0" timeOffset="25285.95">20416 6450 0,'0'0'15,"25"0"1,-25-25 15,25 25-15,24 0-16,1-25 15,49 0 1,-74 25 0</inkml:trace>
  <inkml:trace contextRef="#ctx0" brushRef="#br0" timeOffset="25468.93">20391 6624 0,'0'0'0,"-24"24"15,-1-24 1,25 25 0,25-25-1,24-25-15,75 25 16,0-49 0,-74 49-16</inkml:trace>
  <inkml:trace contextRef="#ctx0" brushRef="#br0" timeOffset="25736.29">21235 6177 0,'0'0'0,"0"-25"0,0 0 15,-25 1-15,0-1 16,25 50 31,25 49-32,-25 0 1,25 26 0,-25-26-1,0-49-15,0 0 16</inkml:trace>
  <inkml:trace contextRef="#ctx0" brushRef="#br0" timeOffset="25951.37">21607 6574 0,'0'0'15,"0"25"16,0 0-31,0-1 16,0 26 0,-50 49-1,1-24 1,49-26-16</inkml:trace>
  <inkml:trace contextRef="#ctx0" brushRef="#br0" timeOffset="26352.83">22029 6127 0,'0'0'0,"24"-49"16,1 49-16,25-25 31,-1 50-15,1 0-1,-25 49 1,-25 25 0,-25 0-1,-25 1 1,50-75-16,-24-1 15,24 1 1,24-25 0,26 0-1,24 0 1,1-25 0,-26 25-1</inkml:trace>
  <inkml:trace contextRef="#ctx0" brushRef="#br0" timeOffset="26552.61">22723 6475 0,'0'0'16,"0"25"15,25-1-31,-50 1 15,0 74 1,25-49-16,-74 24 16,24-24-1</inkml:trace>
  <inkml:trace contextRef="#ctx0" brushRef="#br0" timeOffset="27052.34">23368 6227 0,'0'0'0,"-25"-100"32,25 51-32,0 24 0,25 0 15,50 0 1,-1 1 0,-49 24-16,24 24 15,-24 76 1,-50-26 15,25-24-15,25-1-1,50-24 1,-1 0 0,-49 24-1,0 26 1,-75 24-1,0-99 1,26 25-16,-26 0 16,25-25-1</inkml:trace>
  <inkml:trace contextRef="#ctx0" brushRef="#br0" timeOffset="31302.12">4887 11014 0,'0'0'0,"0"-24"15,0 48 32,0 1-31,0 25 0,0 0-16,0-1 15,-25 75 1,25 0-1,25-74-15,0 24 16,49-49 0,25-25-1,25-25 1,-49-49 0,-1-1-1,-74-49 16,25 0-15,-50 25 0,25 74-1,0 75 17,25 49-17,-25-24-15,25 49 16,0 0-1,-25-50 1,0 0 0</inkml:trace>
  <inkml:trace contextRef="#ctx0" brushRef="#br0" timeOffset="31585.28">5854 11635 0,'-24'24'31,"24"1"-15,-25 0-16,0 0 15,25 25-15,-25-26 16,25 76 0,-25-1-1,1-50 1</inkml:trace>
  <inkml:trace contextRef="#ctx0" brushRef="#br0" timeOffset="31869.31">6400 11362 0,'25'0'63,"25"0"-48,-26-25-15,51 0 16,-26 0-16,26 1 16,-50-1-1</inkml:trace>
  <inkml:trace contextRef="#ctx0" brushRef="#br0" timeOffset="32053.69">6475 11610 0,'0'0'0,"0"25"15,0-1 16,24-24-31,51-24 16,49-26 0,50-24-1</inkml:trace>
  <inkml:trace contextRef="#ctx0" brushRef="#br0" timeOffset="32535.92">7690 10444 0,'-25'25'31,"1"0"-31,-1 24 16,25 1-16,0 99 15,-25 24 1,50 51 0,-25-26-1,25 0 16,-1 26-15,1-26 0,-25-99-16,25 100 15,-25-1 1,-25-24 0,-24-50-1,-26-25 1,-24-49-1,-50-50 1,99-25-16</inkml:trace>
  <inkml:trace contextRef="#ctx0" brushRef="#br0" timeOffset="33386.07">8558 10568 0,'0'0'0,"0"-25"31,0 50-15,0 25-1,25-1 1,-25 50-1,-25 100 1,1-100 0,24-74-1,24-50 1,51-49 0,24-50-1,-25 24 1,-24 51 15,0 49-15,-1 0-1,26 49 1,24 26 0,0 24-1,-74-74 1,0-25-1,0 25 1,-25-100 0,24-49-1,-24 0 1,0 25 0,0 74-1,0 0 1,0 75-1</inkml:trace>
  <inkml:trace contextRef="#ctx0" brushRef="#br0" timeOffset="33636.4">9551 10866 0,'24'0'16,"-48"0"15,24 24-15,0 1-16,-25 50 16,0 24-1,25-25 1,25-49-1</inkml:trace>
  <inkml:trace contextRef="#ctx0" brushRef="#br0" timeOffset="34037.83">8186 11560 0,'0'0'16,"-25"0"-1,50 0 16,0 25-15,25-50 0,123 25-1,100-25 1,-124 1-16,25-1 16,148-25-1,-49 1 1,0 24-1,-199 0 1</inkml:trace>
  <inkml:trace contextRef="#ctx0" brushRef="#br0" timeOffset="34802.61">8881 12131 0,'0'0'0,"-25"0"15,0-25 17,25 50-17,25 0-15,-25 49 16,25 25 0,-25 0-1,25-24 1,-25-50 15,25-50-15,-1-25-1,26-74 1,24 0 0,-24 25-1,-50 74 1,50 25-1,-50-25 1,49 25 0,-24 50-1,25 0 1,-1 24 0,1 0-1,-1-24 1,-24-25-1,-25 0 1,0-1 0,50-24-1,-25-74 1,-1-25 0,1-50-1,-25 25 1,0 50-1,0 24 1,0 25 0</inkml:trace>
  <inkml:trace contextRef="#ctx0" brushRef="#br0" timeOffset="35669.9">11510 11114 0,'0'0'0,"0"-50"15,-24 25 1,-26 0-1,-49 50 1,0 0 0,24 74-1,26 1 1,24-26 0,50 0-1,24-74 16,26 0-15,24-49 0,-25-26-1,-49 51-15,0-100 16,-25-50 0,0 0-1,-25 25 1,0 75-1,25 49 1,-25 25 0,25 99-1,0 50 1,25 74 0,0-24-1,0 24 16,-25-148-15,25-51 0</inkml:trace>
  <inkml:trace contextRef="#ctx0" brushRef="#br0" timeOffset="36169.12">11659 11163 0,'0'0'0,"50"-74"32,-50 49-32,25 0 15,-1 0 1,1 1-16,25 24 16,24 49-1,-49 51 16,0 48-15,-25-48 0,-25-51-1,25-24 1,25-50 0,0-74-1,24-50 1,1-25-1,0 26 1,-50 123 15,-50 124-15,50 0 0,0 25-1,25 0 16,74-74-15,99-25 0,-98 0-16</inkml:trace>
  <inkml:trace contextRef="#ctx0" brushRef="#br0" timeOffset="36902.96">14388 11064 0,'0'-25'31,"-25"25"-16,50-25 17,0 25-17,24 0-15,1 0 16,24-24-16,51-1 16,-51 0-1,0 25 16,-49 0-15</inkml:trace>
  <inkml:trace contextRef="#ctx0" brushRef="#br0" timeOffset="37152.44">14388 11362 0,'0'0'0,"-25"25"32,50-25-1,0-25-31,99 0 16,0 0-1,25 0 16,-50 1-15,-25 24-16</inkml:trace>
  <inkml:trace contextRef="#ctx0" brushRef="#br0" timeOffset="47269.53">15678 10667 0,'-25'-25'16,"25"1"390,25 24-406,0 0 16,24 0-16,1-25 15,24 25 1,50-25 0,-49 0-1,-50 25-15,0 0 16,-25 25 46</inkml:trace>
  <inkml:trace contextRef="#ctx0" brushRef="#br0" timeOffset="48153.79">17762 9675 0,'0'0'0,"25"-25"16,-25 0-1,-25 25 1,0 0-16,0 0 16,0 0-16,-24 50 15,-26 49 1,26 50 0,24 25-1,0-1 16,25 1-15,0 0 0,25 24-1,25 50 1,-26-49 0,26-1-1,24 0 1,1 51-1,-50-101 1,-25-24 0,0-24-1,-25-26 1,-25-24 0,1-50 15,-26 24-16,1-24 1,-1-24-16</inkml:trace>
  <inkml:trace contextRef="#ctx0" brushRef="#br0" timeOffset="50661.35">15752 11511 0,'-24'0'31,"-1"0"-15,50 0 874,-1 0-874,1 0-16,0 0 15,74 0 1,0 0 0,26 0-1,-26-25 1,0 0 0,0 25-1,-24 0 1,-1-25-1,-49 25 1,49 0 0,1-25-1,-1 25 1,-24-24 0,-25 24 15</inkml:trace>
  <inkml:trace contextRef="#ctx0" brushRef="#br0" timeOffset="51270.74">16100 11932 0,'0'-24'15,"25"-1"63,-1 25-62,1 0-16,0 25 16,0-25-16,0 0 15,24 49 1,-24-49-16,25 75 15,-50-1 1,-25 50 0,-25-25-1,1 0 1,-1-49 0,25 0 15,0-25-16,50-25 17,0-25-17,99 0 1,-25-25 0,-24 50-16,24-49 15,-25 24 1,-74 0-1,25 0 1</inkml:trace>
  <inkml:trace contextRef="#ctx0" brushRef="#br0" timeOffset="51870.11">16596 10494 0,'0'-25'16,"0"0"0,25 25-16,-25 25 47,-25 0-32,25 49 1,-25 50-1,25 0 1,-25 0 0,25-74-16,0-1 15,0-24 1,0 0 31</inkml:trace>
  <inkml:trace contextRef="#ctx0" brushRef="#br0" timeOffset="54754.66">19201 10270 0,'-25'0'31,"0"0"-31,25-25 31,0 1-15,25-1-1,24 0 1,-24 25 0,25 0-16,74-25 31,-25 50-16,-49 25 1,-26-1-16,-24 50 16,-49 50-1,-50-49 1,49-26 0,0-49-1,100-100 16,24-24-15,1-25 0,24-25-1,-24 50 1,-51 49 0,-24 26-1,-24 48 16,-26 76-15,0-1 0,50 25-1,0-25 1,75-49 0,49-1-1,0-49 1,-50-24-1</inkml:trace>
  <inkml:trace contextRef="#ctx0" brushRef="#br0" timeOffset="55254.02">19920 9625 0,'0'0'0,"50"-49"31,-26 24-31,1 0 16,50 25-1,-26 0 1,26 50 0,-51 49-1,-24 25 1,-49-25 0,-26 0-1,26-74 16,24-25-15,0-25 0,25-49-1,50 0 1,-25 74-16,24-25 16,1 74-1,-1 1 1,26 0-1</inkml:trace>
  <inkml:trace contextRef="#ctx0" brushRef="#br0" timeOffset="55636.85">21160 9749 0,'0'0'0,"0"-25"32,0 1-32,-49 24 15,-1 24 1,-24 51-1,49 49 1,0 25 0,0 0-1,75 24 1,24-49 0,-24-74-1,49 49 1,-24-74-1,-26-25-15</inkml:trace>
  <inkml:trace contextRef="#ctx0" brushRef="#br0" timeOffset="56086.97">21582 10072 0,'0'0'0,"-25"-50"32,25 25-32,0 1 15,50-1 1,24 25 0,-74 74 15,-25 25-16,1-24 1,-1-50 0,25-1-1,99-24 1,-24-24 0,-1 48-1,-24 1 1,-26 0-16,1 49 15,-74-24 1,-51 0 0,26-1-1,24-24 1,50-74 0</inkml:trace>
  <inkml:trace contextRef="#ctx0" brushRef="#br0" timeOffset="56554.07">22029 10097 0,'0'0'15,"24"-25"1,1 25 0,25 0-1,-25 49 1,-1 26-1,1 49 1,-25-25 0,-25-49-1,25-25 17,25-25-32,0-75 31,25-74-16,-1 0 1,-24 75-16,0 0 16,-25 49-1,0 0 1,-25 75 0,25 49-1,0 25 1,0-25-1,50-25 1,-1-24 0,-24-50-1</inkml:trace>
  <inkml:trace contextRef="#ctx0" brushRef="#br0" timeOffset="56788.1">22847 10221 0,'0'-25'31,"25"0"1,25 25-32,-1 0 15,75-25 1,50 25-1,-124 0-15,49-25 16,-74 25 0</inkml:trace>
  <inkml:trace contextRef="#ctx0" brushRef="#br0" timeOffset="57072.94">23269 9948 0,'0'0'0,"-25"-25"16,0 0-1,1 25 1,24 25 0,24 49-1,-24 26 1,25-1-1,0 0 1,-25-25 0,-25-24-1,25-25 1</inkml:trace>
  <inkml:trace contextRef="#ctx0" brushRef="#br0" timeOffset="57322.89">23715 9873 0,'25'-24'16,"-50"48"-16,50-73 16,-25 74 15,0-1-31,0 26 15,25 74 1,-25 0 0,0 0-1,25-50 1</inkml:trace>
  <inkml:trace contextRef="#ctx0" brushRef="#br0" timeOffset="57656.01">24137 9724 0,'0'0'0,"-25"-49"31,50 74-16,0-1 1,74 125 15,-49 0-31,-50 0 32,0 0-17,-50 0 1,-24 0-1,-25-50 1,-1-25 0</inkml:trace>
  <inkml:trace contextRef="#ctx0" brushRef="#br0" timeOffset="58355.08">24906 10121 0,'25'0'15,"0"0"32,0 25-47,24-25 16,-24 0-16,74 0 31,-49 0-31,-1-25 16,26-24-1,-75-1 1,0 25-16,-25-49 16,-25 24-1,-24 50 1,-25 50 0,-25 49-1,74 50 1,25 0-1,50-25 1,74-50 0,50 1-1,0-75 17,-74 0-32,-1-25 15,-24 0-15</inkml:trace>
  <inkml:trace contextRef="#ctx0" brushRef="#br0" timeOffset="58670.34">25278 9576 0,'0'0'15,"0"-25"1,-25 25-16,25-25 47,25 25-31,0 0-1,74-25 1,-49 25-1,-25 0 1,0 0 0</inkml:trace>
  <inkml:trace contextRef="#ctx0" brushRef="#br0" timeOffset="59053.98">25626 9352 0,'0'0'0,"0"-24"31,0-1-31,49 0 16,-24 25-1,74-25 1,-24 50-1,-51 25 1,-24-1 0,-24 26-1,24-51 1,24 1 0,26-25-1,-25 25 1,-25 25-1,-25-1 1,-25-24 0,26 0-1</inkml:trace>
  <inkml:trace contextRef="#ctx0" brushRef="#br0" timeOffset="59536.98">26147 9253 0,'0'0'15,"24"-25"1,-24 1 0,50 24-16,-25 24 15,24-24 1,1 75-1,-25-1 1,-25 1 0,-50-26-1,50-24 17,25-50-1,25-49-16,-26 24 1,26 1-16,-25-51 16,0 51-1,-50 24 17,0 75-17,0 24 1,25 25-1,50 0 1,49 1 0</inkml:trace>
  <inkml:trace contextRef="#ctx0" brushRef="#br0" timeOffset="61055.04">19771 11535 0,'0'0'0,"-25"0"16,1 0-16,48 0 93,26 0-77,0 0-16,24 0 16,124 0-1,51 0 1,73-24 0,0-26-1,51 25 1,-175 25-16,1 0 15,197-25 1,-197 25-16,223-24 16,24 24-1,-24 0 1,0 0 15,-1 0-15,-24 0-1,-50-25 1,-24 0 0,-50 25-1,-25-50 1,-74 26 0,49-1-1,-124 25 1,-74 0-1,0 0 1,-149 0 15</inkml:trace>
  <inkml:trace contextRef="#ctx0" brushRef="#br0">22252 12577 0,'0'0'0,"25"0"62,-50 0 376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55:36.9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21830 12255 0,'0'0'0,"0"-25"31,0 0-31,-25 0 63,1 25-63,24-24 15,-50-1 1,-25 25-1,-49 49 1,-24 51 0,48 48-1,51-48-15,24 24 16,75-50 0,49-49-1,74-75 16,-24-49-15,-74-25 0,-26 25-1,-49 74 1,0 50 15,0 74-15,-24-24-16,24 98 15,-25 50 1,25-24 0,0-25-1,0-75 1,25-74 0</inkml:trace>
  <inkml:trace contextRef="#ctx0" brushRef="#br0" timeOffset="483.67">22475 12677 0,'25'0'62,"0"0"-46,0 0-16,99 0 16,-25-25-1,-25 0 1,-24-49 15,-50 24-15,0 25-16,-75-25 15,1 50 1,0 75 0,-26 74-1,51 24 1,24 1-1,50-75 1,49-49 0,50-50-1,25-50 1,-25-49 0</inkml:trace>
  <inkml:trace contextRef="#ctx0" brushRef="#br0" timeOffset="766.33">23070 12180 0,'0'0'0,"-24"0"15,-1 0 1,25-24 0,25 24-1,-1-25-15,51 25 16,-1-25 0,-49 0-1</inkml:trace>
  <inkml:trace contextRef="#ctx0" brushRef="#br0" timeOffset="1117.78">23319 11982 0,'0'0'15,"24"-25"-15,1-24 16,-25 24-1,25 0-15,25 0 16,-1 50 0,-49 25-1,0 49 1,-25-50 15,25-24-31,75-25 31,-26-25-15,-49 50 0,25 74-1,-74-24 1,-1-1 0,25-74-1</inkml:trace>
  <inkml:trace contextRef="#ctx0" brushRef="#br0" timeOffset="1536.12">23740 11982 0,'0'0'0,"25"-25"16,0 25-1,0 25 16,-1 25-15,1 24 0,-25 0-1,0-49 1,25-50 0,-25 1-1,50-51 1,-1-49-1,-24 50 1,-50 74 15,1 49-31,-1-24 16,25 25-16,0 74 31,25-25-15,74-74-1,50-25 1</inkml:trace>
  <inkml:trace contextRef="#ctx0" brushRef="#br0" timeOffset="2234.56">26494 10990 0,'0'0'15,"0"-25"-15,0 0 16,0 0 0,-25 50 15,0 0-15,0 0-1,25-1-15,-24 76 16,24-1-1,74-49 1,0-26 0,1-24-1,-1-49 1,-24-100 0,-50-25-1,-25-99 16,0 149-15,0 50 0,1 49-1,24-25 1,0 100 15,-25 99-15,50 49-1,-25 1 1,0-25 0,0-75-1,0-25-15,0 1 16,0-26-16,0-24 16</inkml:trace>
  <inkml:trace contextRef="#ctx0" brushRef="#br0" timeOffset="2717.69">26940 11064 0,'0'0'16,"0"-50"-16,0 26 0,0-1 16,0-50-1,25 51 1,25 24-1,-25 0-15,-1 0 16,26 49 0,-50 50-1,-25 26 1,-24-1 0,49-100-1,49-24 32,1-49-31,24-75-1,-49 0 1,0 74-16,-25 25 16,0 0-1,0 50 1,-25 50-1,25-26 1,0 100 0,25-25-1,0-49-15,24-1 16</inkml:trace>
  <inkml:trace contextRef="#ctx0" brushRef="#br0" timeOffset="3882.82">6797 16745 0,'0'0'16,"0"25"46,25-25-46,0 0-16,0 0 15,24 0 1,50-25 0,-24 0-1,-1 25 1,-49 0 0,0-25-1</inkml:trace>
  <inkml:trace contextRef="#ctx0" brushRef="#br0" timeOffset="4150.7">6946 17117 0,'-25'25'31,"25"0"-31,-25-25 16,75 0-1,74-25 1,0 0 0,-25-25-1,-24 26 1,-51 24-1</inkml:trace>
  <inkml:trace contextRef="#ctx0" brushRef="#br0" timeOffset="5567.71">8434 16571 0,'0'0'0,"-24"0"16,24 25 31,24-25-16,1 0-31,0 0 16,25-25-16,24 25 15,0 0 16,-24-24-15,-25 24 0,0 0-1</inkml:trace>
  <inkml:trace contextRef="#ctx0" brushRef="#br0" timeOffset="5901.32">9501 15976 0,'0'0'0,"-25"-25"31,25 0-31,-25 25 16,25 25-1,0 50 1,-24 24 0,24 25-1,0-25 1,0-74-16,0 49 15</inkml:trace>
  <inkml:trace contextRef="#ctx0" brushRef="#br0" timeOffset="6183.96">9079 16745 0,'0'0'0,"0"25"32,-24-25-17,123-25 1,74-25 0,26 1-1,-25-1 1,-26 1-1,-123 49 1,-25-25-16</inkml:trace>
  <inkml:trace contextRef="#ctx0" brushRef="#br0" timeOffset="6418.21">9377 17167 0,'0'25'15,"0"-50"-15,-25 74 16,25 1-16,0-25 16,-25 74-1,50 0 1,-25-24-1,0-51-15,0 1 16</inkml:trace>
  <inkml:trace contextRef="#ctx0" brushRef="#br0" timeOffset="6919.3">9898 17192 0,'25'-25'16,"-50"50"-16,50-75 0,0 25 16,-25 0-16,0 0 15,0-24 1,-25 24-16,25-25 16,-25 50-1,-25 0 1,1 25-1,-26 50 1,75-26 0,25-24-1,74 0 17,1 0-17,-26 24 1,-24 26-1,-50-1 1,-50 50 0,25-99-1,-49 0 1,24-50 0,25-74-1,50-100 1,0 125-1,0 49 1</inkml:trace>
  <inkml:trace contextRef="#ctx0" brushRef="#br0" timeOffset="9100.67">11461 15381 0,'-25'-25'31,"0"25"-31,-24 0 16,-51 25 0,1-1-1,0 26 1,74-50 0,25-25-1,0 50 16,-25-25-15,25 25 0,0 24-1,25 26 1,-25 24 0,25 50-1,0 0 1,24 24 15,1 1-15,-25-25-1,0 25 1,24-26 0,-49 1-1,25-25 1,0-49-16,-25 24 15,0 0 1,0-49 0,0-1-1,25-24 1,-25 0 0,24-25 15,26 25 0,24-50-15,50 0-1,0-24 1,-74 24-16,-25 0 0</inkml:trace>
  <inkml:trace contextRef="#ctx0" brushRef="#br0" timeOffset="10100.87">12230 15753 0,'-25'-25'31,"25"0"-31,0 0 16,25 25 0,0-25-1,49 1 1,0-1 0,-24 74-1,-25 1 1,-25 0-16,0 24 15,0-49 1,0 25 0,50-50-1,-1 0 1,1 0 0,-25 24-1,-1 26 16,-24 0-15,-24 24 0,-26 0-1,-24-24 1,24-50-16,25 0 0</inkml:trace>
  <inkml:trace contextRef="#ctx0" brushRef="#br0" timeOffset="10417.7">12205 16348 0,'0'25'31,"-25"-25"-15,50 0 0,0 0-16,24 0 15,75-25 1,1 0 0,23 0-1,-48 1 1,-26-1-1,-74 0 1</inkml:trace>
  <inkml:trace contextRef="#ctx0" brushRef="#br0" timeOffset="11117.19">12602 16522 0,'0'0'0,"-25"0"16,0 0 31,25 25-32,0-1 17,0 1-32,0 0 15,0 0 17,0 0-32,0-1 15,0 1 1,0 0-1,0 0 1,0 0 0,-24-1-1,24 1 1,24-25 0,1 0-1,0-25 1,0 1-16,24-26 15,-24 0 1,-25 26 0,25 24-1,0 0 32,-25 24-31,-25 1-1,25 0 1,0 49 0,0 50-1,25 0 1,-25-49-16,0-1 16,0-49-16</inkml:trace>
  <inkml:trace contextRef="#ctx0" brushRef="#br0" timeOffset="11751.12">13247 15951 0,'0'0'0,"0"-49"32,0 24-32,25 0 15,0 0 1,49 0 0,25 0-1,-24 25 1,-51 50-1,1 49 1,-25 1 0,-25-1-1,25-25 1,-24-49-16,48-50 47,-24 0-32,25-24 1,25-75 0,-1-25-1,-49 50 1,50 24 0,-50 50-1,-25 50 1,25 25-1,-25 74 1,25-50-16,25 50 16,25 0-1,24-74 1,26-50 0,-51-25-1</inkml:trace>
  <inkml:trace contextRef="#ctx0" brushRef="#br0" timeOffset="12267.47">13917 15157 0,'-25'0'47,"25"25"-32,0 0-15,25 25 16,-25-26-16,0 1 16,49-25-1,1 0 1,0-25-1,-1-24 1,-24 24 0,-25 0-1,0 50 1,0 49 0,25 1-1,0 24 1</inkml:trace>
  <inkml:trace contextRef="#ctx0" brushRef="#br0" timeOffset="12567.43">14636 15951 0,'0'0'0,"25"0"31,0 25-15,24-50-16,125 0 31,-25 1-31,-25-1 31,-75 25-15,-49-25-16</inkml:trace>
  <inkml:trace contextRef="#ctx0" brushRef="#br0" timeOffset="12801.42">15033 15703 0,'0'0'0,"-25"0"0,-24 25 31,24 0-31,25 49 16,0 25 0,25 25-1,-25 50 16,0-25-15,0-75-16</inkml:trace>
  <inkml:trace contextRef="#ctx0" brushRef="#br0" timeOffset="13702.17">15951 15455 0,'-25'-25'0,"25"0"16,0 1-1,0-1 1,25 0-16,0 0 16,49-24-1,25-1 1,1 25 0,-26 50-1,-24 49 1,-26 50-1,-73 25 1,-1-50 0,50-74-1,-25-25 1,50-49 0,0-1-16,25-99 31,24-49-16,-24 74 1,-26 74 0,-48 75 15,-1 25-15,0 98-1,25-24 1,25 0-1,24-74-15,51 0 16,24-50 0,-75-25-1</inkml:trace>
  <inkml:trace contextRef="#ctx0" brushRef="#br0" timeOffset="14983.76">16596 14661 0,'0'-25'0,"25"25"15,-50 0 16,74-24 16,-24 24-31,0 0 0,0 0-16,0 0 15,0 0-15,-1 49 31,-24-24-31,25 25 16,-50-1 0,25 1-1,-24-1 1,24-24 15,24-50 0,1 1-15,0-1-16,49-25 16,-24 25-1,0 1 1</inkml:trace>
  <inkml:trace contextRef="#ctx0" brushRef="#br0" timeOffset="16901.7">16993 14835 0,'-25'0'16,"50"0"0,0 0-1,-1 0 1,1 0-1,0 0-15,0 0 16,-25 25 0,25 24-1,-25 26 1,-25-1 0,0-24-16,-25-1 15,1 1 1,24-50-1</inkml:trace>
  <inkml:trace contextRef="#ctx0" brushRef="#br0" timeOffset="17368.25">16298 16001 0,'25'0'32,"-50"0"-17,25 25 1,50-1 0,-25-24-16,-1 0 15,51 0-15,-26 0 16,26-24-1,-1-1-15,75 0 16,0-25 0,-25 26-1,-50-1 1,-49 25 0,-25-25-1</inkml:trace>
  <inkml:trace contextRef="#ctx0" brushRef="#br0" timeOffset="17867.77">16695 16323 0,'0'0'0,"-25"0"16,50 0 31,0-25-47,25 1 15,-1 24 1,-49 24-1,0 1-15,0 25 16,-25-1 0,25-24-1,75 0 1,-50-25 0,24 25-1,-24 0 16,-25 24-15,0 26 0,-25-26-1,-24 1 1,-26-50 0,50 0-16</inkml:trace>
  <inkml:trace contextRef="#ctx0" brushRef="#br0" timeOffset="18669.93">17563 14810 0,'25'0'15,"-25"-25"-15,25 0 32,0 25-17,24-24 1,-24 24-16,0 0 16,0-25-16,0 25 31,-1 0-31,1 25 15,-25-1 1,25 51 0,0-1-1,-25 25 1,0 26 0,0-26-1,25 50 1,-1-1-1,1 26 1,0-100-16,0 26 16,24 123 15,1-74-31,-25-50 16,-25 25 15,25-49-16,-25 24 1,0-25 0,25 25-1,-1-74 1,-24 0 0,0 0-1,0 0 16,-24-1-31,-26-24 16,0 25-16</inkml:trace>
  <inkml:trace contextRef="#ctx0" brushRef="#br0" timeOffset="19717.48">19300 15678 0,'0'-25'16,"0"1"-1,0-1 17</inkml:trace>
  <inkml:trace contextRef="#ctx0" brushRef="#br0" timeOffset="20172.84">19821 16348 0,'-25'-25'16,"0"25"15,25 25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56:03.9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6028 2729 0,'0'-25'16,"0"50"-16,0-75 62,-25 75-46,25 0-16,0 0 15,-25 49-15,25 0 16,0 26 0,0 73-1,25-49 1,25-49-1,0-50 1,49-25 0,-50-25-16,-24 0 15,74-124 1,-74 25 0,0-25-1,-25 75 1,25 49-1,-50 99 17,25 75-17,25 25 1,-25-100 0,0 1-1,25-26-15,-25 26 16,24 49-1,-24-99 1</inkml:trace>
  <inkml:trace contextRef="#ctx0" brushRef="#br0" timeOffset="466.39">6822 3473 0,'25'0'78,"0"25"-78,-1 24 16,-24-24 0,25 25-16,-50-1 15,25 51 1,-24-26 0,-1-49-16,25 0 15,-25 0 16,25-50-15,74-25 0,-24 25-16,49-24 15,0 24 1,-24 0 15,-50 25-31</inkml:trace>
  <inkml:trace contextRef="#ctx0" brushRef="#br0" timeOffset="832.3">7814 3225 0,'25'-25'32,"0"25"-1,0-25-16,-1 25-15,26 0 16,24-24 0,-24 24-1,0-25-15,-26 25 16,1 0-16,0 0 31</inkml:trace>
  <inkml:trace contextRef="#ctx0" brushRef="#br0" timeOffset="1033.27">7913 3399 0,'-24'24'0,"48"-48"0,-73 48 16,49 1-16,25-50 46,24 25-30,1 0 0,-1-24-16,100 24 15</inkml:trace>
  <inkml:trace contextRef="#ctx0" brushRef="#br0" timeOffset="1864.09">9948 2059 0,'0'0'0,"-25"-25"0,-25 25 31,25 0-15,-24 25-1,-1 74 1,25-49-16,1 99 16,-1 49-1,25 25 1,0-24 15,49-1-31,1 1 16,24-1-1,1 1 1,-1 24 15,-24-25-15,24 75-1,-49-198 1,0 74 0,-50 49-1,0-99 1,-49-49 0,-50 0-1,-50-50 1,75 0-1</inkml:trace>
  <inkml:trace contextRef="#ctx0" brushRef="#br0" timeOffset="2646.56">10766 2481 0,'0'0'16,"0"-75"0,0 51 31,0 48-32,0 1-15,0 25 16,0 74-1,0 25 1,25-75 0,-25-24-1,25-50 1,0 0 0,-1-75-1,51-49 1,-26 0-1,1 25 1,-50 74 0,25 25-1,0 50 1,0 49 15,24-25-15,1-24-1,-25 0 1,-1-50 0,-24-25-1,25-25 1,0-49 0,-25-50-1,25 50 1,-25 24-1,0 51 1</inkml:trace>
  <inkml:trace contextRef="#ctx0" brushRef="#br0" timeOffset="2979.93">11684 2555 0,'0'50'32,"0"-25"-32,0 24 15,-25 50 1,0-49-1,25-25 1,0 0 0,75-50-1,24-25 1,0 25 0,-74 1-1,0 24 1</inkml:trace>
  <inkml:trace contextRef="#ctx0" brushRef="#br0" timeOffset="3363.6">10369 3423 0,'0'0'0,"-24"0"16,24 25-16,24 0 31,100-50-16,149 0 1,99 1 0,-24-26-1,-51 0 1,-123 26 0,-50-1-1,-99 25 1,-25-25-16</inkml:trace>
  <inkml:trace contextRef="#ctx0" brushRef="#br0" timeOffset="4030.7">11188 3845 0,'0'0'16,"0"25"31,0 0-31,0 24-16,0-24 15,25 74 1,-25-74-16,0 25 15,0-25 1,25-75 15,24-49-15,26-25 0,-26 0 15,1 74-16,-50 25 1,25 25 15,-1 25-15,26 25 0,-25-1-16,49 1 15,1 0 1,-1-26-1,-24 1 1,-25-25 0,-1-25-1,1-49 1,-25-25 0,0-50 15,0 25-16,0 49 1,-25 26 0,25 24-1</inkml:trace>
  <inkml:trace contextRef="#ctx0" brushRef="#br0" timeOffset="4663.53">13123 2927 0,'0'0'0,"25"-99"31,-25 74-31,-25 0 16,-50 25 0,-24 25-1,0 50 1,25 24 0,49 0-1,25-24 1,99-51-1,25-24 1,0 0 0,-25-74-1,-74 49-15,0-99 16,-50-50 15,-25-24-15,26 0-1,-1 98 1,0 51 0,0 49-1,25 24 1,0 51 0,50 49-1,-25 25 1,49 74-1,-24-99 1,-1-49 0,-49-51-1</inkml:trace>
  <inkml:trace contextRef="#ctx0" brushRef="#br0" timeOffset="5114.13">13594 2878 0,'0'0'0,"25"-25"16,25-25 0,-50 25-1,99-24 1,-50 49 0,1 25-1,-25 49 1,-50 25-1,25 1 1,-25-51 0,50-74 31,-25-24-32,25-26 1,0-74-1,0 25 1,-1 50 0,-24 49-1,0 75 1,-24 24 0,48 50-1,1-49 1,25-26-1</inkml:trace>
  <inkml:trace contextRef="#ctx0" brushRef="#br0" timeOffset="5798.32">16075 2729 0,'25'0'63,"0"0"-48,-1-25-15,1 25 16,25-25-1,24 0 1,25 1 0,-49-1-1,-25 25 1</inkml:trace>
  <inkml:trace contextRef="#ctx0" brushRef="#br0" timeOffset="6032.23">16050 2977 0,'0'0'0,"0"25"0,0 0 32,25-50-17,25 25 1,49-25-1,99 0 1,-74 0 0,-49 0-1</inkml:trace>
  <inkml:trace contextRef="#ctx0" brushRef="#br0" timeOffset="8478.87">18109 1761 0,'-25'0'31,"0"0"1,1 0 30</inkml:trace>
  <inkml:trace contextRef="#ctx0" brushRef="#br0" timeOffset="9497.16">18159 1737 0,'-25'-25'78,"0"25"-47,0 0-15,0 0 0,1 0-1,-1 25 1,0-25-16,25 24 16,-25 1-1,-24 25 1,-1 24-1,25 1 1,0-26-16,25 26 16,0 24-1,25 0 1,-25 0 0,25 25-1,-25 0 1,0 0-1,25-49 1,-25-26-16,0 51 16,25 24-1,-25-25 1,24 50 15,1-25-15,0 0-1,25-25 1,-50 0 0,49 1-1,-24-26 1,0 25 0,-25 25-1,0-74 1,0 24-1,0 1 1,0-1 0,-25-24-1,0-25 17,-24-1-17,-26 1 1,1-25-1,-50 0 1</inkml:trace>
  <inkml:trace contextRef="#ctx0" brushRef="#br0" timeOffset="10448.58">18828 3126 0,'0'-25'31,"0"50"-31,-24-50 32,48 25 15,26 0-47,0 0 15,24 0-15,25-25 16,149 0-1,50-24 1,49-1 0,50-24-1,-49-1 1,-26 1 0,-24-1-1,-25 26 1,-149 24-1,49-25-15,-98 26 16,49-26 0,-149 75 31,-25 0-47</inkml:trace>
  <inkml:trace contextRef="#ctx0" brushRef="#br0" timeOffset="11130.29">20168 3696 0,'25'-25'0,"-25"1"15,0-1 1,0 0-1,-25 0 1,-25-24 0,-24 49-1,-50 24 1,-25 76 0,25 49-1,99-50 1,25-50-1,75-24 1,49-50 0,0-24-1,-75 24 1,1-25-16,0-24 31,-26 24-15,-24 75 15,0 25-15,25 99-1,-25 49 1,-25 25 0,25-24-1,-24-75 1,48-75-1,-24-24 1</inkml:trace>
  <inkml:trace contextRef="#ctx0" brushRef="#br0" timeOffset="11580.82">20689 4217 0,'0'0'16,"0"-25"-1,25 25 1,0-24 0,74-26-1,25 0 1,-50 1-1,-49-1 1,-75 1 0,26 24-16,-76 25 15,1 49 1,0 26 0,49 74 15,26-25-16,48-25 1,51-25 0,49-49-1,0-25 1,0-49 0,-50-1-16</inkml:trace>
  <inkml:trace contextRef="#ctx0" brushRef="#br0" timeOffset="11864.32">21061 3671 0,'0'0'0,"-50"-24"31,26 24-31,24-25 16,0 0 0,24 0 15,51 0-15,-1 1-1,-49 24 1,0 0-1</inkml:trace>
  <inkml:trace contextRef="#ctx0" brushRef="#br0" timeOffset="12247.22">21309 3423 0,'0'0'0,"0"-24"16,50-1 0,-25-25-1,-1 50 1,26 0 0,-50 25-1,25 0 1,0 24-1,-1-24 1,1-25 0,0 0-1,0 50 1,-25-1 15,-25-24-31,0 25 16,0-1-1</inkml:trace>
  <inkml:trace contextRef="#ctx0" brushRef="#br0" timeOffset="12747.18">21781 3349 0,'0'0'0,"24"0"31,1 0-31,-25-25 16,50 25-1,-25 50 1,-1 24 0,-24 1 15,0-1-16,0-99 32,25 25-47,0-25 16,25-74 0,-1 0-1,-24 49 1,-25 26-16,0-1 15,0 50 32,0-1-47,0 51 16,25-1 0,24 25 15,26-49-16,-1-25-15</inkml:trace>
  <inkml:trace contextRef="#ctx0" brushRef="#br0" timeOffset="20930.96">18977 1712 0,'-24'0'31,"24"-25"16,24-25-32,26 50 1,-25-25-16,24 1 16,-24 24-1,0 24 1,0 51 15,-50 24-15,25-74-16,25 0 15,24 0 1,1-25 0,0 0-1,-26 49 17,-48 1-17,-1 24 1,-25-24-1,25-25 1,-24-1 0</inkml:trace>
  <inkml:trace contextRef="#ctx0" brushRef="#br0" timeOffset="21248.17">19548 1910 0,'0'0'0,"25"0"16,-25-25 15,-25 50-15,0 0-1,25 0 1,-25 24-16,0 1 16,1 0-16,-76 123 15,26-73 17,0-26-17,49-24 1,0-50-1</inkml:trace>
  <inkml:trace contextRef="#ctx0" brushRef="#br0" timeOffset="21582.12">19498 2382 0,'0'0'0,"0"-25"31,25 50 0,-25-1-15,0 1-16,0 0 16,-25 0-1,25 24 1,0-24-1,-25 0 1,50-25 0,0-25-1,49 0 1,-24 1 0,0-1-1,-25 25-15</inkml:trace>
  <inkml:trace contextRef="#ctx0" brushRef="#br0" timeOffset="22416.72">20292 1737 0,'0'0'0,"-25"0"16,25-25 30,0 0-46,25 25 16,0-25-16,0 25 16,0 0-1,24 50 1,-24 49 0,-50 25-1,0-50 1,25-24-1,-24-50-15,24 25 32,24-25-1,1-25-31,25-74 16,24-25-1,1 25 1,-51-1-1,1 51 1,-25 24 15,0 50-15,-25-1 0,1 1-16,-1 50 15,25-1 1,25 1-1,24-26 17,1-49-17,-25 0-15</inkml:trace>
  <inkml:trace contextRef="#ctx0" brushRef="#br0" timeOffset="22748.4">20664 1166 0,'0'-25'0,"0"50"0,25-75 15,-25 26-15,25-1 16,0 25-1,-1 0 1,1 0-16,0 49 16,0 26-1,-25-50 32,0-1-31,49-48-1,26-26-15</inkml:trace>
  <inkml:trace contextRef="#ctx0" brushRef="#br0" timeOffset="23249.25">21408 1563 0,'0'25'0,"0"-1"16,50-24-1,0 0 1,49-24 0,-25-26-1,-24 25 1,-50-24 0,-25 24-1,-25 0 1,-24 50-1,0 49 1,24 25 0,50 1-1,25 73 17,24-98-17,51-50 1,24-25-1,0-50 1</inkml:trace>
  <inkml:trace contextRef="#ctx0" brushRef="#br0" timeOffset="23582.22">21805 1141 0,'-24'0'0,"24"-25"46,24 25-46,26 0 16,-25-24 0,74-1-1,-74 25 1,-25-25 0</inkml:trace>
  <inkml:trace contextRef="#ctx0" brushRef="#br0" timeOffset="24215.5">22326 794 0,'0'-25'32,"25"25"14,0-25-46,24 25 16,-24 0-16,0 0 16,0 25-1,-25 25 1,-25-1 0,25 1-1,0-25 1,50-25 15,-50 24-31,25-24 16,-25 25-16,0 0 31,-50 25-15,0-1-1,50-24-15</inkml:trace>
  <inkml:trace contextRef="#ctx0" brushRef="#br0" timeOffset="24682.39">22723 794 0,'25'-25'0,"-50"50"0,100-75 16,-51 50-1,1-25-15,25 50 16,24 0 0,-24 25-1,-50-1 1,0 1 15,0-25-15,0-1 15,0-48-15,49-26-1,1 0-15,0-49 16,-25 50 0,-25 24-1,0 74 16,0 26-15,24 24 0,1 0-1,25-24 1</inkml:trace>
  <inkml:trace contextRef="#ctx0" brushRef="#br0" timeOffset="25065.86">22748 496 0,'0'0'0,"0"-25"16,-25 25-1,25 25 1,-25 0-16,-49 74 31,-125 174-15,1 25-1,-25 24 1,49-74 0,75-74-1,49-100 1,50-49 0</inkml:trace>
  <inkml:trace contextRef="#ctx0" brushRef="#br0" timeOffset="25497.34">22674 2679 0,'-25'0'31,"0"0"-15,0 25-16,0 25 15,1-1-15,-76 125 16,-24 49 0,-99 75-1,0 0 1,24-50 15,75-100-15,75-48-1</inkml:trace>
  <inkml:trace contextRef="#ctx0" brushRef="#br0" timeOffset="26115.35">24807 1885 0,'0'0'0,"25"-74"31,-25 49-31,-25 0 16,0 25 0,-74 25-1,25 25-15,-75 74 16,25 25 0,49-25-1,75-25 1,50-49-1,49-50 1,50-50 0,-50-74-1,-49-75 17,-1-98-17,-24 24 1,-25 25-1,0 223 1,0 0 0,0 149-1,0 99 1,25 75 0,25 74-1,-50-273 1,24 50-1</inkml:trace>
  <inkml:trace contextRef="#ctx0" brushRef="#br0" timeOffset="26582.23">25328 2109 0,'0'-25'16,"0"50"-16,25-75 0,-25 25 15,49-24 1,1 24 0,0 25-1,-26 0-15,26 25 16,-25 99 0,-25-25-1,0-50 1,0-24-1,0 0 1,0-50 0,49-74 15,51-75-15,24-74-1,-50 75 1,-49 123-1,0 75 1,-50 24 0,0 76-1,25 73 1,0-124-16,0 100 16,0-100-1</inkml:trace>
  <inkml:trace contextRef="#ctx0" brushRef="#br0" timeOffset="28148.43">6747 9873 0,'0'-24'16,"0"48"-1,25-48 32,25 24-31,0-25-16,49 25 16,50-50-1,-25 0 1,-25 1-1,-74 49 1,-1-25-16</inkml:trace>
  <inkml:trace contextRef="#ctx0" brushRef="#br0" timeOffset="28332.01">7020 10171 0,'0'0'0,"0"25"32,25-25-1,50-25-31,-26 0 16,125-49-1</inkml:trace>
  <inkml:trace contextRef="#ctx0" brushRef="#br0" timeOffset="28965.88">8534 9179 0,'-25'-25'16,"50"50"-16,-50-75 16,25 25-16,0 1 15,49-1 1,51-25-1,24 50 1,-25 25 0,-74 49-1,-25 26 17,-50 24-17,-24-75 1,74-24-1,-25-25 1,50 0 0,24-25-1,26 0 1,24 25 0,0 0-1,-49 50 1,-25 0-1,-25 24 1,-50 25 0,-49 0-1,0-74 1,24 0 15,1-50-31</inkml:trace>
  <inkml:trace contextRef="#ctx0" brushRef="#br0" timeOffset="29331.52">8434 10270 0,'25'-25'0,"-50"50"0,25 0 16,-24-25-16,48 0 31,26-25-15,173 0-1,100-74 1,49 25-1,-99-1 1,-124 51 0,-100-1-16,-24 25 15,0 0 17</inkml:trace>
  <inkml:trace contextRef="#ctx0" brushRef="#br0" timeOffset="29899.61">9327 10717 0,'0'0'16,"0"-25"15,0 50-15,0 24-1,0 51 1,25 24 0,-25 25-1,0-1 1,0-98-1,25-25 1,-25 0-16,25-25 0,0 24 16</inkml:trace>
  <inkml:trace contextRef="#ctx0" brushRef="#br0" timeOffset="30448.4">9873 10990 0,'25'-25'16,"0"0"-16,-25 0 15,25-24 1,-1-1 0,1-24-1,-50-1 1,1 1-1,-26 74 1,0-25 0,1 75-1,24-26 1,0 26 0,25 0-1,75-1 1,24 26-1,0-26 1,0 1 0,-74-1-1,-25 26 1,-25-1 0,-49-24-1,-1-50 1,26-25-1,49-24-15,-25-51 16,50 1 0,0 0-1,24 24 17,-24 26-32</inkml:trace>
  <inkml:trace contextRef="#ctx0" brushRef="#br0" timeOffset="31549.49">11709 8484 0,'0'0'0,"0"-25"16,-25 25-16,0 0 15,-24 25 1,-26 50 0,1 98-1,49 26 1,50 24-1,0-99-15,74 124 32,50 25-32,24 25 15,-49-50 17,0 0-17,-74-25 1,-50-49-1,-25-50 1,-24-25 0,-26-74-1,-24-100 1</inkml:trace>
  <inkml:trace contextRef="#ctx0" brushRef="#br0" timeOffset="32182.41">12652 9179 0,'0'0'16,"124"-75"0,-50 51-16,-24 24 15,98 0 1,-24 49 0,-49 50-1,-75 50 1,-50 25-1,1-75 1,24-25 0,0-74 15,50-24-15,24-76-1,1 26-15,49-149 16,1 0-1,-51 49 1,-49 99 0,0 51-1,0 48 1,-49 51 0,24 74-1,25 24 1,74-24-1,1-50 1,24-74 0,0-25-1,-74-25 1</inkml:trace>
  <inkml:trace contextRef="#ctx0" brushRef="#br0" timeOffset="32532.04">13892 8211 0,'0'0'0,"0"-25"16,25 1-16,49 24 15,1 0 1,-26 49 0,-24 50-1,-50 50 17,25-49-17,-25-51 1,50-49-1,50-25 1,49-49 0,-75 24-16</inkml:trace>
  <inkml:trace contextRef="#ctx0" brushRef="#br0" timeOffset="33382.32">15306 8906 0,'25'-50'31,"-25"25"-31,-25 25 16,-25 0-1,-49 25 1,-50 74 0,75 26-1,24-1 1,100-50-1,49-74 1,50 0 0,-100-25-16,76-74 31,-76 0-15,-49-100-1,-25-24 1,1 0-1,-1 123 1,25 76 0,-25 24-1,50 124 1,0 74 0,-1 25-1,26 1 1,-25-1-1,-25-173 1</inkml:trace>
  <inkml:trace contextRef="#ctx0" brushRef="#br0" timeOffset="33798.61">15678 9030 0,'0'0'0,"25"-50"16,24 1-1,-24 24 1,25 0 0,24 25-1,1 99 1,-51 50 0,-48-25-1,24-99 1,0 0-1,24-75 1,26-49 0,0-75-1,-25 1 17,-25 73-17,0 76 1,0 48-1,0 76 1,0-51-16,49 100 16,50-25-1,50 0 1</inkml:trace>
  <inkml:trace contextRef="#ctx0" brushRef="#br0" timeOffset="34082.22">17563 8608 0,'0'25'15,"25"0"16,0-25-31,0 25 16,49-50 0,75 0-1,-50 0 1,-24 0 0</inkml:trace>
  <inkml:trace contextRef="#ctx0" brushRef="#br0" timeOffset="34299.5">17588 8906 0,'-49'49'16,"98"-98"-16,-98 123 0,24-74 15,25 25 1,74-25-1,25 0 1,25-25 0,0 0-1,-74 1-15</inkml:trace>
  <inkml:trace contextRef="#ctx0" brushRef="#br0" timeOffset="35982.81">19573 8236 0,'-25'0'16,"25"-25"-16,0 0 31,-25 25-31,75-24 32,24-26-17,50 25 1,-25 25-1,-49 50 1,-25 49 0,-50-49-16,0 49 15,0-25 1,1-74 0,48 25-1,51-25 1,-1 0-1,1 0 1,-51 50 0,-24-1-1,-24 26 17,-51-1-17,26-24-15,-1-1 16,25-49-16</inkml:trace>
  <inkml:trace contextRef="#ctx0" brushRef="#br0" timeOffset="38532.51">19994 8162 0,'0'0'0,"25"-25"16,0 25 0,-25-25-1,-74 25 1,-50 50-1,-50 24 1,99-24 0,51-50-1,24 0 1,99-75 0,0 1-1,-49 49 1,-50 50 15,-25 24-31,-25 75 16,1 1-1,49-101 1,0 26 0,99-50-1,-25-25 1,-24 50-1,-25 49 1,-50 50 0,0 0-1,50-74 1,0-50-16,0 0 16,24-25-1,1 0 1,-50 1 15,-25-1-15,0 25-1,-24 0 17,-1 25-17,25-1 1,0-24-1,100 0 1,49-49 0,-50 24-16</inkml:trace>
  <inkml:trace contextRef="#ctx0" brushRef="#br0" timeOffset="38865.68">21185 7963 0,'0'0'0,"-25"-25"16,25 1-1,-24 48 17,24 51-17,0 24 1,0 0 0,-25 0-1,0-24 1,25-1-1</inkml:trace>
  <inkml:trace contextRef="#ctx0" brushRef="#br0" timeOffset="39137.41">20739 9055 0,'0'0'0,"-50"25"32,50-1-32,50-24 15,123-24 1,100-26 0,-124 0-16,149-24 15,-199 49 1,50 0-1,-100 25 1</inkml:trace>
  <inkml:trace contextRef="#ctx0" brushRef="#br0" timeOffset="39415.97">21334 9476 0,'25'0'0,"-50"0"0,0 25 15,25 0-15,-25 25 16,50-26 0,0 76-1,-25 123 1,0-25-1,25-24 1,-25-50 0,0-49-1</inkml:trace>
  <inkml:trace contextRef="#ctx0" brushRef="#br0" timeOffset="39887.19">21855 9873 0,'0'0'0,"25"-24"0,-25-1 16,0 0-16,25 0 16,-25-25-16,0-24 15,0 0 1,-50 24-1,-24 50 1,-26 50 0,26 49-1,74-25 17,49-24-17,100 0 1,-25-1-1,0 26 1,-99-1 0,-25 0-1,-49-24 1,-26-25 0,1-25-1,49-75 1,0-73 15,50 73-31,25-99 16</inkml:trace>
  <inkml:trace contextRef="#ctx0" brushRef="#br0" timeOffset="40552.39">22897 8186 0,'0'-24'16,"-25"-1"-16,25 0 16,0 0-1,50 25 1,74-25 0,0 25-1,-25 75 1,-74 49-1,-50 25 1,-49 0 0,49-125-16,0 26 15,0-50 1,50-50 0,0 1-1,0-26-15,74-98 31,-25-26-15,1 26 0,-51 73-16,-24 76 15,-24 48 17,-26 51-17,25 74 1,0-1-1,125 76 1,24-125 0,-25-74-1,99-50 1</inkml:trace>
  <inkml:trace contextRef="#ctx0" brushRef="#br0" timeOffset="41067.26">23765 7343 0,'0'0'16,"25"-25"-16,-25 0 15,25 1 1,-1-1 0,1 25-1,25-25 1,-25 75-1,-25-1 1,-25 26 0,25-51 15,0 1-31,74 0 16,-24-25-1,-25 0 1,0 25-1,-50 24 1,0 1 0,0-25-1,-24-25 1</inkml:trace>
  <inkml:trace contextRef="#ctx0" brushRef="#br0" timeOffset="42383.34">5284 14339 0,'0'0'0,"25"-50"16,-25 25-1,0 75 17,-25-25-32,25 49 15,-25 125 1,25-26-1,25-49 1,24-74 0,1-25-16,49-50 31,1-74-15,-1-1-1,-50-48 1,-49 48-1,0 1 1,0 149 15,0 24-15,25 125 0,0 49-1,-25-124-15,50 74 16,-26-24-1,26-75 1</inkml:trace>
  <inkml:trace contextRef="#ctx0" brushRef="#br0" timeOffset="42899.16">6400 15281 0,'0'0'0,"0"-24"15,0-1-15,25 0 16,0 0-1,49-24 1,-24 49 0,-1 49 15,-49 75-15,0-25-1,0-74 1,25-25-1,25 0 1,-25-25-16,24 1 16,-24 24-1,0 49 1,-25 26 0,-25-1-1,0 25 1,-49-49-1,49-50 1,0 0 0</inkml:trace>
  <inkml:trace contextRef="#ctx0" brushRef="#br0" timeOffset="43167.25">7467 14884 0,'25'0'31,"0"-24"-31,-1-1 16,26 25-1,-25-25 1,49 0 0,1 0-1,-51 25 1</inkml:trace>
  <inkml:trace contextRef="#ctx0" brushRef="#br0" timeOffset="43350.34">7541 15108 0,'0'0'0,"-24"49"15,73-49 17,1-24-17,-1-1-15,26 0 16</inkml:trace>
  <inkml:trace contextRef="#ctx0" brushRef="#br0" timeOffset="43932.65">8955 13545 0,'0'0'0,"-24"-50"31,-1 50-16,0 25-15,0 25 16,0 74 0,25 25-1,0-1 17,50 26-17,0 24 1,-1 26-1,-24-125-15,25 124 16,-1 1 0,26-26-1,-26 0 1,1-24 0,-25 25-1,-25-26 1,-25-24-1,0 0 1,-25-75 0,-24-24 15,-50-50-31</inkml:trace>
  <inkml:trace contextRef="#ctx0" brushRef="#br0" timeOffset="44926.67">10444 13495 0,'0'0'0,"0"-25"47,-25 50-32,25 25-15,0-1 16,0 1-1,0 99 1,0-25 0,0-50-1,0-49 1,25-25-16,0-25 16,24-24-1,26-75 1,-1 0-1,-49 24 1,0 51 0,-1 49 15,-24-25-15,25 99-1,25 1 1,-25 49-1,74 0 1,-74-74 0,-1-50-1,1-25 17,0-50-17,0-74 1,-25-49-1,0 74 1,0 50 0,0 49 15</inkml:trace>
  <inkml:trace contextRef="#ctx0" brushRef="#br0" timeOffset="45366.35">11312 13743 0,'-25'0'0,"25"-25"16,0 1 15,0-1-31,25 0 0,49 0 31,-24 0-15,-25 50 0,-25 25-1,-25 24 1,25-49-1,25-25 1,24 0 0,1 0-1,-25 25 1,0 25 0,-50 24-1,-99 25 1</inkml:trace>
  <inkml:trace contextRef="#ctx0" brushRef="#br0" timeOffset="45833.13">9997 14636 0,'-25'0'31,"1"0"-15,48 0-1,1 0 1,0 0 0,25 0-16,24 0 15,149-49 1,125-26-1,247 1 1,-198 24 0,-124 25-1,-124 25 1,-125-24 0,1 24-1</inkml:trace>
  <inkml:trace contextRef="#ctx0" brushRef="#br0" timeOffset="47816.72">10766 15232 0,'0'25'63,"0"-1"-48,-25 1-15,25 25 16,0 24-16,-24 1 16,24-26 15,24-74-15,1-24-1,25-1 1,24-49-1,-24 49 1,-1 1 0,1 49-1,-25-25-15,0 25 16,24 0 0,1 25-1,24 24 1,-24 26-1,0-50 1,-50-1 0,24-24 31,-24-49-32,0-26 1,0 26-16,-24-1 15,24 1-15,-25-51 16,25 51 0,0 24-1,25 0 17</inkml:trace>
  <inkml:trace contextRef="#ctx0" brushRef="#br0" timeOffset="48466.18">13073 13892 0,'-99'-49'31,"74"49"-31,0 24 0,-24 1 15,-26 25 1,51-1-16,-26 75 31,25-24-15,50-51 0,25-24-1,24-50 1,-24-24-1,-1-26 1,-24-24 0,-25-25-1,0-50 1,0-24 0,-25 123-1,25 51 1,25 98-1,-25 75 1,25 74 0,0 0 15,-25-74-15,24-50-1,-24-49-15</inkml:trace>
  <inkml:trace contextRef="#ctx0" brushRef="#br0" timeOffset="48883.32">13272 14115 0,'0'0'0,"25"-24"31,-1-1-31,1 0 16,25 25-1,-25 50 1,-1 24 0,-24 25 15,0-49-15,0-25-1,25-75 1,25-49-1,-25 24-15,24-73 16,-24 24 0,-25 99-1,25 50 1,-50 49 0,25 50-1,25 0 1,24 0-1,-24-74 1</inkml:trace>
  <inkml:trace contextRef="#ctx0" brushRef="#br0" timeOffset="49182.2">14785 13942 0,'25'0'47,"0"0"-31,-1 0-16,1-25 15,25 25 1,-25 0-16,49-50 31,-24 26-15</inkml:trace>
  <inkml:trace contextRef="#ctx0" brushRef="#br0" timeOffset="49434.19">14810 14215 0,'0'0'0,"-50"24"16,25 1-16,25 0 16,25-50 15,25 25-16,-25-25-15,74 1 16,-25-1 15,1 0-15,-51 0-16</inkml:trace>
  <inkml:trace contextRef="#ctx0" brushRef="#br0" timeOffset="51416.46">17365 12875 0,'-25'0'31,"25"-25"16,0 50 297,0-50-328,-25 25 124,-24 25-124,24-25 0,0 0-1,0 0-15,25 25 16,-25 0-1,1-1-15,-1 51 16,0 24 15,0 50-15,25 25 0,25-1-1,25-24 1,24 0-1,50 49 1,-25 1 0,1 49-1,-51-25 1,-24-24 0,-25 98-1,-50-98 1,-74-26-1,0-24 1,0-49 15,0-125-31</inkml:trace>
  <inkml:trace contextRef="#ctx0" brushRef="#br0" timeOffset="52750.37">18804 13173 0,'-25'0'31,"25"-25"-15,0 0 0,0 0-1,25 0-15,49-24 16,25 24-1,-24 25 1,-1 74 0,-24 51 15,-25 23-15,-50-24-1,0-49 1,0-50-1,25-50 1,0-25 0,50-74-1,-25 50-15,24-150 16,1 76 0,-25 48-1,-25 76 1,0-1-1,0 74 1,-25 26 0,25 74 15,0-25-15,49 0-1,26-75 1,49-49-1,-25-49 1</inkml:trace>
  <inkml:trace contextRef="#ctx0" brushRef="#br0" timeOffset="53134.71">19597 12255 0,'0'0'0,"25"-25"16,0 50-1,25 24 1,-25 75 0,-25 25-1,-25-74 1,50-50 0,24-50-1,26-25 1,24-24-1,-74 24 1,-1 50-16</inkml:trace>
  <inkml:trace contextRef="#ctx0" brushRef="#br0" timeOffset="54850.73">18655 14016 0,'25'0'16,"-25"25"-16,-25 0 15,25-50 17,-25 25 108,75 0-62,-1 0-62,-24 0-16,49 0 16,-24-25-16,25 0 15,24 25 1,124-74 0,50 0-1,99-26 1,-198 75-16,198-49 15,-124 24 1,-99 50 0,-100-24-1,-24 24 1,0-25 15</inkml:trace>
  <inkml:trace contextRef="#ctx0" brushRef="#br0" timeOffset="55550.1">18680 14984 0,'-25'0'32,"50"-25"-17,-1 0-15,26 0 16,49 0 0,1 25-1,-51 0-15,1 75 16,-50 74-1,-50 0 1,-24-25 0,-26-25 15,51-50-15,74-49 15,24-24-16,75-26 1,-49 0-16,-1 26 16,174-51-1,-198 50 1</inkml:trace>
  <inkml:trace contextRef="#ctx0" brushRef="#br0" timeOffset="56116.34">19895 15058 0,'0'0'0,"-25"25"15,1-25 1,24 25 0</inkml:trace>
  <inkml:trace contextRef="#ctx0" brushRef="#br0" timeOffset="56617.61">20391 14463 0,'0'-25'15,"0"50"-15,-24-50 0,-1 0 16,0 25-16,-25 0 16,25 0-16,-74 25 15,25 25 1,-1 49-1,51-25 17,-1-24-17,99-50 1,25-25 0,-49 0-16,0 0 15,-1-24 1,-24 49-1,0 25 1,0 74 0,0 0-1,-1 50 1,-24 0 0,25-25-1,-25 0 1,0-99-1</inkml:trace>
  <inkml:trace contextRef="#ctx0" brushRef="#br0" timeOffset="57251.26">21036 14760 0,'0'25'0,"0"-50"0,25 50 16,-25 0 0,0 0-1,50-50 1,24 0-1,25-49 1,-74 24 0,0 1-1,-25 24-15,-50 0 16,26 0 0,-26 50-1,-24 25 1,-1 148-1,50-49 17,25-25-17,25-25 1,25-49 0,49-50-1,0-50 1,25-24-1,-49-50 1</inkml:trace>
  <inkml:trace contextRef="#ctx0" brushRef="#br0" timeOffset="57634.91">21309 14314 0,'0'0'0,"-25"0"0,1-25 16,-1 25 0,25-25 15,74 25-15,1-49-1,-26 49 1,-24-25-1,0 25 1</inkml:trace>
  <inkml:trace contextRef="#ctx0" brushRef="#br0" timeOffset="58017.18">21582 13991 0,'0'0'0,"0"-24"16,0-1-1,25 25-15,-25-25 16,49 25 0,1 0-1,-50 50 1,0-1-1,0-24 1,50-25 0,24 0 15,-49 0-31,25 0 16,-26 74-1,-24-24 1,-24 0-1,-1 24 1,0-49 0</inkml:trace>
  <inkml:trace contextRef="#ctx0" brushRef="#br0" timeOffset="58483.89">22053 13991 0,'0'0'16,"25"-24"-16,0-1 31,25 25-15,-26 25 0,1 24-1,0 1 1,0-25-1,-25-1 1,25-24 0,-1-24-1,1-51 1,25-24 0,-50 49-16,25 1 15,-25 74 32,24-1-31,-24 26-1,25 24 1,0 1 0,0-26-1,25-49 1,-1 0-16</inkml:trace>
  <inkml:trace contextRef="#ctx0" brushRef="#br0" timeOffset="59217.81">23492 13024 0,'50'-50'32,"-50"25"-17,0 1 1,-25 24-16,-25-25 15,-49 50 17,-25 24-32,50 50 31,49-49-31,25 49 16,74-24-1,50-75 1,-24 0-1,-26-50 1,-49-49 0,-50-50-1,-49-49 1,-26-26 0,26 1 15,74 198-16,-25 25 1,25 75 0,25 74-1,25-1 1,-1 1 0,1-25-1,-25-74-15</inkml:trace>
  <inkml:trace contextRef="#ctx0" brushRef="#br0" timeOffset="59667.41">23889 12974 0,'0'-25'0,"0"50"0,25-50 16,0 1-16,24 24 15,-24 0-15,50 0 16,-26 24-1,-24 26 17,-50 0-32,25-26 15,-25 26 1,1-25 0,24 0-1,49-100 1,-24 26-1,0-1-15,24-24 16,-24-1-16,0-49 16,-25 99-1,25 1 1,-50 73 0,25 50-1,0 1 1,74-1 15,-49-50-31,0-24 16,49 25-1,-24-25-15</inkml:trace>
  <inkml:trace contextRef="#ctx0" brushRef="#br0" timeOffset="63450.39">25799 14314 0,'0'-25'16,"-25"25"-1,1 0 1,48 0 31,26 0-47,49-25 15,50-24 1,-25 24 0,-25 0 15,-49-25-15</inkml:trace>
  <inkml:trace contextRef="#ctx0" brushRef="#br0" timeOffset="63684.34">26022 14388 0,'0'0'0,"-24"0"0,24 25 16,-25-25-16,25 50 16,25-25 15,24-25-31,75-25 15,25 0 1,0-25 15,-50 1-15,-49 49-16</inkml:trace>
  <inkml:trace contextRef="#ctx0" brushRef="#br0" timeOffset="64417.5">27734 13495 0,'0'-25'16,"0"50"46,0 25-62,0 24 16,0 1-16,25-1 15,-25 1-15,0 49 16,25-50 15,-25-49-31</inkml:trace>
  <inkml:trace contextRef="#ctx0" brushRef="#br0" timeOffset="64717.48">27461 14363 0,'0'0'0,"-25"0"15,25 25-15,25-25 31,25 0-31,99-25 16,74-49 15,-25 24-15,-24 26 0,-99-1-1,-75 50-15</inkml:trace>
  <inkml:trace contextRef="#ctx0" brushRef="#br0" timeOffset="64984.65">27982 14636 0,'0'0'0,"-25"50"16,25-25-1,-24 0 1,24 24-16,24 50 31,26 125-15,-25-100 0,-25 0-1,25-50 1,-25-49-1</inkml:trace>
  <inkml:trace contextRef="#ctx0" brushRef="#br0" timeOffset="65500.43">28553 14984 0,'0'0'15,"25"-75"1,-50 1-16,25 24 31,-50 1-15,25-1 0,-24 50-1,-26 0 1,26 50-1,-1 24 1,50-24 0,99-1-1,100 1 1,-75-1 0,-50 1-1,-49 25 1,-25-26 15,-50 26-15,26-75-1,-1 0 1,0-25-16,25 0 16,0-99-1,0-25 1,50 0-1,-26 100-15</inkml:trace>
  <inkml:trace contextRef="#ctx0" brushRef="#br0" timeOffset="66301.13">29694 13222 0,'0'0'0,"0"-24"0,-25-1 16,-24 0-1,24 25 1,-25 0-1,25 25 1,0 49 0,1 25-1,24 50 1,0 0 0,49 0-1,-24-50-15,99 50 16,-25 0 15,1 0-15,-51-25-1,1 0 1,-50-25 0,0 0-1,-50-24 1,1-26-1,-26-24 1,50-25 0,-24-50-1,49 1-15</inkml:trace>
  <inkml:trace contextRef="#ctx0" brushRef="#br0" timeOffset="66984.14">30389 13594 0,'0'-24'16,"0"-1"-1,-25 25-15,0-25 16,50 0 15,0 25-15,-1 0-16,26-25 15,0 50 1,24 0 0,-24 49-1,-26 50 1,-24 1 0,-24-26-1,-1-50 1,25-24-1,25-74 1,49-75 0,-24-50-1,-1 25 1,-24 99 0,-25 26-1,-25 24 1,0 49-1,1 26 1,24 49 15,49 25-15,-24-100 0,49 1-1,26-50 1,-51 0-16</inkml:trace>
  <inkml:trace contextRef="#ctx0" brushRef="#br0" timeOffset="67335.67">30984 12999 0,'0'0'0,"0"25"15,0 24 1,25 51-1,-50-51 1,25-24 0,25-25-1,74-25 1,0-24 0,-24-1-16,-26 25 15</inkml:trace>
  <inkml:trace contextRef="#ctx0" brushRef="#br0" timeOffset="67868.42">31604 13619 0,'0'0'0,"0"25"15,25 0 17,24-25-17,1 0-15,25 0 16,-1-25-16,50-25 15,-74 1 1,-50-1 15,0-24-15,-50 24 0,-24 50-1,49 0-15,-74 75 16,-1 24-1,26 25 1,49 0 0,25 0-1,74-50 1,26-24 0,-1-25-1,0-25 1,0-75-1</inkml:trace>
  <inkml:trace contextRef="#ctx0" brushRef="#br0" timeOffset="68335.14">32125 12949 0,'0'0'16,"0"-24"-1,0-1 16,25 25-15,0 0-16,-1 25 31,1-1-15,-50 26 0,25-25-1,0 0 1,50-1-1,24-24 1,-49 25 0,-25 25-1,-49 24 1,24-49-16,-25 0 16</inkml:trace>
  <inkml:trace contextRef="#ctx0" brushRef="#br0" timeOffset="68784.46">32448 12999 0,'0'0'0,"24"-25"0,-24 0 31,25 25 0,0 0-15,-25 25 0,25 0-16,-25 25 15,0 24 1,0-49 0,0 0-1,25-50 16,24-50-15,26-24 15,-75 50-15,0 73 15,0 76-15,0-1-1,24 0 1,1 0 0,0-74-16</inkml:trace>
  <inkml:trace contextRef="#ctx0" brushRef="#br0" timeOffset="69386.58">33390 13545 0,'-25'0'31,"25"-25"-31,-24 25 0,-26 0 16,-24 25 0,-1 24-1,-24 26 1,49-1 0,25 1-1,1-26 16,73-24-15,26-25 0,-1 0-1,-24-74 1,-25-1 0,-1-74-1,1-49 1,-50 99-16,25 49 15,-24-49 1,-26 24 0,25 75-1,0 25 1,0 99 15,25 25-15,25-25-16,0 0 31,0-74-31</inkml:trace>
  <inkml:trace contextRef="#ctx0" brushRef="#br0" timeOffset="69871.39">33465 13669 0,'0'-25'16,"0"50"-16,24-50 47,1 0-31,0 25-1,-25 25 1,0 0-16,25 0 31,-50-1-31,25 1 16,0 0-16,-25 0 15,25 0 1,0 0 15,25-100-15,49-49-1,1-25 1,-26 75 0,-73 99 15,-1-1-15,-25 76-1,1 24 1,24-50 15,25-24-31</inkml:trace>
  <inkml:trace contextRef="#ctx0" brushRef="#br0" timeOffset="70736.39">30934 13024 0,'-25'0'16,"25"25"-1,0-50 1,25 0 0,-25 0 15,-25 0-16,25 1 17,-24 24-1,-26 0-15,0 24-1,26 26 1,-1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57:22.7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6276 3448 0,'0'0'0,"0"-49"31,0 24-15,0 50 15,-25 49-15,25 100 0,0-1-1,50-49 1,-25-99-16,74 0 15,25-50 1,-25-74 0,0-25-1,-74-50 1,0 50 0,-25 75-1,0 73 16,-25 125 1,25 99-17,0-24 1,0-51 0,25-98-16,25 24 15,-50-74-15</inkml:trace>
  <inkml:trace contextRef="#ctx0" brushRef="#br0" timeOffset="400.69">7194 4292 0,'0'-25'32,"0"0"-1,25 50 0,-25 0-15,0-1-16,0 1 15,49-25 1,26 25 0,-50 0-1,-1 25 1,-48 24 0,-51 0-1,50-49-15,-49 25 16,49-25-1</inkml:trace>
  <inkml:trace contextRef="#ctx0" brushRef="#br0" timeOffset="665.53">7913 4044 0,'25'0'15,"-25"-25"1,25 0 0,49 0-1,26-24 1,-1 24-1,-74 25 1</inkml:trace>
  <inkml:trace contextRef="#ctx0" brushRef="#br0" timeOffset="815.64">7988 4242 0,'0'0'16,"0"50"-1,0-75 1,74-25 0,50-24-1</inkml:trace>
  <inkml:trace contextRef="#ctx0" brushRef="#br0" timeOffset="1082.2">9228 3349 0,'0'0'0,"0"-25"32,0 0-17,0 50 1,-25 74-1,25 25 1,0 25 0,0 0-1,0-50 1</inkml:trace>
  <inkml:trace contextRef="#ctx0" brushRef="#br0" timeOffset="1315.7">8881 4192 0,'0'0'0,"-25"0"16,50-24 15,49-26-15,100-24-1,24-26 1,-49 51 0,-124 49-16</inkml:trace>
  <inkml:trace contextRef="#ctx0" brushRef="#br0" timeOffset="1882.37">9303 4837 0,'49'-24'15,"-49"-1"1,25 0-16,-25 0 15,0-49 1,-25 24 0,-99 50-1,75 0-15,-75 50 16,24-1 0,76 26-1,24-1 1,74-24-1,25-1 17,0 1-17,-49 0 1,-25-1 0,-25-24-1,-25 25 1,-49-1-1,49-24-15,-25-25 16,1-25 0,49-74-1,0-25 1,49 25 0,-24 24-1,0 51 1</inkml:trace>
  <inkml:trace contextRef="#ctx0" brushRef="#br0" timeOffset="2199.48">8608 4887 0,'0'0'0,"-25"-25"31,0 25-31,25 25 31,0 0-15,-24 49-16,24 75 16,0 25-1,24-1 1</inkml:trace>
  <inkml:trace contextRef="#ctx0" brushRef="#br0" timeOffset="3432.74">10791 2257 0,'0'0'15,"25"-24"1,-25-1 0,-75 25-1,26 0 1,-100 0-1,50 25-15,-50-25 16,74 24 0,51-24-1,-1 0 1,25 25 31,-25 0-47,0 25 15,25 49 17,-25 25-17,25-74-15,0 24 16,0 149 0,25-49-1,-25 0 1,25 24-1,-25-24 1,25 24 0,0 50-1,24-25 1,-24-24 0,0-1-1,25-24 1,-26 25-1,1 49 17,-25-100-17,0 1 1,0-25 0,0-24-1,0-1 1,25-25-1,-25 25 1,0-24 0,0-1-1,25-24 1,-25-1 0,25-24-1,24 0 1,50-50 15,50-24-15,-74 24-16</inkml:trace>
  <inkml:trace contextRef="#ctx0" brushRef="#br0" timeOffset="14517">11362 3448 0,'0'0'0,"-25"0"16,0 0-1,25-25 16,25 1-15,0-1-16,-1 25 16,76-50-1,-1 25 1,0 25 0,0 25-1,-49 124 16,-100 0-15,1 0 0,-26-50-1,26-49 1,24-26 0,25-48-1,25-26 1,49-74-1,25-50 1,25 50 0,-49 0-1,-26 25 1,-24 99 0,-25-25-1,0 50 1,-49 49 15,-1 50-15,25 0-1,50-24 1,49-51 0,26-49-1,-1-25 1,0-24-1</inkml:trace>
  <inkml:trace contextRef="#ctx0" brushRef="#br0" timeOffset="14900.59">12205 2704 0,'0'0'0,"50"-50"16,-50 26-1,49-1 1,-24 50-16,25 24 15,-26 50 1,-24 50 0,0-74-1,0-50 1,25-75 15,75-25-15,24 1-1</inkml:trace>
  <inkml:trace contextRef="#ctx0" brushRef="#br0" timeOffset="15433.69">13644 3374 0,'0'49'16,"0"-24"30,49-25-46,-24 0 16,50 0 0,24-25-1,0-24 1,-49-1 0,-25-24-1,-75 24 1,-24 1-1,-26 49 1,1 49 0,0 75-1,49 0 1,50 75 0,75-75-1,24-50 1,50-74 15,0-25-15,-1-74-16</inkml:trace>
  <inkml:trace contextRef="#ctx0" brushRef="#br0" timeOffset="15750.09">13867 2828 0,'0'0'0,"-50"0"16,75 0 15,0 0-15,50 0-1,-1-25 1,-24 0 0,-26 25-1</inkml:trace>
  <inkml:trace contextRef="#ctx0" brushRef="#br0" timeOffset="16251.08">14338 2555 0,'-24'-25'16,"24"1"-16,24-1 15,1 0 1,25 0 0,24 25-1,-24 0 1,-25 75-1,-50-1 1,0 0 0,0-49-1,50-25 1,25 0 0,24-25-1,-24 25 1,-25 25-1,-1 25 1,-24 24 0,-49 1-1,-1-1 1,0-49 0,26-25-1</inkml:trace>
  <inkml:trace contextRef="#ctx0" brushRef="#br0" timeOffset="16751.15">14884 2506 0,'0'0'0,"25"-25"0,0 25 31,0-25-16,24 25 1,1 25 0,-25 0-1,-25 24 1,0 26 0,-25-1-1,-25-24 1,25-26-1,50-48 17,25-1-32,-1-74 15,26-25 1,-1 24 0,-49 26-1,-50 74 16,0 0-15,-24 74 0,24 26-1,25-1 1,50 0 0,24-25-1,25 1-15</inkml:trace>
  <inkml:trace contextRef="#ctx0" brushRef="#br0" timeOffset="17299.95">13594 4416 0,'0'0'0,"-49"0"16,73 0 31,1 0-32,25 0-15,-1-25 16,175 0 0,123-49-1,50-1 1,-25 26 0,-124-1-1,-99 0 1,-75 26-1,-49 24 1,-50 0 0</inkml:trace>
  <inkml:trace contextRef="#ctx0" brushRef="#br0" timeOffset="17700.45">13966 5135 0,'-49'25'32,"24"-25"-17,50 0 1,0-25 0,24 25-16,50-25 15,1-24 16,-1 49-15,-74-25 0,24 25-1,1 0-15</inkml:trace>
  <inkml:trace contextRef="#ctx0" brushRef="#br0" timeOffset="18134.49">14636 4862 0,'0'-25'31,"25"25"-15,0-24-16,49 24 15,-24 0 1,-25 49 15,-25 26-15,-25-26-1,0-49 1,75 0 0,24-25-1,0 25 1,1 0-1,-1 25 1,-74 25 0,0 24-1,-25 1 1,-24-1 0,-75 1-1,0-1 1</inkml:trace>
  <inkml:trace contextRef="#ctx0" brushRef="#br0" timeOffset="20716.65">18878 3076 0,'0'0'16,"-25"0"-1,0 0-15,-49 25 16,-50 0-1,25 0 1,49-50 0,25 25-16,25-25 15,25-49 1,74-1 0,25 50-1,-24 25 16,-1 75-15,-25 49 0,-49 25-1,-25-50-15,-25-25 16,1 25-16,-26-24 16,-25 24-1,-24-24 1,25-75-1,49-50 1,25-49 0,0 24-1,50 26 17,24 24-17,0 50-15,26-1 31,-26 1-31,-24 0 16,24 0 0,1 0-1,-26-1 1</inkml:trace>
  <inkml:trace contextRef="#ctx0" brushRef="#br0" timeOffset="23134.16">18506 4316 0,'25'-24'31,"0"24"-31,-1-25 15,26 25-15,0-25 16,98 0 0,51-24-1,-50-1 1,0 0 0,-50 1-1,-74 49 1</inkml:trace>
  <inkml:trace contextRef="#ctx0" brushRef="#br0" timeOffset="23551.03">18977 4515 0,'0'0'0,"-99"50"31,124-75 1,0 25-32,24 0 15,51 25 1,-76 24 0,-24 26-1,0-51 1,0 1 15,50-50-15,49 1-1,-49 48 1,-1 1 0,-49 50-1,-49 49 1,-1-50-1,1-24-15,-51-25 16,76-25 0</inkml:trace>
  <inkml:trace contextRef="#ctx0" brushRef="#br0" timeOffset="24184.32">20838 2307 0,'0'0'0,"-50"-50"16,25 50-1,1-24-15,-26 24 31,0 24-15,-24 76 0,49-26-16,-24 100 15,24 24 1,50 1 0,24 24-1,26 0 1,49 25-1,-25 0 1,0 0 0,-25-24-1,-49-26 1,0-24 0,-50-25-1,0-75-15,-24 25 31,-26-24-15,-24-75 0,74-50-16</inkml:trace>
  <inkml:trace contextRef="#ctx0" brushRef="#br0" timeOffset="24900.24">21756 3225 0,'0'-25'15,"-25"25"1,25-25 0,50 1-1,-26-1 1,76 0-1,-51 25-15,26-25 16,-26 25 0,1 50-1,-1 49 1,-49 25 0,-24 0-1,-26-50 16,25-49-15,0 0 0,25-50-1,50-74 1,24-75 0,26-98-1,-76 172 1,-24 75-1,0 75 17,-49 49-17,49 50 1,0-25 0,74-49-1,1-26 16,-1-24-31</inkml:trace>
  <inkml:trace contextRef="#ctx0" brushRef="#br0" timeOffset="25400.73">23542 2977 0,'0'0'15,"0"25"1,0 0 0,25-25-16,49 0 15,25 0 1,-49-25-1,24 0 1,-24-25 0,-50 1-1,-50 24 1,-24 0 0,-1 75-1,-24 49 1,25 50-1,49-25 1,25 0 0,50-25-1,123-49 1,-24-50 0,-25-25-1,-25-74 16,-49 49-31</inkml:trace>
  <inkml:trace contextRef="#ctx0" brushRef="#br0" timeOffset="25701.18">23765 2605 0,'0'0'0,"-25"0"31,0 0-31,25-25 0,-24 25 16,98-25 15,25 0 0,-24 1-15,24-1-1,-74 25-15</inkml:trace>
  <inkml:trace contextRef="#ctx0" brushRef="#br0" timeOffset="26184.61">24360 2307 0,'0'-25'0,"0"0"16,0 1-1,25-1 1,0 0 0,49 0-1,-49 25 1,0 50 0,-50 24-1,0 1 1,1-50-1,48-25 1,26 0 0,0 0-1,-25 24 1,-1 26 0,1 0-1,-50 24 1,1-49-1,-26 24 1,-25-24 0</inkml:trace>
  <inkml:trace contextRef="#ctx0" brushRef="#br0" timeOffset="26634.74">24857 2282 0,'24'0'15,"-24"-25"-15,25 25 0,0 0 16,0 0-16,0 25 16,24 25-1,-24 0 16,-50 24-15,25-49 0,-25 0-1,50-50 17,25-25-17,-1-49 1,-24 24-1,0 75 17,-25-24-32,-25 73 15,0 26 1,25 49 0,25-25-1,0-25 1</inkml:trace>
  <inkml:trace contextRef="#ctx0" brushRef="#br0" timeOffset="27368.47">26692 3126 0,'0'0'0,"0"-25"32,0 0-32,-25 0 15,1 25 1,-26 0-1,-49 50 1,24 24 0,51 1-1,24-1 1,74-49 0,0 0-1,-24-25-15,24-25 31,1-25-15,-50-98 0,-25-51-1,-25-49 1,0 50 0,25 98-1,-25 76 1,25 98 15,0 100-15,0 49-1,0-124-15,25 100 16,0-75 0,0-75-1</inkml:trace>
  <inkml:trace contextRef="#ctx0" brushRef="#br0" timeOffset="27784.98">27064 3002 0,'25'-25'0,"0"0"16,-25 0-1,0 0 1,25 25-1,-25 25-15,25 75 16,-25-1 0,0 0-1,0-74 17,24-50-17,26-49 1,0-75 15,-1 49-15,-49 51-1,25 49 1,-25 25 0,0 24-16,0 51 15,50-1 1,24 0-1,1-74 1</inkml:trace>
  <inkml:trace contextRef="#ctx0" brushRef="#br0" timeOffset="28650.8">27312 1216 0,'25'-25'15,"-50"50"-15,50-75 0,-25 25 16,25 25-16,49-49 16,26 24-1,24 0 1,-25 25 0,25 25-1,-74-25-15,49 74 31,-50 1-15,1 49 0,-25 49-1,0 26 1,24 24 0,1-25-1,-25 26 1,24-26-1,-24 25 1,0-24 0,-25-1-1,0-123-15,25 74 16,0-50 0,24-25-1,1 25 16,-25 1-15,-25-1 0,0 25-1,0-50 1,0 1 0,0 24-1,24-25 1,-48-24-1,24 0-15,0-1 16,0-24 0,0 25-1,0-25 17,-124 24-17,-124 26 16,24-26-31</inkml:trace>
  <inkml:trace contextRef="#ctx0" brushRef="#br0" timeOffset="29684.66">6648 9204 0,'25'0'16,"-25"-25"31,25 25-32,24 0 1,-24 0 0,50 0-16,-26 0 15,1-25 1,74 0-1,-50 0 1,-49 25 0</inkml:trace>
  <inkml:trace contextRef="#ctx0" brushRef="#br0" timeOffset="29901.15">6872 9526 0,'0'0'16,"-25"0"0,50 0 31,24-25-47,-24 25 15,25-25 1,49 1-1,-50 24-15</inkml:trace>
  <inkml:trace contextRef="#ctx0" brushRef="#br0" timeOffset="31185.16">8459 8534 0,'0'0'15,"-25"0"-15,25-25 47,-24 25-47,24 25 16,0 24 0,0 1-1,-25 24-15,25 1 0,0 49 31,0-25-15,25-49 0,-25-25-16</inkml:trace>
  <inkml:trace contextRef="#ctx0" brushRef="#br0" timeOffset="31501.71">8062 9476 0,'0'0'16,"0"25"-1,-25-25-15,25 25 31,75-50-15,74-24 0,49-51-1,1 26 1,-75 24 0,-25 50-1,-74-24 1</inkml:trace>
  <inkml:trace contextRef="#ctx0" brushRef="#br0" timeOffset="31800.9">8310 10097 0,'0'24'16,"-24"-24"-1,-1 25 17,25 25-17,0 49 1,0 25-1,25-25 1,-25-49 0</inkml:trace>
  <inkml:trace contextRef="#ctx0" brushRef="#br0" timeOffset="32300.93">8906 10121 0,'0'0'0,"25"-49"31,-25 24-31,24 0 16,-24-49 0,0-1-1,0 26 1,-24 24-1,-51 25 1,25 50 0,-24 24-1,49 0 1,25-24 0,25-25-1,74 0 1,25-1-1,-49 1 1,-26 50 0,-24-1-1,-50-24 1,-24-26 0,-26 1-1,26-74 1,49-75-1,0-50 1,74 25 0</inkml:trace>
  <inkml:trace contextRef="#ctx0" brushRef="#br0" timeOffset="33302.99">10146 7963 0,'0'0'0,"-25"-25"31,-24 25-31,-75 25 16,49 0-1,50 0 16,1-25-15,24 25 0,0-1-1,-25 1 1,25 0 0,-25 49-1,50 1 1,-25 49-1,25 0 1,-1 25 0,1 24-1,0 26 1,0-25 0,-25 24-1,0-99 1,25 124-1,-25-24 1,24-25 0,1-26-1,0-24 1,0-49 0,0-1-1,-1-24 1,1-50-1,74 25 1,-74-25 0</inkml:trace>
  <inkml:trace contextRef="#ctx0" brushRef="#br0" timeOffset="34152.25">11064 8459 0,'0'0'0,"0"-24"16,25-1 0,74 0-1,0 50 1,-24 0-1,-26 49 1,-49 50 0,-25 25-1,-49-50 1,49-49 0,0-50 15,50-50-16,0 0 1,0 1-16,74-100 16,0 0-1,-24 25 1,-51 50 0,-24 49-1,0 0 1,0 0-1,-24 75 1,-1 49 0,0 0-1,25 1 1,50-26 0,49-24 15,0-26-16,-49-48-15</inkml:trace>
  <inkml:trace contextRef="#ctx0" brushRef="#br0" timeOffset="34467.91">11883 7790 0,'0'0'16,"0"-25"0,24 74-16,26 51 15,-50-1 16,-25-25-15,75-74 0,-25 0-1,74-49 1,0 24 0</inkml:trace>
  <inkml:trace contextRef="#ctx0" brushRef="#br0" timeOffset="34917.37">10965 9253 0,'-25'0'31,"50"0"16,24 0-31,26 0-16,24-25 15,50 1-15,173-26 16,-24 0 0,-100 26-1,-98-1 16,-51 0-15</inkml:trace>
  <inkml:trace contextRef="#ctx0" brushRef="#br0" timeOffset="35719.71">11709 9600 0,'0'0'0,"0"-24"31,25 24-15,-1-25 0,1 25-16,0 74 31,-25-24-16,0-25 17,25-25-17,49 0 1,1 0 0,-50 24-1,-1 51 16,-48-1-15,24-49-16,-50 50 16,-24-26-1,49-49 1,-75 0 0</inkml:trace>
  <inkml:trace contextRef="#ctx0" brushRef="#br0" timeOffset="38485.19">13172 8782 0,'25'0'0,"-25"25"47,0-1-32,50-24 1,-25 0-16,24 0 16,-24 0-16,50-24 15,-1-26 1,-24 0-1,-26 26 1,-48-1 0,-1 0-16,-50 25 15,-24 25 1,0 49 0,24 25-1,51 25 16,-1-24-15,74-26 0,51-24-1,24-50 1,25-25 0,-50-25-1</inkml:trace>
  <inkml:trace contextRef="#ctx0" brushRef="#br0" timeOffset="38785.08">13470 8335 0,'0'0'0,"-49"-25"32,73 25-1,26-24-15,-25 24-16,74-25 15,-49 0 1,-26 25-1,1 0 1</inkml:trace>
  <inkml:trace contextRef="#ctx0" brushRef="#br0" timeOffset="39251.47">13817 8062 0,'0'-24'0,"25"-26"47,-25 25-47,25 25 0,0 0 15,25 0 1,-26 25-16,-24 0 15,0 49 1,0 1 0,0-51-1,50-24 32,-25 0-31,0 25-1,-1 25 1,-24-1 0,-24 1-1,24-25-15,-25 0 16,-25 0 0,25-25-1</inkml:trace>
  <inkml:trace contextRef="#ctx0" brushRef="#br0" timeOffset="43143.22">14066 2704 0,'0'0'0,"-25"0"15,25-25 79,0 50-78,0 0-1,0 0-15,0 24 16,25 50-1,-1-24 1,1-25 0,-25-26-1,0 1 17,25-25 14,-25 25-46</inkml:trace>
  <inkml:trace contextRef="#ctx0" brushRef="#br0" timeOffset="43885.74">14066 4937 0,'0'-25'31,"0"0"16,0 50-31,-25 0-16,50-1 16,-25 1-16,0 25 15,24 74 1,-24 25-1,25-25 1,0-25 0,0-25-1,-25-49 32,0-50-31,25 25-16</inkml:trace>
  <inkml:trace contextRef="#ctx0" brushRef="#br0" timeOffset="44901.83">23988 2382 0,'0'-25'0,"0"0"16,-24 50 46,24 0-46,0 24 0,-25 1-16,25-1 15,0 26-15,0 49 16,0-50 0,25-24 15,-25-25-31</inkml:trace>
  <inkml:trace contextRef="#ctx0" brushRef="#br0" timeOffset="46622.9">16968 3126 0,'-25'-25'31,"0"25"-31,25-25 31,25 25-31,74-49 16,1-1 0,-26 25 15,-49 25-16,0 0 1,-50 0 0,0 25-1,-124 0 1,25 24 0,75-24-1,24-25 1,74 0-1,26-49 1,24 24 0,-49 0-1,-26 0 1</inkml:trace>
  <inkml:trace contextRef="#ctx0" brushRef="#br0" timeOffset="67086.75">15405 8807 0,'-25'0'16,"1"0"-16,-1 0 93,25-25 32,-25 25-62,50 0 703,0 0-766,-1-25 15,26 25 1,24-25-1,50 0 1,0 1 0,0-1-1,-74 0 1,0 25 0,-26 0-1</inkml:trace>
  <inkml:trace contextRef="#ctx0" brushRef="#br0" timeOffset="67720.53">16720 8087 0,'-25'0'15,"25"-25"1,25 1-1,0-1 1,49 25 0,25-25-1,-49 50-15,49 0 16,-74 74 0,-25 25-1,-74 0 1,-50 25-1,49-75 1,50-24 0,25-25 31,75-50-32,49-25 1,0 1-1,-25-1 1,-49 50-16,-26-25 16,1 25 15</inkml:trace>
  <inkml:trace contextRef="#ctx0" brushRef="#br0" timeOffset="68036.35">16720 9055 0,'0'0'0,"-75"49"31,75-24-31,-24-25 16,73-25-1,1 1 1,99-26 0,24-25-1,26 1 1,-1 24 0,-74 1-1,-24 24 1,-76 25-1</inkml:trace>
  <inkml:trace contextRef="#ctx0" brushRef="#br0" timeOffset="68573.31">17241 9278 0,'0'0'0,"-75"74"16,51-74-1,73-24 1,-24-1 0,99-25-1,-50 25 1,-74 75-1,-24 49 1,-26-24 0,50-51-1,0 1 1,50-25 15,24-25-15,-24 50-1,-1 0 1,1 25 0,-50 24-1,25 0 1,-50-24-16,-25 25 16,1-1-1,-51-24 1,26-26-1,0 1 1,-1-50 0,26 25-1</inkml:trace>
  <inkml:trace contextRef="#ctx0" brushRef="#br0" timeOffset="70903.72">19126 7244 0,'25'-25'0,"-50"25"31,-24 0-15,-1 0-16,-74 25 31,-25 0-15,50-1-1,74 1 1,0-25 0,25 25 15,0 0-15,25 74-1,0 25 1,49 0-1,-24 50 1,-1-25 0,-24 49-1,0 1 1,25 24 15,-25 0-15,-1-49-1,1-75-15,0 50 16,0 24 0,0 26-1,-1-1 1,-24-24 0,25-25-1,0-50 1,0 0-1,24-49 1,-24 0 0,25-26 15,-25-24-31,-1 0 16,125-24-1,-25-26 1,0-49-1,-49 49-15</inkml:trace>
  <inkml:trace contextRef="#ctx0" brushRef="#br0" timeOffset="71820.49">19870 8261 0,'-24'0'16,"-1"0"-1,25-25 1,25 25-16,-1-25 15,1 0 1,99 1 0,0-1-1,-74 25-15,24 49 16,-24 75 0,-50 25-1,-50-25 1,25-24-1,1-76 1,-1-24 0,25-24-1,74-51 17,1-74-17,49-49 1,0-25-1,-99 148 1,-75 75 15,0 75-15,-24 49 0,49 24-1,25 1 1,75-49-1,49-51 1,0-49 0,-50 0-1</inkml:trace>
  <inkml:trace contextRef="#ctx0" brushRef="#br0" timeOffset="72287.27">21359 8186 0,'0'25'31,"25"-50"-16,24 25 1,1 0-16,49-49 16,-25-1-1,-49-24 1,-74 24 15,-26 50-15,-24 0-1,-25 75 1,25 24 0,49 25-1,50-25 1,50 25 0,49-49-1,50-51 1,-75-24-16,75-49 15,25-50 1</inkml:trace>
  <inkml:trace contextRef="#ctx0" brushRef="#br0" timeOffset="72786.78">21805 7492 0,'0'0'0,"-24"0"16,24-25-16,-25 25 15,50-25 1,24 0 0,1 25-1,-50 25 1,0 50 15,0-1-15,0-24-1,74-26 1,-24-24 0,-1 25-1,-49 25 1,-24 24 0,-26-24-1,0-25 1,26-25-1</inkml:trace>
  <inkml:trace contextRef="#ctx0" brushRef="#br0" timeOffset="73220.63">22227 7417 0,'0'0'0,"25"-24"16,0 24-1,-1-25 1,1 25 0,0 0-1,25 49 1,-26 51 0,-48-26-1,24-24 1,-25-50-1,25 24 1,49-148 0,1 0-1,-25 25 17,0 50-17,-50 73 16,25 26-15,0 49 0,25 25-1,49-25 1,-24 1 0</inkml:trace>
  <inkml:trace contextRef="#ctx0" brushRef="#br0" timeOffset="73704.6">21334 8980 0,'0'25'15,"25"-25"32,0 0-47,24 0 16,26-25-16,24 25 15,25-25-15,198-74 16,1 0 15,-50 0-15,-50 49-1,-149 25-15,26 1 16,-76-1 15,-48 74-31</inkml:trace>
  <inkml:trace contextRef="#ctx0" brushRef="#br0" timeOffset="74287.58">22252 9402 0,'0'0'0,"25"-25"62,-1 25-46,1-25-16,25 1 16,-25 24-16,24 0 15,1-25 1,-50 99-1,-25 1 1,-25-1 0,26-24-16,48-50 31,26-25 0,49 25-15,-24-25-1,-26 50 1,-24 49 0,-25 1-1,-25-1 1,-49 25 0,-25-24-1,49-50-15,0-1 16,-24-48-1,24-1 1</inkml:trace>
  <inkml:trace contextRef="#ctx0" brushRef="#br0" timeOffset="75336.5">24410 8385 0,'-25'0'15,"0"0"16,50 0 63,0-25-78,49 25-16,1-25 15,49 0-15,-25 1 16,149-51 0,-49 26-1,-100 24-15,0 0 16,-49 25 0,-25 0 46,-50 0-31</inkml:trace>
  <inkml:trace contextRef="#ctx0" brushRef="#br0" timeOffset="82388.67">27436 7839 0,'-24'0'47,"-1"0"31,50 0-47,-1 25-15,1-25-16,0 0 15,0 0-15,0 25 16,49-50 0,-24 0-1,-1 0 1,1-24 0,-25-1-1,0 25-15,-25-24 16,0-1 15,-25 0-15,25 26-16,-50-1 15,-24 25 17,-1 25-17,1 24 1,24 1-16,25-25 15,-49 74 1,24 50 0,26-50-1,24-25 1,0-24 0,74 24 15,-24-24-31,49-50 15,0 0 17,25 0-17,-25-50 1,1 26 0,-26-26-1,-24 0 1</inkml:trace>
  <inkml:trace contextRef="#ctx0" brushRef="#br0" timeOffset="83104.75">27858 6896 0,'0'-24'31,"-25"24"-31,25-25 31,25 0-15,25 25-16,-1-25 16,26 25-1,-50 0 1,-1 75-1,-48-26 1,24-24 0,0 0-1,49 0 1,26-25 0,-26 24-1,-24 26 1,-25 0-1,0-1 1,-25-24-16,-24 0 16,24 0 15,0-25-15,0 0-16</inkml:trace>
  <inkml:trace contextRef="#ctx0" brushRef="#br0" timeOffset="83621.81">28429 6872 0,'0'0'0,"25"-50"31,-1 50-31,-24-25 16,50 25-1,0 25 1,-1 49 0,-49 1-1,-25-1 17,1-24-17,24-25 1,0 0-1,0-50 1,0 0 0,24 0-16,26-74 15,0 0 1,-1 24 0,-49 50-1,0 1 32,0 48-47,0 26 16,-25 49-1,50 0 17,0-24-17,25-1-15</inkml:trace>
  <inkml:trace contextRef="#ctx0" brushRef="#br0" timeOffset="84775.81">27089 8683 0,'0'0'0,"-25"0"15,25-25 1,0 0 62,0 50-62,25-25 140,0 0-156,0 0 16,24 0-1,1 0-15,24 0 16,125-50 0,74 1-1,99-26 1,-25 1-1,-24 24 1,-100 0 0,-49 1 15,-75 24-15,0-25-1,-49 50 1,-50-24-16,24 24 47,-48 0 31,-1 0-63,0 0 1</inkml:trace>
  <inkml:trace contextRef="#ctx0" brushRef="#br0" timeOffset="88822.21">28478 9030 0,'0'25'31,"25"-25"-31,-25-25 16,25 0 0,-25 0-1,25-24 1,-25-1-1,-50 0 1,25 1 0,-24 49-16,-50 0 15,-1 49 1,1 51 0,25-1-1,49-25 1,74-49-1,51-25 1,73-25 0,-49-24 15,-49-1-15,-50 25-1,-1 0 1,1 75 15,0 74-15,0 50-1,-25-1 1,25-24 0,-1-74-1,-24-26 1,25-49 15,-25-25-15,0 1-1,25-1-15</inkml:trace>
  <inkml:trace contextRef="#ctx0" brushRef="#br0" timeOffset="92855.88">29669 6351 0,'0'0'0,"25"0"31,-25-25 16,25 25-31,0-50-1,24 25-15,26 1 16,-1-1-16,50-25 16,-74 50 15,-50-25-15,24 25-1,-24 50 1,25 49-1,-25 50 1,0 25 0,0-75-16,25 99 15,-25 1 1,25 24 0,24 25-1,-24 0 1,25-24-1,0-1 1,-26-25 0,-24 1 15,25-26-15,-25-49-1,0 25 1,0-74-1,0-26 1,0 1 0,0-25-1,0 24 1,25 26 0,-25-26-1,0-24 1,0 0-1,-50 0 32,1 0-31,-51 24 0,-247 100-1</inkml:trace>
  <inkml:trace contextRef="#ctx0" brushRef="#br0" timeOffset="94743.44">6623 13694 0,'0'0'0,"25"-25"125,0 25-109,25-25-16,-26 25 15,26-25-15,0 0 16,49-24 0,-25-1-1,-49 50 1,0 0 15,-75 25-31</inkml:trace>
  <inkml:trace contextRef="#ctx0" brushRef="#br0" timeOffset="95022.75">6499 14239 0,'0'0'0,"0"25"31,25-50-15,0 25 0,74-24-1,0-26 1,-24 25 0,-25 0-1,-26 25 1,1 0-16</inkml:trace>
  <inkml:trace contextRef="#ctx0" brushRef="#br0" timeOffset="97339.19">8707 13272 0,'0'-25'16,"0"0"31,0 50-32,0 0-15,-25 25 16,25 24-16,-24 0 15,24 1-15,0 49 16,-25-25 0,25-74 15,25-25-31</inkml:trace>
  <inkml:trace contextRef="#ctx0" brushRef="#br0" timeOffset="97655.71">8410 14016 0,'-25'50'31,"50"-50"0,24 0-15,1 0-16,-1 0 15,75-50 1,0 25 0,-74 1-1,0-1-15,-1 0 16,-24 25-1,0 0-15</inkml:trace>
  <inkml:trace contextRef="#ctx0" brushRef="#br0" timeOffset="97922.7">8509 14537 0,'-50'0'32,"50"25"-17,-25 25 1,25 49 0,-24 25-1,-1 49 1,25 1-1,0-75 1,25-49-16,-1-50 16</inkml:trace>
  <inkml:trace contextRef="#ctx0" brushRef="#br0" timeOffset="98472.21">9154 14711 0,'0'0'15,"0"-25"-15,25 0 16,-25 0 0,24-49-1,1 0 1,0 24-1,-50 0 1,-24 25 0,-26 75-1,-24 25 1,49 24 0,26-50-1,48 1 1,26-25-1,49 24 17,-24-24-17,-51 25-15,1-25 16,-25 49 0,0-49-16,-25 24 15,1 1 1,-26-50-1,25 25-15,0-75 16,1-49 0,48-50-1,51 0 1,-26 50 0</inkml:trace>
  <inkml:trace contextRef="#ctx0" brushRef="#br0" timeOffset="99306.08">10593 12503 0,'0'0'0,"-25"0"15,0 0 1,-74 0-1,-50 25 17,74-25-17,51 0 1,-1 25 15,25-1-15,0 26-16,-25-25 15,25 49 1,0 25 0,25-24-1,24 49 1,1 0 0,-25 50-1,49 24 1,-49-99-16,25 100 15,-1-50 1,1-1 15,-25 1-15,-25 0 0,0 0-1,0 0 1,0 0-1,25-50 1,-1-50 0,-24 26-1,50-25 1,-25-26 0,0 1-1,-1-50 1,51 1-1,24-51 1,-49 25 0</inkml:trace>
  <inkml:trace contextRef="#ctx0" brushRef="#br0" timeOffset="101640.04">11461 12850 0,'0'0'0,"0"-25"15,0 1 32,25 24-47,49-25 16,25 0 0,0 0-1,-24 25 1,-25 50-1,-50 49 1,-50 25 0,0 25 15,1-75-15,24-24-1,25-75 16,74-74-15,1-50 0,24 0-1,-49 25 1,-26 50 0,-24 49-1,0 50 16,-24 24-15,-1 1-16,25 74 31,0 0-15,49-50 0,1-49-16,49 0 15,25-50 1,-25-49-1</inkml:trace>
  <inkml:trace contextRef="#ctx0" brushRef="#br0" timeOffset="102107.77">12155 12131 0,'0'0'0,"25"-25"31,0 25-31,0 0 16,-25 25-1,25 99 1,-25 25 0,-25-25-1,25-99-15,0-1 16,25 1-1,24-99 1,26-1 15,-1 1-15,-49 49 0,0 25-16</inkml:trace>
  <inkml:trace contextRef="#ctx0" brushRef="#br0" timeOffset="102589.1">12875 12850 0,'0'0'0,"0"25"31,25-25-15,-1 0-16,51-25 31,-26 25-31,51-49 16,-51 24 0,1-25-1,-50-24 1,-75 49-1,1 25 1,-25 50 0,0 49-1,24 0 1,50 25 0,1-25-1,48 1 1,26-51-1,49-24 1,25-25 15,0-50-15,-74 1-16</inkml:trace>
  <inkml:trace contextRef="#ctx0" brushRef="#br0" timeOffset="102889.84">13222 12428 0,'0'0'16,"-25"-24"-1,25-1 1,25 25 15,0-25-15,25 25 0,24-25-1,-24 25 1,-26 0-1</inkml:trace>
  <inkml:trace contextRef="#ctx0" brushRef="#br0" timeOffset="103339.08">13594 12032 0,'0'0'0,"0"-25"0,0 0 16,0 0 0,0-24 15,50 24-15,24 0-1,-24 50 1,-25 49-1,-50 25 1,0 1 0,0-51-1,0-24 1,75-50 0,0 25-1,24 25 1,-49 0-1,0 49 1,-75 25 15,0 1-15,-49-1-16</inkml:trace>
  <inkml:trace contextRef="#ctx0" brushRef="#br0" timeOffset="103839.64">11783 13768 0,'0'25'15,"0"0"32,25 0-31,25-25-16,-1 0 15,51 0-15,-1-25 16,198-50 0,51 1-1,-26 24 1,-49 1-1,-74-1 1,-125 50 0,0-25-1,-49 25 1</inkml:trace>
  <inkml:trace contextRef="#ctx0" brushRef="#br0" timeOffset="104422.93">12800 14165 0,'0'0'15,"25"0"32,0-25-47,25 25 16,-1-25 0,1 25-1,-25 50 1,-50 24-1,0 1 1,0-26 0,50-49 15,25 0-31,-1 0 16,26-24-1,-1 48 1,-49 1-1,0 25 1,0 49 15,-50-24-15,0-26 0,-25 1-1,-49-1 1,25-49-1,49 0-15,-25-24 16,25 24-16</inkml:trace>
  <inkml:trace contextRef="#ctx0" brushRef="#br0" timeOffset="107287.06">15951 13297 0,'-25'0'31,"50"0"63,0 0-78,24-25-16,1 25 15,0-25-15,24 25 16,50-49 0,0-1-1,-99 50 1,-50 0 46</inkml:trace>
  <inkml:trace contextRef="#ctx0" brushRef="#br0" timeOffset="108056.34">17737 12404 0,'0'0'0,"0"-25"15,0 0 1,0 0 0,25 0-1,49 25 1,25-24-1,1 48 1,-76 1 0,26 50-1,-25 24 1,-50 25 0,-25-25-1,1-24 1,49-51-1,-25-24 1,75 0 15,-1 0-15,51-24 0,24-26-1,-75 50-15,50-25 16,-49 0-1,-25 25 1,-25-24 0</inkml:trace>
  <inkml:trace contextRef="#ctx0" brushRef="#br0" timeOffset="108573.23">18605 12404 0,'0'0'0,"25"-50"32,-25 25-32,25 25 15,24-25 1,1 50 0,-25 25-1,0 49 1,-25 0-1,-25-24 1,0-75 15,25 25-15,50-50 0,-1-99-1,51-25 1,-26 25-1,-24 49 1,-26 51 0,-24-1 15,0 50-31,-24 49 16,-1-24-1,25 24-15,-25 50 16,50-25-1,49-49 17,1-50-17,-26 0-15</inkml:trace>
  <inkml:trace contextRef="#ctx0" brushRef="#br0" timeOffset="108990.87">19647 12404 0,'0'0'0,"25"0"47,0 0-31,0 0-16,24 0 16,-24-25-16,25 25 15,24-50 1,-49 25-1,0-74 1,-50 74 15,-25 1-15,-24 73 0,-1 26-1,26 49 1,-1 0-1,25-25 1,75 0 0,24-74-1,75-25 1,99-74 0,-124-50-1</inkml:trace>
  <inkml:trace contextRef="#ctx0" brushRef="#br0" timeOffset="109707.32">20193 11659 0,'0'-24'0,"-25"-1"31,25 0 79,25 25-95,0-25-15,-1 0 16,1 25-16,0-24 16,25-1-1,24 25 1,-49 25 0,-25 24-1,-25 26 1,0-26-1,25-24 1,25-25 15,124-25-15,-124 25 0,24 0-16,1 25 15,-50 0 1,0 25-1,-50-1 1,-24 26 0,24-51-1,1 1 1</inkml:trace>
  <inkml:trace contextRef="#ctx0" brushRef="#br0" timeOffset="110224.62">20838 11560 0,'0'0'0,"25"-49"16,-1 49 0,-24-25-1,50 25 1,-25 49-1,0 1 1,-25 49 0,0-74-16,-25 50 15,25-51 32,25-48-47,24-26 16,26-49 15,-1-1-15,-49 51-16,-25 24 15,0 0 1,-25 25 15,25 25-31,0 0 16,-49 99-1,73-25 1,1-24 0,50-26-1,-26-24 1,26-25 0</inkml:trace>
  <inkml:trace contextRef="#ctx0" brushRef="#br0" timeOffset="111991.5">13545 8137 0,'0'25'125,"24"-1"-110,-24 1-15,0 25 16,25-1-16,-25 1 15,50 49 1,-25 25 0,-1-24-1,-24-26 1,25-74 0,-25 25-16</inkml:trace>
  <inkml:trace contextRef="#ctx0" brushRef="#br0" timeOffset="114014.8">18456 13495 0,'0'0'0,"25"0"172,0 0-156,0 0-16,0 25 15,49-50-15,0 25 0,26 0 16,24 0 0,149-25-1,49 1 1,50-26 0,-25 25-1,-24 0 1,-100 1-1,-99-1 1,-49 25 0,-51 0-1,26 0 1,-100 0 46</inkml:trace>
  <inkml:trace contextRef="#ctx0" brushRef="#br0" timeOffset="115290.61">19920 14215 0,'0'24'32,"25"-24"-32,-25-24 93,0-1-77,0-25 0,0 25-16,0-24 15,0-26 1,-50 26 0,50 24-1,-49 25 1,-1 25-1,25-25 1,-74 25 0,24-1-1,1 1 1,0 0 0,24 25-1,0-1 1,26 1-1,24-1 1,24 1 0,51 0-1,49-50 1,25 0 0,-75-25-16,50-25 15,-25-24 1,-74-1-1,0 26 17,-25 24-17,25 50 17,-25 24-17,-25 26-15,25-1 16,0 100-1,25 148 1,-25-123 0,0-75-1,25-50 1,-25-49 0,0 0-1,24-50 16,-24 0-15</inkml:trace>
  <inkml:trace contextRef="#ctx0" brushRef="#br0" timeOffset="116139.73">23145 13198 0,'0'-25'16,"0"0"31,25 25-47,49 0 15,75-25 1,49 0-1,26 0 1,-75 1 15,-50-1-15,-74 25 0,-1 0-1</inkml:trace>
  <inkml:trace contextRef="#ctx0" brushRef="#br0" timeOffset="116573.67">23790 12801 0,'-25'-25'16,"0"25"0,25-25-1,-25 25 17,25 25-17,0 24 1,25-24-1,-25 99 1,25 50 0,0 24-1,0 1 1,-25-1 0,0-74-1,0-74 1,0-25 15,0-50-15,24 25-1,1-25-15</inkml:trace>
  <inkml:trace contextRef="#ctx0" brushRef="#br0" timeOffset="117406.89">25923 12230 0,'0'0'0,"0"-25"15,0 0 1,0 1 0,75-1-1,24 25 1,0 25-1,-24 49 1,-51-24-16,1 49 16,-74 50-1,-1-25 1,-24-50 0,74-49-1,-25-25 1,25 25-1,74-50 17,25 25-17,25-25 1,25-24 0,-50 24-1,-24 0 1</inkml:trace>
  <inkml:trace contextRef="#ctx0" brushRef="#br0" timeOffset="117724.49">25948 12999 0,'0'0'0,"-50"50"16,26-26 0,73-24 15,100 0-15,99-49-1,0-1 1,-24 1-1,-26 24 1,-99 0 0,-74 25-1,0 0 1,-50 25-16</inkml:trace>
  <inkml:trace contextRef="#ctx0" brushRef="#br0" timeOffset="118327.99">26742 13446 0,'25'-25'31,"0"0"-16,-1 25-15,-24-25 16,25-24 0,-25 24-1,-74 0 1,-1 25-16,-74 50 16,1 24-1,24 25 1,74-24 15,100-26-15,74-24-1,124-99 1,-149 24 0,-74 0-1,24 26-15,-49-26 16,25 50-1,-25-25 1,25 50 0,0 99-1,0 50 1,-1 49 0,1-49-1,25-1 1,-25-49-1,-25-74 17,49-25-17,-24-50 1</inkml:trace>
  <inkml:trace contextRef="#ctx0" brushRef="#br0" timeOffset="119257.61">28081 12528 0,'25'0'16,"-25"25"78,25-25-63,0 24-31,0-24 15,0 0-15,24 0 16,26 0 0,-1-24-1,-24-26 1,-50 0-16,24-49 16,1 25-1,-50 24 1,25 0 15,-74 50-15,-25 25-1,0 25 1,24 49 0,1 25-1,24 75 1,50-75-1,50 0 1,49-75 0,25-24-1,0-25 1,25-25 0,-50-49-1,-25-50 1</inkml:trace>
  <inkml:trace contextRef="#ctx0" brushRef="#br0" timeOffset="119791.43">28578 11659 0,'0'-24'0,"0"48"0,24-73 31,1 49-15,50-25-1,-26 25-15,26 0 16,-75 50 0,-25 24-1,-25-24 1,50-25-1,25-1 1,49-24 0,1 0-1,-50 25 1,-25 0 0,-50 0-1,0 24 1,26-24-16,-1 0 31</inkml:trace>
  <inkml:trace contextRef="#ctx0" brushRef="#br0" timeOffset="120257.32">29099 11684 0,'0'0'0,"74"-74"31,-49 74-31,-25-25 16,49 25-1,1 0 1,-25 0-16,0 50 16,-25 24-1,-25-24 1,25-1 15,0-24-15,25-50 15,24-49-15,1-25-1,-25 49 1,-25 25-1,24 50 1,-48 25 0,24 24-1,24 25 1,26-49 0,49 0-1,-49-50 1</inkml:trace>
  <inkml:trace contextRef="#ctx0" brushRef="#br0" timeOffset="121210.25">29868 10841 0,'0'-25'16,"0"50"-16,-25-100 0,50 51 31,-1-1-31,51 0 16,49 25-1,-25-25 1,-74 25-1,0 0 1,-1 50 0,-24-25-1,0 123 1,0-24 0,0 50-1,0 25 1,0-1-1,-24 25 1,-1-24 0,25-1-1,-25 50 17,-25-74-17,26-25-15,-26-25 31,25 0-15,0-25 0,1 0-1,-1 1 1,0-1 0,0-25-1,25 25 1,0-49-1,0 0 1,0 24 0,0-24-1,25 49 17,-25-49-17,0-1 1,0 1-16,0-1 31,0-24-15,0 25-1,-25-25 1,25 24 15,0-24-15,-25 0-1,1-25-15,-26 25 16,0 24 0,-24-24-1,-125 25 1</inkml:trace>
  <inkml:trace contextRef="#ctx0" brushRef="#br0" timeOffset="213782.72">14314 12131 0,'0'-25'16,"0"0"-1,-25 25 1,0 0 0,25-25 15,0 1-15,0-1-1,25 0 1,24 0-1,1 0 1,-25 25 0,0-24-1,-1 48 1,1 26 0,-25 49-1,0 0 1,-25-24-1,1-1 1,24-49-16,0 0 31,0-50 16,24 0-47,1 0 16,0-74-1,25 0 1,-26 0 0,1 24-1,-25 26 1,0 24 0,0 0-1,-25 50 1,1 25-1,-1 49 1,25 0 0,25 0 15,74-24-15,25-75-1,0 24 1,0-24-1,-99 0-15</inkml:trace>
  <inkml:trace contextRef="#ctx0" brushRef="#br0" timeOffset="-213899.01">14239 7889 0,'-25'0'0,"50"0"63,0 0-48,0 0-15,0 25 16,24-1 0,1 26-1,-50 24 1,-25 26-1,0-26 1,0-24 0,1-26-1,-1-48 1,50-1 0,-1-50-1,26-24 1,-25-25-1,24 25 1,-49 49-16,25-24 31,-25 49 1,-25 50-17,1 49 1,-1 26-1,25-26 1,49 0 0,1-24-1,24 0 1,1-1 0</inkml:trace>
  <inkml:trace contextRef="#ctx0" brushRef="#br0" timeOffset="-212716.92">13321 12205 0,'0'0'0,"0"25"110,0 0-95,25 0-15,-25 24 16,25-24-16,0 74 16,0-24 15,-25-1-15,24-24-1,-24-25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6:59:32.8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5706 2506 0,'0'0'0,"0"-25"15,-25 25 63,25 25-62,-25-1-16,25 26 16,-25 49-16,0 0 15,-24 25 1,-50 149-1,24-74 1,50-125-16,0 25 16,25-74-1</inkml:trace>
  <inkml:trace contextRef="#ctx0" brushRef="#br0" timeOffset="683.06">6053 2431 0,'25'0'15,"-25"25"-15,0 0 16,25 24-16,-25 26 15,-25 98 1,-25 51 0,0-75-1,26-50 1,-1-74 0,25-50 15,25-25-16,-1 1-15,51-75 32,-1 49-17,-49 50-15,25 0 16,-1 50 0,1 50-1,0-1 1,24-24-1,0-25 1,1-25 0,-1-75-1,-24-24 1,-25-25 0,-25 25-1,-50 49 1,-24 100 15,24 98-15,50-23-1,74-26 1,26-74 0,24-25-1,-50-75 1</inkml:trace>
  <inkml:trace contextRef="#ctx0" brushRef="#br0" timeOffset="1100.03">5209 2009 0,'50'-24'47,"0"-1"-47,49-25 16,25 1-16,124-51 15,-50 26 1,-73 24 0,-101 50-1,-48 0 16,-1 25-15,0 0-16</inkml:trace>
  <inkml:trace contextRef="#ctx0" brushRef="#br0" timeOffset="2183.01">8856 2555 0,'0'0'0,"0"-25"16,0 50 30,-25 25-30,25 24 0,0 125-1,-25 24 1,25-25 0,0-98-16,25 48 15,-25-73-15</inkml:trace>
  <inkml:trace contextRef="#ctx0" brushRef="#br0" timeOffset="2549.96">8831 2729 0,'0'0'0,"0"-75"16,-25 1-16,25-50 15,0 50 17,25-1-17,0 50-15,25 0 16,24 25 0,25 75-1,-24 74 1,-50 0-1,-25-1 1,-25-24 0,-25-24-1,1-51 1,24-49 0</inkml:trace>
  <inkml:trace contextRef="#ctx0" brushRef="#br0" timeOffset="2983.6">9650 2406 0,'0'0'0,"0"-24"16,-25 24-16,0-25 15,-24 25 1,-26 25 0,1 99-1,49-50-15,0 50 16,50-50 0,49-74-1,26-24 1,-26-76 15,-24 26-15,-25-25-1,-25 74 1,0 0 0,24 100-1,-24 49 1,0 0-1,50 49 1,-25-148 0</inkml:trace>
  <inkml:trace contextRef="#ctx0" brushRef="#br0" timeOffset="3316.81">9972 2431 0,'0'0'0,"0"-25"31,25 25-31,-25 25 16,25 0 0,-25 0-16,50 74 15,-50-49 1,24-26-1,-24 1 1,0-74 0,25-75-1,0 24 1,0 76 0,-25-1-1,0 74 1</inkml:trace>
  <inkml:trace contextRef="#ctx0" brushRef="#br0" timeOffset="3600.29">10593 1985 0,'0'0'0,"0"-75"31,-25 75-15,25 25-1,0 74 1,25 50 0,-1 0-1,1-50-15,0 50 31,0-50-15,0-74-16</inkml:trace>
  <inkml:trace contextRef="#ctx0" brushRef="#br0" timeOffset="3950.9">10419 2555 0,'0'0'16,"0"-49"-16,-25-1 15,0 0 1,25 1 0,100-1-1,172-24 17,-148 74-17,-49-25-15,-50 25 31,-1 0-15,-24 49 0,0 51-1,25-51 1,-25 1 0,25 0-1,-25-26 1</inkml:trace>
  <inkml:trace contextRef="#ctx0" brushRef="#br0" timeOffset="4082.94">10989 2109 0,'0'0'0,"-24"-50"15,24 25-15,-50 25 16,50-25-1</inkml:trace>
  <inkml:trace contextRef="#ctx0" brushRef="#br0" timeOffset="4400.87">11386 2183 0,'-24'25'63,"-1"0"-63,25-1 16,-25 26-16,0-25 15,25 25-15,0 24 31,0-49-31,50 0 16,49-1 0,50-73-1,-25-1 1,-75 1-16</inkml:trace>
  <inkml:trace contextRef="#ctx0" brushRef="#br0" timeOffset="4685.89">11783 2208 0,'25'0'31,"0"25"-15,0-25-1,0 24-15,-1 1 16,1-25-1,50 50 1,-26-25 0,26-25-1,-1 0 1,-49-25-16,0 0 16,24-49-1,-24 24-15</inkml:trace>
  <inkml:trace contextRef="#ctx0" brushRef="#br0" timeOffset="4900.82">12379 1563 0,'0'-50'0,"0"100"0,-25-149 15,0 99 1,0 74 0,0 75-1,25 25 1,50-26 15,24 1-15,75-74-1,50-26 1,-75-49-16</inkml:trace>
  <inkml:trace contextRef="#ctx0" brushRef="#br0" timeOffset="5483.01">13247 1960 0,'0'0'0,"-25"-75"16,-25 51 0,1 24-1,-1 49 1,1 50 0,49 1-1,0-51 1,24-24 15,26-50-15,-25 0-1,0-74 1,24-50 0,-49 125-1,50 148 16,-25-75-15,49 50 0,-24-49-1,24-25 1,-24-25 0,-1-50-1,1-24 1,24-25 15,26 49-15,-51 50-16,1 0 15,0 50 1,-1 49 0,-24-50-1,25 1 1,49-50-1,-25-50 1,25-24 0</inkml:trace>
  <inkml:trace contextRef="#ctx0" brushRef="#br0" timeOffset="6034.35">15852 1464 0,'0'0'0,"0"-25"15,0 0-15,24 25 31,-48 25-15,-26 0 0,0 99-1,26 25 1,48-25 0,76-25-1,48-25 1,-23 1-1,-125-26 1,-100 1 0,-24-25-1,25-1 1,74-48 0</inkml:trace>
  <inkml:trace contextRef="#ctx0" brushRef="#br0" timeOffset="6333.8">16422 1910 0,'0'0'16,"25"-25"0,-75 25-16,-24 25 15,0 50 1,49-1-1,50-24 1,74-26 0,-25-24-1,-24-24 1,-25-26 0,-50-24-1,0-1 1,25 50-1</inkml:trace>
  <inkml:trace contextRef="#ctx0" brushRef="#br0" timeOffset="7283.9">16720 2158 0,'0'0'0,"74"25"31,-24-50-15,-25 0-16,0-24 16,24-75-1,1-50 1,-50-24 0,0 49-1,0 99-15,-25 1 31,0 24-15,-24 99 0,-1 75-1,50 25 1,25-1 0,24-49-1,75-24 1,0-76-1,-49-48 1,-26-26 0,1-99-1,-50 75 1,25 49 0,0 75 15,-1 24 0,51-24-15,-50-50-1,24 0 1,1-50 0,-25-74-1,0 0 1,-25 74-16,0 25 15,0 75 17,0 74-17,49 0 1,26-25 0,24-74-1,25 0 1,-50-75 15,1-49-15,-50-99-1,-1-50 1,-24 148-16,-24-73 16,24 98-1,-50 100 1,25 50-1,25 73 1,0 51 0,25-1-1,25-24 1,-26-100 0</inkml:trace>
  <inkml:trace contextRef="#ctx0" brushRef="#br0" timeOffset="7984.47">18258 1836 0,'0'0'0,"0"-50"15,0-24 1,25 49 0,0 0-1,24 25 1,26 25-1,-26 49 1,1 50 0,-1-74-1,51-25 1,24-25 0,-50-25-16,25-49 15,-74-26 16,-25 26-15,-49 49 0,-26 25-1,25 50 1,26 49 0,48-49-1,51-26 1,-1 1-1,1-74 1,-26-1 0,-24-74-1,0 99 1,0 25 0,0 50-1,24 24 1,1-24 15,-1-25-15,1-50-1,24-50 1,-24-24 0,-25 49-1,0 26 1,-1 73-1,1 51 1,0-51 0</inkml:trace>
  <inkml:trace contextRef="#ctx0" brushRef="#br0" timeOffset="8367.89">21532 1538 0,'0'-25'15,"0"0"32,-24 75-31,48-25-16,-24 24 15,0 26 1,0-25-16,25 49 16,-25-25-1</inkml:trace>
  <inkml:trace contextRef="#ctx0" brushRef="#br0" timeOffset="8549.75">21557 1265 0,'0'0'0,"-25"-74"31,25 49-31,-49 25 16,24 0-16</inkml:trace>
  <inkml:trace contextRef="#ctx0" brushRef="#br0" timeOffset="8817.54">22029 1389 0,'0'0'0,"-25"25"16,0 0-16,25 0 15,0 49 1,50 25 0,49-49-1,-50 0-15,-24-26 16,-25 26 0,-99 0-1,0-26 1</inkml:trace>
  <inkml:trace contextRef="#ctx0" brushRef="#br0" timeOffset="9967.92">6152 5954 0,'-25'25'32,"1"-1"-32,24 1 0,24 50 15,1 73 1,25-24 15,74-24-15,0-75-1,-50-50 1,-24-25 0,-25-74-1,-25 25 1,-25 49-16,25 1 15,0 24 17,-25 50-32,25 99 15,-25 74 1,50 25 0,0 25-1,0 25 16,-25 0-15,-50 0 0,-49-99-1,-50-75 1,25-149 0,0-49-1,0-75 1,49 1-1,75 123 1</inkml:trace>
  <inkml:trace contextRef="#ctx0" brushRef="#br0" timeOffset="10600.05">6747 7765 0,'0'25'16,"0"-1"0,0 1-1,0 0 1,0 0-16,0 24 15,25 26 1,-25 49 0,25-25-1,0 25 1,-25-25 0,25-49 15,-25-25-16,0-75 1,0-49 0,0-75-1,-25-24 1,50 24 0,-25 0-1,25 75 1,-25 25-1,24 24 1,1 50-16,0 0 16,49 75-1,-74 73 17,-24 26-17,-76-25 1,26-75-1,74-49 1</inkml:trace>
  <inkml:trace contextRef="#ctx0" brushRef="#br0" timeOffset="10850.92">7591 7244 0,'0'0'16,"25"0"15,0 0-15,-1 0-16,26-25 15,0 0-15,49 0 31,-74 1-31,-1-1 16,1 25-16</inkml:trace>
  <inkml:trace contextRef="#ctx0" brushRef="#br0" timeOffset="11033.91">7690 7492 0,'0'0'0,"0"25"0,-25-1 15,50-24 17,0 0-17,49-24-15,75-26 16,-74 25 0</inkml:trace>
  <inkml:trace contextRef="#ctx0" brushRef="#br0" timeOffset="11533.83">9079 6872 0,'0'0'0,"0"24"31,0 1-31,0 74 16,50 26 0,0-76-1,74-49 1,0-25 15,-50-74-15,-49 49-16,0-49 15,-1 0 1,-24 25 0,0 98 15,0 76-16,0 48 1,25-23 0,0-1-1,-25-75 1,25-24-16</inkml:trace>
  <inkml:trace contextRef="#ctx0" brushRef="#br0" timeOffset="11716.86">9873 7343 0,'25'25'16,"-25"0"0,-25-1-16,25 1 15,-25 74 1,25 1-1,25 24 1</inkml:trace>
  <inkml:trace contextRef="#ctx0" brushRef="#br0" timeOffset="12516.95">10692 6648 0,'0'0'0,"-25"-24"16,25 48 15,25 51-15,0 24-1,74-49 1,0-50-1,25-25 1,-74-25 0,-25-24-1,-1-1 1,-24 51 0,0-1 15,0 74-16,-24 51 1,24-26-16,0 100 16,24-1-1,1 1 1,-25-50 0,-25-74-1,-24-26 1,-26-24-1,26-99 1,24-25 0,0 25-1,25 25 1</inkml:trace>
  <inkml:trace contextRef="#ctx0" brushRef="#br0" timeOffset="12750.92">11535 7442 0,'0'0'0,"0"75"16,0-51-1,25 26 1,-25 49-1,50 1 1,-26-26 0,1-49-16</inkml:trace>
  <inkml:trace contextRef="#ctx0" brushRef="#br0" timeOffset="13033.94">12552 7020 0,'50'0'15,"-25"0"-15,0 0 16,24 0-16,26 0 16,-1 0-16,75-24 15,-25-1 1,-50 0 0</inkml:trace>
  <inkml:trace contextRef="#ctx0" brushRef="#br0" timeOffset="13250.09">12949 6822 0,'0'0'0,"-25"0"31,1 0-31,-1 25 16,25 24-1,25 51 1,24 49 0,1-1-1</inkml:trace>
  <inkml:trace contextRef="#ctx0" brushRef="#br0" timeOffset="14068.08">13842 6375 0,'0'0'0,"25"-24"0,-25 48 31,-25 51-15,25 49 0,0 25-1,0-25 1,75-75 15,-1-24-15,1-25-1,-1-49 1,-49-51 0,0-48-1,-25 24 1,0 74-16,-25 25 15,0 50 1,25 49 0,0 75-1,25-25 1,0 0 0,49-49-1,-24-1 1</inkml:trace>
  <inkml:trace contextRef="#ctx0" brushRef="#br0" timeOffset="14334.95">14512 6996 0,'0'0'0,"25"0"0,-25 24 16,25 1-1,-25 50 1,0 24 0,-25-25-1,50-74 17,24 0-32,75-49 15,25-26 1,-74 51-1</inkml:trace>
  <inkml:trace contextRef="#ctx0" brushRef="#br0" timeOffset="14950.99">15380 6301 0,'0'0'0,"-24"0"32,24 25-32,0 24 15,0-24-15,74 50 16,0-26 15,26-24-15,-26-50-1,0-24 1,-74-1 0,25-24-1,-50-1 1,25 50-1,-24 25 1,-1 50 0,0 0-16,25 99 15,0-1 1,25-24 0,0 0-1,-1-24 16,1-26-15,-25-49 0,-25-25-1,-24-25 1,-26-25 0,1-24-1,24 0 1,50 49-1</inkml:trace>
  <inkml:trace contextRef="#ctx0" brushRef="#br0" timeOffset="15251.07">16050 6971 0,'0'0'0,"50"49"32,-25-24-32,-25 0 15,0 124 1,0-75 0,0-24-1,0-25 1,24-25-1,51-50 1,24 25 0,-49 1-16</inkml:trace>
  <inkml:trace contextRef="#ctx0" brushRef="#br0" timeOffset="15601.32">17191 6872 0,'0'-25'16,"-25"25"-1,25-25-15,50 25 16,-25 0-16,49 0 16,-24-25-16,124 0 15,-50-24 16,-75 24-15</inkml:trace>
  <inkml:trace contextRef="#ctx0" brushRef="#br0" timeOffset="15818.43">17439 6648 0,'0'0'16,"-25"-24"-16,1 24 15,-1 0 1,0 0-16,25 24 16,0 51-1,50 24 1,-1 0 0,1 0 15,-50 26-31</inkml:trace>
  <inkml:trace contextRef="#ctx0" brushRef="#br0" timeOffset="16684.79">18134 6326 0,'0'0'0,"0"-25"16,0 0-16,0 50 62,0 0-62,0 24 16,0 1-16,25 0 15,-25 74 1,49-25 0,-24-25-1,50-49 1,-26-25-1,50 0 1,-24-49 0,-50-51-1,-1-48 1,-48 23 0,24 76-16,0-1 31,0 100 0,0 49-15,24 25-1,26 25 1,-25-99-16,0-1 16,24 50-1,26-49 1</inkml:trace>
  <inkml:trace contextRef="#ctx0" brushRef="#br0" timeOffset="17151.88">19151 6847 0,'0'0'16,"25"0"15,0 0-15,24-25-1,1 25-15,-25 0 16,24 0-16,-24 50 15,-50-1 1,0 1 15,1-50-31,24 25 0,24-1 16,76-24 15,-76 25-15,26 0-1,-25 0 1,-75 74 0,-24-24-1,-25-26 1,74-24-16</inkml:trace>
  <inkml:trace contextRef="#ctx0" brushRef="#br0" timeOffset="18020.41">19970 6227 0,'0'0'0,"0"-50"31,-25 25-31,25 50 32,0 25-32,25-1 15,49 26 1,75-1-1,-25-74 1,50-50 0,-125 1-1,-24-26 1,-25-24 0,-25 74-1,25 1 16,0 48-15,-25 51 0,50 74-1,0 24 1,-25-98-16,25 74 16,0-50-1,-75 0 1,0-49-1,-74-50 1,25 0 0,25-50-1,-1-74 1</inkml:trace>
  <inkml:trace contextRef="#ctx0" brushRef="#br0" timeOffset="18500.68">21160 7095 0,'0'25'15,"-24"-25"1,24-25-16,0 0 16,74-25-1,25 26 1,-24-1 0,-26 25-1,-49-25 1,0 99-1,-49 1 1,24-1 0,50-74-1,49 25 1,25 0 0,-49 0-1,-25 24 1,-25 1-1,-25 0 1,-74-26 0,-25 1-1</inkml:trace>
  <inkml:trace contextRef="#ctx0" brushRef="#br0" timeOffset="19950.56">7963 10816 0,'0'-25'32,"25"25"30,0 0-62,24-25 16,1 25-16,-1 0 15,-24-24 1,50-1 0,-26 0-1,-24 25 1</inkml:trace>
  <inkml:trace contextRef="#ctx0" brushRef="#br0" timeOffset="20183.96">7963 11238 0,'0'0'0,"0"25"31,25-50-31,24 25 16,51-25 0,24-25-1,-25 1 1</inkml:trace>
  <inkml:trace contextRef="#ctx0" brushRef="#br0" timeOffset="30527.26">9253 10816 0,'-25'0'16,"25"-25"-1,-25 25 1,50 0 124,-25-25-140,25 25 16,0 0-16,0-24 16,24 24-1,1-25 1,-1 25 0,-24 0-1,0 0 1</inkml:trace>
  <inkml:trace contextRef="#ctx0" brushRef="#br0" timeOffset="31062.81">9972 10245 0,'0'-24'0,"0"-1"62,0 50-46,25 24-1,-25 1-15,0-1 16,-25 1-16,25 49 16,0 1-1,0-1 1,25-50 0</inkml:trace>
  <inkml:trace contextRef="#ctx0" brushRef="#br0" timeOffset="31369.41">9824 11014 0,'-25'25'31,"0"0"-31,0-25 16,75 0 15,-1-25-15,1 25-16,99-49 16,-75 24-1,75-25 1,0 1-1,-75 24 1,-49 25 0,0 25-1</inkml:trace>
  <inkml:trace contextRef="#ctx0" brushRef="#br0" timeOffset="31718.93">9948 11486 0,'-25'0'16,"50"0"-16,-75 0 15,50 25 32,0-1-47,0 26 16,0 0-1,0 49 1,0 0 0,0-24-1,25-26 1,-25-24-1,0 0 1,25-50-16</inkml:trace>
  <inkml:trace contextRef="#ctx0" brushRef="#br0" timeOffset="32303.98">10593 11635 0,'0'0'16,"0"-25"0,24 0-16,1 0 15,0 0 1,0-24 0,-25-26-1,0 26 1,-25 24-1,-25 0 1,-49 75 0,25-1-1,24 1 1,50 24 0,25-24 15,49-25-16,50 0 1,50-1 0,-124 1-1,-26 0-15,1 25 16,-25 24 0,-49 25-1,-26-49 1,-24-50-1,49-25 1,26-49 0,-1-50-1,74 0 1,1-25 0,0 99-1</inkml:trace>
  <inkml:trace contextRef="#ctx0" brushRef="#br0" timeOffset="33335.81">12007 9700 0,'0'-25'15,"0"0"1,-25 25 0,0 0-1,-99 0 1,-25 25 0,50 0-1,49-1 1,25-24 15,25 25 0,0 25-15,0 24 0,0 1-1,50-1 16,-25 25-15,0 1 0,-1-1-1,1 0 1,-25 25 0,25-74-16,-25 74 15,25 0 1,0-25-1,-25 0 1,24 1 0,1-1-1,-25 0 1,0-25 0,0 26 15,0-26-16,0 0 1,25-24 0,-25-25-16,0 25 15,25-1 1,-25 1 0,25-1-1,-25 1 1,0 0-1,0-26 1,0 1 0,25 0-1,-1-25 1,1 0 0,124-50 15,-25-24-16,-25 24 1</inkml:trace>
  <inkml:trace contextRef="#ctx0" brushRef="#br0" timeOffset="34385.49">12776 10146 0,'0'0'0,"0"-25"16,-25 25-1,25-24 17,0-1-17,49 0 1,26 0-1,49 25 1,-50 0 0,-49 25-16,-25 74 15,-50 25 1,1-49 0,24-51-1,50-24 16,0-24-15,24 24 0,1 0-1,-25 49 1,-1 1 0,-48 24-1,-1-49 1,0 25-1,-25-1 1,1-24 0,24-25-1,25-25-15</inkml:trace>
  <inkml:trace contextRef="#ctx0" brushRef="#br0" timeOffset="34679.78">12776 10816 0,'0'25'16,"-25"-25"-16,0 0 31,50 0-15,0 0-1,74-25 1,50 0 0,24 0-1,-24 1 1,-50 24 0,-99 24 15</inkml:trace>
  <inkml:trace contextRef="#ctx0" brushRef="#br0" timeOffset="35151.98">13024 11139 0,'-25'0'15,"25"24"17,-25 26-17,25-25-15,0 24 16,0 1 0,74 0-1,1-26 1,24-73-1,-24-1 1,-26 1 0,-49-1-1,0 75 32,0 0-31,-25 74-1,1 50 1,-1-25 0,25-75-16,25 26 15,-1-75 1</inkml:trace>
  <inkml:trace contextRef="#ctx0" brushRef="#br0" timeOffset="35735.62">13917 10419 0,'0'0'16,"0"-25"-16,0 0 15,0 1 1,25-1 0,49 25-1,0 0 1,1 25 0,-50 74-1,-25 0 1,-50 25-1,0-49 1,75-100 15,25-74-15,-1-25 0,26-1 15,-50 26-16,-25 50 1,24 49 0,-48 24-1,-1 51 1,0-1 0,25 26-1,0-26 1,50-24-1,-26-50-15,51 0 16,24-25 0</inkml:trace>
  <inkml:trace contextRef="#ctx0" brushRef="#br0" timeOffset="36185.93">14586 9650 0,'25'0'15,"-25"25"1,0 24-16,0-24 16,0 25-16,50 0 15,-25-26 1,24-24 0,26-49 15,-26-26-16,-24 1 1,-25 123 15,25 51-15,-25 49 0,25-25-1,-50-75-15</inkml:trace>
  <inkml:trace contextRef="#ctx0" brushRef="#br0" timeOffset="36485.85">15306 10494 0,'0'0'0,"-25"0"16,25 24-1,25-24 1,49 25 0,26-50-1,24 1 1,0 24-1,-100-25 1,1 25-16</inkml:trace>
  <inkml:trace contextRef="#ctx0" brushRef="#br0" timeOffset="36703.08">15604 10369 0,'0'0'0,"-25"-24"0,0 24 16,0 0 0,0 0-1,1 49 1,24 26 0,24 49-1,1-25 1,-25-25-16,25 26 15</inkml:trace>
  <inkml:trace contextRef="#ctx0" brushRef="#br0" timeOffset="37503.3">16075 10146 0,'0'0'0,"-25"-25"15,25 1 1,0-1-1,25 0 1,25 0 0,-1 25-16,50-25 15,-24 50 1,-26 50 0,-24 49-1,-74 0 1,-1-25-1,25-74 1,0-25 0,25-25-1,50-50 1,24-49 0,50-99 15,-74 149-16,-50 49 1,-25 75 15,0 49-15,1 0 0,24 0-1,24-24 1,26-1-1,49-74 1,25 0 0,-74 0-16</inkml:trace>
  <inkml:trace contextRef="#ctx0" brushRef="#br0" timeOffset="37987.07">16745 9501 0,'0'0'0,"-25"-25"32,25 1-32,0-26 15,50 50 1,-1-25 0,1 25 15,-25 75-16,-25-1 1,-25-24-16,0-1 16,50-24 15,24-25-15,-24 25 15,-25 0-31,-25 24 15,-24 26 1,49-50 0</inkml:trace>
  <inkml:trace contextRef="#ctx0" brushRef="#br0" timeOffset="38369.05">16373 10766 0,'0'25'15,"24"-25"32,1-25-31,25 25-16,24 0 16,1 0-16,24-24 15,0-1 1,-24 25-16,73-50 15,-24 25 1,-24 25 0,-76-24-16</inkml:trace>
  <inkml:trace contextRef="#ctx0" brushRef="#br0" timeOffset="38770.58">16968 10965 0,'-25'25'16,"50"-50"-16,-75 50 31,75-25-31,0-25 16,25 25-1,-1 0 1,-24 25-1,-50-1 1,25 26-16,0-25 16,0 0-1,25-25 1,74 0 0,25 0-1,-99 49 1,-25 1-1,-50 49 1,-49-24 0,0-26-1,25-24 1</inkml:trace>
  <inkml:trace contextRef="#ctx0" brushRef="#br0" timeOffset="39703.97">17464 9526 0,'0'0'0,"-25"-25"31,25 0-15,50 25-1,49 0 1,0-24 0,1 24-1,-51 24 1,-24-24-1,0 50 1,0-25 0,-1 74-1,1-49-15,0 74 16,0 74 15,-25-49-15,0 0-1,0-25 1,0 0 0,25 0-1,-25 0 1,0-25 0,24 25-1,-24-24 1,25-26-1,-25 25 1,0-49 0,25-25-16,-25 24 15,25 1 1,0-25 0,-25-1 15,0 26-16,0 0 17,0-26-1,-25-24-15,25 25-16,-50-25 15,-24 25 1,24 0-16,25-25 15</inkml:trace>
  <inkml:trace contextRef="#ctx0" brushRef="#br0" timeOffset="43367.33">19449 10742 0,'0'0'0,"-25"24"0,0-24 15,0 0 1,50 0 46,0-24-62,24 24 16,1-25-16,0 0 16,123-25-1,1 26 1,-50-1 0,-99 25-1,0 0 1,-1-25-1</inkml:trace>
  <inkml:trace contextRef="#ctx0" brushRef="#br0" timeOffset="43807.52">19597 10419 0,'0'0'0,"-24"-25"16,24 0 31,0 50-16,0 25-31,24-25 16,1 99-1,0 74 1,0-24-1,0-25 1,0-50 0,-1-74-1,1-25 32,-25-25-31</inkml:trace>
  <inkml:trace contextRef="#ctx0" brushRef="#br0" timeOffset="51625.65">20912 10345 0,'0'-25'32,"-25"0"-32,25 0 15,25 0 1,0-24-1,99-26 1,0 26 0,0 49-1,-25 25 1,-49 49 15,-50-24-31,-25 98 16,-49 1-1,24-74 1,25-26 0,1-49-1,73-49 1,26-75 0,24-50-1,-25-49 1,-24 49-1,-50 100 1,0 49 0,-25 124-1,-25 50 17,26 25-17,73-26 1,26-73-1,74-50 1,24-50 0,-24-99-1</inkml:trace>
  <inkml:trace contextRef="#ctx0" brushRef="#br0" timeOffset="52139.39">21929 9303 0,'0'-25'16,"0"0"-1,25 0 1,0 25 0,-25-24-16,74-1 15,-49 25 1,0 25-1,-25 24 1,0 26 0,0-1-1,25-74 17,0 25-32,24-25 15,-24 0 1,-25 25-1,-25 49 1,-49 0 0,24 1-1,25-50-15</inkml:trace>
  <inkml:trace contextRef="#ctx0" brushRef="#br0" timeOffset="56887.17">22128 9204 0,'0'0'0,"0"-25"47,-25 25 15,25-25 16,0 50-62,0 0-16,0-1 16,0 1-1,0 0 1,0 49-1,0 1 1,0-26 0,0-24-1,0-50 32,0 1-31,0-1-16,0-74 15,0 24 1,0 50 0,0 1-1,0-1-15,0 50 63,0 49-48,-25-49 1,25 49 0,0 25-1,0-74-15,0 25 16,0-1 0,-25-24-1,25 0 16,25-50 48,0 0-64,25 1-15,-26 24 16,1-25-16,25 0 15,-1 0 1,1 25 0,0-25-1,-26 25 1,1 0 0,-25-24-1,25 24 32,-25-25-31,25 25-1,-25-25 17,-25 0-17,25 0 1,-25-24-1,0-1 1,25 25 0,-24 1-1,24 48 48,0 1-63,24 0 15,-24 25-15,25 49 16,-25 25 0,0 0-1,0-25 1,25 0 15,-25-24-15,0-50-1,25-25 17,0-75-17,-25 26-15</inkml:trace>
  <inkml:trace contextRef="#ctx0" brushRef="#br0" timeOffset="58167.32">22103 9204 0,'-25'0'31,"25"-25"-15,0 0 46,0 50 16,0 0-78,0 24 16,0 1-16,0-1 16,0 75-1,0-24 1,-25-26 0,25-49-1,0 0 1,50-50 62,-25 0-78,0 25 16,24-25-16,-24 25 15,25-25 1,-1 1-1,1 24 1,-25 0 0,-25-25-1,24 0 1,1 25 0,-25-25-1,25 0-15,-25 1 16,25 24-1,-25-25 1,0 0 0,0-25-1,0 1 17,-25 24-17,25 0 16,0 0 1,0 50-1,0 0-15,0 49-1,0 26 1,0 24-1,0 0 1,25 0 0,-25 0-1,25-75 1,0 1 15,-25-25 0,0-50 32,24 25-47,1 0-1</inkml:trace>
  <inkml:trace contextRef="#ctx0" brushRef="#br0" timeOffset="60030.89">21309 11139 0,'-25'0'0,"1"-25"15,-1 25 32,25 25-31,-25-25 0,50 0 46,24 0-46,1 0-1,24-25-15,26 25 16,24-25-16,173-25 16,-24-24-1,-50 24 1,-74 25-1,-99 25 1,-25-24 15</inkml:trace>
  <inkml:trace contextRef="#ctx0" brushRef="#br0" timeOffset="60656.23">21855 11560 0,'0'0'16,"0"-25"-16,-25 25 15,0 0 1,25 25 31,25 0-47,-25 25 16,25-1-1,0 75 1,0 0-1,-25 25 1,24-50 0,-24-49-1,25-25 1,0-50 0</inkml:trace>
  <inkml:trace contextRef="#ctx0" brushRef="#br0" timeOffset="61289.56">22550 11784 0,'0'0'0,"0"-25"16,24 25-1,26-50 1,-25 0 0,24-24-1,-49 0 1,0 24 0,-24 25-1,-51 0 1,-24 75-1,0 24 1,49-49 0,25 25-16,0 24 15,25 1 17,100-26-17,-1-49 1,0 50-1,-24-25 1,-26 0 0,-24 24-1,-25 26 1,-50-26 0,1 26-1,-1-75 1,1 0-1,24-25-15,0 0 16,25-74 0,0 49-16,25-49 31,24 0-15,26 24-1</inkml:trace>
  <inkml:trace contextRef="#ctx0" brushRef="#br0" timeOffset="65879.33">23939 10518 0,'0'-24'16,"-25"24"0,0 0 155,25 24-155,25-48 203,25 24-219,-26 0 15,26-25-15,0 25 16,24 0-16,25-25 16,-24 0-1,-51 25 1,26-25 15</inkml:trace>
  <inkml:trace contextRef="#ctx0" brushRef="#br0" timeOffset="69438.34">24187 10320 0,'0'-25'16,"-25"25"-1,25 50 63,25-26-62,-25 26-16,0 25 16,25 49-1,-1-25 1,-24 25 0,0-50-1,50-74 1</inkml:trace>
  <inkml:trace contextRef="#ctx0" brushRef="#br0" timeOffset="69806.39">25030 9774 0,'0'0'0,"0"-74"15,0 49 32,-25 50-47,25 24 16,0-24-16,25 74 15,-25 25 1,0-24 0,0-1-1,25-50 17,-25-24-17,25 0-15</inkml:trace>
  <inkml:trace contextRef="#ctx0" brushRef="#br0" timeOffset="70087.73">24782 10518 0,'0'0'15,"0"25"16,-25-25-15,50 0 0,0 0-16,25-25 15,-1 25 1,26 0-16,49-49 16,0 24-1,-25 0 1,-74 25-1,0 0-15</inkml:trace>
  <inkml:trace contextRef="#ctx0" brushRef="#br0" timeOffset="70387.39">25005 10866 0,'0'0'15,"0"24"1,-24-24 0,24 25-1,0 0 1,0 74 0,24 50-1,1 0 1,0 0-1,0-25 1,0-25 0,-1-49-1</inkml:trace>
  <inkml:trace contextRef="#ctx0" brushRef="#br0" timeOffset="70956.17">25526 11387 0,'0'-25'0,"0"50"0,0-75 0,0 25 16,0 0-1,0 1-15,0-1 16,25-50-1,25 26 1,-50-26 0,-25 26-1,-25 49 1,26 0-16,-76 24 16,26 26-1,-1 49 1,51-24-1,73-1 1,26-24 0,49-25 15,0-1-15,-25 26-1,-49-25 1,-26 24-1,-73 26 1,-50-26 0,-1-24-1,51-50 1,24-24 0,50-75-1,49-25 16,-24 75-31,-1-1 0</inkml:trace>
  <inkml:trace contextRef="#ctx0" brushRef="#br0" timeOffset="71887.97">26469 9154 0,'25'0'0,"-50"0"0,50-25 15,-50 25 17,-74 0-17,0 25 1,-25 0-1,24 0 1,1-1 0,49 1-1,26-25 1,-1 25-16,25 0 31,0 0-15,-25-1-16,25 26 15,0 24 1,25 50 15,-25 0-15,25 25 0,-1-25-1,1 50 1,50 99-1,-51-199 1,1 26-16,0-1 16,25 99-1,-25 50 1,-1-99 0,1-25-1,0-25 1,0 1-1,0-26 1,-25 1 0,49-1 15,-24-24-15,25-26-1,-26 1 1,51-25-1,-50 25-15,49-50 16,50 0 0,-49 1-1,-26 24 1</inkml:trace>
  <inkml:trace contextRef="#ctx0" brushRef="#br0" timeOffset="78521.78">26816 9849 0,'0'0'0,"-24"0"0,24-25 62,49 0-62,1 0 16,-25 25 0,-1 0-16,76 0 31,-51 25-15,26 25-1,-75 24 1,0 50-1,-50 0 1,-49-25 0,49-24-1,25-26 1,1-49 0,24 25-1,49-50 1,1 25-16,123-49 15,1-1 1,-50 0 0,-49 26 15,-51 24-31</inkml:trace>
  <inkml:trace contextRef="#ctx0" brushRef="#br0" timeOffset="78839.36">27015 10593 0,'0'0'0,"-25"25"15,0-1-15,0-24 31,75 0-15,74-24 0,99-26 15,1 0-15,-26 1-1,-99 49 1,-74-25-1,0 25 1</inkml:trace>
  <inkml:trace contextRef="#ctx0" brushRef="#br0" timeOffset="79405.21">27685 10766 0,'-25'0'47,"0"0"-31,-25 0-1,1 25-15,-1 0 16,-99 49-1,50 1 1,25-1 0,74-49-1,24 25 1,76-75 0,24 0-1,0-49 1,-50-1-1,-74 50-15,25 1 16,0 24 0,-25-25 15,0 99-15,-25 50-1,25 50 1,0 49-1,0-148-15,25 73 16,-25-98 0,25 0-1,24-50 1,-24-50-16</inkml:trace>
  <inkml:trace contextRef="#ctx0" brushRef="#br0" timeOffset="103190.59">28528 10369 0,'-25'0'63,"50"0"15,0 0-62,24-24-16,-24 24 15,0 0-15,0-25 16,0 25-1,-1 0 1,-24-25 31,0 50-47</inkml:trace>
  <inkml:trace contextRef="#ctx0" brushRef="#br0" timeOffset="103940.28">29173 9749 0,'0'-25'0,"25"25"47,0 0-47,-1-24 16,1 24-16,0 0 15,25 24-15,-1 1 16,-24 25-1,-25 24 1,-50 26 15,26-1-15,-26-25 0,25-49-16,0 25 15,50-50 16,0 0-15,49-25 0,1 0-1,-1 0 1,-49 0 0,0 25-1,0 0 1</inkml:trace>
  <inkml:trace contextRef="#ctx0" brushRef="#br0" timeOffset="104507.38">29719 9824 0,'0'0'0,"25"-25"31,-25 0-15,24 25 0,1-25-16,0 50 15,49-25 1,-49 50 0,0-1-1,-25 1-15,0 0 16,0 24-1,-25-74 17,25 50-17,25-100 17,49-24-17,1-75 1,-1 49-1,-24 51 1,-50 24 15,-25 50-31,-25 24 16,26 51 0,48-26-1,1 25 1,50-24-1,49-26 17,-50-49-17,-49 0-15</inkml:trace>
  <inkml:trace contextRef="#ctx0" brushRef="#br0" timeOffset="104824.54">29347 10469 0,'0'0'0,"0"25"31,24-25-16,1 0-15,74-25 16,75 0 15,49 0-15,1-25 0,-125 26-16,75-26 15,-75 25 1,-25 0-1</inkml:trace>
  <inkml:trace contextRef="#ctx0" brushRef="#br0" timeOffset="105423.94">30215 10642 0,'0'25'0,"0"-50"15,-25 25 1,0 0 0,0 0-1,-24 25 1,-50 25-1,-1-1 1,26 1 0,74 24-1,25-24 1,49-50 0,50 0-1,0-50 1,-74 1-16,24-26 31,-49 26-15,0 24-1,0 75 17,-25-26-17,0 100 1,0 25-1,-25 0 1,25-25 0,25-25-1,-25-74-15,0 25 16</inkml:trace>
  <inkml:trace contextRef="#ctx0" brushRef="#br0" timeOffset="107672.82">31182 10097 0,'-24'0'15,"-1"0"-15,0 0 47,25 24-31,25-24 31,0 25-47,-1-50 15,51 1 1,24-1 0,-25 0-1,-24 25 1,-25-25 0</inkml:trace>
  <inkml:trace contextRef="#ctx0" brushRef="#br0" timeOffset="107990.02">31306 9898 0,'0'0'0,"0"-25"16,0 50 46,0 0-46,0 0-16,25 24 16,-25 26-1,25-1 1,0 1-1,-25-26 1,25-24 0</inkml:trace>
  <inkml:trace contextRef="#ctx0" brushRef="#br0" timeOffset="108640.2">31728 9501 0,'0'0'0,"0"-25"46,25 25-30,0 0 0,0 25-16,-1-25 15,26 0 1,0 50 0,-1-1-1,1 51 1,-50-1-1,-50-25 1,1 1 0,49-50-1,-25-25 1,50-25 0,24-74-1,1-26 1,24-23-1,-49 73 17,-25 26-17,0 24 1,0 0 0,-25 75-1,0 49 1,1 0-1,24-49-15,24 49 16,26-49 0,24-50-1,26 0 1</inkml:trace>
  <inkml:trace contextRef="#ctx0" brushRef="#br0" timeOffset="109027.32">32199 9055 0,'0'0'15,"25"0"1,0 0-16,0-25 16,0 50-1,-1 24 1,-24-24 0,0 25-16,0 24 15,0-49 16,25 0-15,25-25 0,-25 0-16,74-50 15,-25 25 1</inkml:trace>
  <inkml:trace contextRef="#ctx0" brushRef="#br0" timeOffset="109473.63">31852 10295 0,'0'-25'63,"25"25"-32,25 0-31,-1 0 16,1 0-16,49 0 15,-25-25-15,100 1 16,-25-26 0,-25 50-1,-74-25 1,-26 25 15,-48 25-31</inkml:trace>
  <inkml:trace contextRef="#ctx0" brushRef="#br0" timeOffset="110059.29">32199 10742 0,'0'0'0,"0"-25"62,25 25-62,0 0 16,0 0-16,0-25 16,74 25-1,-74 0 1,0 25-1,-50 24 1,0 26 0,0-26-1,50-24 1,25-25 0,24 25-1,0-25 1,-74 25-1,25 0 1,-25 24 0,0 1-1,-49 0 1,-1 24 0,-49-49-1,74-25-15,-25 0 16</inkml:trace>
  <inkml:trace contextRef="#ctx0" brushRef="#br0" timeOffset="111159.25">32497 8732 0,'0'-25'0,"0"50"0,-25-50 16,25 1 15,25 24-15,0 0-16,74-25 15,-24 25 1,-1 0-1,-49 0 17,0 0-17,-1 49 1,1 1 0,-25 0-16,25-1 15,0 26 1,0 49-1,-25-75-15,0 75 16,24 0 0,26 50-1,-25 0 1,24-1 0,-24 26-1,25-26 1,-25-24 15,0-49-15,-25 73-1,0-74 1,0-24 0,-25-1-1,25-24 1,0-1-1,0 1 1,-25-25 0,25 25-1,0-26 1,0 1 0,0 0-1,0 0 1,0 24-1,0-24 17,0 0-17,0 0 17,0 0-1,-25-1-16,0 1 1,-24 0 0,-26 0-1,50-25-15,-49 25 16,24-1 0</inkml:trace>
  <inkml:trace contextRef="#ctx0" brushRef="#br0" timeOffset="139631.42">7665 14636 0,'0'0'0,"-24"0"31,-1 0 0,50 0 110,-1 0-126,1-24-15,0 24 16,25 0-16,-1-25 16,1 25-1,74-25 1,-75 0-16,51-24 16,-1 24-1,-49 25 1,-26-25-1,-48 25 48</inkml:trace>
  <inkml:trace contextRef="#ctx0" brushRef="#br0" timeOffset="140038.31">7988 15058 0,'0'0'16,"0"25"-16,25-25 62,-1 0-46,1 0-16,25-25 16,24 25-16,50-25 15,-24 0 16,-26 1-15,-49-1 0,0 25-16</inkml:trace>
  <inkml:trace contextRef="#ctx0" brushRef="#br0" timeOffset="160935.38">9898 13843 0,'0'-25'31,"25"25"16,-50 0-32,0 0 188,25 25 1,-25-25-126,25 24-63,-24-24 1,24-24 328,0-1-329,0 0-15,24 25 16,1-25-16,-25 0 16,50-49-1,24 24 1,1 25 15,-1 1-31,25 48 16,-24 51-1,-26 24 1,1 0 15,-50-49-31,0 49 16,-50-24-1,1-1 1,-26 0 0,50-74-1,25 50 1,-24-50 0,98 0 15,-24-25-31,74 25 15,0-49 1,-25 24 0,-25 0 15,-49 0-15,-50 25 15</inkml:trace>
  <inkml:trace contextRef="#ctx0" brushRef="#br0" timeOffset="161478.69">9848 14736 0,'-24'0'16,"48"0"-16,-73 0 0,49 24 47,25-24-16,-1 0-31,1 0 16,25 25-16,-1-50 15,26 25-15,123-24 16,50-26-1,50 0 1,-25 1 0,-99-1-1,-50 25 1,-75 1 15,-24 24-15,-50 0 15,-24 0-15</inkml:trace>
  <inkml:trace contextRef="#ctx0" brushRef="#br0" timeOffset="162280.18">10022 15331 0,'0'0'0,"0"-25"16,-25 25-1,25-25 1,0 1-1,-25 24 1,-24-25 0,-1 50-1,-24-1 1,-25 76 0,49-51-16,0 50 15,50-74 1,50 25-1,49-75 1,0-25 15,-24-24-31,-50 49 16,-1 25 31,-24 25-32,0 74 1,-24-49-16,24 24 16,-25 25-1,-25 26 1</inkml:trace>
  <inkml:trace contextRef="#ctx0" brushRef="#br0" timeOffset="162545">10642 15281 0,'0'0'15,"0"-24"1,-25 48-16,1-24 15,24 25 1,-75 99 0,50 0-1,-24-25 1,24-24 0,0-26-16</inkml:trace>
  <inkml:trace contextRef="#ctx0" brushRef="#br0" timeOffset="162827.96">10295 15480 0,'0'0'0,"-25"-50"31,25 25-15,50 25 15,-1 50-15,26 49-1,-26 0 1,1-24 0,0-1-1,-1-49 1</inkml:trace>
  <inkml:trace contextRef="#ctx0" brushRef="#br0" timeOffset="163061.34">10915 15331 0,'0'0'0,"0"-74"31,0 98 0,0 1-15,0 25-16,0-1 15,25 75 1,-25 25 0,0-74-16,25-1 15,-25-24 1</inkml:trace>
  <inkml:trace contextRef="#ctx0" brushRef="#br0" timeOffset="163628">11386 15505 0,'0'0'16,"0"-50"-1,-24 50 1,24-25 0,24-49-1,1-1 1,0 26 0,-25 24-16,-25 25 15,-24 0 1,-1 50-1,-24 24 1,49 0 0,50-24-1,-1 0 1,26-1 15,0 26-15,-1-26-1,-24 1 1,0-1 0,-25-24-16,-50 0 15,1 0 1,-1-50 0,25-25-1,0-49 1,25 25-1,50-1 1,0 1 0,-26 74-1</inkml:trace>
  <inkml:trace contextRef="#ctx0" brushRef="#br0" timeOffset="168551.61">12701 14388 0,'-25'25'16,"1"-25"-1,-1 0 1,0 0 0,0 0 30,50 0 1361,0 0-1392,0-25 1,24 25-16,-24 0 16,25-25-1,-1 1 1,1 24-1,-25 0 1,-1 0 0,1 0 46,-25-25-62,-25 50 31,-24-25-15,24 0 0,-74 24-1,0 1 1,24-25 0,50 0-1,50 25 63,0-25-78,0-25 16,0 25-16,24 0 16,1 0-16,24-25 31,-49 25-16,0 0 1,0 0 15,-25-24 16</inkml:trace>
  <inkml:trace contextRef="#ctx0" brushRef="#br0" timeOffset="171044.32">13644 13768 0,'0'0'0,"-25"0"31,50-25 16,-25 0-32,49 1 1,-24-1-16,0 25 16,0-25-1,0 25-15,49 0 16,-24 25-1,-25 24 1,-1 1 0,1 25-1,-50-1 1,1 25 0,-26-24-1,50-26 1,-25-49-1,25 25 1,25-25 15,0 0-31,24-25 16,26 25 15,-1-25-15,1 1-1,-51 24 1,26 0 0</inkml:trace>
  <inkml:trace contextRef="#ctx0" brushRef="#br0" timeOffset="171727.86">14661 13768 0,'0'0'0,"0"-25"16,25 25-16,0 0 16,-1 0-16,51-25 15,-1 25 1,25 25-1,1 0 1,-51 50 0,-24-1-1,-25 25 1,0-24 15,-50-1-15,50-99 15,0 0-15,50-49-1,24-50 1,-24 0 0,-25 25-1,0 49 1,-25 25-1,-25 50 32,25 25-47,-25-1 16,50 26-16,25 98 31,24-123-15,0 0-1,1-50 1</inkml:trace>
  <inkml:trace contextRef="#ctx0" brushRef="#br0" timeOffset="172261.5">13693 14612 0,'-24'0'31,"48"24"31,1-24-62,0 0 16,25 0-16,49 25 16,0-50-16,174 25 15,99-49 17,-25-1-32,-49 1 31,-75-1-16,-99 25 1,-74 25 0,-50-25-1,0 75-15</inkml:trace>
  <inkml:trace contextRef="#ctx0" brushRef="#br0" timeOffset="172894.88">14239 15281 0,'0'0'16,"0"-24"-1,0-1-15,-25 25 16,1-25-1,-26 0 1,-24 0 0,-1 75-1,-49 24 1,50 50 0,49-49 15,25-50-31,25 24 15,49-49 1,25-99 0,1 0-1,-51 24 1,-24 26 0,0 49-1,-25 74 1,0 50-1,-25 25 1,0 0 0,0-25-1,50-149 1</inkml:trace>
  <inkml:trace contextRef="#ctx0" brushRef="#br0" timeOffset="173144.6">14760 15281 0,'0'0'0,"25"-24"0,-25-1 32,-25 50-17,0-1-15,1 26 16,-1 0-16,0 74 15,-25 24 1,25-48 0,1-51-1,-1-49 1</inkml:trace>
  <inkml:trace contextRef="#ctx0" brushRef="#br0" timeOffset="173394.77">14487 15430 0,'0'0'16,"0"-49"-1,0 24 1,25 25 0,49 25-1,1 24 1,-1 50-1,-24 25 1,0-74 0,-1-25-1</inkml:trace>
  <inkml:trace contextRef="#ctx0" brushRef="#br0" timeOffset="173616.8">15157 15157 0,'0'0'16,"25"-24"-1,-25 48 17,0 1-32,0 25 15,0 74 1,0 0-1,0 0 1,0-25 0,0-74-1</inkml:trace>
  <inkml:trace contextRef="#ctx0" brushRef="#br0" timeOffset="174179.1">15529 15356 0,'0'0'15,"25"-25"-15,0-25 16,-25 1 0,25-1-1,-25 1 1,-25-1-1,0 50 1,-99 0 15,74 50-15,26 24 0,-1-24-1,25-1 1,49 1-1,1-1 1,0-24 0,-1 25-1,-24-25-15,0-1 16,-25 1 0,-25 50-1,-25-51 1,26-24 15,-1-74-15,25-50-16,25 0 31,24 25-15,-24 24-1,0 51-15</inkml:trace>
  <inkml:trace contextRef="#ctx0" brushRef="#br0" timeOffset="175767.99">17042 14140 0,'-24'0'16,"-1"0"0,74 0 77,-24 0-77,25-25-16,-1 25 16,26 0-16,-1-24 15,25 24 1,-24-25-1,-50 25 1,0-25 0,-25 0 140</inkml:trace>
  <inkml:trace contextRef="#ctx0" brushRef="#br0" timeOffset="176561.6">17241 13892 0,'-25'0'47,"25"25"-32,0 0 1,0 49-1,25 25 1,-25-49-16,0 74 16,0-50-1,0-24 1,0-25 0</inkml:trace>
  <inkml:trace contextRef="#ctx0" brushRef="#br0" timeOffset="177712.02">18506 13644 0,'-50'0'31,"50"-25"-31,25-24 31,25 24-15,-1 0-1,1 25-15,49 0 16,-49 25 0,-1 74-1,-49 50 1,-49-25 15,-1-25-15,25-74-16,25 0 31,0-50-15,50-99-1,24-25 1,-24 25 0,0 25-1,-50 74 1,0 0 15,0 50-31,0 49 16,0 50-1,0 1 1,25-26 15,-1-50-31,51-24 16,24-25-1,-74-25-15</inkml:trace>
  <inkml:trace contextRef="#ctx0" brushRef="#br0" timeOffset="178062.82">19250 13198 0,'0'0'16,"25"0"0,-25 24-1,-25 51 1,25 49-1,0-25 1,25-74 0,25-25-1,24-25 1,0 0 0,-49 25-1,-50 25 1</inkml:trace>
  <inkml:trace contextRef="#ctx0" brushRef="#br0" timeOffset="178412.16">18332 14488 0,'0'0'0,"0"24"32,25-24-17,25 25-15,123-25 16,100-25-1,75-24 1,24-1 0,-75 0-1,-98 26 1,-174 48 0</inkml:trace>
  <inkml:trace contextRef="#ctx0" brushRef="#br0" timeOffset="178845.2">18605 15133 0,'0'0'0,"0"24"0,0-48 31,25-1 0,0 25-31,0 25 16,-25 49 15,0-49-31,-25 24 16,50-24-1,24 0 1,1 0 0,-25 24-1,-1 1 1,-48 24 0,-1-24-1,0-25 1,-25-25-1,26-25 1</inkml:trace>
  <inkml:trace contextRef="#ctx0" brushRef="#br0" timeOffset="179112.89">19275 15133 0,'0'0'0,"25"-25"16,-50 50 31,0-1-31,25 26-16,-25 24 15,-24 1 1,24-1-1,25-24 1</inkml:trace>
  <inkml:trace contextRef="#ctx0" brushRef="#br0" timeOffset="179411.17">19052 15257 0,'0'-25'0,"0"50"0,0-75 16,0 25 0,25 25 15,-1 25-15,51 25-1,-26-1 1,26 26-1,-26-1 1,1 0 0,0-24-1,-26-25 1</inkml:trace>
  <inkml:trace contextRef="#ctx0" brushRef="#br0" timeOffset="179714.01">19672 15058 0,'0'-50'31,"0"75"1,0 0-17,0 0-15,0 74 16,25 0 15,-25-49-31,25 49 16,-25-24-1,24-51 1</inkml:trace>
  <inkml:trace contextRef="#ctx0" brushRef="#br0" timeOffset="180245.44">20118 15257 0,'25'-25'16,"-25"-50"15,0 26-31,0 24 0,25-50 16,-25 51 15,-50-1-15,1 50-1,-50 24 1,49 26 0,50-50-16,0 24 15,25 26 1,24-51 0,-24 1-16,74 0 15,-49 25 1,-25-26-1,-25 26 1,-50 0 0,-24-26-1,24 1 17,25-50-17,25-24-15,0-26 16,25 26-1,74-100 1,-49 99 0,-25 26-16</inkml:trace>
  <inkml:trace contextRef="#ctx0" brushRef="#br0" timeOffset="187374.63">21408 14339 0,'-24'0'15,"48"0"64,1 24-64,25-24-15,-1 0 16,51 0-16,-26-24 15,75 24 1,-25-50 0,-50 25-1,-49 25 1,0 0 0,0 0 62,-50 0-78,25-25 297,-25 25 46</inkml:trace>
  <inkml:trace contextRef="#ctx0" brushRef="#br0" timeOffset="189813.18">23145 13495 0,'-25'0'63,"0"0"-32,25-25-31,0 1 31,0-1-31,25 0 16,0 0-16,25 0 31,24 1-15,0 48-1,-24 100 1,-50 25-1,-25-25 1,-24 0 0,24-74-1,25-25 1,0-50 0,0 0-1,74-74 1,1-25-1,-1-25 1,-24 0 0,-26 50-1,1 49 17,-25 26-17,-25 48 1,1 51-1,-1 74 1,25-1 0,49-24-1,-24-74-15,0-25 16,25 0 0,49-25-1,-50-50 1</inkml:trace>
  <inkml:trace contextRef="#ctx0" brushRef="#br0" timeOffset="190297.38">23740 12801 0,'25'0'0,"-25"-25"16,0 0-16,0 0 15,25 25 1,-25-25-16,49 25 15,-24 0 17,0 0-17,-25 50-15,0-25 16,0 49 0,0 1-1,25-75 1,0 24-1,0-24 1,-1 0-16,-24 50 16,0 0-1,-24-1 1,-51 1 0,50-50-1</inkml:trace>
  <inkml:trace contextRef="#ctx0" brushRef="#br0" timeOffset="190762.82">22996 14115 0,'0'25'31,"25"-25"-31,-25 25 31,25-25-31,-25 25 16,24-25-16,26 0 16,74 0-1,99-50 1,50 1 0,-25-1-1,-49 0 1,-50 50-1,-50-24 1,-50-1 0,-24 25-1,-25 25-15</inkml:trace>
  <inkml:trace contextRef="#ctx0" brushRef="#br0" timeOffset="191430.28">23269 15033 0,'25'-25'63,"0"25"-63,-1-24 15,1 24-15,0 0 16,-25 24 0,0 76-1,-25-51 1,0 1 0,75-50-1,24 25 1,1-25-1,-50 49 1,-25 1 0,-25 24-1,-25-49 17,1 0-17,24-25-15</inkml:trace>
  <inkml:trace contextRef="#ctx0" brushRef="#br0" timeOffset="191663.79">23864 15058 0,'0'0'0,"25"-25"15,-50 50 32,25 25-47,-25 24 16,1 1-1,-1-1 17,0-49-32,0 24 15</inkml:trace>
  <inkml:trace contextRef="#ctx0" brushRef="#br0" timeOffset="191929.19">23691 15083 0,'0'0'0,"0"-25"16,0 0-1,49 50 16,1 0-15,-1 49 15,1 1-15,0-26 0,-50-24-1,49 0-15</inkml:trace>
  <inkml:trace contextRef="#ctx0" brushRef="#br0" timeOffset="192163.22">24112 14959 0,'0'-25'0,"0"50"0,0-25 47,0 25-32,25 24-15,25 26 16,-25-1 15,-1 1-31,26-26 32,-25-49-32</inkml:trace>
  <inkml:trace contextRef="#ctx0" brushRef="#br0" timeOffset="192613.16">24609 15157 0,'0'0'16,"0"-24"-16,24-51 15,1-24 1,-25 0 0,-25 24-1,1 50 1,-1 50-1,-25 25 1,25 24 0,25 1-1,25-26 17,0-24-32,74 0 15,-24 25 1,-1 24-1,-74 0 1,-25 26 0,-49-51-1,-1 1 1,26-50 0,49-25-1,-25-25-15,50-49 16,24-25-1,26-25 17,-50 100-32</inkml:trace>
  <inkml:trace contextRef="#ctx0" brushRef="#br0" timeOffset="194222.95">25898 13892 0,'-24'0'31,"-1"0"-15,50 0 78,-1 0-79,26 0-15,0 0 16,-1-25-16,1 1 16,49-1-1,-49 0 1,-25 25-1,-50 0 32,0 25-47,-25-25 16,-74 25 0,0-25-1,75 24 1,24-24-1,0 0 1,99-24 0,26-1-1,-1 0 17,-25 25-17,-49 0 1,0 0-1,-50 0 251,25 25-266</inkml:trace>
  <inkml:trace contextRef="#ctx0" brushRef="#br0" timeOffset="195018.72">26047 13594 0,'0'-24'0,"0"-1"47,0 50-16,25-25-15,-25 24-16,25 1 16,0 25-16,0 74 15,-1 25 17,1-25-17,0-50 1,0-24-1,-25-25 1,0-50 31</inkml:trace>
  <inkml:trace contextRef="#ctx0" brushRef="#br0" timeOffset="196063.54">27288 12974 0,'0'0'0,"-25"0"31,25 25-31,0 0 16,-25 0-16,0 99 16,0 25 15,1 49-15,24 50-1,0-25 1,49 1-1,26-26 1,24-49 0,0-25-1,0-25 1,1-74 0,-76-25-16,51-25 15,-50 0 1</inkml:trace>
  <inkml:trace contextRef="#ctx0" brushRef="#br0" timeOffset="197162.96">27933 12776 0,'0'-25'31,"24"25"-15,1-25-16,0 25 16,0 0-1,24 25 1,-24 25-1,-25 49 1,-25-25 0,1-49-1,48-25 1,26 0 0,0 0-16,-1 0 15,-24 25 1,-25 49-1,0 1 1,-49-1 0,-1-49 15,0-25-15</inkml:trace>
  <inkml:trace contextRef="#ctx0" brushRef="#br0" timeOffset="197743.31">27486 13371 0,'-25'0'31,"25"25"-15,50-25-16,-25 0 15,0 0-15,24 0 16,26-25-1,-26 25 1,-24 0 15</inkml:trace>
  <inkml:trace contextRef="#ctx0" brushRef="#br0" timeOffset="198113.38">27511 13793 0,'0'0'0,"25"0"31,0 0-15,-1 0-1,26 0-15,0-25 16,123 25 0,50-50-1,26 26 1,23 24 0,-148-25-16,50 25 15,-50 25 1,-99-25-1,-75 0 1,26 0 0</inkml:trace>
  <inkml:trace contextRef="#ctx0" brushRef="#br0" timeOffset="198464.02">27784 14165 0,'0'-25'47,"0"50"-32,0 0 1,0 24-16,25 1 16,-25-25-16,0 24 15,0 26 1,24-50-1,-24 0 1</inkml:trace>
  <inkml:trace contextRef="#ctx0" brushRef="#br0" timeOffset="198996.66">28181 14314 0,'0'0'15,"0"-25"1,0 0-16,25-24 16,-25-1 15,-25 25-31,25-24 16,0 24-1,-50 25 1,0 0-1,26 49 1,-1-24 0,25 25-1,25-1 1,49 1 0,1-25-1,-26 24 1,-24 1-1,-25 0 1,-25-25 15,-24-25-15,-1 0 0,25-25-1,25-25 1,25-24-1,0 24 1,0 25 0</inkml:trace>
  <inkml:trace contextRef="#ctx0" brushRef="#br0" timeOffset="199297.51">28627 14190 0,'25'0'16,"-25"-25"15,0 50-16,-25 0-15,25-1 16,-25 1 0,1 25-16,24-1 15,-25 1 1,0 0 0,25-25-1</inkml:trace>
  <inkml:trace contextRef="#ctx0" brushRef="#br0" timeOffset="199596.73">28528 14190 0,'0'0'16,"0"-25"-16,25 25 62,-25 25-46,25 0-16,-1-1 15,-24 1-15,25 0 16,25 49 0,24-24-1,-24-25 1,-25-25-1,-1 25 1</inkml:trace>
  <inkml:trace contextRef="#ctx0" brushRef="#br0" timeOffset="200013.35">28950 14115 0,'0'0'0,"0"25"62,0 0-62,0 0 16,25 0 0,-25-1-1,24 1-15,1-25 16,50-49-1,-26-26 1,-24 26 0,0 49 15,-25-25-15,25 50-1,-25 24 1,24 26-1,26 24 1,-25-50 0,0-24-1,-25 0-15</inkml:trace>
  <inkml:trace contextRef="#ctx0" brushRef="#br0" timeOffset="203167.4">30364 13570 0,'0'-25'16,"-25"25"31,0 0 46,25-25 298,0 50-391,-25-25 187,50 0-15,0 0-172,0 0 16,0 0 0,-1 0-16,1 0 15,0 0 1,25-25-1,-1 25 1,-24-25 0,0 25-1,0 0 1,24-25 0,-24 25 62,-50 25 0,0-25-63,1 0-15,-26 25 16,0 0-16,1-25 16,-26 25-1,51-25 1,-26 24 0,75-48 62,0 24-63,-1 0-15,26-25 16,0 25 0,-26 0-1,51-25 1,-1 0-1,-49 25 1,0 0 0,0 0 15,-50 0 31,0 0-30</inkml:trace>
  <inkml:trace contextRef="#ctx0" brushRef="#br0" timeOffset="204580.4">30587 13297 0,'25'0'47,"-50"0"31,25-25-47,0 50 0,0 0-15,25 24-16,-25 1 15,25-1-15,-25 1 16,0 74 0,24 0-1,-24-25 1,0-24 0,0-50-1,0-1 16,25-48-31</inkml:trace>
  <inkml:trace contextRef="#ctx0" brushRef="#br0" timeOffset="204946.69">31430 12900 0,'0'0'0,"0"-25"31,0 0-31,0 75 31,0 24-15,25 1 0,-25-1-1,25-24 17,-25-1-17,0-24 1</inkml:trace>
  <inkml:trace contextRef="#ctx0" brushRef="#br0" timeOffset="205197.67">31232 13495 0,'0'0'0,"-25"0"0,0 25 31,50-25-15,0 0 0,25 25-16,74-25 31,49-25-15,-24 25-1,-74 0 1,-51 0-16</inkml:trace>
  <inkml:trace contextRef="#ctx0" brushRef="#br0" timeOffset="205464.08">31406 13743 0,'0'0'0,"-25"25"16,25 0-16,-25 0 15,25 24 1,25 26 0,0 24 15,-1 25-15,1 0-1,-25-74-15,0 24 16,25-49-1,0 0 1</inkml:trace>
  <inkml:trace contextRef="#ctx0" brushRef="#br0" timeOffset="205896.73">31877 14140 0,'0'0'0,"50"-99"31,-50 74-31,-25-24 16,25 24-16,-25 0 15,-25-25 1,-24 50 0,-1 25-1,26 0 1,49 25-1,25-1 1,49 1 0,1-1-1,-1 1 1,-49 0 0,-25-1-1,-25 1 1,-49-25-1,49-25 1,0-50 15,25-49-15,50-25-16</inkml:trace>
  <inkml:trace contextRef="#ctx0" brushRef="#br0" timeOffset="206330.15">31976 12949 0,'0'0'0,"-25"-24"31,25-1-31,25 25 31,-25 25-15,50 74 0,24 50-1,-24 24 1,24 26-1,25 24 1,-74-124-16,25 75 16,-25-25-1,-25-25 1,-25 0 0,-50-50-1,1-24 1,0-50-1</inkml:trace>
  <inkml:trace contextRef="#ctx0" brushRef="#br0" timeOffset="207031.35">32596 13346 0,'0'0'15,"0"-24"1,-24-1-16,24 0 31,24 0-31,1 25 16,25-25 15,-1 25-15,-24 0-1,0 50 1,0 49-1,-50 0 1,-25-24 0,26-1-1,-1-49 1,50-50 15,-1 0-31,1-24 16,0-26-16,49-73 15,-49 48 1,0 26 15,-25 49-15,0 50 15,0 0-15,0 24-1,0 26 1,0 24 0,25-25-1,24-24 1,-49-25-16,50-25 16</inkml:trace>
  <inkml:trace contextRef="#ctx0" brushRef="#br0" timeOffset="207564.3">32968 12404 0,'0'0'0,"0"-25"31,-24 50-15,-1 24-1,25-24-15,0 50 16,25-1 0,-1-74 15,1 25-15,25-50-1,-25 25-15,24-74 16,-49 49-1,25 25 1,0 0 0,0 49-1,0 26 1,-1 24 0,1-49-1,-25-1 1</inkml:trace>
  <inkml:trace contextRef="#ctx0" brushRef="#br0" timeOffset="-206564.96">5805 14612 0,'-25'-50'31,"25"25"-31,0 50 47,0 25-47,0-1 16,25 75 0,49-49-1,1-26 1,24-74-1,-49 1-15,-1-51 32,1-49-17,-50 25 1,0 25 0,0 49-1,0 0 1,-25 50-1,25 49 1,25 75 0,24 49-1,1 26 1,24 73 0,-74-98-1,0-50 1,-49-75 15,-26-49-15,1-50-1,-25-74 1,-1-50 0,51 50-1,49 0 1</inkml:trace>
  <inkml:trace contextRef="#ctx0" brushRef="#br0" timeOffset="-205982">6747 15405 0,'0'25'32,"-24"-25"-32,24 25 15,-25 0 1,25 49 0,25 25-1,-1 25 1,1-49-16,-25 49 15,50-25 1,-50-49 0,0-25-1,0-25 17,-25-75-17,-25-74 1,1-24-1,-1-1 17,50 25-17,0 25 1,25 75-16,25-26 16,-1 50-1,1 50 1,-25 25-1,-25 49 1,-50 0 0,0 0-1,26-74-15</inkml:trace>
  <inkml:trace contextRef="#ctx0" brushRef="#br0" timeOffset="-202072.43">19201 13222 0,'0'0'0,"-25"0"31,0-24-15,25-1 93,0 0-93,50 25-1,-50-25 1,24 25-16,-24-25 15,25 25-15,0 0 16,-25 25 15,25 0-31,-25 25 16,25-1 0,-25 1-1,0 24 1,0-24-1,-25-1 17,0 1-17,25 0 1,-25-50 0,25 24-1,25-24 48,0-24-48,24 24-15,-24-25 16,25 0 0,-1 25-16,26-50 15,-1 26 1,-49 24-1,0 0 1,-50 0 47,0 0-48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7:03:24.8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5755 3399 0,'0'0'0,"0"-25"78,0 50-78,0-1 16,-25 26-16,25 0 16,-24-1-1,48 26 1,-24-51 0,50-24-1,-25-24 1,-25-26-1,-25-24 1,25 49-16,-50 0 16,-24 25-1</inkml:trace>
  <inkml:trace contextRef="#ctx0" brushRef="#br0" timeOffset="337.98">5309 3944 0,'0'0'0,"-25"-24"16,25-1 0,-25 25-1,0 74 1,25-24-1,25-25 1,0-1 0,24-24-1,-49-49 1,25-1 0,-25 25-1,-25-24 1,1 24-16,-26-25 31</inkml:trace>
  <inkml:trace contextRef="#ctx0" brushRef="#br0" timeOffset="666.33">5185 3547 0,'-25'0'16,"50"0"-16,-75 0 0,25 25 15,0 0-15,25 0 16,0 49 0,50-49-1,49-50 16,-74-24-15,0-1 0,-75 0-1,25 26 1,1 24 0,-1 0-16</inkml:trace>
  <inkml:trace contextRef="#ctx0" brushRef="#br0" timeOffset="1099.34">6648 3349 0,'25'74'32,"-25"-24"-32,0 49 15,0-24-15,-25 123 16,25-74-1,-25-49 1</inkml:trace>
  <inkml:trace contextRef="#ctx0" brushRef="#br0" timeOffset="1684.97">6921 3399 0,'0'-25'0,"0"50"0,25-75 0,-25 75 32,0 0-17,-25 99 1,25 24 0,-25-98-1,25 0 1,25-25-16,0-25 15,0-50 17,49-49-17,-24 49-15,-1 0 16,-24 26 0,-25 48-1,0 76 1,25 24-1,25-25 1,49-49 0,25-50-1,-25-50 1,-49-99 15,-75 25-15,0 74-1,-24 50 1,24 75 0,25 24-1,74-24 1,25-26 0,1-49-1,-76-25-15</inkml:trace>
  <inkml:trace contextRef="#ctx0" brushRef="#br0" timeOffset="1917.29">6499 2853 0,'0'0'0,"0"-25"0,0 0 32,25 25-17,50-25 1,98 1 0,1-1-16</inkml:trace>
  <inkml:trace contextRef="#ctx0" brushRef="#br0" timeOffset="2817.35">10121 3225 0,'0'0'0,"0"-25"0,0 0 31,-25 1-31,1 24 16,-51 74 0,-24 75-1,25 49 1,74-24 0,99-100-1,198-74 16,-172-49-15,-76 24 0,-98 0-1,-76 25 1,26 0 0,149-25 15,74-49-16,-25 49 1,0 25 0,-49 74-1,-50-24-15,0 99 16,-25 0 0,0-25-1,-24-50 1</inkml:trace>
  <inkml:trace contextRef="#ctx0" brushRef="#br0" timeOffset="3667.52">11014 3671 0,'0'0'0,"25"-49"31,-25 24-31,0 0 16,0 0 15,-25 25-15,0 0-16,1 75 16,-1 24-1,50-24 1,24-51-1,26-24 17,-1-49-17,-24 24-15,49-74 16,-25 24 0,-24 50-1,0 25 1,-1 50-1,-49 49 1,25-24 0,-25-26-1,25-73 17,0-26-17,-1 0 1,26 1-16,-25 24 0,49 0 31,-49 25-15,25 50-1,24 24 1,1-24 0,-1-25-1,0-50 1,-49-25-1,0-24 1,-25-1 0,74 26-1,1 49 1,-26 24 0,-24 1-1,0 25-15,25-1 31,-25 1-15,-1-50 15,1-25-31,0-24 16,49-75 0,-49 74-16</inkml:trace>
  <inkml:trace contextRef="#ctx0" brushRef="#br0" timeOffset="4165.97">13123 3399 0,'-50'0'31,"1"0"-31,-75 24 31,74 26-31,50-25 31,74 0-15,26-75 0,-1 0-1,-50 1 1,-24 74 15,0-1-15,25 26-1,74 0 1,-50-50-16,50 0 16,-25-50-1,-24-24 1,-75-125 0,0-49-1,0 25 1,-25 124 15,25 123-15,-25 125-1,0 99 1,1 25 0,24-149-16</inkml:trace>
  <inkml:trace contextRef="#ctx0" brushRef="#br0" timeOffset="4684.67">17737 3027 0,'0'0'16,"-50"-100"-1,26 75-15,24 1 16,-25 24 15,0 0-31,25 24 16,-25 51 0,0 24-1,1-49-15,73 49 31,-24-25-15,25-24 0,-50 0-1,-50 24 1,-74-49 0,25 0-1,24-75 1</inkml:trace>
  <inkml:trace contextRef="#ctx0" brushRef="#br0" timeOffset="5000.6">18084 3175 0,'0'0'16,"25"0"-16,-25-24 0,25 24 15,-100 24 1,-24 76 15,74-26-15,50 0-1,74-49 1,26-25 0,-51 0-1,-49-49 1,-50-100-1,-49 74 1,49 51 0</inkml:trace>
  <inkml:trace contextRef="#ctx0" brushRef="#br0" timeOffset="5866.49">18456 3399 0,'25'0'31,"0"-25"-31,-25 0 16,25 0-16,24 0 15,1-123 1,0-51-1,-50 1 1,0 98 0,0 51-1,-25 74 1,-25 74 0,25 124-1,1-49 1,73-25 15,1-50-15,49-74-1,-49-25-15,24-50 16,-24-49 0,-1 24-1,-49 26 1,25 123 15,0 1-15,25-51-1,-1 1 1,26-74 0,-26-26-1,-24-24 1,-25 49-16,25 1 31,0 123 0,-1 25-15,76 1 0,-1-76-1,25-24 1,-50-49-1,-24-75 1,-50-100 0,0-48-1,0 123 1,0 124-16,0 50 16,-25 99-1,0 124 1,25-25 15,0-74-15,-24-75-16</inkml:trace>
  <inkml:trace contextRef="#ctx0" brushRef="#br0" timeOffset="6333.43">19697 3225 0,'0'0'15,"25"-124"1,49 25-1,25 49 1,-49 75 0,-25 25-1,24 49 1,-24 0 0,0-74-1,49-25 1,1-50 15,24-49-15,-49 25-1,-50 49 1,24 50 0,-24 49-1,25-49 1,25-25-1,-1-25 1,-24-49 0,0-1-1,0 50 1,0 25 15,-25 25-31,49 25 16,1-1-1,24 1-15</inkml:trace>
  <inkml:trace contextRef="#ctx0" brushRef="#br0" timeOffset="6566.71">21557 2778 0,'0'-24'47,"0"48"-32,0 1-15,0 25 0,0-25 16,25 24-16,-25 1 16,0 0-16,0-26 15,-25 51 1</inkml:trace>
  <inkml:trace contextRef="#ctx0" brushRef="#br0" timeOffset="6900.47">21781 2754 0,'24'49'16,"-48"-98"-16,48 148 0,-24-74 16,25 24-16,-25 1 31,25 24-16,-25-49 1,0 0 0,-50 0-1,1-25 1,-1 0-16</inkml:trace>
  <inkml:trace contextRef="#ctx0" brushRef="#br0" timeOffset="7917.16">9030 6078 0,'0'0'0,"-25"0"15,25-25-15,0 50 32,-25 0-17,25 99 1,25-50-1,0 50 1,49-74 0,1-50-1,-26-25 1,1-74 0,-1 24-1,-24 1 1,0 99 15,-25 123-15,0 76-1,0 24 1,-25-99-16,0 99 16,-74 0 15,-25-25-16,-25-99 1,50-74 0,25-75-1,49-25-15,0-148 16,0 74 0,75-75-16</inkml:trace>
  <inkml:trace contextRef="#ctx0" brushRef="#br0" timeOffset="8185.35">9948 6946 0,'24'0'32,"1"0"-32,0 0 15,74-25 1,0-24 0,1 24-1,-75 25 1</inkml:trace>
  <inkml:trace contextRef="#ctx0" brushRef="#br0" timeOffset="8367.04">9997 7219 0,'0'0'0,"0"25"16,25-50-1,25 25 1,24-25 0,0 0-16,1 1 0</inkml:trace>
  <inkml:trace contextRef="#ctx0" brushRef="#br0" timeOffset="8933.41">10915 6524 0,'0'0'0,"0"-24"0,0 73 47,0-24-47,0 25 15,25-26 1,24 26 0,26-50-1,-1-50 1,1-49 0,-50 25-1,-25 24-15,0-24 16,0 49-1,-25 25 1,25 124 0,25 25 15,-1 49-15,1 1-16,0-1 15,-50-74 1,0-49-1,-24-51 17,-1-48-17,-24-76 1,49-48 0,0 73-1,50 25 1</inkml:trace>
  <inkml:trace contextRef="#ctx0" brushRef="#br0" timeOffset="9233.87">11758 7219 0,'0'-25'32,"-24"25"-32,-1 0 15,0 50-15,-25-25 16,26 24 0,-26 125-1,75-100 1,74-49-1,50-25 1,-99-25-16</inkml:trace>
  <inkml:trace contextRef="#ctx0" brushRef="#br0" timeOffset="9466.37">12701 6896 0,'25'0'16,"0"0"0,0-24-16,24 24 15,1 0-15,24-25 16,50-25-1,-49 25-15</inkml:trace>
  <inkml:trace contextRef="#ctx0" brushRef="#br0" timeOffset="9700.64">12974 6599 0,'0'0'0,"-25"0"0,25-25 16,-25 25 0,1 25-1,48 74 1,1 50 0,-25 24-1,25-24 1,-25-99-16</inkml:trace>
  <inkml:trace contextRef="#ctx0" brushRef="#br0" timeOffset="10267.36">14090 6326 0,'0'0'0,"0"-25"0,0 0 16,0 0 0,-24 25-1,24 50 1,0-25-16,74 99 16,25-74-1,-49-26 1,-1-24-16,1 0 15,74-99 1,-74-25 0,-1 0-1,-49 50 1,25 123 15,-25 75-15,0 50 15,0-75-31,0 100 16,0-1-1,0-24 1,-25-75 0,-49-25-1,-25-74 1,-1-74-1,51-75 1,49 0 0,25 25-1,-1 75 1</inkml:trace>
  <inkml:trace contextRef="#ctx0" brushRef="#br0" timeOffset="10850.02">15008 7219 0,'0'50'16,"0"-100"-16,0 124 0,-25-24 15,25 24 1,0 1-1,0 49 1,0 25 0,0-25-1,-24 0 1,24-50 0,0-99 30,-25-49-30,50-75 0,-25-74-1,24 0 1,1 49 0,25 25-1,-25 50 1,49 24-1,-24 51 1,24-1 0,-24 50-1,-1 74 1,-49 25 0,-74-25-1,-25 0 1,-75-49 15,100-50-31</inkml:trace>
  <inkml:trace contextRef="#ctx0" brushRef="#br0" timeOffset="11517.49">10245 10369 0,'0'0'0,"-25"0"31,50 0-31,25-24 16,74-1-1,25-25 1,-50 50 0,-74 0-1,-25-25-15</inkml:trace>
  <inkml:trace contextRef="#ctx0" brushRef="#br0" timeOffset="11667.3">10320 10692 0,'0'0'0,"0"25"16,-25 0-1,99-25 1,75-25 0,74 0-1</inkml:trace>
  <inkml:trace contextRef="#ctx0" brushRef="#br0" timeOffset="12400.55">12131 9997 0,'0'0'15,"0"-24"1,0-1-16,-25 50 16,0-25-1,-74 99 1,-25 50 0,24 49-1,76-74 1,73-25 15,100-74-15,-74 0-16,73-50 15,-24 0 1,-74-24 0</inkml:trace>
  <inkml:trace contextRef="#ctx0" brushRef="#br0" timeOffset="12601.02">12552 10543 0,'0'0'0,"25"0"15,-50 0-15,25 25 16,-24 25 0,24 74-1,0-75-15,24 125 31,-24 0-15,25-100-16</inkml:trace>
  <inkml:trace contextRef="#ctx0" brushRef="#br0" timeOffset="12851.97">13297 10469 0,'0'0'0,"0"-25"0,0 0 15,24 0 1,51 0 0,98 1-1,26-26 1,-75 0-1,-74 26 1</inkml:trace>
  <inkml:trace contextRef="#ctx0" brushRef="#br0" timeOffset="13117.8">13619 10121 0,'0'0'0,"-25"-24"32,0 24-17,25 24 1,0 26-16,50 49 16,-25 25-1,0-49 1,-25 24-1,49 25 1,-24-50 0,0-49-16</inkml:trace>
  <inkml:trace contextRef="#ctx0" brushRef="#br0" timeOffset="13419.49">14487 9997 0,'0'0'0,"25"-24"0,-50-1 0,25 0 15,-25 25 17,25 25-17,-24 0-15,-1 99 16,0 49 15,50-74-15,49-24-1,1-50 1,-1-25 0,-24-25-16</inkml:trace>
  <inkml:trace contextRef="#ctx0" brushRef="#br0" timeOffset="13683.51">14983 10245 0,'50'0'16,"-50"25"-16,0 0 0,0 0 15,0 24-15,-25 76 31,0-1-15,1-50 0,24-49-1,49-25 1,26-25 0,24 0-1,0-24 1</inkml:trace>
  <inkml:trace contextRef="#ctx0" brushRef="#br0" timeOffset="14484.7">15876 9948 0,'-24'0'16,"48"0"-16,-73-25 0,49 0 15,25 0 1,49-24 0,75 49-1,0 0 1,-100 124-1,-49 49 1,-99 26 0,50-100-1,24-74 1,25 0 0,99-100-1,0-49 1,50-173 15,-99 173-15,-26 99-1,-48 25 1,-1 124 0,0 25-1,25-75-15,0 0 16,50 1-1,-1-50 1,1-25-16</inkml:trace>
  <inkml:trace contextRef="#ctx0" brushRef="#br0" timeOffset="14684.95">17315 10146 0,'0'0'15,"25"0"1,0-25 0,24 1-1,51-1 1,-26 0-16,100 0 16,-125 0-1,26 25-15</inkml:trace>
  <inkml:trace contextRef="#ctx0" brushRef="#br0" timeOffset="14937.53">17563 9824 0,'0'0'0,"-24"-25"31,24 50-16,-25 24 1,50 1 0,-1 74-1,-24-50-15,25 1 16,-25 24-16,25-25 16,49 26-1,-49-75-15</inkml:trace>
  <inkml:trace contextRef="#ctx0" brushRef="#br0" timeOffset="15234.9">18655 9700 0,'0'-25'16,"0"50"-16,0-75 0,-25 25 15,0 25-15,-24 0 32,24 25-17,-25 0-15,25 74 16,1-24 0,24-1-16,0 75 15,49-50 1,1-25-1,24-49 1,-24-25-16</inkml:trace>
  <inkml:trace contextRef="#ctx0" brushRef="#br0" timeOffset="15600.53">18953 10146 0,'24'-25'16,"-48"50"-16,73-50 31,-24 25-15,0 25 0,-25 25-1,0-1 1,25 1-1,-1 0 1,26-50-16,-25 0 16,0 24-16,-1 1 15,-24 0 1,0 50 0,-74 24-1,49-50 16,0-49-15</inkml:trace>
  <inkml:trace contextRef="#ctx0" brushRef="#br0" timeOffset="17484.07">19994 9898 0,'-24'0'16,"24"-25"15,0 50-15,24 0-1,1-25-15,0 0 16,99-25 0,-25-24-1,-24-1 1,-75 0 0,-25 25-1,-50 1 1,-24 24 15,0 49-15,25 1-16,-26 74 15,51 0 1,49 0 0,74-50-1,50-24 1,25-50-1,25-25 1,-100-24 0</inkml:trace>
  <inkml:trace contextRef="#ctx0" brushRef="#br0" timeOffset="17816.25">20143 9303 0,'0'0'0,"50"0"63,-25 0-63,49-25 15,-24 25-15,-1 0 16,-24 0-16,25-25 16</inkml:trace>
  <inkml:trace contextRef="#ctx0" brushRef="#br0" timeOffset="18250.49">20664 9030 0,'0'0'0,"0"-25"16,25 0 0,0 0-1,24 25-15,26-24 16,-1 24 0,-74 49-1,0 51 16,-25-76-31,1 26 16,24-25 0,24 0-1,26-25 1,-25 0 0,-25 49-1,-25 1 1,0-1-1,-49 1 1,24-25 0</inkml:trace>
  <inkml:trace contextRef="#ctx0" brushRef="#br0" timeOffset="18684.59">21359 9055 0,'0'0'0,"25"0"0,-25-25 31,24 25-15,26 25-1,-25 24 1,-25 51-1,-50-26 1,50-49-16,-25-25 16,50-25 15,25 0-15,-25 0-16,24-74 15,-24 0 16,0 74-15,-50 50 15,0 49-15,25 26 0,50-1-1,-25-25-15,24-24 16</inkml:trace>
  <inkml:trace contextRef="#ctx0" brushRef="#br0" timeOffset="19250.41">22301 9973 0,'0'-25'16,"-24"25"15,48 0-31,26 0 16,74-25-1,25 25 1,0-25-1,-25 0 1,-75 1 0,-24 24-1</inkml:trace>
  <inkml:trace contextRef="#ctx0" brushRef="#br0" timeOffset="19535.82">22574 9749 0,'-24'0'32,"-1"0"-17,25 25-15,-25 0 16,25 49-1,0 26 1,25-51-16,-25 75 16,0-49-1,25-26-15,24 50 32,-49-49-32</inkml:trace>
  <inkml:trace contextRef="#ctx0" brushRef="#br0" timeOffset="20187.16">23839 9352 0,'0'-49'15,"0"98"-15,-24-148 0,24 74 0,0 1 16,-25 24 0,25 49-1,25 50 1,24 1 0,75-26-1,-49-49 16,-1-25-15,-49-50 0,0-24-1,0-25 1,-25-1 0,0 76-16,-25 24 31,25 49-16,-25 50 1,25 75 0,0 0-1,50 24 1,-50-24 0,0-25-1,0-50 1,-50-25 15,0-74-15,1 0-1,-1-25-15,-24-49 16,24-50 0,25 25-1,25 24 1</inkml:trace>
  <inkml:trace contextRef="#ctx0" brushRef="#br0" timeOffset="20867.41">24484 10270 0,'0'0'0,"0"25"16,0 25 15,0-26-31,-24 1 16,48 50 0,-24-50-16,0 24 15,0 26 1,25 49-1,-50-25 1,25 0 0,-24-25-1,24-49 17,24-74-17,-24-75 16,25-25-15,0 0 0,0 0-1,25 0 1,-50 25 0,49 25-1,-24 49 1,0 26-16,0-1 15,49 25 17,-24 74-17,-50 1 1,-25 49 0,-74-25 15,-50-25-16,25-49 1,74 0 0,0-25-16</inkml:trace>
  <inkml:trace contextRef="#ctx0" brushRef="#br0" timeOffset="22583.79">25998 12379 0,'0'0'16,"0"-25"-1,24 0 1,1 0 0,0 25-1,0-24-15,25 24 16,24 74 15,-49 25-15,0 75-1,-25-25 1,24-50 0,1-49-1,50-50 1,73-124-1,51-124 1,49-125 0,-25 26-1,-49 99 1,-75 124 0,-24 50-1</inkml:trace>
  <inkml:trace contextRef="#ctx0" brushRef="#br0" timeOffset="23034.41">26494 11982 0,'0'0'0,"-50"-74"32,50 49-32,-25 0 0,25 0 31,0 50-16,25 0 1,50 99 0,-1 0-1,0-50 1,1-24 0,49-125-1,99-73 1,-124 24-16,125-125 15,-75 26 1,-75 99 0,-74 50-1,25 74 1,-25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4:50:58.0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6053 2282 0,'0'-25'16,"-25"25"-1,25 25-15,-25 0 16,0 25 0,25 49-1,-24 25 1,24 25 0,-25-75-16,0 50 31,25-74-16,-25-50 1,25-25 0,0-149-1,25-74 1,0 0 0,0 25-1,24 124 1,1 24-1,0 75 1,24 50 0,0 49-1,-24 50 1,-50 0 0,25 25 15,0-50-16,-1-50 1,-24-24 0,0-26-1</inkml:trace>
  <inkml:trace contextRef="#ctx0" brushRef="#br0" timeOffset="201.78">6127 2679 0,'0'0'16,"-24"-25"-16,-1 25 16,25-24 15,0-1-15,25 0-1,74-25 1,25-49-1,-50 50-15</inkml:trace>
  <inkml:trace contextRef="#ctx0" brushRef="#br0" timeOffset="467.05">6673 1935 0,'0'-25'31,"0"50"1,25 0-32,-25 24 15,0 26-15,25 74 16,-25-50 0,24 124-1,1-148 1,0 24-16,0 25 15,-25-50 1</inkml:trace>
  <inkml:trace contextRef="#ctx0" brushRef="#br0" timeOffset="804.65">7070 2257 0,'25'-49'31,"-50"98"-31,25-98 16,0 74-1,-25 24-15,0 51 32,50-76-32,-25 26 15,75 24 1,-1-24-1,0 0 1,-49-1 0,-25 1-1,-49-1 1,-51 1 0,-24 0-1,100-26 1</inkml:trace>
  <inkml:trace contextRef="#ctx0" brushRef="#br0" timeOffset="1185.2">7740 2431 0,'0'0'0,"49"-25"16,-49 1-1,-24 24 1,-1 24-16,0 1 16,0 25-16,25-1 15,-25 100 1,100 25 0,-1-125-1,-24-24 1,-1-50-1,-24-74 1,-25 0 15,-49 49-31,-1 26 32,-49 24-17,49 49 1,25-24-16</inkml:trace>
  <inkml:trace contextRef="#ctx0" brushRef="#br0" timeOffset="1349.83">8236 2977 0,'0'0'0,"50"0"0,24 50 15,-74 24 1,-50 100-1,-24 74 1,24-149 0</inkml:trace>
  <inkml:trace contextRef="#ctx0" brushRef="#br0" timeOffset="2539.88">11114 2208 0,'0'-25'15,"-25"25"17,25-25-17,0 50 17,0 0-17,0 0-15,0 49 16,25 1-1,-50 123 1,25 0 0,-25-74-1,25-24 1,0-75 0,0-1 15,0-48-16,0-26 1,74-74 0,26-75-1,-1 1 1,-25 74 15,-49 74-31,-25 25 16,25 25-1,-25-24 1,25 48 15,-25 1-31,49 75 16,26 24 0,24 0-1,25 0 1,0-25-1,-50-50 1,-24-24 0,-50 0-1,25-25 1,-25-124 15,-25-74-15,25 98-1,-50-148 1,1 149 0,24 49-1,50 50 32,0 0-47</inkml:trace>
  <inkml:trace contextRef="#ctx0" brushRef="#br0" timeOffset="2868.18">12676 2357 0,'-24'0'31,"24"25"-15,24-25 15,1 0-31,0 0 16,25 0-16,-1-25 15,1 25-15,-1 0 16,51-25-1,-51 0 1,-24 25 0,-25 25-1</inkml:trace>
  <inkml:trace contextRef="#ctx0" brushRef="#br0" timeOffset="3035.13">12900 2580 0,'0'0'0,"-25"0"15,0 25-15,25 0 16,50-25 15,-1-25-15,1 0-16,74-25 16,-99 26-1</inkml:trace>
  <inkml:trace contextRef="#ctx0" brushRef="#br0" timeOffset="4283.59">7740 2506 0,'0'-25'32,"25"25"77,-1 0-93,1 25-16,0-25 15,0 0 1,0 24-16,-1 1 15,1 0 1,0 25 0,0-1-1,0-24 1,-25 0 0,24 24-1,1 26 1,-25-50-16,-25-1 15,25 26 1,-24 25 0,-1-75-1,25 24 1</inkml:trace>
  <inkml:trace contextRef="#ctx0" brushRef="#br0" timeOffset="6001.39">14264 1092 0,'0'-25'31,"0"0"32,0 50-32,-25 0-31,25-1 15,0 26-15,0 0 16,25 49 0,-25 50-1,25 24 1,0 26 0,-1-100-1,1 99 1,25 1-1,-50-1 1,25 1 0,-25-1-1,24-24 1,-24-25 0,0 24-1,50-24 1,-25 25-1,0-50 1,-1-50-16,1 26 16,0-26-1,0 0 1,-25-24 0,25 0 15,0-1-16,-25-24 1,0-50 15,24 0-31</inkml:trace>
  <inkml:trace contextRef="#ctx0" brushRef="#br0" timeOffset="7000.88">15157 1240 0,'0'-24'0,"0"-1"31,0 0 16,0 50-47,0 0 16,0-1-16,0 26 16,25 49-1,0-24 1,-1-1-1,26-74 1,25 0 0,-1-50-1,-24 1-15,-50-1 16,24 25-16,1-49 31,-50 24-15,25 26-1,0-1 17,0 50-17,-24 49 1,24 25 0,0 50-1,24-25 1,-24 25-1,0-25 1,-24-74-16,-1 49 16,-25-25-1,1-49 1,-26-25 0,25-74 15,1-1-16,24 26 1,-25-1 0,50 0-1</inkml:trace>
  <inkml:trace contextRef="#ctx0" brushRef="#br0" timeOffset="7400.98">15852 1960 0,'0'25'78,"0"-1"-62,0 26-16,0 0 15,0-1-15,0 1 16,0 24-1,0-24 1,24-25 0,-24-50 31,25 0-47</inkml:trace>
  <inkml:trace contextRef="#ctx0" brushRef="#br0" timeOffset="9001.51">18605 967 0,'0'0'0,"0"-24"62,0 48-62,-25-24 16,25 25 0,-24 25-16,24-25 15,-25 49 1,50 25 0,24-24-1,26-50 1,-1-1-1,25-24 1,-24-49 0,-26-50-1,1-1 1,-25-24 15,-25 75-15,25 24-1,-25 50 32,-25-1-47,25 1 16,0 75 0,0 24-1,25 0 1,-25 0-1,24-25 1,-24-50-16,0 26 16,0 24-1,-49-24 1,-26-26 15,1-24-15,-1-25-1,26-25 1,24-49 0,0 24-1,50 25-15</inkml:trace>
  <inkml:trace contextRef="#ctx0" brushRef="#br0" timeOffset="9634.86">19498 1811 0,'0'0'0,"0"-25"46,50 0-14,-25 1-32,-1 24 15,1 0-15,0 0 16,25 49 0,-50 1 15,0 74-16,-25-75-15,0 51 16,0-26 0,0-74-1,25 25 1,25-50 15,50 0-15,24 0-1,25 1 1,-50 24 0,-24-25-1,-25 25-15</inkml:trace>
  <inkml:trace contextRef="#ctx0" brushRef="#br0" timeOffset="10948.61">20937 918 0,'-25'0'15,"25"-25"1,0 50 31,25 0-47,0-1 16,-25 51-1,49-1 1,-24 26-1,25 24 1,-50-25 0,50 25-1,-50-25 17,24-49-32,1 49 15,-25-74 1,25 74-1,0-25 1,0 75 0,-1-50-1,1 1 1,0-26 0,-25 1-1,25 24 1,-25 0-1,25-25 17,-1-49-32,-24 50 15,0-26-15,25 1 16,0 49 15,-25-49-15,0-1-1,0 1 1,0 0 0,25-1-1,-25 1 1,0-1 0,0 1-1,0 0 1,0-1-1,0-24 1,0 25 0,0-26-1,0 26 1,0-25-16,0 0 31,0 0-15,0-1-1,0 1 1,0 0 0,25 25-1,-25-1 1,0-24 15,0 0-15,0 0-16,0-1 31,24 1-15,-24 0 31,-24-25-1</inkml:trace>
  <inkml:trace contextRef="#ctx0" brushRef="#br0" timeOffset="14634.66">15430 3349 0,'0'0'0,"0"-25"0,-25 25 15,25-25 17,0 50 14,0 25-30,0-1-16,0 1 16,0 0-1,0 74 1,25-25 0,-25-74-1,25 0-15,24-25 16,1 0-1,24-25 1,-24-25 0,0 0-1,-26 1 1,-24-26 15,0 51-15,0-1-1,0 50 32,0-1-31,-24 51 0,24-1-1,24 1 1,-24 49-1,50-25 1,-25 0 0,0 25-1,-25-49 1,24-26 15,-24-24-15,0 0-16,-49 0 31,-1 0-15,-24-1-1,24-24 1,1 0 0,-1 0-1,25-24 1,0-51-1,25 50 1,-24 0 0,48-74-1,-24 74 1</inkml:trace>
  <inkml:trace contextRef="#ctx0" brushRef="#br0" timeOffset="15188.85">16224 4465 0,'-25'0'31,"0"0"63,50 25-94,-25 25 16,0-1-16,0-24 15,25 25-15,-25 49 16,0-49 0,0-26 15,0 1-16</inkml:trace>
  <inkml:trace contextRef="#ctx0" brushRef="#br0" timeOffset="15690.96">16125 3275 0,'0'-25'16,"0"0"0,0 0 31,0 50-32,-25 0 1,-25 49-1,0 25 1,26-24 0,-1-26-1,0-49 1,25 25 46,25-25-62</inkml:trace>
  <inkml:trace contextRef="#ctx0" brushRef="#br0" timeOffset="16684.34">19424 3299 0,'0'0'0,"0"-24"15,0-1 16,0 50-15,0 24 0,25 26-1,24-1 1,-24-49 0,25 0-1,24-50 1,-24 0-1,-25-49 1,-1 24 0,-24-24-1,25 74 1,-50-25 0,25 50 15,0-1-16,0 26 1,0 49 0,25 0-1,0 25 1,0 1 0,24-26-1,-49-25 1,-24 1-1,-1-26 1,-25-24 0,-24-25-1,-1-25 1,50 0 0,-24 1-1,24-26 1,25 25-16</inkml:trace>
  <inkml:trace contextRef="#ctx0" brushRef="#br0" timeOffset="17251.24">20069 3944 0,'25'0'31,"-50"0"-15,50 0 15,-1 0-31,1 0 16,0 0-16,0 50 15,0 24 1,-1 26-1,-24-26 1,-24-24 0,-1-26-1,25 1 1,-25-25 15,75-49 0,49 24-15,-25-25 0,1 25-1</inkml:trace>
  <inkml:trace contextRef="#ctx0" brushRef="#br0" timeOffset="17738.93">20317 2803 0,'0'0'0,"25"-25"16,-25 1 15,-25 48 0,25 1-15,-25 74 0,-25 26-1,50-76-15,-49 50 32,-1-49-17,50-25 1,0 0 46,0-50-62</inkml:trace>
  <inkml:trace contextRef="#ctx0" brushRef="#br0" timeOffset="19469.24">12949 7541 0,'0'0'0,"-25"0"16,50 0 77,0 0-93,25 0 16,-26 0 0,26 0-16,0-24 15,-1 24-15,1-25 16,-25 0 0,0 25 15,-25 25 0,0 0-15</inkml:trace>
  <inkml:trace contextRef="#ctx0" brushRef="#br0" timeOffset="19835.49">13024 8062 0,'0'0'0,"0"25"47,24-25-32,1-25 1,25 25-16,-25 0 16,24-24-16,-24 24 15,25-25 1,-1 25 0,-24 0 15</inkml:trace>
  <inkml:trace contextRef="#ctx0" brushRef="#br0" timeOffset="21634.73">14438 7095 0,'-25'0'16,"50"0"-16,-75-25 0,50 0 15,0 50 32,0 0-31,-25 0-1,50 74 1,-25-25 0,25 26-1,0-1 1,-1 25-1,1 0 1,0 0 0,-25-50-1,25-24 1,0 74-16,-1 0 31,1-25-15,0 50-1,0-50 1,-25 1 0,25 24-1,-25 0 1,25-25 0,-1 0-1,1-24 1,0 49 15,-25-75-31,0 50 16,0 1-1,0-26 1,25 50 15,0-49-15,-25 24-1,0-25 1,0 25 0,0-24-1,0-1 1,24-24-16,-24-25 16,0 24-1,25 26 16,-25-50-31,0-1 16,0-48 31</inkml:trace>
  <inkml:trace contextRef="#ctx0" brushRef="#br0" timeOffset="22584.8">15529 7889 0,'0'25'32,"25"-25"46,0 0-63,-25 24-15,49-24 16,-24 0-16,74-24 16,-24-26-1,-1 0 1,-24 1 15,-25-26-15,-25 1-1,-50-25 1,25 74 0,-49 25-1,24 0 1,-24 49 0,24 1-1,25 24 1,1 26-1,-1-1 1,0 0 0,25-74-1,25 25-15,-25-1 32,74 26-17,1-75 1,-1 0-1,25 0 1,0-50 0,26 0-1,-51 26 1,0-26 0,-24 25-1,-25 0 1,-25 1-16,25 24 15,-25-50 1</inkml:trace>
  <inkml:trace contextRef="#ctx0" brushRef="#br0" timeOffset="23218.38">15901 6971 0,'0'0'0,"-25"-50"15,25 25 17,50 25-1,-25 0-15,0 0-1,-1 50 1,1-25-1,0 49 1,-25-24 0,0 49-1,-25-24 1,0-26 0,1-49-1,48 0 48,1-25-48,25 1-15,-25 24 16,0-25 0,24 0-1,-24 25 1,0 0-1,0-25 1,-1 0-16</inkml:trace>
  <inkml:trace contextRef="#ctx0" brushRef="#br0" timeOffset="23868.2">16273 6996 0,'0'-25'16,"0"0"-1,0 0 1,25 0 0,0 25-1,25-24 1,-1 48-1,-24 1 1,0 25 0,0 24-1,-50 1 1,0-1 0,0-24-1,0-25 1,25-50 15,25-25-15,0-24-1,0 24-15,24-74 32,-24 50-17,0-1 1,-25 50-1,0 1 1,0 48 15,-25 51-15,25 24 0,0-25-1,50 1 1,49-25-1,-49-50-15,74 0 16,-25-25 0,-49 0-1</inkml:trace>
  <inkml:trace contextRef="#ctx0" brushRef="#br0" timeOffset="25935.36">21979 6698 0,'0'-25'31,"0"0"1,25 25-17,0-24 1,24 24-16,50-25 15,-49 25 1,0 49 0,-1 26-1,-49 24 1,-25 25 0,-24-25-1,-1-24 1,25-50-1,25-1 1,0-73 15,25-1-31,25-74 32,24 0-17,25-25 1,-49 25-1,-25 75 1,-25 24 0,-25 25 15,0 74-15,0 25-1,1 1 1,24 48-1,74-73 1,1-26 0,24-24-1,0 0 1,-49-50 15,-26 0-15,1-24-16</inkml:trace>
  <inkml:trace contextRef="#ctx0" brushRef="#br0" timeOffset="26436.02">23145 6698 0,'25'0'31,"24"25"-15,-24-25-1,25 0-15,-1-25 16,1 25-16,24-25 31,1 0-15,-50-24-1,-25-26 1,-25 51-16,-50-26 16,-24 50-1,0 50 1,0-1 0,24 26-1,50 24 1,1 25-1,48-50 1,26 1 0,49-26-1,25-24 1,25-25 15,25-74-15,-125 24-1</inkml:trace>
  <inkml:trace contextRef="#ctx0" brushRef="#br0" timeOffset="26968.12">23567 5979 0,'0'0'0,"0"-25"16,0 0 0,0 0-1,24 25 1,1-25-1,50 25 1,-26 25 0,1 0-1,-25 25 1,-25 49 0,-50 0-1,0-25 1,26-49-16,24 0 15,-25-25 1,50 0 31,-1-25-47,51 0 31,-1-24-15,-24 24-1,-25 0 1,0-24-16</inkml:trace>
  <inkml:trace contextRef="#ctx0" brushRef="#br0" timeOffset="27518.04">24063 5879 0,'0'-24'16,"0"-1"0,25 25-1,-25-25-15,49 25 16,-24 0 15,25 50-15,-26-1-1,-24 26 1,-24 24 0,24-74-16,-50 24 15,25 1 1,0-50 0,75-75 15,24-24-16,1-25 1,-1 25 0,-74 74-1,25 25 1,-25-25 15,-50 50-31,26 25 16,-26 49-1,25-25 1,25 26 0,99-1-1,1 0 1,-51-74-16</inkml:trace>
  <inkml:trace contextRef="#ctx0" brushRef="#br0" timeOffset="28585.86">25328 5904 0,'0'0'0,"-25"-49"16,25 24 0,0 50 30,0-1-30,0 26-16,25 24 16,0 50-1,0 0 1,-1 25 15,1 0-15,0-25-1,-25 0 1,25-25 0,0 25-1,-1 1 1,-24-1 0,0-50-16,0 50 15,0 0 1,0 0-1,0 0 1,0-25 0,0 1-1,0-1 17,0 0-17,0-25 1,-24 51-1,24-26 1,-25 74 0,50-73-1,-25-51 1,-25 26 0,25-26-1,0 51 1,0-26-1,0 25 1,0-24 0,25 24-1,-25 0 1,0 50 15,0-75-15,0 26-1,0-26 1,0 0 0,0 1-1,0-26 1,0 1 0,0-25 15,-25-25-16,0 0 1</inkml:trace>
  <inkml:trace contextRef="#ctx0" brushRef="#br0" timeOffset="31826.57">15554 9675 0,'-25'0'47,"25"-25"-16,0 0 0,25 25-15,0-25-16,0 25 15,74-24 1,-50 24 0,26 24-1,-26 26 1,-24 49 0,-25 1-1,0 24 1,-74 0-1,-1-25 1,26-50 0,24-24-16,-25 0 31,75-50 16,0 25-47,0 0 15,74-49 1,-25 24 0,1 0-1,-50 25 1,-1 0 0,1 0 15,-25-25 0</inkml:trace>
  <inkml:trace contextRef="#ctx0" brushRef="#br0" timeOffset="32502.12">16447 9898 0,'0'0'0,"25"0"31,0 0-15,24 0 0,50-25-1,26 1 1,-51-26-1,0 0 1,-49 1 0,-25-1-1,-49 0 1,-26 1 15,26 49-15,-26 0-1,1 49 1,24-24-16,0 74 16,1-24-1,-1 49 1,25-25 0,1 0-1,48-24 1,1-26-1,50-24 1,24 0 0,0 0-1,0-50 17,50 0-17,-50-24 1,1-1-1,-51 0 1,-24 1 0,0 24-1,-25 0-15</inkml:trace>
  <inkml:trace contextRef="#ctx0" brushRef="#br0" timeOffset="33051.92">16894 9204 0,'0'0'0,"0"-25"31,24 25-15,26 0 0,0 0-1,-1 25 1,-24 24-1,0 1 1,-25 24 0,-25 1-1,25-51 1,-25 1 15,50-50 16,0 1-31,24-1-1,-24 0-15,0 25 16,0-25 0,0 0-1,-1 1 1</inkml:trace>
  <inkml:trace contextRef="#ctx0" brushRef="#br0" timeOffset="33602.9">17290 9179 0,'0'0'0,"25"0"31,-25-25-31,0 0 15,25 25 1,25 0 0,-26 50-1,1-1 1,0 26 0,-25-26-1,0 1 1,0-25-1,25-50 32,0 0-47,24-24 16,1-51 15,-25 51-31,0-50 16,-25 74-1,0 0 1,0 50 15,-25 24-15,0 26 0,25-1-1,50-24 1,-1-25-1,26-1 1,-1-48 0,-24 24-16</inkml:trace>
  <inkml:trace contextRef="#ctx0" brushRef="#br0" timeOffset="36579.68">22153 7566 0,'0'-25'31,"24"25"63,1 0-63,0 0-31,0 25 16,24-25-16,26 0 15,-1 0 1,26-25 0,-1 25-1,25 0 1,-50 0 15,25-24-15,1 24-1,24-25 1,-25 25 0,-25 0-1,1 0 1,-1 0 0,-24 0-1,-1-25 1,1 25-1,-25 0 1,24 0 0,-24-25-1,25 25 17,-25 0-32,-1 0 31,1 0 31</inkml:trace>
  <inkml:trace contextRef="#ctx0" brushRef="#br0" timeOffset="48020.82">21384 9526 0,'-25'-25'16,"0"25"-16,0 0 15,25 25 704,-25-25-703,25 25-1,-24-25 1,-1 0 0,25-25 31,0 0-32,0 0 16,0 1-15,0-1 0,0 0 15,25 25-15,24-25-1,1 25 1,-1 0-1,1 0 1,0 25 0,-26 25-1,1 24 1,-50 50 0,1-74-1,-1-1-15,-25 51 16,1-26-1,24-24 1,0-26 15,50-24 1,0-24-17,-1 24 1,26-25-1,0 0 1,-1 25 0,1-25-1,-25 25 1,24-25 0</inkml:trace>
  <inkml:trace contextRef="#ctx0" brushRef="#br0" timeOffset="48769.53">21781 9501 0,'0'0'0,"0"-25"15,0 1 1,24 24 0,1-25-1,25 50 1,-1-25 0,1 49-1,-25 1 1,-50 24-1,25 1 1,-50-1 0,26-24-1,24-25 1,-25-25 0,25 24 15,25-73-16,24-26 1,1 1 0,-1-25-1,-24 24 1,0 1 0,0 24-1,-50 75 32,0 0-31,25 24-16,-25 1 31,25 24-15,25 1-1,0-50 1,0-1-1,24 1 1,1-25 0,24-25-1,-24 1 1,-50-1-16</inkml:trace>
  <inkml:trace contextRef="#ctx0" brushRef="#br0" timeOffset="49286.99">22525 9551 0,'25'0'0,"-25"-25"78,0 0-47,24 25-31,1-25 16,0 25 15,-25-24-31,0-1 16,0 0-1,-50 25 1,1 25 0,24 24-1,-25 26 17,1-26-17,49 1 1,0-25-16,24 24 15,26 1 1,25-25 0,-1 0-1,25-50 1,-49 25 0,-25-25-16</inkml:trace>
  <inkml:trace contextRef="#ctx0" brushRef="#br0" timeOffset="49820.25">22649 9080 0,'0'-25'31,"25"0"-15,-1 25-1,26 0 1,-25 0-1,-25 25-15,25 24 16,-1 1 0,-24-25 15,-24 24-15,-1 1-1,25-25 32,25-50-31,-1 0-1,1 25-15,0-25 16,25 1 0,-26-1-16,-24 0 15,50 25 1</inkml:trace>
  <inkml:trace contextRef="#ctx0" brushRef="#br0" timeOffset="50353.82">23046 9005 0,'24'-50'31,"-24"26"-31,25-1 31,0 25-31,0 0 16,0 49 0,-25 1-1,0 25 1,-25-26-1,25-24 1,-25-25 0,25 25-1,25-50 17,-25 0-17,50-49 1,-1-26-1,-24 51 1,0 49 0,-25-25-1,-25 50 1,0 0 0,0 49-1,25 1 1,25-26-1,50 1 1,-1-25 0</inkml:trace>
  <inkml:trace contextRef="#ctx0" brushRef="#br0" timeOffset="50720.82">23542 9476 0,'0'0'0,"0"25"16,-25-25-1,0 0 1,25-25-1,25 25 17,0 0-32,24-24 31,1 24-15,0-25-1,24 25 1,-49 0-1,0 0 1</inkml:trace>
  <inkml:trace contextRef="#ctx0" brushRef="#br0" timeOffset="51037.02">23616 9402 0,'0'0'0,"-25"-25"16,25 50 46,0 0-46,0 0-16,0-1 15,0 26 1,0 0-16,25 24 16,-25 0-1,0 1 1,25-50 0</inkml:trace>
  <inkml:trace contextRef="#ctx0" brushRef="#br0" timeOffset="51604.1">24112 9576 0,'0'-25'31,"0"0"-15,25 25-16,25 0 15,-25 0 1,-1 0 0,51-25-1,-1 0 1,-49-24-1,0 24 1,-25 0 0,0 0-1,-50 1 17,1 24-17,-1 24 1,-24 26-1,49 24 1,0-24 0,0 24-1,25-24 1,50 0 0,49-26-1,0-24 1,25-24-1,-74-1-15,49-25 16,-49 1 0</inkml:trace>
  <inkml:trace contextRef="#ctx0" brushRef="#br0" timeOffset="52137.07">24484 9005 0,'0'0'0,"0"-25"0,0 0 31,25 25 16,-25 25-31,25-25-16,-25 25 16,25 0-1,-25 0 1,0 24-1,0 1 1,-25 0 0,0-26-1,25 1 32,0-50-31,25 1-16,25-1 15,-1 0 1,1 0 0,-25 25 15,0 0-31</inkml:trace>
  <inkml:trace contextRef="#ctx0" brushRef="#br0" timeOffset="52752.68">24782 8980 0,'0'-49'31,"0"24"-31,25 25 31,-25-25-31,25 25 16,0 25-1,-25 0 1,0 24 0,0-24-1,-25 25 1,25 24 0,-25-49-1,25 0 1,0-50 15,25 25-15,24-74-1,26-51 1,-1 51 0,-49 24-1,0 26 1,-25-1 15,0 50-31,-50-1 16,25 51 15,1-1-15,-1-24-1,74 0 1,1-1-1,49-49 1,-49 25 0</inkml:trace>
  <inkml:trace contextRef="#ctx0" brushRef="#br0" timeOffset="53952.55">13098 13917 0,'50'0'78,"-26"-25"-63,1 25-15,25 0 16,0 0-16,24 0 16,25 0 15,-49-25-15,-25 25-1,-1 0 1</inkml:trace>
  <inkml:trace contextRef="#ctx0" brushRef="#br0" timeOffset="54187.82">13073 14289 0,'0'0'0,"-25"25"31,50-25-31,25 0 16,74-25-1,0 0 17,25 0-17,-75 1-15,25-1 16,-49 25-16</inkml:trace>
  <inkml:trace contextRef="#ctx0" brushRef="#br0" timeOffset="61873.2">14785 13669 0,'25'0'47,"-50"0"-16,25 25-16,-50-1 1,26-24 0,-1 25-16,0-25 15,0 0 1,0 0 0,0-25-1,25-24 1,0-1-1,50 1 1,-25-1 0,49 25-1,1 0 1,-1 50 0,1 50-1,-26-1 1,-49 0-16,25 26 15,0-26 17,-50 25-17,-25-24 1,-24-1 0,0-24-1,-1-25 1,50-25-1,1-50 1,-1 0 0,25 1-1,25 24-15,24 0 16,1 25 0,24 0-1,1 0 1,-26 50 15,-24-50-31,0 25 16,0-1-1</inkml:trace>
  <inkml:trace contextRef="#ctx0" brushRef="#br0" timeOffset="62554.68">15256 13743 0,'0'0'0,"25"-74"31,-25 49-15,25 25-16,25 0 31,-1 50-15,-24-26 0,-25 26-16,25 49 15,-50 25 1,0-49-1,0-26 1,1-24 0,24-74 15,49-26-15,1 1-1,-25-25 1,24-1-1,-24 1 1,0 49-16,0 1 31,-25 24-15,0 0 0,0 50 15,0 49-16,0 26 1,0-1 0,0-25-1,0 1 1,24-50 0,1-25-1,25 0 1,-25-25-16</inkml:trace>
  <inkml:trace contextRef="#ctx0" brushRef="#br0" timeOffset="63121.62">16125 13818 0,'24'0'15,"1"0"17,0 0-17,0 0-15,0 0 16,-1 0-16,51 0 15,-26-50 1,1 25 0,-25-49 15,-25 24-15,-50 1-1,1 49 1,-26 0-1,50 24-15,-24 26 16,-1 49 0,25-24-1,1-1 1,48 1 0,26-1-1,49-49 1,0 0-1,25-25 1,-49-25 15,-50 0-31</inkml:trace>
  <inkml:trace contextRef="#ctx0" brushRef="#br0" timeOffset="63603.96">16472 13173 0,'0'0'15,"25"0"-15,-25-25 32,49 0-32,-24 25 15,0 0 1,24 25 0,-24 25-1,-25 24 1,-25 25-1,-24-24 1,24-51 0,50-24 31,0 0-32,24-24 1,-24-1-16,0 0 15,25 0 1,-50 0 0</inkml:trace>
  <inkml:trace contextRef="#ctx0" brushRef="#br0" timeOffset="64154.74">16819 13148 0,'0'0'0,"0"-25"31,0 0-31,25 0 16,0 25 0,0 0-1,-1 50 1,1-25-1,-25 49 1,0 1 15,-25-26-15,25-24 0,0-50 15,25 25-16,-25-49-15,50-26 16,-1-24 0,-49 49-1,25 26 1,-25-1 31,0 50-47,-25 24 15,25 26 1,25-1 15,0-24-15,25-1 0,-1-24-16</inkml:trace>
  <inkml:trace contextRef="#ctx0" brushRef="#br0" timeOffset="64620.81">17365 14066 0,'0'0'0,"25"0"63,-1-25-48,1 25-15,25 0 16,0 0-16,-1-25 16,50 25-1,75-49 1,-100 49-1,-49-25 1,0 25 15,-50 0-31</inkml:trace>
  <inkml:trace contextRef="#ctx0" brushRef="#br0" timeOffset="64937.92">17663 13843 0,'0'-25'16,"0"50"-16,-25-50 0,25 0 31,25 50-16,-1 24 1,-24-24 0,25 25-16,0 49 31,0 25-15,-25-50-1,25-24 1</inkml:trace>
  <inkml:trace contextRef="#ctx0" brushRef="#br0" timeOffset="65505.51">18506 13892 0,'0'0'0,"0"-25"16,25 25 15,0-24-15,-1 24-1,26 0-15,0-25 16,24 0-1,-24 0 1,-26-25 0,-24 1-1,-24-1 1,-1 25 0,-25 1-1,1 48 1,-1 26-1,-24 24 1,49-24-16,0 49 31,25-24-15,0-26 0,25 1-1,49-50 1,25 0-1,1-25 1,-1-24 0,-25-1-1,-49 0 1</inkml:trace>
  <inkml:trace contextRef="#ctx0" brushRef="#br0" timeOffset="65971.05">18853 13198 0,'0'0'0,"0"-50"15,0 25 1,25 0 0,0 25-1,49 0 1,-49 25 0,0 25-1,-25 24 1,-25 1-1,0-1 1,1-24 15,48-75 1,1 25-17,50-50 1,-26 25-1,-24 1-15,0-1 16</inkml:trace>
  <inkml:trace contextRef="#ctx0" brushRef="#br0" timeOffset="66455.05">19201 13098 0,'0'0'0,"24"-25"31,-24 1-15,25 24-1,25 0 1,-25 0 0,-1 24-1,-24 1-15,0 25 16,0 0-1,0-26 1,50-24 15,0-74-15,-26-1 0,1 1-1,-25 99 48,0 0-63,0-1 15,0 51 1,25-1 0,0 1-1,24-50 1,1-25-1,0 0-15</inkml:trace>
  <inkml:trace contextRef="#ctx0" brushRef="#br0" timeOffset="66954.05">19846 12850 0,'0'0'0,"0"-49"16,0 24-1,24 50 32,1-1-31,25 26-1,-25 24 1,24 26 0,1-1-1,-1 75 1,-24-75 0,0 25-1,0 25 1,-25 0-1,0-1 1,-50-24 15,-24-49-15,49-26 0,0-49-1,0 25 1,-24-25-1</inkml:trace>
  <inkml:trace contextRef="#ctx0" brushRef="#br0" timeOffset="67787.32">14413 13396 0,'0'0'0,"0"-50"16,25 26-1,-50 48 16,-25 51-15,25 49 15,1 49-15,-1-24 0,50 25-1,24 0 1,1-50-1,-1-25 1,1-25 0,0-49-1,-1 0 1,1-50 0</inkml:trace>
  <inkml:trace contextRef="#ctx0" brushRef="#br0" timeOffset="68955.67">20540 13446 0,'-25'0'62,"25"24"-30,25 1-17,0 0 1,0-25-16,24 25 15,-24-25-15,50 25 16,-1-50 15,0-25-15,-24 1 0,-25-26-1,-25 1 1,-25 24-1,0 25 1,-24 1-16,24 24 16,-50 0-1,51 49-15,-51 26 16,1 24 0,49 0-1,0 25 1,50-25-1,25-24 1,24-1 15,25-24-15,50-50 0,-25-25-1,-25 0 1,-24 0-1,-75 1-15,0-26 16</inkml:trace>
  <inkml:trace contextRef="#ctx0" brushRef="#br0" timeOffset="69555.4">20813 12627 0,'25'0'62,"0"0"-62,-1 0 16,1 0-1,50 25 1,-26 24 0,-24 1-1,-25 0 1,-25 24 0,0-24-1,1-50 1,24 24-1,24-48 32,1-1-47,0 25 16,25-25 0,-25 0-16,-1 0 15,1 25 1</inkml:trace>
  <inkml:trace contextRef="#ctx0" brushRef="#br0" timeOffset="70038.12">21260 12602 0,'0'0'0,"0"-25"0,24 25 16,-24-24-1,25 24 1,0-25 0,0 25-16,0 0 15,-1 49 1,-24 26 0,-24-1-1,24 1 1,24-100 31,1 0-32,25-25 1,-1-74 0,1 25-1,-50 74 1,25 25-1,-50 25 1,25 50 0,0-1-1,50 0 1,-1 1 0,100-1-1</inkml:trace>
  <inkml:trace contextRef="#ctx0" brushRef="#br0" timeOffset="70624.03">23294 13247 0,'-50'0'0,"100"0"0,-125 0 16,51 0-16,-1 0 31,0 0-15,50 0 46,0 0-62,49 0 16,25 0-16,0-25 16,149-24-1,-74 24 1,-99 25 0,-75-25-1,24 25 16,1 0 1,-50 0-17,1 0-15</inkml:trace>
  <inkml:trace contextRef="#ctx0" brushRef="#br0" timeOffset="71954.95">25030 12875 0,'-25'0'32,"25"25"-32,-49-25 0,24 0 15,-49 0 1,-26 0-1,51-25 17,49 0-17,0 0 1,99-24 0,0 24-1,25 0 1,0 75-1,-25 24 1,-74 50 0,-25 25-1,-25-50-15,-49 50 16,-25-50 0,49-49-1,1-25 1,49-50-1,-25-25 1,25-24 15,49 49-15,1 0 0,24 1-1,26 24 1,24 24-1,-99 1-15</inkml:trace>
  <inkml:trace contextRef="#ctx0" brushRef="#br0" timeOffset="72588.66">25650 13049 0,'0'0'0,"25"-100"16,-25 76 0,25-1 15,0 25-15,24 0-16,26 25 15,-26 24 1,1 26-1,-50 24 1,0 0 0,-25-24-1,0-51 1,1 1 0,24-50 15,24-74-16,26-25 1,-25 50-16,74-50 31,-49 24-15,-1 51 0,-49 24-1,0 0 16,-24 100-15,-1-1 0,0 25-1,25 0 1,25-24 0,24-25-1,-24-26-15,25-24 16,-1 0-1,1-24 1</inkml:trace>
  <inkml:trace contextRef="#ctx0" brushRef="#br0" timeOffset="74104.82">27064 12900 0,'0'-25'32,"0"0"-32,0 50 390,0 0-374,25 0-1,0-1 1,0-24 0,24 0-16,1 0 15,0 0 1,24 0 0,25-24-1,-49-1 1,-25-25-1,0-24 1,-50 24 0,0 25-1,0 1-15,-49 24 16,-26 0 0,1 24-1,0 1 1,25 25-1,24 24 17,25 1-17,0-1 1,1-49 0,48 49-1,1 26 1,74-1-1,1-99 1,-1 25 0,25-25-1,0-50 1,-74 50 0,49-50-1,-50 26 1,-24-26-1,-25 25 17,0 0-32</inkml:trace>
  <inkml:trace contextRef="#ctx0" brushRef="#br0" timeOffset="75354.89">27561 12106 0,'0'-25'31,"-25"25"31,25 25-46,0 0 0,0 0-1,-25-1-15,25 1 16,-25 0-16,25 0 15,-25 49 1,25-49 0,0 0-1,-25 0 1,50-25 15,0 0-31,50 0 16,-1-25-1,-24 0 17,-26 0-17,1-24 1,-25 24-16,0 0 16,0 0-1,0 0 32,0 50-47,-25-25 16,25 75-1,-24-26 1,24 26 0,0-1-1,0-24 1,0-1-1,0-24 1</inkml:trace>
  <inkml:trace contextRef="#ctx0" brushRef="#br0" timeOffset="76038.19">27982 12180 0,'0'0'0,"25"-74"31,-25 49-31,25 25 15,0-25-15,-1 25 32,1 0-17,25 25 1,-25 25 0,0 24-1,-50 1 1,25 24-1,-25-50 1,0 1 0,0-50-1,25 25 1,0-50 0,25-49-1,0-1 1,25-49-1,-1 25 1,-24 25 15,0 49-15,-50 50 15,0-1-15,0 51-1,25 24 1,0 0 0,50-49-1,24-1 1,1 1 0,-26-50-1</inkml:trace>
  <inkml:trace contextRef="#ctx0" brushRef="#br0" timeOffset="80805.17">13421 16249 0,'0'0'0,"-25"0"15,25 25 1,-25-25-16,50 0 125,0-25-125,-1 0 16,26 25-16,0-25 15,-26 25 1,76-25-1,-26 25 1,-24-24 0,-1 24-16,-24-25 15,0 25 1,0 0 0,-25-25-1</inkml:trace>
  <inkml:trace contextRef="#ctx0" brushRef="#br0" timeOffset="81088.82">13594 16621 0,'0'0'15,"-25"0"1,25 25 15,25-50-31,25 25 16,49-25 0,50-49-1,25-1 1,-1 1-1,-98 49 1</inkml:trace>
  <inkml:trace contextRef="#ctx0" brushRef="#br0" timeOffset="82439.28">14884 15703 0,'0'-25'0,"-25"25"31,50 0 16,0 0-32,0 0-15,0 0 16,24 25 0,26 25-1,24 49 1,-74 25-1,-1 25 1,-48 0 0,-1-25-1,-50-25 1,51-25 0,-1-74-1,25 25 1,25-25 15,24-25-15,26 1-1,-1-1 1,1 0 0,-26 0-1,1 0 1,-25 0-1</inkml:trace>
  <inkml:trace contextRef="#ctx0" brushRef="#br0" timeOffset="83105.4">15554 16026 0,'0'0'16,"0"-75"0,25 50-1,0 1 1,49-1 0,0 25-1,1 25 1,-1 49-1,-74 0 1,25 50 0,-25-74-16,-25 49 15,0-49 1,25-25 15,0-100-15,25-24-1,0-25 1,25 0 15,-50 74-31,24 1 16,-24 24-16,25-25 16,-25 25-1,0 1 1,0 48 15,0 26-15,0 0-16,0 49 15,25 25 1,0-25 0,25-24-1,-1-26 16,1-49-15,-1 0 0,-24-49-16</inkml:trace>
  <inkml:trace contextRef="#ctx0" brushRef="#br0" timeOffset="83672.38">16546 15976 0,'25'0'0,"0"0"47,0 25-32,-1-25-15,26 0 16,25 25-1,-51-25 1,51-25 0,-26 0-1,1-25 1,-25-24 0,-25-1-1,0 26 1,-25 49-1,-25 0 1,1 49 0,-1 26-1,1 49 1,24-74-16,0 49 16,0-25-1,50 1 1,0-26-1,24-24 17,26 0-17,49-25 1,0-25 0,-25 0-1,-49-24-15</inkml:trace>
  <inkml:trace contextRef="#ctx0" brushRef="#br0" timeOffset="84205.88">17067 15182 0,'0'0'0,"0"-25"16,-25 25-1,25 25 1,0 50-1,25-1 1,0 0 0,0-74-1,0 0 1,24-24 0,-24-1-1,0-25-15,24-49 31,-49 74 1,0 50-17,0 25 1,25 24 0,0 0-1,-25 1 1,0-26-1,0-24 1</inkml:trace>
  <inkml:trace contextRef="#ctx0" brushRef="#br0" timeOffset="84674.06">17489 15331 0,'25'-50'15,"-50"100"-15,50-124 16,0 74-16,-1-25 16,1 25-1,0 0 1,0 25 0,-25 49-1,-25 0 1,25-24-1,0-25-15,0-50 32,0 0-17,25 0 1,0-99-16,24 25 31,-24 25-15,-25 49-16,0 75 31,0 24 0,0 25-15,0 25 0,0-74-16,0-1 15,25 1-15</inkml:trace>
  <inkml:trace contextRef="#ctx0" brushRef="#br0" timeOffset="85106.49">18655 16100 0,'0'0'0,"0"25"15,25-50 48,24 25-47,1-25-16,-1 0 15,26 25-15,24-49 16,-24 49 15,-51 0-31,1-25 16</inkml:trace>
  <inkml:trace contextRef="#ctx0" brushRef="#br0" timeOffset="85356.62">18977 15777 0,'0'0'16,"-24"0"-16,24-24 16,0 48 15,24 26-15,1 49-1,-25-24 1,25 74-1,-50-1 1,25-24 0,0-99-16</inkml:trace>
  <inkml:trace contextRef="#ctx0" brushRef="#br0" timeOffset="86074.46">20664 15852 0,'0'-25'15,"-25"25"-15,1 0 16,48 25 47,1-25-48,74-25 1,-24 0-16,-26-24 0,26-1 15,-26-24 17,-49 24-17,-49 0 1,-1 50 0,-24 25-1,49 0-15,-49 49 16,24 50-1,25-24 1,25-1 0,50-25-1,49-49 1,50-25 0,0-49-1,-25-26 1,-99 26-1</inkml:trace>
  <inkml:trace contextRef="#ctx0" brushRef="#br0" timeOffset="86606.92">20987 14934 0,'0'0'16,"0"-50"-1,0 26 1,0 48-1,0 26 17,24 0-17,1 24 1,0-49 0,0-25-1,25 0 1,-1-50-1,-24 1 1,0-1 0,-25 25 15,0 50-15,0 25-16,0-1 15,25 26 1,-1-1-1,-24-24 17,25-50-32</inkml:trace>
  <inkml:trace contextRef="#ctx0" brushRef="#br0" timeOffset="87105.65">21483 14959 0,'0'-25'16,"0"50"-16,0-75 0,25 25 31,24 25-15,-49 25-1,25 0-15,-25 0 16,25 24-16,-25 51 31,0-75-31,0 24 16,0-24-1,25-25 17,24-99-17,-49 49 1,25-24-16,0-26 15,0 51 1,-25 74 31,0-1-31,0 1-16,25 50 15,-25-1 1,49-24 15,1-1-15,24-24-16</inkml:trace>
  <inkml:trace contextRef="#ctx0" brushRef="#br0" timeOffset="87641.32">22897 15802 0,'0'0'0,"0"-25"16,-25 1-1,75-1 17,-1 25-17,1-25-15,99 25 16,-25-25-1,-50 25 17,-24-25-17,-1 25 1,-24 0-16</inkml:trace>
  <inkml:trace contextRef="#ctx0" brushRef="#br0" timeOffset="88092.64">24137 15257 0,'0'0'0,"25"-25"16,25 25 0,-26 0-1,1 0-15,25 25 16,-1 49 0,-24 0-1,-50 50 1,-24-24-1,24-26 1,0-24 0,25-26 15,50-48-15,49-26-1,0-24 1,1 24-1,-26-24 17,-49 49-32</inkml:trace>
  <inkml:trace contextRef="#ctx0" brushRef="#br0" timeOffset="88573.4">24733 15306 0,'0'0'0,"0"-25"0,0 1 47,49 24-47,-49-25 16,25 25-16,0 0 15,49 25 1,-49-1 0,0 76 15,-50-1-16,0-50 1,0-24 0,50-25 15,50-99-15,-51 49-16,26-24 15,24-75 1,-49 50-1,-25 124 32,-25 0-47,25 74 16,0 0 0,0-25-1,25 1 1,74-75-1</inkml:trace>
  <inkml:trace contextRef="#ctx0" brushRef="#br0" timeOffset="89040.99">25750 15281 0,'24'0'32,"1"-24"-32,0 24 15,0 0-15,74-25 16,25-25 0,-25 1-1,-74-1 1,-25 0 15,-25 1-15,1 49-16,-51 0 15,50 24 1,-124 76 0,75-1-1,24 0 1,26 0-1,24 1 1,49-26 0,26-49-1,-1 0 17,0-25-32,26-50 15,-51 25-15</inkml:trace>
  <inkml:trace contextRef="#ctx0" brushRef="#br0" timeOffset="89606">26122 14438 0,'0'0'16,"0"-25"-1,25 25 16,-1 25-31,-24 0 16,0 0 0,25 49-1,-25 0 1,25-49 0,0 0-1,24-50 1,26-49-1,-50 49-15,-1-25 16,-24 26 0,0-1 15,25 74-15,-25 26-1,25 24 1,-25-25-1,25-24 17</inkml:trace>
  <inkml:trace contextRef="#ctx0" brushRef="#br0" timeOffset="90091.75">26742 14488 0,'0'0'0,"0"-75"32,25 50-32,-25 0 15,49 1 1,1 24 0,-25 0-1,0 49 1,-25 26-1,-25-1 17,25 1-17,-25-51 1,25 1 0,0 0-1,25-75-15,24-49 16,26-25-1,-50 25 1,-1 74 0,-24 75 31,-24-1-47,-1 75 15,-25 25 1,25-25 15,25-74-31,-24-1 16</inkml:trace>
  <inkml:trace contextRef="#ctx0" brushRef="#br0" timeOffset="90557.39">26543 14115 0,'0'0'15,"0"-49"1,-24 24-16,-51 50 15,-74 49 17,-24 75-17,-75 74 1,-50 100 0,-99-1-1,199-148-15,-26 0 16,-173 148-1,25 1 1,323-274 0,24 1-16,0-50 15,25 25 17,0-75-17,0 25 1</inkml:trace>
  <inkml:trace contextRef="#ctx0" brushRef="#br0" timeOffset="91321.87">16968 15405 0,'25'0'16,"-50"0"-16,50-24 16,-25-1-1,0 0 1,-25 50 15,0 0-31,-24 49 16,-51 124-1,-24 100 1,-49 0 0,49-75-1,49-99 1,50-99 0,25 0-1</inkml:trace>
  <inkml:trace contextRef="#ctx0" brushRef="#br0" timeOffset="92260.15">14586 17787 0,'0'25'15,"0"-50"1,0 0 0,25 25-1,0 0 1,25-25 0,49 25-1,-25-25 1,1 1-1,-26 24 1,-24-25 0,-50 25 15</inkml:trace>
  <inkml:trace contextRef="#ctx0" brushRef="#br0" timeOffset="92523.58">14661 17985 0,'0'25'16,"-25"-25"-1,0 0 16,50 25-31,0-25 16,25 0-16,-26-25 16,100 0-1,0 1 1,-99 24-16,50-25 16</inkml:trace>
  <inkml:trace contextRef="#ctx0" brushRef="#br0" timeOffset="93123.64">16348 17886 0,'25'0'16,"-1"0"-1,1 0 1,25 0-16,-25 0 16,49-25-16,25 25 15,1 0 1,-26-24-1,-24-1 17,-50 0-17,-25 0 1,-25-25 0,25 50-16,-74-24 15,25 24 1,-26 24-1,51 51 1,-1-1 0,25 50-1,25-24 1,50-26 0,24-24-1,26-26 1,-1-24 15,0-49-15,-49 24-16,24-49 15,-49 49-15</inkml:trace>
  <inkml:trace contextRef="#ctx0" brushRef="#br0" timeOffset="93756.11">16819 17092 0,'0'-49'32,"0"24"14,0 50-46,0 24 16,0-24-16,0 25 16,0 24-1,0-49-15,25 49 16,0-74 0,24 0-1,1-24 1,0-51 15,-26 1-15,-24 49 15,0 50-15,0 0-1,25 49 1,0 50-1,-25-99 1,25 0-16,-25-1 16,0 26-1</inkml:trace>
  <inkml:trace contextRef="#ctx0" brushRef="#br0" timeOffset="94257.4">17166 17291 0,'0'0'0,"-24"-75"47,48 51-47,1-1 15,25 0 1,24 0-1,-24 50 1,-25 25 0,-1 24-1,1-49 1,-25 24-16,0 51 31,0-76-15,0-48-1,-25-51 17,25 26-32,25-100 15,-25 49 1,25 76 0,-50 48 15,25 51-16,-25 24 1,50 0 0,25-24-1,24-50-15,1-1 16</inkml:trace>
  <inkml:trace contextRef="#ctx0" brushRef="#br0" timeOffset="94838.9">18407 17812 0,'0'0'0,"-25"0"15,25-25 1,-25 25 0,50 0 15,25-25-31,-1 25 15,50 0-15,125-25 16,49 0 0,-75 1-1,-74-1 1,-99 25 0,0 0-1,-25-25 1</inkml:trace>
  <inkml:trace contextRef="#ctx0" brushRef="#br0" timeOffset="95206.29">18456 18209 0,'-24'0'16,"48"0"15,26 0-31,0-25 15,24 0-15,124 0 32,-73 0-32,73-24 15,0 24 1,-74-25 0,-74 26-1,-25 24 1,-25-25-1</inkml:trace>
  <inkml:trace contextRef="#ctx0" brushRef="#br0" timeOffset="95689.85">19052 17390 0,'0'0'0,"0"-25"16,0 0-1,-25 25 1,25 25 0,0 0-1,-25 0-15,0 124 16,1 49 0,-26 50-1,-25 50 1,1-25 15,24-100-15,26-98-1,24-50 1,0-50 31</inkml:trace>
  <inkml:trace contextRef="#ctx0" brushRef="#br0" timeOffset="97107.43">20317 17539 0,'0'0'0,"25"-75"32,-25 51-17,-25 24 16,-25 24-15,50 26 0,-74 49-1,24 125 1,50-125 0,99-25-1,50-24 1,50-50-1,-50-50 1,-50-24 0,-50-25-1,-49-1 1,-49 26 0,-75-25-1,-50 24 1,-49 75 15,148 25-15,51 0-16,-1 24 0</inkml:trace>
  <inkml:trace contextRef="#ctx0" brushRef="#br0" timeOffset="99898.33">23641 17316 0,'-25'0'16,"25"-25"-16,-25 0 15,50 50 48,0 0-63,0 49 16,24-24-1,26 123 1,-26-98-16,51 74 15,-51-50 1,-24-25 0,0-74-1,0-74 17,-25-50-17,0-75 1,0-24 15,0 25-15,25 73-1,-25 76 1,0 24 0</inkml:trace>
  <inkml:trace contextRef="#ctx0" brushRef="#br0" timeOffset="100191.04">23393 17812 0,'0'0'15,"-25"0"-15,0 0 0,25-25 16,0 0 0,25 0-1,99-49 1,75-1 0,-1 1-1,1 0 1,-75 49-1</inkml:trace>
  <inkml:trace contextRef="#ctx0" brushRef="#br0" timeOffset="100707.58">24633 17415 0,'50'-25'62,"-25"25"-62,0-25 16,24 25-16,1 0 16,-1 0-1,-24 75 1,0-1-1,-50 25 1,0-49-16,1 24 16,48-148 15,26-75-15,0-74 15,-1 24-16,-24 100 1,-25 74 0,0 50-1,-25 74 1,25-24-16,0 49 16,0-75-1,99 75 1,-24-74-1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4:53:41.3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5358 1265 0,'0'0'15,"-25"0"48,1 0-48,-26 25 1,25 0-16,-49 24 16,-25 51-1,24 24 1,50-50 0,50 1-1,50-51 1,-1-24-16,25 25 15,0 0 1,-74 25 0,-25 49 15,-74 0-15,-1 0-1,-24-49 1,25-50-1,-25-25 1,74-25 0,25-24-16</inkml:trace>
  <inkml:trace contextRef="#ctx0" brushRef="#br0" timeOffset="349.94">5681 1240 0,'0'0'0,"49"-49"15,-49 74 32,0 24-47,-24 26 16,24-1-1,-25 0-15,0 100 16,0-25 0,0-50-1,50-49 1,25-25 0,24-25-1,25-50 1,1-49-1,-51 49 1</inkml:trace>
  <inkml:trace contextRef="#ctx0" brushRef="#br0" timeOffset="533.41">5780 1637 0,'0'0'0,"-25"0"15,0 25 1,1-25 0,24-25-1,74-24 1,50-51 0</inkml:trace>
  <inkml:trace contextRef="#ctx0" brushRef="#br0" timeOffset="1400.16">6276 1538 0,'0'0'0,"50"0"16,-25-25-1,24 0 1,-24-24-1,-25 24 1,-25 25 0,-74 50-1,0 49 1,49 0 0,25 0-1,25-49 1,50-50-16,74 0 15,74-74 1,-24-26 0,-25 1-1,-50 0 17,-49-25-17,-25 25 1,-25 74-1,24 25 1,-48 25 0,24 24-1,0 75 1,0-49-16,24 148 16,-24 25-1,0-25 1,0-24-1,0-100 1,0-74 0,0 0-1,0-125 17,0-98-17,-24-50 1,24 0-1,24 49 1,1 100-16,0-25 16,25 74-1,-26 26 1,1 48 0,0 76-1,-25 48 1,0 26-1,-25-75 1,-24-24 0,-1-26-1,25-49 1</inkml:trace>
  <inkml:trace contextRef="#ctx0" brushRef="#br0" timeOffset="2066.53">8013 1092 0,'-25'0'0,"25"-50"16,0 25-1,25-25-15,-1 26 16,51 24 0,-1 0-1,-24 49 1,-50 1-16,-25 49 15,0 0 1,25-74 0,0 0 15,50-75-15,24 1-1,1 24 1,-26 25-1,-24 50 1,-25 49 0,-25 25-1,-74 0 1,50-75-16,-51 26 16,-24-1-1,50-49 1</inkml:trace>
  <inkml:trace contextRef="#ctx0" brushRef="#br0" timeOffset="2566.67">5036 2828 0,'0'0'0,"-25"0"31,0 0-16,25-25 32,50 25-31,-1 0 0,199 0-1,-49-25-15,297-74 16,75-25-1,24-25 1,-74 50 0,-124 25-1,-99 24 1,-150 25 0,-48 0-1,-76 25-15</inkml:trace>
  <inkml:trace contextRef="#ctx0" brushRef="#br0" timeOffset="2933.45">9005 1662 0,'-25'-25'16,"0"25"-1,1 0 1,-1 25 0,25 0-1,0 0 1,25-25-16,-1 0 15,26 0 1,-25-25 0,-25 0-1,0 0 17,-25 0-17,0 25-15</inkml:trace>
  <inkml:trace contextRef="#ctx0" brushRef="#br0" timeOffset="3284.59">9228 2084 0,'0'0'0,"25"0"0,-50 0 62,0 25-62,25-1 16,0 1 0,25 0-1,0-25 1,25-25-1,-26 0 1,1 1-16,-25-1 16,-25 0-1,-24 25 1,-26 0 0</inkml:trace>
  <inkml:trace contextRef="#ctx0" brushRef="#br0" timeOffset="16134.34">10865 1315 0,'0'0'0,"0"-25"62,-24 25 48,-1 25-95,0 0-15,-25-1 16,26 26 0,-51 74-1,26 0 1,49-25-1,49-49-15,-24-50 16,25 25-16,24 0 16,0-25-1,-74 49 1,0 26 0,-49-1-1,-26 0 1,1-49-1,24 0 1,-24-50 15,74-49-31</inkml:trace>
  <inkml:trace contextRef="#ctx0" brushRef="#br0" timeOffset="16450.64">11188 1687 0,'0'0'15,"25"0"1,-25-25-16,0 50 62,0 0-62,0 49 16,0 1 0,0-1 15,-25-24-15,25-1-1,-25-49 1,25-49-1</inkml:trace>
  <inkml:trace contextRef="#ctx0" brushRef="#br0" timeOffset="16601.05">11138 1538 0,'0'0'0,"0"-74"16,0 49-1,0 0 1,0 0 15</inkml:trace>
  <inkml:trace contextRef="#ctx0" brushRef="#br0" timeOffset="16952.09">11411 1662 0,'0'0'0,"0"50"16,0-25-16,25 24 15,-25 1 1,0-25 0,0-1-16,0-48 47,0-1-47,25-74 15,24 24 1,-24 25-1,25 50 17,-1 50-17,-24 49 1,0 1 0,0-51-16,-25 1 15,49-25 1,1-25-1</inkml:trace>
  <inkml:trace contextRef="#ctx0" brushRef="#br0" timeOffset="17201.75">12131 1464 0,'0'0'0,"-50"0"31,25 24-16,0 1-15,1 74 16,-1 26 15,25-76-15,25-24-16,-1 0 16,76-25-1,73-50 1,-148 25-16</inkml:trace>
  <inkml:trace contextRef="#ctx0" brushRef="#br0" timeOffset="17470.1">12577 1563 0,'0'0'0,"25"-25"16,0-25-1,-25 26 1,25-26-1,-25 25-15,-50 25 32,0 50-17,-49 49 1,49 25 0,26 0-1,73-74 1,51-50-1,73-25 1</inkml:trace>
  <inkml:trace contextRef="#ctx0" brushRef="#br0" timeOffset="18003.88">15058 1240 0,'0'0'0,"0"-24"31,25 24-16,-25 24-15,-25 1 16,0 0-16,0 124 16,-24 0 15,24-50-31,25-49 16,-25 74-1,99-50 1,-24-49-1,0-50-15,-1 0 16,150-74 0,-174 49-1</inkml:trace>
  <inkml:trace contextRef="#ctx0" brushRef="#br0" timeOffset="18252.59">15033 1364 0,'0'0'15,"0"-24"-15,-25-1 32,25 0-17,25 0 1,49-49-1,50 24 1,-24-24 0,-75 49-1</inkml:trace>
  <inkml:trace contextRef="#ctx0" brushRef="#br0" timeOffset="18418.64">15132 1488 0,'0'0'0,"-49"100"32,73-76-1,51-73-15,49-1-1</inkml:trace>
  <inkml:trace contextRef="#ctx0" brushRef="#br0" timeOffset="18987.72">15802 1265 0,'0'0'0,"-149"50"31,100-1-31,-1 1 0,0 49 16,50-49 15,25-50-15,25-25 0,74-49-1,-50-1 1,-24 50-1,-1 1 1,-24 48 0,25 51-1,-1 49 1,26 0 0,-50-50-16,0 26 15,-1-51 1,-24-24-1,25-25 32,-25-25-31,0-49 0,25-75-1,-25 25 1,25 0-1,24 25 1,-49 74 0</inkml:trace>
  <inkml:trace contextRef="#ctx0" brushRef="#br0" timeOffset="19167.16">16521 1637 0,'0'0'0,"25"25"16,-25 0 15</inkml:trace>
  <inkml:trace contextRef="#ctx0" brushRef="#br0" timeOffset="19701.47">18332 1340 0,'0'0'15,"0"-25"-15,-49 0 31,49 50 16,0 0-31,0 24-16,0 1 16,25 74-1,-50-50-15,25-24 16,0 0-16,0-26 15</inkml:trace>
  <inkml:trace contextRef="#ctx0" brushRef="#br0" timeOffset="20186.12">18308 1042 0,'0'0'0,"-25"-25"0,-74-25 32,49 50-32,0 25 31,1 25-15,-26 74-1,50 50 1,25 24-1,100 75 1,24-149 0,74-74-1,-24-26 1,-1-48 0,-73-76-1,-26-48 1,-74-51-1,-74-24 17,24 124-32,-124-50 15,75 99 1,-50 0 0,1 50-1,123 50-15</inkml:trace>
  <inkml:trace contextRef="#ctx0" brushRef="#br0" timeOffset="20618.02">20342 1166 0,'25'0'0,"-25"-25"31,0 50-15,0 0-16,0 24 16,24 75-1,1-74 1,-25 0-1,0 24-15,0-24 32</inkml:trace>
  <inkml:trace contextRef="#ctx0" brushRef="#br0" timeOffset="20787.78">20391 1017 0,'0'0'16,"-24"-25"-16,-1 0 0,0 25 15,25-24-15,-25 24 16,0 0 0</inkml:trace>
  <inkml:trace contextRef="#ctx0" brushRef="#br0" timeOffset="21085.31">20590 1042 0,'25'0'16,"-1"25"15,-48 0-31,24-1 15,24 26 1,1 0 0,0-26-16,49 26 15,-24 0 1,-50-26 0,-25 26-1,-49 0 16,-25-26-31</inkml:trace>
  <inkml:trace contextRef="#ctx0" brushRef="#br0" timeOffset="21803.02">23443 1216 0,'0'0'15,"0"-25"-15,0 0 0,-25 25 16,-25-25 0,-24 25-1,24 50-15,1-25 16,-26 49-16,50-24 16,-24 74-1,24-25 1,99-74 15,26-25-15,-1-50-1,-50-24 1,1-50 0,-25 49-1,-25 50 1,25 25 15,-25 50-31,0-25 16,24 74-1,1 0 1,0-49-16,0 24 16,0-49-1</inkml:trace>
  <inkml:trace contextRef="#ctx0" brushRef="#br0" timeOffset="22084.7">23691 918 0,'0'0'15,"0"-50"-15,-25 50 0,25-25 16,-25 25 15,25 25-31,0 25 16,0 74-1,25 50 1,0-1 0,-1-49-1,-24-49 1</inkml:trace>
  <inkml:trace contextRef="#ctx0" brushRef="#br0" timeOffset="22372.82">23964 1216 0,'24'0'16,"-48"0"-16,48-25 0,1 25 15,-25-25-15,25 25 16,0 0 0,0 50-1,-25-1 1,0-24-16,24 0 0,-24 0 62,0-75-62,75-124 32,-1 75-17</inkml:trace>
  <inkml:trace contextRef="#ctx0" brushRef="#br0" timeOffset="23901.93">24484 1290 0,'0'0'0,"50"0"31,-25-25-31,25 0 16,-1-49 0,-49 49-16,25-24 31,-25 24-31,-25 25 0,-24 25 15,-26 74 17,25 25-17,26-25 1,24-74-16,49-25 16,51 0-1,73-50 1,50-74-1,-173 50 1,-50 49 0,-25 0-1,-49 50 1,24 49 0,25 1-1,25-26 16,25-24-31,50 0 32,24-75-17,-25 1 1,-24-1-16,-25 25 16,-1 1-1,1-1 1,-25 74-1,50-24 1,24-25 0,1 0-1,-1-25 1,1 1 0,-51-1-1,1-25 1,-50-24 15,25 24-31,-24 50 16,-1-50-1,-25 50 1,25 0 0,1 0-1,-1 0 1,50-24 15,-1-26-15,1-24-1,0-1 1,0-24 0,-25 74-1,0 50 16,-25 25-15,25-1-16,-25 199 31,50-99-15,0-25 0,24-74-1,26-50 1,24-25-1,-25-25 1,-24-49 0,-25 0-1,0 49 1,-50 50 15,25 25-15,0 25 15,25-1-15,-1-24-1,51-50 1,-1-24 0,-49-1-1,0 0 1,-25 26-1,0 73 32,0-24-47,-25 25 16,25-1-16,-25 100 16,-24 25-1,-1 24 1,-74 26 15,-25-51-15,0-74-1,-24-74 1,98-25-16</inkml:trace>
  <inkml:trace contextRef="#ctx0" brushRef="#br0" timeOffset="24368.38">27238 1116 0,'0'0'16,"25"0"15,-25 25-15,0 0-16,0 0 15,0 0 1,0 24-16,25 26 15,-25-1 17,24-74-32</inkml:trace>
  <inkml:trace contextRef="#ctx0" brushRef="#br0" timeOffset="24818.4">27511 1017 0,'0'0'0,"50"174"31,-50-125-31,0-24 16,24 25 0,-24-100 15,0 1-16,50-51 1,24 1 0,-24 74-1,0 0 1,-26 50-16,26 50 16,-25 49-1,24 0 1</inkml:trace>
  <inkml:trace contextRef="#ctx0" brushRef="#br0" timeOffset="25334.62">29396 843 0,'0'0'0,"-25"-24"15,1 48 17,-1 1-17,25 25 1,-25-1-16,50 26 15,24-1 1,1-24 0,-25 24-1,-25-24 1,-25 24 0,-74-49 15,49-25-16,25 0-15,1-25 0</inkml:trace>
  <inkml:trace contextRef="#ctx0" brushRef="#br0" timeOffset="25618.3">29694 843 0,'0'0'0,"25"0"15,-25-24 1,0 73 0,-25 50-1,25 26 1,-25 48 0,50-74-1,0-24 1,0-75-16,49 25 15,0-50 17,1-25-32</inkml:trace>
  <inkml:trace contextRef="#ctx0" brushRef="#br0" timeOffset="26130.2">29744 1216 0,'0'0'0,"-25"0"16,50 0 0,24 0-1,100 0 1,-75-25 0,-24 25-16,49-25 15,-49 0 1,-25-24-1,-50 24 1,-25 0 15,1 25-15,-26 50 0,26 24-1,24 25 1,25-49-1,49-25 1,75-25 0,-74-50-1,0 25 1,-26 0 0,1 50 30,-25 0-30,25-25 0,0 0-1</inkml:trace>
  <inkml:trace contextRef="#ctx0" brushRef="#br0" timeOffset="26484.96">30438 1141 0,'0'0'0,"25"-49"15,0 49 17,-25 24-17,25 26 1,-25 24 0,-25 1-1,25-50 1,0-1-1,25-48 1,-1-51 0,26 1 15,-25 49-31,0 0 16,-1 50 15,1 49-16,0-49 1,0-25-16</inkml:trace>
  <inkml:trace contextRef="#ctx0" brushRef="#br0" timeOffset="28169.15">31133 1017 0,'0'0'0,"0"-50"0,0 26 31,-25 24-31,-25 0 16,-24 49 15,-1 26-15,51-1 0,24 1-1,0-26 1,49-49-1,51 0 1,-51-25 0,1-49-1,-50-25 1,25 24-16,-50-123 16,25-1-1,-25 125 1,25 99 15,-50 99 0,26 49-15,48 1 0,26-25-1,24-75 1,50-49-1,-24-25 1,-51-25-16,26-49 16,-51 0-1,1-1 1,-50 50 0,-24 25-1,-1 0 1,1 50-1,-1 0 1,25 24 15,25-24-15,50-50 0,49-25-1,-49-25 1,-1 1-1,-24-1 1,0 50 15,0 25-15,24 24 0,-24 1-1,-25-25 1,0 0-1,25-25 17,0-50-17,24 0 1,1-24 0,-25 24-1,0 1 1,-1-1-1,-48 0 1,24 26 0,-25 24-1,0 0 1,0 24 0,25 26-1,25-25 16,25 0-31,-1 24 16,-24 1 0,0 49 15,0-24-15,-1-1-1,26-49 1,49-25-1,-24-25 1,-1 0 0,1-24-1,-1-51 1,-74 51-16,25-1 16,-25 25-1,-25 0 1,-25 25-1,-24 25 1,24 0 15,25 50-15,25-1 0,50-24-1,-25-26 1,49-24-1,26-24 1,-51-26 0,-49 25-1,50-99 1,-50-74 0,49 24-1,-49 50 1,0 99-1,0 50 1,-24 74 15,-1 75-15,0 49 0,0-148-16</inkml:trace>
  <inkml:trace contextRef="#ctx0" brushRef="#br0" timeOffset="28881.81">27461 695 0,'0'0'0,"0"-25"47,-25 25-31,25 25 31</inkml:trace>
  <inkml:trace contextRef="#ctx0" brushRef="#br0" timeOffset="30035.53">4019 4143 0,'0'0'0,"0"-25"16,0 0-16,-25 25 47,0 25-47,-25 25 15,1 49 1,24 50 0,0 0 15,25-1-15,25 1-1,25-25 1,-26-24-1,-24-1 1,-24-74-16,-26 74 16,0-50-1,-24 1 1,0-50 0</inkml:trace>
  <inkml:trace contextRef="#ctx0" brushRef="#br0" timeOffset="30718.7">3523 5135 0,'0'0'0,"0"-25"16,0 1 0,0-1-1,24 0 1,26 0-1,24-25 1,26 1 0,-1-1-1,-50 1 1,-24 24 0,0 25-1,-25-25 32,0 50-31,-25 49-1,0 25 1,25-49 0,25-25-1,25 0 1,-25-25-1,24-50 1,-24-24 0,0-26-1,25 51 1,-1 24 0,26 0-1,-1 50 1,-49 0-16,24 74 15,-24-25 17,-25-49-17,0 0 17,0-99-17,0-26 1,0 1-1,25 50 1</inkml:trace>
  <inkml:trace contextRef="#ctx0" brushRef="#br0" timeOffset="31253.02">4788 4813 0,'0'0'16,"0"49"0,0 1-1,0-25 1,0-1 0,0-73-1,0 24 1,25-74-1,-25 49-15,49 1 16,1 24 0,-1 25-1,1 49 1,-25 26 0,-25-26-1,25-24 1,-25-50 15,0-49 0,49 24-15,-24 1 0,0 24-16,0 25 15,24 25 1,1 49-1,-1-24 1,1 24 0,-25-24-1</inkml:trace>
  <inkml:trace contextRef="#ctx0" brushRef="#br0" timeOffset="31735.47">6698 4937 0,'0'0'0,"0"-25"31,25 50-15,-50-1-1,25 26-15,0 25 16,0-26-16</inkml:trace>
  <inkml:trace contextRef="#ctx0" brushRef="#br0" timeOffset="32568.8">8707 4242 0,'0'0'0,"0"-25"0,0 0 16,-74 1-1,-25 48 1,-1 51-1,1 49 1,74-25 15,50-49-31,50-25 16,49-1 0,24-24-1,-73 50 1,-50-25-1,-25 49 1,-25 1 0,-74-1-1,-1-24 1,26-26 0,0-24-1,74-49-15</inkml:trace>
  <inkml:trace contextRef="#ctx0" brushRef="#br0" timeOffset="32969.46">9203 4416 0,'0'0'0,"0"25"16,-24-1 0,-1 51-1,25-26-15,0 75 16,25-49 0,49-1-1,25-74 1,-24-25-1,-26-49 1,-24 0 15,-25-1-15,-50 26 0,-49-1-1,-25 50 1,-25 0-1</inkml:trace>
  <inkml:trace contextRef="#ctx0" brushRef="#br0" timeOffset="33201.8">10295 4639 0,'0'0'0,"0"25"32,0 0-32,-25 24 15,-25 50 1,26-24-16</inkml:trace>
  <inkml:trace contextRef="#ctx0" brushRef="#br0" timeOffset="34202.71">13867 4044 0,'0'0'15,"0"-25"-15,0 0 32,0 0-17,0 0 1,-50 1-1,26-1-15,-51 25 16,1 25 0,24 74-1,1 25 1,24 0 0,50 0-1,24 0 1,1 25-1,-1 24 1,1 1 15,-50-25-15,0-25 0,0-74-16,-25-1 15,0-49 1,1 0-1</inkml:trace>
  <inkml:trace contextRef="#ctx0" brushRef="#br0" timeOffset="34435.3">13396 4986 0,'0'0'0,"25"-25"16,-25 1 0,24-26-1,51 0 1,24-24 0,50 24-1,-75 50-15</inkml:trace>
  <inkml:trace contextRef="#ctx0" brushRef="#br0" timeOffset="35302.04">15033 4068 0,'0'0'0,"0"-24"31,-25 48 0,0-24-15,-24 100 0,24-26-16,-25 100 15,50-25 1,0 24-1,25-24 1,74-50 0,50-49-1,0-50 1,-50-25 0,-49 0-1</inkml:trace>
  <inkml:trace contextRef="#ctx0" brushRef="#br0" timeOffset="35919.53">15306 4416 0,'0'0'0,"0"-50"16,0 25-1,25 0 1,24 1 0,1 24-1,24 24 1,-24 51 0,0 24-1,-50-49-15,24 24 16,-24 1-1,-24-51 17,24-48-1,24-51-15,-24-24-1,25-50 1,-25 0-1,25 75 1,-25 24 0,0 25 15,0 50-31,-25 25 16,0 49-1,1 25 1,48-49-1,26-1 17,49-24-17,-24-26 1,24-24 0,-50 25-16</inkml:trace>
  <inkml:trace contextRef="#ctx0" brushRef="#br0" timeOffset="36702.15">16497 3597 0,'0'0'0,"-25"0"31,25-25-31,25 25 78,24 25-78,1-25 16,-1 25-16,1 0 15,25 24-15,-1-24 16,50 99 0,-25 50-1,-49-75-15,-50 99 16,-50 1-1,-24-50 17,-1-50-17,51-74 1,-1 0 0,25-50 15</inkml:trace>
  <inkml:trace contextRef="#ctx0" brushRef="#br0" timeOffset="47219.58">18184 4292 0,'24'0'16,"1"-25"62,0 25-78,0 0 16,0 0-16,-1 0 15,51 0 1,-26 0 0,1-25-1,24 0 1,-49 0-1,-50 25 1</inkml:trace>
  <inkml:trace contextRef="#ctx0" brushRef="#br0" timeOffset="47453.34">18184 4614 0,'0'0'0,"-25"25"32,25 0-17,25-25 1,49 0 0,75-50-1,49 1 1,25-1-1</inkml:trace>
  <inkml:trace contextRef="#ctx0" brushRef="#br0" timeOffset="48220.38">19895 4217 0,'0'0'0,"0"-25"16,0 1 0,0-1-1,25 25-15,74-50 16,0 50-1,1 25 17,-51 25-17,-24 49 1,-25 25 0,-50 0-1,1-50 1,49-49-1,-25-25-15,50-49 32,24-51-17,26-49 1,24-49 0,-24 49-1,-51 75 1,1 49-1,-50 25 17,-24 50-17,-1 49 1,50-25-16,0 75 16,25-50-1,49-24 1,26-50-1,-51-25-15</inkml:trace>
  <inkml:trace contextRef="#ctx0" brushRef="#br0" timeOffset="48503.6">20987 4267 0,'24'0'47,"26"-25"-31,0 25 0,24-25-16,25 0 15,-24 1-15,-1 24 16,100-75-1,-149 75 1,-1-25 0</inkml:trace>
  <inkml:trace contextRef="#ctx0" brushRef="#br0" timeOffset="48785.8">21384 4019 0,'0'0'16,"-50"0"-16,25-25 31,0 25-15,50 25 15,-25 0-15,50 74-1,-25 0 1,-1 25 0,-24-49-16,0 24 15,0-25 1</inkml:trace>
  <inkml:trace contextRef="#ctx0" brushRef="#br0" timeOffset="49137.78">22227 3845 0,'0'-25'32,"-25"50"-1,50 25-15,-25-1-16,25 1 15,-25 24-15,0 26 16,25-1 15,-25-50-31,-25 51 16,0-51-1,25-24-15</inkml:trace>
  <inkml:trace contextRef="#ctx0" brushRef="#br0" timeOffset="49655.46">22897 3696 0,'0'0'0,"0"-25"16,0 1-16,0-1 47,25 50-32,-1 24 1,26-24-16,49 74 16,25 25-1,0 0 16,-49 50-15,-75 0 0,-75-25-1,-73-1 1,-76-48 0</inkml:trace>
  <inkml:trace contextRef="#ctx0" brushRef="#br0" timeOffset="50253.33">19846 3944 0,'0'0'0,"-50"-24"16,25 24-1,0 0 1,1 49 0,-1 1-1,0-1-15,-50 175 16,26 49 0,24-50-1,0-25 1,25-74-1,75-24 1,24-51 0,-25-24-16</inkml:trace>
  <inkml:trace contextRef="#ctx0" brushRef="#br0" timeOffset="51455.33">24137 4143 0,'-25'0'141,"25"-25"-32,50 50-62,0-25-31,-1 0-1,1 0-15,-1 0 16,1-25 0,24 0-16,-24 0 15,74-49 1,-74 24 0,-25 1-1,-1-1 1,-24 1-1,-24-1 1,-51 50 0,1 0-1,-50 25 1,-50 74 15,75 25-15,24-25-16,75-49 31,-24-1-31,48 51 16,51-26-1,74-24 1,-1-50 0,1 0-1,0-50 1,-25-49-1</inkml:trace>
  <inkml:trace contextRef="#ctx0" brushRef="#br0" timeOffset="52269.74">24906 2977 0,'-25'0'31,"25"-25"16,25 25-16,0 0-15,25 0-16,-26 0 15,26 0-15,0 50 16,-26-1-1,1 51 17,-74-1-17,-1-25 1,50-49-16,-25 25 16,0-50-1,50 0 16,50-25-15,24 0 0,-25-25-1,1 26 1</inkml:trace>
  <inkml:trace contextRef="#ctx0" brushRef="#br0" timeOffset="52870.45">25427 3002 0,'0'0'0,"0"-25"16,0 0 0,25 0-1,0 0 1,49 25-1,1 0 1,24 25 0,-50 50-1,1-1 1,-50 50 0,-25-74-1,25-25 1,0-50 46,50-25-62,-25-24 16,-1-1 0,51-74-1,-1 50 1,-74 74-1,-25 50 17,1 50-17,-1 24 1,25 0 0,74-24-1,75-51 1,0 1 15,-25 0-15,-50-50-16</inkml:trace>
  <inkml:trace contextRef="#ctx0" brushRef="#br0" timeOffset="63887.06">3622 7864 0,'0'0'0,"25"0"31,-25-25 63,0 0-94,0 1 16,0-1-16,-25 0 15,25 0 1,-25 0-1,0 25 1,-74 50 0,0 24-1,24 50 1,51-24 0,24-26-1,49-24 1,1-1-1,-25-49-15,49 50 16,0-1 0,-49 26-1,-25-1 1,-49 26 0,-51-26-1,1-24 16,25-26-15,-1-48 0,26-26-1,24-24-15</inkml:trace>
  <inkml:trace contextRef="#ctx0" brushRef="#br0" timeOffset="64388.25">4019 7690 0,'25'-25'31,"-25"50"0,0 0-31,0 0 16,24 74 0,-48 50-1,-1-25 1,25 0 0,0-25-1,0-24 1,25-50-1,-1-1 1,26 1 0,49-74-1,-74-1-15</inkml:trace>
  <inkml:trace contextRef="#ctx0" brushRef="#br0" timeOffset="64637.09">3969 8137 0,'0'0'0,"-25"0"16,50 25 46,25-50-62,-25 25 16,-1 0-16,26-25 15</inkml:trace>
  <inkml:trace contextRef="#ctx0" brushRef="#br0" timeOffset="65571.48">4366 8087 0,'0'0'0,"50"0"31,-26 0-15,1 0-16,50-25 16,-26-24-1,-49 24 1,0-25 15,-25 26-15,-24 24-1,-26 24 1,26 51 0,24-50-16,0 74 15,25-50 1,25 1-1,25 0 1,49-50 0,25 0-1,25-50 1,-25-24 0,-50-1-1,1-24 16,-26-25-15,-49 50 0,0 49-1,0 50 17,0 74-17,0 0 1,0 50-1,0 0 1,0 49 0,-25 1-1,25-26 1,-24-49 0,24-99-1,0-25 16,0-99-15,0-100 0,0-24-1,24 0 1,26 49 0,0 25-1,-1 75 1,1 49-1,-1 25 1,-24 75 0,0 49-1,-50-75-15,0 75 16,-24-49 0,-50-1-1,-1-49 1</inkml:trace>
  <inkml:trace contextRef="#ctx0" brushRef="#br0" timeOffset="66354.56">6425 7715 0,'25'-25'31,"-25"0"-15,0 75-1,0-25 1,0 0-16,-25 99 31,25-50-31,0 50 16,0-25-1,74-49 1,26-50 0,-1-50-1,-25-24 1,-24-25-1,-25 24 1,-25 51 0,0 48 15,0 1-15,0 25-1,0 99-15,0-1 31,25 1-15,-25-25 0</inkml:trace>
  <inkml:trace contextRef="#ctx0" brushRef="#br0" timeOffset="66804">7566 7864 0,'0'0'16,"-25"25"-16,1-25 0,-1 25 15,25-1-15,0 1 16,0 25 0,0-25-1,25-1 1,24-24-1,-49-24 1,0-1 0,0 0-1,-74 0 1,24 25 0,-24 25-1</inkml:trace>
  <inkml:trace contextRef="#ctx0" brushRef="#br0" timeOffset="67120.97">7541 8410 0,'0'0'0,"0"74"31,25-49-31,-25 0 31,50-25-31,-25 0 16,24-25 0,-49-25-1,0 1 1,-74-1 15,-25 50-15,74 0-16,-25 25 0</inkml:trace>
  <inkml:trace contextRef="#ctx0" brushRef="#br0" timeOffset="68619.82">2605 9600 0,'0'0'0,"-25"0"31,50 0 78,0 0-93,24 0-16,1 0 16,-1-24-16,51 24 15,-26-25 1,25 25 15,25-25-15,25 0-1,25 0 1,-25 1 0,-75-1-16,50 25 15,-25 0 1,-24-25-1,24 25 1,0 0 0,0 0-1,1 0 1,24-25 0,0 25-1,25-25 16,-1 1-15,-48 24-16,48-25 16,1 0-1,0 0 1,-25 0 0,-25 25-1,25-24 1,-24-1-1,24 0 1,0 0 0,25 0-1,-25 1 1,49-1 0,-74 0 15,-24 0-16,-1 0 1,1 25 0,-1-25-1,-24 25 1,-1-24 0,1 24-1,-25-25 1,0 25-1,24 0 1,-24 0 47,0 0-1,-50 0-62</inkml:trace>
  <inkml:trace contextRef="#ctx0" brushRef="#br0" timeOffset="74938.88">9873 7938 0,'-25'0'0,"1"50"62,24-25-62,0 49 16,0 1-16,-25-1 15,25 125 1,0-51 0,0-48-1,0-76 1</inkml:trace>
  <inkml:trace contextRef="#ctx0" brushRef="#br0" timeOffset="75220.95">9724 7914 0,'0'0'0,"0"-50"16,0 25 15,50 0-15,24 1 0,26-26-1,24 0 1,-50 1-1</inkml:trace>
  <inkml:trace contextRef="#ctx0" brushRef="#br0" timeOffset="75642.35">9848 8310 0,'0'0'0,"-49"125"15,24-101 1,25 1 0,25-25-1,24-25 1,51-49 0,24-25-1,0 24 1,-50 26-1,-24 49 1,-50 24 31,0 1-31,25 0-16,-25 25 31,-25-1-16,25 26 1,-25-26 0,25-24 15</inkml:trace>
  <inkml:trace contextRef="#ctx0" brushRef="#br0" timeOffset="76539.39">10617 8162 0,'0'0'0,"25"24"15,-25 1-15,0 50 31,0-26-15,0-24 15,0-50-15,0-24 0,50-26-1,24 26 1,1 49-1,-51 0 1,1 49 0,0 1-1,0-1 1,-25 1 0,49-50-1,26-50 16,24-24-15,-24 24-16,24-24 16,-50 0-1,-24 24 1,0 50 0,-75 0-1,-24 74 1,0 1-1,24 24 1,25-25 0,25-24-1,25-25 1,49 0 0,26-75 15,-26-24-16,25-50 1,-24-50 0,-51-49-1,-24 24 1,-24 26 0,-1 123-1,0 50 1,25 74-1,0 75 1,25 174 0,24-174-1,-49-75 1,25-49 0</inkml:trace>
  <inkml:trace contextRef="#ctx0" brushRef="#br0" timeOffset="76738.16">10791 7814 0,'0'-24'15,"-25"24"1,0 0-16</inkml:trace>
  <inkml:trace contextRef="#ctx0" brushRef="#br0" timeOffset="77822.64">14363 7740 0,'0'0'16,"25"-50"15,-50 100 0,25-25-31,25 49 16,-25 75 0,25 25-1,-25-50 1,25-50 0,-25-24-1,49-50 1,1-75-1,24-24 1,-49 25-16,25-50 16,-1 49-1,-24 50 1,-25 50 15,50 50 0,-1-1-15,1 25 0,0-49-1,-50-25 1,24-1 0,1-24-1,0-74 1,0 24-16,0-98 15,-1-1 1,1 50 0,-25 74-1,0 0 17,-25 50-17,25 24 1</inkml:trace>
  <inkml:trace contextRef="#ctx0" brushRef="#br0" timeOffset="78071.97">15628 8509 0,'0'0'0,"0"50"16,0 24 0,-24 0-1,24 26 1,0-26 0,24 25 15,26-24-31</inkml:trace>
  <inkml:trace contextRef="#ctx0" brushRef="#br0" timeOffset="78705.28">18928 7938 0,'0'0'0,"-25"-24"16,0-1 0,0-25-1,25 25 1,-25-49 0,-49 24-1,-25 25 1,-25 50-1,0 50 1,49 74 0,51-75-16,24 25 15,74-49 1,50-50 0,-25-50 15,0-24-16,-49-1 1,-25 26 0,24 49 15,-24 99-15,0 25-1,-25-25 1,25-49-16,-25-25 15</inkml:trace>
  <inkml:trace contextRef="#ctx0" brushRef="#br0" timeOffset="79106.1">19052 7839 0,'0'0'16,"25"0"-16,-25-25 0,24 50 31,1 0-31,0 25 16,-25 24-1,25 0 1,-25-49 0,0-74 15,25 24-31,-25-25 15,49-49 1,-24 74 0,25 25-1,-26 50 1,1 49 0,0 25-1,25-50 16,-1-74-31,50 0 16,-24-24-16</inkml:trace>
  <inkml:trace contextRef="#ctx0" brushRef="#br0" timeOffset="79540.13">20143 7814 0,'25'-24'15,"-50"48"-15,50-73 0,-50 49 47,0 0-47,-24 25 16,-26 74-1,26 0 1,24 25 15,50-74-15,74-50-1,0-25 1,-24-25 0,-26-49-1,-24 25-15,-25-26 16,-25-173 0,-49-148-1,49 321 1,0 26-1,0 74 1,50 149 0,25 49 15,24 50-15,1-124-16</inkml:trace>
  <inkml:trace contextRef="#ctx0" brushRef="#br0" timeOffset="80372.64">22128 7442 0,'0'0'15,"0"-25"-15,25 25 0,-25-24 32,0 48-17,0 26 1,24 0-16,1 74 16,-25 49-1,50-24 1,-25-74-1,-1-75 17,1-25-17,25-99 1,-1-75 0,-24 26-1,-25 73 16,25 100-31,-25-24 16,25 98 15,0 50-15,49 50 0,-24-1-1,24-73 1,-49-26-1,0-74 1,0 0 0,-25-50-1,24-98 1,-24-101 0,0 125-16,25-74 31,-25 124-16,-25 49 1,25 0 0,0 50-16</inkml:trace>
  <inkml:trace contextRef="#ctx0" brushRef="#br0" timeOffset="80672.63">23095 7690 0,'0'0'16,"75"50"0,-50-25-16,-1 24 15,-24 26 1,0 49 0,-24-25 15,-1 0-16,25-74 1,25-25 0,49-50-1,25-24 1,0 0 0,-49 49-16</inkml:trace>
  <inkml:trace contextRef="#ctx0" brushRef="#br0" timeOffset="81042.17">24286 7442 0,'0'0'16,"25"0"0,-25-25-1,-25 75 1,0 0-1,25-1 1,0-24 15,25-25 1,-25-25-32</inkml:trace>
  <inkml:trace contextRef="#ctx0" brushRef="#br0" timeOffset="81306.59">24336 8062 0,'0'0'0,"-25"50"15,0-25 1,25 24 0,-25-24-1,25 0 1,25-25 15,-25-50-31</inkml:trace>
  <inkml:trace contextRef="#ctx0" brushRef="#br0" timeOffset="82655.64">8261 11064 0,'0'0'0,"0"-50"15,0 26 1,0-1 15,0 50-15,0-1-16,-25 26 16,25 124-1,-25 24 1,25-24-1,0-75 1,0-74 0,25-25-1,25-75 1,-1 51-16,1-100 16,24 24 15,-24-24-16,-50 75 1,25 49 15,24 49-15,-24 26 0,25 24-1,-1 0 1,1 0-1,-1-24 1,-24-50 0,-25 0-1,25-100 1,0-99 0,-50-74 15,50 50-16,-25 74 1,0 99 0,0 0-1,0 50 1,0 99 0</inkml:trace>
  <inkml:trace contextRef="#ctx0" brushRef="#br0" timeOffset="82987.64">9303 11883 0,'0'0'0,"0"-25"16,0 50 15,-25 0-15,25 74 0,-25 0-1,0 0 1,25-24-1</inkml:trace>
  <inkml:trace contextRef="#ctx0" brushRef="#br0" timeOffset="83357.1">9898 11535 0,'0'0'0,"-25"0"46,25-24-14,25 24-32,0 0 15,0 0-15,24-25 16,-24 25 0,74-25-1,-24 0 1,-26 0-1</inkml:trace>
  <inkml:trace contextRef="#ctx0" brushRef="#br0" timeOffset="83555.53">9972 11784 0,'0'0'0,"-24"0"31,24 24-15,24 1-1,51-50 1,49 1 15,25-1-31</inkml:trace>
  <inkml:trace contextRef="#ctx0" brushRef="#br0" timeOffset="84605.74">11436 10494 0,'0'0'0,"0"-50"31,-25 25 0,25 50-15,0 0-16,0 0 16,0 49-1,0 0 1,0 1-1,0 24 1,0 0 0,25 25-1,-25 0 1,25 25 0,0-25-1,-25 0 16,24-49-31,-48 24 16,24 25 0,24 0-1,-24 0 1,0-50 0,0 26-1,0-1 1,-24 0-1,24 25 1,0-49 0,0 24-1,-25-25 1,25-49-16,-25 49 31,25 26-15,0-26-1,-25 25 1,25-24 0,0-1-1,-25-24 1,25-1 0,0 1-1,25 0 1,-25-1-1,0 1 1,-25-1-16,25 1 16,0 0 15,0-1-15,0 1-1,0-25 1,0 0-1</inkml:trace>
  <inkml:trace contextRef="#ctx0" brushRef="#br0" timeOffset="87177.57">12230 10692 0,'0'-25'0,"0"0"16,0 1 15,-25 24 31,25 24-46,-25-24-16,0 25 16,1 0-16,24 0 15,-25 0 1,0 49-1,0-49-15,0 49 16,1 1 0,-1-1-1,25 25 1,0-24 0,0-26-1,25 1 1,-1 0-1,1-26 1,25 26 0,-25-25-1,74 0 1,-50-1 15,-24-24-15,0 0-1,25 0 1,-1-24 0,1 24-1,0-25 1,-1 25 0,-24-25-1,0 0 1,0 0-1,-1 1-15,1-1 16,0-25 0,0 1-1,0 24 1,-25-25 15,24 25-15,-24-24-1,0-1 1,-24 0 0,24 26-1,0-1 1,0-25 0,0 25-1,-25 1-15,25-1 16,0-25-1,-25 25 1,0 1 0,25-1-1,-25 0 1,1 0 0,-1 25 15,-25-25-16,25 25 1,-24 0 0,24 0-1,0 0 1,0 0 0,0 0-1,1 0 1,-1 0-1,0 0 17,0 0-17,0 0 1,1 0 15,-1 25-15,0-25-1,0 25 32,0-25-31,25 25 0,0 24-1</inkml:trace>
  <inkml:trace contextRef="#ctx0" brushRef="#br0" timeOffset="88239.73">12304 12478 0,'0'-25'15,"0"0"-15,0 1 16,-25 24-1,-24 0 17,24 49-17,25-24-15,-25 74 16,0 25 0,25 0 15,25-24-16,0-51-15,0 50 16,0 1 0,-1 24-1,-24-25 1,0 0 0,-24-24-1,-1-26 1,0 1-1,0-50 1,0 0-16</inkml:trace>
  <inkml:trace contextRef="#ctx0" brushRef="#br0" timeOffset="88475.22">12007 13297 0,'0'0'0,"0"-25"16,-25 25 0,25-25-1,25 0 1,-1 1 0,51-1-1,24 0 1,0-25-1,-74 50-15</inkml:trace>
  <inkml:trace contextRef="#ctx0" brushRef="#br0" timeOffset="88772.37">12751 12776 0,'0'0'15,"0"-25"-15,-25 25 32,0 0-17,0 25 1,1 0-16,-1 24 16,0 100-1,0-50 1,25 1-1,50-26 1,-1 0 0,1-49-1,24-25 1</inkml:trace>
  <inkml:trace contextRef="#ctx0" brushRef="#br0" timeOffset="89306.13">12850 13049 0,'0'0'0,"0"-25"0,0 0 15,0-49 1,25 49 0,24 0-1,1 25 1,0 50-1,-26 49 1,-24 25 0,0-50-1,25-49 17,-25-50-1,0-49-16,0-25 1,25-1 0,0 26-1,-25 49 1,0 0 15,0 50-31,0 0 16,-25 49-1,50 1 1,0-1 0,24-24-1,26 0 1,-50-50-16,24 24 31,-24-24-31</inkml:trace>
  <inkml:trace contextRef="#ctx0" brushRef="#br0" timeOffset="89691.36">13470 12825 0,'0'0'15,"0"-24"-15,0-1 16,25 0 15,25 25-15,-26 0-1,1 25-15,50 24 16,-26 26 15,-24-26-31,-25 1 16,25 99-1,-50 25 1,0-125 0,0 26-1,-24-51 1,-1-24 0,1-24 15</inkml:trace>
  <inkml:trace contextRef="#ctx0" brushRef="#br0" timeOffset="90709.45">15331 10543 0,'25'0'32,"-50"0"-17,0 25 1,25 0 0,0 24-1,0 51 1,25-26-1,24-24 1,1-26 0,0-48-1,24-51 1,0-49 0,-49 25-1,0 0 1,-25 74-1,0 0 17,-25 50-32,0 49 15,25 50 1,25 0 15,0 50-15,-25 0-1,0-50 1,-25 0 0,-24-75-1,24-24-15,-25-25 16,1-49 0,-1-1-1,25-24 1,25-1-1</inkml:trace>
  <inkml:trace contextRef="#ctx0" brushRef="#br0" timeOffset="91089.31">16000 11163 0,'0'0'0,"25"0"31,-25 25-31,25 0 16,0 49-1,-75 75 1,25-25-1,1-49 1,24-51 0,24-24-1,26-24 1,49-26 0,-24 25 15,-26 0-16,-24 25-15,0 0 0</inkml:trace>
  <inkml:trace contextRef="#ctx0" brushRef="#br0" timeOffset="91807.42">15628 12503 0,'0'0'0,"-24"0"16,-1 0 0,25 25-1,-25 0 1,50 24 0,0-24-1,49-25 1,0-50-1,1-49 1,-50 49-16,-1-49 16,1 50-1,-25 24 17,-25 74-1,25 51-16,25 73 1,-25 1 0,0-75-16,0 0 15,0 100 1,-25-50 0,-24 0-1,-26-125 1,1-24-1,0-99 1,24-25 0,25 25-1,25 24 1,0 26 15</inkml:trace>
  <inkml:trace contextRef="#ctx0" brushRef="#br0" timeOffset="92122.9">16249 13371 0,'0'0'0,"24"25"31,-24 0-31,0 49 16,-24 25-1,-26 1 1,50-76 15,0 1-15,50-25-1,-26-25-15,76-74 16,-26 25 0,-49 49-16</inkml:trace>
  <inkml:trace contextRef="#ctx0" brushRef="#br0" timeOffset="92439.88">16298 12230 0,'0'0'0,"0"-25"32,0 50-17,0 0 1,-49 99 0,-26 0-1,50-50 1</inkml:trace>
  <inkml:trace contextRef="#ctx0" brushRef="#br0" timeOffset="93222.8">17166 10469 0,'0'0'0,"0"-25"32,0 50-32,0 0 15,0-1 1,25 76-1,0 48 1,0 26 0,0 25-1,-25-75-15,49 99 16,-24 0 0,-25-24-1,25-1 1,-25 0-1,25 1 1,-1-25 0,-48-1-1,24 1 17,0-25-17,0 0 1,-25 49-1,25-74 1,0-25 0,0-24-1,0-26 1,0 1 0,0-25 15,0-50-16,0 0-15</inkml:trace>
  <inkml:trace contextRef="#ctx0" brushRef="#br0" timeOffset="93639.32">17960 12106 0,'-25'0'16,"75"0"31,-25 0-47,0 0 15,24 0-15,1-25 16,-25 25-1,49-25 1,-49 1 0,0 24-1</inkml:trace>
  <inkml:trace contextRef="#ctx0" brushRef="#br0" timeOffset="93822.93">18010 12478 0,'0'0'0,"-50"25"16,50 0-1,25-25 1,0 0 0,0 0-1,99-25 1,-25 0-16</inkml:trace>
  <inkml:trace contextRef="#ctx0" brushRef="#br0" timeOffset="94833.99">19325 10444 0,'0'0'0,"0"-25"16,-25 25-1,25 25 17,-25 0-32,25 0 15,-25 74 1,50 74-1,-25-73-15,25 123 16,24 25 0,1-25-1,0 1 1,-1-26 15,-24 50-15,-25-25-1,25-24 1,-25-26 0,0 1-1,0-25 1,0 25 0,0 74-1,25-124 1,-25 0-1,24-50 1,-24 1 0,25-26-1,-25-24 1,0 0 15,0 0 0</inkml:trace>
  <inkml:trace contextRef="#ctx0" brushRef="#br0" timeOffset="95890.48">20267 10543 0,'0'-25'16,"-25"1"0,-24 24 31,49 24-32,-25 1-15,0 25 16,0-25-16,1 24 15,-26 75 1,50-25 0,0 1-1,0-1 1,25 0 0,0-24-1,49-26 1,0 1-1,26-50 1,-51 0-16,51 0 16,-26-25-1,0 0 1,1-24 15,-26-26-15,-24 26-1,0-1 1,0-25 0,-25 1-1,-25 0 1,0-26 0,25 51-1,-25-1 1,-24 1-1,24 24 1,-25-25 0,1 50-1,-26-25 1,26 1 15,-26 24-15,26 24-1,-26 1 1,-24 0 0,25 0-1,49 0 1</inkml:trace>
  <inkml:trace contextRef="#ctx0" brushRef="#br0" timeOffset="97390.62">20094 13173 0,'0'0'0,"-25"0"0,25-25 31,0 0 16,0 0-47,49 25 15,-49-25-15,25 1 16,50 24 0,-1-25-1,-24 50 1,-1 24-1,-24 51 1,-25-51 0,-25 1-1,25 49-15,-24-25 32,-1-49-17,25-25 16,25-49-15,-1-51 0,26-24-1,0 25 1,-26 25 0,1 24-1,-25 25 1,0 50 31,-25 0-32,25 24-15,-24 26 32,-1-1-17,50 1 1,-1-1-1,26-24 1,24-25 0,-49-25-1</inkml:trace>
  <inkml:trace contextRef="#ctx0" brushRef="#br0" timeOffset="97675.81">20937 13272 0,'0'-25'63,"25"25"-63,0-25 15,-1 25-15,26 0 16,0-24 0,-25-1-1,-1 25-15,1 0 16,0 0 15</inkml:trace>
  <inkml:trace contextRef="#ctx0" brushRef="#br0" timeOffset="97994.35">21111 13098 0,'0'-25'15,"-25"25"1,0 0-1,25 25 17,0 0-17,0 25 1,0 24 0,25 1-1,-25-1 1,0 0-1,0-49 1,0 0 15</inkml:trace>
  <inkml:trace contextRef="#ctx0" brushRef="#br0" timeOffset="98306.77">21532 13049 0,'0'-25'31,"0"50"16,0-1-47,0 1 15,0 0-15,25 0 16,-25 0-16,0 24 16,25 1-1,-25-25-15,25 24 16,-25-24 15</inkml:trace>
  <inkml:trace contextRef="#ctx0" brushRef="#br0" timeOffset="98656.27">21830 12925 0,'0'-50'31,"25"50"1,25 25-17,-26 0 1,1-1-16,25 1 16,-25 25-16,49 24 31,-24 26-16,-50-1 1,-25 25 0,-74 0-1,-50 0 1,-50 0 0</inkml:trace>
  <inkml:trace contextRef="#ctx0" brushRef="#br0" timeOffset="99257.04">19994 12974 0,'0'-25'15,"-24"25"1,-1 0 15,0 0-31,0 25 16,0 50-1,-24 24 1,24 75 0,0-1-1,25 1 1,50-50-1,24 0 1,25-25 0,-49-49-16</inkml:trace>
  <inkml:trace contextRef="#ctx0" brushRef="#br0" timeOffset="100156.93">22326 13247 0,'0'0'0,"0"25"62,25-25-62,0 0 16,24 25-1,-24-50-15,25 25 16,49-50 0,-24 26-1,-26-51 1,-24 50 0,-25-24-1,-50 24 1,1 25-1,-1 25 1,-49 24 0,49 26-1,-24 24 1,49 0 15,25 0-15,0-74-16,50 25 15,74-25 1,0-25 0,0-25-1,-25-25 1,-74-24 0</inkml:trace>
  <inkml:trace contextRef="#ctx0" brushRef="#br0" timeOffset="100540.09">22748 12652 0,'0'0'16,"0"-50"-1,25 50 32,0 25-31,-25 0-16,0 24 16,24 26-1,-24-26-15,0 1 16,0-25 15,50-50-15,49-25-1,-24-24 1,-26 24 0</inkml:trace>
  <inkml:trace contextRef="#ctx0" brushRef="#br0" timeOffset="101024.53">23170 12553 0,'0'0'0,"0"-25"16,25 0-1,-1 0 1,26 25-1,0 25 1,-50 74 0,-25 25-1,-25-49 1,50-51 15,-25 1-15,75-50-1,0-49 1,24-50 0,-24 50-16,-26-26 15,1 75 1,-25 1 0,0 73-1,-25 26 1,1 24-1,48-25 1,26 1 0,49-1-1,50-49 1</inkml:trace>
  <inkml:trace contextRef="#ctx0" brushRef="#br0" timeOffset="103989.64">27064 10171 0,'0'0'0,"-24"0"31,24-25 63,0 0-94,24 1 16,1-1-1,0 0-15,0 0 16,0 25-1,24-25 1,1 50 0,-1 25-1,-24 49 1,0 0 0,-50 25-1,-24-24 1,24-26-1,0-49-15,0 0 16,0-25 0,50 0 46,-25-25-46,25 0-1,0-49 1,24-1 0,26-24-1,-26-25 1,26 0 0,-50 49-16,49-24 15,-49 25 1,-25 49-1,25 25 32,-50 25-31,25 0-16,-50 49 31,1 0-15,24 26-1,0-1 1,25-25 0,25-24-16,25 24 15,-1-24 1,26-25 0,-51 0-1,1-25 1,0-25-1,0 25 1</inkml:trace>
  <inkml:trace contextRef="#ctx0" brushRef="#br0" timeOffset="104589.93">28181 10245 0,'25'0'16,"-25"-24"0,24 24 30,1 24-30,0-24 0,25 0-16,-1 0 15,26 0 17,-26-49-17,1-1 1,-25-24-1,-25 24 1,-25 1 0,-50 24-1,1 50 1,-25 24 0,24 26-1,26 24 1,-1 0-1,50-49-15,0 49 16,25-25 0,25-24-1,-1-25 1,50-25 15,1-50-15,-26-24-1,0-1-15</inkml:trace>
  <inkml:trace contextRef="#ctx0" brushRef="#br0" timeOffset="105073.9">28602 9452 0,'0'0'0,"0"-25"16,25 25-1,25 0 1,-25 0-1,-1 0 1,1 25 0,0 24-1,0 26 1,-50 24 0,0-25-1,-24-24 1,73-75 46,1 25-46,25-25-16,-25 0 16,24 1-1,-24-1-15,0 25 16,-25-25-16</inkml:trace>
  <inkml:trace contextRef="#ctx0" brushRef="#br0" timeOffset="105627.96">28999 9476 0,'0'0'0,"-24"-24"0,24-1 16,24 0 15,26 25-15,-25 0-16,0 0 15,24 25 1,-24 24 15,-25 26-15,0-1-1,-25-24 1,25-25 0,-25-25-1,50-25 1,-25 0 0,50-74-1,-1 0 1,-24 49-16,25-24 15,-50 49 17,0 50-17,-25-1 1,0 51 15,0-1-15,25 1-1,0-26-15,0-24 16,25-25-16,25 25 16,99 24-1</inkml:trace>
  <inkml:trace contextRef="#ctx0" brushRef="#br0" timeOffset="108057.11">30736 9427 0,'0'25'16,"-25"-50"0,0 50 31,25-1-32,0 1-15,0 25 16,0-1-16,0 100 15,25 50 1,0 24 0,0-25-1,24 26 17,1-26-17,24 1 1,-24-1-1,-25-24 1,0-1 0,-1-24-1,-24-74-15,25-26 16,-25 26-16,25 49 16,-25 0-1,25 49 1,0-24-1,-1-25 1,1 0 0,0 0 15,0-24-15,0 24-1,-1-25 1,-24 0-1,25 0 1,-25-49-16,25 49 16,0 0-1,0-24 1,-25 24 0,49 0-1,-24-24 1,0-26-1,0 1 1,-1 0 0,-24-26 15,25-24 0</inkml:trace>
  <inkml:trace contextRef="#ctx0" brushRef="#br0" timeOffset="110024.12">26940 13272 0,'-24'25'47,"-1"-25"-32,0 0-15,0 0 16,0 0 0,1 0-1,-1 0 1,0-50-1,25 25 1,25-24 0,0 24-16,24 0 31,-24 25-31,25 0 16,-1 50-1,26 24 1,-26 25-1,-49 1 1,0 24 0,-49 24-1,-26-48 17,1-26-17,-1-49 1,1-25-1,49-74 1,0-1 0,50 25-1,0 1 1,25 24 0,-1 50-1,26-25 1,-1 25-1,-24-1 1,-1 1 0,1 0-1,-25-25 1</inkml:trace>
  <inkml:trace contextRef="#ctx0" brushRef="#br0" timeOffset="110724.37">27288 13297 0,'0'0'0,"0"-25"31,0 0-15,24 25-1,1 0-15,50 25 32,-1 0-17,1 0 1,-51 74-1,-24 0 1,-49 25 0,-1-25-1,0-49 1,26-25 0,24-50 15,0 0-16,0-25-15,49-49 16,1 0 0,24-50-1,-24 0 17,-25 75-17,-25 99 16,0 24-15,-25 26 0,25 24-1,-25-49-15,25 24 16,25 0 0,-25-49-1,50-25 1,-26-25-1,1 25 1</inkml:trace>
  <inkml:trace contextRef="#ctx0" brushRef="#br0" timeOffset="111173.93">27809 13495 0,'0'0'0,"24"0"16,26 0-1,0-25 1,-1 1 0,1-1-1,-1 0 1,-24 0-1,0-24 1,-50 24 0,-24 25-1,-26 25 1,26 24 15,24 1-31,0 24 16,0 1-1,25-1 1,50 0 0,24-49-1,50-25 1,0-25 0,-24-49-1</inkml:trace>
  <inkml:trace contextRef="#ctx0" brushRef="#br0" timeOffset="111658.28">28057 12850 0,'0'0'0,"24"0"16,1 0-1,0 0-15,25 0 16,-25 25-1,-1 49 1,-24 1 0,-24-1-1,24-24 17,0-25-17,0-50 16,24 25-15,26-50 0,0 1-1,24-1 1,-49 25-16,-25 0 16</inkml:trace>
  <inkml:trace contextRef="#ctx0" brushRef="#br0" timeOffset="112123.7">28429 12801 0,'0'-25'15,"25"25"32,-1 25-31,-24-1-16,0 1 15,0 74 1,0-49 0,-24-25-1,24 0 1,24-50 0,-24 0-1,25-49 1,0-1-1,-25 1 1,0 49 15,0 50 1,0 0-17,25 24 1,0 1-1,-1 24 1,51-24 0,-1-1-1</inkml:trace>
  <inkml:trace contextRef="#ctx0" brushRef="#br0" timeOffset="112754.34">28925 13470 0,'-25'0'31,"25"25"-15,0 0 15,25-25 16,25 0-47,-1 0 15,1 0 1,99-50 0,-25 26-1,-25 24 1,-74-25-16,-1 25 31</inkml:trace>
  <inkml:trace contextRef="#ctx0" brushRef="#br0" timeOffset="114741.07">29198 13272 0,'0'-25'31,"-25"25"-15,25 25 47,0 0-63,0 0 15,-25-1-15,25 26 16,0 0-1,0 74 1,0 24 0,0-23-1,25-26 1,-25-74-16,0-1 16,0 1-1,0 0 32,0-50-31,25 25-16</inkml:trace>
  <inkml:trace contextRef="#ctx0" brushRef="#br0" timeOffset="116506.04">29793 13297 0,'-25'0'0,"25"-25"31,0 0 1,0 0-17,25 1-15,50-26 16,24 50-1,-25 25 1,-24 49 0,-50 50-1,0 0 1,-25 0 15,0-49-15,0-51-1,25 1 1,25-99 0,0-1-1,25 1 1,-26-50 0,1 25-1,0 24 1,-25 26-1,0 24 1,-25 50 31,25 0-31,0-1-1,0 1 48,-25-50 327</inkml:trace>
  <inkml:trace contextRef="#ctx0" brushRef="#br0" timeOffset="118807.66">30116 13322 0,'0'-25'31,"0"50"48,0-1-64,24-24 1,-24 25-16,25 0 15,0 0 1,0-25 0,0 0-16,49 0 15,-24-25 17,24-25-17,-49 1 1,0 24-1,-25-25 1,0-24 0,-25 24-1,-25 25 1,26 25-16,-51-24 16,1 24-1,-26 24 1,26 1 15,0 25-15,24 0-1,25-1 1,0 26 0,1-26-16,24 1 15,-25 49 1,50-49-1,-1 74 1,1-75 0,25 26-1,24-26 1,1 1 0,-1-25-1,0-25 1,1 0 15,-25-25-31,-1 0 16,26-24-16,-1-26 31,-24 1-15,-50-26-1,-25 76-15</inkml:trace>
  <inkml:trace contextRef="#ctx0" brushRef="#br0" timeOffset="119341.65">30240 12627 0,'0'-25'46,"24"25"-30,1 0 0,0-25-16,0 50 15,0-25-15,0 0 16,-1 25 0,1 49-1,-50 1 1,1-26-1,24-24 1,0 0 31,24-50-31,1 0-1,25 1 1,-25-1-16,-25 0 15,24 25-15</inkml:trace>
  <inkml:trace contextRef="#ctx0" brushRef="#br0" timeOffset="119825.39">30537 12577 0,'0'0'15,"0"-24"16,25 24-15,0 0 0,0 0-16,0 49 15,-1 26 17,-48-1-17,24 0 1,0-24-1,0-25 1,24-50 0,-24 0-1,50-49 1,0-50 0,-26 25-1,1 24 1,0 75 15,-50 25-31,25 25 16,-25 24 15,25 0-15,50 1-1,74-26 1,0-49-1</inkml:trace>
  <inkml:trace contextRef="#ctx0" brushRef="#br0" timeOffset="128858.45">10146 16869 0,'0'0'0,"0"-25"47,25 25 31,-25-25-62,25 25-1,-25-24 1,24 24-16,51-25 15,-1 0 1,26 25 0,-51-25 15,1 0-15,-25 25-1,-1 0 1,1 0 15</inkml:trace>
  <inkml:trace contextRef="#ctx0" brushRef="#br0" timeOffset="129241.19">10220 17018 0,'0'0'0,"-24"0"31,48 0-15,1 0-1,25-25 1,24 25 0,1-25-1,49 0 1,-25 25 0,-25-49-1,1 24 1</inkml:trace>
  <inkml:trace contextRef="#ctx0" brushRef="#br0" timeOffset="130026.6">11610 16770 0,'0'0'0,"-25"0"47,25-25 0,25 25-31,-1 0-1,1 0-15,25 0 16,-1-25-16,76 25 16,-1-49 15,-25 24-15,-25 25-1,-74-25-15,-25 25 31,-24 25-15,-100 0 0,25-1-1,25 1 1,49-25 0,25 0-1,50 0 16,0 0-15,0-25-16,24 25 16,51-24-1,-51 24 1,-24 0-16</inkml:trace>
  <inkml:trace contextRef="#ctx0" brushRef="#br0" timeOffset="131192.14">12825 16447 0,'0'0'16,"-25"0"-1,25-25 1,0 1 0,0-1-1,25 0-15,0 25 16,49-25 0,1 0-1,24 25 1,-25 0-1,1 50 1,-50 24 0,0 51 15,-75 23-15,0-24-1,1-74-15,24 0 16,0-26-1,0-24 1,0 0 0,25-24-1,25-51 1,25-24 0,24 0-1,1 0 1,-1-1-1,-24 1 1,-1 49 0,-24 1 15,-25 24-15,-49 99 15,-26 1-16,26 24 1,24 0 0,0 1-1,50-1 1,24-25 0,51-49-1,-1 0 1</inkml:trace>
  <inkml:trace contextRef="#ctx0" brushRef="#br0" timeOffset="131642.9">14487 16100 0,'0'0'0,"-25"-50"15,1 26 1,-51 24 0,26 49-1,-1 50 17,25 50-17,0 25 1,1-25-1,48 0 1,1-100-16,50 26 16,24-26-1,-25-24 1</inkml:trace>
  <inkml:trace contextRef="#ctx0" brushRef="#br0" timeOffset="132208.87">14636 16497 0,'0'0'0,"0"-124"31,0 99-15,50 25-1,-25 0 1,24 25 0,-24 49-1,0 50 1,-50-24 0,25-1-1,-25-74 1,50-50 15,-25 0-15,25-25-16,24-74 15,-24 75 1,25-51 0,-25 51-1,-1 24 1,-24 25 15,-24 74-15,24 1-1,0-1 1,24 26 0,1-51-1,0-24 1</inkml:trace>
  <inkml:trace contextRef="#ctx0" brushRef="#br0" timeOffset="132475.43">15380 16596 0,'25'0'15,"0"-25"17,0 25-32,0 0 15,74-24 1,-25 24-16,50-25 16,-25 0-1,-24 0 1,-50 25-1,-1-25 1</inkml:trace>
  <inkml:trace contextRef="#ctx0" brushRef="#br0" timeOffset="132792.69">15678 16422 0,'0'-24'16,"0"-1"-1,0 0 1,-25 25 0,0 0-1,25 25 1,25 49-1,0 1 1,-25-1 0,25 1 15,-25-1-15,0-49-1</inkml:trace>
  <inkml:trace contextRef="#ctx0" brushRef="#br0" timeOffset="133159.16">16521 16249 0,'0'0'0,"0"-25"31,0 50-15,25 24-1,-25 26 1,-25-1-1,25-24 1,0 24 0,0 1-1,0-26 1,0-24 0</inkml:trace>
  <inkml:trace contextRef="#ctx0" brushRef="#br0" timeOffset="133626.25">16770 15976 0,'0'0'0,"0"-74"16,24 74 47,1 0-63,-25 24 15,25 1-15,0 0 16,0 25-16,-1 24 15,26 25 1,-25 25 0,-25 0-1,0 0 17,-50 0-17,1-24 1,-26-1-1,1-25 1,49-74-16,-25 25 16,1 0-1</inkml:trace>
  <inkml:trace contextRef="#ctx0" brushRef="#br0" timeOffset="134475.79">17836 16547 0,'0'-25'16,"-25"0"-1,75 25 32,-25 0-31,0 0-16,24 0 15,-24 0-15,25-25 16,-1 0 0,-24-24-1,0-1 1,-50 0 0,0 26-1,-24-1 1,24 25-16,-50 0 15,-24 49 1,25 26 0,24-1 15,1 1-15,24 24-1,25 0 1,25-24-1,24-1 1,26-24 0,24-50-1,74 0 1,-48-25 0,-51-25-1,0 25 1,-24 1-1,-50-1 1</inkml:trace>
  <inkml:trace contextRef="#ctx0" brushRef="#br0" timeOffset="135226.47">18332 15505 0,'-24'-25'31,"24"0"0,0 50 16,0 0-47,-25-1 16,25 1-16,-25 0 16,0 74-1,25-49 1,0-1-1,25-24 1,25-25 0,-26-25-1,26 1 1,-25-1 0,-25 0-1,25 0 1,-25 50 31,0 0-32,-25 49 1,0 1 0,50-1-1,-25-24 1,0-25-16,0-1 31</inkml:trace>
  <inkml:trace contextRef="#ctx0" brushRef="#br0" timeOffset="135825.84">18580 15753 0,'0'0'0,"25"-50"16,-25 25-16,0 0 15,25 25 1,0 0 0,0 25-1,-1 0 1,1 49-1,-25 1 1,-25-1 0,1-24 15,24-25-15,24-50 15,1-25-16,25-49 1,-1-25 0,1 50-1,-25 24 1,0 25 0,-50 25 30,25 25-46,-25-25 16,25 25-16,-25 24 31,25 26-15,25-1 0,25-24-1,-25-25-15,49 0 16,-49-25-16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4:56:04.3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5582 1290 0,'-25'0'31,"25"25"32,-25-25-47,50 25-16,-25 24 15,0-24 1,0 25-16,-25 24 15,0 50 1,25 0 0,-25-49-1,25-51-15,0 1 32,25-50-1,0 1-31,49-100 15,26-1 1,-1-23 0,-25 48 15,-49 26-15,0 49-1,0 50 48,-25 0-48,24 24-15,-24-24 16,25 50 0,0-26-16,50 50 15,-26 1 1,1-51-1,-1-24 1,-24 0 0,0-50 15,25-74-15,-26-25-1,1 49-15,-25-73 16,0 24-1,0 74 1,0 25 0,0 0-1,25 25 17</inkml:trace>
  <inkml:trace contextRef="#ctx0" brushRef="#br0" timeOffset="532.79">6698 1563 0,'0'25'16,"0"-50"-1,0 0 1,25 25-16,-1-25 16,1 0-1,0 25 1,0 0-16,0 75 15,-25 24 17,0 50-17,-25-50 1,0-49 0,25-25-1,25-50 32,0 0-31,24-25-1,1 26-15,0-1 16,-26 25 0,1-25-1,0 25 1</inkml:trace>
  <inkml:trace contextRef="#ctx0" brushRef="#br0" timeOffset="882.11">7591 1414 0,'25'0'78,"0"0"-78,-1 0 16,1 0-16,0-25 15,25 25-15,-1-25 16,1 25 0,-25 0 15,-25-24-15</inkml:trace>
  <inkml:trace contextRef="#ctx0" brushRef="#br0" timeOffset="1115.82">7690 1662 0,'0'0'16,"-25"0"0,25 25-16,25-25 46,25-25-30,-1 25-16,1-25 16,49-49-1,-24 24 1,-51 50-16</inkml:trace>
  <inkml:trace contextRef="#ctx0" brushRef="#br0" timeOffset="2215.77">9600 695 0,'0'0'16,"0"24"46,0 1-62,0 0 16,0 25-16,0-1 16,25 50-1,0 26 1,0 23 0,0 26-1,-1 24 1,1-24-1,0 0 1,0-25 0,0-1 15,-1-23-15,-24-51-16,0 50 15,25 25 1,-25-25-1,25 25 1,-25-50 0,0 0-1,25-24 1,0-1 0,-25 0-1,24 1 1,1-1-1,-25-24 1,0-25 0,25 49-1,-25-24 1,25-1 0,-25-24-1,0 0 1,0 0-1,0 0 1</inkml:trace>
  <inkml:trace contextRef="#ctx0" brushRef="#br0" timeOffset="4682.76">15827 645 0,'0'-25'31,"-25"25"16,0 0-47,0 25 16,25 25-16,-24-1 15,-26 26 1,25 24-1,0 0 1,25 0 0,0-24-1,25-26-15,25 1 16,24-25 0,50-25-1,-25 0 1,-24-25-1,-25 25 17,-1-50-17,1 1 1,-1-50 0,-24 49-1,0 0 1,-25 1-1,0-26 1,-25 26 0,0-1-1,1 25 1,-26 0 0,0 1-1,1-1 1,-1 0-1,0 0 17,26 25-32,-1 0 15,-50 25 1,1-25 0,24 25-1,1-25 1,-1 25-1,25-1-15</inkml:trace>
  <inkml:trace contextRef="#ctx0" brushRef="#br0" timeOffset="5567.33">15876 2332 0,'0'0'0,"0"-25"0,-24 0 47,-1 25-16,25 25-31,-25 0 16,25 0-1,-50 74 1,1 0 0,49 0-1,0 1 1,25 24-1,-1 0 1,1-75-16,0 51 16,25-1-1,-26-50 1,-24 26 0,0-50-1,-24-1 16,-1-24-15</inkml:trace>
  <inkml:trace contextRef="#ctx0" brushRef="#br0" timeOffset="5816.94">15554 3027 0,'0'0'16,"0"-25"0,-25 25-16,25-25 31,25 25-15,0 0-16,24-50 15,1 50 1,0-25-16,98-24 31,-123 24-31</inkml:trace>
  <inkml:trace contextRef="#ctx0" brushRef="#br0" timeOffset="6133.24">16273 2530 0,'0'0'15,"0"-24"1,-24 24 0,-1 24-16,25 1 15,-25 74 1,0 25-1,50 0 1,0-74 0,24 49-1,26-49 1,-26-25 0,-24-25-16</inkml:trace>
  <inkml:trace contextRef="#ctx0" brushRef="#br0" timeOffset="6633.98">16596 2630 0,'0'0'16,"0"-25"0,25 0-1,24 25 1,-49 50-1,25-26-15,-25 76 16,0-1 15,0-74-15,0-1 0,0-48-1,0-1 1,0 0-1,0-74 1,25 24 0,-25 26-1,0 24 1,25 50 15,-25 0-15,0 24-16,49 26 15,-24-1 1,25-24 0,-1-1 15,-24-49-15,25-25-16</inkml:trace>
  <inkml:trace contextRef="#ctx0" brushRef="#br0" timeOffset="6916.08">17142 2456 0,'0'0'0,"0"-25"31,0 50 0,24 0-15,1 0-16,25 74 31,-50-50-31,0 1 16,-25 173 0,-49-74-1,24-99 1,50-25-16</inkml:trace>
  <inkml:trace contextRef="#ctx0" brushRef="#br0" timeOffset="7800.36">17935 769 0,'0'-25'16,"-24"25"15,24 25 0,24 0-15,-24 0 0,25 74-1,0 50 1,0 0-1,0 24 1,24 1 0,1 0-1,-25-75-15,24 74 16,-24-24 0,0 0-1,0-25 1,-25 25-1,25-25 1,-25-25 15,0 25-15,24-49 0,-24-1-1,0 1 1,25-1-1,-25-49 1,0 24 0,0 1-1,0-25 48,0-50-48,-49 0-15</inkml:trace>
  <inkml:trace contextRef="#ctx0" brushRef="#br0" timeOffset="8966.01">10667 819 0,'0'0'0,"0"-25"15,0 50 32,0-1-31,0 1-16,25 99 16,24 25-1,1-50 1,24-24-1,1-75 1,-1 0 15,-24-50-15,-50-24 0,0-1-1,0 1 1,-25 49-1,25 50 17,0 0-32,0 24 15,25 51 1,0 24 0,-25 49-1,25 1 1,-50-25-1,25-25 1,-25-50 15,0-74-15,-49 25 0,24-75-1,0 1 1,1-26-1,24 26 1,25-1 0</inkml:trace>
  <inkml:trace contextRef="#ctx0" brushRef="#br0" timeOffset="9299.66">11411 1712 0,'0'-25'31,"0"50"0,25 24-15,-25 1-1,0 0-15,25-26 16,-25 51 0,0-50-16,0-1 15</inkml:trace>
  <inkml:trace contextRef="#ctx0" brushRef="#br0" timeOffset="10067.64">11014 3027 0,'0'0'0,"-25"-50"32,1 50-17,24 25 1,0 49 0,24 50-1,1-25 1,0-74-16,0 0 15,49-25 1,-24-74 0,0-1-1,-26-24 1,1 25 0,-25 49-1,-25 25 16,25 25-15,0 24 15,25 26-15,0-26-16,0 75 16,0 25-1,-1-50 1,1 25-1,-25-49 1,0-1 0,-74-24-1,-25-25 1,24-50 0,1 25-1,49-50 1,0 1-1,0 24-15</inkml:trace>
  <inkml:trace contextRef="#ctx0" brushRef="#br0" timeOffset="11427.34">11783 3895 0,'-25'0'31,"25"-25"0,25 25 0,0 0 32,-25 25 343,0-50-390,0 50 359,0 0-360,0 24 1,0 1-16,0-1 16,25 26-1,-25 24 1,0 0 0,0-74-1,0-50 32</inkml:trace>
  <inkml:trace contextRef="#ctx0" brushRef="#br0" timeOffset="11947.07">11907 2580 0,'0'0'0,"-24"25"47,24 0-32,0-1 1,-50 76 0,25 24-1,0-50 1,25-49-1</inkml:trace>
  <inkml:trace contextRef="#ctx0" brushRef="#br0" timeOffset="13100.57">20044 2282 0,'-25'0'31,"0"0"-31,50 0 62,25 0-46,-1 0-16,1 0 16,0 0-16,24-25 15,25 25 1,1-24-1,-76 24-15,1-25 32,0 25-17</inkml:trace>
  <inkml:trace contextRef="#ctx0" brushRef="#br0" timeOffset="13420.96">20168 2555 0,'0'0'0,"-50"25"32,50 0-32,50 0 46,-25-25-46,99-25 32,50 0-17,-26 0 1,-48 0 0,-51 25-1,-24 0 1</inkml:trace>
  <inkml:trace contextRef="#ctx0" brushRef="#br0" timeOffset="14475.43">21731 1017 0,'0'-25'46,"0"50"-14,0 0-17,0 0 1,0 24-16,0 1 16,25 49-1,0 50 1,24 25-1,-24-100-15,25 100 32,-1-25-17,-24-1 1,0 1 0,0 0-1,-25-25 1,24 25-1,-24-25 1,25 0 0,0-25-1,-25 1 1,25 73 0,0-98-1,-1 24 1,-24-50-1,25 26 17,-25-26-17,25 1 1,-25 0 0,0-25-1,0 24 1,0-24 15,25-25 16</inkml:trace>
  <inkml:trace contextRef="#ctx0" brushRef="#br0" timeOffset="15917.11">22822 1092 0,'0'0'0,"0"24"47,25 1-31,0 0-16,0-25 16,0 25-16,24 0 15,26-1 1,-26-24-1,1-24 1,0-1 15,-50 0-15,0 0-16,0 0 16,0-49-1,-75-1 1,50 51-1,-24 24 1,-1 24 0,0 26-1,1 0 1,-1 49 0,50-25-1,-25 26 1,50-26-1,0 0 17,25-24-17,49 0 1,0-50 0,0 0-1,1-25 1,-26-25-1</inkml:trace>
  <inkml:trace contextRef="#ctx0" brushRef="#br0" timeOffset="16500.91">23294 571 0,'0'0'0,"0"-25"78,25 25-62,24 0-16,-24 25 16,0-25-16,49 0 15,-49 49 1,0 1-1,-50 24 1,0-24 15,-24-1-15,24-49 0,25 25-1,25-25 32,-1 0-47,51-25 16,-26 1-1,1-26 1</inkml:trace>
  <inkml:trace contextRef="#ctx0" brushRef="#br0" timeOffset="17083.86">23666 571 0,'25'-25'16,"-25"0"-16,0 0 31,24 25-15,1 0-1,25 25 1,-1 25 0,-24-1-1,-25 1 1,0-1 0,-25-24-1,50-50 48,0 1-48,-25-1-15,25 0 16,25-49 0,-26 24-1,1 0 1,-25 26-1,25 24 1,-25 24 31,-25 1-47,25 0 16,-25 25-1,25-1 1,50 26-1,-50-51-15,74 1 32,1 25-17</inkml:trace>
  <inkml:trace contextRef="#ctx0" brushRef="#br0" timeOffset="18784.28">28181 819 0,'0'24'0,"0"-48"78,-25 48-78,0-24 16,0 25-16,-24 0 15,24 0-15,-25 49 16,1-24 0,24 49-1,25-24 1,25-1-1,49-24 1,0-26 15,1 1-15,-1-50 0,-49 1-16,0-1 15,-25 0-15,25-49 16,-25-1-1,-75-24 1,-24 24 0,0 26-1,0 24 1,-1 0 0,51 25-1,24 25 1</inkml:trace>
  <inkml:trace contextRef="#ctx0" brushRef="#br0" timeOffset="19763.4">29371 918 0,'0'0'0,"0"-25"16,0 0 0,0 50 62,0 0-63,0 0-15,25 24 16,-25 26 0,25 49-1,25 25 1,-1 49 0,1 1-1,24 24 1,-49-124-16,25 0 15,-1 149 1,-24-74 0,0-25-1,25 24 1,-26-24 15,1-25-15,25-24-16,-25-1 31,-1-25-15,-24-24-16,25-25 15,-25 24-15,25 1 16,0 24 0,0-24-1,-25-25 1,24 49-1,-24 1 1,0-51 0,25 26-1,-25-25 32</inkml:trace>
  <inkml:trace contextRef="#ctx0" brushRef="#br0" timeOffset="21301.04">28255 843 0,'-25'0'62,"1"-24"-15,-1 24-31,0 0-1,0 0 1,0 0-16,0 0 16,1 0-1,-26 0 1,25 0-1,0 0 1,1 0 0,-1 24-1,0 1 1,25 0 0,-25 25-1,0-1 1,25 1-1,-24 0 1,24-1 15,0-24-31,0 25 16,24-1 0,1 1-1,0-1 1,0-24-1,24 0 1,1 0 0,24 0-1,1-25 1,-25 0 0,-1-25-1,1 0 1,-1-25 15,-24-24-15,0 24-1,-25 1 1,0-26 0,-25 26-1,0-1 1,1 0-1,-1 26 1,-25-1 0,1-25-1,-1 50 1,25-25-16,-25 50 16,-24-25-1,24 25 1,26 0-1</inkml:trace>
  <inkml:trace contextRef="#ctx0" brushRef="#br0" timeOffset="22733.87">22599 3374 0,'0'-25'31,"25"25"-31,-25-25 78,25 0-62,-25 1 0,25-1-1,-1 0 1,1 25-16,0-25 15,0 25-15,0 0 16,-1 0-16,26 25 16,0 25-1,-26 24 1,-24 25 0,-24 25-1,-26 0 1,25-49 15,0-26-15,1-49-1,48 0 17,26 0-17,0-24 1,49-1-1,-50 0 1,1 0 0,-25 25-1,-25-25 1</inkml:trace>
  <inkml:trace contextRef="#ctx0" brushRef="#br0" timeOffset="23234.78">23443 3572 0,'24'0'47,"1"0"-32,0 0-15,25 0 16,49-25-1,0 1 1,-74-1 0,0 0-1,-25 0 1,-25 0 0,-25 1-1,-24-1 1,49 25-16,-49 49 31,-1 1-15,26 24-1,24-24 1,25 49 0,0 1-1,49-26 1,26 0-1,24-49 1,0-25 0,25-25-1,-74 1-15,24-76 16</inkml:trace>
  <inkml:trace contextRef="#ctx0" brushRef="#br0" timeOffset="23733.95">23889 2977 0,'0'-25'15,"0"0"32,25 25-31,25 0 0,-26 0-16,1 25 15,0-25-15,0 75 16,0-1-1,-50-24 17,0-26-17,25 1 1,25-25 46,24-25-46,-24 1-16,25-1 16,-1 0-16,-24-25 15,25 1 1</inkml:trace>
  <inkml:trace contextRef="#ctx0" brushRef="#br0" timeOffset="24235">24311 2902 0,'25'-49'32,"-1"49"-17,1 0 1,0 0 0,0 0-1,0 49 1,-25 51-1,-25-26 1,0-24 0,50-75 31,0-25-32,-1 26-15,76-101 16,-51 51 15,-49 24-15,25 50-1,-25 25 32,0 0-31,0 0-16,0 0 15,25 49 1,25-24 0,24-25-1,0-1 1,-49-24-16</inkml:trace>
  <inkml:trace contextRef="#ctx0" brushRef="#br0" timeOffset="26034.14">26717 3523 0,'0'0'0,"-25"0"16,25-25-1,0 0 17,25 25-17,-25-25 1,25 25 0,0-25-16,24 25 15,1 25 1,0 50-1,-26-1 1,-24 0 0,0-24-1,-24 0 1,24-25 15,-25-25-15,25-100-1,25 1 17,24 0-17,-24 49-15,0-24 16,0 74 0,-25-25 15,-25 50-16,25 49 1,0 1 0,0-1-1,25-24 1,-1-1 0,26-49-1,-25 0-15,0 0 16</inkml:trace>
  <inkml:trace contextRef="#ctx0" brushRef="#br0" timeOffset="26300.71">27337 3547 0,'0'-24'47,"25"24"-32,25-25 1,-26 25-16,26 0 16,0-25-16,24 0 15,-49 25 1</inkml:trace>
  <inkml:trace contextRef="#ctx0" brushRef="#br0" timeOffset="26617.41">27486 3374 0,'-25'-25'31,"25"0"-15,-25 50 15,25 0-15,25-25-16,-25 49 15,25 26 1,-25-1 15,25-24-15,-25-1-1,0-24 1</inkml:trace>
  <inkml:trace contextRef="#ctx0" brushRef="#br0" timeOffset="26934.15">27883 3275 0,'0'0'0,"0"-25"31,0 50 16,25-1-32,-25 26 1,0-25-16,25 0 16,-25-1-16,0 1 15,24 0 1,-24 0-1,0 24 1</inkml:trace>
  <inkml:trace contextRef="#ctx0" brushRef="#br0" timeOffset="27334.14">28230 3002 0,'0'0'0,"0"-50"16,-24 50-1,24 25 32,24 0-47,26 0 16,24 49-1,-49-49-15,74 74 16,1 0 0,-51 25-1,-49 0 1,-99 25 15,-25-25-15,50-74-16</inkml:trace>
  <inkml:trace contextRef="#ctx0" brushRef="#br0" timeOffset="27901.78">26519 3250 0,'24'0'47,"-24"25"-47,0-1 16,-24 1-16,24 99 31,-25 25-15,25-50-16,0 25 15,49 0 1,26-49 0,24-26-1,0-49-15</inkml:trace>
  <inkml:trace contextRef="#ctx0" brushRef="#br0" timeOffset="29218.69">28850 3324 0,'0'25'32,"0"-50"30,25 25 157,0 0-203,0 0-16,0-25 15,0 25-15,-1-24 16,1 24-1,0 0-15,0-25 32,0 25-17,-25-25-15,24-25 16,-24 26 0,0-1-1,0 0 1,-24 0-1,-26 25 1,0 25 0,-24-25-1,24 50 1,-24-26 0,24 51-1,25-26 1,1 26 15,24-26-15,0 26-1,49-26 1,1-24 0,49 0-1,25-25 1,-25-25-1,-24 25 1,-26-25 0,-24 25-1</inkml:trace>
  <inkml:trace contextRef="#ctx0" brushRef="#br0" timeOffset="31133.44">28975 2654 0,'0'-24'78,"24"24"-47,1 0-15,0 0 0,0 24-16,0-24 15,-1 25 1,-24 0-1,0 0 1,-24 24-16,24-24 16,-50 50-1,25-26 1,0-24 0,75-50 30,-25 25-30,49-49 0,-24 24-1,-25 0 1</inkml:trace>
  <inkml:trace contextRef="#ctx0" brushRef="#br0" timeOffset="31685">29272 2654 0,'0'0'0,"0"-24"31,0-1 0,25 25-31,0 0 16,0 0 0,-1 25-1,1-25 1,-25 74 0,0-24-1,0-1 1,0-24-1,25-50 32,-25 0-47,50-74 16,-26 25 0,1 24-1,-25 25 1,0 1 15,0 48-15,0 1-1,-25 50 1,25-51-16,25 51 16,0-26-1,25 1 1,49-25-1,-74-25-15</inkml:trace>
  <inkml:trace contextRef="#ctx0" brushRef="#br0" timeOffset="37701.55">8261 7194 0,'-50'0'15,"25"0"17,50 0 46,0 0-63,0 0-15,0 0 16,-1 0-16,1 0 16,0 0-1,49 0 1,-24 0-16,0-25 16,-1 1-1,1 24 1,-50-25-1,25 0 1</inkml:trace>
  <inkml:trace contextRef="#ctx0" brushRef="#br0" timeOffset="37969.01">8310 7715 0,'0'0'0,"-49"25"16,74-25 46,-1 0-62,26-25 16,0 0-16,-1 0 15,75-24 1,-25-1 0,-49 25-16</inkml:trace>
  <inkml:trace contextRef="#ctx0" brushRef="#br0" timeOffset="38634.94">9625 7145 0,'0'0'0,"0"-25"31,25 25-15,0 0-16,0-25 15,49 0 1,25 25 0,-49 0-16,49 25 15,-25 25 1,-49 24 0,-25 50-1,-49 0 1,-26-25 15,50-74-15,25-50 15,50-99-15,0-25-1,-1 25 1,1 50-16,-1-25 15,-24 49 1,-25 25 0,0 0-1,0 50 32,0 25-47,-25 49 16,25 25 15,0 0-15,25-25-1,25-49 1,-25-25-16,49-25 16,-24-25-16</inkml:trace>
  <inkml:trace contextRef="#ctx0" brushRef="#br0" timeOffset="38930.49">10816 7194 0,'0'0'0,"0"25"15,25-25 1,-1 0 15,51 0-15,-1-25-1,26 25 1,-1-49 0,-25 24-1,-24 0 1</inkml:trace>
  <inkml:trace contextRef="#ctx0" brushRef="#br0" timeOffset="39252.36">11114 7020 0,'0'0'0,"-25"0"16,25-24-1,-25 24 1,25 24 31,0 1-31,25 25-1,0 49 1,-1 0-1,-24-24 1,25-1 0,-25-24-16,0-25 15,0-1 17</inkml:trace>
  <inkml:trace contextRef="#ctx0" brushRef="#br0" timeOffset="39552.18">11634 6896 0,'25'-24'31,"-25"48"16,25 1-31,-25 0-16,25 0 15,0 24-15,-1 1 16,1 49 0,0-24 15,0-26-31,-25 1 15,0-25-15</inkml:trace>
  <inkml:trace contextRef="#ctx0" brushRef="#br0" timeOffset="39937.11">12007 6748 0,'0'0'0,"0"-25"32,0 0-32,24 25 47,1 25-47,0 0 15,25-1 1,-1 1-16,26 50 15,-1 24 1,-24 25 0,-26 25-1,-24 24 1,-99 1 0,-50 25-1,50-125-15,0 0 16,-174 26-1,99-51-15</inkml:trace>
  <inkml:trace contextRef="#ctx0" brushRef="#br0" timeOffset="40452.15">9402 6574 0,'0'-25'15,"0"75"32,25-1-47,-50 1 16,25 49-16,0-24 15,0 24 1,0 248 0,25-223-1,-25 25-15,99 74 16,25-49-1,99 0 1,-49-125 0</inkml:trace>
  <inkml:trace contextRef="#ctx0" brushRef="#br0" timeOffset="41485.4">13545 7120 0,'0'-25'0,"-25"25"31,0 0-31,25 25 63,-25-25-48,50 49 1,0-49 0,0 25-16,24-25 15,50-25 1,1 1-1,-26-1 1,-24-25 0,-50 25-16,25-24 15,-25-26 1,-50 26 0,0-1-1,-49 50 16,0 25-15,0 49 0,24 25-1,1 50 1,49-25 0,25 0-1,124 0 1,0-99-1,50-25 1,-25-49 0,-25-1-1,-75 0 1</inkml:trace>
  <inkml:trace contextRef="#ctx0" brushRef="#br0" timeOffset="43803.86">14289 6177 0,'0'-25'16,"0"0"-16,0 1 62,-25 24-62,25 49 16,0-24-16,-25 25 15,25-1 1,-25 50 0,25-24-1,0-50-15,50 0 16,49-50 0,-24-50-1,-51 26 1,1 24-1,-25 0 17,0 75-17,-25 49 1,25-49 0,0-1-16,0 50 31,25-24-16,-25-50 1</inkml:trace>
  <inkml:trace contextRef="#ctx0" brushRef="#br0" timeOffset="44369.27">14686 6326 0,'0'-25'15,"0"50"-15,0-75 16,25 50-16,-25-25 0,24 25 16,26-24-1,-25 24 1,0 0-16,24 0 0,1 74 16,-25 0 15,-1 1-16,-24-1 1,0-49 0,0 0-1,-24-25 1,24-25-16,0 0 16,0-49-1,24-50 1,26 25-1,-50 49 1,0 25 15,-25 50-15,0 49 0,25 26-1,0-1 1,50-25 15,0-74-31,-1 25 16,50 0-1,-24 0 1,-50-25-16</inkml:trace>
  <inkml:trace contextRef="#ctx0" brushRef="#br0" timeOffset="48369.75">2456 10816 0,'25'0'32,"-25"-25"-17,0 0 1,0 1 0,0-1-1,0 0-15,0 0 16,0 0-1,0 1 1,-50 24 0,-24 49-1,-26 26 1,1 24 0,50 50-1,49-75 1,24 1-1,76-26 1,-51 1-16,26-1 16,-1 1-1,-49 24 1,-25-24 0,-50 24-1,-24-24 16,-50-50-15,-25 0 0,50-50-1,0-24 1,74-25-16</inkml:trace>
  <inkml:trace contextRef="#ctx0" brushRef="#br0" timeOffset="48769.54">2828 10618 0,'0'0'0,"25"0"16,0 0-16,-25-25 15,0 50 17,0 24-17,-25 75 1,-25 75 0,25-1-1,1-49 1,24-25-1,24-50 1,1-24 0,25-25-1,49-50 1,0-74 0,-74 49-1</inkml:trace>
  <inkml:trace contextRef="#ctx0" brushRef="#br0" timeOffset="48969.65">2828 11188 0,'0'0'0,"-25"0"15,0 0 1,1 0-1,73 0 1,1-25 0,74-49-1</inkml:trace>
  <inkml:trace contextRef="#ctx0" brushRef="#br0" timeOffset="49336.7">3299 11114 0,'0'0'16,"25"0"0,0 0-16,0 0 15,24-25 1,1-25 0,0 1-1,-26-1 1,1 0-1,-99 26 1,-1 73 0,26 50-1,24 1 1,25-1 0,25-25 15,49-49-16,25 0 1,25-75 0,-49 26-16</inkml:trace>
  <inkml:trace contextRef="#ctx0" brushRef="#br0" timeOffset="49869.49">4044 10766 0,'24'-24'0,"-48"48"0,48-73 15,-24 24 17,-24 75-17,24-26-15,0 100 16,-25 75 0,0 74-1,0 0 16,0-50-15,25-99 0,-25-50-1,25-123 1,25-1 0,-25-123-1,25-76 1,25 1-1,-25 50 1,24 49 0,1 50-1,-1 49 1,26 50 0,-1 50-1,-49 49 16,-25-25-31,-25 51 16,-24-1 0,-51-50-1,26-24 1,0-50 0</inkml:trace>
  <inkml:trace contextRef="#ctx0" brushRef="#br0" timeOffset="50386.89">4788 10742 0,'0'0'0,"0"24"63,0 26-63,0 0 16,0 49-1,25-25 1,-1-49-1,51-25 1,-26-25-16,1-74 16,0 0-1,-26 24 1,-24 100 31,0 0-32,0 25 1,-24 98 0,-1 51-1,-25-25 1,25-50 0,1-100-16</inkml:trace>
  <inkml:trace contextRef="#ctx0" brushRef="#br0" timeOffset="50736.33">5805 10965 0,'0'0'0,"-25"0"31,0 25-31,25-1 16,-25 26-1,25-25-15,25 0 16,25-50 15,-25-25-15,-25-24-1,-25 49 1,-50 0 0,26 50-1,-1 49 1</inkml:trace>
  <inkml:trace contextRef="#ctx0" brushRef="#br0" timeOffset="51720.44">4813 10692 0,'0'25'32,"-25"-25"-17,25 25-15,-25 24 16,25-24 0,0 25-16,0-1 15,0 50 1,-25-24-1,25-50 1,0-50 15,25 0-31,49-49 16,1-1 0,-26 50-1,26 1 16,-50 48-15,24 26 0,-24 24-1,-25-24-15,0 99 16,-25-25 0,-49 0-1,-1-25 1,-24-49-1,25-25 1,-25-50 0,49 0-16</inkml:trace>
  <inkml:trace contextRef="#ctx0" brushRef="#br0" timeOffset="52020.07">4837 10667 0,'0'0'0,"25"-25"15,-25 1 1,0-1 0,25 0-1,25 0 1,49 0-1,50 1 1,-25-1 0,-50 0-1,-49 25-15,0 0 16,0 0 0,-100 50-1</inkml:trace>
  <inkml:trace contextRef="#ctx0" brushRef="#br0" timeOffset="52720.03">1935 12280 0,'-25'0'32,"25"-25"-32,25 25 62,0-25-62,24 50 16,1-50-16,49 25 15,25 0-15,174-50 16,49 26 0,25-1-1,0 0 16,-49 0-15,-75 25 0,0-25-1,-124 25-15,99-74 16,-24 24 0,-1 26-1,-49-26 1,-50 25-1,-24 0 1,-50 25 0</inkml:trace>
  <inkml:trace contextRef="#ctx0" brushRef="#br0" timeOffset="53119.65">5879 11535 0,'-25'0'15,"25"25"48,25-25-47,0 0-1,0 0-15,-25-25 31,25 25-15,-50-24 0,-25 24-1,1 24 1,-1 26 0</inkml:trace>
  <inkml:trace contextRef="#ctx0" brushRef="#br0" timeOffset="53419.66">5904 11833 0,'0'0'0,"25"0"16,0 0 62,-1 0-78,1-25 16,-25 1-1,0-1 1,-25 25 0,1-25-1,-1 50-15,-74 0 16,74-25-1</inkml:trace>
  <inkml:trace contextRef="#ctx0" brushRef="#br0" timeOffset="55152.77">8037 11213 0,'0'-25'0,"0"0"31,0 1-15,0-1 15,0 0-15,-24 25-1,-26-25 1,-24 25 0,24 25-16,-49 49 15,0 75 1,49 0 0,0 25-1,50-75 1,25-49-1,74-26 1,25-48 0,50-51-1,0 1 1,-25-26 0,-1 26 15,-98 49-31,0-24 15,-26-1 1,-48 25 0,-51 25-1,-24 50 1,0 49 0,74 0-1,0-24 1,25-51-1,50-24 1,24-49 0,-24-26-1,-25 51-15,24-26 16,-49 25 0,0 0 15,25 50-16,0 50 1,49-26 0,1 1-1,-1-25 1,25-25 0,-24-25-1,-26-50 1</inkml:trace>
  <inkml:trace contextRef="#ctx0" brushRef="#br0" timeOffset="55386.67">9055 10965 0,'0'0'0,"0"-75"15,0 51 17,-25 123-17,25 25 16,0 74-15,0-24 0,0-25-1,25-75 1,-25-49 0,49-25-16</inkml:trace>
  <inkml:trace contextRef="#ctx0" brushRef="#br0" timeOffset="57237.1">9724 11287 0,'0'0'0,"0"-24"15,0-1 17,-49 25-32,49 49 15,-25-24-15,-25 74 31,1 25-15,49-24 0,49-51-1,51-49 1,24-49 0,24-26-1,-48 1 1,-76 24-1,1 50 1,-50-25 0,25 75-1,-24-25 1,24 0 0,49-25-1,1-50 16,-1-24-15,-24 49 0,-25 0-1,25 50 1,0 49 0,74 50-1,0-74 1,1-50-1,24-25 1,-25-74 0,-25-25-1,-24-50 1,-50-24 15,0 74-31,-25 99 31,0 124-15,0-25 0,1 26-16,24 73 15,24-24 1,51-74 0,24-75-1,25-50 1,-25-24-1,-24-26 1,-75 51 0,0-1-16,-50 25 15,-24 75 17,24 0-32,1 49 15,24-25 1,50-49-1,49-25 1,-24-50 0,24-49-1,-24 50 1,-50 24 0,24 74 15,1 26-16,25-1 1,24-24 0,50-25-1,-74-25-15,74-75 32,-25-24-17,0-50 1,-49-74-1,-50 24 1,-25 51 0,-24 148 15,49 24-31,-25 26 16,0 124-1,25 148 1,25-148-1,0-25 1,24-75 0,-24-24 15</inkml:trace>
  <inkml:trace contextRef="#ctx0" brushRef="#br0" timeOffset="57736.7">11932 11312 0,'-25'0'16,"50"0"15,0 0-15,25-25-16,24 1 15,25 24 1,-24 0 0,-1 24-1,0 1 1,-24-25 0,49-25 15,-24-49-16,-1 0 1,-74 49-16,0-25 16,-49 0-1,-26 75 1,1 50 0,-26 74-1,51 24 1,24-24-1,50 0 17,49-124-17,-24-25-15,24 0 0,26 0 16</inkml:trace>
  <inkml:trace contextRef="#ctx0" brushRef="#br0" timeOffset="58590.31">16472 11064 0,'0'-50'0,"0"100"0,-25-100 16,25 26-16,0-1 15,0 50 17,-25-1-17,25 26 1,0 25-16,-25-1 15,25 50 1,0 0 0,124-50-1,25-74 1,-74 0 0,148-148-1,-124 48 1,-74-24-1,-25 25 1,-25 74 0,25 50 15,0 50 0,0-1-31,25 0 16,-25 1-16,0-26 15,25 26-15,-25 49 16,25-50 0,-25-24-1</inkml:trace>
  <inkml:trace contextRef="#ctx0" brushRef="#br0" timeOffset="58804.9">17464 11684 0,'25'0'0,"0"75"32,-50-50-32,25 24 15,0 26 1,-50-26-16,25 75 15,25-25 1</inkml:trace>
  <inkml:trace contextRef="#ctx0" brushRef="#br0" timeOffset="59419.73">20143 11461 0,'0'0'0,"-99"-74"31,74 49-31,0 25 15,1 0-15,-76 25 16,-24 49 0,75 25-1,24-49 1,50-50 15,49-50-15,50-24-1,0-1 1,-74 26 0,-1 98-1,1 100 1,-50-99 0,0 24-16,0 26 15,0-51 1</inkml:trace>
  <inkml:trace contextRef="#ctx0" brushRef="#br0" timeOffset="60136.25">20515 11411 0,'0'0'0,"50"0"31,-25 25-16,-25 50 1,-25 24 0,25-74-16,0-1 15,25-24 1,49-74 0,1-50-1,-1 50 1,-49 74-1,0 24 1,-1 26 0,1 24-1,99-49 1,25-74 0,50-1-1,-125 0 1,25-49-1,-74 25 1,-50 49 0,-49 25-1,-25 99 1,-1 0 0,76-24-1,24-1 1,49-49-1,50 0 1,1-50 0,-1-25-1,-50 1-15,-24-75 16,0-124 0,0-50 15,-25 100-16,0 98 1,0 200 15,-25 123-15,0 50 0,25-25-1</inkml:trace>
  <inkml:trace contextRef="#ctx0" brushRef="#br0" timeOffset="60786.58">23889 11039 0,'0'0'0,"0"-49"0,0 24 16,0 0 0,0 50 15,-25 0-15,25 49-16,-25 75 31,50 0-16,0-50 1,50-49 0,-26-26-16,50-48 15,-24-51 1,-26-74 0,-24 1-1,0 48 1,-25 75-1,-25 25 1,0 75 0,1 74-1,48 0 1,1-25 0,25 49 15,-25-148-31</inkml:trace>
  <inkml:trace contextRef="#ctx0" brushRef="#br0" timeOffset="61069.74">24559 11659 0,'0'0'0,"74"0"16,-49 25 15,-25 0-31,0 25 16,-49 74-1,-1-75-15,-25 51 16,51-51 0,48-49 15,51-25-16,49-24 1,-50-1-16</inkml:trace>
  <inkml:trace contextRef="#ctx0" brushRef="#br0" timeOffset="61453.18">25725 10915 0,'0'0'0,"0"-25"31,25 25-15,-50 25 0,-25 25-1,50 24 1,25 1 0,0-75-16,49 25 15,1-50 1,-51 0-1,-24-25 1,-49 25 0</inkml:trace>
  <inkml:trace contextRef="#ctx0" brushRef="#br0" timeOffset="61787.74">25824 11560 0,'0'0'16,"0"25"0,-25 0-1,0 0-15,25-1 16,0 1-1,50 0 1,49-50 0,0-24-1,-74-1 1,-25 0 0,-74 1-1,24 24 1,-24 25-16</inkml:trace>
  <inkml:trace contextRef="#ctx0" brushRef="#br0" timeOffset="63437.3">8360 13967 0,'0'0'0,"25"-25"16,-25 0-1,0 50 48,-25-25-48,25 49-15,0-24 16,-25 50 0,25 49-1,0 49 1,0-73 0,25-26-1,25-49 1,-1-25-1,1 0-15,-1-25 16,26-74 0,-26-1-1,-24-73 1,0 49 0,0 49 15,-25 100 0,0 25-15,0-1-1,0 100 1,0 0 0,25-74-16,-25 49 15,24-25 1,-24-50-1,25-49 1</inkml:trace>
  <inkml:trace contextRef="#ctx0" brushRef="#br0" timeOffset="63753.97">9055 14736 0,'0'24'47,"24"26"-47,-48-25 15,24 99 1,0-25 0,-25 0-1,25-74 1</inkml:trace>
  <inkml:trace contextRef="#ctx0" brushRef="#br0" timeOffset="64086.64">9799 14512 0,'0'0'0,"25"-24"32,24 24-17,-24 0-15,49 0 16,26 0 0,-26 0 15,0 0-16,-24 0 1,-50-25 0</inkml:trace>
  <inkml:trace contextRef="#ctx0" brushRef="#br0" timeOffset="64286.9">9923 14835 0,'0'0'0,"-25"25"32,0-25-17,50 24 1,0-24 0,24 25-16,26-50 31,-26 1-31</inkml:trace>
  <inkml:trace contextRef="#ctx0" brushRef="#br0" timeOffset="65019.98">11684 13446 0,'0'0'0,"-25"-75"16,0 75 0,-49 0-1,24 25 1,-49 25 0,25 24-1,-1 25 1,26 50-1,24 25 1,0-25 0,25 24-1,25 26 1,25-1 0,-1-24-1,-24-75 1,-25 100-1,50-26 1,-26 1 0,-24-25-1,25-25 1,-50 0 0,25 0-1,-24-25 1,-26 0-1,0-24 1,1 24 0,-75-25-1,0-24 1,0-25 15,49-25-31</inkml:trace>
  <inkml:trace contextRef="#ctx0" brushRef="#br0" timeOffset="66236.34">12726 13694 0,'0'0'0,"0"-25"32,25 25 15,-25 25-32,25-1-15,-25 1 16,0 25-16,24 0 15,-24 49 1,0 0 0,-24-74-1,24 0 1,24-25 62,1-50-78,0 25 16,0-24-16,24-1 15,1-24 1,-25-1 0,0 50-1,-1 25 32,1 0-47,-25 25 16,50 25-1,-1 49 1,26-25 0,-50-24 15,24-25-16,-49 0 1,25-75 15,-50 25-15,25-74 0,0-50-1,0 50 1,0 49-16,0 25 15,25 1 1</inkml:trace>
  <inkml:trace contextRef="#ctx0" brushRef="#br0" timeOffset="66539.02">13644 13843 0,'0'0'16,"0"24"-1,0 1 16,0 0-15,0 0-16,0 24 16,-25 51-1,25-51 1,0-24 15,0 0-15</inkml:trace>
  <inkml:trace contextRef="#ctx0" brushRef="#br0" timeOffset="67059.85">12255 14612 0,'-25'0'0,"50"0"0,-75 24 15,25-24 1,0 0 0,50 0 31,0 25-47,49-50 15,125 25 1,74-24-1,-75-1-15,224 0 32,24 25-32,-73-25 15,-125 0 1,-100 25 15,-123 0-15,0-24-1,-99 24 1</inkml:trace>
  <inkml:trace contextRef="#ctx0" brushRef="#br0" timeOffset="68103.64">13024 15281 0,'0'0'16,"0"-24"0,-25 24-1,0 24 16,25 1-15,0 0-16,-25 49 16,0 50-1,25-24 17,-24-51-32,24 1 15,-25-25 1,50-50 15,49-25-15,25-49-1,25 0 1,0 0 0,-49 49-1,-50 25-15,-1 25 16,26-25-1,-25 25 1,24 0 15,-24 0-15,0 25-16,49 25 31,-49-1-15,0 26-1,0-26 1,0-24 0,-1 0-1,1-25 63,0-25-62,-25 0-16,25-24 16,0-1-16,0-74 31,-25 0-15,24 25-16,-48 49 31,24 25-16,0 1 1,0-1 15,24 25-31</inkml:trace>
  <inkml:trace contextRef="#ctx0" brushRef="#br0" timeOffset="68971.48">15579 14215 0,'0'0'0,"0"-25"0,0 0 15,0 0 16,-25 25-15,0 0-16,-49 0 16,-1 50-1,1 49 1,49-25 0,25 1-1,50-25 1,49-50-1,0 0 1,-24-25 0,-51-50-1,26-49 1,-50 50 0,0-100-1,-50-49 1,26 49-1,-1 100 1,25 123 15,0 75-15,25 50 0,24 0-1,-24-1 1,49-24-1,-49 0 1,-25-99-16,25-1 16</inkml:trace>
  <inkml:trace contextRef="#ctx0" brushRef="#br0" timeOffset="69472.31">15926 14339 0,'0'0'0,"0"-25"15,0 0-15,0 0 16,50-24 0,-1-1-1,1 50-15,24-25 16,1 50-1,-26 25 1,-49 24 15,0 25-15,0 1-16,0-51 31,0-24 0,50-99-15,0-51 0,-26-48-1,1 123 1,-25 25-16,0 50 47,0 50-32,0 24 1,25 25 0,49-25-1</inkml:trace>
  <inkml:trace contextRef="#ctx0" brushRef="#br0" timeOffset="70236.92">19052 14810 0,'0'0'0,"0"-25"78,25 50-78,-1-25 16,1 0-16,25 0 15,-25 0-15,49 0 16,0 0-1,-24-25 1,-25 25 0</inkml:trace>
  <inkml:trace contextRef="#ctx0" brushRef="#br0" timeOffset="70503.81">19201 15058 0,'0'0'16,"0"25"0,-25-25 15,74 25-16,-24-50-15,74 25 16,1-25 0,-1 0-1,25 25 1,-50 0 0</inkml:trace>
  <inkml:trace contextRef="#ctx0" brushRef="#br0" timeOffset="73304.03">21061 13371 0,'-25'-25'125,"0"1"-94,1 24-31,-1 0 16,0-25-1,0 25-15,-24 25 16,-26 24 0,50-49-1,-24 75 1,-1 24-1,25 0 1,1 50 0,-1-25-1,25 25 1,0 0 0,25-1-1,-1 26 1,1-25-1,-25 25 1,25-100-16,-25 75 16,25-25-1,-25 25 1,25 0 15,-25-25-15,24 0-1,-24 0 1,0 0 0,25-25-1,-25 0 1,0 0 0,0-24-1,0 24 1,0-24-1,0-1 1,0 0 0,0-49-1,-25-25 1,-49 25 15,-25-25-15,0 0-1,24-25-15</inkml:trace>
  <inkml:trace contextRef="#ctx0" brushRef="#br0" timeOffset="81011.64">19821 14537 0,'-25'0'47,"0"0"-15,75 0-1,-25 0-31,24 0 15,50-25 1,-24 1 0,-26-1-1,-24 25 1,0 0 15,-75 0-15,-49 25-1,0-25 1,0 0 0,49 0-1,25 24 1,50-48 15,0 24-15,49-25-1,-24 25-15,24-25 16,-49 25 0,-25 25 31,-25-25-32</inkml:trace>
  <inkml:trace contextRef="#ctx0" brushRef="#br0" timeOffset="82489">21855 14066 0,'-25'0'15,"75"-50"32,-25 50-47,-1 0 16,26 0-16,-25 0 16,24 0-1,1 25 1,0 25-1,-26 24 1,-24 25 0,-49-24-1,24-1 1,0-24 0,0-50-1,25-25 16,25 0-31,0-49 16,49-50 0,-24 24-1,24 1 1,-49 25 15,-25 49-15,25 25-1,-25-25 1,-25 50 0,0 0-1,25 24-15,-49 51 16,24-1 0,25 0-1,0-25 1,50-24-1,24-25 1,25 0 0,-24-50-1,-26 25 1</inkml:trace>
  <inkml:trace contextRef="#ctx0" brushRef="#br0" timeOffset="82822.66">22897 13967 0,'0'0'0,"0"-50"31,-25 50-31,0 0 16,25 25 0,-25 0-16,1 74 15,-1 25 1,0-75 0,25 51-1,50-26 1,49-24-1,25-25 1,-25-50 0</inkml:trace>
  <inkml:trace contextRef="#ctx0" brushRef="#br0" timeOffset="83339.58">23294 14115 0,'0'0'0,"0"-49"31,0 24-31,25 25 0,24 0 31,1 74-15,-50 26-1,0-26 1,-25 0 0,0-49-1,25-50 1,0 1 0,25-76-1,0 51-15,24-26 16,1-24-1,-25 50 1,-25 73 31,-25 1-31,25 0-1,-25 49 1,25 1-1,0-1 1,50-49 0,-1 0-1,-24 0-15</inkml:trace>
  <inkml:trace contextRef="#ctx0" brushRef="#br0" timeOffset="83638.77">23988 14239 0,'0'-24'32,"25"-1"-17,0 25 1,0 0-16,0 0 15,74-25 1,50 0 0,-25 0-1,-25 25 1,-74-24 0,0 24-16</inkml:trace>
  <inkml:trace contextRef="#ctx0" brushRef="#br0" timeOffset="83972.49">24261 14016 0,'0'0'0,"0"-25"31,0 50 16,-25 0-47,25 0 16,0 0-16,25 24 16,-25 1-1,0-1-15,25 26 16,-25-50-1,25 24 17,-25 1-17</inkml:trace>
  <inkml:trace contextRef="#ctx0" brushRef="#br0" timeOffset="84240.07">24782 13967 0,'25'-25'16,"-50"50"-16,50-75 31,-25 75-15,0 0-16,0 24 15,0 26 1,0-1 0,0 0 15,25-24-31</inkml:trace>
  <inkml:trace contextRef="#ctx0" brushRef="#br0" timeOffset="84605.36">25129 13818 0,'0'0'0,"50"-50"31,-50 25-15,0 0 0,0 50-1,0 25-15,25 0 16,-25 49 15,49-25-15,1 75-1,-50-50 1,-25 0 0,-24-24-1,-1-50 1</inkml:trace>
  <inkml:trace contextRef="#ctx0" brushRef="#br0" timeOffset="85088.78">25601 14115 0,'0'0'0,"49"0"31,-24-24-31,0 24 16,49-25-1,26 25 1,-26-25 0,25-25-1,-49 26 1,-50-26 0,0 25-1,-50 0 1,-24 25-1,24 25-15,-49 25 16,0 24 0,49 1-1,25-1 17,25 0-17,50-24 1,24-25-1,50-25 1,0-25 0,-24-49-1</inkml:trace>
  <inkml:trace contextRef="#ctx0" brushRef="#br0" timeOffset="85671.79">26246 13272 0,'0'-25'15,"0"50"1,0 0 0,0 24-1,-25 26 1,50-26-1,-25-24 1,25-25 0,24 0-1,1-49 17,-1-1-17,-49 25 1,25 0-1,-50 50 1,25 0 0,0 49-1,-24 26 1,48-26 0,-24-24-1,0-1 1</inkml:trace>
  <inkml:trace contextRef="#ctx0" brushRef="#br0" timeOffset="86238.57">26643 13371 0,'0'0'0,"24"-49"16,1 49 0,25-25-1,-25 0 1,24 25 0,-49 50-1,25 24 1,-50 25-1,25-49-15,-24 24 16,-26 1 0,50-51 31,0-48-32,50-76 1,24-24-1,-24 25 1,-1 25 0,-24 49-1,-25-25 1,0 75 15,-25 0-31,0 74 16,1-24-1,48 24 1,26-50 0,49 1-1,-49-50 1</inkml:trace>
  <inkml:trace contextRef="#ctx0" brushRef="#br0" timeOffset="87271.66">21805 15083 0,'0'0'0,"25"0"46,0 0-30,0 25 0,24-25-1,26 0 1,24 25 0,25-25-1,50 0 1,-75 0-16,50 0 15,347-50 1,-99 0 0,-25 25-1,-50 1 17,1-1-17,-50 0 1,0 25-1,-50-25 1,25 25 0,-25-25-1,-24 1 1,-26 24 0,26-50-1,-100 50 1,0-25-1,0 0 1,-24 25 0,-25-24-1,-26 24 17,-48 0-17</inkml:trace>
  <inkml:trace contextRef="#ctx0" brushRef="#br0" timeOffset="97372.48">23567 16100 0,'0'0'0,"0"25"125,24 0-93,-24-1-17,25-24 1,0 0-16,0 0 15,24 0 1,26-24 0,-1-1-1,-24-25 1,-25 25 0,0 1-1,-25-26 1,0 25-16,0 0 15,-25 1 1,-25-1 0,0 25 15,1 25-15,-26-1-1,26-24 1,-1 50-1,1 0 1,-1 24 0,25 0-1,0 1 1,1 24 0,-1-49-1,50-1 1,-25 1-1,24-25 1,51 0 0,-26-1-1,26 1 17,24-50-17,0 1 1,-24-1-1,-26 0 1,1 25 0,-50-25-1,0 0 1,0 0-16</inkml:trace>
  <inkml:trace contextRef="#ctx0" brushRef="#br0" timeOffset="98156.92">24038 15430 0,'0'-25'16,"0"1"15,0-1 0,-25 50 16,25-1-31,-25 1-16,25 0 15,0 49 1,25-49 0,-25 0-1,25 0 1,0-25 0,0-25-1,24 0 1,-24 25-16,0-49 15,0-1 1,-25 25 31,0 50-31,0 0-1,0 24 1,-25 26-1,25-26 1,25 1 0,-25-25-1,0 0 1,24-25 0,1-50-1,0 25 1</inkml:trace>
  <inkml:trace contextRef="#ctx0" brushRef="#br0" timeOffset="98922.93">24435 15455 0,'0'-50'31,"0"26"-15,25 24 0,-1 0-1,26 0 1,0 0 0,-1 24-1,-24 26 1,0 0-1,-25-1 1,-25 1 0,0-50-1,25 25 17,0-50-17,0 0 1,25-25-1,0 1 1,0-1 0,-25 25-1,25 1 1,-50 24 62,25 24-62,0 1-1,0 0 1,0 25 0,25-26-1,-25 26 1,49-25-1,-24 24 1,25-24 0,-1-25-1,26 0 1,-26 0 0,1-25-1,-50-24 1,25 49-16,-25-25 15</inkml:trace>
  <inkml:trace contextRef="#ctx0" brushRef="#br0" timeOffset="111323.68">28354 14661 0,'-24'-25'125,"-1"25"-109,0 0-16,0 0 16,0 0-16,-24 0 15,-26 0 1,1 25-1,24-25 1,25 50 0,1-1-1,-1 26 1,50-1 0,-1-24-1,26-50-15,24 0 16,26-25-1,-26-25 1,-24 1 0,-25-50 15,-1-50-15,-48-25-1,-26-24 1,25 49-1,0 50 1,1 74 0,24 0-1,-50 50 1,50 49 0,25 75-1,0 0 1,-1 25-1,1-1 1,25-24 0,-1-25 15,-24 0-15,0-49-1,-25-26 1,25-49-1,-25 0 1,0-25-16</inkml:trace>
  <inkml:trace contextRef="#ctx0" brushRef="#br0" timeOffset="112039.18">28627 14587 0,'0'0'0,"25"-50"16,-25 25 0,0 1-1,25-1 1,24 25-1,26 0 1,-1 0 0,26 25-1,-76 24 1,1 50 0,-25 1-1,-49-1 1,-1-25-1,25-24 1,25-25-16,-25-25 16,25-25 31,50-74-32,24-25 1,1-25-1,-26 25 1,1 24 0,-25 26-1,-25 49 1,-25 75 31,25-25-47,-25 74 15,0 0 1,50 0 0,25-24 15,74-1-15,-50-49-1,-24-25 1</inkml:trace>
  <inkml:trace contextRef="#ctx0" brushRef="#br0" timeOffset="114339.03">24981 15257 0,'0'0'0,"0"-25"31,-25 25 78,0 25-109,-25-1 16,26 1-16,-51 25 15,1-1 1,-125 100 0,75-74-16,-124 123 15,-25 25 1,-74 25 0,25-49-1,49 24 1,49-74-1,76 0 1,48-75 0,75-49 15,1 0-15,-1-25 15,25 25 0</inkml:trace>
  <inkml:trace contextRef="#ctx0" brushRef="#br0" timeOffset="115282.51">27288 12900 0,'0'0'0,"0"-25"31,-25 25-15,0 25 0,-49 49-16,-50 25 31,-50 75-15,-49 49-1,-25 75 1,-25 0-1,49-75 1,100-74 0,75-99-16,-1 24 15,25-49 1,25 0 15,-24-25-15,24 24 93,0-48-109,24 24 16</inkml:trace>
  <inkml:trace contextRef="#ctx0" brushRef="#br0" timeOffset="117456.82">9997 17861 0,'0'0'0,"-25"0"15,1 0-15,-1-49 16,25 24 62,0 50-47,25-25-31,-1 0 16,1 25-16,0-25 16,25 0-1,-1 0 1,-24 0 0,0 0-1,0 0 16,-1 0-15</inkml:trace>
  <inkml:trace contextRef="#ctx0" brushRef="#br0" timeOffset="117806.38">9898 18085 0,'-25'24'31,"0"-24"-31,25 25 31,25-25-15,0 0-16,0 0 15,0 0-15,49-25 16,50 1 0,-50-1 15,1 0-15,-50 25-1,0 0 1</inkml:trace>
  <inkml:trace contextRef="#ctx0" brushRef="#br0" timeOffset="118490.73">11089 17911 0,'0'-25'47,"25"25"-15,-1 0-17,1 0-15,0-25 16,49 25-1,-49-24 1,0 24 0,-50 24 15,-24-24-15,-26 50-1,1-50 1,74 25-1,-25-25 1,50 0 15,0 0-15,-1 0-16,26-25 0</inkml:trace>
  <inkml:trace contextRef="#ctx0" brushRef="#br0" timeOffset="119473.83">12875 16894 0,'-25'-25'31,"25"0"-31,0 0 47,-25 50-31,25 0-1,-25 0 1,1 74 0,24-25-1,0 26 1,0-1 0,0 0-1,24 0 1,26 1-1,-25-1 1,24-25 15,26 26-15,-26-26 0,-24 0-1,25 1 1,-50-26-16,25 1 15,-1 0 1,-24-1 0,0 1-1,0-1 1,-24 1 0,-1 0-1,-25-1 1,1-24-1,-26 0 17,1 0-17,-1-25-15</inkml:trace>
  <inkml:trace contextRef="#ctx0" brushRef="#br0" timeOffset="120791">14289 17489 0,'0'0'0,"0"-25"31,-25 25-15,25-24 15,25 24-15,0-25-16,24 0 15,26 25 1,-1 0 0,-24 25-1,-1-25 1,-24 74 0,-25 1-1,-50-1 1,26-24-1,-26-26 1,25 1 15,50-50 1,0-24-17,24-26 1,26-49-1,24 0 1,-49 50 0,-25 0-1,-25 49 17,-25 25-17,25 25-15,-25-1 16,-25 76-1,50-76-15,-24 76 32,48-26-17,26-24 1,0-1 0,49-49-1,0 0 1,-25-49-1</inkml:trace>
  <inkml:trace contextRef="#ctx0" brushRef="#br0" timeOffset="121241.05">15058 16795 0,'0'0'0,"0"-75"31,0 50-31,25 25 16,-1 0-1,26 50 1,-50-25-16,25 49 16,0 1-1,-1-1 1,-24-49 0,0 0 15,25-50-16,25-25 1,-25 1 0,49-1 15,-49 25-31</inkml:trace>
  <inkml:trace contextRef="#ctx0" brushRef="#br0" timeOffset="122023.67">16348 17514 0,'0'0'0,"0"-25"31,-25 25-31,50 0 79,24 0-64,1 0-15,0-25 16,24 25-16,50 0 15,0-24 1,-49-1 0,-51 25 15,-24-25-15,25 25-1</inkml:trace>
  <inkml:trace contextRef="#ctx0" brushRef="#br0" timeOffset="122324.81">16645 17316 0,'0'0'0,"-24"-25"31,24 50 16,0-1-32,0 26-15,0-25 16,24 24-16,-24 1 16,25-25-1,-25 24-15,25 51 16,25-51-1,-1 1 1,-24-50-16</inkml:trace>
  <inkml:trace contextRef="#ctx0" brushRef="#br0" timeOffset="122892.64">17539 17192 0,'0'0'0,"0"-25"31,0 0-31,49 25 16,1 0-1,24 25 1,1 0-1,-51 49 1,-24 0 0,0 26-1,-24-26 1,-1-49 0,0 0 15,25-50-31,50-99 15,-1-25 1,26 0 15,-51 75-15,-24 49 0,25 25-1,-25-25 1,0 75-1,0 49 1,0 25 0,50-25-1,-25-24 1,49-51 0,-24-24-16,-25 0 15</inkml:trace>
  <inkml:trace contextRef="#ctx0" brushRef="#br0" timeOffset="123257.93">18308 16869 0,'0'0'16,"0"-50"-16,-25 26 0,74 48 47,1 1-32,-25 0 1,24 25-16,51 24 16,-26 25-1,0 25 1,-24 25-1,-50-25 1,-50 50 0,-98 0 15,-26-1-15,-74-24-16</inkml:trace>
  <inkml:trace contextRef="#ctx0" brushRef="#br0" timeOffset="123925.47">13842 17316 0,'0'-25'0,"0"50"0,0-75 15,-25 50 1,1 0-1,-1 99 1,50 50 0,-25 25-1,24-75 1,1-25-16,50 75 16,24-74 15,0-26-31,-24-24 15</inkml:trace>
  <inkml:trace contextRef="#ctx0" brushRef="#br0" timeOffset="124841.96">20118 17588 0,'-24'0'0,"48"0"0,-98 0 16,49 25-16,-24 0 15,24 0 1,0 0-16,0 24 16,25 26-1,50-26 1,-1-24-1,26 0 1,-1-75 0,-49 26-16,25-76 15,-26 26 1,1-100 0,-74-24-1,-1 74 1,50 74-16,-25 0 15,0 50 17,25 25-17,25 50 1,25 74 0,-1 24-1,-24-24 1,25 25-1,-25-125 1,-25-24 0,25 0-1</inkml:trace>
  <inkml:trace contextRef="#ctx0" brushRef="#br0" timeOffset="125358.11">20590 17663 0,'0'0'0,"25"-25"0,-25-25 16,0 26-1,24-1 1,26-25 0,0 25-1,24 25 1,-24 50-1,-50 49 1,0-49-16,0 49 16,-25-24-1,25-51 1,0-24 15,25-99-15,24-75-1,-24 26 1,0 24 0,0 99 15,-25 0-15,0 50-1,24 74 1,-24 25-1,50 0 1,25-50 0,49-24-1,49-50 1</inkml:trace>
  <inkml:trace contextRef="#ctx0" brushRef="#br0" timeOffset="133908.37">22599 17861 0,'0'0'0,"0"-24"16,-25 24 31,50 0-1,0-25-30,0 25-16,24 0 16,1-25-16,49 0 15,-24 25 1,-51 0 0,1 0-1,-25-25 1</inkml:trace>
  <inkml:trace contextRef="#ctx0" brushRef="#br0" timeOffset="134127.2">22550 18085 0,'0'0'0,"49"0"16,-24-25-1,49 25-15,75-50 16,50 1 0</inkml:trace>
  <inkml:trace contextRef="#ctx0" brushRef="#br0" timeOffset="135092.63">23666 17787 0,'25'0'0,"-50"-25"15,50 25 95,-1 0-95,26-25-15,-25 25 16,24 0 0,26-25-1,-25 25 1,-1 0 0,-24 0-1,0 0 1</inkml:trace>
  <inkml:trace contextRef="#ctx0" brushRef="#br0" timeOffset="136391.5">24956 17216 0,'0'0'0,"0"-24"78,25 24-78,24-25 16,-24 0-1,25 25-15,-1 0 16,-24-25 0,49 25-1,-24 50 1,-50-1 0,-25 51-1,-24-26 1,-1 0-1,25-49 1,25 0 0,0-50 15,25 0-15,0-24-16,49-50 15,1-1 1,-26-24-1,-49 75 1,25 24 15,-25 0-15,-25 50 15,1 74-15,-1 0-1,0 1 1,25-26 0,50-24-1,49-26 1,25-48 0,-25-26-1</inkml:trace>
  <inkml:trace contextRef="#ctx0" brushRef="#br0" timeOffset="137142.17">25452 16497 0,'0'0'0,"25"-25"16,-50 25-16,0 0 15,50 0 79,0-25-78,0 25-1,-1 0 1,-24-25-16,25 25 16,0 0-1,0 0-15,24 0 16,-49 25 0,0 25-1,-24 0 1,-26-1-1,25-49 17,0 0-17,75 0 17,-25-25-17,24 25 1,-24 0-16,0 0 15,0 0-15,-25 25 16,25 0 0,-50 25-1,-25-26 1,25 26 0,-24-50-1</inkml:trace>
  <inkml:trace contextRef="#ctx0" brushRef="#br0" timeOffset="137857.76">24931 17812 0,'0'0'0,"0"-25"0,0 0 32,25 25-17,0 0 17,-1 0-1,1 0-31,25 0 15,74 0 17,25-25-17,74-24 1,0 24 0,-49 0-1,-50 25 1,-50-25-1,-49 25 1,0 0 0</inkml:trace>
  <inkml:trace contextRef="#ctx0" brushRef="#br0" timeOffset="138859.62">25402 18109 0,'0'0'0,"25"0"47,0 0-31,0-24 0,24 24-16,1 0 15,49-25 1,-24 0-1,-51 25 1,-24 50 0,-49-1-1,-1 1 1,50-25 0,-25-25-1,25 24-15,50-48 16,24 24-1,1-25 17,-26 50-17,-24-1 1,0 1 0,-25 25-1,-25-1 1,-24 1-1,-26-25 1,-24 0 0,-25-25-1,74 0 1</inkml:trace>
  <inkml:trace contextRef="#ctx0" brushRef="#br0" timeOffset="139843.75">27337 17588 0,'-25'-24'31,"1"24"79,-1 0-48,50 24 1,24-48-48,1 24-15,24 0 16,26 0 0,73-25-1,-49 0 1,-74 0 0,-25 0-1,-1 25 32,-48 0-47,-1 0 16,0 25-16,0 0 15</inkml:trace>
  <inkml:trace contextRef="#ctx0" brushRef="#br0" timeOffset="140909.74">29024 17067 0,'0'-24'47,"0"-1"-16,25 25-15,0 0-16,0-25 0,24 25 31,26 0-15,-51 0-1,1 25 1,-25 49 0,-49 26-1,-1-26 1,25-24-1,0-50 1,1 24 15,48-48-31,-24-1 16,50-50 0,-25 26-16,24-51 15,26 26 1,-50 0-1,-25 49 17,24 25-17,-48 0 17,-1 49-17,0 26 1,0-1-1,25 1 1,0-1 0,25-24-1,0-50-15,24 25 16,1-25 0,24-50 15,-49 0-31</inkml:trace>
  <inkml:trace contextRef="#ctx0" brushRef="#br0" timeOffset="141375.81">29570 16522 0,'-25'0'0,"50"0"15,-25 25 1,25-25-1,-25 24-15,25-24 16,24 50 0,-74 0-1,1-1 1,24-24 0,0 0-1,49-50 16,1 0-15,-1 0 0,1 1-1,-25 24 1,-25 24 0</inkml:trace>
  <inkml:trace contextRef="#ctx0" brushRef="#br0" timeOffset="141825.23">29074 17514 0,'0'25'0,"25"-25"47,-1 0-32,1 25 1,25-25-16,24 0 16,75-25-1,50 0 1,-26 0 0,-24 0-1,-75 1 1,-49 24-1,0 0 1</inkml:trace>
  <inkml:trace contextRef="#ctx0" brushRef="#br0" timeOffset="142386.99">29595 17886 0,'25'-25'31,"-1"25"-31,1 0 16,0 0-16,0 0 15,0 0 1,-1 0 0,1 0-1,-25 50 1,-25 24 0,-24-24-1,-1 0 1,25-1-1,25-24 17,-24-25-17,24 25 17,49-50-17,50 0 1,25-24-1,-49 24 1,-26 0 0,-24 25-1,0 0 1</inkml:trace>
  <inkml:trace contextRef="#ctx0" brushRef="#br0" timeOffset="160592.54">30810 17365 0,'25'0'31,"-50"0"-15,25-25 15,25 25 0,0 0-15,0 0 0,-1 0-16,26 0 15,25 0 1,-26-24 0,-24 24-1,0 0 1,0 0 15,-1 0-15</inkml:trace>
  <inkml:trace contextRef="#ctx0" brushRef="#br0" timeOffset="161093.44">30984 17192 0,'0'0'0,"0"-25"15,25 50 63,-25-1-62,25 1 0,-25 25-16,0-25 15,24-1-15,-24 26 16,0-25 0,25 49-1,-25-24 1,25-25-1,-25-1 32</inkml:trace>
  <inkml:trace contextRef="#ctx0" brushRef="#br0" timeOffset="162427.81">32051 16993 0,'0'-25'31,"-25"25"-15,25-25 31,-25 25-32,0-24 1,0 24-1,1 0-15,-1 0 16,0 24-16,0-24 16,-24 50-1,-1-25 1,0 24 0,25 1-1,1 0 16,-1-1-15,50 1 0,-1-25-1,-24 24 1,25-24-16,-25 0 16,50 0-1,0 0 1,-1-25-1,1 24 1,-1-24 0,1 0-1,-25 0 17,24 0-17,-24-24 1,0 24 15,0 0-15,0 0 202</inkml:trace>
  <inkml:trace contextRef="#ctx0" brushRef="#br0" timeOffset="162490.81">32175 17440 0</inkml:trace>
  <inkml:trace contextRef="#ctx0" brushRef="#br0" timeOffset="162682.97">32175 17440 0,'24'0'63,"1"24"-1</inkml:trace>
  <inkml:trace contextRef="#ctx0" brushRef="#br0" timeOffset="174252.81">32125 16943 0,'0'0'0,"-25"0"0,0-24 31,1 24-15,48 0 109,1 0 188</inkml:trace>
  <inkml:trace contextRef="#ctx0" brushRef="#br0" timeOffset="183078.51">32001 16993 0,'0'-25'78,"25"25"0,0-25-62,-1 25-16,1 0 15,0 0-15,-25-24 16,-25 48 46,-24 1-46,24-25-16,-25 25 16,1 0-16,-26 0 15,26-1 1,24 1 0,0-25 15,50 0-16,0 0 1,-1 0 0,76-25-1,-1 1 1,-99-1 0,25 25-1,-50 0 1,-50 49-1,-49-24 1,50 0 0,49-25-1,25 25 17,25-50-17,0 0 1,74 0-1,-25 1 1,-49-1 0,0 25-1,-75 0 1,-24 25 0,-25-1-1,74-24 1,0 25-1,25-50 17,50 1-32,49-1 15,-49 0 1,-26 25 0,-24-25 15,25 25-16,-50 0-15,-49 25 16,-25 0 0,49 0-1,75-50 17,25 25-17,49-50 1,-25 25-1,-49 25 1,-50 0 0,-24 25-1,-51 25 1,51-50-16,-51 25 31,51-25-15,98-25 15,51-25-15,24 50-1,-50 0 1,-123 25 15,24-25-31,-50 25 16,-49 24-1,25 1 1,74-50 0,50 0 15,25 25-15,-1-50 15,-24 25-16,-25 50 1,-50-1 0,-24 1-1,49-50 1,25 25 0,-25-25-1,50 0-15,50-25 16,-1 25-1,-24 0 1,-75 0 15,-50 25-15,-24 24 0,50-49-1,49 25 16,24-25-15,51-49 0,24 24-1,-49 25-15,-25-25 16,-1 25 0,-24 25-1,-74 0 1,-1-1-1,26 1 1,24-25 0,75 0 15,49-25-15,-49 25-1,-1 0 16,-49 25-15,-74 0 0,-1 0-1,75 0 1,25-25 15,0-25-31,0 25 16,74-25-1,-74 25 1,0 0 0,-25 25-1,-75 24 1,50-49-16,-24 25 31,49 0 0,74-50-15,25 0 0,-24 25-1,-50 0 1,24-24 0,-74 48-1,1-24 1,-26 50-1,0-25 1,100-25 15,-25-25-31,74 0 16,-49 0 0,-26 25 15,1 0-16,-50 0 1,-49 50 0,0-50-1,49 25 1,50-25 15,-1 0-31,26-25 16,-25 0-1,0 25 17,-25 25-32,-75 0 15,50-25 1,1 25 15,48-25-15,1-25-1,50 0 1,-51 25 0,-48 0-1,-1 25 1,0-25 0,0 25-1,25-1 1,25-48-1,25-1 1,-1-25 0,-49-24-1,0-1 1,-25 26 0,-24 49-1,24-25 16,-25 25-31,1 25 32,123-50-1,-24 25-31,-1-25 16,1 25-1,-50-25 1,-25 50-1,-49 50 1,-1-26 0,1 1-1,49-50 1,75-25 15,-25-25-15,74 1-1,-25-1 1,-74 25 0,-25 25-1,-24 0 1,-1 25-16,-49 0 16,49-25-1,-49 25 1,74-25-1,50-50 1,50-24 0,-1-1-1,-24 26 1,-26 49 0,-73 0 30,-50 0-30,24 24 0,50-24-1,50-24 1,25 24 0,74-75-1,-75 75-15,1 0 16,-75 0-1,-99 25 1,-25 49 0,-24 1-1,49-25 1,99-50 15,0 0-15,99-25-1,50-25 1,-49 25 0,-50 0-1,-100 75 1,-24 0 0,-25-1-1,50-24 1,49-25-1,0-25 1,25 1 0</inkml:trace>
  <inkml:trace contextRef="#ctx0" brushRef="#br0" timeOffset="183595.72">31455 17067 0,'0'0'0,"-74"25"31,24 25-31,-74 0 16,-49 24 0,73-24-1,51-50 1,148-25 15,25-50-15,-25 26-1,-74 24 1,-25 50 0,0 0-1,-99 49 1,24-49 15,51 0-15,-1-1-1,50-48 1,-1 24 0,1 0-1,0-25 1,-25 50 15,25-1-31,-25 1 16,-50-25-1,25 0 1,25 25-16,-24 0 16,98-50-1</inkml:trace>
  <inkml:trace contextRef="#ctx0" brushRef="#br0" timeOffset="183762.91">31158 17415 0,'0'0'0,"-75"49"16,50-49-1,25 25 1,-24-25 0,73 0-1</inkml:trace>
  <inkml:trace contextRef="#ctx0" brushRef="#br0" timeOffset="183929.36">31306 17489 0,'0'0'0,"-99"99"16,124-99 15,25-24-16,-26-1-15</inkml:trace>
  <inkml:trace contextRef="#ctx0" brushRef="#br0" timeOffset="184111.58">31480 17514 0,'0'0'16,"-50"25"-16,-24 0 0,24-1 15,1 1 1,24-25 0,50-25-1,24 1 1</inkml:trace>
  <inkml:trace contextRef="#ctx0" brushRef="#br0" timeOffset="184312.96">31629 17539 0,'0'0'0,"-223"49"16,198-73 0,0 24-1,50-25 1,49-50-1,-24 26-15</inkml:trace>
  <inkml:trace contextRef="#ctx0" brushRef="#br0" timeOffset="184445.11">31282 17365 0,'0'0'0,"-50"0"0,25 0 15,-24 25 1</inkml:trace>
  <inkml:trace contextRef="#ctx0" brushRef="#br0" timeOffset="184611.37">31257 17340 0,'0'0'0,"-124"25"16,49-25-1</inkml:trace>
  <inkml:trace contextRef="#ctx0" brushRef="#br0" timeOffset="184802.78">31257 17117 0,'0'0'0,"-50"0"16,1 25-16,24-25 15,25-25 16,25 0-15</inkml:trace>
  <inkml:trace contextRef="#ctx0" brushRef="#br0" timeOffset="186945.51">31480 16943 0,'0'-24'0,"0"48"0,25-73 16,-124 74-1,24 24 16,1-24-15,24 0 0,25-25-1,75-50 1,74-24 0,0 24-1,-50 25 1,-49 25-1,-74 50 1,-75 24 0,0 1-1,49-26 1,100-24 15,25-50-15,98 1-1,1-1 1,-50 0 0,-74 25-1,-25 25 1,-49 24 0,-75 26-1,24-1 1,51-49-1,74-25 17,-1 0-32,100-49 31,0 24-31,-49 0 31,-75 50-15,-25 24-1,-74 26 1,0-1 0,24-24-1,50-25 1,50-25 0,74-50-1,50 0 1,-25 26-1,-49-1 1,-75 50 15,-50-1-31,-74 26 16,25 0 0,24-26-1,125-24 16,-25-24-15,24 24 0,76-25-1,-51 0 1,-49 25 0,0 25-1,-50-25-15,-50 49 16,1-24-1,24 0 1,50 0 0,25-25-1,74 0 1,1-25 15,-26 0-15,-49 25 15,-75 50-15,-24-25-1,24-1-15,50 1 16,50-25 15,49-25-15,0 1-1,-74 24 1,-25-25 0,-25 25-1,-74 25 1,-75 24 0,-24-24-1,-1 0 16,150-25-31,-1 0 16,75-50 0,99-49-1,25 0 1,-25 49 0,-99 50-1,-25 0 1,-100 0-1,-24 25 1,-24 25 0,24-26-1,99-24 1,74-24 15,51-51-15,24 26-1,-50 24 1,-49 0 0,-50 25-1,-49 25 1,-26 0 0,1-1-1,74 1 1,1-25-1,123-25 1,25-24 0,0-1-1,-75 25 1,-123 50 31,-75 0-32,-49 25 1,49-26 0,75 1-1,98-50 1,26 1 0,124-100-1,-50 99 1,-75 0-1,-49 0 1,-49 50 0,-51 0-1,26 0 1,49-25 15,0 0-15,50-25-1,74-25 1,25-24-16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4:59:28.5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5830 1414 0,'0'0'0,"0"-25"0,0 0 16,0 1-16,0-1 15,24 0 17,-24 50-17,0 24 1,0 1-1,0 0-15,-24 98 16,48 26 0,1-50-1,0-25 1,49-74 0,26-25-1,-1-74 1,-25-75-1,-24-99 17,-25 74-17,-25 100 1,0 49 0,-25 0-1,25 75 1,0 49-1,25 75 1,-25 49 0,25-25-1,-1-49 1,1-25 0,25-49-1,-25-26 1</inkml:trace>
  <inkml:trace contextRef="#ctx0" brushRef="#br0" timeOffset="432.13">6847 2084 0,'0'0'0,"25"0"47,-1 0-31,1 0-1,25 99 1,-50 25-1,-25 0 1,-25-49 0,26-26-1,24-24 32,24-25-31,51-74-1,74-1 1,-25 1 0,-25-1-16</inkml:trace>
  <inkml:trace contextRef="#ctx0" brushRef="#br0" timeOffset="747.98">7889 1861 0,'24'0'78,"26"0"-78,-25-25 16,24 25-16,1-25 15,24-49 1,-24 49 0,-50 0-1</inkml:trace>
  <inkml:trace contextRef="#ctx0" brushRef="#br0" timeOffset="949.11">8037 2084 0,'0'0'0,"-24"74"31,-1-74-31,25 25 16,-25-25-1,75-25 1,-26 0 0,100-49-1,-74 24-15</inkml:trace>
  <inkml:trace contextRef="#ctx0" brushRef="#br0" timeOffset="2915.87">9575 943 0,'0'-25'15,"-24"0"-15,-1 25 16,0 0-1,0 0-15,0 0 16,1 0-16,-1 50 16,-25 24-1,25 50 17,1 0-17,-1 25 1,25 25-1,25 24 1,-1-99-16,26 100 16,0-26-1,24 26 1,-24-1 0,-26 1-1,1-1 1,25-24-1,-50-25 1,0-25 0,0-25-1,-50 0 17,-49 1-17,0-76 1,-25 1-1,25-25 1,49 0-16</inkml:trace>
  <inkml:trace contextRef="#ctx0" brushRef="#br0" timeOffset="3809.54">10692 992 0,'0'0'0,"0"-25"31,0 50-15,0 0-16,0 74 31,-25 75-15,0-25-1,25-25 1,0-75 0,25-98 15,25-50-15,-1-50-1,1 25 1,-25 49-1,-1 75 1,-24-24 0,50 24-1,-25 74 1,24 25 15,26 25-15,-50-25-1,0-49 1,-1-25 0,1-25-1,-25-50 1,25-99 0,-25-24-1,0 24 1,0 99-1,0 25 1,25 25 15</inkml:trace>
  <inkml:trace contextRef="#ctx0" brushRef="#br0" timeOffset="4199.03">11510 1439 0,'25'-25'0,"-25"50"62,0 0-46,25 24-16,-50 1 15,25-1-15,-25 51 16,25-51 15,0-24-15,25-25-1,50-25 1,24-24 0,0-1-1,-49 50 1</inkml:trace>
  <inkml:trace contextRef="#ctx0" brushRef="#br0" timeOffset="4665.22">9898 2506 0,'0'0'16,"-25"0"-1,0 0-15,75 0 32,24 0-17,50-25 1,50 0-1,99 0 1,49-24 0,26-51-1,-1 26 1,-24-1 15,-51 26-15,-98 24-1,-100 0 1</inkml:trace>
  <inkml:trace contextRef="#ctx0" brushRef="#br0" timeOffset="5449.39">11138 3051 0,'0'0'0,"-24"-24"16,24-1 0,-25 25 15,25 25-31,0 24 16,-25 50-1,50 1 1,-25 24-1,0-75 1,0-24 0,49-75 15,-24 26-31,50-125 31,-26 50-15,1 24-1,-25 75 1,-1-25 0,26 25-1,0 75 1,-1-1 0,26 1-1,-1-26 1,-49 1-16,24-25 15,-24-1 1,-25 1 0,50-50 15,-25-74 0,0-50-15,-25 1-1,24 48 1,-48 26 0,24 49-1</inkml:trace>
  <inkml:trace contextRef="#ctx0" brushRef="#br0" timeOffset="6099.72">13619 1712 0,'0'0'0,"-50"-50"31,50 25-31,-49 25 16,-26 25 0,1 25-1,0 74 1,24-25-1,25-25 1,25-24 0,75 0-1,-1-50 17,-24-25-32,24-25 15,0-24 1,-74-50-1,0-75 1,-24-24 0,-26 49-1,25 100 1,0 74 15,25 50-15,50 123-1,0 75 1,-26-124-16,26 75 16,-25-26-1,24-73 17,-24-51-32</inkml:trace>
  <inkml:trace contextRef="#ctx0" brushRef="#br0" timeOffset="6583.31">13892 1935 0,'0'0'0,"25"-74"31,0 49-31,-25 0 0,24 25 16,26-25-1,0 75 1,-26 24 0,1 25-1,-25-24 1,-25-26 15,25-73 0,25-1-15,0-149 0,25-24-1,-26 123-15,1-49 16,0 99 0,-25 50-1,-50 50 1,26 74-1,-1-1 1,50-48 0,24-1-1,50-99 1</inkml:trace>
  <inkml:trace contextRef="#ctx0" brushRef="#br0" timeOffset="7066.53">16000 1960 0,'-24'0'16,"48"25"31,1-25-32,25 0-15,24 0 16,75-25-1,0 0 1,-99 0-16,-1 25 16</inkml:trace>
  <inkml:trace contextRef="#ctx0" brushRef="#br0" timeOffset="7284.71">16100 2282 0,'0'0'0,"-25"0"15,25 25 1,-25-25-16,75 0 31,-25-25-31,123 0 16,1-24-1,-74 24 1</inkml:trace>
  <inkml:trace contextRef="#ctx0" brushRef="#br0" timeOffset="8182.68">18531 918 0,'-50'-25'0,"25"25"15,25 25 1,-49-25-16,49 49 16,-75 26-1,26 74 1,24 24-1,0 51 1,50-1 0,0 0-1,24 25 1,26-24 0,-1 24-1,1-25 1,-26 0-1,-24-24 1,0-100-16,0 74 16,-25-24-1,-25 0 17,0-50-17,-25 1 1,-24-51-1,-25-24 1,-25-25 0,74-25-16</inkml:trace>
  <inkml:trace contextRef="#ctx0" brushRef="#br0" timeOffset="11816.37">19349 1786 0,'25'-25'31,"-25"1"16,0-1-32,25 0-15,25 0 16,-26 0 0,76 0-1,-76 1-15,51 48 16,-25 51 0,-26 24-1,-24 25 1,-24-25-1,24-49 1,0-25 15,0-50-15,24-74 15,26-25-15,0-50-1,-50 124-15,24-24 16,1 74 15,-25 25-15,-25 49 0,25 50-1,25-24 1,0-26-1,0-24 1,49-50 0,-49 24-1</inkml:trace>
  <inkml:trace contextRef="#ctx0" brushRef="#br0" timeOffset="12090.31">20367 1786 0,'24'0'16,"1"0"31,25-25-32,-1 1-15,-24 24 16,25-25-16,24 0 16,-24 0-1</inkml:trace>
  <inkml:trace contextRef="#ctx0" brushRef="#br0" timeOffset="12399.41">20565 1538 0,'-25'-25'31,"25"50"16,0 0-31,0 24-16,0-24 15,25 25-15,-25 49 32,0-24-17,0-1 1,0 0-1</inkml:trace>
  <inkml:trace contextRef="#ctx0" brushRef="#br0" timeOffset="12683.55">21036 1414 0,'0'0'0,"0"25"47,0 0-32,0-1-15,0 26 16,0 49-1,25 1 1,-25-1 0,0-50-1</inkml:trace>
  <inkml:trace contextRef="#ctx0" brushRef="#br0" timeOffset="13033.3">21309 1340 0,'0'0'0,"0"-50"16,0 25-1,25 25 16,0 25-31,0 0 16,49 24 0,25 51-1,-49 48 1,-25 1 0,-50 0-1,-74-25 1,-100-25-1,100-49-15</inkml:trace>
  <inkml:trace contextRef="#ctx0" brushRef="#br0" timeOffset="13449.82">19300 1464 0,'25'0'15,"-50"24"17,25 26-32,-25 24 15,25 26 1,-25 73-1,0 1 1,50-100-16,-25 1 16,149 49-1</inkml:trace>
  <inkml:trace contextRef="#ctx0" brushRef="#br0" timeOffset="14082.85">22227 1439 0,'-25'0'16,"25"25"46,25-25-62,0 0 16,0 24-16,-1-24 16,1 0-16,50 0 31,-51-24-31,26-26 16,-25 0-1,-25 26 1,-25-1-1,-25 0 1,1 25 0,-50 74-1,24 1 1,26 24 0,24 0-1,25 1 1,25-51-1,-1-24-15,100 0 16,0-25 0,-24-50 15,-75 25-31</inkml:trace>
  <inkml:trace contextRef="#ctx0" brushRef="#br0" timeOffset="14641.58">22475 893 0,'0'0'0,"-25"-25"32,25 0-32,0 1 31,0 48 0,0 1-15,0 0-1,0 25 1,25-1 0,0-24-1,0-25 1,24 0 0,-24-25-1,0-24 1,0 49-1,-25 24 32,0 1-31,0 50 0,25-1-1,-25-24 1</inkml:trace>
  <inkml:trace contextRef="#ctx0" brushRef="#br0" timeOffset="15183.07">22847 943 0,'0'0'0,"25"-50"31,-25 25-31,25 25 32,-25-25-17,49 25 1,-24 0 0,-25 25-16,25 25 15,-25 24 1,0 1-1,-25-1 1,25-49 0,0 0-1,0-75 17,50-49-17,-1 0 1,-24-1-1,-25 76 1,25-1-16,-25 50 47,0-1-31,0 1-1,0 50 1,0-1-1,50 1 1,24-51 0,1-24-1</inkml:trace>
  <inkml:trace contextRef="#ctx0" brushRef="#br0" timeOffset="16132.97">19722 2803 0,'-25'25'62,"25"0"-46,-25-25-16,0 25 15,0-1 1,0-24 0,-24 0-1,24 25 1,0-25 0,50 0 46,25 0-62,-1-25 16,51 25-16,24-24 15,198-26 1,75-24 0,49-1-1,26 26 1,24-1-1,-273 25-15,199-24 16,-100-1 0,-73 25-1,-101 0 17,-123 25-17,0 0 1</inkml:trace>
  <inkml:trace contextRef="#ctx0" brushRef="#br0" timeOffset="16766.99">21284 3969 0,'0'0'0,"-24"25"15,24 0 17,24-25-17,51 25 1,49-50 0,0-25-1,-25-24 1,-49 24-1,-50 1 1,-25 24 0,-50 0-1,1 25 17,-25 25-17,0 74 1,24 0-1,26-24-15,-1 49 16,50 0 0,0-50-1,74 1 1,1-51 0,24 1-1,0-74 1,0-26-1</inkml:trace>
  <inkml:trace contextRef="#ctx0" brushRef="#br0" timeOffset="17249.95">21905 3200 0,'0'0'0,"0"-25"15,0 50 17,0 0-17,-25 49 1,50 1-1,-25-50-15,24-1 16,26-24 0,0-24 15,24-26-15,-49 0-1,0 1 1,-1 49-1,-24 74 17,0 1-17,0 49 1,25-50 0,-25-24-16,25-26 15</inkml:trace>
  <inkml:trace contextRef="#ctx0" brushRef="#br0" timeOffset="17733.84">22376 3299 0,'0'0'0,"25"-49"31,-1-1-15,1 50-1,25-25 1,-25 75 0,-25-25-16,25 74 15,-50 0 1,0-24 0,50-100 30,0 0-30,-1 0-16,1-99 16,0 25 15,0 0-15,0 74-1,-25 50 16,24 49-15,1 1 0,25-1-1,24-24 1,1-26 0,-1-24-1</inkml:trace>
  <inkml:trace contextRef="#ctx0" brushRef="#br0" timeOffset="18066.64">23195 2853 0,'0'0'0,"-75"0"31,25 25-31,1-1 16,-125 125 0,-49 25-1,-100 74 1,-73 50 0,48-1-1,75 1 1,125-124-1,98-125-15,25 1 16,0-50 0,25-25-1</inkml:trace>
  <inkml:trace contextRef="#ctx0" brushRef="#br0" timeOffset="18584.24">23443 670 0,'0'0'15,"0"-25"17,-25 50-32,0 24 15,-99 75 1,-50 100 0,-74 49-1,-25 24 1,75-24-1,24-99 1,75-75 0,74-49-1,0-50 1</inkml:trace>
  <inkml:trace contextRef="#ctx0" brushRef="#br0" timeOffset="19350">24906 2208 0,'0'0'0,"-49"-50"15,-1 25 1,-24 25 0,-50 0-1,24 75 1,1 24-1,74-49-15,0 49 16,50-25 0,50-49 15,74-25-15,-25-49-1,-25-26 1,-25-49-1,-49-50 1,-25-74 0,-25-25-1,0 100 1,1 74 0,-1 148 15,50 150-16,-1 24 1,1 0 15,0-24-31,0-50 32,24-75-32</inkml:trace>
  <inkml:trace contextRef="#ctx0" brushRef="#br0" timeOffset="19834.22">25179 2059 0,'25'-25'0,"-50"50"0,75-75 15,-50 26-15,49 24 16,-24 0-1,0 0-15,0-25 16,-25 50-16,25-1 0,-1 51 16,-24 98 15,-24-98-15,24-50-1,24-75 16,1 0-15,50-98 0,-1-26-1,-24 50 1,-50 99 0,0 0-1,0 50 1,0 0-1,0 25-15,0 24 16,0 0-16,24 125 31,51-75-15,-26-99-16</inkml:trace>
  <inkml:trace contextRef="#ctx0" brushRef="#br0" timeOffset="20616.55">26593 2133 0,'0'-24'16,"25"24"46,0 0-62,-1-25 16,26 25-16,0 0 15,-1 0 1,51-25 0,-51 0-1</inkml:trace>
  <inkml:trace contextRef="#ctx0" brushRef="#br0" timeOffset="20800.75">26568 2481 0,'0'0'0,"-25"25"31,50-25-16,25-25 1,24 0-16,150-49 16</inkml:trace>
  <inkml:trace contextRef="#ctx0" brushRef="#br0" timeOffset="21317.67">28007 1265 0,'0'0'0,"-50"-49"15,26 73 16,-1-24-31,-25 75 16,25 24 15,-24 25-15,24 50 0,0 24-1,25 25 1,25-24-1,25-1 1,24 1 0,-24-26-1,-26-24 1,1 0 0,-25-74-16,0 49 15,-25-25 1,-24-25-1,-26-24 1,-49-25 0,75-25-1</inkml:trace>
  <inkml:trace contextRef="#ctx0" brushRef="#br0" timeOffset="22050.79">28726 2059 0,'0'-25'16,"25"0"-1,0 25-15,0-24 16,24 24-16,1 0 16,25 24-1,-26 51 1,-49 24-1,-74 25 1,24-49 0,50-51-1,0-48 17,50-26-17,24-99 1,25 0-1,-49 0 1,0 75 0,-50 49-1,0 50 1,-25 0 0,25 24-16,0 1 15,-25 99 1,25-25-1,74-50 1,1-74 0</inkml:trace>
  <inkml:trace contextRef="#ctx0" brushRef="#br0" timeOffset="22266.93">29620 2084 0,'0'0'0,"24"0"16,26-25 31,0 25-47,-1-25 15,26 25-15,49-25 16,-75 1-1</inkml:trace>
  <inkml:trace contextRef="#ctx0" brushRef="#br0" timeOffset="22567.38">29744 1861 0,'0'0'0,"0"-25"16,-25 25 0,25 25 31,0-1-47,25 51 15,-1 24 1,1 25-1,0-25 1,0-24 0,0-26-1</inkml:trace>
  <inkml:trace contextRef="#ctx0" brushRef="#br0" timeOffset="22850.96">30314 1737 0,'0'0'16,"25"-25"-16,-25 0 15,0 0 16,0 50-15,0 0-16,25 74 31,-25-49-31,25 74 16,-1 0 0,-24-75-16</inkml:trace>
  <inkml:trace contextRef="#ctx0" brushRef="#br0" timeOffset="23217.96">30612 1612 0,'0'0'0,"25"-49"31,-25 24-31,24 25 31,-24 25-15,25 0 0,50 74-1,-26 0 1,1 25-1,-25 25 1,-25 0 0,-75-25-1,-148 0 1,149-74 0</inkml:trace>
  <inkml:trace contextRef="#ctx0" brushRef="#br0" timeOffset="23617.54">28478 1885 0,'0'-24'31,"0"48"-15,0 1-16,0 25 16,25-1-16,-25 125 15,50 49 17,99 1-17,-50-125-15</inkml:trace>
  <inkml:trace contextRef="#ctx0" brushRef="#br0" timeOffset="24284.14">31827 1737 0,'0'0'0,"-24"0"16,-1 0 15,0 0-31,0 24 16,-25 26 0,1 49-1,24 0 1,25 1-1,50-100 1,-1 0 0,26-25-1,-26-50 17,-24-49-17,-25-74 1,-25-1-1,-24 51 1,-1 73 0,25 50-1,0 25 1,25 75 0,0 74-1,75-1 1,-1 1-1,1-49 1</inkml:trace>
  <inkml:trace contextRef="#ctx0" brushRef="#br0" timeOffset="24800.32">32199 1811 0,'0'0'0,"0"-25"0,0 0 16,0 1 0,25-1 15,0 25-15,0 0-16,24 0 15,-24 49 1,-25 26-1,-25-1 1,25-49 0,-24 0 15,48-25-15,-24-50-1,25 25-15,25-123 16,-25-1-1,24 49 1,-49 76 0,0 73 15,-24 26-15,24 49-1,0 0 1,0-25-1,74-49 1,-49-26 0</inkml:trace>
  <inkml:trace contextRef="#ctx0" brushRef="#br0" timeOffset="25968.21">8831 6624 0,'-25'0'47,"25"-25"-47,25 0 47,25 25-32,49-50 1,25 1 0,-25 24-1,-74 0 1,0 25 0</inkml:trace>
  <inkml:trace contextRef="#ctx0" brushRef="#br0" timeOffset="26183.49">8782 6946 0,'0'0'16,"-25"0"0,50 0 30,-1 0-46,1-25 16,124 0 0,-50-24-16</inkml:trace>
  <inkml:trace contextRef="#ctx0" brushRef="#br0" timeOffset="26817.72">10518 6251 0,'-25'-24'15,"25"-1"1,50 0-1,24 25 1,1-25 0,-1 50-1,-49 25 1,-25 98 0,-74 1-1,-1-25 1,50-74-1,25-25 1,-24-25 0,73-75-1,1-49 17,24-49-17,-24 73-15,-25-73 16,-1 49-1,-24 99 1,0 0 0,-24 75-1,-26 49 1,25 25 0,25 25-1,25-25 1,49-50-1,26-49 1,-1-25 0,-49-25-1,-26 1-15</inkml:trace>
  <inkml:trace contextRef="#ctx0" brushRef="#br0" timeOffset="27167.86">11039 5532 0,'0'0'15,"25"-50"1,-25 75 15,25 0-31,-25 49 16,-25 26 15,25-51-15,25-49-1,24-24 1,1 24-16,0-25 15,24-25 1,-49 50-16</inkml:trace>
  <inkml:trace contextRef="#ctx0" brushRef="#br0" timeOffset="27517.62">10345 6896 0,'0'25'15,"-25"0"1,74-25-1,-24 25 1,99-25 0,50-50-1,24 1 1,26-51 0,-51 26-1,-49 24 1,-74 50-1</inkml:trace>
  <inkml:trace contextRef="#ctx0" brushRef="#br0" timeOffset="27884.7">11138 7194 0,'0'0'0,"25"0"47,-25 25-31,25 0-16,-25 49 16,0-24-1,-25 24-15,-24 100 16,-51 0 15,75-125-15,1-49-1,73-25 17,51-49-17,24-25 1,-75 49-16</inkml:trace>
  <inkml:trace contextRef="#ctx0" brushRef="#br0" timeOffset="28218.7">12528 6723 0,'-25'0'16,"25"-25"15,25 25-31,-1 0 15,51-50 1,49 1 0,0-26-1,0 26 1,-99 24-16,24 0 16</inkml:trace>
  <inkml:trace contextRef="#ctx0" brushRef="#br0" timeOffset="28501.43">12825 6351 0,'0'0'0,"-25"-25"15,-24 25 1,49-25-1,-50 50 1,50 0-16,25 74 16,0 25-1,0 25 1,-25 49 0,0 1-1,0-125 1</inkml:trace>
  <inkml:trace contextRef="#ctx0" brushRef="#br0" timeOffset="29251.98">13991 6276 0,'0'-25'16,"0"1"-16,0-1 16,50 0-1,-1 0 1,26 25-1,-26 25 1,-24 25 0,-25 74-1,-49 25 1,-1-50 0,25-25-1,25-99 16,25 1-31,25-100 16,24-25 15,-24-50-15,-1 75 0,-49 50-1,25 74 1,-50 25-1,0 49 1,1 50 0,24 0-1,49 0 1,1-99-16,74 25 16,0-26-1,0-48 1</inkml:trace>
  <inkml:trace contextRef="#ctx0" brushRef="#br0" timeOffset="31118.44">2034 10072 0,'25'0'31,"-25"-25"-15,0 0-16,0 0 15,0 1-15,-25-1 16,25 0 0,-49 25-1,-51 50 1,1 74-1,25 49 1,49-49 0,50-49-1,24-50 1,51 24 0,-51-24-1,-24 25 1,-25 24-1,-50 0 1,-49-49 15,0 0-15,-25 0 0,49-50-1,1-25-15</inkml:trace>
  <inkml:trace contextRef="#ctx0" brushRef="#br0" timeOffset="31484.38">2158 9948 0,'0'0'16,"25"25"-1,-25 99 1,0 24 0,0-48-1,-25 49 1,25 49-1,25-124 1,25-24 0,-1-25-1,75-50 1,-24-25 0,-26-49-1</inkml:trace>
  <inkml:trace contextRef="#ctx0" brushRef="#br0" timeOffset="31703.02">2282 10494 0,'-25'0'15,"50"0"-15,-74 0 0,24 0 31,25-25-15,74 0 0,50-25-1,-74 25-15</inkml:trace>
  <inkml:trace contextRef="#ctx0" brushRef="#br0" timeOffset="32601.76">2679 10369 0,'25'25'16,"25"-25"-1,-26 0-15,1-25 16,25-24 0,-1-26-1,-24 51 1,-25-1-1,-74 25 1,-25 49 0,-1 100-1,76-74 1,24-26 0,49-24-1,50 0 16,25-25-15,25-50 0,0-24-1,-50-25 1,-24-1 0,-75-24-1,25 50 1,-25 99 15,0 0-15,0 74-1,0-25-15,0 100 16,0 49 0,0 25-1,-25-49 1,25-50-1,-25-50 17,25-74-17,-25-25 1,25-75 0,-25-74-1,25-49 1,25-25-1,0 148-15,0-98 16,24 24 0,26 49-1,-26 76 1,1-1 0,-25 25-1,24 49 1,-49 26-1,0-1 1,-49 1 15,-26 24-15,-98 0 0,98-74-1</inkml:trace>
  <inkml:trace contextRef="#ctx0" brushRef="#br0" timeOffset="33267.8">4515 9898 0,'0'0'16,"-25"0"-1,0 0 1,0 25-16,-24 74 15,-1 50 1,25 0 0,25-25 15,75-50-15,24-49-1,0-25 1,-24 0-1,-26-49 1,-49 24 0,-74 0-1,-1 25-15,-73 50 16,-26-1 0,100 1-1,74-25 1</inkml:trace>
  <inkml:trace contextRef="#ctx0" brushRef="#br0" timeOffset="33618.75">5061 10295 0,'0'25'47,"0"0"-31,0-1-1,0 1 1,24-25-1,1 0-15,0-25 16,0-24 0,0-1 15,-50 25-15,0 25-16,-25 0 31</inkml:trace>
  <inkml:trace contextRef="#ctx0" brushRef="#br0" timeOffset="33901.6">5209 10593 0,'0'25'31,"25"-1"-15,-25 1 0,25-25 15,0 0-15,-25-25-1,-50 25 1,-49-24-1,0 48-15</inkml:trace>
  <inkml:trace contextRef="#ctx0" brushRef="#br0" timeOffset="34401.74">1439 11585 0,'0'0'16,"-25"0"-16,0 0 31,75 0 16,-1 0-31,26 0-16,49 0 15,50-25-15,247-24 16,125-26-1,25-24 1,-125 49 0,-123 26 15,-150-1-15,-123 0-1,-25 0 1,-25 0-16,24 1 15,1 24-15</inkml:trace>
  <inkml:trace contextRef="#ctx0" brushRef="#br0" timeOffset="35267.33">6946 10047 0,'-25'0'15,"25"25"1,0 24-16,-25 26 16,-24 98-1,-1-73-15,-24 73 16,24-49 0,25-49-1</inkml:trace>
  <inkml:trace contextRef="#ctx0" brushRef="#br0" timeOffset="35917.86">7120 10022 0,'0'0'15,"49"-25"1,-49 50-16,0 25 16,-25 74-1,-24 49 1,-1 26 0,25-50-1,1-100 1,24-73 15,24-1-31,26-99 16,49 25 15,-24 49-15,-26 25-16,-24 25 15,0 25 1,24 25-1,1 24 1,25-74 0,49 0-1,0-74 1,-25-1 0,-74 25-1,-25 1 1,-50 24-1,-99 50 1,75 74 15,49 0-15,50 1 0,74-26-1,0-24 1,0-50-1,-74 0 1,0-25-16</inkml:trace>
  <inkml:trace contextRef="#ctx0" brushRef="#br0" timeOffset="36202.18">6499 9700 0,'0'-50'31,"50"50"0,-25-25-31,24 0 16,100-74 0,-74 74-16,-26-24 15,100 49 1</inkml:trace>
  <inkml:trace contextRef="#ctx0" brushRef="#br0" timeOffset="37118.81">10022 10394 0,'-25'-25'31,"0"75"-31,25 0 16,0-1-16,0 26 15,-24 123 1,24 25 0,-25-98-1,25-1 1,0-100 0,0 1-1,25-99 1,-25-75-1,0-50 1,0-49 0,0 0-1,49 50 1,26 24 0,-26 75-1,26 74 1,-26 124-1,-24 50 1,-25 74 15,-25-74-15,-24-49 0,24-26-1</inkml:trace>
  <inkml:trace contextRef="#ctx0" brushRef="#br0" timeOffset="37534.53">10766 10221 0,'0'0'0,"25"-25"0,-25 0 16,0 0-16,-50 0 15,-24 50 1,-25 74 15,74-49-31,0 49 16,25-74 0,0 25-16,25-50 15,49 0 1,-24-25-16,24-25 15,1-24 1,-50 24 0,-1 50 15,-24 50-15,25 24-1,0 1 1,-25-1-1</inkml:trace>
  <inkml:trace contextRef="#ctx0" brushRef="#br0" timeOffset="37852.14">11064 10270 0,'25'-25'15,"0"25"-15,-1 0 32,-24 25-32,25 25 15,-25-1 1,0-24 0,25-25 15,-25-25-31,25-24 15,24-50-15,-24 24 32,-25 26-17,25 73 1,-25 51 0,0-26-16</inkml:trace>
  <inkml:trace contextRef="#ctx0" brushRef="#br0" timeOffset="38118.37">11758 9749 0,'0'0'0,"0"-74"31,-24 123-16,24-24-15,-25 99 16,25 25 15,25 0-15,-1-25 0,-24-25-1,0-24-15</inkml:trace>
  <inkml:trace contextRef="#ctx0" brushRef="#br0" timeOffset="38468.28">11585 10320 0,'0'0'0,"-25"-50"16,25 25 0,0-24-1,74 24 1,75-25-1,0 1 17,-74 24-32,-1 0 15,25 0 1,-24 25 0,-51 25 15,-24 0-31,0 0 15,0 0-15,0 24 16,25 1 0,-25 24-1,25-24 1,0-1 0</inkml:trace>
  <inkml:trace contextRef="#ctx0" brushRef="#br0" timeOffset="39551.67">12900 10097 0,'0'0'0,"-25"0"16,-25 0-1,25 49 17,-24 50-17,24 1 1,25-51 0,99-49-1,50-74 1,0-1-1,-75 1 1,-74 99 15,-25 24-15,50-24 0,50 0-1,24-25 1,25-25-1,-50-49 1,1 24 15,-26-74-15,-24-25 0,0-49-1,-25 24 1,0 75-1,0 49-15,-25 50 16,0 75 0,1 74-1,24 74 1,49 0 0,26-49-1,49-125 1,0-49-1,25-49 1,-50-75 0</inkml:trace>
  <inkml:trace contextRef="#ctx0" brushRef="#br0" timeOffset="39918.61">14388 9849 0,'-25'0'16,"50"0"-16,-99 0 15,49-25-15,-50 74 16,75-24-16,-24 25 15,-1 24 1,74 1 0,26-75-1,24 0 1,-25-50 0,26-74 15,-51 50-16,1 49 1,24 25 0,-24 74-1,-25 25 1,0 1 0,-25-1-1,49-74 1,26-25-1,24-25 1,-25-50 0</inkml:trace>
  <inkml:trace contextRef="#ctx0" brushRef="#br0" timeOffset="40135.61">13222 9427 0,'0'0'16,"-273"-25"0,199 25-16,24-25 31,25 0-31</inkml:trace>
  <inkml:trace contextRef="#ctx0" brushRef="#br0" timeOffset="42235.33">17588 9749 0,'0'-25'15,"0"1"63,0 48-78,0-48 16,0-1 15,-25 25 0,25-25-31,0 0 204,0 0-173,0 1 0,-49 24-15,24 0-1,0 24-15,0 26 16,-24-25 0,-26 74-1,50 25 1,1 50-1,48-25 1,1-1 0,-25-73-16,0 24 15,-25-24 1,1-26 0,-1-24-1</inkml:trace>
  <inkml:trace contextRef="#ctx0" brushRef="#br0" timeOffset="43402.62">17042 10295 0,'0'0'0,"0"-25"0,0 0 15,0 1 1,25 24-1,0-25 1,74 25 0,75-25-1,24-25 1,1-49 0,-50 25-1,-75 24 1,-49 25-1,0 25 1,-50 25 15,0 0-15,0 25 0,25 24-1,0 25 1,25-49-1,25-25 1,24-25 0,1-50-1,-1-24 1,-49-1 0,0 1-1,-25-1 1,-25 51-1,25-1 1,25 50 15,-1-1-15,26 26 0,-50-25-1,25 0 1,0-1-1,-25 1 1,0 0 0,0 0-1,0-50 17,24-49-17,51-1 1,-1 26-1,-24 49 1,-1 0 15,1 49-15,-25 26 0,0-1-1,24-49 1,26-25-1,24-50 1,-25-24 0,-24-1-1,-50 26-15,0-1 16,-25 25 0,0 0-1,-49 75 1,24 0-1,1-1 17,49 26-17,0 24 1,49-49 0,26 24-1,74-74 1,-75 0-16,50-25 15,-50-24-15</inkml:trace>
  <inkml:trace contextRef="#ctx0" brushRef="#br0" timeOffset="43635.49">19523 9452 0,'0'0'0,"0"-75"31,25 100 1,-25 0-17,0 49 1,25 50 0,-25-49-16,24 49 15,1 0 1,0-75-16</inkml:trace>
  <inkml:trace contextRef="#ctx0" brushRef="#br0" timeOffset="44418.71">19573 9824 0,'0'0'15,"24"-25"-15,-24 0 16,0 0-16,50-24 15,0 24 1,-25 25 0,24 25-1,-24 74 1,0 25 0,0-50-1,-1-49 1,26-25-1,24-49 1,1-51 0,-50 1-1,-25 25 1,-50 74 0,0 24-1,26 51 1,24-25-1,24-1 17,26-24-17,24-50 1,-24-24 0,0-1-1,-1-25 1,-24 75 15,0 25-15,0 50-1,0-50-15,24-1 16,-24 1 0,0-25-1,0-25 1,-1-49-1,1 24 17,-25 25-17,25 25 1,0 25 0,0 25-1,-1 0 1,76-26-1,-26 1 1,-24-25-16</inkml:trace>
  <inkml:trace contextRef="#ctx0" brushRef="#br0" timeOffset="44786.43">22649 9625 0,'-25'25'47,"25"25"-31,-25-26-16,50 26 16,-25 0-16,0-1 15,25 26 1,-25-26-16,25 1 31</inkml:trace>
  <inkml:trace contextRef="#ctx0" brushRef="#br0" timeOffset="44969.28">22425 9501 0,'0'0'0,"-24"-25"31,24 1-31,-25 24 0</inkml:trace>
  <inkml:trace contextRef="#ctx0" brushRef="#br0" timeOffset="45318.7">22946 9600 0,'0'0'0,"25"25"16,-25 0-1,0 0 1,0 49 0,25 1-1,-25-50-15,50 24 16,-26-24 0,1-25-1,0 0 1,-25 25-1,-74 0 17,-26-1-17,51-24-15</inkml:trace>
  <inkml:trace contextRef="#ctx0" brushRef="#br0" timeOffset="46585.88">9179 12949 0,'0'0'16,"0"-24"-1,0 48 17,0 26-17,0 0 1,24 123-1,1-24 1,25-50 0,-1-74-16,51-25 15,-1-49 1,0-100 0,-49 25-1,-25 49 1,-25 26-1,0 24 17,0 50-1,-25 74-15,25 50-1,0 0 1,25 74-1,-25-124-15,0 124 16,0-24 0,-25-50-1,-25-50 1,0-49 0,-24-26-1,-25-24 1,0-24-1,-1-26 17,1-49-17,74-1 1,1 1 0</inkml:trace>
  <inkml:trace contextRef="#ctx0" brushRef="#br0" timeOffset="47318.68">9923 14388 0,'25'0'16,"-75"0"0,50 25-16,-25 0 15,25 0-15,0 0 16,0 74-1,0 0 1,0 50 0,25 0-1,-25-50 1,0-74 0,0 0-1,0-75 1,0-74-1,-25 0 1,25-25 15,0 0-15,0 0 0,25 25-1,0 25 1,0 49-1,-1 26 1,1 24 0,0 0-1,0 24-15,0 26 16,-1 24 0,-24 26-1,-24-1 1,-26-49 15,0-1-31,26-24 31</inkml:trace>
  <inkml:trace contextRef="#ctx0" brushRef="#br0" timeOffset="47651.86">11163 13768 0,'0'0'0,"0"25"16,-25-25 15,50 0 0,0 0-15,25-25 0,24 0-1,0-24 1,-49 24-1</inkml:trace>
  <inkml:trace contextRef="#ctx0" brushRef="#br0" timeOffset="47868.65">11188 14066 0,'0'0'16,"-50"49"-1,50-24-15,25-50 47,0 25-31,49-49 0,1 24-1,24 0 1</inkml:trace>
  <inkml:trace contextRef="#ctx0" brushRef="#br0" timeOffset="48485.48">12428 13346 0,'0'0'0,"0"-24"16,0 48 31,0 1-32,-25 25-15,25-1 16,-24 75 0,24-49-16,0 49 15,49-50 1,26-49 0,24-25-1,0-49 1,-24-51-1,-26-24 17,-49 0-17,0 0 1,-25 75 0,25 24-1,0 50 1,0 123-1,0 26 1,25 0 0,-50-25-1,1-50 1,24-74 0,0-1-1</inkml:trace>
  <inkml:trace contextRef="#ctx0" brushRef="#br0" timeOffset="48735.75">13222 14016 0,'0'25'31,"0"25"-15,0-26-16,-25 26 16,25 24-16,0 1 15,-25 99 1,1-26 0,24-73-16</inkml:trace>
  <inkml:trace contextRef="#ctx0" brushRef="#br0" timeOffset="49604.78">13991 13371 0,'0'0'0,"0"-49"16,25 49 0,-25 24-1,0 51 1,0 24 0,50-49-1,24-26 1,0-24-1,26-49 17,-51-50-17,-24 24 1,-25 1 0,0 49-1,-25 50 16,50 99-15,-25 25 0,50 49-1,-26 1 1,-24-51 0,0-24-1,-24-74 1,-26-25 15,0-25-31,-24-25 16,24-25-1,26 26-15,-26-26 16,25 25-16,25 0 16,0 1-1</inkml:trace>
  <inkml:trace contextRef="#ctx0" brushRef="#br0" timeOffset="49891.33">14785 14165 0,'0'0'15,"25"0"1,-25 25 0,0 0-1,0 24 1,0 1 0,0 24-1,-25 1 1,25-1-1,0-49-15</inkml:trace>
  <inkml:trace contextRef="#ctx0" brushRef="#br0" timeOffset="50386.51">16050 13718 0,'0'0'0,"-25"0"31,25-24-15,50 24-1,0-25 1,-1 25 0,26 0-16,-1-25 15,75 0 1,-124 25-16</inkml:trace>
  <inkml:trace contextRef="#ctx0" brushRef="#br0" timeOffset="50636.95">16273 13495 0,'0'-25'0,"0"50"0,-24-74 15,-1 24-15,25 0 32,0 75-17,0-26 1,25 100 0,24 25-1,-24 25 1,25 24-1</inkml:trace>
  <inkml:trace contextRef="#ctx0" brushRef="#br0" timeOffset="51419.73">17712 13346 0,'0'-24'16,"0"48"15,0 1-15,0 25 0,25 74-1,25 0 1,49-75-1,25-24 1,25-99 0,-100-1-1,-24-24 1,-25-25 0,-25 50-1,1 24 1,24 75 15,-25 0-15,25 49-1,25 75 1,-1 0 0,-24-75-16,50 50 15,-25-24 1,0-26-1,-1-49 1</inkml:trace>
  <inkml:trace contextRef="#ctx0" brushRef="#br0" timeOffset="51739.68">18506 13942 0,'25'0'16,"-50"0"-16,75 0 0,-50-25 15,24 25 1,1 25 0,0 24-1,0 26 1,-50 24-1,0-74-15,25 0 16,0-1 15,25-24-15,49-24 0,1-26-1,74-24 1</inkml:trace>
  <inkml:trace contextRef="#ctx0" brushRef="#br0" timeOffset="52536.02">19697 13073 0,'-50'0'16,"50"25"-1,25 50 1,0-50 0,24-1-16,51 1 15,24-25 17,-25-49-32,-25-51 15,-49 26 1,0-25-1,0 74 17,-25 0-17,0 124 17,0 25-17,0-49-15,24 98 16,1 26-1,-25-1 1,-49-49 0,-1-25-1,-24-74 1,-26-25 15,76-75-15,-26 25-16,25-24 0,-49-100 31,74 99-31</inkml:trace>
  <inkml:trace contextRef="#ctx0" brushRef="#br0" timeOffset="52939.07">20615 13843 0,'0'0'16,"24"0"-16,1 0 15,0 24 1,-25 1 0,0 25-1,0 49 1,-25-25 0,0-24-1,50-50 1,74 0-1,-49-25-15,74-49 16,-74 49 0,49-25-1</inkml:trace>
  <inkml:trace contextRef="#ctx0" brushRef="#br0" timeOffset="54169.75">11436 16621 0,'-25'0'16,"0"0"15,50 0 31,0 0-46,0 0-16,24-25 16,-24 25-1,74-25 1,-24 25 0,-26 0-1,-24 0 1,0 0-1,-25-24 1,-50 48 0</inkml:trace>
  <inkml:trace contextRef="#ctx0" brushRef="#br0" timeOffset="54485.13">11436 16968 0,'0'0'0,"-25"25"15,50-25 17,0 0-17,148-50 1,-49-24-1,1 49 1,-76 0 0,-24 25 15</inkml:trace>
  <inkml:trace contextRef="#ctx0" brushRef="#br0" timeOffset="57386.71">12825 15976 0,'0'0'0,"25"0"47,-50 25-32,25 0-15,-49 49 16,-1 50 0,0 25-1,1 25 1,49 24-1,0-24 1,25-26 15,24-23-15,50-51 0,-49-74-16,0 0 15,-1 0-15,50-25 16,-24 0-1</inkml:trace>
  <inkml:trace contextRef="#ctx0" brushRef="#br0" timeOffset="57794.07">13098 16571 0,'0'0'0,"0"-24"16,25-1-1,24 0 1,26 0 0,24 0-1,-49 0 1,-1 1-1</inkml:trace>
  <inkml:trace contextRef="#ctx0" brushRef="#br0" timeOffset="58519.63">13892 16075 0,'0'0'0,"25"-25"15,-25 1 1,49 24-16,26-25 31,-1 0-15,1 50 0,-51 24-1,-24 51 1,0-1-1,-49 25 1,-1-75-16,25 1 16,1-25-1,24-75 17,49-24-17,1-25 1,24-25-1,1 24 17,-26 1-17,-24 25 1,0 49 0,-25 0-1,0 50 1,-25 25-1,0 24 1,0 50 0,25-25-1,25 0 1,50-49 0,24-25-1,0-50 1,-74 0-1</inkml:trace>
  <inkml:trace contextRef="#ctx0" brushRef="#br0" timeOffset="59486.24">14735 15529 0,'-24'0'16,"24"-24"15,0-1 78,24 25-93,1-25 0,0 0-16,0 25 15,0-25-15,24 25 16,-24 0 0,0 25-1,-25 25 1,-50 24-1,25-24 17,1-50-17,24 25 1,49-50 0,1 0-1,-1 25 1,-24 0-1,0 25 1,-50 24 0,0 1-1,-49 24 1,0-24 0,24-25-1</inkml:trace>
  <inkml:trace contextRef="#ctx0" brushRef="#br0" timeOffset="60354.75">14041 16819 0,'-25'50'15,"0"-50"1,0 0 0,25 25 15,0 0 0,25-1-15,25-24-16,49 0 15,50-24 1,49-1 0,-49-25-1,-25 25 1,-25 1-1,-24 24 17,-50-25-17,-1 25 1,1 0 0,-50 0-1</inkml:trace>
  <inkml:trace contextRef="#ctx0" brushRef="#br0" timeOffset="60953.74">14586 17316 0,'0'-25'31,"0"0"-15,25 0 0,0 25-16,0-25 15,25 1 1,24-1-1,-49 50 1,0 24 0,-75 50-1,0 1 1,50-51 0,-24-49-1,48 0 1,26-25 15,24 1-15,-24 24-1,0 0 1,-26 0 0,1 49-1,-25 1 1,-25-1-1,-49 26 1,-25-1 0,0-24-1,-1-50 1,51-25-16</inkml:trace>
  <inkml:trace contextRef="#ctx0" brushRef="#br0" timeOffset="61506.59">15752 16720 0,'0'-25'16,"25"25"46,25 0-46,-1-24-16,1 24 16,0-25-16,-1 25 15,51-50 1,-76 50 0,-24-25-1,25 25 16</inkml:trace>
  <inkml:trace contextRef="#ctx0" brushRef="#br0" timeOffset="62720.06">16770 16249 0,'0'0'0,"0"-25"32,24 25-1,-24-25 16,25 0-32,0 1 1,0 24-16,0-25 16,24 0-16,26 0 15,-1 0 1,0 25-1,-24 25 17,-25 25-17,0 24 1,-50 25 0,0-49-16,-25 24 15,1-24 1,49-25-1,0-50 17,25 0-17,49-99 1,50-25 0,-25 1-1,1 24 1,-51 49-1,-24 50 17,-75 50-1,1 74-15,-1 25-1,50 0 1,0-49-1,25-1 1,49-49 0,-24 0-1,24-50 1,-49 0-16</inkml:trace>
  <inkml:trace contextRef="#ctx0" brushRef="#br0" timeOffset="63119.58">17762 15430 0,'0'0'0,"25"-49"16,-1 24 15,1 25-31,0 25 16,0-1 0,0 76-1,-25-51 1,24 1 15,1-50-15,0 0-1,25-50 1,24 1 0,-49-1-1</inkml:trace>
  <inkml:trace contextRef="#ctx0" brushRef="#br0" timeOffset="63537.68">17042 16596 0,'0'0'16,"-49"0"-1,49 25 1,0 0-1,25-25 1,74 0 0,99-25-1,75-25 1,0-24 0,-99 49-1,-75-25 1,-74 50-1,0 0 17</inkml:trace>
  <inkml:trace contextRef="#ctx0" brushRef="#br0" timeOffset="64086.59">17514 16968 0,'0'0'0,"25"-49"31,-25 24-16,24 25 1,26-25 0,0 25-1,24 0 1,-24 25 0,-1 24-1,-24 26 1,-25 24-1,-50 25 1,1 0 0,-26-25-1,51-74-15,-1 0 16,50-25 15,74-50-15,50-49-1,-25 50 17,-25-26-17,-25 50 1,-49 25-16</inkml:trace>
  <inkml:trace contextRef="#ctx0" brushRef="#br0" timeOffset="64802.78">18704 15306 0,'0'0'0,"0"-25"16,0 50 15,0 25-15,0-25-1,25 24-15,25 26 32,-25-1-32,74 50 15,0 25 1,-49 0 0,24 24-1,-49 1 1,-25 0-1,-25 49 1,-49-25 0,-25-24-1,-26 0 1,26-25 0,25-50-1,49-74-15,0 24 16,0-24 15,1-25-15,-1 0-16</inkml:trace>
  <inkml:trace contextRef="#ctx0" brushRef="#br0" timeOffset="67937.73">19945 16422 0,'0'-24'94,"0"48"-79,0 1 1,25-25 0,-1 25-16,26-25 15,0 0-15,-1 0 16,75 0 0,0-25-1,-24 0 1,-26-24 15,-49-1-15,-25 25-16,25-24 15,-25-1 1,-50 1 0,0 24-1,-24 0 1,-25 50-1,-25 0 1,49 49 0,-24 0-1,49 26 1,1-1 0,24 50-1,25-50 1,50 0 15,24-24-15,25-26-1,25-49 1,50-25 0,24-49-1,-74 24 1,-49 26-1,-75-1 1,-50 25 0</inkml:trace>
  <inkml:trace contextRef="#ctx0" brushRef="#br0" timeOffset="69961.66">20689 15480 0,'0'-25'16,"-25"25"0,25-25 31,25 50-47,0-25 15,-25 25 32,0-50 47,-25 25-79,0 0 1,0 0 15,25-25 1,25 0 14,0 25-30,0 0-16,0 0 16,-1-24-16,1 24 15,25 0 1,-25 49 0,-25-24-16,0 74 31,-25 25-16,-50 25 1,1-25 0,24-74-1,26-25 1,73-50 15,26-25-15,24 25-1,0-24 1,-25 24 0,-49 25-1,0 0 17</inkml:trace>
  <inkml:trace contextRef="#ctx0" brushRef="#br0" timeOffset="70537.37">21061 15579 0,'0'0'0,"0"-50"16,0 26-1,25 24 1,0-25-1,24 0-15,26 25 16,-1 25 0,-24 24-1,-25 26 1,-25 24 0,-50 25-1,25-74 1,50-100 31,0 0-32,0-24 1,74-100 0,-50 100-1,-24 24 1,-25 26-1,-25 24 1,25 24 0,-49 51-1,24 24 1,0 0 0,25 25-1,50-49 1,-1-26 15,-24-49-31,25 25 0</inkml:trace>
  <inkml:trace contextRef="#ctx0" brushRef="#br0" timeOffset="71220.7">22748 16671 0,'-25'0'0,"0"0"16,25-25-16,-24 0 15,24 0 1,49 0 31,1 25-47,24 0 16,1 0-1,148-24 1,-25-1-1,-123 0-15,24 0 16,-25 25 0,-74-25-1,-49 25 17</inkml:trace>
  <inkml:trace contextRef="#ctx0" brushRef="#br0" timeOffset="71588.17">23095 16373 0,'0'0'16,"-25"-25"-1,25 0-15,0 0 16,-24 50 31,24 0-31,0 25-16,24 24 15,-24 50 1,25 25-1,-25-25 17,25-74-32,0 24 15,0 0 1,0-24 0</inkml:trace>
  <inkml:trace contextRef="#ctx0" brushRef="#br0" timeOffset="72387.39">24881 15529 0,'-49'0'16,"24"25"0,0 25-16,-49 49 15,24 100 1,1 49 15,49 0-15,0 0-1,24-25 1,1-124-16,74 50 16,1-50-1,-1-49 1,25-50-1</inkml:trace>
  <inkml:trace contextRef="#ctx0" brushRef="#br0" timeOffset="73104.2">25179 16001 0,'0'0'0,"25"-50"15,0 50 1,-1-25-1,1 25 1,25-24 0,49 24-1,0 49 1,-49 26 0,-25 24-1,-25-50-15,-50 51 16,1-26 15,24-49-15,0 0-1,25-75 17,74-49-17,1-75 1,24 1-1,-25 24 1,-49 74 0,0 26-1,-50 49 1,-24 49 0,-1 50-1,25 26 1,25-1 15,75-25-15,24-50-1,0-49 1,50-24 0,-99 24-16</inkml:trace>
  <inkml:trace contextRef="#ctx0" brushRef="#br0" timeOffset="73537.98">26122 15182 0,'0'0'0,"74"-49"15,-49 49 1,0 0 0,24 24-1,-49 51 1,0 24-1,0-25 1,-24 1 0,24-50 31,24-50-47,51-25 15,49 1 1,-75 24 15,-24 0-31</inkml:trace>
  <inkml:trace contextRef="#ctx0" brushRef="#br0" timeOffset="73987.9">25551 16596 0,'0'0'0,"0"-25"32,0 1-1,25 24-15,25 0-1,74-25 1,74 0-1,25 0 1,1-25 0,-150 26-16,50-1 15,-99 25 1,0 0 0,-50 0-1</inkml:trace>
  <inkml:trace contextRef="#ctx0" brushRef="#br0" timeOffset="74420.57">26122 16869 0,'0'-25'16,"25"50"31,-1-25-32,1 0-15,0 25 16,0 0-16,-25 49 16,0 50-1,-50-25 16,1-24-15,24-26 0,0-49-1,25 25 1,25-50 0,0 1-1,74-26 1,50 0-1,-1-24 1,-98 49-16</inkml:trace>
  <inkml:trace contextRef="#ctx0" brushRef="#br0" timeOffset="74856.62">27561 16447 0,'0'-25'31,"0"1"-15,24 24-1,26-25 1,0 25-1,49-25 1,0 0 0,-49 0-1,-26 25 1,1 0 0,-25-24-16</inkml:trace>
  <inkml:trace contextRef="#ctx0" brushRef="#br0" timeOffset="75137.86">27685 16199 0,'0'0'16,"-25"-25"-1,0 25-15,25-24 0,0 48 47,0 1-31,25 50-1,0 24 1,-1 0 0,1 0-1,0-24 1,0-26-16,0-24 15</inkml:trace>
  <inkml:trace contextRef="#ctx0" brushRef="#br0" timeOffset="75737.64">28230 16174 0,'0'0'0,"25"-49"31,0 24-31,25-25 16,24 50 0,-24 0-1,-26 50 1,1 24-1,-25 1 1,-25 24 0,1-25-1,-1-24 1,0-25 0,50-50 15,0-25-16,-1 1 1,1-26-16,50-73 16,-26-1-1,-24 74 1,-25 51 0,0 73 15,-25-24-16,0 99 1,25 0 0,25-25-1,0 0 1,25-74 0,24 0-1</inkml:trace>
  <inkml:trace contextRef="#ctx0" brushRef="#br0" timeOffset="76271.73">28975 15430 0,'0'0'0,"24"-49"31,1 49 1,0 24-17,0 1-15,49 74 31,25 1-15,-24 24 0,24 49-1,-49 26 1,-26 24 0,-24-24-1,-24-100-15,-1 99 16,-25-24-1,1-25 1,-1-50 0,-24 0-1,-1-24 1,50-26 0,1-49-1,-1 25 16,0-50-31</inkml:trace>
  <inkml:trace contextRef="#ctx0" brushRef="#br0" timeOffset="76953.55">29694 16398 0,'25'-25'16,"-25"50"62,0-50-78</inkml:trace>
  <inkml:trace contextRef="#ctx0" brushRef="#br0" timeOffset="77588.47">30116 16348 0,'0'-25'16,"-25"25"-1,0 0 17,25 25-32,0 0 15,25-25 1,24 25-16,51-50 31,49 0-15,-25 0-1,-50 0 1,-49 1-16,0-26 16,-75-24-1,0-1 1,-49 50-1,-25 25 1,0 50 0,25 24-1,24 26 1,26-1 0,24 0-1,50 0 16,124 1-15,24-76 0,51-24-1,-26-24 1,-74-51 0</inkml:trace>
  <inkml:trace contextRef="#ctx0" brushRef="#br0" timeOffset="78337.83">30785 15356 0,'0'-25'15,"25"0"32,0 25-47,0 0 16,0 0-1,-1 0-15,-24 25 16,25-25 0,-25 25 15</inkml:trace>
  <inkml:trace contextRef="#ctx0" brushRef="#br0" timeOffset="79838.16">29570 16075 0,'-25'0'16,"50"0"15,-25-25-15,0 1-1,50 24-15,-26 0 16,1 0-1,0 0 1,0 49 0,-25 1-1,25-1 1,-25 26 0,-25-1-1,-25 1 1,1 24 15,-1-49-15,50-26-1,-25 1 1,50-50 62,0 1-62,0-1-1,-1 0-15,26-50 16,0-24 0,24 0-1,-24 0 1,-50 49-1,24 1 1,1 24 0,-25 0-1,-25 50 32,25 0-47,-24-1 16,-26 51-1,0-1 1,26 1 0,-1-1-1,25 0 1,0-49-16,0 25 16,25 0 15,24-1-16,1-24 1,24 0 0,-24-25-1,-1 0 1,-24 0 0</inkml:trace>
  <inkml:trace contextRef="#ctx0" brushRef="#br0" timeOffset="80672.45">30810 15381 0,'0'0'0,"0"-25"0,0 0 63,0 0-63,0 0 16,0 1-1,25 24 1,0 0-1,0 0-15,-1 0 16,1 24 0,0 1-1,-25 50 1,0 24 0,-25 25-1,0-75 1,-49 51-1,49-26 1,0-49 0,1 0-1,48-25 1,26-25 0,49 0-1,-24-25 1,-26 26-1,26-1 1,-75 0-16</inkml:trace>
  <inkml:trace contextRef="#ctx0" brushRef="#br0" timeOffset="81238.92">31207 15480 0,'0'0'0,"0"-25"0,0 0 15,50-24 1,-1 24 0,26 25-1,-26 25 1,-24-1-1,0 1-15,-25 25 16,-25 49 0,-24-25-1,24-24 1,25-25 0,25-50 30,24-49-30,50-75 0,1 25-1,-26 49 1,-74 51 0,25 24-1,-50 0-15,-25 49 16,1 26-1,24 24 1,0 0 0,75 0-1,74-24 1,0-26 15,-25-24-31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01:08.3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6078 2456 0,'0'-25'47,"25"25"62,24-25-93,1 1-16,-1 24 15,26-25-15,-1 0 16,25 0-1,-24 25 1,-75-25 0,25 25-1,-1 0 17</inkml:trace>
  <inkml:trace contextRef="#ctx0" brushRef="#br0" timeOffset="283.04">6103 2878 0,'0'0'0,"0"24"62,24-24-62,26 0 16,-25 0-16,124-24 15,-25-1 1,0 0 0,-50 0 15,-24 25-31</inkml:trace>
  <inkml:trace contextRef="#ctx0" brushRef="#br0" timeOffset="937.48">7889 2307 0,'-25'0'16,"25"-25"15,25 25 16,-1-25-31,26 25-16,0 0 15,-1-24-15,-24 24 16,25-25-1,-26 25 17,-98 49-17,-50 1 1,25 0 0,74-50-1,0 0 1,75-25-1,74-25 1</inkml:trace>
  <inkml:trace contextRef="#ctx0" brushRef="#br0" timeOffset="1733.53">8931 1786 0,'-25'0'31,"25"-25"-15,0 1-1,25 24 1,-25-25-16,49 25 15,26-25 1,-26 25 0,50 0-1,-49 50 1,-25-26-16,-25 76 16,-50 24-1,-24-25 1,24-50-1,50-73 32,0-1-47,25-25 16,0 1-16,49-100 31,25-75-15,-74 125-1,-25 74 1,25 1 0,-50 73 15,0 50-15,25 1-1,0-1 1,50-49-1,74-26 1,0-24 0,25-24-1,-99-1 1</inkml:trace>
  <inkml:trace contextRef="#ctx0" brushRef="#br0" timeOffset="2283.83">9551 1042 0,'0'-25'16,"-25"0"0,25 0-1,25 1 17,-1-1-17,1 25 1,50 0-1,-50 0-15,-1 49 16,-24-24 0,0 25-1,0 24 1,0-49 0,-24-25-1,48-25 16,26 25-15,-25 0 0,0 50-1,-1 0 1,-48 24 0,-26-24 15,25-1-31,0-24 0</inkml:trace>
  <inkml:trace contextRef="#ctx0" brushRef="#br0" timeOffset="2701.84">9030 2555 0,'0'-25'47,"49"25"-31,1-24-1,24-1-15,26 25 0,-1-50 16,149 1 0,0-26-1,-124 25-15,-25 26 16,25-1-1,-49 0 1</inkml:trace>
  <inkml:trace contextRef="#ctx0" brushRef="#br0" timeOffset="3151.73">9724 2778 0,'0'0'15,"-24"25"-15,24-50 32,24 25-17,1-24-15,0 24 16,99 0-1,-99 24 1,-25 1-16,0 50 16,0-26-1,25-49 32,24 0-31,50-25-1,-24 1 1,-50 24-16,-1 0 16,1 74-1,-74 25 1,-75 50 0,-100 25-1,175-149 1</inkml:trace>
  <inkml:trace contextRef="#ctx0" brushRef="#br0" timeOffset="3649.96">11535 2158 0,'0'0'0,"-25"0"0,1 25 31,-1-25-16,50 0 1,-1 0 0,100-25-1,-24 0 1,24 1 0,-50 24-1,-24-25-15</inkml:trace>
  <inkml:trace contextRef="#ctx0" brushRef="#br0" timeOffset="4350.01">12999 1662 0,'0'0'0,"-25"0"0,25-25 31,-25 0-31,50 1 16,0-1 0,24 0-16,26-25 15,-1 50 17,-24 25-17,-25 74 1,-25 50-1,-25-25 1,-25-49 0,50-50-1,0-50 1,50-74 0,74-50-1,-74 49-15,49-98 16,-50 49-1,-24 75 1,-74 74 15,24 25-15,0-1 0,0 100-1,0 25 1,75-25-1,-25-99-15,24 0 16,75 0 0,0-50-1,-49-25-15</inkml:trace>
  <inkml:trace contextRef="#ctx0" brushRef="#br0" timeOffset="4683.26">13842 943 0,'0'0'0,"0"-25"0,0 0 16,0 50 30,0 49-30,0 50 0,25-49-1,-25-50 1,50-1 0,24-48-1,25-26 1,-24 50-1,-75-25 1</inkml:trace>
  <inkml:trace contextRef="#ctx0" brushRef="#br0" timeOffset="5017.32">13222 2158 0,'0'0'0,"-25"0"32,25 25-1,50-50-31,49 25 15,124-49 1,25-51 0,-99 51-16,50-26 15,-75 26 1,-75 49 0,-24-25-1</inkml:trace>
  <inkml:trace contextRef="#ctx0" brushRef="#br0" timeOffset="5384.78">14066 2257 0,'0'0'0,"24"0"31,1 0-16,0 25 1,0-25-16,0 100 16,-25 24-1,-50 24 1,0-48 0,50-76 15,25-24 0,25-24-15,49-51-1,0 1 1,25 24 0,-49 25-1</inkml:trace>
  <inkml:trace contextRef="#ctx0" brushRef="#br0" timeOffset="6870.85">15554 1861 0,'-25'0'15,"0"0"17,1 0-1,24 24-16,0 1 1,49-25 15,26 0-31,73 0 16,26-49 0,-100 49-1,26-25 1,-75 0-1,-1 25 1,1 0 47</inkml:trace>
  <inkml:trace contextRef="#ctx0" brushRef="#br0" timeOffset="7300.85">15876 1588 0,'-24'-25'15,"24"0"1,-25 25 0,25 25-1,-25 24 1,25 1-16,0 99 15,-25 25 1,25-1 0,0-49 15,25-49-31,-25-50 31,0-1-15,25 1-1,0-25-15</inkml:trace>
  <inkml:trace contextRef="#ctx0" brushRef="#br0" timeOffset="12667.05">16894 1712 0,'0'0'16,"0"-25"-16,0 0 15,-25 25 1,25-25 0,0 0-1,-25 25 1,25-24 62,25-1-78,-25 0 16,25 0-16,24-24 15,1 24-15,49-25 16,-25 25 15,-24 25-15,0 50-1,-50 49 1,-25 75 0,-25-25-1,25-75-15,-24-24 16,49-25 0,0-100 15,49-49-16,51-99 1,-1 24 0,-25 26-1,-24 98 1,-75 100 31,0 25-32,0 24-15,-49 100 16,49-25 0,25 0-1,99-75 1,26-49 0,48-25-1,-24-50 1,-99 1-16</inkml:trace>
  <inkml:trace contextRef="#ctx0" brushRef="#br0" timeOffset="13334.5">17663 645 0,'0'-25'63,"0"0"-32,24 25-15,1-24-16,0 24 15,0-25 1,49 0 0,1 25-1,-51 25 1,-24 24 0,0 26-1,-24-50 1,-1-1 31,50-24-32,-1 0 1,1 0 0,-25 25-1,25 25 1,-50-1-1,0-24 1,-24 0 0,-1 0-16</inkml:trace>
  <inkml:trace contextRef="#ctx0" brushRef="#br0" timeOffset="13751.3">17067 2282 0,'0'-25'0,"-25"25"16,1 0 15,24-24-15,49 24-16,1 0 16,24-25-16,50 0 15,273-49 1,-273 24-1,124 0 17,-173 50-32,24-24 31,-74 24-15,-25 24-16</inkml:trace>
  <inkml:trace contextRef="#ctx0" brushRef="#br0" timeOffset="14234.3">17836 2605 0,'25'0'16,"25"0"-1,-50-25 1,24 25-16,1 0 16,0 0-1,25 25-15,-26 49 16,-24 75 0,-74 0 15,-25-25-16,74-74-15,0-26 16,0 1 0,25 0 15,25-25-15,0-25-16,74 0 15,25-24 1,-24-26-1,-1 51 1,-50-1 0,-24 25 15</inkml:trace>
  <inkml:trace contextRef="#ctx0" brushRef="#br0" timeOffset="14959.73">19498 1960 0,'-25'0'15,"50"0"79,25-25-78,-1 25-16,26-25 15,-1 0-15,26 25 16,48-49 0,-48 24-1,-26 0 1,-49 25-1,0 0 32</inkml:trace>
  <inkml:trace contextRef="#ctx0" brushRef="#br0" timeOffset="15335.28">19846 1637 0,'0'0'0,"0"-25"31,-25 25-31,25 25 47,-25 0-31,50 0-16,-25 99 15,25 25 1,-25 0 15,24-25-15,1-50-1,-25-49 1,0 0 0</inkml:trace>
  <inkml:trace contextRef="#ctx0" brushRef="#br0" timeOffset="16650.12">21061 1538 0,'-25'0'16,"25"-25"-1,0 0 48,25 1-32,-25-1-15,25 0-16,74-49 15,0 24 1,1 25 0,-51 25-1,1 50 1,-50 74 15,0 0-15,-50 0-1,25-25 1,1-74 0,24 0-1,24-75 1,1 25 0,25-99-1,24-25 1,1-24-1,-26 74 1,-24 74 0,0 25-1,-25-25 1,0 50 15,-25 0-15,0 24-16,0 50 15,25 1 1,0-1 0,25-50-1,25-24 1,74-25 0,-25-49-1,-49 24-15</inkml:trace>
  <inkml:trace contextRef="#ctx0" brushRef="#br0" timeOffset="17066.64">21905 744 0,'24'-49'15,"1"24"1,25 25 0,-25 25-1,-1-1 1,26 51-1,-50-1 1,0-49-16,0 0 16,0 24-1,74-73 32,26-51-31,-1 1-1,-74 49 1</inkml:trace>
  <inkml:trace contextRef="#ctx0" brushRef="#br0" timeOffset="19135">23070 819 0,'0'0'0,"0"-25"47,25 0-1,25 25-46,0-25 16,-1 25-16,1 0 16,-1-25-1,-24 25 1,-25 25 0,25 50-1,-25 49 1,0 25-1,25 24 1,0-74-16,-1 100 16,1 24-1,0 0 17,0 25-17,0-24 1,-25-26-1,0-24 1,0-75 0,0-49-1,0-25 1,-124-1 0,24-24-16</inkml:trace>
  <inkml:trace contextRef="#ctx0" brushRef="#br0" timeOffset="20351.34">7517 943 0,'0'0'0,"0"-25"15,-25 25 16,0 0-15,0 25-16,-99-1 16,0 26-1,50-25 1,24 0 15,50 0-15,0-1-1,0 1 1,0 25 0,50 49-1,-26 50 1,26 24 0,-25-73-16,24 123 15,1 25 1,0 0-1,24 0 1,-24 25 0,-50-50-1,49-49 17,-49-50-17,25-25 1,0-49-1,-25-1 1,0-24 0,25-25-16,49 25 15,-24-25-15</inkml:trace>
  <inkml:trace contextRef="#ctx0" brushRef="#br0" timeOffset="21384.8">24261 1761 0,'0'0'16,"-25"0"0,25 25 15,25-25-16,0 0 1,0 0 0,49 0-1,50-25 1,-49-24 0,-50 24-16,-1-25 15,-24 25 1,-49-24-1,-1 49 1,-49 25 0,0 49-1,-1 25 17,1 25-17,50-24 1,49 24-1,24-50 1,51 0 0,-1-49-16,75-25 15,25-49 1,-25-1 0,-75-49-1</inkml:trace>
  <inkml:trace contextRef="#ctx0" brushRef="#br0" timeOffset="21784.77">24683 1116 0,'-25'-24'32,"25"-1"-17,50 0 1,-25 25-16,-1 25 16,51 0-1,-50 24 1,-1 26-1,-48-1 1,24-49 0,0 0-1,24-25 17,1-25-17,99-25 1,-25-24-1</inkml:trace>
  <inkml:trace contextRef="#ctx0" brushRef="#br0" timeOffset="22268.3">25303 918 0,'0'-25'31,"25"0"-31,-25 50 47,25 0-47,-25 0 16,0-1-16,0 76 31,0-26-15,-25-49-1,50-25 1,0-25 0,24 0-1,26-74 1,24 0 0,-74 49-16,-25 25 15,0 1 16,0 98-15,0 0 0,0 26-1,49-26 1,26 25 15,-26-49-31</inkml:trace>
  <inkml:trace contextRef="#ctx0" brushRef="#br0" timeOffset="23118.35">6326 6673 0,'0'0'16,"0"-25"46,25 25-62,-1-24 16,26 24-16,-25-25 15,24 0 1,75-25 0,-49 1-1,-26 49 1,-24 0-16</inkml:trace>
  <inkml:trace contextRef="#ctx0" brushRef="#br0" timeOffset="23301.83">6351 6996 0,'0'0'0,"-25"49"16,0-24-1,25 0 17,25 0-17,74-75 1,50-49-1,-50 24-15</inkml:trace>
  <inkml:trace contextRef="#ctx0" brushRef="#br0" timeOffset="24617.73">9972 1042 0,'-24'0'15,"-1"0"16,0 0-15,0 0-16,0 25 16,1-25-1,24 25 1</inkml:trace>
  <inkml:trace contextRef="#ctx0" brushRef="#br0" timeOffset="34552.78">8608 6549 0,'0'0'0,"0"-25"79,0 1-48,0-1-16,25 0-15,0 0 16,24 0 0,-24 0-16,25 1 15,49 24 1,-49-25-16,24 74 16,-49 1-1,0 74 1,-75 0-1,25 0 1,-24-74 0,24-25-1,0-1 17,25-73-1,50-75-16,24-25 1,-49 75-16,74-75 16,-25 0-1,-24 25 1,-25 74 0,0 50-1,-75 99 16,0 50-15,1 0 0,24-25 15,75-25-15,-1-74-16,50 25 15,50-50 1,-25-25-1,-74 25-15</inkml:trace>
  <inkml:trace contextRef="#ctx0" brushRef="#br0" timeOffset="35252.25">9625 5582 0,'-25'0'15,"25"-25"1,-25 25 0,25-25 30,25 0-46,-25 0 16,25 1-16,0-26 16,0 50-1,0-25 17,24 50-17,-49 49 1,-25 1-1,25-1 1,0-49 31,25-25-31,0 0-1,0 25 1,0 25-1,-50-1 1,-25 26 0,25-51-1,-24 1 17,24 0-32</inkml:trace>
  <inkml:trace contextRef="#ctx0" brushRef="#br0" timeOffset="35679.75">8682 7045 0,'-24'0'16,"48"0"15,1-25-15,0 25-16,25 0 15,49 0 1,99 0 0,50-24-1,50-26 1,-25 0 0,-75 1-1,-98 24 1,-76 25 15</inkml:trace>
  <inkml:trace contextRef="#ctx0" brushRef="#br0" timeOffset="36385.33">9551 7467 0,'0'0'0,"0"-25"15,0 0 1,0 1 0,-25 24-1,0 24 1,25 1-1,-50 25 1,1 24 0,-1 50-1,1 0 1,24-49-16,0 49 16,0-25-1,25 0 1,50-24-1,-1-51 1,26-24 0,24-24 15,-49-51-15,-26 1-1,-24-1 1,-49 51-1,-50 24 1,-100 74 0,100 0-1,49-49 1,50 0 0</inkml:trace>
  <inkml:trace contextRef="#ctx0" brushRef="#br0" timeOffset="36751.56">11510 6797 0,'0'0'0,"-24"0"31,24 25 0,24-50-31,1 25 16,74-25-1,25-24 1,1 24 0,-76 0-16,50 0 31,-74 1-15,0 24-1</inkml:trace>
  <inkml:trace contextRef="#ctx0" brushRef="#br0" timeOffset="37052.61">11808 6574 0,'0'0'0,"-25"-25"15,0 25-15,1 25 63,48 0-63,-24 74 15,25 25 17,-50 25-17,25-25 1,0-25-1,50-99-15</inkml:trace>
  <inkml:trace contextRef="#ctx0" brushRef="#br0" timeOffset="37751.94">12751 6078 0,'0'0'0,"0"-25"31,0 0-31,25 0 15,24 1 1,26-1 0,24 0-1,0 25 1,-49 25 0,-26 74-1,-48 50 1,-26 0-1,0-50 1,26-49 0,-1-50-1,50-25 17,-1-75-17,26-73 1,0 24-1,24 25 1,-49 50 0,-25 49-1,0 0 1,-25 75 0,-25-1-1,26 50 1,24 1-1,49-26 1,1-24 0,0-26-16,24-24 31,0 0-15,-49-24-16</inkml:trace>
  <inkml:trace contextRef="#ctx0" brushRef="#br0" timeOffset="38168.32">13321 5433 0,'0'0'0,"0"-50"32,0 25-32,25 25 15,0-24-15,0 24 32,24 49-17,-24 1 1,-25 49-1,0-25 1,0-49 0,50-25 15,-1-49-15,26-1-1,-1 25 1</inkml:trace>
  <inkml:trace contextRef="#ctx0" brushRef="#br0" timeOffset="38719.51">12676 6822 0,'0'0'0,"0"25"94,25-25-63,0 25-31,0-25 16,0 0-16,24-25 15,75 0 1,50-49 0,24-1-1,-49-24 1,0 49-1,-25-24 1,0 24 0,-74 50-16,-1-25 15</inkml:trace>
  <inkml:trace contextRef="#ctx0" brushRef="#br0" timeOffset="39418.99">13917 7219 0,'0'-25'63,"25"25"-63,-1 0 15,1 25-15,0-25 16,25 25-16,-1 0 16,-24 74-1,-25 25 17,-25 25-17,-24-75 1,49-49-1,-25-25-15,25 25 16,25-50 0,74-25-1,25-24 1,25-25 0,-25 24-1,-50 50 1,-24-24-1</inkml:trace>
  <inkml:trace contextRef="#ctx0" brushRef="#br0" timeOffset="39952.44">14909 5731 0,'0'0'16,"-25"-50"-1,25 25 1,0 0-1,25 25-15,25 25 16,-26-25 0,26 25-16,24 25 15,50 49 17,-24 0-17,-1 25 1,0 50-1,-74-75-15,-25 25 16,25 124 0,-75 124-1,-49-99 1,0-50 15,24-74-31,26-50 16,-1-99 15</inkml:trace>
  <inkml:trace contextRef="#ctx0" brushRef="#br0" timeOffset="40770.42">8112 6028 0,'0'-25'16,"-25"25"-1,0 0 16,0 25-31,1 25 16,-26 74 0,0-25-16,26 0 15,-26 25-15,0 199 16,50-150 0,25 348 15,25-223-16,49-75-15,-25-74 16,-24-99 15,-25-1-15,0-24 0,-1-25-1,1-25-15</inkml:trace>
  <inkml:trace contextRef="#ctx0" brushRef="#br0" timeOffset="41686.06">16521 6351 0,'-24'24'31,"-1"-24"-15,25 50-1,0-25 1,25 0 0,24-25-1,1 25-15,24-50 16,50 0 0,-24-50-1,-51 1 1,-24 0-1,-50-1 1,-49 26 0,-50 49-1,0 0 17,74 49-32,-49 50 15,-25 50 1,49 50-1,51-26 1,24-24 0,49-50-1,50-24 1,50-50 0,25-75-1,-25-24 1,0-50-1,-125 0 1</inkml:trace>
  <inkml:trace contextRef="#ctx0" brushRef="#br0" timeOffset="42119.83">16869 5582 0,'0'0'0,"25"-25"16,-25 0-16,0 0 15,49 25 1,-24 0-16,25 0 15,-1 50 1,-24 49 0,0 0 15,-75 50-15,1-50-1,-1-24 1,100-100 15,-26 0-15,100-74-1,-49 49-15,24 1 16,-49-1 0</inkml:trace>
  <inkml:trace contextRef="#ctx0" brushRef="#br0" timeOffset="42652.13">17414 5532 0,'25'-50'31,"-25"26"-31,25 24 16,25-25-1,-1 25 1,1 49 0,-25 51-1,-25-1 1,-50 25 0,25-74-1,50-75 16,0 0-15,0 0-16,49-99 16,1 0 15,-26 0-15,-24 74-1,-50 75 1,0 0-1,25 74 1,-24 0 0,24 1-1,49-26 1,26-24 0,-26-25-1,-24-25 1</inkml:trace>
  <inkml:trace contextRef="#ctx0" brushRef="#br0" timeOffset="43785.64">4440 6301 0,'0'0'16,"0"-25"-1,0 0-15,0 50 47,0 0-47,0 25 16,25 74 0,25-25-1,49-49 1,0-75-1,1-25 1,-51-49 0,-24 24 15,0-24-15,-25 74-16,0 1 15,-25 24 1,25 99 15,0 50-15,0 49-1,50 1 1,-26-1 0,1 1-1,-25-26 1,-25-24-1,-74-25 1,50-74-16,-75-25 16,-1-100 15,-23-74-15,73-49-1,75-1 1,25 125-16</inkml:trace>
  <inkml:trace contextRef="#ctx0" brushRef="#br0" timeOffset="44469.07">5606 7839 0,'0'0'16,"0"25"-1,-24-25 1,-1 50-1,50 24 1,-25 0 0,24 50-1,-24-74-15,0 49 16,0-24 0,0-50-1,-24-50 16,24-50-15,-25-74 0,25 25 15,-25-24-15,25-1-1,0 25 1,25 24-1,0 51-15,24-1 16,1 25 0,-1 25-1,-24 25 1,0 25 0,-25 24-1,-50 1 1,-49-1-1,-25 1 1,25-51 0,49-24-1</inkml:trace>
  <inkml:trace contextRef="#ctx0" brushRef="#br0" timeOffset="45036.02">3275 6003 0,'0'0'0,"0"-24"31,0 48-15,0 1-16,0 124 15,49 149 1,-24 123-1,25 76 1,-50 73 0,0 1 15,0-150-15,-25-172-1,25-125 1</inkml:trace>
  <inkml:trace contextRef="#ctx0" brushRef="#br0" timeOffset="47063.49">3275 5904 0,'0'0'0,"49"-49"16,-24 49-1,49-25 1,50 25 0,50-25-1,74 0 1,75 0 0,49-24-1,0 49 1,-25-25-1,50 25 1,25-25 0,49-25 15,0 26-15,-247 24-16,247-25 15,0 25 1,25 0-1,50-25 1,-25 0 0,0 25-1,-25 0 1,-49-25 0,-1 1-1,-24-1 1,0 0-1,173-74 1,-223 49 0,-49 25 15,-1-24-15,25-1-1,1 1 1,-1-26-1,0 25 1,25 26 0,-24-26-1,-26 25 1,1 0 0,24-24-1,-173 49-15,148-25 16,-49 0-1,-25 0 1,-49 25 0,-51 0 15,-24 0-15,-49 0-1,-50 0 1,0 0-1,-25 50 1,24 0 0,-24 123-1,25-24 1,-25 74 0,25 25-1,0 25 1,0 25-1,-25 25 1,-25-1 0,-25-24 15,1-1-15,-1-24-1,0-25 1,-24 0-1,24-99 1,25-49 0,-24-51-1,-26-24 1,1 0 0,-50-25-1,-25 25 1,-49-1-1,-75 26 1,-25-25 0,-49 24 15,-249 1-15,175-25-1,-1 0 1,-25-1-1,-24 1 1,-25 0 0,49 0-1,199 0 1,-223-1 0,-199 1-1,75 0 1,49 0-1,0-25 1,274-25-16,-249 25 16,24-25 15,-23 0-15,48-24-1,-24-26 1,25 26-1,247 24 1,1 25 0,-124 0-1,-323 25 1,224-25 0,-100 0-1,248 25 1,50-25-1,50 24 1,74-24 15,24 0-15,76 0 0,-1 0 15,25 25-16,0 0 1</inkml:trace>
  <inkml:trace contextRef="#ctx0" brushRef="#br0" timeOffset="48236.09">20739 7219 0,'0'-25'31,"24"25"16,26 0-31,0 0-16,49 0 15,25-25-15,50 25 16,49-24 0,0-1-16,273-25 15,-24 25 1,-26 0 0,-24-24-1,-50 24 1,-74 0-1,-100 0 1,-74 25 0</inkml:trace>
  <inkml:trace contextRef="#ctx0" brushRef="#br0" timeOffset="48635.96">23988 6574 0,'0'0'0,"-24"-25"16,24 0 0,24 25 15,26 0-16,0 25-15,98 0 16,76 0 0,-26 24 15,-123-49-31,24 25 16,-50 25-1,-24-25 1,-50 24-1,-49 50 1,-50 25 0,0 1-1,25-26 1,49-50 0,25-49-16</inkml:trace>
  <inkml:trace contextRef="#ctx0" brushRef="#br0" timeOffset="48886.36">24162 6648 0,'0'0'0,"0"-49"16,0 24 30,0 50-46,0 0 16,0 74 0,0 25-1,25 49 1,-25 26 0,0-100-16</inkml:trace>
  <inkml:trace contextRef="#ctx0" brushRef="#br0" timeOffset="49519.99">26916 6227 0,'0'0'0,"0"-25"16,24 25-16,-73 0 31,24 25-15,-74 99-1,-1 25 1,26 123-1,74-123 1,50-50 0,49-24-1,50-75 1,-50 0 0,-49-50-1,-26 25 1,-48-49-1,-76 49 1,-48 0 0,-1 50 15,74 0-31,-24 25 16,49-1-1,50-24 1</inkml:trace>
  <inkml:trace contextRef="#ctx0" brushRef="#br0" timeOffset="50386.31">27263 6003 0,'0'0'0,"-149"-74"32,99 49-32,1 25 15,-100-25 1,-25 75 0,1 49-1,-1 50 1,25 25-1,25 24 1,50 25 0,24 25-1,75-49 1,24-100-16,76 75 31,23-25-31,26-50 16,0-25 15,-1-49-15,1 0-1,0-25 1,-1-25 0,-24-49-1,-25-26 1,0-24-1,-49 0 1,49-99 0,-75 74-1,1 25 1,-25 0 0,-25 0-1,-50 25 1,0-50-1,-24 50 1,-25 0 15,0-1-15,-1 51 0,1-1-1,49 50 1,-148-49-1,24 73 1,1-24 0,24 50-1,25 0 1,25-1 0,-1 50-1</inkml:trace>
  <inkml:trace contextRef="#ctx0" brushRef="#br0" timeOffset="56954.73">2109 11387 0,'0'0'0,"24"-75"31,1 75-31,-74 0 78,24 25-78,-25 0 16,1 24-16,-100 75 31,74 25-15,26-74 0,73-1-1,76-49 1,-1 25-1,0-1 1,-24 26 0,-51-1-1,-48 25 1,-1-49-16,-50 24 16,-49-49-1,0-25 1,0-25-1,25-74 17,74 25-32</inkml:trace>
  <inkml:trace contextRef="#ctx0" brushRef="#br0" timeOffset="57303.81">2530 11312 0,'0'0'0,"0"-25"16,-24 75 15,24-25-31,-25 124 15,-25 24 1,25 1 15,25-50-15,0-25 0,25-74-16,25 0 15,49-25 1,0-50-1,-49 1-15</inkml:trace>
  <inkml:trace contextRef="#ctx0" brushRef="#br0" timeOffset="57504.93">2630 11709 0,'-50'25'16,"25"-25"0,0 25 15,50-50-31,25 25 16,49-99-1</inkml:trace>
  <inkml:trace contextRef="#ctx0" brushRef="#br0" timeOffset="58439.48">2977 11709 0,'0'0'0,"25"25"32,24-25-32,1-25 15,-1-49 16,-24-1-31,0 26 16,-50 24 15,-24 50-15,24-25-16,-50 99 16,51-50-1,-1 76 1,25-101-1,49 51 1,75-26 0,25-49-1,0 0 1,-25-24 0,-25-51 15,-24-24-16,-26-50-15,-24 50 32,-25 74-32,0 50 31,-25 0-15,25 49-1,-24 75 1,24 49-1,0 199 1,0-149 0,0-49-1,0-100 1,24-74 0,-24-50 15,0-25-31,-24-98 15,24-51 17,0 75-32,24-74 15,26 24 1,0 0 0,-1 75-1,1 49 1,0 26-1,-26 24 1,26 24 0,-50 76-1,25-26 1,-50 25 0,-25 1-1,-123-1 16,98-74-15,26-25-16</inkml:trace>
  <inkml:trace contextRef="#ctx0" brushRef="#br0" timeOffset="59570.36">4713 11287 0,'0'0'16,"0"-24"0,25 24 31,50 0-47,-26 0 15,26-25 1,-26 25-16,26 0 15,-26 25 1,-49 24 15,0 26-31,0 73 16,-25 1 0,1 0-1,24 0 1,24-25-1,-24-50 1,25-49-16</inkml:trace>
  <inkml:trace contextRef="#ctx0" brushRef="#br0" timeOffset="59787.89">4887 11858 0,'0'0'16,"0"-25"-1,0 0 1,50 25 0,49-49-1,-25 24 1,25 0-16,1 0 15</inkml:trace>
  <inkml:trace contextRef="#ctx0" brushRef="#br0" timeOffset="60106.65">5854 11585 0,'0'0'0,"-24"0"15,-1 0 1,0 25-16,0 0 16,25-1-1,0 1 1,25 0 0,0 0-16,49-25 15,-49-25 1,-25 0-16,25 0 15,-25 1 1,-25-1 0,-25 25-1,-24 0 1</inkml:trace>
  <inkml:trace contextRef="#ctx0" brushRef="#br0" timeOffset="60370.38">6028 12007 0,'25'0'32,"-25"25"-17,0-1 1,0 1-1,50-25 1,-1-49 0,-49-1-1,-25 0 1,-74 50 0</inkml:trace>
  <inkml:trace contextRef="#ctx0" brushRef="#br0" timeOffset="60987.17">1265 13396 0,'-25'0'32,"75"0"30,-25 25-62,49-25 16,1 0-16,49-25 15,173-25 1,125 1 0,-199-1-16,273 25 15,-24-24 1,-125-1 15,-99 0-15,-99 26-16,-75-1 15,-49 0 17</inkml:trace>
  <inkml:trace contextRef="#ctx0" brushRef="#br0" timeOffset="62722.55">7566 11139 0,'0'0'16,"0"24"-16,0 26 16,0 223-1,-49-25 1,-1-25-1,0-74 17,25-50-17,25-74-15</inkml:trace>
  <inkml:trace contextRef="#ctx0" brushRef="#br0" timeOffset="63004.66">8087 11188 0,'0'0'0,"50"-49"16,-26 49 0,-24 0-1,0 99 1,-49 74-1,24 26 17,-25 24-17,26-49 1,-1-50 0,25-50-16</inkml:trace>
  <inkml:trace contextRef="#ctx0" brushRef="#br0" timeOffset="63220.91">7616 11808 0,'0'0'0,"-25"0"0,0-24 15,50-1 32,49 25-47,75-75 31,-74 50-31</inkml:trace>
  <inkml:trace contextRef="#ctx0" brushRef="#br0" timeOffset="63570.18">8286 11784 0,'0'0'0,"49"49"16,1-49 0,24 0-1,1-25 1,-1-49 0,-24-1-1,-50 1 1,-25 24-1,-50 50 17,-49 100-17,50 24 1,49 0 0,25-25-1,50-49 1,49-50-1,50-25 1,-50-50 0</inkml:trace>
  <inkml:trace contextRef="#ctx0" brushRef="#br0" timeOffset="63937.01">9005 11635 0,'0'0'0,"25"-25"0,49 25 16,-24 0-1,-25 74 17,-25 1-17,0 24 1,-25-49 0,50-75 15,-1-74-16,51-1 1,-26 51 0,1 49-1,0 49 1,-50-24-16,24 74 16,1 1-1,0-51 1,49-49-1,-49-25 1</inkml:trace>
  <inkml:trace contextRef="#ctx0" brushRef="#br0" timeOffset="64171.17">9898 11560 0,'0'-25'15,"0"50"-15,0-74 16,-50 49-1,26 0-15,-1 24 16,-25 26-16,1 49 16,24 1-1,25-1 1,49-50 0,26-24-1,24-50 1,0 1-1</inkml:trace>
  <inkml:trace contextRef="#ctx0" brushRef="#br0" timeOffset="64521.36">10171 11734 0,'0'25'31,"25"-25"-31,-1 0 15,1-25 1,50-25 0,-1-24-1,-49-1 1,-25 26 0,-50 49-1,-49 25 1,0 74-1,24 25 1,51-25 15,48-74-31,26 25 16,49-50 0,25-25-1,-74 0-15</inkml:trace>
  <inkml:trace contextRef="#ctx0" brushRef="#br0" timeOffset="66471.93">11312 12205 0,'0'0'0,"-25"-25"31,25 1-15,0 73 0,0 1-1,0 24-15,-25 50 16</inkml:trace>
  <inkml:trace contextRef="#ctx0" brushRef="#br0" timeOffset="66804.11">12999 11188 0,'0'0'15,"0"-25"1,-25 25 0,0 25-1,25 74 1,-49 50 0,49 25-1,-25 0 1,0-75-1,0-74-15</inkml:trace>
  <inkml:trace contextRef="#ctx0" brushRef="#br0" timeOffset="67570.67">12627 11759 0,'0'0'0,"0"-25"31,25 25-31,24 0 16,1-25-1,74-49 1,25-26 0,-50 26-1,-50 0 1,-49 24-1,0 25 17,0 50-32,0 74 15,0 25 1,-24 25 0,-1-25-1,25-49 1,-25-51-1,25 1 1,0-74 15,50-51-15,-26 26 0,26 24-1,-25 50-15,0 0 16,24 0-1,1 50 1,24 0 0,1-1-1,-1-49 1,1 0 0,-1-49-1,-24-26 1,-26 1-1,-48 24 17,-1 50-32,-25 0 15,-24 74 1,24 51 0,50-1-1,25-25 1,49-25-1,50-49 1,-74-25-16</inkml:trace>
  <inkml:trace contextRef="#ctx0" brushRef="#br0" timeOffset="68504.88">15901 11585 0,'0'-25'31,"0"0"-31,-25 25 16,25-24-16,-74 24 16,-25 99-1,0 0 1,49 50 0,50-75-1,74-74 1,50-49-1,-49-26 1,-1 1 15,-74 24-15,25 50 0,0 50-1,0 74 1,-1 50-1,26 49 1,-25 50 0,-50-50-1,-25-25 1,-49-74 0,-25-74-1,25-75 1,0-99-1,74-74 1,0 24 15,25 75-31,75-100 16,73 1 0,-73 124-16</inkml:trace>
  <inkml:trace contextRef="#ctx0" brushRef="#br0" timeOffset="69772.55">16422 11908 0,'0'0'16,"25"-25"-16,0 25 16,24 0-1,-24-50 1,50 1-1,-51-26 1,-24 25 15,-49 26-15,-26 24 0,-24 74-1,25 25 1,49 1-1,25 24 1,25-50 0,74-74-1,-25 0-15,50-74 16,-24-1 0,-26-24-1,-24 0 16,-1 24-31,-24 50 32,25 25-17,-25 25 1,-1 75 0,1-1-1,-50 0 1,25-74-1,0-50 1,0-49 0,25-26-1,25 1 1,-25 74 0,-1 25-1,26 25 1,-25 25-1,0 24 17,-1-24-17,-24-25 1,25-1 0,0-24-16,0 0 15,24 0 1,1 0-1,0-24 1,-1-1 0,26-74-1,-50-1 1,-1 26 0,-24 24-1,-24 25 1,-26 50-1,-24 25 17,49-25-32,0 49 15,25 1 1,25-51 0,49-24-1,50-24 1,-25-51-1,1 25 1,-26 50 0,-49 25-1,-25 25 1,-25 49 0,0-24-1,0-75 1,50-25-1,-25-74 17,50-26-17,-1 1 1,-24 75 0,25 49-1</inkml:trace>
  <inkml:trace contextRef="#ctx0" brushRef="#br0" timeOffset="70405.92">18556 11659 0,'0'-24'15,"0"48"-15,0-73 0,-25 24 16,0 0-1,0 25-15,0 0 0,-49 25 16,0 49 15,49-24-31,25 0 16,0-25 0,49-25-1,100-50 1,-99-49-1,-25 49 1,-1 25 0,-24 50 15,0 25-15,25 24-1,-25-49 1,25 0-1,0 0-15,49-25 32,-24-25-17,24-25 1,-49-148 0,-25-26-1,0-24 1,-25 75-1,0 123 1,1 50 0,-1 74-1,25 100 1,0 49 15,25-99-31,-1 0 0,26 125 16</inkml:trace>
  <inkml:trace contextRef="#ctx0" brushRef="#br0" timeOffset="71055.9">20590 11387 0,'0'0'0,"-75"-50"31,51 75-31,-26-25 0,0 49 16,1 1-16,-26 74 31,75-25-31,100-24 16,48-50-1,-48 24 17,-26 50-17,-124-24 1,-24-26 0,49-24-1,-74-25 1,74-49-1,50-26 1</inkml:trace>
  <inkml:trace contextRef="#ctx0" brushRef="#br0" timeOffset="71371.34">20863 11659 0,'0'0'0,"0"-24"31,-25 48-15,0 1 0,25 50-1,25-1 1,24 1 0,-24-75-16,50 24 15,-51-24 1,1-24-1,0-1 1,-75-25 0,-24 1-1,24 24 1</inkml:trace>
  <inkml:trace contextRef="#ctx0" brushRef="#br0" timeOffset="72370.39">21086 12081 0,'0'0'0,"25"25"0,0-25 15,-1-50 1,26 1 0,24-26-1,-24-24 1,-25-25-1,-25-25 1,0-24 0,-25 49-1,0 74 1,0 50 0,-24 99-1,49-24-15,-25 123 16,25 1-1,50-26 17,24-74-17,25-49 1,25-50 0,-49-25-1,-1-49 1,-49-50-1,0-25 1,-25 124 15,-25 25-31,0 75 16,25-1 0,50 0-1,24-74 1,1 0-1,-1-74 17,-49 0-17,0-26 1,-25 1 0,0 74-1,0 0 1,-25 100-1,50 24 1,24 0 0,50-49-1,-24-25 1,49-75 0,-50 1-1,-24-76 1,-25-23-1,-25-51 17,-25 1-17,0 98 1,-25 175 15,26 74-15,24 49-1,0 1 1,0-26 0,24-49-1,1-49 1</inkml:trace>
  <inkml:trace contextRef="#ctx0" brushRef="#br0" timeOffset="73238.53">22425 11709 0,'0'0'0,"0"-25"0,0 0 15,0-49 1,50 24 0,0 1-1,-1 49 1,1 25-1,-25 49 1,-25 50 0,0-25-1,49-74 1,26-25 0,49-49-1,-50 49-15,25-50 16,-74 0-1,0 25 17,-50 25-17,-24 25 1,24 0 0,0 50-1,25-51 1,25 26-1,49-25 1,1-75 0,-50 25-1,-1 1-15,1-101 16,25 1 0,-25 50-1,24 49 1,-24 0-1,25 75 17,-26 49-17,1 25 1,0-74 0,-25-25-1,50-50 1,-26-25-1,26-49 1,-25 49 0,0 50-1,-1 50 1,1 24 0,25 1-1,24-50 1,1-25-1,-26 0 17,26-50-17,-1-124 1,-74 100-16</inkml:trace>
  <inkml:trace contextRef="#ctx0" brushRef="#br0" timeOffset="73738.02">25725 11684 0,'0'0'0,"0"-25"32,0 1-32,-25 24 15,0 24 1,0 51-1,1 24 1,-1-24 15,50-26-15</inkml:trace>
  <inkml:trace contextRef="#ctx0" brushRef="#br0" timeOffset="74087.95">25650 11139 0,'0'0'0,"-24"0"31,-1 24-31,25 1 16,0 0 0,25-25-1,-25 25 1,49-25 0,-24-25-1,0 0 1,-25 0-1,-25 25 17,0 25-32,25 50 15</inkml:trace>
  <inkml:trace contextRef="#ctx0" brushRef="#br0" timeOffset="74371.38">26370 11585 0,'0'0'0,"-50"25"16,25 24 0,25-24-1,0 25 1,50 0-1,0-26 1,-26 1 0,-24 0-1,-49 25 1,-50-26 0</inkml:trace>
  <inkml:trace contextRef="#ctx0" brushRef="#br0" timeOffset="75457.4">8286 14810 0,'0'0'16,"0"-50"-16,-25 1 15,0 49 1,25 74 0,0 75-1,25-25 1,24-49 0,51-51-1,-1-48 1,-50-26-1,-24-49 17,-25 49-17,0 0 1,-25 50 0,1 25-16,24 50 15,0 98 1,0 26-1,24 49 1,-48 0 0,-26 25-1,-24-100 1,-50-73 0,-25-100 15,74-124-16,1-75 1,74 1 0,0 98-16</inkml:trace>
  <inkml:trace contextRef="#ctx0" brushRef="#br0" timeOffset="75759.73">9055 15505 0,'24'0'15,"-24"-25"-15,25 25 16,25-25-1,74 0 17,0 0-17,-25-24 1,-49 24-16</inkml:trace>
  <inkml:trace contextRef="#ctx0" brushRef="#br0" timeOffset="75955.12">9228 15777 0,'0'0'0,"-49"50"16,49-25-16,-25 0 16,50 0-1,49-25 1,50-50-1,0-49 17,-50 49-32</inkml:trace>
  <inkml:trace contextRef="#ctx0" brushRef="#br0" timeOffset="76538.8">10171 15207 0,'0'-25'32,"0"50"-17,0 0 1,25 24-16,-1 26 15,26-50 17,25-25-17,-26-25 1,1-50 0,-25 26-16,-1-50 15,-24 24 1,0 50-1,-24 25 1,-1 75 0,25-1-1,0 50 1,0 25 0,0 74-1,25 25 1,-25-24 15,-50-1-15,25-174-1,0-24 1,-49-74 0,-1-75-1,1-25 1,49 99-16</inkml:trace>
  <inkml:trace contextRef="#ctx0" brushRef="#br0" timeOffset="76938.25">10940 16422 0,'0'0'0,"0"-24"15,25 24-15,-25-25 31,-25 25-15,0 0-16,0 25 16,-24 74-1,24-49-15,0 49 32,25 0-32,50-25 15,24-49 1,0-74-1,1-1 1</inkml:trace>
  <inkml:trace contextRef="#ctx0" brushRef="#br0" timeOffset="77488.14">12255 16026 0,'0'0'0,"-25"0"32,50 0-1,-1 0-16,1 0-15,99-25 16,-74 0 0,74 0-1,-50 0 1</inkml:trace>
  <inkml:trace contextRef="#ctx0" brushRef="#br0" timeOffset="77770.75">12403 15827 0,'0'0'16,"0"-25"-1,-24 0-15,24 50 31,0 0-15,0 25 0,24 74-1,-24 25 1,25-1 0,25-73-1</inkml:trace>
  <inkml:trace contextRef="#ctx0" brushRef="#br0" timeOffset="78322.05">13222 15331 0,'0'0'0,"0"-25"31,-25 25-15,25 25-1,25 0 1,25 49 0,24-24-1,1-50 1,-26 0-1,-49-25-15,50-49 16,-25-1 0,-1 26-1,1 98 32,-25 1-47,0 74 16,25 49-1,-25 26 17,-25-1-17,-24-24 1,-26-100 0,50-49-16,-24 0 15,-26-50 1,26-99-1,-1-25 1,50 25 0</inkml:trace>
  <inkml:trace contextRef="#ctx0" brushRef="#br0" timeOffset="79004.58">13867 16274 0,'0'0'0,"0"24"0,25 1 16,-25 50-1,25-1 1,-25 25 0,0 1-1,25-1 1,-1 0 0,-24-25-1,0-49-15,0 0 16,0-50 15,0-49 0,0-50-15,0 49-16,25 1 16,-25-75-1,25 0 1,-25 0-1,0 25 1,25 25 0,0 25-1,-1 24 1,26 50 0,-25 0-1,0 50 1,-1 24 15,-24 25-15,-49-24-1,-26-1 1,-24-49 0,25 0-16</inkml:trace>
  <inkml:trace contextRef="#ctx0" brushRef="#br0" timeOffset="80005.14">15802 15728 0,'-25'0'32,"50"0"15,0 0-47,0 0 15,24 0-15,50 0 16,1-25 15,-51 25-31,1-25 16,99-24-1,-100 24 1</inkml:trace>
  <inkml:trace contextRef="#ctx0" brushRef="#br0" timeOffset="80256.03">15951 16001 0,'-25'25'16,"50"-50"-16,-50 74 0,25-24 15,25 0 16,24-50-15,150-24 0,-50-1-1,-100 50 1,-24-25-16,0 25 16</inkml:trace>
  <inkml:trace contextRef="#ctx0" brushRef="#br0" timeOffset="82638.28">17563 15430 0,'25'-25'0,"-25"1"15,0-1-15,0 0 32,-25 25-32,1 0 15,-1 0 1,0 0 0,-50 74-1,1 50 1,49 25-1,25 0 1,75-50 0,49-49-1,0-75 1,-25-24 0,-74 24-16</inkml:trace>
  <inkml:trace contextRef="#ctx0" brushRef="#br0" timeOffset="82921.78">17911 15827 0,'0'-25'15,"24"25"17,-24 50-32,0 49 15,0 50 1,25 0 0,-25-25-1,25-25 1,-25-49-1</inkml:trace>
  <inkml:trace contextRef="#ctx0" brushRef="#br0" timeOffset="83822.35">18481 15529 0,'0'0'0,"-25"0"31,50 25 1,0-25-17,25 0 1,24 0-1,0-49 1,-49-1 0,0 0-1,-50-24 1,-49 0 0,49 49-16,-49 25 15,-1 49 1,-24 51 15,49 24-15,26 0-1,24-25 1,24 0 0,76-49-1,24-50 1,0-50-1,-25 0 1,-50 26-16</inkml:trace>
  <inkml:trace contextRef="#ctx0" brushRef="#br0" timeOffset="84354.54">18779 14661 0,'0'0'0,"0"-25"15,0 1 17,49 24-32,1 0 15,25 24 1,-26 26-1,-49 49 17,-25-24-17,-24-1 1,49-49-16,-25-25 16,25 25-1,25-25 16,49-50-15,25 0 0,-49 1-1</inkml:trace>
  <inkml:trace contextRef="#ctx0" brushRef="#br0" timeOffset="84872.23">19225 14686 0,'25'-50'32,"-25"26"-32,25-1 15,0 0 1,24 25-1,1 50 1,-25-1 0,-50 50-1,0-24 1,0-26 0,25-24 15,25-74-16,-25 24-15,50-74 32,-25-1-17,24 26 1,-49 49 0,25 25-1,-25-25 1,-25 75-1,0 24 1,1 26 0,24-51-16,0 26 15,24-1 1,51-49 0</inkml:trace>
  <inkml:trace contextRef="#ctx0" brushRef="#br0" timeOffset="85472.05">19672 15629 0,'-25'0'32,"50"0"15,0 0-47,0 0 15,24-25 1,26 25-16,73-25 31,-98 0-31,24 0 16,-49 25-1</inkml:trace>
  <inkml:trace contextRef="#ctx0" brushRef="#br0" timeOffset="85789.32">19870 15455 0,'-24'-25'31,"-1"0"-31,25 1 16,0 48 15,0 1-15,25 74-1,-1 25 1,1 25 0,0 25-1,0-25 1,0-100-16</inkml:trace>
  <inkml:trace contextRef="#ctx0" brushRef="#br0" timeOffset="86189.55">20937 15381 0,'0'-25'16,"-25"25"0,0 0-1,1 49 1,-1 26-1,0 24 1,0 25 0,50-25-1,0-24 1,24-50 0,26-25-1,-1 0 1,-24-50-1,-50 25 1</inkml:trace>
  <inkml:trace contextRef="#ctx0" brushRef="#br0" timeOffset="86538.63">21136 15852 0,'0'0'0,"24"0"16,1 25 15,0 0-15,-25 24 0,25 1-1,-50-1-15,0 51 16,0-1-1,1-50 1,24 1 0,24-75 15,76-24-15,24-26-1,0 26 1,-75 24-1</inkml:trace>
  <inkml:trace contextRef="#ctx0" brushRef="#br0" timeOffset="87323.51">21830 15529 0,'0'0'0,"0"-24"15,-25-1 1,25 0-1,50 0 1,-25 25 0,49-25-1,25 50 1,-49 0 0,0 74-1,-50-49-15,0 74 16,-25-25-1,0-24 1,25-51 0,50-123 15,24-50-15,0-24-1,1 49 1,-50 24-1,-25 76 17,-25 24-17,25 49 1,-25-24-16,0 99 16,25 25-1,0-50 1,50 0-1,-1-49 1,1-50-16</inkml:trace>
  <inkml:trace contextRef="#ctx0" brushRef="#br0" timeOffset="87772.13">22847 15728 0,'0'-25'16,"25"0"15,0 25-31,24 0 16,51 0-1,-1-25 1,-49 1-16,-26 24 15,-24-50 1,0-24 0,-49 49 15,24 50-31,-50-1 16,1 76-1,24 24 16,26 25-15,-1-25 0,74-50-1,26-24 1,123-75 0,-148-25-1,0 25-15</inkml:trace>
  <inkml:trace contextRef="#ctx0" brushRef="#br0" timeOffset="88124.58">23368 15058 0,'0'0'16,"0"-25"-16,0 0 16,0 1-16,25-1 31,0 25-31,0 74 16,-1 26-1,-48 24 1,-1-50-1,25-49 1,25 0 0,24-50-1,50-50 17,-24 26-32</inkml:trace>
  <inkml:trace contextRef="#ctx0" brushRef="#br0" timeOffset="88589.62">23765 15008 0,'0'0'0,"0"-49"0,25 24 15,-25 0 1,74 25-1,-24 0 1,-25 50 0,0 49-1,-50 25 1,-25-49 0,50-51-1,-25 1 16,50-74-31,0 24 16,25-74 0,-1-1-1,-24 26 1,-25 49 0,0 50-1,0 74 1,-25-49-1,25 24 1,25 25 0,0 1-1</inkml:trace>
  <inkml:trace contextRef="#ctx0" brushRef="#br0" timeOffset="89246.87">24807 15877 0,'50'0'62,"-26"-25"-62,51 25 16,-26 0-16,26 0 15,-1-25 1,50 0 0,-74 0-1,-25 25 1,-50 0 0</inkml:trace>
  <inkml:trace contextRef="#ctx0" brushRef="#br0" timeOffset="89575.34">25055 15604 0,'0'0'16,"0"-50"-1,25 75 32,-25 25-31,0-1-16,25 1 16,-1 74-1,1 0 1,-25 25-1,25-25 1,0-75-16</inkml:trace>
  <inkml:trace contextRef="#ctx0" brushRef="#br0" timeOffset="90256.36">26345 15207 0,'0'0'0,"-25"-50"31,0 50 0,1 25-31,-26 99 16,-24 75 0,49 24-1,0 50 1,0 0-1,75-75 17,49-74-17,-49-74-15,74-1 16,24-49 0,-98-24-16</inkml:trace>
  <inkml:trace contextRef="#ctx0" brushRef="#br0" timeOffset="90855.83">26643 15331 0,'0'-25'16,"0"0"-16,24 25 15,1-24 1,75-1 0,24 25-1,-50 0 1,-49 74-1,-50 25 1,-49 25 0,24-24-1,50-76-15,-25-24 16,50-74 15,49-75-15,1 0-1,-26 25 17,-24 75-17,-25 24 1,-25 50 0,-24 24-1,-1 51 1,25 24-1,50 24 1,0-98-16,74 0 16,0-26-1,25-24 1</inkml:trace>
  <inkml:trace contextRef="#ctx0" brushRef="#br0" timeOffset="91506.75">27337 14636 0,'25'-24'16,"-25"-1"-1,0 0-15,0 0 16,25 25 0,0-25-16,24 1 15,-24-1 1,50 0-1,-26 25 1,-24 50 0,-25 24-1,-50 25 1,26-49 0,-1-25-1,25-1 1,25-24-1,24-24 1,-24 24 0,0 74-1,-25-24 1,-50 24 0,25-49-1</inkml:trace>
  <inkml:trace contextRef="#ctx0" brushRef="#br0" timeOffset="91988.87">26692 15926 0,'0'0'0,"0"25"15,-25-25-15,25 25 16,-24-25 0,73 25-1,51-25 1,98-25 0,25-25-1,25 26 1,-49-1-1,-100 0 17,-74 25-17,0 0 1</inkml:trace>
  <inkml:trace contextRef="#ctx0" brushRef="#br0" timeOffset="92489.63">27362 16224 0,'0'0'0,"-25"0"0,25-25 16,-25 25-1,1 50 1,-26-1 0,0 26-1,26-1 1,-1 1-1,50 24 1,24-25 0,50-24-1,25-25 1,-24-25 0,-51-50-1,-24 25 1,-50 1-1,-49-26 1,-50 25 0,-25 25-1,50 25 1</inkml:trace>
  <inkml:trace contextRef="#ctx0" brushRef="#br0" timeOffset="92955.46">28230 15951 0,'0'-25'15,"25"25"48,0 0-47,25 0-16,24 0 15,-24-24-15,98-1 16,-48 0 15,-76 25-15</inkml:trace>
  <inkml:trace contextRef="#ctx0" brushRef="#br0" timeOffset="93223.21">28354 15753 0,'0'0'0,"-24"-50"15,24 25 1,0 0 15,0 75-15,24-25-16,-24 99 31,25 25-15,0 49-1,25-99 1</inkml:trace>
  <inkml:trace contextRef="#ctx0" brushRef="#br0" timeOffset="94072.4">29247 15405 0,'0'0'0,"0"-24"0,0-1 31,0 0-31,0 0 16,25 0 0,50 1-1,-1-1 1,0 0 15,-49 75-15,0-1-1,-25 50 1,-25 25 0,-24-24-1,-1-26 1,75-124 31,0 26-47,24-100 15,51-25 1,-26 25 0,-49 49-1,-50 75 32,25 25-31,-25 50-1,0-1 1,1 0 0,73 26-1,26-76 1,-1-24-1,-24 0 1,-26-24-16</inkml:trace>
  <inkml:trace contextRef="#ctx0" brushRef="#br0" timeOffset="94422.74">29942 14661 0,'0'0'16,"25"0"-16,0 25 15,-25 25-15,0-1 16,0 26 0,0-26-1,0-24 1,74-25 0,25-50-1,0 1 1,-74 49-1</inkml:trace>
  <inkml:trace contextRef="#ctx0" brushRef="#br0" timeOffset="94822.68">29272 15926 0,'0'-24'46,"25"24"-46,25 0 16,-26 0 0,51 0-1,99 0 1,49-50 0,25 0-1,-50 25 1,-98 1-1,-76 24 1,-24 24 0</inkml:trace>
  <inkml:trace contextRef="#ctx0" brushRef="#br0" timeOffset="95206.69">29669 16422 0,'0'0'0,"0"-24"16,25-1 0,25 0-1,-1 25 1,26 0-1,-26 25 1,-49 24 0,0 26-1,0-1 1,-25-24 0,25-25 15,25-25-16,25-25 1,74-25 0,-50 26-16,25-26 0</inkml:trace>
  <inkml:trace contextRef="#ctx0" brushRef="#br0" timeOffset="95806.9">31108 14860 0,'0'0'0,"0"-25"31,0 50-15,0 24-16,50 26 16,-1 24-1,26 50 1,-1 24-1,-24 51 17,-50 49-17,-25-1 1,-74-24 0,-50-49-1,0-50 1,0-50-1,99-74-15</inkml:trace>
  <inkml:trace contextRef="#ctx0" brushRef="#br0" timeOffset="96338.95">31629 15728 0,'0'0'0,"25"-75"16,-1 75 15,1 0-15,50 25-1,-1-25 1,25-25 0,-24-24-1,-26-26 1,-24 26 0,0-26-1,-50 51 1,-49 24 15,-50 49-15,25 1-1,49-1-15,-25 75 16,51 0 0,24-24-1,24-1 1,51-49-1,49-50 1,-25-25 0,0-25-1</inkml:trace>
  <inkml:trace contextRef="#ctx0" brushRef="#br0" timeOffset="96739.92">32100 14884 0,'0'0'0,"25"-49"16,25 24-1,-26 25 1,1 0 0,-25 25-1,25 99 1,-25-50 0,-25 1-1,0-26 1,25-24 15,25-25-15,0 0-1,49-49 1,1-1 0</inkml:trace>
  <inkml:trace contextRef="#ctx0" brushRef="#br0" timeOffset="97256.01">32448 14909 0,'0'0'0,"0"-49"16,49 24-1,26 0 1,-26 0 15,-24 50-15,0 25-1,-50 49 1,-25-25 0,26-24-1,24-25-15,0-25 31,49-50-15,26-49 0,-26 0-1,-24 49 1,0 50 15,-50 0-15,0 25-16,0 49 31,1 25-15,24-24-1,24-25-15,51-1 16,24-24 0,-49-25-16</inkml:trace>
  <inkml:trace contextRef="#ctx0" brushRef="#br0" timeOffset="131709.07">28702 17886 0,'-25'-25'32,"25"1"-17,0 48 63,25 1-62,-25 0 0,24 25-16,1-1 15,-25 1-15,25-25 16,25 24 0,-50 1-1,24-50 1,26 0-1,-25 0-15,74-99 16,50-75 0,25 25-1,-50 50 1,-50 49 15,-49 1-15,0 24-1,0 25 17,-25 25-32</inkml:trace>
  <inkml:trace contextRef="#ctx0" brushRef="#br0" timeOffset="132551.31">28801 17514 0,'0'-25'15,"-25"25"16,0 0 1,50 0 15,-25 25-47,25 0 15,24 24 1,-24 26-1,0-26 1,0 1 0,0-25-1,-25 0 1,25-50 15,24 0-15,75-99-1,25-25 1,0 25 0,-50 25-1,-49 74-15,-25 25 16,-1-25 31,1 25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11:24.2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4366 1141 0,'-25'0'16,"25"-25"-16,-25 25 16,1 0 15,24 25 31,-25 0-46,25 25 0,0-26-1,0 76 1,0 73 0,-25-98-1,25-1 1,0-49 15,25-25-31,49 0 16,25-50-1,1 25 1,-26 1 0,-49-1 15,0 25-31</inkml:trace>
  <inkml:trace contextRef="#ctx0" brushRef="#br0" timeOffset="300.02">4391 1216 0,'-25'-25'15,"0"25"1,25-25 0,-25 25-1,50-25 1,0 0 0,25 25-1,49-49 1,-50 24-16,26 0 15,-50 25 1,0 0 0</inkml:trace>
  <inkml:trace contextRef="#ctx0" brushRef="#br0" timeOffset="516.85">4292 1464 0,'0'0'0,"-25"24"0,0 1 16,75-74 31,-1 49-47,26-25 15,-1 0 1,25 0-1,-49 0-15</inkml:trace>
  <inkml:trace contextRef="#ctx0" brushRef="#br0" timeOffset="816.84">5234 1191 0,'0'0'0,"0"-25"32,-25 25-1,25 50-15,-24-26-16,-26 100 31,-49 0-16,24 25 1,26-49 0,49-76-1</inkml:trace>
  <inkml:trace contextRef="#ctx0" brushRef="#br0" timeOffset="1034.15">4912 1364 0,'0'0'0,"0"-24"16,0-1 0,-25 25 15,50 25-15,-25-1-1,49 51 1,26 24-1,-1-49 1,-49-26-16</inkml:trace>
  <inkml:trace contextRef="#ctx0" brushRef="#br0" timeOffset="1484.78">5433 1315 0,'0'0'0,"25"-25"31,-50 50-15,25 0-16,-25 49 15,0 50 1,0-25 15,25-74-15,-25-50-1,50-74 1,0-50 0,25 0-1,-25 50 1,24 50 0,-24 49-1,0 24 1,0 26-1,-1 74 1,-24 0 0,25-74-16,-50 74 15,25-50 1,0-24 15</inkml:trace>
  <inkml:trace contextRef="#ctx0" brushRef="#br0" timeOffset="2216.84">5358 1662 0,'0'-25'16,"0"50"-16,-25-50 0,25 0 16,0 1-16,0-26 31,25 0-31,25 26 15,24-26-15,50-24 16,-24-1 0,-51 50-1,-24 25 32,-25 25-47,25 0 16,-25 25-1,25 24 1,-25 25 0,-25 25-1,25-99 1,0-50 15,25-99-15,24-49-1,1 49 1,-25 49 0,-1 75-1,1 50 1,0 49 15,0 0-15,25-74-1,-1-25 1,1-25 0,-1-24-16,26-51 15,-1-24 1,-49 100 0,0-1-1,-50 74 1,25 75-1,-25 25 1,25 0 0,-25-25-1,25-74 1</inkml:trace>
  <inkml:trace contextRef="#ctx0" brushRef="#br0" timeOffset="2483.3">6698 1240 0,'0'0'0,"0"-24"0,0-1 16,-25 25 15,25 25-15,0 74-1,-25 74 1,0 26 0,-24-50-1,24-100-15,25 1 32,0-25-17</inkml:trace>
  <inkml:trace contextRef="#ctx0" brushRef="#br0" timeOffset="2733.18">6549 1464 0,'0'0'0,"0"-124"16,0 24 0,25 26-1,49 24 1,1 26-1,-26 48 1,-24 51 0,-25 49-1,-25 0 1,-49-25 15,24-74-31</inkml:trace>
  <inkml:trace contextRef="#ctx0" brushRef="#br0" timeOffset="3034.14">7020 1240 0,'25'-24'31,"-25"-1"-31,0 50 32,0-1-32,0 51 15,-25 49 1,1-25 15,-1-25-15,50-24-1,49-50 1,-49 0-16,74-25 16</inkml:trace>
  <inkml:trace contextRef="#ctx0" brushRef="#br0" timeOffset="3299.86">7591 1191 0,'0'0'15,"0"-25"1,0 50 15,-25 0-15,0 24-16,1 75 16,24-49-1,-25 49 1,0-50-1,50-49 1,49-25 0,25-50-1</inkml:trace>
  <inkml:trace contextRef="#ctx0" brushRef="#br0" timeOffset="3549.89">7566 1240 0,'0'0'15,"-49"0"1,49-24 0,0-1-1,74 0 1,25-25-1,0 1 1,-24 24 0</inkml:trace>
  <inkml:trace contextRef="#ctx0" brushRef="#br0" timeOffset="3717.45">7517 1389 0,'0'0'0,"-50"25"16,50 0-16,-25-25 16,75 0-1,74-25 1,-75 0 0</inkml:trace>
  <inkml:trace contextRef="#ctx0" brushRef="#br0" timeOffset="4317.89">4019 2257 0,'-25'0'15,"50"0"-15,-75 25 0,25-25 16,50 0 15,0 25-31,49-25 16,150 0-1,98-25 1,100 0 0,74 1-1,25-1 1,0-25 15,-50 25-15,-272 25-16,74-24 15,-100-1 1,-98 0 0,-26 0-1</inkml:trace>
  <inkml:trace contextRef="#ctx0" brushRef="#br0" timeOffset="4733.49">8087 1637 0,'25'0'16,"0"0"31,-50 0-31,25 25 15,25-25 0,-1 0-31,-24-25 16,25 25-16,-25-25 47</inkml:trace>
  <inkml:trace contextRef="#ctx0" brushRef="#br0" timeOffset="5100.35">8236 1985 0,'0'0'0,"25"0"47,-50 0-47,25 24 15,0 1-15,-25 0 16,25 0 15,25-25-15,0 0-1,-25-25 1,25 25-16,-25-25 16,24 0-1,-48 25 17,-1 0-17</inkml:trace>
  <inkml:trace contextRef="#ctx0" brushRef="#br0" timeOffset="13584.97">10667 1315 0,'0'0'0,"0"-25"15,-25 25 1,0 0 0,-99 50-1,0 74 1,0 24-1,99 1 1,150-99 0,23-25-1,1 0 17,-99-1-17,-25 1 1,-75 50-1,-49-1 1,-50-24 0,25-26-1,49-24 1,51-49 0</inkml:trace>
  <inkml:trace contextRef="#ctx0" brushRef="#br0" timeOffset="13939.61">10989 1712 0,'25'0'16,"-74"0"-1,24 25 1,-50 49-1,26 0 1,49 1 0,74-26-1,25-24 1,-49-25-16,49-49 16,-74 24-1,-25-50 1,-49-24-1,-51 50 1,-24-1 15,99 50-15</inkml:trace>
  <inkml:trace contextRef="#ctx0" brushRef="#br0" timeOffset="14188.76">11337 1389 0,'0'0'0,"49"-25"0,-49 1 15,0 48 32,-24 26-31,24 0-16,-25 98 15,25-48 1,25-51-16,-25 26 0,0-26 16,0 26 15</inkml:trace>
  <inkml:trace contextRef="#ctx0" brushRef="#br0" timeOffset="14518.11">11610 1588 0,'0'0'0,"0"-25"16,0 0-1,0 50 17,24 24-17,1 51 1,0 24-1,-25-99 1,25-25 0,24-50-1,26-99 17,-1 25-17,-24 25 1,-25 74-1,0 50 1</inkml:trace>
  <inkml:trace contextRef="#ctx0" brushRef="#br0" timeOffset="14836.05">12155 1761 0,'25'0'0,"-50"0"0,75 0 15,-25-24-15,49-1 16,-24-25-1,24-24 1,-74-1 0,-25 26-1,-24 24 17,-50 74-17,24 1-15,26 0 16,-1 49-1,25-25 1,75 1 0,-1-50-16,75-1 15,75-24 1,-100 0 0</inkml:trace>
  <inkml:trace contextRef="#ctx0" brushRef="#br0" timeOffset="16018.04">15628 2133 0,'0'-24'16,"0"-1"15,-24 25 1,-26 0-32,-49 49 15,-50 1 1,25 49-1,25 50 1,49 0 0,50-25-1,50-74 17,74-50-17,-25-25 1,0-99-1,25-50 1,-74-49 0,-1-25-1,-49 99-15,0-99 16,0 124 0,0 99-1,0 0 1,-24 174-1,-1 74 1,0 100 0,0-50-1,25 0 17,0-75-17,25-49 1,-25-50-1</inkml:trace>
  <inkml:trace contextRef="#ctx0" brushRef="#br0" timeOffset="16650.9">15876 1216 0,'0'0'0,"0"-25"78,25 0-78,25 25 16,-25-25-16,-1 25 15,1 0 1,-25 25 0,-49 74-1,24 0 1,25-74-1,0 0 1,49-25 0,-24-25-1,0 25 1,-25 75 0,-25-1-1,0-49-15,-24 49 16,24-49-1</inkml:trace>
  <inkml:trace contextRef="#ctx0" brushRef="#br0" timeOffset="17235.32">16273 1712 0,'0'0'0,"0"25"31,0-1 0,-24 1-31,24 25 16,0-25-16,24 49 15,1-24 1,50-26 0,-26-24-1,26-49 1,-26-50 15,1 24-15,-50 26-1,25 49-15,-25-25 32,-25 74-17,25 51 1,0 24 0,-25 49-1,0-24 1,-24 0-1,-26-25 1,-24-50 0,-25-49-1,50 0 1,-26-50 0,51-49-1,24 24 1</inkml:trace>
  <inkml:trace contextRef="#ctx0" brushRef="#br0" timeOffset="17635.14">14983 3324 0,'0'0'0,"25"0"15,0 25 1,74-25-1,149 0 1,149-25 0,124-24-1,-25-1 1,-148 25 0,-175 25-1,-123-25-15,-100 75 31</inkml:trace>
  <inkml:trace contextRef="#ctx0" brushRef="#br0" timeOffset="18335.3">15777 4316 0,'0'0'0,"0"-24"31,-25 24 1,25-25-32,-24 25 15,-1 0-15,-25 0 32,-49 0-17,0 25 1,-25 49-1,74-24-15,-24 49 16,49 0 0,50 0-1,24-49 1,51-50 0,-1-25-1,25-74 1,-25-50-1,-74-74 1,0-25 0,-50 99-1,25 99 17,-25 75-17,0 124 1,0 74-1,25 25 1,-24 25 0,24-74-1,0-75 1,24-99 0</inkml:trace>
  <inkml:trace contextRef="#ctx0" brushRef="#br0" timeOffset="18868.43">15951 4465 0,'0'0'0,"0"-74"31,25 49-15,24 25-1,51 0 1,24 25 0,-25 25-1,-50 24 1,-49 0 0,-24 1-1,24-50-15,-25-25 16,25-50 15,49-74-15,1-75-1,24 51 17,-49 73-17,-25 50 1,0 50-1,-49 99 1,-26 25 0,50 25-1,25-100-15,25 25 16,50-74 0,24-50-1,-25 1 1</inkml:trace>
  <inkml:trace contextRef="#ctx0" brushRef="#br0" timeOffset="19534.87">16819 3696 0,'0'-25'15,"25"1"-15,-25-1 94,25 0-78,24 0-1,1 0-15,-25 1 16,24 24-16,-24 0 15,0 0 1,-25 24 0,0 26-1,-25 0 1,25-26 0,-25-24-1,75-24 1,0-1-1,-1 25 1,-24-25-16,25 50 16,-26 0-1,1 24 17,-74 26-17,-51-1 1,1-24-1,25-25 1,49-25 0</inkml:trace>
  <inkml:trace contextRef="#ctx0" brushRef="#br0" timeOffset="20778.41">18680 3101 0,'0'-25'31,"-25"25"32,50 0 46,-1 0-109,26 0 16,24 0-16,26 0 15,-1 0-15,124-25 16,-49 1 0,-75-1 15,-74 25-15,0 0-1,-1 0 16,-24-25-15</inkml:trace>
  <inkml:trace contextRef="#ctx0" brushRef="#br0" timeOffset="21167.35">19201 2778 0,'0'0'0,"0"-24"16,0-1 0,0 50 30,0 24-30,0 75 0,24 50-1,-24 0 1,0-1 0,-24-49-1,24-49 1,0-51-1,0 1 1</inkml:trace>
  <inkml:trace contextRef="#ctx0" brushRef="#br0" timeOffset="22651.23">21284 2630 0,'0'-25'15,"-24"25"1,-1-25-16,0 25 16,0 0-16,0 0 15,1 0 1,-51 0-1,1 50 1,-1-1 0,26 50-1,24 1 1,0-26 0,75-49-1,49-25 1,25-50-1,-74 1-15,49-51 32,-50-48-32,1-51 31,-50-24-15,0 24-1,0 51 1,-25 123-1,25 0 1,0 75 0,-25 74-1,25 74 1,-24 25 0,24-123-16,24 98 15,-24-49 1,25-75-1,-25-24 1</inkml:trace>
  <inkml:trace contextRef="#ctx0" brushRef="#br0" timeOffset="23168.35">21632 2257 0,'0'0'16,"24"-99"0,-48 74-16,48 75 62,-24 0-62,25-1 16,-25-24-16,50 50 15,0-26 1,-1-49 0,1-49-1,-1-1 17,-24-74-17,0 49 1,-25 51-1,0 48 1,0 51 0,0 74-1,0 0 1,0-25 0,-50 0-1,1-50 1,-50-24-1,-1-50 1,75 0 0</inkml:trace>
  <inkml:trace contextRef="#ctx0" brushRef="#br0" timeOffset="23502.59">20689 3250 0,'0'0'0,"0"25"16,50-1-1,-26-24-15,150 0 16,74-24 15,75-1-15,49 0 0,-25 0-1,-149 0 1,-123 50-16</inkml:trace>
  <inkml:trace contextRef="#ctx0" brushRef="#br0" timeOffset="24135.75">21557 3820 0,'0'0'0,"-74"0"31,49 0-31,-49 25 32,24 25-17,-49 24 1,0 1-1,49-51-15,-49 76 16,74-26 0,25-24-1,49-26 1,51-24 0,24-24-1,-50-76 1,-49-24-1,0-49 1,0-75 15,-25 173-15,0 50 0,0 50 15,0 25-16,24 49 1,-24 25 0,0 25-1,0 25 1,-24-1 0,-1 1-1,25-100 1,-25 1-16,0 24 15</inkml:trace>
  <inkml:trace contextRef="#ctx0" brushRef="#br0" timeOffset="24668.52">21632 4143 0,'0'0'0,"0"-99"31,24 74-31,1 0 16,25 0 0,49 0-1,0 50 1,-99 50 15,0 49-15,-49-25-16,24-50 15,0-24 17,25-50-17,50 1 1,24-125-1,1-50 1,24 26 0,-50 98-1,-49 26 1,0 73 0,0 51-1,-49 74 1,49-25-1,0-25 1,74-49 0</inkml:trace>
  <inkml:trace contextRef="#ctx0" brushRef="#br0" timeOffset="25934.42">23418 2902 0,'0'-24'109,"25"24"-78,-1 0-15,26 0-16,0-25 16,-1 25-1,26-25-15,73 0 16,-23 0 0,-76 25-1,-24 0 1,0 0 31</inkml:trace>
  <inkml:trace contextRef="#ctx0" brushRef="#br0" timeOffset="26427.51">23467 3175 0,'0'0'15,"-24"0"-15,24 25 32,24 0-1,1-25-15,74 0-1,25 0 1,0-25-1,1 0 1,-51 25 0,-24 0-1,-26 0 48</inkml:trace>
  <inkml:trace contextRef="#ctx0" brushRef="#br0" timeOffset="30002.78">25378 2704 0,'24'0'31,"-24"-25"-15,-24 25 0,-1 0 15,0 0-15,-74 50-1,-1 49 1,1 25-1,50-25 1,24 1 0,74-51-1,51 1 17,-1-50-17,-25 25-15,50-50 16,-49 0-16</inkml:trace>
  <inkml:trace contextRef="#ctx0" brushRef="#br0" timeOffset="30386.31">25923 2828 0,'0'0'15,"-25"-25"1,1 25-1,-1 0 1,0 0-16,-49 75 16,-1 49 15,50-75-31,-24 75 16,49-49-1,49-26 1,26-24-1,24-50 1,0-49 0,-49-25-1,-25 0 1,-50-1 0,-25 75-1,-49 1 1</inkml:trace>
  <inkml:trace contextRef="#ctx0" brushRef="#br0" timeOffset="30735.86">26419 2754 0,'0'0'0,"0"-25"15,0 0 1,-74 25 0,24 25-1,1 24 1,24 51 0,25-51-16,50 51 15,24-51 1,-49 26-1,0-51 1,-25 1 0,-25-25 15,-74 25-15,-1-25-1,76-25-15</inkml:trace>
  <inkml:trace contextRef="#ctx0" brushRef="#br0" timeOffset="31086.29">26667 3051 0,'0'0'0,"50"-24"15,-25 24-15,25-50 16,-1 0-1,-24 1 1,0-1 0,-25 25 15,-50 0-15,-49 50-1,49 0-15,-49 49 16,74 1-1,25-1 1,50-24 0,49 0-1,25-26 1,25-24 0</inkml:trace>
  <inkml:trace contextRef="#ctx0" brushRef="#br0" timeOffset="31319.58">27337 2878 0,'0'0'0,"25"-50"0,-25 25 31,-50 25-15,-24 50-1,0 49 1,49-24-1,25 24 1,74-50 0,50-24-1,25-25 1</inkml:trace>
  <inkml:trace contextRef="#ctx0" brushRef="#br0" timeOffset="31836.41">27709 2778 0,'0'0'16,"0"-24"-16,0-1 15,0 0 1,50 25 0,24 0-1,1 50 1,-50 49-1,-75 0 1,-24 0 0,49-49-1,0-50 1,50-25 0,49-49-1,50-50 1,-25 0-1,-24 24 1,-75 76 0,-75 48 31,51 26-32,-26 24 1,50 26-1,25-26 1,0-24-16,49-25 16,25-25-1,1-25 1,-76 25 0</inkml:trace>
  <inkml:trace contextRef="#ctx0" brushRef="#br0" timeOffset="32002.98">28751 2853 0,'25'0'47,"-25"-25"-32,25 25-15,0 0 16</inkml:trace>
  <inkml:trace contextRef="#ctx0" brushRef="#br0" timeOffset="32620.41">30066 2952 0,'0'0'0,"-25"0"16,0 0-16,1 0 31,-1 0-15,0 0 15,75-25 16,24 25-47,50 0 16,149-25-1,-50 25 1,-124-24-16,-24 24 16,-50 0-1,-1 0 1</inkml:trace>
  <inkml:trace contextRef="#ctx0" brushRef="#br0" timeOffset="33002.25">30885 2754 0,'0'0'0,"-25"-50"31,25 25-15,-25 25-1,75 0 17,49 25-17,50 25 1,0-26 0,-50 1-1,-74-25 16,-50 25-15,-25 0 0,1 24-16,-75 26 15,-25 24 17,74-24-17,50-51-15,25 1 16</inkml:trace>
  <inkml:trace contextRef="#ctx0" brushRef="#br0" timeOffset="33252.17">30934 2754 0,'0'0'15,"0"-25"-15,0 0 0,0 0 16,0 0 15,-25 75-15,25 49 15,25 50-15,-25-50-1,25 1 1,0-76-16</inkml:trace>
  <inkml:trace contextRef="#ctx0" brushRef="#br0" timeOffset="33502.18">31877 2778 0,'0'0'0,"0"-49"31,0 24-15,0 50-16,-25 49 31,25 50-15,0 0-1,0-49 1,0-50-16</inkml:trace>
  <inkml:trace contextRef="#ctx0" brushRef="#br0" timeOffset="34205.18">32075 2555 0,'0'0'0,"-49"-74"15,49 24 1,-25 25 0,-25 25 15,-24 25-15,-50 25-1,0 49 1,49 0-1,1 25 1,49-49-16,0 49 16,1 0-1,24 0 1,24-25 0,26 25-1,49-50 16,-24-24-31,-1-25 0,100 0 32,-25-25-17,-1-50 1,1-24 0,-74-1-1,-26-24 1,1-25-1,-25 25 1,0 0 0,-25-26-1,-25 26 1,0 0 0,0 25-1,-24-1 1,24 50-1,-25 1 1,-74-1 15,50 25-15,-26 25 0</inkml:trace>
  <inkml:trace contextRef="#ctx0" brushRef="#br0" timeOffset="34362.05">32150 2530 0,'-25'0'16,"0"0"-1</inkml:trace>
  <inkml:trace contextRef="#ctx0" brushRef="#br0" timeOffset="42503.23">1662 6078 0,'0'0'0,"25"-75"31,-25 51-31,0-1 16,-50 0-1,-24 50 1,-1 24 0,26 51-1,24 24 1,25-25 0,50-25-1,-1 1 1,-24-75-16,0 25 15,-25 24 17,-50-24-17,1 25 1,-51-26 0,26-24-1,49 25 1,25-50-16</inkml:trace>
  <inkml:trace contextRef="#ctx0" brushRef="#br0" timeOffset="42870.21">1836 6351 0,'0'0'0,"25"0"16,-50 0-1,25 24-15,-50 51 16,25 24 0,25 0 15,50-49-15,24-25-1,-24-25 1,24-50-1,-49 25-15,0-49 16,-25-25 0,-50-1-1,1 51 1,-26 24 0,26 25-1,-1 0 1</inkml:trace>
  <inkml:trace contextRef="#ctx0" brushRef="#br0" timeOffset="43153.31">2282 6003 0,'0'0'0,"25"-74"16,0 49-1,-25 50 32,0 25-47,0 24 16,0 100 0,-25-1-1,25-24 1,-25-50-1,25-49 1</inkml:trace>
  <inkml:trace contextRef="#ctx0" brushRef="#br0" timeOffset="43553.75">967 7020 0,'0'0'0,"-24"0"31,24 25 0,24-25-31,26 0 31,99 0-15,99-49 0,50-1-1,49 0 1,-49 26-1,-100-1 1,-99 25 0,-74 0-16</inkml:trace>
  <inkml:trace contextRef="#ctx0" brushRef="#br0" timeOffset="43919.86">2927 6624 0,'-49'-25'32,"98"50"-32,-123-50 0,49 25 0,0 0 15,25 25 1,-25-25-1,25 24-15,0 1 16,50 0 0,24-25-1,-49-50 1,0 1 0,-25-1-1,-25 1 1,25 24 15,-25 50-15</inkml:trace>
  <inkml:trace contextRef="#ctx0" brushRef="#br0" timeOffset="44242.6">2977 6971 0,'0'0'0,"-25"25"31,0-25-31,25 24 16,-25-24 0,25 25-1,25 0 16,0-25-31,0-50 32,0 26-17,-25-26 1,-25 25 0,0 25-1,0 0 1</inkml:trace>
  <inkml:trace contextRef="#ctx0" brushRef="#br0" timeOffset="50320.51">4763 6599 0,'0'-25'32,"-25"50"77,25 0-93,-25 24-16,25 1 15,-24-1-15,-1 1 16,0 49-1,0-74 1,0-25 0,25-50-1,25 1 1,0-100 0,0-49-1,74-1 1,-25 50-1,-24 100-15,-25-1 32,0 50-17,24 25 1,-24 74 0,0 75-1,0 24 1,-25-49-1,0-25 1,0-74 0,0-26-1</inkml:trace>
  <inkml:trace contextRef="#ctx0" brushRef="#br0" timeOffset="50537.36">4763 6872 0,'0'0'0,"0"-25"0,-25 25 15,25-25 1,-25 0 0,1 0-1,48-24 1,76 24-1,24-25 1,24 26 0</inkml:trace>
  <inkml:trace contextRef="#ctx0" brushRef="#br0" timeOffset="50887.01">5433 6450 0,'0'0'0,"0"-25"16,0 0 15,-25 50-15,0 50 0,50 24-1,0-25 1,0-49-16,-1 25 15,1-1 1,-25 26 0,-74-26-1,-1-24 1,-24-25 0,74-25-1,25-24 1,25-1-1</inkml:trace>
  <inkml:trace contextRef="#ctx0" brushRef="#br0" timeOffset="51220.44">5706 6500 0,'0'0'0,"99"-75"16,-74 75-1,-100 50 16,1 49-15,49 0 0,0-24-1,50-26 1,74-24 0,-24 0-1,-51 0 1,1-25-1,-25 24 1,-25 1 0,-74 25-1,0-1 1,25-24 0</inkml:trace>
  <inkml:trace contextRef="#ctx0" brushRef="#br0" timeOffset="51637.21">6227 6648 0,'0'0'0,"24"-24"32,-48 24-17,-1 0-15,-25 24 16,-24 51-1,74-26 1,0 1 15,49 0-15,1-26 0,0-24-1,-1-49 1,-49 24-1,0-25 1,-49 1 0,24 49-16,-50-25 15,1 50 1,-1 0 0,51-1-1</inkml:trace>
  <inkml:trace contextRef="#ctx0" brushRef="#br0" timeOffset="52138.43">6673 6673 0,'0'0'16,"25"0"-1,-25-25-15,-25 25 32,0 25-17,0-25 1,-24 50 0,24-1-1,0 1 1,25-25-1,50 0 17,24-25-32,1 0 15,98-50 1,-73 25-16,48-49 16,-73-1-1,-75 26 1,0 24-1,-25 25 17,25 25-17,-25 24 1,25 26 0,0-1-1,25-24 1,0-50-1</inkml:trace>
  <inkml:trace contextRef="#ctx0" brushRef="#br0" timeOffset="52286.59">7194 6599 0,'0'0'0,"-25"-25"15,0-25 1,25 26 31</inkml:trace>
  <inkml:trace contextRef="#ctx0" brushRef="#br0" timeOffset="52970.78">7715 6673 0,'0'0'0,"74"-74"32,-98 49-32,24 0 15,-50 0 1,-49 50 0,24 50-1,26-1 1,49 25-1,49-49 1,51-50 0,-51 0-16,75-75 15,-49-24 1,-26-25 0,-49 0-1,0 99 1,-25 50 15,25 25 0,25 49-15,25 0 0,49 0-1,25-74 1,-49-25-16,24 0 15,0-49 1,-49-100 0,-50-75-1,49-48 1,-49 123 0,0 99-1,-49 50 1,24 75-1,0 73 17,0 51-17,0 24 1,25-124-16,25 25 16,25-24-1</inkml:trace>
  <inkml:trace contextRef="#ctx0" brushRef="#br0" timeOffset="53186.97">8534 6624 0,'0'0'15,"-75"0"1,50 0-16,25-25 15,50 25 1,0-25 0,74 0-1,-50 0-15</inkml:trace>
  <inkml:trace contextRef="#ctx0" brushRef="#br0" timeOffset="53972.87">8881 6549 0,'0'0'0,"198"-25"31,-123 25-31,-1 0 0,75-49 15,-99 24 1,-50 0 15,-25 0-15,-25 0 0,1 50-1,-26 25 1,26 0-1,24 24 1,0 0 0,25-49-16,74 25 15,50-50 1,75 0 0,49-50-1,-25 1 1,-74-1-1,-99 25 17,-50 0-17,-100 25 1,1 50 0,0 0-1,99-26-15,-25 51 16,50-26-1,49-24 1,50-25 0,0-49-1,-49-51 1,-25-73 0,-26-75-1,26-25 1,-50 74 15,25 175-15,-75 48-1,25 100 1,-24 75 0,-1 24-1</inkml:trace>
  <inkml:trace contextRef="#ctx0" brushRef="#br0" timeOffset="54770.78">13172 5979 0,'0'-25'15,"-24"50"17,24-1-32,0 26 15,0 24 1,0 100-1,-25 0 1,0-25 0,0-75-16,0 0 15,25-98 32,25-51-47,25-49 16,74 0-1,-25 50 1,0 49 15,-49 74-15,-25 26 0,-25 49-1,0-25 1,0-49-16,25-25 15,49-25 1</inkml:trace>
  <inkml:trace contextRef="#ctx0" brushRef="#br0" timeOffset="55586.84">13743 6648 0,'25'-24'15,"-50"48"-15,124-148 16,-74 50 0,-25 49-1,-50 25 1,-24 50-1,24 49 1,26-25 15,73 1-15,-24-50-16,74-1 16,1-24-1,-51-49 1,-24-26-1,-25-24 1,-25-25 0,0 50-1,50 24 1,25 25 0,49 25-1,-25 50 1,-24 49-1,-50-49-15,0 49 32,-25 25-17,-24-74 1,24-50 0,25 0-1,25-75 1,49-49-1,25 25 1,-24 74 0,-1 25-1,-74 50 1,-25 99 0,0-75-1,25-99 32,50 0-31,49-74-1,50 0 1,-50 24 0,-74 75-1,0 25 1,-50 99-1,0-24 1,1-1 0,48-74-1,26-50 1,0 0 0</inkml:trace>
  <inkml:trace contextRef="#ctx0" brushRef="#br0" timeOffset="56454.73">15132 6500 0,'25'-25'0,"-50"50"0,75-100 15,-25 50 1,-25 0 15,-25 25-15,0 25 0,-25 50-1,26 24 1,24-49-16,0 49 15,24-74 1,51-1 0,24-24-1,0-49 1,-49-75 0,-50 0-1,-25 0 1,0 74-1,-49 25 1,24 50 15,25 49-15,25-49-16,50 50 16,99-26-1,49-49 1,1-49-1,-75-26 1,-75 1 0,-98 24-1,-26 25 1,-49 50 0,100 0-16,24 0 15,0 24 1,74-49-1,-24 25-15,74-50 32,-25 1-17,-74 24 1,0 24 0,-50 51-1,0 49 1,-25 25-1,-24 49 1,-75 1 0,25-26-1,25-98 1,49-50 0,25-25-16,1-100 15,-1-48 1,50-76-1,49 51 17,50 24-17,-25 50 1,-49 74-16</inkml:trace>
  <inkml:trace contextRef="#ctx0" brushRef="#br0" timeOffset="57154.57">16224 6524 0,'0'0'0,"49"25"15,1-25 1,49-25 0,-24-24-1,-1-26 1,-49-24-1,-25 49 1,-75 50 15,1 25-15,-25 25 0,49 49-1,50 50 1,0-99-16,0 49 15,75-74 1,-1-25 0,0-25-1,1-50 1,-26-49 0,26 0-1,-1 75 1,-49 24-1,25 74 17,-50 26-17,-50 99 1,1-100 0,49-49-1,-25-25 1,99-75-1,1-24 1,24-25 0,0 74-1,-74 50 1,0 25 0,-50 75-1,25-51-15,0 1 16,-50 74-1,50-99 1</inkml:trace>
  <inkml:trace contextRef="#ctx0" brushRef="#br0" timeOffset="58521.3">17315 6574 0,'0'0'0,"0"-25"16,25 25-1,0-25 1,49-24 0,-24-1-1,-25 25-15,0 0 16,-25 1 0,-75 24-1,1 24 1,-1 51-1,50-1 17,1 1-17,73-26 1,75-24 0,25-25-1,0-25 1,-25-24-1,-25-50 1,-74 99 0,-25-25-1,-74 25 1,49 25 0,-50 49-1,51 0 16,-1-24-31,25 0 16,49-1 0,1-24-1,24-25 1,-24-50 0,0 1-1,-26-125 1,-24 50-1,-24 99 1,-26 0 0,-24 50-1,49 50 1,25-1 0,25-24-1,74-1 1,0-24-1,0-50 1,-49-24 15,-25-75-15,24 49 0,-49 50-1,-24 75 16,-1 25-15,0 49 0,25-50-1,25-49 1,74-25 0,0-50-1,-49 1 1,-1-51-1,-49 51 1,25-26 0,-25 50 15,-25 75-15,1 49-1,-1 1 1,50-26-1,24-49 1,-24-25 0,49-25-1,50-99 1,25-50 0,-99 125-1,24 24 1,-24 25-1,24 49 1,-24 51 15,-50 24-15,0-25 0,-25 0-1,-49-74 1,-25-25-1,-1-25 1</inkml:trace>
  <inkml:trace contextRef="#ctx0" brushRef="#br0" timeOffset="59171.63">20962 6375 0,'0'0'0,"0"-24"15,25-1 1,-50 50 15,0-1-15,-25 101-1,26-26 1,24 0 0,24-49-1,51-26 1,24-48-1,-24 24 1,24-75 0,-50 26-16</inkml:trace>
  <inkml:trace contextRef="#ctx0" brushRef="#br0" timeOffset="59387.71">21160 6251 0,'0'0'0,"-49"-24"32,49-1-32,0 0 15,0 0 1,49 25-16,51-25 16,48-24-1,-24 24 1,-99 0-1</inkml:trace>
  <inkml:trace contextRef="#ctx0" brushRef="#br0" timeOffset="59556.5">21061 6524 0,'0'0'15,"-74"50"1,49-50-1,74-25 1,76 0 0,48-24-1</inkml:trace>
  <inkml:trace contextRef="#ctx0" brushRef="#br0" timeOffset="60054.16">21731 6351 0,'0'0'0,"25"-25"0,-25 0 15,-50 0 17,-49 0-17,0 50 1,99 0 0,0 0-1,49-25-15,26 0 16,-1 0-1,1 49 1,-26 1 0,26 49-1,-26 25 1,26 0 0,-51-74-1,26 49 1,-50-49-1,25-50-15,0 0 47,-25-25-47,24-74 16,1-75 0,0 1-1,-25 24 1,25 25-1,0 49 1</inkml:trace>
  <inkml:trace contextRef="#ctx0" brushRef="#br0" timeOffset="60837.91">24236 6152 0,'0'0'0,"-24"0"31,-1 25-15,25 0-1,0 24-15,0 1 16,-25 74 0,25-25-1,0-49 1,0-25 0</inkml:trace>
  <inkml:trace contextRef="#ctx0" brushRef="#br0" timeOffset="61172.35">24360 5904 0,'0'0'0,"-49"-74"15,49 24 1,-50 50-1,25 25 1,1 25 0,48-1-1,1-24 1,50-25 0,-51 0-1,-24-50 1,0-24-1,0 49-15,-24 25 32,-1-25-17</inkml:trace>
  <inkml:trace contextRef="#ctx0" brushRef="#br0" timeOffset="61538.1">24857 6078 0,'0'0'0,"0"-50"16,-25 50 15,0 0-31,0 50 16,25 24-1,25 1 1,25-1 15,-1-24-15,-49-26 0,0 1-1,-25-25 1,25 25-1,-74-25 1,0 25 0</inkml:trace>
  <inkml:trace contextRef="#ctx0" brushRef="#br0" timeOffset="64270.86">10692 9253 0,'0'-25'31,"25"25"-31,-25-24 16,0-1-1,-25 25 1,-25 0 0,-24 0-1,-25 25 1,-25 49-1,-1 25 1,76 25 15,49-99-31,25 49 16,49-24 0,75-50-1,-25-50 1,-25-24-1,0-50 1,-49-50 0,-25-24-1,-25-1 1,0 51 0,-25 73-1,25 50 1,-25 50 15,0 149-15,25 49-1,-24 25 1,24 0 0,0-49-1,0-50 1,0-75-1</inkml:trace>
  <inkml:trace contextRef="#ctx0" brushRef="#br0" timeOffset="64871.16">10890 8459 0,'0'0'0,"0"-24"16,0-1-16,0 0 15,50 0 1,-1 0-1,26 0 17,-50 75-17,0 25 1,-50 24 0,-25-25-1,50-49-15,25-25 31,0-25-15,0 25 0,-25 25-1,0 0 1,-25 49 0,-25-24-1</inkml:trace>
  <inkml:trace contextRef="#ctx0" brushRef="#br0" timeOffset="65738.88">11386 9030 0,'0'0'0,"0"-25"31,0 0-31,25 25 31,-25 25-15,0 25-1,25 24 1,49-49 0,-24 0-1,0-75 1,-1 1-1,-24 24-15,0 0 16,0-50 0,-25 51-1,0-1 17,0 99-17,0 50 1,0 0-1,0 25 17,0-74-32,0-1 15,-25 50 1,-25-50 0,-24-49-1,24-25-15,-24-49 16</inkml:trace>
  <inkml:trace contextRef="#ctx0" brushRef="#br0" timeOffset="66138.75">10022 10146 0,'0'0'0,"-25"0"31,50 25 0,25-25-31,24 0 16,174 0 0,124-50-1,100-24 1,-26 24 0,-99 1-1,-148 24 1,-150 25-16,-24 0 15</inkml:trace>
  <inkml:trace contextRef="#ctx0" brushRef="#br0" timeOffset="66787.86">11138 10816 0,'0'0'0,"-49"0"32,24 0-32,-25 0 15,1 25 1,-1 24-1,-49 1 17,0 49-17,24-24 1,26-1 0,49-24-1,24-1 1,76-49-1,48-49 1,-98-26 0,0-24-1,-26-25 1,1-74 0,-50-1-1,25 25 1,0 75-1,-24 99 17,24-25-17,-25 100 1,25 49 0,25 25-1,-25-50-15,24 99 16,1-24-1,0-50 1,0-99-16</inkml:trace>
  <inkml:trace contextRef="#ctx0" brushRef="#br0" timeOffset="67321.53">11312 10841 0,'0'0'0,"25"-99"32,-25 74-32,0 0 15,49-25 1,26 50 0,24 0-1,-74 25 1,-25 74-1,-25 1 1,-25-1 0,26-50-1,48-73 17,1-26-32,0 0 15,124-222 1,-75 123 15,-24 49-15,-25 100 15,-50 25-31,0 0 16,-25 74-1,26 25 1,-1 0-1,50-49 1,24-26 0,51-24-1,-26-50 1</inkml:trace>
  <inkml:trace contextRef="#ctx0" brushRef="#br0" timeOffset="67821.32">12205 10146 0,'0'0'0,"25"0"15,-25-25 1,25 1-16,-1 24 16,1-25-1,25 74 17,-75 51-17,0-1 1,0-50-1,50-49 17,0-24-17,49 24 1,-24 0 0,-25 24-1,-25 26 1,-25 0-1,-49-1 1,-1 1 0,1-25-1,-1-50 1</inkml:trace>
  <inkml:trace contextRef="#ctx0" brushRef="#br0" timeOffset="68854.75">13817 9799 0,'-24'0'63,"-1"0"-1,50 0 1,-1 0-47,26 0-16,25 0 15,24 0-15,0-25 16,124 0-1,-49 25 1,-75-25 0,-74 25-1,0 0 1,-50 0 15,0-24-31</inkml:trace>
  <inkml:trace contextRef="#ctx0" brushRef="#br0" timeOffset="69138.81">14363 9650 0,'-25'-25'16,"1"0"-1,24 1-15,-25 24 16,25 24 15,0 1-31,-25 25 16,25 74 0,25 50-1,-25-100-15,25 50 16,49-74-1</inkml:trace>
  <inkml:trace contextRef="#ctx0" brushRef="#br0" timeOffset="69722.22">15976 9328 0,'0'0'0,"-25"-75"16,0 50-1,-49-24 1,49 24-16,-25 25 16,1 50-1,-26 24 1,26 50-1,24-25 17,74-24-17,51-51 1,-1-24 0,0-49-1,0-26 1,-24-73-1,-75-175 1,-25 100 0,-25 74-1,1 99 1,24 50 0,25 75-1,-25 98 1,50 26-1,24-25 17,26-26-17,-25-73 1,24-26 0,-49-49-16,0 0 0</inkml:trace>
  <inkml:trace contextRef="#ctx0" brushRef="#br0" timeOffset="70171.78">16497 8931 0,'0'0'0,"24"-100"15,-24 76 1,0 48 15,0 26-15,0 0-16,25 24 15,0-24 17,0-50-32,0 25 15,24-50 1,-24-50 0,0-49-1,25 25 1,-50 74-1,0 50 1,0 25 0,0 98-1,0-23 1,24 23 0,-24-24-1,0-24 1,-24-76 15,-51 1-15,50-50-16</inkml:trace>
  <inkml:trace contextRef="#ctx0" brushRef="#br0" timeOffset="70471.25">15430 9973 0,'0'0'0,"-50"24"16,26 1 0,73 0-1,125-25 1,198-25-1,74-49 17,-24 24-17,-124 25 1,-149 1 0,-125-1-16</inkml:trace>
  <inkml:trace contextRef="#ctx0" brushRef="#br0" timeOffset="71005.14">16397 10419 0,'0'0'0,"-148"50"31,98-50-31,-24 49 15,-26 26 17,26 24-17,-1 25 1,26-25 0,49-49-16,25-1 15,49-49 1,25-49-1,1-50 1,-1-25 0,-74-50-1,-25-25 1,-25 51 0,0 73-1,0 26 1,0 73 31,25 1-47,0 74 15,0 25 1,50 1 0,0 48-1,-26-49 1,1-74-16</inkml:trace>
  <inkml:trace contextRef="#ctx0" brushRef="#br0" timeOffset="71455.33">16621 10543 0,'24'-49'31,"1"49"-31,0-50 32,50 50-17,-51 50 1,-24 49 0,-49-25-1,24-24 1,50-75 15,0-25-31,24 1 16,26-100-1,-26 99-15,1-24 16,-50 49 0,-25 50 15,25 49-16,25 26 17,0-26-17,24-24 1,1-50-16</inkml:trace>
  <inkml:trace contextRef="#ctx0" brushRef="#br0" timeOffset="71738.53">18382 9849 0,'0'-25'31,"0"0"-31,25 25 15,0 0-15,49-25 32,50 25-17,0-25 1,-25 25 0,-49-25-16,-25 25 15</inkml:trace>
  <inkml:trace contextRef="#ctx0" brushRef="#br0" timeOffset="71939.17">18456 9997 0,'0'0'16,"-49"25"-16,-1 0 16,25-25-1,50 25 1,74-25 15,50-25-15,-50 0-16,75-24 15,-99 24-15</inkml:trace>
  <inkml:trace contextRef="#ctx0" brushRef="#br0" timeOffset="72371.38">19647 9650 0,'0'0'0,"0"-25"16,-74 25 31,49 0-47,-50 50 16,1 24-1,49-24-15,0 49 16,1 0 15,48 1-15,26-51-1,24 1 1,75-50 0,0 0-1,0-50 1,-25-74-1,-50 0 1,-49-25 0,-50 50-1,-24 49-15,-75 1 16,-25 24 0,0 0-1,0 50 1</inkml:trace>
  <inkml:trace contextRef="#ctx0" brushRef="#br0" timeOffset="72922.19">22599 9799 0,'0'-25'46,"25"25"-30,49-25 0,26 25-16,48-25 15,26 25 1,0 0-16,198-24 16,-199 24-1,100-25 1,-173 25-16,-1 0 31,-50-25-15,-49 0-1</inkml:trace>
  <inkml:trace contextRef="#ctx0" brushRef="#br0" timeOffset="73238.17">24286 9452 0,'-25'-25'31,"0"0"-15,50 50 15,0-25-31,25 25 16,173 49-1,-124-49 1,-49 49 15,-50-24-15,-99 24-1,-50 1 1,25-1 0,0-24-1,99-50-15</inkml:trace>
  <inkml:trace contextRef="#ctx0" brushRef="#br0" timeOffset="73488.95">24137 9576 0,'0'0'16,"0"-25"-16,0 0 0,0-25 15,0 26 1,0 73 31,0-24-47,0 49 15,0 50 1,25 25 0,0-25-1,49-24-15</inkml:trace>
  <inkml:trace contextRef="#ctx0" brushRef="#br0" timeOffset="73875.83">25328 9501 0,'0'0'0,"50"-74"32,-26 49-32,1 25 15,25-25 1,-1 75 0,-24-25-16,-25 49 15,-74 50 1,-1-25-1,26-24 1,24-50 0,99-1-1,125-73 17,-125-1-32,75 0 15,-25-98 16</inkml:trace>
  <inkml:trace contextRef="#ctx0" brushRef="#br0" timeOffset="74389.5">26022 9377 0,'0'-49'0,"-24"-1"15,-26-24 1,124 272-16,-74-223 0,-124-198 0,75 198 16,-75-24-1,0 24 1,-25 50-1,99-1-15,-24 1 16,-50 74 0,0 25-1,74 50 1,25 0 0,75 74-1,49-124 16,25-25-15,50-99 0,-25 0-1,24-25 1,-24-74 0,-74 49-16,-1-24 15,75-174 1,-124 173-1,-25-49 1,-99-49 0,-26 98-1,1 26 1,0 49 0,-24-25-1,24 50 16,74 0-31</inkml:trace>
  <inkml:trace contextRef="#ctx0" brushRef="#br0" timeOffset="78172.97">5408 13123 0,'0'0'16,"25"-25"0,-25 0-1,-25 25 17,25 25 30,-25-50 47,25 1-93,0-1 47,0 50 15,0 24-78,0 1 15,0 24-15,25 1 16,-25 74 0,-25-25-1,25-50 1,-25-49 15,25-50-15,0-99-1,25-74 1,0-75 0,25 49-1,-1 100 1,-24 50-1,0 74 1,24 50 0,1 24-1,24 75 1,-24 49 0,-50-98-16,25 98 15,0-49 1,-1-50 15,-24-74-15</inkml:trace>
  <inkml:trace contextRef="#ctx0" brushRef="#br0" timeOffset="78805.92">5557 13495 0,'0'0'0,"-75"-49"16,75 24 0,-24-25-1,24 25 1,99 1 0,25-1-1,0 25 16,0-25-15,-50 25 0,-24-25-1,-50 0 1,0 1 0,0 48 30,0 26-46,0 24 16,25 1 0,24-50-1,26-1 1,-1-48 0,1-51-1,-26-49 1,-24 25-1,-25 49 17,0 75-1,0 50-15,0 24-1,25 25 1,-25-75-1,0 1 1,25-25 0,-25 0-16</inkml:trace>
  <inkml:trace contextRef="#ctx0" brushRef="#br0" timeOffset="79290.05">6623 13346 0,'0'0'0,"25"-49"16,-25 24-16,25-25 31,49 1-15,1 49-1,-25 25 1,-26 74 0,-24 50-1,0-75 1,0-49-1,25-25 1,0-75 0,49-73-1,-49 73 1,50-74 0,-26 50-1,-74 124 16,-24 24 1,49 51-17,0-1 1,25-25 0,24-24-1,50-50 1,25 0-1,-24-25 1,-75 0-16</inkml:trace>
  <inkml:trace contextRef="#ctx0" brushRef="#br0" timeOffset="79489.2">7616 13222 0,'0'0'16,"25"-24"0,-25-1-16,0 0 15,24 50 32,-24 0-31,0 49-1,25 25 1,-25-24 0,0-51-1</inkml:trace>
  <inkml:trace contextRef="#ctx0" brushRef="#br0" timeOffset="79655.33">7715 13049 0,'0'0'0,"0"-25"16,-25 0-16,0 0 15,1 0 16</inkml:trace>
  <inkml:trace contextRef="#ctx0" brushRef="#br0" timeOffset="80156.19">7963 12850 0,'0'0'0,"25"-25"15,-25 1 1,0 48 15,25 1-31,-25 25 16,24 74 0,-24 25-1,25-25 1,25-50 15,-1-74-31,26 0 16,-25-49-1,-1-51 1,-24-49 0,-25 50-1,0 25 1,0 99 15,0-1-15,0 51-1,0 74 1,25-25 0,-25-50-16,74-24 15,25-25 1,25-50 15,-49 25-31</inkml:trace>
  <inkml:trace contextRef="#ctx0" brushRef="#br0" timeOffset="80506.37">8931 13297 0,'49'-149'16,"-148"347"-16,149-247 0,24-199 16,-99 223-1,-24 25 1,-26 49-1,25 1 1,26 49 0,-1-74-16,50 25 15,24-25 1,26-50 0,24-50-1,-49-24 1,-26 49 15,1 50-15,-25 0-1,50 75 1,-25-25 0,-25 49-1,24-25 1,-24-49-16</inkml:trace>
  <inkml:trace contextRef="#ctx0" brushRef="#br0" timeOffset="80839.19">9451 13123 0,'0'0'0,"25"0"31,0 25 1,-25 0-32,0 24 15,0 1 1,25-75 15,24 0-15,1-49-1,0 24 1,-25 50 0,-1 0-1,1 50 1,-25-25 0</inkml:trace>
  <inkml:trace contextRef="#ctx0" brushRef="#br0" timeOffset="81306.14">10072 13198 0,'0'0'0,"24"-50"15,1-25 1,-50 100 15,25 0-15,0 0-1,25-25 1,25 0 0,-1-50-1,26-24 1,-50 24 0,0 25-1,-1 25 1,-24 50 15,-24 49-15,-1 100-1,25 49 1,-25 25 0,-25-25-1,-49-75 1,-25-73-1,25-100 1,0-75 0,74 1-16,25-125 15</inkml:trace>
  <inkml:trace contextRef="#ctx0" brushRef="#br0" timeOffset="81922.33">12453 13024 0,'0'0'16,"0"-25"-16,25 0 0,-25 0 15,0 1 1,0 48 15,25 1-31,-25 0 16,25 74 0,24 50 15,-24-99-31,25-25 31,-26-25-31,76-25 16,-76 0-16</inkml:trace>
  <inkml:trace contextRef="#ctx0" brushRef="#br0" timeOffset="82172.92">12602 12825 0,'-25'0'16,"25"-24"-16,25-1 31,49 0-15,50 0 15,-24-24-15,-1 24-1</inkml:trace>
  <inkml:trace contextRef="#ctx0" brushRef="#br0" timeOffset="82339.72">12652 13098 0,'-25'0'16,"74"-25"-1,51 1 1,-26-1 0</inkml:trace>
  <inkml:trace contextRef="#ctx0" brushRef="#br0" timeOffset="82805.66">13222 12900 0,'-74'0'31,"49"0"-15,0 0 0,0 25-1,50-25 1,0 0-16,49-25 15,1 25 1,-26 49 0,1 1-1,49 49 1,0 1 0,25-1-1,-24-25 1,-51-24 15,-24-25-15,0-50 15,-25 0-31,0-99 16,25-50-1,-25-49 1,25 74-1,-1 75 1,-24 49 0</inkml:trace>
  <inkml:trace contextRef="#ctx0" brushRef="#br0" timeOffset="83189.2">14909 12900 0,'-50'0'16,"26"0"15,48 25-15,1-25-1,0 0-15,0 0 16,0 0 15,-25-25-15,0 0-1</inkml:trace>
  <inkml:trace contextRef="#ctx0" brushRef="#br0" timeOffset="83522.53">15058 13222 0,'0'0'0,"0"25"15,-25-25 1,25 25-1,0 0 1,0 0 0,50-25-1,-26 0 1,-24-25 0,0 0-1,0-49 1,-74 49-1,49 0 1</inkml:trace>
  <inkml:trace contextRef="#ctx0" brushRef="#br0" timeOffset="84639.97">12354 15505 0,'0'0'15,"25"-25"1,-1 50 31,-24 24-47,0-24 15,0 25 1,25 49 0,-25 0-1,0-49 1,0-25 0,0-50 15,0 0-31,25-25 15,0-24-15,25-1 16,-26 1-16,76-50 16,-51 50-1,26 74 1,-51 24 0,1 76-1,0 24 16,0-25-15,-25-74 0,25-50 15,24-74-15,50-25-1,-24 24 1,-50 51-16,24 24 15,-24 25 1,0 50 0,25 24-1,-26 50 1,1 0 0,0-25-1,0-49 16,0-25-31</inkml:trace>
  <inkml:trace contextRef="#ctx0" brushRef="#br0" timeOffset="85256.38">13619 14934 0,'0'0'0,"-25"-50"32,25 26-17,0-1 1,25 25 0,25-25-1,24-25 1,-24 50-1,-26 0 1,-24 50 0,0 24-1,-24-49 1,73-25 15,-24 0-31,25-49 16,-1 49 15,-24 24-15,0 51-1,-50-26 1,-24 1 0,-1-25-1,0 0 1,1-25-16</inkml:trace>
  <inkml:trace contextRef="#ctx0" brushRef="#br0" timeOffset="85856.39">15058 15554 0,'0'0'0,"0"-25"15,25 25 48,-1-24-63,26 24 15,0 0-15,24 0 16,100-50 0,24 25-1,-74 0 1,-49 1 0,-75-1-1</inkml:trace>
  <inkml:trace contextRef="#ctx0" brushRef="#br0" timeOffset="86108.29">15504 15232 0,'0'0'0,"-24"-25"0,-1 25 16,50 25 30,-25 0-30,0 24-16,24 1 16,-24 123-1,-24-24 1,24 50 15,0-174-31</inkml:trace>
  <inkml:trace contextRef="#ctx0" brushRef="#br0" timeOffset="86806.29">16373 15331 0,'24'-25'0,"-48"50"0,48-75 16,-24 26-1,25 24 17,0 24-32,25 51 15,-26-1 1,1 1 0,-50-26 15,1-74 16,24 1-32,24-51 1,51-24 0,-50 74-1,24 25 1,-24-25-16,25 50 15,-25 25 1,-25-1 0,-25 1 15,25-25-15,0-50 15,25 0-16,-1-49 1,26-1 0,24 1-1,-24 49-15,0 25 16,-26 0 0,1 50-1,0 24 1,0 1-1,0-1 1,-1 0 0,1-49-16</inkml:trace>
  <inkml:trace contextRef="#ctx0" brushRef="#br0" timeOffset="87105.79">18159 15232 0,'0'0'0,"25"0"47,-1 0-47,1-25 15,50 25 1,49 0 0,-50-25-1,0 25 1,-24 0 0</inkml:trace>
  <inkml:trace contextRef="#ctx0" brushRef="#br0" timeOffset="87322.98">18283 15356 0,'0'0'0,"-50"0"31,50 25-31,0-1 16,50-24-1,24 0 1,125 0 0,-26-24-1,-98 24 1</inkml:trace>
  <inkml:trace contextRef="#ctx0" brushRef="#br0" timeOffset="87989.6">19473 15133 0,'0'-25'31,"-24"25"0,-1 0-15,0 0 0,0 25-16,0-1 15,1-24-15,-1 50 16,0 0 0,0-1-1,25 26 1,0-26 15,25 26-15,49-51-1,1 1 1,-26-25-16,51 0 16,-26-25-1,1 1 1,-26-1-1,26-25 1,-51 1 0,1-1-1,-25 25 1,0 0 0,-25-24-1,1-1 1,-26-24 15,25 49-15,-24 0-1,-51-25 1,51 50 0,-26-24-1,-98 24 1</inkml:trace>
  <inkml:trace contextRef="#ctx0" brushRef="#br0" timeOffset="89606.55">11535 17266 0,'0'-25'16,"-25"25"-16,1 0 15,-1 0 16,25 25-15,0 0-16,0 24 16,0 26-1,0 24 1,25-74-16,-25 74 16,0-49-1,0-26 16,24-24 1,-24-49-17,0-1 1,25-49 0,0-25-1,25 25 1,-1 49-1,-24 50 1,0 25 0,0 0-16,-1 74 15,-24-25 1,-24 1 0,24-50-1,0-50 32,24-50-31,51-49-1,-50 50 1,24 0 0,-24 74-1,25 0 1,-25 0-16,24 49 15,1 26 1,-25-1 0,-25 25-1,0-24 1,-25-26 0,25 1-1</inkml:trace>
  <inkml:trace contextRef="#ctx0" brushRef="#br0" timeOffset="90006.43">13098 16943 0,'0'0'0,"-50"-24"31,26 24-15,24 24-1,-25 1-15,-25 50 16,-24 123 15,49-49-15,25-25-1,25-25 1,74-49 0,75-25-1,24-25 1,1 0-1</inkml:trace>
  <inkml:trace contextRef="#ctx0" brushRef="#br0" timeOffset="90724.01">13917 17167 0,'0'0'0,"0"-25"16,-25 25 0,50 25-1,0 24 1,-1 1-16,-24-25 15,25 24-15,-25 26 16,0-26 0,0-24 15,0-74-15,25-26-1,25-24 16,-26 49-15,26 26 0,0 48-1,-26 1 1,-24 50 0,-24-1-1,24-49 16,0-50-15,24 0-16,1-49 16,0-25-1,0 24 1,24 25 0,-24 26-1,0 24 1,25 49 15,-1 1-15,-24 49-1,0-24 1,0-51-16,-1 26 16,1-25-1</inkml:trace>
  <inkml:trace contextRef="#ctx0" brushRef="#br0" timeOffset="91038.93">15058 17266 0,'0'-25'31,"25"25"1,24 0-17,1 0-15,-1 25 16,76-50 0,-1 0-1,-25 25 1,-50-24-1,-24-1 1</inkml:trace>
  <inkml:trace contextRef="#ctx0" brushRef="#br0" timeOffset="91323.67">15331 17067 0,'0'-24'31,"-25"24"-31,0 24 31,50-24-15,0 75-1,-25-50-15,0 24 16,0 100 0,0-74-1,-25-1 1</inkml:trace>
  <inkml:trace contextRef="#ctx0" brushRef="#br0" timeOffset="91840.48">14562 16671 0,'0'0'0,"49"-50"31,-49 25-31,25 25 16,0 0-16,25 0 31,-26 25-31,26 25 16,-50 24 0,-25 0-1,0 1 1,25-50 15,25-50-15,50-25-1,49-24 1,-50-1 0</inkml:trace>
  <inkml:trace contextRef="#ctx0" brushRef="#br0" timeOffset="92422.82">16273 16968 0,'0'0'0,"0"-25"16,0 75 31,0-25-47,0 24 15,0 1-15,0 74 16,0-25 15,0-74-15,0 0-16</inkml:trace>
  <inkml:trace contextRef="#ctx0" brushRef="#br0" timeOffset="92739.85">16770 16919 0,'0'0'0,"0"-50"32,24 50-17,1 25 1,0 24-1,49 26 1,-24 49 0,-25-50-16,-25-24 15,-50 173 1,1-124 0,-51-24-1,76-75 1</inkml:trace>
  <inkml:trace contextRef="#ctx0" brushRef="#br0" timeOffset="93057.27">18357 17291 0,'0'0'0,"25"0"16,-25-25-1,25 0 1,49 25 0,25 0-1,25-25 1,-49 25-1,24-24 1,-49-1 0,-25 25-16</inkml:trace>
  <inkml:trace contextRef="#ctx0" brushRef="#br0" timeOffset="93274.12">18481 17390 0,'0'0'0,"-99"50"15,74-50 17,75 24-32,-1-24 15,125-24 1,-25 24-1,25-50 1</inkml:trace>
  <inkml:trace contextRef="#ctx0" brushRef="#br0" timeOffset="93859.04">19846 16993 0,'0'-50'31,"-25"26"-15,0 24-1,0 0 1,0 24 0,-49 51-1,24-1 1,1 26-1,24-26 1,25 0 0,49-49-1,51 0 1,49-25 0,-50 0-1,-25 0 16,1 0-15,-1-25 0,0-24-1,-24 24-15,0-50 16,-25 1 0,-1 49-1,1-25 1,-50 26-1,-49-26 1,-25 25 0,-1 0-1,-24 25 1,0 0 0,75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7T05:13:01.6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7541 1786 0,'0'-25'16,"0"1"30,0 48-14,0 1-17,-24 25-15,24-1 16,0 1-16,0 0 16,24 49-1,-24-25 1,0-99 31,25-24-47,-25-1 15,25-24-15,25-50 16,24 25 0,-49 49-1,24 50 16,-24 74-15,-25 50 0,0-49-1,-25-26 1,50-73 15,-25-26-15,50-74-1,24 0 1,-49 74-16,25 25 16,-1 1-1,-24 73 1,25 51 15,-26 24-31,-24-25 31,0-25-15,0-49 0</inkml:trace>
  <inkml:trace contextRef="#ctx0" brushRef="#br0" timeOffset="250.23">8682 1761 0,'50'0'62,"-25"0"-46,24-24-1,51-1 1,-26 0 0,-49 25-1</inkml:trace>
  <inkml:trace contextRef="#ctx0" brushRef="#br0" timeOffset="449.77">8782 1885 0,'0'0'0,"-25"25"0,0-25 16,0 0 0,0 0-1,75 25 1,74-50 0,50 0-1,49-24 1</inkml:trace>
  <inkml:trace contextRef="#ctx0" brushRef="#br0" timeOffset="833.02">9724 1563 0,'0'0'0,"25"-25"16,-25 0-1,-25 25 16,1 25-31,-1 25 16,0 24 0,0 25-1,50 1 1,0-76-16,49 1 16,50-25 15,-49-25-16,-51-24 1,1-26 0,-74 1-1,-1-1 1,-24 26 0,-1 24-1,1 0 1,49 25-1</inkml:trace>
  <inkml:trace contextRef="#ctx0" brushRef="#br0" timeOffset="1616.05">12875 1364 0,'0'0'0,"-25"0"47,0 25-47,0 0 15,1 0-15,-1 74 31,25-25-15,49 1 0,-24-50-16,74 0 15,-24-50 1,-26 0 0,-24-50-1,-50-24 1,1 0-1,-1 74 1,0 0 0,124 1 15,25 48-15,-24 1-1,-51 0 1,1 49-1,-25 26 1,-50-26 0,0-49-1,25 0 1,0-125 15,74-48-15,26-26-1,-1 75 1,-25 49 0</inkml:trace>
  <inkml:trace contextRef="#ctx0" brushRef="#br0" timeOffset="2483.16">16819 1191 0,'0'0'0,"0"-25"31,25 25 1,0 25-17,0 0 1,24 74 0,-49 0-1,0-74-15,0 24 16,-25-49 15,25-24-15,25-26-1,0-49 1,25 24 0,-1 51-1,1 24 16,-1 24-15,-24 51 0,-25-1-1,-25-49-15,25 0 16,25-50 15,25-49-15,24-26-1,1 26 1,-1 49 0,-49 25-1,25 25 1,-26 25 0,1 49-1,-25-50 1,25 51-1,-25-26 1</inkml:trace>
  <inkml:trace contextRef="#ctx0" brushRef="#br0" timeOffset="2967.51">17911 843 0,'0'0'15,"24"-49"1,1 49-16,0-25 16,25 50-1,-1 24 16,-24 26-15,-50 24 0,-24 0-1,-51-24 1,51-50 0,24-25-1,0-50 1,25-24-1,25 49-15,0-25 16,0 50 0,24 0-1,26 50 1,-1-1 0,1 1 15,-26 0-16,-24-26-15</inkml:trace>
  <inkml:trace contextRef="#ctx0" brushRef="#br0" timeOffset="3233.25">18531 1389 0,'25'0'47,"24"0"-31,26 0-16,-1-25 15,0 25-15,51 0 31,-51-24-15,-49-1-16</inkml:trace>
  <inkml:trace contextRef="#ctx0" brushRef="#br0" timeOffset="3467.5">18853 1240 0,'-49'-24'31,"24"24"-31,25 24 32,0 26-17,0-25 1,0 24-16,0 51 16,0 24-1,0 0 16,0-99-31,0 24 16</inkml:trace>
  <inkml:trace contextRef="#ctx0" brushRef="#br0" timeOffset="3749.4">19349 1092 0,'0'-25'16,"0"0"-16,0 50 31,0 74-15,25 0 15,-50 25-16,25-25 1,-24-24 0,24-50-16</inkml:trace>
  <inkml:trace contextRef="#ctx0" brushRef="#br0" timeOffset="3999.88">19821 1265 0,'0'-25'0,"25"1"31,24-1-15,-24 25-16,0 0 15,0 0-15,99 0 16,-25-25 15,0 0-15,-74 25-16</inkml:trace>
  <inkml:trace contextRef="#ctx0" brushRef="#br0" timeOffset="4167.18">20044 1315 0,'0'0'0,"-50"25"16,50-1 15,25-24-31,25 0 16,-1 0-16,100 0 16</inkml:trace>
  <inkml:trace contextRef="#ctx0" brushRef="#br0" timeOffset="4749.54">21532 1042 0,'-24'-25'15,"24"0"1,-25 25-1,0 25 1,0-25 0,-24 50-1,-1-1 1,-49 75 15,74-99-31,25 0 16,-25 49-1,25-24 1,75 0 0,-1-26-1,0-24 1,50 0 0,-24-24-1,-26-1 1,1-25-1,-26-24 1,1 24 0,-50 1-1,25 24-15,-25-50 16,-25 26 0,-25 24 15,1-25-16,-51 50 1,1-25 0,0 25-16</inkml:trace>
  <inkml:trace contextRef="#ctx0" brushRef="#br0" timeOffset="12150.24">23294 1216 0,'0'-25'15,"-25"25"1,25-25 15,25 0 16,0 25-47,49 0 16,0 0-1,1 0-15,49-25 16,0 25 0,-50 0-1,-49-24 1</inkml:trace>
  <inkml:trace contextRef="#ctx0" brushRef="#br0" timeOffset="12384.69">23467 1265 0,'-49'25'32,"98"-25"-1,1 0-16,24 0-15,26-25 16,-26 25-16,0 0 16,51-25-1</inkml:trace>
  <inkml:trace contextRef="#ctx0" brushRef="#br0" timeOffset="12784.51">24187 1017 0,'0'0'0,"0"-25"0,0 0 47,25 25 0,49 0-32,-24 25-15,24-25 16,-24 25-16,-1-25 16,1 25-1,-25-25 1,-50 50 0,-25 24-1,-49-24 16,0 24-15,24-24 0,26-1-1,-1-49 1,25 25-16</inkml:trace>
  <inkml:trace contextRef="#ctx0" brushRef="#br0" timeOffset="13034.63">24162 918 0,'0'0'0,"25"-25"16,-25 0 31,-25 50-32,25 0-15,0 0 16,0 24 0,0 51-1,0 24 1,0-75-16,0 50 16</inkml:trace>
  <inkml:trace contextRef="#ctx0" brushRef="#br0" timeOffset="14050.31">25998 992 0,'0'0'0,"0"25"63,24-25-48,-24 50-15,0-25 16,0 24-16,25 1 16,-25 49-1,0-49 1,-25-75 31,50 0-32,-25 0-15,25-74 16,50 25 0,-26 49 15,1 25-16,-1 25 1,-24-1 0,0 26-1,-25 0 1,0-26 0,-25-24 15,25-24-31,0-51 15,25-24 1,25 49 0,-1 1-1,1 24 1,24 50 0,1-1 15,-1 26-16,-49 25 1,0 24 0,-50-25-1,25-24-15,-25-25 16,25-1-16</inkml:trace>
  <inkml:trace contextRef="#ctx0" brushRef="#br0" timeOffset="14734.1">27436 1141 0,'0'-25'46,"25"25"1,0-24-47,25 24 16,-1 24-16,1-48 16,0 24-16,49 0 31,-25-25-16,-49 25 1,0 0-16</inkml:trace>
  <inkml:trace contextRef="#ctx0" brushRef="#br0" timeOffset="14983.84">27486 1290 0,'0'0'0,"-25"25"16,0-25 15,75 0 1,-25-25-17,25 25 1,74 0-1,-25 0 1,0-25-16</inkml:trace>
  <inkml:trace contextRef="#ctx0" brushRef="#br0" timeOffset="16034.68">28454 1191 0,'0'0'0,"0"-25"62,-25 25 79,50 0-16,-1 0-110,1 0-15,25 0 16,24-25-16,75 25 16,0 0 15,-50-25-16,-74 25 1,0 0 15</inkml:trace>
  <inkml:trace contextRef="#ctx0" brushRef="#br0" timeOffset="16482.37">28875 967 0,'0'0'0,"-25"0"0,25-24 16,-24 24 15,24 49 32,-25 1-48,25-25 1,0 24-16,0-24 16,-25 99 15,25-74-15,0-25-1,0-1 1</inkml:trace>
  <inkml:trace contextRef="#ctx0" brushRef="#br0" timeOffset="17001.49">28528 1637 0,'0'0'16,"-25"0"0,50 0 30,25 0-46,24 0 16,0-25 0,75 1-1,-49 24 1,-26-25 0,-49 25-1,0 0 1,-100 0-1,-49 0 1,0 25 0,50-1-1,49-24 1,0 0 0,75 0 15,-1-24-16,26-1 1,98 0 0,-73 0-16</inkml:trace>
  <inkml:trace contextRef="#ctx0" brushRef="#br0" timeOffset="17436.98">29868 992 0,'-25'0'32,"0"0"-32,50 25 47,-25 0-32,25 0-15,-25 24 16,0 1-16,-25 49 31,0-74-31,0 49 16,50-49 15,49 0-15,75-50-1,-50 0 1</inkml:trace>
  <inkml:trace contextRef="#ctx0" brushRef="#br0" timeOffset="17950.21">30041 670 0,'0'-25'15,"0"50"-15,-25-50 16,1 25 15,24 25-15,-25 0-1,25-1 1,25 1 0,-25 0-1,24 0 1,1-25-16,0 0 16,-25-25-1,0 0 1,0 0-1,-25 1 1,0 24 0,-24 0-1,24 24 1,0-24 0</inkml:trace>
  <inkml:trace contextRef="#ctx0" brushRef="#br0" timeOffset="23900.79">4614 5210 0,'0'24'16,"-25"-24"0,50 0 77,25 0-77,-25 0-16,49 0 16,-24 0-16,24 0 15,0 0-15,50-24 16,-24-1-1,-51 0 1,-24 25 0</inkml:trace>
  <inkml:trace contextRef="#ctx0" brushRef="#br0" timeOffset="24252.26">4664 5557 0,'0'0'0,"-25"0"31,0 25-31,0-25 15,75 0 17,-25 0-32,99-25 15,25 0 1,24 0 0,-49 0 15,-25 1-16,-74 24-15,0 0 16,0 0 0</inkml:trace>
  <inkml:trace contextRef="#ctx0" brushRef="#br0" timeOffset="24719.02">5309 4986 0,'0'0'0,"-25"-49"32,0 24-17,75 25 32,-26 25-31,26-25-16,25 0 15,73 49 1,-48-24 0,-26 25-1,-49-25 1,0-1-1,-25 1 1,0 0-16,-50 49 16,-24 26-1,-26-1 17,26-25-17,0 1 1,24-51-1</inkml:trace>
  <inkml:trace contextRef="#ctx0" brushRef="#br0" timeOffset="25018.62">5259 5086 0,'0'0'16,"0"-25"-16,-25 0 0,0 25 16,25-25 15,-24 100 0,24-26-15,49 174-1,-49-123 1,25-26-16,-50 25 16,25-24-16,0 49 15,-25-50 1</inkml:trace>
  <inkml:trace contextRef="#ctx0" brushRef="#br0" timeOffset="25768.12">7219 4862 0,'0'0'0,"25"-49"31,-50 73 0,25 1-31,-25 50 16,0-1-1,-49 100 1,-1-1 0,26-49-1,49-74 1</inkml:trace>
  <inkml:trace contextRef="#ctx0" brushRef="#br0" timeOffset="26468.53">7467 4887 0,'0'0'0,"50"-50"32,-50 75-1,0 0-16,-25 99 1,-25 50 0,25-100-16,-24 50 15,24-49 1,0-51 0,25-48 15,50-51-16,49-24 1,-25 25 0,1 49-1,-26 25 1,-49 25 0,25 49 15,25 0-16,-50-49-15,49 0 16,26-25 0,-1-25-1,1-24 1,-51-26 0,1 1-1,-25 49 1,-49 25 15,-1 25-15,25 0-16,0 99 15,50-50 17,50-24-17,-1-26 1,0-24-1,-24-49 1</inkml:trace>
  <inkml:trace contextRef="#ctx0" brushRef="#br0" timeOffset="26907.72">7169 4465 0,'0'0'0,"-25"0"0,25-24 32,25-1-17,50 0-15,-1 0 16,0 0-16,100-24 16,-25 24-1,-99 25 1,-26 0 15</inkml:trace>
  <inkml:trace contextRef="#ctx0" brushRef="#br0" timeOffset="28202.6">10320 4862 0,'0'0'0,"25"-49"16,-50 49 15,0 24 0,0 1-31,-25 25 16,-49 124 0,25-1-1,49-98-15,25 49 16,50-50-1,123-49 1,51-75 0,-26 1-1,-49-51 17,-75 26-17,-49-25 1,-50 24-1,-24 51 1,-75 48 0,0 51-1,49 49 1,50-25 0,50-25-1,99-49 1,0-50-1,0-24 1,-49-50 0,-75-1-1,-25 1 17,-25 25-17,-24 49 1,49 0-16</inkml:trace>
  <inkml:trace contextRef="#ctx0" brushRef="#br0" timeOffset="28785.37">11138 4986 0,'0'0'0,"50"0"31,-50 25-31,0 25 16,0 49 0,-50 25-1,26-25 1,24-74-16,0-50 47,24-24-32,26-51 1,24-24 0,-24 75-1,-25 49 1,0 49 0,-25 26-1,0 24 1,-25-74-1,50-50 17,-1 0-32,26-99 15,24 0 1,-24 74 0,0 26 15,-26 73-16,1 51 1,-50 24 0,25-50-1,0-49 1,25 0 0</inkml:trace>
  <inkml:trace contextRef="#ctx0" brushRef="#br0" timeOffset="29035.28">11982 4862 0,'0'0'0,"25"-25"0,-25 1 15,0 48 32,-25 26-31,25 49-1,-50 75 1,1 0 0,24-100-16,0 50 15,0-50 1</inkml:trace>
  <inkml:trace contextRef="#ctx0" brushRef="#br0" timeOffset="29319.06">11982 5086 0,'0'0'0,"25"-50"16,49-99 15,-49 124-31,0 0 0,24 1 16,26 24-1,-51 74 1,-48 50 0,-26 25-1,-49-50 1,24-24 0,51-75-1</inkml:trace>
  <inkml:trace contextRef="#ctx0" brushRef="#br0" timeOffset="30385.29">12627 4713 0,'25'-24'0,"-50"48"0,50-73 31,-50 74-15,25-1 0,-25 76-1,0-26-15,25 0 16,-25 1-16,25 24 16,-24-49-1,48-1 1,1-49-1,50-24 1,24-1 0,-25 0 15,-24 0-15,-1-24-1,-24-1 1,0 0-1,-25 25 1,-25 1 0,-24 48-1,-26 26 1,26 99 0,24-50-1,50-49 1,49-25-1,50-50 17,0-50-17,-25-24 1,1 0 0,-26 24-1,-49 75-15,0 0 31,-25 25-31,0 25 16,-50 74 0,0 0-1,26-149 17,98-49-17,25-75 1,0 50-1,1 49 1,-76 50 0,1 0-1,0 25-15,0 49 16,-50 26 0,25-51-1,-25-24 1,50-50-1,49-49 1,-24 49 0,49-74-1,-24 74 1,-50 25 0,-1 74-1,-48-24 1,24 74-1,-25-99 17,50-25-32</inkml:trace>
  <inkml:trace contextRef="#ctx0" brushRef="#br0" timeOffset="31085.62">14338 5036 0,'0'0'0,"50"-25"15,-25-25 1,0 1 0,24-1-1,-49 1 1,25-1 0,-50 50-1,-49 0 1,-1 50-1,26-1-15,-1 75 16,1-24 0,49-26-1,74-49 17,0-25-17,26-25 1,-26-49-1,0-26 1,-24 26 0,0 49-1,-1 25 1,-24 25 0,-25 74-1,0-24 1,-25-51-1,100-48 17,-1-76-17,25 1 1,-24 49 15,-75 26-15,49 24-1,-49 74 1,0-24-16,0-1 16,0 1-16,0 24 15,0-49 1,75-25 0,-1-49-1,1-26 1,-50 1-16</inkml:trace>
  <inkml:trace contextRef="#ctx0" brushRef="#br0" timeOffset="31318.72">15430 4664 0,'99'-99'16,"-49"24"-1,-224 348-15,199-372 0,124-100 16,-149 175 0,0 48 15,0 1-31,-50 99 15,25 25 1,1 0 0,-1-25-1,50-25 1,24-49 0,26-50-1,-26-25-15</inkml:trace>
  <inkml:trace contextRef="#ctx0" brushRef="#br0" timeOffset="31885.23">15554 4887 0,'0'0'0,"-50"-25"31,100 25 0,0 25-31,-1-25 16,75-25-1,-25 0 1,1 25 0,-76-49-1,-24-1 1,0 25-1,-24 25-15,-51 0 16,1 50 0,24 49-1,25-24 17,25-1-17,50-49 1,24-25-1,26-50 1,-26-24 0,1-1-1,-51 51 1,1-1 0,0 25-16,0 99 15,24-25 1,-24 26-1,-25-51 1,0-24 15</inkml:trace>
  <inkml:trace contextRef="#ctx0" brushRef="#br0" timeOffset="32184.05">16422 4912 0,'0'0'16,"25"-50"-1,0 1 1,0 24 0,-1 74-1,-48 26 1,24-1 0,-25-49-1,74-25 16,1-74-15,49-1 0,-49 26-1,-25 24 1</inkml:trace>
  <inkml:trace contextRef="#ctx0" brushRef="#br0" timeOffset="32668.75">16794 4912 0,'0'0'16,"25"0"-1,-25-25 1,25 25 0,0 25-1,-25 0 1,25 24-1,24-49 1,1-25 0,24-49-1,-24 0 17,-25 24-17,-1 50 1,-48 99 15,24-49-15,-25 24-1,25 100 1,-25 49 0,25 0-1,-50-49 1,1-99-1,-75-51 1,0-98 0,49-75-1,50-49 1,25-1 0</inkml:trace>
  <inkml:trace contextRef="#ctx0" brushRef="#br0" timeOffset="33335.33">18853 4515 0,'0'0'0,"25"0"15,0-25 1,-25 0 15,-50 50-31,-24 74 16,24 1 0,50-1 15,25-50-31,49 1 15,51 0 1,-76-26 0,-24 1-1,-50 0 1,-74 0 0,-25 0-1,25 0 1,74-25-1</inkml:trace>
  <inkml:trace contextRef="#ctx0" brushRef="#br0" timeOffset="33685.74">19300 4713 0,'0'0'0,"-50"0"31,25 25-31,1-25 16,-26 75-1,25-1 1,50 0 0,25-49-1,49-25 1,-50-25-1,-24 1-15,0-26 16,-25-24 0,-25-1-1,-24 75 17,24 0-17,25 25-15</inkml:trace>
  <inkml:trace contextRef="#ctx0" brushRef="#br0" timeOffset="34735.58">19498 5011 0,'0'0'15,"50"25"1,49-50 0,-49 0-1,-1-24 1,1-26-1,0-49 1,-26-25 0,26-24-1,-50 73 17,25 26-17,-25 49 1,-25 25-1,-25 75 1,-24 148 0,49-25-1,0-24 1,75-50 0,24-25-1,26-74 1,-26-50-1,25-49 1,-49-25 0,-25-25-1,-1 49 17,-48 100-1,-1 49-16,25-24 1,25 0 0,24-26-1,26-24 1,-1-49 0,-24-50-1,-25-25 1,-1 49-1,-24 50 1,0 50 15,-24 25-31,24 49 32,24 0-17,51-24 1,24-26-1,25-49 1,-25-25 0,-24-49-1,-26-75 1,1-74 0,0 0-1,-26 99 1,1 74-1,-50 75 17,1 24-32,-1 100 15,0 0 1,25-50 15,0 50-15,0-25-1,25-49 1,24-75 0</inkml:trace>
  <inkml:trace contextRef="#ctx0" brushRef="#br0" timeOffset="35618.58">21185 4738 0,'0'0'0,"0"-99"15,0 25 1,50 49-1,-25 0 1,24 25 0,26 25-1,-51 74 17,-24 0-17,-24 0 1,-1-49-1,74-50 17,1-25-32,74-49 15,-50-25 1,-24 24 0,-75 50 15,-49 50-16,24 25 1,25 24 0,50 1-1,25-26 1,24-24 15,1-50-15,-50 0-16,49-74 15,0 0 1,1 0 0,-50 74-1,24 25 1,-49 50 0,25 24-1,-25 0 1,25 1-1,24-75 17,1-50-17,-25 25-15,24-49 32,-24 49-17,0 50 16,0 25-15,0-1 0,-1-24-1,51 0 1,-1-50 0,-49-25-1,25-49 1,-50 25-16,0-25 15,0 49 1,-25 25 0</inkml:trace>
  <inkml:trace contextRef="#ctx0" brushRef="#br0" timeOffset="36019.55">23368 4441 0,'0'24'109,"25"-24"-93,0 0-1</inkml:trace>
  <inkml:trace contextRef="#ctx0" brushRef="#br0" timeOffset="36219.53">23418 4887 0,'0'0'0,"0"74"15,0-49 1,0 0 0,0 0 30</inkml:trace>
  <inkml:trace contextRef="#ctx0" brushRef="#br0" timeOffset="37485.71">8906 7839 0,'25'-25'16,"-50"50"-16,74-74 0,-49 73 47,25 51-47,-25-1 15,25 75 1,25-50-1,49-49 1,0-50 0,25-50-1,-50-49 17,-24 0-17,-25 0 1,-25 49-16,0-24 15,-25 148 17,-25 50-17,26 50 1,24 49 0,0-124-16,0 149 15,0-149 1,-25 75-1,-25 0 17,1-149-17,-1-25 1,-24-75 0,24-99-1,25-24 1,0 49-1,25 75 1,25 74 0</inkml:trace>
  <inkml:trace contextRef="#ctx0" brushRef="#br0" timeOffset="37870.61">9873 9154 0,'0'0'15,"0"-25"16,0 0-31,0 1 16,-25 24 0,1 49-1,-1-24-15,0 25 16,-25 74 0,26-50-1,48-24 1,51-26 15,24-24-31,25-49 16</inkml:trace>
  <inkml:trace contextRef="#ctx0" brushRef="#br0" timeOffset="38186.54">10667 8807 0,'0'0'0,"25"-25"31,24 0-15,-24 25 0,0-25-16,25 25 15,-1-25 1,50 1 0,-49 24-1</inkml:trace>
  <inkml:trace contextRef="#ctx0" brushRef="#br0" timeOffset="38418.25">10717 8980 0,'0'0'0,"-25"25"0,0-25 15,99 0 16,-24 0-15,99-50 15,-75 50-15,-24-24 0</inkml:trace>
  <inkml:trace contextRef="#ctx0" brushRef="#br0" timeOffset="40352.75">12503 8435 0,'0'0'0,"25"0"16,-25-25-16,24 25 31,-24-25-16,0 0 64,-24 0-64,-1 25-15,0 0 16,0 0-1,-25 25 1,26-25-16,-26 0 16,0 25-1,1 0 1,-26 24 0,26 26-1,24 24 1,-25 0-1,26 0 1,24-24 0,0 24-1,49-49 17,26 24-17,49-49 1,0-25-1,0 0 1,-25-25 0,-49 0-1,-26 1 1,1-1 0,-25 0-1,0 0 1,0 0-1</inkml:trace>
  <inkml:trace contextRef="#ctx0" brushRef="#br0" timeOffset="40810.98">12850 9030 0,'25'0'16,"-25"-25"0,0 50 62,0 0-63,0 0-15,0 24 16,0 1-16,0 49 31,-25 50-15,25 0-1,0-25 1,-25-25 0,50-99-1,-25 25 1,0-50 31</inkml:trace>
  <inkml:trace contextRef="#ctx0" brushRef="#br0" timeOffset="44002.35">14066 8658 0,'0'25'0,"-25"-25"31,0 0 48,50 0-48,24 0-16,1-25-15,24 25 16,26-25-16,123-49 16,-25 49-1,-74 0 17,-74 0-17,-25 25 1,0 0 15</inkml:trace>
  <inkml:trace contextRef="#ctx0" brushRef="#br0" timeOffset="44502.43">14537 8186 0,'0'0'0,"-25"-49"31,25 24 0,-25 50-15,25 0 0,0 24-16,0 1 15,0 124 1,25 24-1,-25 25 1,25-24 0,-25-150-16,25 51 15,-25-76 17,0 1-1,0-50 0,0 1-15,24-1-16</inkml:trace>
  <inkml:trace contextRef="#ctx0" brushRef="#br0" timeOffset="45436.02">16521 8360 0,'0'0'0,"0"-25"31,25 0-31,-50 25 47,1 25-47,-1-25 15,-74 75 1,24 24 0,1 0-1,74 25 1,0 0 0,25-49-1,74-1 1,25-49-1,0-25 1,0-25 0,-99 0-16,24 25 15,-24-25 17,0 1-17,0 24 1</inkml:trace>
  <inkml:trace contextRef="#ctx0" brushRef="#br0" timeOffset="45886.28">16968 8881 0,'0'0'0,"25"0"15,0 0 17,-1 0-32,1 25 15,25 24 17,-1 1-17,-24 49 1,-50 1-1,1-1 1,-26-25 0,25-49-1,0-25 1,25 25-16,25-25 31,50-25-15,49-25-1,24 26 1,26-1 0,-75 0-1</inkml:trace>
  <inkml:trace contextRef="#ctx0" brushRef="#br0" timeOffset="47987.27">18531 8484 0,'0'0'0,"0"-49"31,-25 73 31,-25 1-62,26 25 16,-26 24-16,25-24 16,-24 24-16,-1 75 15,50-25 17,0-25-17,74-49 1,26-50-1,24-25 1,-50 25-16,25-74 16</inkml:trace>
  <inkml:trace contextRef="#ctx0" brushRef="#br0" timeOffset="48386.68">19052 8608 0,'0'0'0,"25"-25"32,-25 1-32,-25 24 15,0 24 1,0 1 0,-49 50-1,49-1-15,0 50 16,25-25-1,50-24 1,49-50 0,50-25-1,-50-50 1,-25-25 0,-74-24-1,-49-25 1,-75 25-1,25 25 1,-1 74 0</inkml:trace>
  <inkml:trace contextRef="#ctx0" brushRef="#br0" timeOffset="48736.23">19622 8385 0,'0'0'0,"-25"0"31,1 0-15,-1 25-16,-25 0 15,25 74 1,1-50-16,48 51 15,51-1 1,-1-25 0,-24-49-1,-50 0 17,25-25-17,-75 25 16,-49-25-15,24 24-16</inkml:trace>
  <inkml:trace contextRef="#ctx0" brushRef="#br0" timeOffset="49270.18">19846 8459 0,'0'0'0,"24"-24"16,-24-1-16,25 0 16,0 25-1,49-25 17,1 50-17,-1 25 1,-49 49-1,-25 25 1,0-75-16,0 75 16,-25-74-1,25-25 1,0 0 0,0-100-1,50-49 1,24-25-1,-24 25 1,-25 50 0,0 49-1,-75 75 32,25 49-31,0 0-1,50 0 1,50 1 0,49-51-1,-50-49-15</inkml:trace>
  <inkml:trace contextRef="#ctx0" brushRef="#br0" timeOffset="49788.44">21855 8583 0,'0'0'0,"-25"0"16,0-24-16,1 24 31,48 0 1,1 24-17,74-24 1,25-24-1,25-1 1,-50 25 0,-24-25-1,-50 25 1,-25-25 0</inkml:trace>
  <inkml:trace contextRef="#ctx0" brushRef="#br0" timeOffset="50070.15">22177 8335 0,'0'0'0,"-24"-25"16,-1 25 0,0 0-1,25 25 1,0 0-1,0 50 1,0-1 0,0 75-1,0 0 1,0-25 0,25-25-1,24-74 1</inkml:trace>
  <inkml:trace contextRef="#ctx0" brushRef="#br0" timeOffset="50419.35">23393 8137 0,'0'0'0,"0"-25"0,0 0 16,-25 25-1,0-25 1,-24 50 0,24 25-16,-49 49 15,74-49 1,-25-1-16,25 1 15,-25 0-15,50-1 16,-25 1-16,74 24 16,50-24-1,0-50 17,-49 0-32</inkml:trace>
  <inkml:trace contextRef="#ctx0" brushRef="#br0" timeOffset="50970.21">23790 8608 0,'-25'0'16,"25"-25"-16,-25 25 15,25-24 1,50 24 0,24-25-1,1 25 17,-1 0-17,-49 25 1,-75 49-1,-24 0 1,24 1 0,25-75-1,25 25-15,-24-25 16,123-25 0,0 0-1,-24 25 1,-26 25-1,-49 24 1,0 1 0,-49 24 15,-51 1-15,1-25-1,0-26 1,0-24-1,74 0-15,0-24 0</inkml:trace>
  <inkml:trace contextRef="#ctx0" brushRef="#br0" timeOffset="51786.4">25452 8013 0,'-25'-25'0,"25"0"16,0 0 0,-25 25-1,1 0-15,-1 25 16,-75 50 0,26 24-1,24 0 1,50-74-16,50 49 15,99-24 1,0-25 0,-75 0 15,-49-1-15,-25 1-1,-50 25 1,-24-25-1,0-1 1,-1-24 0,25 0-1,26-49 1,24 24 0</inkml:trace>
  <inkml:trace contextRef="#ctx0" brushRef="#br0" timeOffset="52052.62">25874 8186 0,'0'0'0,"24"-24"16,-24 48 15,-24-24-16,24 75 1,0-1 0,24-24-1,-48 24 1,24-24 0</inkml:trace>
  <inkml:trace contextRef="#ctx0" brushRef="#br0" timeOffset="52235.44">25874 7938 0,'0'0'0,"-25"-74"31,25 49-31,-25 25 15</inkml:trace>
  <inkml:trace contextRef="#ctx0" brushRef="#br0" timeOffset="52636.41">26072 8236 0,'0'0'0,"0"25"16,-25 0-16,25 24 15,0-24 17,0 0-17,0 0 1,25-75-1,50-24 1,-1 24 0,-24 0-1,-26 26 1,1 24 0,0 24-1,0 1-15,-25 50 16,25 24-1,-50 0 1,25-49 0</inkml:trace>
  <inkml:trace contextRef="#ctx0" brushRef="#br0" timeOffset="53170.94">26568 8186 0,'0'0'16,"50"-49"0,-25-1-1,24 25 1,-24 25-16,50 25 16,-1 0-1,-49 99 1,-25 0-1,-25-25 1,0-49 0,-24-25 15,73-75 0,26-49-15,24 0-1,-24 49-15,24-74 16,-24 74 0,-25 50-1,-25-24 1,-25 73 15,-25 50-15,50 1-1,25-26 1,50 1 0,24-51-1,-25 1 17,-24-25-32</inkml:trace>
  <inkml:trace contextRef="#ctx0" brushRef="#br0" timeOffset="68705">3696 11833 0,'0'0'0,"25"-74"31,-25 49-16,0 50 1,0 24-16,0 75 16,-25 50 15,-24 0-15,-1-26-1,25-48 1,0-75-16</inkml:trace>
  <inkml:trace contextRef="#ctx0" brushRef="#br0" timeOffset="68987.34">4242 11610 0,'0'0'0,"0"-50"15,-25 100 17,25-25-32,-25 99 31,1 25-15,-1 49-1,0-99-15,0 75 16,0-50-1,25-99 1</inkml:trace>
  <inkml:trace contextRef="#ctx0" brushRef="#br0" timeOffset="69188.38">3870 12205 0,'0'-25'0,"-25"1"16,0 24 15,50 0-31,0 0 16,74-25-1,-24 25-15</inkml:trace>
  <inkml:trace contextRef="#ctx0" brushRef="#br0" timeOffset="70071.27">4465 12131 0,'75'25'15,"-51"-50"1,26 25-16,49-50 15,-24-24 1,-26 24 15,-49 1-15,-24 49 0,-26-25-1,0 74 1,-24 51-1,-1 24 1,51-25 0,24-50-1,74-24 1,-24-50-16,74-24 16,0-50-1,0 24 1,0 50-1,-50 1 17,-24 73-17,-1 1 1,-24 49 0,0-49-1,-25-75 16,25-25-15,-25 1-16,50-75 16,-1 0-1,26 74 1,-51 50 0,1 25-1,0 49 1,49-24-1,1-1 17,24-49-17,25-24 1,-49-26 0,-1-74-1,-99 74 1,-49 26-1,-26 73 1,1 75 0,50 50-1,49-125 1,49 75 0,199-49-1,-148-75-15</inkml:trace>
  <inkml:trace contextRef="#ctx0" brushRef="#br0" timeOffset="71504.28">9799 12056 0,'0'0'0,"0"-49"15,0 24-15,-25 0 32,25 50 15,0 25-32,0 24-15,25 100 16,49-50-1,25-50 1,-24-74 0,-1-25 15,-24-49-15,-25-25-1,-25 24-15,0 1 16,0 49-1,0 0 1,-25 50 15,25 25-15,0-1 0,0 26-1,0-26 1,0-24 15,0 0 16,0 0-16,25-1-15,-25 1-1,0 25 1,24 24 0,-24 26-1,0-1 1,-24-25 0,-1 25-1,-25 1 1,25-51-16,-74 26 15,25-1 1,-25-74 15,74 0-15,-50-49 0,26-150-1,49 125 1,0-50-1,25 49 1,-1 26 0</inkml:trace>
  <inkml:trace contextRef="#ctx0" brushRef="#br0" timeOffset="71855">10617 13098 0,'0'0'0,"0"-25"15,25 50 63,-25 0-78,0 25 16,0-1-16,-25 1 16,25 0-16,0 49 15,0-25 1,-24-49-1,24 0 1</inkml:trace>
  <inkml:trace contextRef="#ctx0" brushRef="#br0" timeOffset="72187">11238 12652 0,'0'0'0,"0"-25"16,24 25 30,1 0-46,25 0 16,-25-25-16,74 0 16,0 1 15,-49-1-15,-26 25-1</inkml:trace>
  <inkml:trace contextRef="#ctx0" brushRef="#br0" timeOffset="72422.17">11287 12825 0,'0'0'0,"-25"0"0,1 0 15,24 25 16,24-25-15,1 0-16,74-25 31,-24 1-15,24-1 0,-25 0-1</inkml:trace>
  <inkml:trace contextRef="#ctx0" brushRef="#br0" timeOffset="73426.57">12652 12329 0,'0'0'0,"0"-49"16,0 24 0,24 50 46,-24 24-62,25-24 16,0 99-1,0-25 1,0 25 0,24-49-1,-49-1 1,0-49 15,25-50 32,0 0-48</inkml:trace>
  <inkml:trace contextRef="#ctx0" brushRef="#br0" timeOffset="73955.63">15951 12974 0,'0'-25'16,"0"1"-1,49 24-15,-24-25 16,25 25 15,0 49-15,-26 51 0,-48 49-1,-1-50-15,-75 50 16,-24-50-1</inkml:trace>
  <inkml:trace contextRef="#ctx0" brushRef="#br0" timeOffset="74621.7">16869 12032 0,'0'0'0,"-25"-50"32,0 50-17,50 25 1,-25 74-1,50 0 1,-1 0 0,1-24-1,-1-75 1,1 0 0,0-50-1,24-74 1,-74 25-16,25-25 15,-25 50 17,0 49-17,0 74 17,0 51-17,0 48 1,0 26-1,25 0 1,-1-1 0,-24-49-1,0-24 1,-24-76-16,-51 26 16,1-25-1,-25-25 1,49-25-1,25 0 1,0-24 0</inkml:trace>
  <inkml:trace contextRef="#ctx0" brushRef="#br0" timeOffset="75004.81">17514 12801 0,'0'0'0,"49"0"31,-24 0-15,-25 24-1,25 1-15,0 25 16,0 24 15,-50 1-15,0-51 0,25 1-16,25-50 31,74-24-16,25-26 1,-25 26 0,-49 24-16</inkml:trace>
  <inkml:trace contextRef="#ctx0" brushRef="#br0" timeOffset="75288.02">18332 12453 0,'0'-25'16,"0"1"15,25 24-16,0-25-15,25 25 16,49-25 0,0 0-1,-74 0 1</inkml:trace>
  <inkml:trace contextRef="#ctx0" brushRef="#br0" timeOffset="75454.58">18357 12602 0,'0'0'16,"-49"25"-16,24 0 15,0 0 1,0-1 0,75-48-1,99-1 1,-75 25-16</inkml:trace>
  <inkml:trace contextRef="#ctx0" brushRef="#br0" timeOffset="75822.92">19597 11908 0,'0'0'0,"0"-25"0,0 0 32,-24 50-17,-1 0 1,0-1-1,0 26-15,-49 49 16,49 0 0,0 25-1,75-49 1,-1-26 0,75-49 15,-49-24-31</inkml:trace>
  <inkml:trace contextRef="#ctx0" brushRef="#br0" timeOffset="76188.3">20193 12007 0,'0'0'0,"-25"-25"31,0 25-31,0 0 15,-24 25 1,-1 49 0,1 25-1,49 25 1,0-49 0,24-1-1,1-74 1,0 0-16,124-25 31,-75-24-15,-24-50-1,-50-1 1,-75 26 0,1 49-1,-25 25 1</inkml:trace>
  <inkml:trace contextRef="#ctx0" brushRef="#br0" timeOffset="76540.98">20491 11957 0,'0'-25'15,"0"50"-15,0-74 16,-25 24-16,0 25 31,-25 49-31,50 26 31,25 24-15,25-25 0,-25-49-16,24 25 15,-24-1 1,25-24-1,-26-25 1,-24 25 0,-24 0-1,-76 0 1,26-1 0</inkml:trace>
  <inkml:trace contextRef="#ctx0" brushRef="#br0" timeOffset="77023.42">20838 12032 0,'0'0'0,"25"0"0,-25-25 16,0 0-1,24 0 1,1 25-1,0 25-15,25 0 16,-26 0 0,1 49-1,-50 0 1,25-24 0,0-25-1,0-50 16,50-49 1,-25-1-32,-25 1 15,25-25 1,0 49 0,-25 100 15,24 24-16,1 0 1,0 1 0,0-75-1,-25 25-15,25-25 16</inkml:trace>
  <inkml:trace contextRef="#ctx0" brushRef="#br0" timeOffset="78338.38">22798 12553 0,'0'0'0,"0"-25"47,49 25-31,-24 0-1,25-25-15,-1 25 16,125 0 0,-25-50-1,-75 25-15,25 1 16</inkml:trace>
  <inkml:trace contextRef="#ctx0" brushRef="#br0" timeOffset="78571.67">23095 12304 0,'0'0'0,"0"-24"15,0-1 1,0 50 15,0-1-31,25 76 16,0 49 0,-25-1-1,50-24 1</inkml:trace>
  <inkml:trace contextRef="#ctx0" brushRef="#br0" timeOffset="79688.4">23021 12553 0,'25'0'15,"-25"-25"48,0 50-63,-25-1 15,25 1 1,25-50 15,-1 1-15,1-1-16,25-25 15,-50 25 1,25 25 0,-25 25-1,-75 50 1,26-26 0,24-49-1,99-25 1,26-74-1,-1 25 1,-25 49 15,-74 0-15,-25 25 0,-99 50-1,0 24 1,50-24-1,74-1 1,74-49 0,50-24-1,-74-1-15,49-50 16,-49 26 0,-75 24-1,-99 25 1,0 74-1,25 1 17,74-26-17,74 1 1,76-50 0,-26 0-1,-74 0-15</inkml:trace>
  <inkml:trace contextRef="#ctx0" brushRef="#br0" timeOffset="80072.42">24212 12156 0,'0'0'0,"0"-25"16,-25 25-1,0 0 1,0-25 0,25 0 15,0 0-16,50 1 1,-25 48 0,24 26-1,-49 74 1,-25-25 0,-24 25-1,-26-74 1</inkml:trace>
  <inkml:trace contextRef="#ctx0" brushRef="#br0" timeOffset="80906.03">25948 11635 0,'0'-25'31,"0"0"-31,0 50 32,0 24-32,25 51 15,24-1 1,51-25-1,-26-24 17,-24-50-17,24-50 1,1-24 0,-26-50-1,-24 0 1,0 49-1,-50 100 17,25 0-32,-50 124 15,50 25 1,-24 24 0,-26 0-1,-24-49 1,-26-49-1,1-51 17,25-49-17,49-25 1,0-24-16</inkml:trace>
  <inkml:trace contextRef="#ctx0" brushRef="#br0" timeOffset="81438.17">26940 12528 0,'-24'-25'31,"-1"25"-31,25-25 16,0 0-1,49 25 1,1-25-1,-25 75 1,-25 25 0,-50-1-1,50-49 1,50-25 0,49-25-1,0 25 1,-74 25-1,0 0 1,-75 24 15,-24 26-15,-1-26 0,-24-49-1,0 25 1</inkml:trace>
  <inkml:trace contextRef="#ctx0" brushRef="#br0" timeOffset="81723.23">27660 11982 0,'0'-25'16,"0"0"-1,25 25 1,-25-24 0,99 24-1,0-25 1,-25 0-1,-24 25-15,-50-25 16</inkml:trace>
  <inkml:trace contextRef="#ctx0" brushRef="#br0" timeOffset="81922.53">27759 12056 0,'0'0'0,"-25"25"0,0-25 15,1 25-15,73-50 47,1 25-31,148-49 0</inkml:trace>
  <inkml:trace contextRef="#ctx0" brushRef="#br0" timeOffset="82555.42">29297 11362 0,'0'0'0,"0"-25"0,0 0 32,-25 25-17,-24 25-15,-51 49 16,51 26-1,49-1 1,99-25 15,50 1-15,-50-26 0,-49 1-1,-50 0 1,-25-50-1,-50 24 1,-24 1 0,25 0-1,49-25-15,0 0 16,25-25 0,25 0-1</inkml:trace>
  <inkml:trace contextRef="#ctx0" brushRef="#br0" timeOffset="82802.4">29744 11709 0,'0'0'0,"24"-50"16,-24 75 30,0 0-46,0 0 16,0 25 0,0 24-1,0-49 1</inkml:trace>
  <inkml:trace contextRef="#ctx0" brushRef="#br0" timeOffset="82955.89">29843 11486 0,'0'0'0,"0"-75"16,0 51-16,0-1 15,-25 0 1</inkml:trace>
  <inkml:trace contextRef="#ctx0" brushRef="#br0" timeOffset="83321.43">29942 11635 0,'0'0'0,"0"24"16,25 26-1,-25-25-15,0 0 16,-25 0 15,50-25 1,0-25-32,-1 0 15,51-25 1,-1 1-1,-74 24 1,50 25 0,-25 25-1,24 24 1,-49 1 0,25 24-1</inkml:trace>
  <inkml:trace contextRef="#ctx0" brushRef="#br0" timeOffset="83822.06">30587 11535 0,'0'0'15,"99"-74"1,-74 49-1,0 0-15,0 25 16,24 0 0,1 25-1,-50 0-15,0 74 16,-50 0 0,1-24-1,24-50 1,74-25 31,1-50-32,24-49 1,1-25 0,-25 25-1,-26 74 1,-24 0-1,-49 99 1,24 26 0,50-26-1,24 25 1,75-24 0,25-26-1,-25-24 1</inkml:trace>
  <inkml:trace contextRef="#ctx0" brushRef="#br0" timeOffset="94205.89">10989 7616 0,'0'0'0,"-24"-25"31,24 0-15,24 25 62,1 0-78,0-25 16,25 25-16,-25-24 15,49 24 1,-24-25 0,-26 25-1,1 0 1</inkml:trace>
  <inkml:trace contextRef="#ctx0" brushRef="#br0" timeOffset="94456.33">10940 7864 0,'-25'0'16,"0"0"-16,25 25 15,0 0 17,25-25-17,25 0 1,49-25 0,0-25-1,25 1 1,-74 24-16</inkml:trace>
  <inkml:trace contextRef="#ctx0" brushRef="#br0" timeOffset="94906.83">12180 6847 0,'0'0'0,"25"-25"0,-25 0 31,-25 25-16,0 25 1,-49 25 0,0 49-1,-1-25 1,75 26 0,0-1-1,25-25 1,74-24-1,25-50 17,0-25-17,-49 0 1,-26 0-16,1 1 16</inkml:trace>
  <inkml:trace contextRef="#ctx0" brushRef="#br0" timeOffset="95206.99">12577 7194 0,'0'0'0,"0"-25"16,0 1 15,0 48-15,0 1-16,0 25 15,0 24 1,0 25 0,0-24-1,-25-1 1,25-49-16</inkml:trace>
  <inkml:trace contextRef="#ctx0" brushRef="#br0" timeOffset="95773.36">13048 6673 0,'0'0'0,"-74"-74"31,49 99-15,25-1 0,0 51-1,50-1 1,-1-24-1,1-25 1,0-50-16,-1 0 16,1-49-1,-25-1 1,0 1 0,-1 49-1,-24 50 32,0 0-47,0 24 16,25 125-1,-25-100 1,0 1-16,-25-26 16,1 75-1,-51-24 1,25-51-1,1-49 1,-1-25 0,1-49-1,24 49 1</inkml:trace>
  <inkml:trace contextRef="#ctx0" brushRef="#br0" timeOffset="96041.26">13669 7070 0,'0'25'15,"0"0"1,0 0-1,-25 24 1,25 50 0,-25 1-1,25-26 1,-25-24 0</inkml:trace>
  <inkml:trace contextRef="#ctx0" brushRef="#br0" timeOffset="96324.24">14289 6872 0,'0'0'0,"25"-50"31,-1 50-31,1 0 16,0-25-16,74 25 15,-24-25 1,-26 25-16,75-24 16,-49-1-1,-50 25 1</inkml:trace>
  <inkml:trace contextRef="#ctx0" brushRef="#br0" timeOffset="96590.75">14611 6648 0,'0'0'0,"0"-24"16,-25 24-16,1-25 15,24 50 1,-25 24 0,50 50-1,-25 25 1,24 0 0,-24 1-1,25-51 16,0-49-31</inkml:trace>
  <inkml:trace contextRef="#ctx0" brushRef="#br0" timeOffset="96940.29">15480 6549 0,'24'-25'16,"-48"50"-16,48-74 0,-48 49 15,-1 0 17,0 49-17,25-24 1,0 25-16,-25-26 15,25 100 1,0-49 0,25-50-1,25 24 1,-1-24 0,26-50-1,24 0 1</inkml:trace>
  <inkml:trace contextRef="#ctx0" brushRef="#br0" timeOffset="97223.2">15901 6822 0,'0'0'16,"50"0"-1,-50 25-15,25 0 31,-1 49-15,-48 0 0,-1 1-1,0-25 1,25-26 0,50-24-1,-1-24 1,26-26-1,-1 25-15</inkml:trace>
  <inkml:trace contextRef="#ctx0" brushRef="#br0" timeOffset="97789.89">16745 6450 0,'-25'-25'16,"50"50"-16,-75-50 0,25 25 15,25 25 1,0 25 0,25 24-1,0-49-15,25 0 16,49-25-1,-50-25 1,1-25 0,-25 1-1,-25-26 1,25 50 15,-25 0-15,0 75-1,24 25 17,26 49-17,-25 24 1,0-24 0,-25-49-16,0 49 15,-25-50 1,-50-74-1,1 0 1,24-49 0,26-26-1,-1 1 1,25 49 0</inkml:trace>
  <inkml:trace contextRef="#ctx0" brushRef="#br0" timeOffset="98074.9">17514 6996 0,'25'24'15,"-25"1"1,24-25-16,-24 50 15,0 24 1,-24 1 0,24-50-1,-25-25 1,74 0 0,51-25-1,24-50 1,-75 51-16</inkml:trace>
  <inkml:trace contextRef="#ctx0" brushRef="#br0" timeOffset="98323.67">18580 6847 0,'25'0'0,"0"25"47,25-50-47,24 25 16,0 0-16,1 0 16,-25-25-16,49 25 31,-74-25-31</inkml:trace>
  <inkml:trace contextRef="#ctx0" brushRef="#br0" timeOffset="98573.28">18853 6673 0,'0'0'0,"-25"0"16,-24-49-1,24 49 1,25 24 15,0 26-15,25-25-16,0 74 15,-1 25 1,1-25 0,0-24-1,0-50 1</inkml:trace>
  <inkml:trace contextRef="#ctx0" brushRef="#br0" timeOffset="98890.24">19722 6475 0,'0'0'16,"0"-50"-1,0 25 1,-25 25 0,0 25-16,0 0 15,-49 74 1,24 0 0,50 1-1,25-1 1,49-50-1,1-49 17,-1 0-17,-24 0-15,-25-24 0</inkml:trace>
  <inkml:trace contextRef="#ctx0" brushRef="#br0" timeOffset="99340.15">19945 6772 0,'25'0'32,"-1"0"-1,1 0-31,0-24 15,25 24-15,-26 0 16,1 0 0,0 24-1,-75 26 1,1 0 0,24-26-1,50-24 1,24 25-1,1 0 1,0 25 0,-26-26-1,-24 26 1,-24-25 0,24 0-16,-75 0 15,26-1 1,24-48-1</inkml:trace>
  <inkml:trace contextRef="#ctx0" brushRef="#br0" timeOffset="99907.02">20788 6326 0,'0'0'0,"0"-25"15,0 0 17,0 50-32,0 25 15,50-1 1,24-24-1,1 0 17,-1-50-17,-49 0 1,0-49 0,0 24-1,-25 1 1,0 73 15,0 1-31,0 0 16,24 49-1,1 26 1,-25 24 0,25-25-1,-25 25 1,-25-50-1,-24-24 17,-51-50-17,51 0-15,-51-25 16,76 0-16</inkml:trace>
  <inkml:trace contextRef="#ctx0" brushRef="#br0" timeOffset="100423.15">21681 6748 0,'0'0'0,"25"0"31,0-25-15,0 25-16,24-25 16,75 0-1,-74 0 1,-25 25-1,-50 50 1,-25 24 0,26-49-1,48 0 1,1 0-16,50-25 16,-1 25-1,-49-1 1,0 26 15,-25-25-15,-50 24-1,-24 1 1,-26-25 0,26-25-16</inkml:trace>
  <inkml:trace contextRef="#ctx0" brushRef="#br0" timeOffset="106540.56">5358 15356 0,'0'0'0,"0"-25"15,0 0 1,0 0-1,0 1 1,-25 24 15,1 24-15,-26 1 0,25-25-1,-74 75 1,-25 98-1,99-49 1,50 0 0,74-49-1,75-50 1,24-25 0</inkml:trace>
  <inkml:trace contextRef="#ctx0" brushRef="#br0" timeOffset="106907.3">5904 15529 0,'0'0'0,"-25"-74"16,25 49-16,-25 25 16,1-49-1,-26 73 1,25 76-1,0 24 1,25 0 0,75-25-1,24-74 1,0-50 0,-24-25-1,-50-24 16,-50-25-15,-50 24 0,50 50-16,-74 1 15,25-1 1</inkml:trace>
  <inkml:trace contextRef="#ctx0" brushRef="#br0" timeOffset="107474.7">6301 15430 0,'0'0'0,"25"25"16,-25 0-16,0 24 0,0 51 15,-25 24 1,25-75 15,0-74-15,25 1-1,24-100 1,1 0 0,0 49-1,-26 50-15,1 1 16,0 24-1,25 124 1,-50-25 0,24-50-1,-24-24 17,0-50-17,50-49-15,-25-50 31,0 50-15,-25 49 0,49 50-1,-24 24 1,0 50 0,0-24-16,0-1 15,-1 150 1,1-150-1,0-74 1</inkml:trace>
  <inkml:trace contextRef="#ctx0" brushRef="#br0" timeOffset="107725.61">7219 15455 0,'0'0'0,"25"-50"0,-25 75 47,0 25-31,-25 24-1,25 100 1,0 173 0,0-99-1,-25-49 1,25-75-1,0-50 1</inkml:trace>
  <inkml:trace contextRef="#ctx0" brushRef="#br0" timeOffset="108025.85">7268 15753 0,'25'-75'16,"-50"150"-16,50-224 0,-25 99 16,0-24-1,25 24-15,0-24 16,24 24 0,1 50-1,0 99 1,-50 25-1,0 100 1,-25-150 0,-50 25 15,75-74-31</inkml:trace>
  <inkml:trace contextRef="#ctx0" brushRef="#br0" timeOffset="108907.83">7765 15505 0,'0'-25'16,"0"50"-16,0-75 16,24 50-1,-24 25-15,0 49 16,25-24-1,25 24 1,-25-74-16,-1 0 16,51-25 15,-26-49-15,-24-25-16,0 0 31,-25 49-16,25 50 17,-25 50-32,0-1 15,0 75 1,49 25 0,-24-75-1,50-49 1,-1-50-1,25-123 1,-49-1 0,-25-50-1,24-24 1,-49 74 0,0 124-1,-24 50 16,-1 149-15,0 24 0,25-98-1,0 123 1,50-50 0,-26-123-16,51 25 15,24-75 1,0-50-1,-24-49 1,-1-25 0,-74 24-1,25 76 1,-25 48 15,25 26-15,24 24 15,1 1-15,-25-50-16,49-1 15,1-24 1,-51-24-16</inkml:trace>
  <inkml:trace contextRef="#ctx0" brushRef="#br0" timeOffset="109107.57">8534 15306 0,'0'0'16,"-124"0"-1,99 0-15,50-49 16,123-26 15,-48 26-31</inkml:trace>
  <inkml:trace contextRef="#ctx0" brushRef="#br0" timeOffset="110024.26">11808 15207 0,'0'0'0,"0"-25"15,0 50 16,25-25-15,-25 99 0,0 100-1,-25-1 1,50-49 0,-25-99-16,50-26 15,24-73 1,25-75-1,0-25 1,-24-25 0,-26 50-1,-24 75 1,0 123 15,0 75-15,0 0 15,24-25-15,1-100-16,0 26 15,24-75 1,-24-24 0,-1-100-1,-24 0 1,-25-25-1,-25 75 1,25 74 0,0 1-1,0 48-15</inkml:trace>
  <inkml:trace contextRef="#ctx0" brushRef="#br0" timeOffset="110340.26">12900 15430 0,'0'0'0,"49"0"16,1-25-1,-1 25 1,1 25 0,0 50-1,-26 49 1,-24 0-1,-24-50 1,73-248 31,-24 75-47,99-74 16,0 49-1,-49 49 1,-51 75-1</inkml:trace>
  <inkml:trace contextRef="#ctx0" brushRef="#br0" timeOffset="111206.93">13793 15281 0,'0'0'0,"24"0"31,-24 25-16,-24 50 1,24-26-16,-25 50 16,0 25-1,75-74 1,-1-25 0,26-50-1,-50-25 1,-1-49 15,1 0-15,0 0-1,0 49 1,24 1 0,1 73-1,-25 26 1,0 74-1,-25-25 1,-25-49 0,74-75 15,1-99-15,49 0-1,-24 25 1,-1 99 15,-24 25-15,-26 24-16,1 50 15,0 1 1,25-76 0,49-73-1,25-50 1,25-25-1,-50-25 1,-74 74 0,-50 75-1,-49 75 1,-1 24 0,75 0-1,25-74-15,25 0 31,24 24-15,-49-24 0,0 25-1,-1-50 1,-73 25 0,-26-1-1,-24 1 1,74-25-16</inkml:trace>
  <inkml:trace contextRef="#ctx0" brushRef="#br0" timeOffset="111456.98">15331 14934 0,'0'0'0,"0"-25"31,25 50-15,-25 0-16,0 24 16,0 26-1,0 99 1,-25-26 0,25-24-1,0-49 1</inkml:trace>
  <inkml:trace contextRef="#ctx0" brushRef="#br0" timeOffset="111990.35">15728 15133 0,'0'0'0,"24"-50"15,-24 25 1,-24 50 15,-1 0-15,-50 49-1,1 1 1,49-26-16,0-24 16,1 0-1,48 0 16,51-25-15,24 0 0,0 0-1,25-25 1,-49 25 0,-1-25-1,-49 25 1,25 0 15,-50 25-15,0 0-1,24-1 1,1 26 0,0 49-1,0-49 1,-25-25-1,25-25 1</inkml:trace>
  <inkml:trace contextRef="#ctx0" brushRef="#br0" timeOffset="112140.25">16323 15058 0,'0'0'0,"-25"-50"15,0 50 1,-24-24 0,24-1-1</inkml:trace>
  <inkml:trace contextRef="#ctx0" brushRef="#br0" timeOffset="112624.24">16521 15232 0,'0'0'0,"50"-25"16,-25 25-16,24-25 16,1-24-1,-50 24 1,-25 25 15,0 25-15,-49 24-1,24 26 1,26-1 0,24-24-1,24-50 1,51 0-1,-26 0-15,51-75 16,-26-24 0,-24 25-1,-50 49 1,25 25 0,-25 49 15,0 26-31,-25 49 31,25-25-15,0-25-16</inkml:trace>
  <inkml:trace contextRef="#ctx0" brushRef="#br0" timeOffset="113023.7">17067 15257 0,'0'0'0,"25"-50"15,0 50 1,0 25 31,-25 24-47,-25 51 16,0-26-1,25-49 1,25-25 15,49-75-15,25-73-1,-24 48 1,-50 76 0,24 48-1,-49 26 1,25 74-1,25-25 1,24-49 0,1-25-1,-26-25-15</inkml:trace>
  <inkml:trace contextRef="#ctx0" brushRef="#br0" timeOffset="113290.7">18382 15207 0,'0'-25'31,"25"25"-15,0 0 31,-1 0-31</inkml:trace>
  <inkml:trace contextRef="#ctx0" brushRef="#br0" timeOffset="113467.16">18308 15455 0,'0'0'0,"0"25"16,-25 0-16,25-1 16,0-48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customXml" Target="../ink/ink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543" y="1883536"/>
            <a:ext cx="8915399" cy="2262781"/>
          </a:xfrm>
        </p:spPr>
        <p:txBody>
          <a:bodyPr/>
          <a:lstStyle/>
          <a:p>
            <a:r>
              <a:rPr lang="en-US" b="1" dirty="0"/>
              <a:t>Variation of Parameters / Wronskian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7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13" y="742481"/>
            <a:ext cx="10359497" cy="48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34" y="659237"/>
            <a:ext cx="10059780" cy="2985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33" y="3881706"/>
            <a:ext cx="6465419" cy="24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9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38" y="1174995"/>
            <a:ext cx="9501259" cy="42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0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91" y="574786"/>
            <a:ext cx="9290498" cy="59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1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1" y="250622"/>
            <a:ext cx="10195796" cy="1280890"/>
          </a:xfrm>
        </p:spPr>
        <p:txBody>
          <a:bodyPr/>
          <a:lstStyle/>
          <a:p>
            <a:r>
              <a:rPr lang="en-US" b="1" dirty="0"/>
              <a:t>Variation of Parameters Method for Higher-Order Equations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17" y="1531512"/>
            <a:ext cx="9802366" cy="51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12" y="969872"/>
            <a:ext cx="10255173" cy="46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12" y="1346311"/>
            <a:ext cx="10206964" cy="39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7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8" y="779574"/>
            <a:ext cx="10308308" cy="55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6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04" y="1494888"/>
            <a:ext cx="10587419" cy="23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4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52" y="465047"/>
            <a:ext cx="9702043" cy="57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9960" y="105716"/>
            <a:ext cx="10268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non-homogeneous linear differential equation with constant coefficients is an equation of the form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62" y="1505017"/>
            <a:ext cx="6154633" cy="10965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9808" y="2527405"/>
            <a:ext cx="1006269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Therefore, the solution of the non-homogeneous linear differential equation can be written in the form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58" y="3705525"/>
            <a:ext cx="2054248" cy="734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9960" y="4446845"/>
            <a:ext cx="997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is the complementary solution corresponding to associated homogeneous equation and        is the particular solution corresponding to non-homogenous term.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062" y="4532871"/>
            <a:ext cx="329184" cy="311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909" y="4937298"/>
            <a:ext cx="258516" cy="2820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69960" y="5658400"/>
            <a:ext cx="94681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Finding the complementary function has already been completely discussed </a:t>
            </a:r>
          </a:p>
        </p:txBody>
      </p:sp>
    </p:spTree>
    <p:extLst>
      <p:ext uri="{BB962C8B-B14F-4D97-AF65-F5344CB8AC3E}">
        <p14:creationId xmlns:p14="http://schemas.microsoft.com/office/powerpoint/2010/main" val="64012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304800"/>
            <a:ext cx="76485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904875"/>
            <a:ext cx="7931844" cy="55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7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76" y="632472"/>
            <a:ext cx="9971545" cy="55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0" y="500330"/>
            <a:ext cx="9272726" cy="3556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91" y="4213068"/>
            <a:ext cx="2885270" cy="26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1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19" y="519044"/>
            <a:ext cx="8856948" cy="572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08" y="1104899"/>
            <a:ext cx="9862617" cy="50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2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0BBBC1-AFD2-4772-8A04-5C5589237A69}"/>
                  </a:ext>
                </a:extLst>
              </p14:cNvPr>
              <p14:cNvContentPartPr/>
              <p14:nvPr/>
            </p14:nvContentPartPr>
            <p14:xfrm>
              <a:off x="500040" y="151920"/>
              <a:ext cx="11690280" cy="625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0BBBC1-AFD2-4772-8A04-5C5589237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142560"/>
                <a:ext cx="11709000" cy="62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279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C1FA1B-5EF9-457F-B463-E291CFA80536}"/>
                  </a:ext>
                </a:extLst>
              </p14:cNvPr>
              <p14:cNvContentPartPr/>
              <p14:nvPr/>
            </p14:nvContentPartPr>
            <p14:xfrm>
              <a:off x="1285920" y="419760"/>
              <a:ext cx="10743840" cy="575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C1FA1B-5EF9-457F-B463-E291CFA80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560" y="410400"/>
                <a:ext cx="10762560" cy="57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84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D5EE51-3E4C-4A5E-B7CA-6EDDD2E21FC0}"/>
                  </a:ext>
                </a:extLst>
              </p14:cNvPr>
              <p14:cNvContentPartPr/>
              <p14:nvPr/>
            </p14:nvContentPartPr>
            <p14:xfrm>
              <a:off x="2116440" y="321480"/>
              <a:ext cx="8136000" cy="646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D5EE51-3E4C-4A5E-B7CA-6EDDD2E21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312120"/>
                <a:ext cx="8154720" cy="64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252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FC58BB-B4C4-4551-8CAC-C232C062D949}"/>
                  </a:ext>
                </a:extLst>
              </p14:cNvPr>
              <p14:cNvContentPartPr/>
              <p14:nvPr/>
            </p14:nvContentPartPr>
            <p14:xfrm>
              <a:off x="928800" y="178560"/>
              <a:ext cx="10850760" cy="594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FC58BB-B4C4-4551-8CAC-C232C062D9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169200"/>
                <a:ext cx="10869480" cy="59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218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A740D4-BE55-4136-BEB3-CCC554573786}"/>
                  </a:ext>
                </a:extLst>
              </p14:cNvPr>
              <p14:cNvContentPartPr/>
              <p14:nvPr/>
            </p14:nvContentPartPr>
            <p14:xfrm>
              <a:off x="660960" y="160920"/>
              <a:ext cx="10949040" cy="652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A740D4-BE55-4136-BEB3-CCC5545737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151560"/>
                <a:ext cx="10967760" cy="65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61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072" y="147591"/>
            <a:ext cx="8911687" cy="62514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72" y="772732"/>
            <a:ext cx="9332911" cy="1803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72" y="2576368"/>
            <a:ext cx="9336624" cy="39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71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66435A-DEB0-44AA-8EBC-E82B41D770BD}"/>
                  </a:ext>
                </a:extLst>
              </p14:cNvPr>
              <p14:cNvContentPartPr/>
              <p14:nvPr/>
            </p14:nvContentPartPr>
            <p14:xfrm>
              <a:off x="500040" y="232200"/>
              <a:ext cx="11217240" cy="617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66435A-DEB0-44AA-8EBC-E82B41D77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222840"/>
                <a:ext cx="11235960" cy="61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18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C7BE6B-DA2C-49B7-BA81-C0DE1781BF08}"/>
                  </a:ext>
                </a:extLst>
              </p14:cNvPr>
              <p14:cNvContentPartPr/>
              <p14:nvPr/>
            </p14:nvContentPartPr>
            <p14:xfrm>
              <a:off x="446400" y="187560"/>
              <a:ext cx="11413800" cy="635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C7BE6B-DA2C-49B7-BA81-C0DE1781BF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178200"/>
                <a:ext cx="11432520" cy="63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32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D6A775-6C6F-4E39-885D-8935A7E8EB7E}"/>
                  </a:ext>
                </a:extLst>
              </p14:cNvPr>
              <p14:cNvContentPartPr/>
              <p14:nvPr/>
            </p14:nvContentPartPr>
            <p14:xfrm>
              <a:off x="339480" y="366120"/>
              <a:ext cx="11386800" cy="601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D6A775-6C6F-4E39-885D-8935A7E8E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20" y="356760"/>
                <a:ext cx="11405520" cy="60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3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C8E13-EA50-450B-87C8-FD02D7A21913}"/>
                  </a:ext>
                </a:extLst>
              </p14:cNvPr>
              <p14:cNvContentPartPr/>
              <p14:nvPr/>
            </p14:nvContentPartPr>
            <p14:xfrm>
              <a:off x="1276920" y="232200"/>
              <a:ext cx="10047240" cy="578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C8E13-EA50-450B-87C8-FD02D7A21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560" y="222840"/>
                <a:ext cx="10065960" cy="58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350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3BE5C7-36A6-445A-A9D1-120E8F22EB9C}"/>
                  </a:ext>
                </a:extLst>
              </p14:cNvPr>
              <p14:cNvContentPartPr/>
              <p14:nvPr/>
            </p14:nvContentPartPr>
            <p14:xfrm>
              <a:off x="2732760" y="303480"/>
              <a:ext cx="7626960" cy="647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3BE5C7-36A6-445A-A9D1-120E8F22E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3400" y="294120"/>
                <a:ext cx="7645680" cy="64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83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F100E0-CE59-49EE-B10A-DEE75FF51F44}"/>
                  </a:ext>
                </a:extLst>
              </p14:cNvPr>
              <p14:cNvContentPartPr/>
              <p14:nvPr/>
            </p14:nvContentPartPr>
            <p14:xfrm>
              <a:off x="1009080" y="812520"/>
              <a:ext cx="10967040" cy="449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F100E0-CE59-49EE-B10A-DEE75FF51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803160"/>
                <a:ext cx="10985760" cy="45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534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15B2F7-7C46-442E-8D71-3879A001D208}"/>
                  </a:ext>
                </a:extLst>
              </p14:cNvPr>
              <p14:cNvContentPartPr/>
              <p14:nvPr/>
            </p14:nvContentPartPr>
            <p14:xfrm>
              <a:off x="2223720" y="518040"/>
              <a:ext cx="9618480" cy="607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15B2F7-7C46-442E-8D71-3879A001D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360" y="508680"/>
                <a:ext cx="9637200" cy="60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93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069649-092B-4FC2-B672-F22F945DFD33}"/>
                  </a:ext>
                </a:extLst>
              </p14:cNvPr>
              <p14:cNvContentPartPr/>
              <p14:nvPr/>
            </p14:nvContentPartPr>
            <p14:xfrm>
              <a:off x="1973520" y="303480"/>
              <a:ext cx="9922320" cy="601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069649-092B-4FC2-B672-F22F945DF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160" y="294120"/>
                <a:ext cx="994104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612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73AE28-834F-40DC-BF10-725FE19C799E}"/>
                  </a:ext>
                </a:extLst>
              </p14:cNvPr>
              <p14:cNvContentPartPr/>
              <p14:nvPr/>
            </p14:nvContentPartPr>
            <p14:xfrm>
              <a:off x="2089800" y="482400"/>
              <a:ext cx="10038240" cy="476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73AE28-834F-40DC-BF10-725FE19C7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440" y="473040"/>
                <a:ext cx="1005696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853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96A555-15A3-4D1F-B5F6-4617720B7EFE}"/>
                  </a:ext>
                </a:extLst>
              </p14:cNvPr>
              <p14:cNvContentPartPr/>
              <p14:nvPr/>
            </p14:nvContentPartPr>
            <p14:xfrm>
              <a:off x="1866600" y="625320"/>
              <a:ext cx="9386280" cy="581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96A555-15A3-4D1F-B5F6-4617720B7E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240" y="615960"/>
                <a:ext cx="9405000" cy="58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38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17" y="260394"/>
            <a:ext cx="9120859" cy="323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16" y="3532165"/>
            <a:ext cx="9120859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51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F9A195-957C-47CA-A9A6-5B626C9245EC}"/>
                  </a:ext>
                </a:extLst>
              </p14:cNvPr>
              <p14:cNvContentPartPr/>
              <p14:nvPr/>
            </p14:nvContentPartPr>
            <p14:xfrm>
              <a:off x="803880" y="571680"/>
              <a:ext cx="10627560" cy="487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F9A195-957C-47CA-A9A6-5B626C924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562320"/>
                <a:ext cx="10646280" cy="48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970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64EA00-DDA6-49EF-9060-01B425148999}"/>
                  </a:ext>
                </a:extLst>
              </p14:cNvPr>
              <p14:cNvContentPartPr/>
              <p14:nvPr/>
            </p14:nvContentPartPr>
            <p14:xfrm>
              <a:off x="2036160" y="366120"/>
              <a:ext cx="8600400" cy="444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64EA00-DDA6-49EF-9060-01B4251489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6800" y="356760"/>
                <a:ext cx="8619120" cy="44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409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CC5AC0-A3EE-416F-9705-AAC3DC4735A6}"/>
                  </a:ext>
                </a:extLst>
              </p14:cNvPr>
              <p14:cNvContentPartPr/>
              <p14:nvPr/>
            </p14:nvContentPartPr>
            <p14:xfrm>
              <a:off x="446400" y="294840"/>
              <a:ext cx="10663560" cy="604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CC5AC0-A3EE-416F-9705-AAC3DC473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285480"/>
                <a:ext cx="10682280" cy="60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027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3149CD-8972-482B-869E-7BD14D3D84E2}"/>
                  </a:ext>
                </a:extLst>
              </p14:cNvPr>
              <p14:cNvContentPartPr/>
              <p14:nvPr/>
            </p14:nvContentPartPr>
            <p14:xfrm>
              <a:off x="830520" y="509040"/>
              <a:ext cx="11199240" cy="628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3149CD-8972-482B-869E-7BD14D3D8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99680"/>
                <a:ext cx="11217960" cy="63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72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64EBA0-6645-4258-B771-4F605D5484EF}"/>
                  </a:ext>
                </a:extLst>
              </p14:cNvPr>
              <p14:cNvContentPartPr/>
              <p14:nvPr/>
            </p14:nvContentPartPr>
            <p14:xfrm>
              <a:off x="2822040" y="214200"/>
              <a:ext cx="7403760" cy="627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64EBA0-6645-4258-B771-4F605D548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2680" y="204840"/>
                <a:ext cx="7422480" cy="62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67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2C5B7D-A460-482C-A798-563D24AB0A0E}"/>
                  </a:ext>
                </a:extLst>
              </p14:cNvPr>
              <p14:cNvContentPartPr/>
              <p14:nvPr/>
            </p14:nvContentPartPr>
            <p14:xfrm>
              <a:off x="1732680" y="491040"/>
              <a:ext cx="10350720" cy="634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2C5B7D-A460-482C-A798-563D24AB0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320" y="481680"/>
                <a:ext cx="10369440" cy="63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646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E00362-6998-4D63-9A38-10E2019A5363}"/>
                  </a:ext>
                </a:extLst>
              </p14:cNvPr>
              <p14:cNvContentPartPr/>
              <p14:nvPr/>
            </p14:nvContentPartPr>
            <p14:xfrm>
              <a:off x="1285920" y="535680"/>
              <a:ext cx="10324080" cy="589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E00362-6998-4D63-9A38-10E2019A5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560" y="526320"/>
                <a:ext cx="10342800" cy="59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356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C2B400-C509-4E2E-8E6A-2FA29F55A8BB}"/>
                  </a:ext>
                </a:extLst>
              </p14:cNvPr>
              <p14:cNvContentPartPr/>
              <p14:nvPr/>
            </p14:nvContentPartPr>
            <p14:xfrm>
              <a:off x="1955880" y="1214640"/>
              <a:ext cx="9815040" cy="448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C2B400-C509-4E2E-8E6A-2FA29F55A8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520" y="1205280"/>
                <a:ext cx="9833760" cy="45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372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D62F77-8E8F-4C0B-8686-03AF98233B78}"/>
                  </a:ext>
                </a:extLst>
              </p14:cNvPr>
              <p14:cNvContentPartPr/>
              <p14:nvPr/>
            </p14:nvContentPartPr>
            <p14:xfrm>
              <a:off x="1741320" y="696600"/>
              <a:ext cx="7850520" cy="394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D62F77-8E8F-4C0B-8686-03AF98233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60" y="687240"/>
                <a:ext cx="7869240" cy="39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C5B728-B87B-40C0-AC06-A043A97AA0AA}"/>
                  </a:ext>
                </a:extLst>
              </p14:cNvPr>
              <p14:cNvContentPartPr/>
              <p14:nvPr/>
            </p14:nvContentPartPr>
            <p14:xfrm>
              <a:off x="2446920" y="3732840"/>
              <a:ext cx="7394760" cy="260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C5B728-B87B-40C0-AC06-A043A97AA0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560" y="3723480"/>
                <a:ext cx="7413480" cy="26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406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709C36-2CDF-4ADA-8E29-35906516B104}"/>
                  </a:ext>
                </a:extLst>
              </p14:cNvPr>
              <p14:cNvContentPartPr/>
              <p14:nvPr/>
            </p14:nvContentPartPr>
            <p14:xfrm>
              <a:off x="1893240" y="169560"/>
              <a:ext cx="10252440" cy="576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709C36-2CDF-4ADA-8E29-35906516B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160200"/>
                <a:ext cx="10271160" cy="57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55" y="4340180"/>
            <a:ext cx="8407562" cy="13943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55" y="710753"/>
            <a:ext cx="8407562" cy="36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86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27FEC0-2BB6-4ADC-A958-E3FAF8EB7D5B}"/>
                  </a:ext>
                </a:extLst>
              </p14:cNvPr>
              <p14:cNvContentPartPr/>
              <p14:nvPr/>
            </p14:nvContentPartPr>
            <p14:xfrm>
              <a:off x="2250360" y="375120"/>
              <a:ext cx="8716680" cy="514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27FEC0-2BB6-4ADC-A958-E3FAF8EB7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1000" y="365760"/>
                <a:ext cx="8735400" cy="51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68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D461A0-D378-4CC1-BA03-F1C9368386BE}"/>
                  </a:ext>
                </a:extLst>
              </p14:cNvPr>
              <p14:cNvContentPartPr/>
              <p14:nvPr/>
            </p14:nvContentPartPr>
            <p14:xfrm>
              <a:off x="1875240" y="401760"/>
              <a:ext cx="10100880" cy="541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D461A0-D378-4CC1-BA03-F1C9368386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880" y="392400"/>
                <a:ext cx="10119600" cy="54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781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D9B19A-8CE5-4048-A27F-E831D1AAA44D}"/>
                  </a:ext>
                </a:extLst>
              </p14:cNvPr>
              <p14:cNvContentPartPr/>
              <p14:nvPr/>
            </p14:nvContentPartPr>
            <p14:xfrm>
              <a:off x="1830600" y="884160"/>
              <a:ext cx="8127360" cy="376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D9B19A-8CE5-4048-A27F-E831D1AAA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240" y="874800"/>
                <a:ext cx="8146080" cy="37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201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147592"/>
            <a:ext cx="8911687" cy="57362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40" y="1290302"/>
            <a:ext cx="6048375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87" y="2834425"/>
            <a:ext cx="4293596" cy="16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5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71" y="554126"/>
            <a:ext cx="10177610" cy="57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0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714375"/>
            <a:ext cx="9109412" cy="58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61" y="164004"/>
            <a:ext cx="757237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7" y="2988435"/>
            <a:ext cx="4374390" cy="19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21" y="779171"/>
            <a:ext cx="9823732" cy="47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927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76</Words>
  <Application>Microsoft Office PowerPoint</Application>
  <PresentationFormat>Widescreen</PresentationFormat>
  <Paragraphs>11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Century Gothic</vt:lpstr>
      <vt:lpstr>Times New Roman</vt:lpstr>
      <vt:lpstr>Wingdings 3</vt:lpstr>
      <vt:lpstr>Wisp</vt:lpstr>
      <vt:lpstr>Variation of Parameters / Wronskian Method</vt:lpstr>
      <vt:lpstr>PowerPoint Presentation</vt:lpstr>
      <vt:lpstr>Method of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Variation of Parameters Method for Higher-Order Equations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Muhammad Akhlaq Farooq</cp:lastModifiedBy>
  <cp:revision>50</cp:revision>
  <dcterms:created xsi:type="dcterms:W3CDTF">2020-04-19T10:43:11Z</dcterms:created>
  <dcterms:modified xsi:type="dcterms:W3CDTF">2021-05-17T07:13:29Z</dcterms:modified>
</cp:coreProperties>
</file>