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7433" autoAdjust="0"/>
  </p:normalViewPr>
  <p:slideViewPr>
    <p:cSldViewPr snapToGrid="0">
      <p:cViewPr varScale="1">
        <p:scale>
          <a:sx n="45" d="100"/>
          <a:sy n="45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23:51.2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1340 1364 0,'24'0'31,"-24"25"-15,0 0-1,-24 25 1,-26 74-1,0 0 1,1 25 0,24-75-1,25-49 1,74-25 0,50-25-1,-74-25 1,49 1-16,-74 24 15</inkml:trace>
  <inkml:trace contextRef="#ctx0" brushRef="#br0" timeOffset="301.1">1389 1364 0,'0'0'0,"-25"0"31,25-24-31,25-1 16,74-50-1,-24 26 1,-1-1 0</inkml:trace>
  <inkml:trace contextRef="#ctx0" brushRef="#br0" timeOffset="483.77">1340 1637 0,'0'0'15,"-25"0"-15,0 0 16,50 0-16,24-25 16,75-74-1,-24 25 1</inkml:trace>
  <inkml:trace contextRef="#ctx0" brushRef="#br0" timeOffset="750.32">2183 1315 0,'0'-25'15,"0"50"-15,25-75 16,-50 50 15,0 50-31,0-1 16,-49 75 0,0 25-1,24-74 1,25-26-16,0 1 15,1-25-15</inkml:trace>
  <inkml:trace contextRef="#ctx0" brushRef="#br0" timeOffset="967.08">1836 1488 0,'0'0'0,"25"-24"0,-50-1 16,25 0-1,0 0 1,0 50 0,74 99-1,-49-50 1,0 1-16,24-25 16,-24-1-16</inkml:trace>
  <inkml:trace contextRef="#ctx0" brushRef="#br0" timeOffset="1383.35">2431 1414 0,'0'0'16,"-25"50"15,0 24-31,25-24 15,-24 49 1,-1-74-16,25 0 16,0-50 15,25-124-15,24-25-1,26 25 1,-26 75-1,1 49 1,-25 50 15,-25 25-31,25 123 16,-1-98 0,-24 98-1,0-73 1,0-76-1,0 1-15</inkml:trace>
  <inkml:trace contextRef="#ctx0" brushRef="#br0" timeOffset="2016.9">2506 1637 0,'0'0'15,"0"-25"-15,-25 25 16,25-49-1,49-1 1,1 1 0,74-51-1,-74 51 1,-1 24-16,1 0 16,-25 25-1,-1 25 1,-24 49-1,0 26 1,0-1 0,-24-50-1,24-24 1,24-99 15,26-50-15,0 0-1,-26 74 1,1 25 0,0 25-1,0 100 1,0 24 0,24-50-1,-24-49 1,0-50-16,25-49 15,-1 24 1,26-99 0,24 25-1,-50 75 1,-24 49 0,0 99-1,-50 50 1,0 99-1,25-174 1</inkml:trace>
  <inkml:trace contextRef="#ctx0" brushRef="#br0" timeOffset="2500.46">3919 1216 0,'0'0'0,"25"-25"15,-25 0 17,0 50-17,-25 74 1,25 174 0,-24-99-1,-1-100 1,25-49-1,0-50 17,25-25-32,-25-123 31,24-26-15,-24 75-1,25 25 1,25 0-1,0 49 1,-1 25 0,-24 50-16,25 50 15,-26 49 1,-48 49 0,-51-74-1,26-24 1,24-75-1</inkml:trace>
  <inkml:trace contextRef="#ctx0" brushRef="#br0" timeOffset="2767.95">4564 1067 0,'0'0'16,"0"-25"-16,0 50 16,-24 0-16,24-1 15,0 26-15,0 0 16,0 74 0,0-25-1,0-25 1,49-49-1,1-25 1</inkml:trace>
  <inkml:trace contextRef="#ctx0" brushRef="#br0" timeOffset="3033.32">5085 1141 0,'0'0'15,"0"-25"1,0 50 15,0 25-15,-24-1-16,24 1 16,-25 74-1,0 0 1,50-74-16,0-1 15,24-24 1,-24-50 0</inkml:trace>
  <inkml:trace contextRef="#ctx0" brushRef="#br0" timeOffset="3267.35">5110 1166 0,'0'0'0,"-25"-25"32,25 0-17,25 1-15,50-26 16,-1 25-1,-24 0 1</inkml:trace>
  <inkml:trace contextRef="#ctx0" brushRef="#br0" timeOffset="3410.4">5110 1389 0,'0'0'0,"75"-25"16</inkml:trace>
  <inkml:trace contextRef="#ctx0" brushRef="#br0" timeOffset="4116.27">744 2654 0,'50'0'0,"-1"0"16,26-24-16,-1 24 15,125-25 1,74 0 0,24-25-1,75 1 1,1-1 0,23 1-1,1 24 1,-223 0-16,223 0 15,-50-25 1,0 1 0,-49-1 15,-99 25-15,-51 1-1,-98-1 1</inkml:trace>
  <inkml:trace contextRef="#ctx0" brushRef="#br0" timeOffset="4533.16">6003 1414 0,'0'0'0,"0"-25"31,0 50 0,0 0-15,25-25 15,0 25-15,0-25-1,-25-25 1,25 25-1,-25-25-15,0 0 16,-25 25 0</inkml:trace>
  <inkml:trace contextRef="#ctx0" brushRef="#br0" timeOffset="4849.31">6078 1910 0,'74'0'31,"-49"0"-31,0 0 16,-25-25-16,0 1 31,-25 24-15,-25 0-1,26 0-15</inkml:trace>
  <inkml:trace contextRef="#ctx0" brushRef="#br0" timeOffset="6818.36">8211 645 0,'-25'0'15,"50"0"1,-25-25 0,0 0-1,0 1 1,-25-1 0,25 0-16,0 0 15,-49 25 1,-1 25-1,-49 49 1,49 50 0,50-24-1,99-26 1,1 0 0,24 1 15,-99-50-31,-25 24 15,-100 51 17,-24-100-17,50 0 1,49 0-16</inkml:trace>
  <inkml:trace contextRef="#ctx0" brushRef="#br0" timeOffset="7134.1">8633 868 0,'-25'25'16,"50"-50"-16,-75 75 0,25-25 0,-24-1 15,24 51 1,50-25-1,49-50 1,1-50 15,-1 25-15,-74 0-16,0 0 16,-50-24-1,-49 24 1,50 25-16,-26-25 15</inkml:trace>
  <inkml:trace contextRef="#ctx0" brushRef="#br0" timeOffset="7369.06">8906 645 0,'0'0'15,"0"-50"1,25 75 15,-25 25-15,0-1 0,0 125-1,0-100-15,0 51 16,0-51-1</inkml:trace>
  <inkml:trace contextRef="#ctx0" brushRef="#br0" timeOffset="7684.41">9303 843 0,'0'0'0,"24"-24"0,-24-1 47,0 50-47,25 49 31,0 25-15,-25-74-16,0 25 16,25-50-1,24-50 1,1-24-1,-25-50 1,24 0 0,-24 49-1</inkml:trace>
  <inkml:trace contextRef="#ctx0" brushRef="#br0" timeOffset="7999.82">9848 943 0,'0'0'0,"75"0"31,-50 0-31,24-25 16,26-25-1,-1-24 1,-49 24-1,-75 25 1,-49 100 0,0-1-1,49 25 1,50-24 0,50-25-1,49-26 1,-25-24-16,1 0 15</inkml:trace>
  <inkml:trace contextRef="#ctx0" brushRef="#br0" timeOffset="10466.94">10369 2406 0,'0'-24'47,"0"48"-47,0 1 16,0 0-16,0 25 15,0-1 1,50 1-1,24-50 1,26-25 0,-26-49-1,-24-1 1,-26 26-16,-24-1 16,25 25-1,-50 50 16,25 74-15,0 75 0,0 24 15,25 50-15,0 0-1,-25-49 1,-50-50-1,1-50 1,24-74-16,-74-25 16,24-124-1,26-50 1,24 0 0,25 75-1</inkml:trace>
  <inkml:trace contextRef="#ctx0" brushRef="#br0" timeOffset="10801.28">11188 1861 0,'0'0'16,"0"24"31,0 1-32,-25 25-15,0-25 0,25 24 16,-24-24 0,24 25-1</inkml:trace>
  <inkml:trace contextRef="#ctx0" brushRef="#br0" timeOffset="10984.04">11436 1910 0,'0'0'0,"0"-25"31,-25 75-15,0-25 0,1 0-16,-1 24 15,-25 50 1,50-74-16</inkml:trace>
  <inkml:trace contextRef="#ctx0" brushRef="#br0" timeOffset="19683.75">11907 2952 0,'-24'0'62,"48"0"79,26 0-141,24-25 16,1 25-16,-26-25 15,100 1 1,-74 24-1,-51-25 1,26 25 0</inkml:trace>
  <inkml:trace contextRef="#ctx0" brushRef="#br0" timeOffset="20202.07">12949 2580 0,'0'0'0,"0"-50"31,-25 50-15,25-24-16,0-1 15,50 0-15,0 0 16,-1 25-16,75-25 16,-74 25-1,-25 25 1,-50 99 0,-99 50 15,99-125-16,0-49-15,25 25 32,75-50-17,24 1 1,0 48 0,-74 1-1,25 50 1,-125 74-1,26-75 1,-26-74 0,25 25-1,1-50 1,49 0 0</inkml:trace>
  <inkml:trace contextRef="#ctx0" brushRef="#br0" timeOffset="20701.43">13718 2679 0,'0'0'0,"25"0"0,-25-25 16,25 25 15,-25 25-16,0 0-15,25 0 16,24-25 0,26-25-1,-26-25 1,1 1 0,-25 24-1,0 25 32,-25 25-47,24 74 31,1 149-15,-25-49 0,0-51-1,-49-24 1,-1-49-1,-24-75 1,24-25 0,0-99-1,25 0 1,25 0 0</inkml:trace>
  <inkml:trace contextRef="#ctx0" brushRef="#br0" timeOffset="20985.15">14735 2034 0,'0'-25'15,"0"50"-15,0-74 16,-24 98 15,-1 1-31,0-1 16,-74 125 0,74-99 15,0-51-31</inkml:trace>
  <inkml:trace contextRef="#ctx0" brushRef="#br0" timeOffset="21467.86">16025 3027 0,'0'0'0,"-25"0"16,50 0 30,25-25-46,24 25 16,100 0 0,-25-25-1,-25 0 1,-99 25 0</inkml:trace>
  <inkml:trace contextRef="#ctx0" brushRef="#br0" timeOffset="21702.45">16348 2704 0,'0'0'0,"0"-50"32,-25 50-1,25 50-31,0 0 15,0 74 1,25 74 0,-25-24-1,0-75-15,0-49 16,0-26-16</inkml:trace>
  <inkml:trace contextRef="#ctx0" brushRef="#br0" timeOffset="22150.97">17191 2704 0,'0'0'0,"25"-74"31,0 74-31,0-25 15,49 25 1,50 0 0,0 74-1,-49 25 1,-51 25 0,-73-49-16,-50 74 15,-50-50 1,49-49-1,1-50 17,74-50-17,25-49 1,25 49 0,0 25-1,0 1 1,49 73-1,25 26 1,1-1 0</inkml:trace>
  <inkml:trace contextRef="#ctx0" brushRef="#br0" timeOffset="22634.26">18010 2754 0,'0'0'0,"0"-25"16,0 0-1,0 50 1,0 0 0,25 49-1,24-24 1,-24-26-16,0-24 15,25-24 1,-1-51 0,1-24-1,-50 25 1,0 74 15,25 74-15,-1 75-1,-24 49 1,25 1 15,-25-1-15,0-99-16,-49 75 16,-26-25-1,1-99 1,-26-50-1,51-124 1</inkml:trace>
  <inkml:trace contextRef="#ctx0" brushRef="#br0" timeOffset="22969.21">19622 2902 0,'-25'0'16,"1"0"-1,48-24 17,26 24-32,0 0 15,-1-25-15,26 25 16,-26-25-16,51 0 16,-76 25-1</inkml:trace>
  <inkml:trace contextRef="#ctx0" brushRef="#br0" timeOffset="23135.07">19622 3126 0,'0'0'16,"-25"25"-16,1-25 31,48 0-15,101-25-1,-26 0-15,0 0 16</inkml:trace>
  <inkml:trace contextRef="#ctx0" brushRef="#br0" timeOffset="23803.51">20367 2357 0,'0'-25'15,"0"0"17,49 25-32,-24-25 15,74 50 1,25 0-1,-25 49 1,-74 50 0,-50 25-1,-74 0 1,25-50 0,24-74-1,25 0 16,50-25-15,74-25 0,25-25-1,-24 1 1</inkml:trace>
  <inkml:trace contextRef="#ctx0" brushRef="#br0" timeOffset="24452.16">21284 2506 0,'0'-25'32,"25"0"-1,0 25-15,25-25-16,-1 0 15,1 25 1,-25-24-16,-1 24 15,1 49 1,-25 50 0,-74 50-1,24-50 1,25-49 0,1-25-1,48-75 16,51-74-15,49-25 15,-50 1-15,-24 73 0,-100 100 15,1 74-16,24 0 1,25 25 0,49-49-1,51-26 1,49-49 0</inkml:trace>
  <inkml:trace contextRef="#ctx0" brushRef="#br0" timeOffset="25051.85">22376 1637 0,'0'-25'47,"0"1"-47,25 24 15,24-25 1,1-25 0,24 50-1,-74-25 1,0 50-1,0 0 1,-24 49 0,24-49-1,24-25-15,1 25 16,25 0 0,-25 0 15,-25 0-16,-50 24 1,25 1 0,0-50-1,25 25-15</inkml:trace>
  <inkml:trace contextRef="#ctx0" brushRef="#br0" timeOffset="25584.97">22897 2630 0,'25'0'31,"24"0"-31,1 0 16,24-25 0,75 25-1,-50-25 1,-74 25 0</inkml:trace>
  <inkml:trace contextRef="#ctx0" brushRef="#br0" timeOffset="26219.09">24410 2257 0,'0'0'16,"0"-24"-16,0-1 16,0 0-16,0 0 15,0 0 1,0 1-16,-50-26 15,1 50 1,-100 0 0,-49 0-1,24 74 17,149-24-17,75 0 1,74-26-1,49-24 1,-49-24 0,-49-1-1,-50 0 1,-1 25 31,-24 25-47,0 0 15,25 74 1,-25 0-16,0 75 16,0-1-1,25-49 1,0-74 15,0-25-31</inkml:trace>
  <inkml:trace contextRef="#ctx0" brushRef="#br0" timeOffset="26769.44">24906 2332 0,'0'0'16,"0"-25"-16,0 0 15,0 0-15,0 1 16,25-1-1,49 0 1,50 25 0,-24 0-1,-26 50 1,-74 24 0,-50 50-1,-74 0 1,50-49-1,49-75 17,25 24-32,0-48 31,50-26-31,24-49 16,25-75-1,-24 50 1,-50 50-1,0 74 17,-75 49-17,25 50 1,25 26 0,0 23-1,25-73 1,25-50-16,49-25 15,-50 0 1</inkml:trace>
  <inkml:trace contextRef="#ctx0" brushRef="#br0" timeOffset="27102.29">25774 1737 0,'0'0'0,"25"-75"32,0 75-32,0-25 0,24 50 15,-24 25 1,-25 74-1,-49-25 1,49-49 15,-25-50-15,74 24 0,51-48-1,-51 24-15</inkml:trace>
  <inkml:trace contextRef="#ctx0" brushRef="#br0" timeOffset="27801.01">26246 2382 0,'25'0'0,"-1"-25"79,1 25-79,50 0 15,-1 0-15,0 0 16,26-25-16,73 25 15,-49-25 17,-99 25-17</inkml:trace>
  <inkml:trace contextRef="#ctx0" brushRef="#br0" timeOffset="28068.8">26593 2233 0,'0'0'0,"0"-25"62,0 50-62,0 24 16,0-24-16,25 74 15,0 25 17,-25 25-17,24 0 1,26-75-16</inkml:trace>
  <inkml:trace contextRef="#ctx0" brushRef="#br0" timeOffset="28518.02">27883 1935 0,'0'0'0,"25"-74"31,-25 49-16,-25 50 17,0-1-17,0 76 1,1 48 0,-1 26-1,25-50 1,25-74-16,74 24 15,50-49 1,-25-25 0,-75-50-1,-49-24 1,-74 24 0,-75 26-1,25-1 1,0 25-1,74 49 1</inkml:trace>
  <inkml:trace contextRef="#ctx0" brushRef="#br0" timeOffset="28985.55">28354 2307 0,'0'0'0,"25"-74"32,-25 49-32,25 25 15,25-25 1,24 25 0,25 50-1,0-1 1,-99 51-1,0-51-15,-49 50 32,-26-24-17,75-50 1,-24-25 0,48-25-1,26-74 1,0-50-1,-1 25 1,-24 74 0,0 50-1,-50 25 1,-25 99 0,26 25-1,48-50 1</inkml:trace>
  <inkml:trace contextRef="#ctx0" brushRef="#br0" timeOffset="29419.41">29868 2530 0,'0'-24'32,"0"-1"-1,24 25-15,51 0-1,24 25-15,25-25 16,0 0-16,0 0 15,75 0 1,-100 0 0</inkml:trace>
  <inkml:trace contextRef="#ctx0" brushRef="#br0" timeOffset="29736.49">30637 2357 0,'0'0'16,"0"-25"-16,0 0 16,0 0 15,24 50-15,76 0-1,48 0 1,-23 24-1,-76 1 1,-49 0 0,-74 49-1,24-74-15,0 24 16,-49 26 0,74-51-1,-24 1-15,24-25 0</inkml:trace>
  <inkml:trace contextRef="#ctx0" brushRef="#br0" timeOffset="29969.07">30736 2357 0,'0'-25'0,"0"50"0,0-75 15,0 25 16,0 50-15,0 25-16,-25-1 16,50 1-16,-25 0 15,25 24-15,24 50 16,1-50 0,-25-49-1</inkml:trace>
  <inkml:trace contextRef="#ctx0" brushRef="#br0" timeOffset="30185.93">31604 2406 0,'25'-24'0,"-50"48"0,50-73 31,-25 74-15,0 24-16,25 50 16,-50 50-1,25-99 1</inkml:trace>
  <inkml:trace contextRef="#ctx0" brushRef="#br0" timeOffset="30635.79">31951 2282 0,'0'-49'16,"0"98"-16,-24-148 0,-1 49 16,0 26-1,0-1-15,-24 0 16,-51 25-1,-24 25 1,0 49 0,50 25-1,24 50 1,25 50 0,100 98 15,-1-222-31,174 24 31,-74-99-15,-124 0-1,24-49-15,0-100 16,-74-25 0,-49-49-1,-75 74 1,-50 74-1,-74 51 1</inkml:trace>
  <inkml:trace contextRef="#ctx0" brushRef="#br0" timeOffset="68754.05">1340 5755 0,'0'-24'0,"0"-1"47,0 0-31,-50 25-16,25-25 16,-74 25-1,0 25 16,49 0-31,-24 49 16,49 25 0,50 1-1,49-51 1,25 1 0,-24 24-1,-1-24 1,-74 49-1,-49 0 1,-51 1 0,-24-51-1,-74-49 1,74-74 0,49-26-1,75 26 16,0 24-31</inkml:trace>
  <inkml:trace contextRef="#ctx0" brushRef="#br0" timeOffset="71188.71">1612 5929 0,'-24'0'31,"24"-25"16,-25 50 0,25 0-47,-25 24 16,0 1-1,0 49 1,1-24 0,24-51-1,24 1 1,1-25 0,0-25-16,25-49 15,-1 24 1,-24-24-1,-50 24 1,-24 26 0,-1-1-1,25 25 1</inkml:trace>
  <inkml:trace contextRef="#ctx0" brushRef="#br0" timeOffset="71637.87">2084 5706 0,'0'0'0,"0"-25"47,0 50-32,0 24-15,-25 1 16,0 99 0,0 49-1,1-49 1,-1-50-1,50-49 1</inkml:trace>
  <inkml:trace contextRef="#ctx0" brushRef="#br0" timeOffset="71970.75">2406 6152 0,'-25'-25'15,"25"50"1,-24 0 15,24 0-31,24-25 16,1 0-1,-25-50 1,0 1 0,-25-1-1,-24 25 1,24 25 0</inkml:trace>
  <inkml:trace contextRef="#ctx0" brushRef="#br0" timeOffset="72271.7">2406 6549 0,'0'0'0,"25"0"31,-25-25 32,0 1-48,0-1 1,-25 0-16,0 25 15,25-25-15,-49 0 16,24 25-16</inkml:trace>
  <inkml:trace contextRef="#ctx0" brushRef="#br0" timeOffset="72687.42">372 7318 0,'0'0'0,"-50"25"16,1-25-16,24 0 15,0 25 1,50-25 0,25 0-1,198-50 1,124 1 0,74-75-1,-49 49 1,-99 25-1,-224 50-15,1-24 32</inkml:trace>
  <inkml:trace contextRef="#ctx0" brushRef="#br0" timeOffset="79738.34">4689 6127 0,'0'0'0,"0"-24"32,0-1-32,-25 25 31,25-25-31,0 50 31,0 24-15,-25 26-16,-25 123 15,1 1 1,-26-50 0,50-75 15</inkml:trace>
  <inkml:trace contextRef="#ctx0" brushRef="#br0" timeOffset="80322.83">5135 5954 0,'0'0'0,"0"25"15,-25 74 1,25 25 0,-49-25-1,24-49 1,-25 74 0,50-75-16,-25-49 31,25 0-16,50-74 1,99-75 0,-75 99-1,-49 50 1,25 100 0,-26 24-1,1-25 1,25-74-1,24-50 1,26-49 0,-26-26-1,-49-24 1,-25 50 15,-25 74-15,-25 25-16,1 74 15,24 50 1,50-50 0,49-74-1,1-25 1,-1-25 0</inkml:trace>
  <inkml:trace contextRef="#ctx0" brushRef="#br0" timeOffset="80621.99">4614 5780 0,'0'0'0,"0"-25"16,0 1-16,25-1 15,0 0-15,49-25 16,100-24 0,49-25-1,-173 99 1,-1 0-16</inkml:trace>
  <inkml:trace contextRef="#ctx0" brushRef="#br0" timeOffset="81621.25">8211 5979 0,'0'0'0,"0"-25"0,0 0 15,0 0 1,-25 25-1,-49 75 1,-1 98 0,51 50-1,24-49 1,99-99 0,50-75-1,24-25 1,-98-25-1,-50 25 1,-100 25 0,-49 25-1,50 0 1,99-50 15,123-74-15,26 0-1,0 74 1,-75 25 0,-74 74-1,-25 50 1,-50 25 0,0-25-1,50-99 1</inkml:trace>
  <inkml:trace contextRef="#ctx0" brushRef="#br0" timeOffset="82221.83">9303 6450 0,'0'0'0,"0"-25"31,24-25-31,1 26 16,-25-26 0,50-24-1,-25 24 1,-75 50 0,25 25-1,-49 49 1,-1 75-1,75-74 1,75-51 0,-1-24-1,50-49 1,-25-26 0,-24 1 15,-25 24-16,-1 25 1,-24 75 0,0 49-1,-75 25 1,25-24 0,25-125 15,75-99-16,24 24 1,-25 51 0,-24 24-1,-25 50 1,0 49 0,-25-49-1</inkml:trace>
  <inkml:trace contextRef="#ctx0" brushRef="#br0" timeOffset="82672.19">10444 6375 0,'0'0'0,"25"-24"16,-1-26 0,-24-24-1,-24 24 1,-1 50-1,-25 25 1,1 49 0,24 25-1,25 1 1,49-51 0,26 1 15,-50-25-16,24-50 1,26-99 0,-1 0-1,0 74 1,-49 50 0,25 25-1,-50 25 1,25 24-1,-25-49 1,49-50 15</inkml:trace>
  <inkml:trace contextRef="#ctx0" brushRef="#br0" timeOffset="83155.42">11461 6351 0,'0'0'15,"25"0"1,-25-25 0,-75 0-1,-24 50 1,25 0 0,198-75 30,-75 25-46,75-24 16,-99 49 0,0 24 15,-25 26-31,25 24 16,49-24 15,25-25-16,-24-25 1,24-75 0,0-73-1,-49-125 1,-25 124-16,-25-74 16,24 148-1,-48 75 1,-1 124-1,-50 100 1,51 48 0</inkml:trace>
  <inkml:trace contextRef="#ctx0" brushRef="#br0" timeOffset="83604.75">14190 5830 0,'0'0'16,"24"-50"0,-24 25-1,-24 75 1,-1 0-16,-25 74 16,50-50-1,0 75 1,75-50-1,-1-25 1,-49 1 0,-50-25-1,-74-50 1,0 0 0,49-25-1,75 0-15</inkml:trace>
  <inkml:trace contextRef="#ctx0" brushRef="#br0" timeOffset="83889.4">14760 6152 0,'0'0'0,"-49"25"31,-26 49-15,50 26-1,75-51 1,99-49 0,-25-25-1,-50-24 1,-74-50 0,-74 24-1,-1 50-15,26 1 16,-75-1-1,99 25 1</inkml:trace>
  <inkml:trace contextRef="#ctx0" brushRef="#br0" timeOffset="84038.86">15207 5755 0,'0'0'0,"49"-24"31,-24 73-16,-25 26 1,0 49 0,0 24-16</inkml:trace>
  <inkml:trace contextRef="#ctx0" brushRef="#br0" timeOffset="84171.87">15628 6475 0,'0'0'0,"0"25"0,-24-1 16,24-48 15</inkml:trace>
  <inkml:trace contextRef="#ctx0" brushRef="#br0" timeOffset="84872.23">17439 6103 0,'0'0'0,"-49"-75"15,49 50 1,-25 25 0,0 25-1,0 74 1,25 1 0,0-51-1,50 1 1,24-50-1,50-50 1,-74-49 0,-50 0-1,-74 0 1,-1 74 0,100 50 15,124-1-16,124-24 1,-125 0-16,-23-24 16,-1-1-16,49-74 15,-123-25 1,-100 49 0,-49 50 15,0 50-16,49 50 1,25 49 0,25 49-1,25 1 1,50 24 0,-51 26-1,-24 24 1,-99-75-1</inkml:trace>
  <inkml:trace contextRef="#ctx0" brushRef="#br0" timeOffset="85055.51">18233 6723 0,'0'0'0,"0"-50"31,-25 25-16,25 1 1,25-1 0,74-25-1,-24 25-15</inkml:trace>
  <inkml:trace contextRef="#ctx0" brushRef="#br0" timeOffset="85588.99">20863 5904 0,'0'0'0,"0"-25"47,0 75-31,-25 0-16,25-1 15,0 75 1,0 0 0,0-99-1</inkml:trace>
  <inkml:trace contextRef="#ctx0" brushRef="#br0" timeOffset="85956.17">21011 5507 0,'0'0'0,"0"-74"0,-24 49 16,-1 0-1,-99 25 1,0 75-1,0 73 1,74-48-16,25 24 16,25 124-1,174 25 1,-75-224 0,25 1-16,100-50 15,-26-50 1,-74-49-1,-124-124 1,-74-25 0,-125 49 15,25 125-15,50 49-16</inkml:trace>
  <inkml:trace contextRef="#ctx0" brushRef="#br0" timeOffset="86306.95">23964 5557 0,'0'0'0,"0"25"16,0-1-1,-25 1 1,25 0-1,0 25 1,0-25-16,0 49 16,-25-24-1,25-26 1</inkml:trace>
  <inkml:trace contextRef="#ctx0" brushRef="#br0" timeOffset="86656.48">24435 5507 0,'25'25'0,"-50"-50"0,25 75 15,0-25-15,-25-1 16,25 51 0,25-50-16,0 0 15,74 24 1,-74 1-1,-149 24 1,-100-24 0</inkml:trace>
  <inkml:trace contextRef="#ctx0" brushRef="#br0" timeOffset="87607.28">9352 8906 0,'0'0'0,"0"-50"16,25 50 0,-25 50 15,25 49-16,0 25 1,49-74 0,0-50-1,1-50 1,-25-49 0,-26-25-1,1 49 1,-25 51-1,0-1 1,0 74-16,0 1 16,-25 198-1,25 0 17,25 25-17,0 25 1,-25-75-1,-74-49 1,-26-100 0,-24-74-1,-25-124 1,25-99 0,50-75-1,99 75 1</inkml:trace>
  <inkml:trace contextRef="#ctx0" brushRef="#br0" timeOffset="87855.85">10667 9328 0,'0'0'0,"25"0"16,74 0 15,-49 0-31,24-25 16,50 0 0,0 0-1,-99 25-15</inkml:trace>
  <inkml:trace contextRef="#ctx0" brushRef="#br0" timeOffset="88005.67">10865 9625 0,'0'0'0,"-24"50"16,-1-25 15,149-50 0,124-25-31</inkml:trace>
  <inkml:trace contextRef="#ctx0" brushRef="#br0" timeOffset="88656.52">13123 8906 0,'0'0'0,"0"-25"31,0 50-15,-25 24-16,25 26 16,25 49-1,49-25 1,26-74-1,-1-50 1,-25-74 0,1-25-1,-75 0 1,0 49 0,0 51-1,0 98 16,0 75-15,24 49 0,1 75-1,0 0 1,0-50 0,-50-123-1,-25-76 1,-49-98-1,0-100 1,49-24 0,50 123-16</inkml:trace>
  <inkml:trace contextRef="#ctx0" brushRef="#br0" timeOffset="89039.19">14214 9873 0,'0'0'0,"0"-24"16,0-1-1,-24 25 17,-1 0-32,-50 49 15,-24 51 1,50-1 15,24 0-15,74-25-1,26-49 1,24-25 0,-49-25-16</inkml:trace>
  <inkml:trace contextRef="#ctx0" brushRef="#br0" timeOffset="89489.73">16447 9204 0,'0'0'0,"0"-25"0,-25 25 31,50 0-15,0 0-1,49-25-15,100 25 16,24-25 15,-123 25-31,24-25 16</inkml:trace>
  <inkml:trace contextRef="#ctx0" brushRef="#br0" timeOffset="89705.77">16670 8906 0,'-25'0'16,"25"25"-1,0 24 1,0 1-16,25 49 16,0 50-1,25 0 1,-1-100 0</inkml:trace>
  <inkml:trace contextRef="#ctx0" brushRef="#br0" timeOffset="90240.69">17836 8707 0,'0'0'0,"0"-24"16,0 48-1,25 26 1,25 24 0,49-24-1,25-50 1,0-50 15,-74-24-15,-26-25-1,-24 49 1,0 25 0,0 75-1,0 49 1,0 75 0,50 0-1,-25 24 1,-25-24-1,-25-50 1,-49-50 0,-26-74-1,-24-74 1,75-50 0,24-25 15,25 50-16,25 74-15</inkml:trace>
  <inkml:trace contextRef="#ctx0" brushRef="#br0" timeOffset="90805.73">18878 9427 0,'0'49'32,"0"-24"-32,0 0 15,-25 0-15,50 74 16,-25-25-16,0 51 31,0 23-15,-25 1-1,25-25 1,25-49 0,-25-51 15,-25-98-15,25-50-1,0-99 1,0 24-1,0 26 1,0 98-16,25-49 16,25 25-1,-25 25 1,24 49 15,1 25-15,-25 25-1,-25 74 1,-50 0 0,-24 0-1,-26-24 1</inkml:trace>
  <inkml:trace contextRef="#ctx0" brushRef="#br0" timeOffset="92705.53">21656 9551 0,'0'-25'16,"50"0"15,0 25-31,24 0 16,199-25-1,49 25 1,-123 0-16,123 0 16,-73 0-1,-150 0 1,-74 0 0</inkml:trace>
  <inkml:trace contextRef="#ctx0" brushRef="#br0" timeOffset="92988.93">23195 9303 0,'0'0'0,"-25"0"16,25-25 0,0 0-1,99 25 1,50 0-1,24 50 1,-49 24 0,-74 1-1,-75 24 1,-74 0 15,-25 0-15,50-74-16</inkml:trace>
  <inkml:trace contextRef="#ctx0" brushRef="#br0" timeOffset="93223.05">23294 9278 0,'0'0'0,"25"-25"0,-25 0 15,-25 50 32,25 25-47,-25 49 16,25 25-1,0 50 1,50-25 15,-1-100-31</inkml:trace>
  <inkml:trace contextRef="#ctx0" brushRef="#br0" timeOffset="93606.16">24981 9104 0,'0'-24'31,"24"24"-31,26 0 16,-25 24-1,24-24-15,-24 25 16,50 50-1,-75 24 1,-50 25 0,0-25-1,26-49 1,48-50 0,26 0-1,74-50 1</inkml:trace>
  <inkml:trace contextRef="#ctx0" brushRef="#br0" timeOffset="94022.88">25675 8732 0,'0'0'0,"-124"-124"15,50 75-15,-75-1 31,0 25-15,0 75 0,-24 74-1,49 49 1,0 26 0,74 24-1,50-124-15,25 125 16,99-51-1,124-73 1,0-76 0,0-48-1,-25-76 17,-74-73-17,-75-75 1,-123-25-1,-199 74 1,25 125-16</inkml:trace>
  <inkml:trace contextRef="#ctx0" brushRef="#br0" timeOffset="97156.63">1116 12726 0,'0'0'0,"25"0"0,-25-25 47,-25 75-31,25 0-16,-24 98 15,-1 51 1,25-100 0</inkml:trace>
  <inkml:trace contextRef="#ctx0" brushRef="#br0" timeOffset="97373.03">1141 12801 0,'0'0'0,"25"-75"15,-25 50 1,74-49 0,50 0-1,0-1 1,-74 75-1</inkml:trace>
  <inkml:trace contextRef="#ctx0" brushRef="#br0" timeOffset="97539.47">1141 13098 0,'0'0'0,"-25"25"16,50-50 15,25 25-15,99-74-1</inkml:trace>
  <inkml:trace contextRef="#ctx0" brushRef="#br0" timeOffset="97755.71">1612 12875 0,'0'25'31,"-24"24"-15,24-24-16,-25 74 31,25 1-15,0-75-1</inkml:trace>
  <inkml:trace contextRef="#ctx0" brushRef="#br0" timeOffset="98040.91">1861 12850 0,'24'0'0,"1"25"16,-25 25-16,0 24 15,25-24-15,-25-1 16,0-24 15,0-50-15,0-24-1,50-26 1,-26 1 0,1 24-16,25 1 15</inkml:trace>
  <inkml:trace contextRef="#ctx0" brushRef="#br0" timeOffset="98290">2282 12875 0,'0'25'0,"0"0"16,-25 24 0,50 1-1,0-1 1,25 1 15,-26-25-15,1 49-1,-124-24 1,0 0 0,0-50-1</inkml:trace>
  <inkml:trace contextRef="#ctx0" brushRef="#br0" timeOffset="98522.85">2654 12677 0,'0'0'16,"25"0"-1,-50 49-15,25 1 32,0-1-32,-49 51 15,74 24 1,49-50-1,25-49 1,-24-50 0</inkml:trace>
  <inkml:trace contextRef="#ctx0" brushRef="#br0" timeOffset="98690.03">2729 12875 0,'0'0'15,"-25"0"-15,-25-25 16,26 25 0,73-25-1,26 1 1</inkml:trace>
  <inkml:trace contextRef="#ctx0" brushRef="#br0" timeOffset="99257.05">4192 12751 0,'0'0'0,"0"50"32,-24-1-17,-51 125 1,-24 24-1,24-98-15</inkml:trace>
  <inkml:trace contextRef="#ctx0" brushRef="#br0" timeOffset="99973.35">4887 12726 0,'0'0'0,"25"-25"31,-50 25-31,0 50 0,-24 24 32,49 1-17,24-50 1,76-25-1,-26-50 1,0-24 0,-74 24-1,25 50 1,-25-25 0,25 75-1,0 24 1,24-24-1,51-50 1,-76 0-16,51-75 16,-50 1-1,0-50 17,-1 25-17,-24 74 1,0 50 15,50 74-15,49-25-1,-24-24 1,-26-50 0,-24-25-16,0-24 15,0-51 1,-25 1-1,-25 99 1,-50 25 0,1 99-1,49 0 17,75-25-17,24-49-15</inkml:trace>
  <inkml:trace contextRef="#ctx0" brushRef="#br0" timeOffset="101040.18">7442 12379 0,'0'0'0,"-25"-25"15,25 50 1,0 0 0,0 24-1,0 1-15,25 74 16,25-50-1,-25-49 1,74-74 0,25-51-1,0 1 1,-50 74 0,-24 50-1,-50 50 1,49 24-1,26-25 1,49-74 0,50-49-1,-26-75 1,-148 24 15,-74 26-15,-50 74-1,0 49 1,49 26 0,75-1-1,0-24 1,75-50 0,24-50-1,0-49 1,-24 25-1,-26 74-15,1 0 16,-25 49 0,0 51-1,-1 24 1,26-75 15,0-49-15,24-49-1,1-51 1,-26-24 0,-24 99-1,0 1 1,0 73 0,74 51-1,0-76 1,25-24-1,-25-49 1,-74-51 0,-25 1-1,-25 25 17,-49 74-17,24 49 1,25 75-1,1 25 1,24-25 0,24-49-16,1-50 0</inkml:trace>
  <inkml:trace contextRef="#ctx0" brushRef="#br0" timeOffset="101406.21">11883 12106 0,'0'-25'0,"0"50"0,-25 0 31,25 24-15,-25 125-1,50 25 1,-25-125-16</inkml:trace>
  <inkml:trace contextRef="#ctx0" brushRef="#br0" timeOffset="101773.23">11709 12503 0,'0'0'0,"25"0"0,-1-25 16,51 0 0,99-24-1,24-1 1,-24 0 0,-100 50-1,-74-24 1,-50 73-1,26-24-15,-51 74 16,75 1 0,75-76-1,74-48 17,-50-26-17,-50-25 1,-98 1-1,-100 24 1,0 50 0</inkml:trace>
  <inkml:trace contextRef="#ctx0" brushRef="#br0" timeOffset="102173.1">15132 11684 0,'0'0'16,"25"-25"0,-25 50-1,-50 50 1,-24 74 0,49 49-1,25 50 1,25-49-1,0-51 1,0-48 0,-75-51-1</inkml:trace>
  <inkml:trace contextRef="#ctx0" brushRef="#br0" timeOffset="102489.87">14686 12428 0,'0'0'0,"149"-99"31,-75 74-31,0 1 16,100-51 0,0 26-1,-25 24 1,-100 0-1,-49 50 1,-25 0 0,-49 49-1,49-24-15,25 24 16,25 0 15,25-49-15</inkml:trace>
  <inkml:trace contextRef="#ctx0" brushRef="#br0" timeOffset="103189.77">15653 12056 0,'0'0'0,"25"-49"16,-25 24-1,0 0 1,25 25-1,-25 25-15,49 49 16,-24 75 0,-25-25-1,0-74 17,0-100-1,75-49-16,-1 25 1,0 24 0,-24 75-1,-25 24 1,0 26 0,24-50-16,75-1 15,0-24 1,0-49-1,-49-26 1,-75 1 0,-75 49-1,1 50 1,0 25 15,49 49-15,50-50-1,24-24 1,100-50 0,-75-49-1,1-75 1,-75-74 0,50-50-1,-26 50 1,-24 148-1,25 100 1,-50 99 0,25 75-1,25 49 1</inkml:trace>
  <inkml:trace contextRef="#ctx0" brushRef="#br0" timeOffset="103806.58">18804 11436 0,'0'0'0,"0"-25"15,0 50 1,0 50-1,0 49 1,99-75 0,25-24-1,-25-50 1,-24-24 0,-51-51-1,1 51 1,-25 98 15,25 26-31,0 99 16,0 49-1,-25-25 1,-25-49 15,-74-99-15,-1-75-1,1-74 1,74-75 0,50 25-1,25 100-15</inkml:trace>
  <inkml:trace contextRef="#ctx0" brushRef="#br0" timeOffset="104089.93">19945 12180 0,'-25'-24'32,"0"24"-17,0 0-15,1 0 16,-26 24-1,-24 51 1,24 49 0,50-75-16,25 76 15,49-51 1,75-74 0,-25-25-1</inkml:trace>
  <inkml:trace contextRef="#ctx0" brushRef="#br0" timeOffset="104573.27">20937 11659 0,'-74'-24'31,"24"24"-31,25 24 0,0 1 32,50 25-17,50-25 1,-1-25-1,-49-25 1,-25-25 0,-50 25-1,25 25 1,1 0-16</inkml:trace>
  <inkml:trace contextRef="#ctx0" brushRef="#br0" timeOffset="104840.1">21185 12032 0,'-74'49'31,"49"-24"-31,-25 0 16,50 0-1,50-1 1,0-24 0,-1-24-1,-24-1 1,-25 0-16,-50 0 16,-24 25-1</inkml:trace>
  <inkml:trace contextRef="#ctx0" brushRef="#br0" timeOffset="120607.48">6946 14016 0,'0'0'0,"0"0"32,-25 50-32,25-1 15,-49 125 1,-1 0 0,50-75-1,50-124 1,24-74-1,25-50 1,-24 50 0,-75 49-16,24 75 47,1 25-32,0 24 1,25-49-1,-26-50 1,26-49 0,0-26-1,-26-48 1,1 48 0,0 51-1</inkml:trace>
  <inkml:trace contextRef="#ctx0" brushRef="#br0" timeOffset="120924.94">7864 13991 0,'0'0'16,"25"50"-1,-25 0-15,-25-1 16,25 26 0,-25 24-1,50-74-15,-25-1 16,0-48 0,25-51-1,24-74 1,1 50-1,24 25 1,-49 24 0,25 50-1</inkml:trace>
  <inkml:trace contextRef="#ctx0" brushRef="#br0" timeOffset="121124.52">8286 13967 0,'24'24'15,"-24"1"-15,0 25 16,-24 24 0,-1 1-1,0-51 1</inkml:trace>
  <inkml:trace contextRef="#ctx0" brushRef="#br0" timeOffset="121577.04">8931 13594 0,'0'0'0,"24"0"15,-24-24 1,-24 73 0,-1 50-1,0 50 1,25 0 0,25-25-1,24-49 1,51-51-1,24-73 1,-50 24-16,25-74 31,-24 24-31,-75 1 32,-25 74-17,-50 50 1,51 24-1,24 25 1,49 0 0,75-24-1,-74-75 1,24-25 0</inkml:trace>
  <inkml:trace contextRef="#ctx0" brushRef="#br0" timeOffset="121726.22">9352 13718 0,'0'0'16,"-25"-24"-16,1-1 16,24 0-1,-25-25-15,25 26 16</inkml:trace>
  <inkml:trace contextRef="#ctx0" brushRef="#br0" timeOffset="121924.45">8062 13570 0,'-49'0'16,"98"0"-16,-123 0 0,74-25 16</inkml:trace>
  <inkml:trace contextRef="#ctx0" brushRef="#br0" timeOffset="122558.77">11610 13694 0,'0'0'0,"-25"0"0,-25-25 16,25 50-16,1-1 15,-51 76 1,-24 123 15,99-124-15,50-74-1,24-75-15,25-49 32,0-25-17,-49 0 1,-50 99-1,25 50 1,-50 74 0,0 75-1,25-50 1</inkml:trace>
  <inkml:trace contextRef="#ctx0" brushRef="#br0" timeOffset="123157.75">12155 13669 0,'25'-50'0,"-25"25"15,-25 25 1,1 0-16,-1 50 16,0 24-1,50-24 1,0 0-16,24-1 15,50 1 1,-24 0 0,-100 49-1,-49-74 1,-1-25 0,75-25-1,50-99 1,99 25-1,-50-26 1,-49 26 15,24 50-15,-74 49 15,-50 74-15,26 25-1,24-74-15,99 50 16,25-26 0,-50-24-1,-49 25 1,-25-26 0,-74 26-1,-50 0 1,74-26-1,75-48 17</inkml:trace>
  <inkml:trace contextRef="#ctx0" brushRef="#br0" timeOffset="123442.1">13123 13793 0,'25'-25'15,"-50"50"-15,74-75 16,-73 25-1,-51 75 1,1 49 0,49 1-1,99-26 1,1-74 0,24 0-1,0-50 1,-74-49-1,-124 0 1,0 74 15,74 25-15,50 25 0</inkml:trace>
  <inkml:trace contextRef="#ctx0" brushRef="#br0" timeOffset="123824.2">13693 13793 0,'0'0'0,"25"0"16,-25-25-1,-25 0 1,-24 50 0,-50 99-1,99-49 1,49-26-1,100-49 1,25-25 0,-25-49 15,-25 0-15,-50 24-1,-74 75 32,0 0-47,0-1 16,0 51-1,25-50-15,-25 24 16</inkml:trace>
  <inkml:trace contextRef="#ctx0" brushRef="#br0" timeOffset="123960.69">14363 13743 0,'0'-49'0,"0"98"0,0-148 16,0 74 15,50 25-15,-1 25-1</inkml:trace>
  <inkml:trace contextRef="#ctx0" brushRef="#br0" timeOffset="124524.77">14835 13743 0,'0'0'0,"24"-25"15,-73 50 1,-50 0 0,-1 25-1,75 24 1,75-49-1,49-25 1,25-50 15,-49-24-15,-26-50 0,-24 74-1,-25 25 1,25 125 15,0-76-15,74 51-1,0-25 1,1-50 0,-26-50-1,-24-74 1,-26-75-1,1 1 1,-25 124-16,0-1 16,-25 100 15,1 99-15,-26 50-1,50 49 1,25-49-1,0-100 1</inkml:trace>
  <inkml:trace contextRef="#ctx0" brushRef="#br0" timeOffset="125259.12">15455 13768 0,'0'0'16,"-25"0"-16,75-25 31,74-24-15,0 24-1,-25 0 17,-25 50-17,25-25 1,-49 0-1,25 0 1,-1-25 0,-24-25-1,-50 26-15,0-1 16,-75 25 0,-49 74-1,50 1 1,74 24-1,49-74 1,100-25 15,74-25-15,1-50 0,-26-24-1,-173 50 1,-75 49-1,-24 24 1,-1 26 0,51 24-1,-1 1 1,50-25 0,49-50-1,1-50 1,-1-74 15,-49-50-15,0 50-1,-25 0-15,24-74 16,1 123 0,-50 75-1,1 99 1,-26 50-1,50 25 1</inkml:trace>
  <inkml:trace contextRef="#ctx0" brushRef="#br0" timeOffset="126514.24">19002 13272 0,'0'0'0,"0"-25"15,0 0-15,0 75 32,0 0-17,-25 98 1,25 26 0,-24-50-1,24-74-15,-25-25 16,25-1-1,0-48 1,99-125 0,25 49-1,-25 76 1,-49 48 0,-25 51-1,-1 49 1,1-50-1,50-74 1,98-74 15,-98-25-15,-26-1 0,-49 76-1,-24 24 1,-51 49-1,25 1-15,26 24 16,48 1 0,51-26-1,-1-49 1,-49-24 0,25-51-1,-25 25 1,24-24-16,50-25 15,1 49 1,-1 50 15,-74 75-15,-75 49 0,25-50-1,25-49 1,0-50-1,75-25 1,24-74 0,-25 50-1,-24 49 1,-25 75 0,-50 24-1,0 25 1,25-49-1,25-50-15,25-50 16,49-49 15,0 0-15,-25 49 0,-49 50-1,0 75 1,-25-1-1,99 1 1</inkml:trace>
  <inkml:trace contextRef="#ctx0" brushRef="#br0" timeOffset="127075.92">21036 13570 0,'25'-100'16,"-50"200"-16,75-224 0,-50 99 15,-50 25 1,25 74-1,1 1 17,73 24-17,1-74 1,74-50 0,0-25-1,-74-49 1,-50 25-1,-25 74-15,-50 0 16,51 24 0,48-24-1,76-24 1,98-51 0,1 1-1,-100-1 16,-74 75-15,-25 0-16,0 199 31,24-125-15,26 50 0,148 372-1,-173-248 1,-50-148-1,-74-1 1,-74-124 0,73-99-1,76-99 1,73-25 0</inkml:trace>
  <inkml:trace contextRef="#ctx0" brushRef="#br0" timeOffset="127660.09">22574 13570 0,'0'0'16,"25"0"0,0-25-1,25-50 1,-1 1-1,-49 0 1,-49 49 0,24 25-16,-25 49 15,25 1-15,1 0 16,24 49 0,74-25-1,75-49 1,-75-25-16,50-50 15,-49-24 1,-51 0 15,1 49-15,0 25 0,0 49-1,25 26 1,-50-26-1,0-73 17,24-1-17,1-25-15,25 1 16,49-26 0,0 75-1,-74 50 1,25-1-1,-26 51 17,26-76-32</inkml:trace>
  <inkml:trace contextRef="#ctx0" brushRef="#br0" timeOffset="128175.11">23790 13520 0,'-75'50'0,"175"-125"15,-125 100-15,99-99 16,-24-1-1,0 26 1,-26-1 0,-24 25-1,-24 50-15,-51 25 16,25 24 0,50-24-1,75-50 1,49-25-1,25-25 1,-50 1 15,-49 24-15,-1 25 15,-49 25-31,25-1 16,0 26-1,24-50 17,1-50-17,49-24 1,1-25 0,-1 74-1,-74 25 1,-25 25-1,-50 49 1,-49 1 0,49-26-1</inkml:trace>
  <inkml:trace contextRef="#ctx0" brushRef="#br0" timeOffset="128958.48">26370 13173 0,'0'0'0,"0"25"31,25-25-15,-1 0-16,51 0 16,74 0-1,-25-50 1,-75 0 0,-98 1-1,24 24-15,-74 25 16,49 49-1,75 1 1,173-25 15,100-25-15,-75 0 0,-173-25-1,-100 0 1,-99 50-1,50 25 1,124 24 0,223 50-1,-74-49 1,-50-1 0,-75 25-1,-49 0 1,0-24-1,-24-75 1,24 25 15,0-50-15,49-50 0,1-73-16</inkml:trace>
  <inkml:trace contextRef="#ctx0" brushRef="#br0" timeOffset="129109.21">28454 13222 0,'0'0'0,"24"-24"16,-24-1 0,0 0 15</inkml:trace>
  <inkml:trace contextRef="#ctx0" brushRef="#br0" timeOffset="130075.46">11684 15777 0,'0'0'0,"-25"-24"16,25 48 15,0 76-15,50 24-1,-1-75 1,51-49 0,-26-24-1,-24-76 1,-1 1-1,-49 74 1,0 75 15,0 49-15,0 174 0,-24 25-1,-51-1 1,50-148-16,-49 0 15,-25-74 1,24-150 0,26-99-1,49-74 1,0 124-16</inkml:trace>
  <inkml:trace contextRef="#ctx0" brushRef="#br0" timeOffset="130342.83">12602 15257 0,'0'0'0,"0"-25"15,-25 25 17,25 25-32,-25 24 15,-24 50 1,-1 1 0,25-76-1</inkml:trace>
  <inkml:trace contextRef="#ctx0" brushRef="#br0" timeOffset="130492.22">12776 15257 0,'0'0'0,"-25"0"32,0 24-17,-49 100 1,-1-24-1</inkml:trace>
  <inkml:trace contextRef="#ctx0" brushRef="#br0" timeOffset="130992.42">13644 16249 0,'0'0'0,"-25"-25"15,50 25 17,24-25-17,26 25 1,99-25 0,-1 1-1,-123 24-15,-1 0 16,1 0-16</inkml:trace>
  <inkml:trace contextRef="#ctx0" brushRef="#br0" timeOffset="131391.56">14835 15728 0,'0'0'0,"0"-25"15,0 0 1,24 25-16,51 0 16,24 25 15,-49 25-31,-26 99 16,-48-1-1,-1-48 1,0-100-1,99 0 17,-24 49-17,-25 26 1,-25-1 0,-50 0-1,-49 1 1,-25-50-1,74 0-15</inkml:trace>
  <inkml:trace contextRef="#ctx0" brushRef="#br0" timeOffset="131825.84">15579 15926 0,'0'0'0,"0"-24"16,-25 73 0,0 1-1,75-1 1,49-24 0,-49-25-16,49-49 15,-50-26 1,-24 26-1,-25 24 1,0 0 15,0 75-15,25 98 0,-25 26-1,0 74 1,-25 0-1,-24 0 1,-51-74 0,51-124-16,-26-50 15,26-50 1,24-149 0</inkml:trace>
  <inkml:trace contextRef="#ctx0" brushRef="#br0" timeOffset="132108.84">16794 15058 0,'0'0'16,"0"-25"-16,-24 25 15,-1 25-15,0 0 16,-74 99 0,24 25-1,50-75 1</inkml:trace>
  <inkml:trace contextRef="#ctx0" brushRef="#br0" timeOffset="132558.99">17638 16298 0,'0'0'0,"25"-24"31,24 24-16,1-25-15,24 25 16,149-25 0,26-25-1,-51 1 1</inkml:trace>
  <inkml:trace contextRef="#ctx0" brushRef="#br0" timeOffset="132776.01">18308 15902 0,'0'0'0,"0"-25"16,-25 74 0,25 1-1,-25 74 1,0 74-1,0 26 1,1-26 0</inkml:trace>
  <inkml:trace contextRef="#ctx0" brushRef="#br0" timeOffset="133192.38">18928 15827 0,'0'0'0,"99"-99"31,-49 99-31,-26-25 16,26 25 0,49 50-1,-49-26-15,-1 51 16,1-1-16,0 125 15,-75-26 1,-74-73 0,-25-76-1,24-24 1,51-74 0,49-25-1,25 24 1,-1 51-1,51 24 1,-1 74 0,75 50 15,-99-99-31</inkml:trace>
  <inkml:trace contextRef="#ctx0" brushRef="#br0" timeOffset="133609.57">19895 16001 0,'0'0'0,"0"-50"16,25 1-1,-25 148 32,0-50-47,50 1 16,-1-50-1,-24-25-15,49-24 16,-49-51 15,0 26-15,-25 49 0,25 50-1,-25 74 1,0 75-1,0 24 1,-50 50 0,-49 0-1,0-99 1,-25-74 0,74-75-16,-74-25 15,74-99 1</inkml:trace>
  <inkml:trace contextRef="#ctx0" brushRef="#br0" timeOffset="133875.34">20813 16050 0,'25'25'31,"0"-25"-15,-1-25-16,1 25 16,50 0-16,49-24 15,0-1 1,-75 25-1</inkml:trace>
  <inkml:trace contextRef="#ctx0" brushRef="#br0" timeOffset="134059.94">20838 16323 0,'0'0'0,"-25"25"0,0 0 16,0-25-1,249-50 32,-125 25-31,-25 1-16</inkml:trace>
  <inkml:trace contextRef="#ctx0" brushRef="#br0" timeOffset="134792.6">21929 15728 0,'0'0'0,"-24"0"0,-1 0 16,-50 25 0,-24 24-1,25 26 1,-1 24-1,26 25 1,24-25 0,25 0-1,25-24 1,49-26 0,0-49-16,75 25 15,50-50 1,-50 1-1,-25-26 1,-50-24 15,-49-26-15,-25-48 0,-50-1-1,1 25 1,-100 74-1,74 50-15,-148 0 16,124 25 0,0 0-16</inkml:trace>
  <inkml:trace contextRef="#ctx0" brushRef="#br0" timeOffset="135977.95">24460 15852 0,'0'0'0,"0"-25"16,-25 25-1,50-25 17,-1 25-17,1 25-15,75-25 16,73 25-1,150-25 1,98-50 15,26 25-15,-25 1 0,-125-1-1,-197 0-15,24 0 16</inkml:trace>
  <inkml:trace contextRef="#ctx0" brushRef="#br0" timeOffset="136291.63">26792 15405 0,'0'-24'0,"0"-1"31,0 0-15,24 25-16,1 25 16,50-25-16,49 49 31,-50-24-31,50 74 16,-74 25-1,-75 0 1,-99 1-1,-75-26 1,26-50 0,98-49-16</inkml:trace>
  <inkml:trace contextRef="#ctx0" brushRef="#br0" timeOffset="136492.64">26593 15480 0,'25'-50'0,"-50"100"0,124-174 15,-99 99 1,0 50 15,0 49-15,0 75 0,0 49-1,25 26 1,25-1-1</inkml:trace>
  <inkml:trace contextRef="#ctx0" brushRef="#br0" timeOffset="137043.32">28106 15455 0,'0'0'0,"0"-25"16,0 0-1,50 1 1,24-1 0,26 0-1,-76 50 1,-48 49-1,-26 1 17,25-26-32,25-24 15,50 0 1,74-25 0,-75 25-1,-49 49 1,-74 0-1,-25-24 1,24-25 0,51-25-16</inkml:trace>
  <inkml:trace contextRef="#ctx0" brushRef="#br0" timeOffset="137458.53">28528 15008 0,'0'0'0,"-74"-148"32,-50 123-17,-50 74 1,0 75 0,50 50-1,25 49 1,74 25-1,100-24 1,-1-125-16,-24-25 16,74 26-1,25-76 1,-25-48 0,0-26-1,0-49 1,49-199-1,-148 25 1,-75 50 15,-98 99-15,-100 99 0,-75 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3:22.5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10270 2952 0,'0'0'0,"0"-25"47,0 50 16,0 25-63,0 24 15,-25 1 1,0-1-16,1 0 16,-26 50-1,50-74 1,0-75 15,0-24-15,50-100-1,24 0 1,1 50 0,-26 74-16,1 25 15,24 50 1,-49 74 0,0-25-1,-25-74 16,25-50 1,24-99-17,50-50 1,1 25 0,-1 100-1,-50 73 1,-24 1-16,0 99 15,0 50 1,-25-75 0,25-24-1,0-75 1</inkml:trace>
  <inkml:trace contextRef="#ctx0" brushRef="#br0" timeOffset="450.01">12180 2927 0,'25'0'93,"0"0"-77,0-25-16,24 25 16,-24 0-16,25-24 15,49 24 1,-25-25-1,-49 25 1</inkml:trace>
  <inkml:trace contextRef="#ctx0" brushRef="#br0" timeOffset="649.73">12329 3126 0,'0'0'15,"-25"25"1,0-1-1,1-24 1,48 25 0,76-25-1,24-25 1,0 25 0,-75 0-16</inkml:trace>
  <inkml:trace contextRef="#ctx0" brushRef="#br0" timeOffset="1624">14686 2580 0,'0'-25'31,"0"0"31,0 1 110,0 73-140,0 1-17,0 24-15,0 1 16,0 24-1,-25 75 1,0-75 0,0-25-1</inkml:trace>
  <inkml:trace contextRef="#ctx0" brushRef="#br0" timeOffset="1866.98">14289 3423 0,'0'0'16,"-25"0"-1,0 25-15,50-25 31,124-49-15,149-26 0,-26 1-1,-98 74-15</inkml:trace>
  <inkml:trace contextRef="#ctx0" brushRef="#br0" timeOffset="2183.31">14661 3746 0,'0'0'0,"25"0"32,0 0-32,-1-25 15,26 50 1,0 0-1,-26 74 1,-73 25 0,-50-25-1,74-74-15,0 0 32,124-75-17,75-49 1,49 0-1</inkml:trace>
  <inkml:trace contextRef="#ctx0" brushRef="#br0" timeOffset="2517.21">16546 2878 0,'-25'0'15,"25"-25"16,50 25-15,0-25-16,24 25 16,100-50-1,-50 26 1,-50-1 0</inkml:trace>
  <inkml:trace contextRef="#ctx0" brushRef="#br0" timeOffset="2751.16">16745 2630 0,'0'0'0,"-25"-50"31,0 50-31,25 25 31,0 0-31,25 24 16,-25 26-16,25 49 16,24 0-1,-49-25 1</inkml:trace>
  <inkml:trace contextRef="#ctx0" brushRef="#br0" timeOffset="2950.01">16645 3423 0,'0'0'0,"-24"0"15,-1 0 1,74-24 15,100-1-15,25-50-1,-100 51 1</inkml:trace>
  <inkml:trace contextRef="#ctx0" brushRef="#br0" timeOffset="3635.39">18109 2605 0,'25'0'31,"-25"-25"-15,25 50 46,0 24-46,-25-24-16,0 25 16,0-1-16,0 26 15,-25-1 1,0 50-1,0-49 1,75-26 0,24-49-1,75-24 1,-99-1-16</inkml:trace>
  <inkml:trace contextRef="#ctx0" brushRef="#br0" timeOffset="3953.75">18159 2307 0,'0'0'15,"-25"-50"1,0 50-1,25 25 1,25 0 0,0 0-1,0-25 1,24-25 0,-24-49-1,0 49 1,-25 0-16,-25 0 15,-25 0 1</inkml:trace>
  <inkml:trace contextRef="#ctx0" brushRef="#br0" timeOffset="4584.56">19300 2530 0,'-25'0'0,"50"0"0,-50-24 31,0 24-31,25 24 31,0 1-15,25 0-16,25 74 15,24-24 1,0-26 0,-24-24-1,24-50 1,-49-49 0,0-50-1,0-50 1,-25 25-1,-50 50 1,-24-25 0,49 74 15,50-24-15,74-25-16,50 24 15,0 51 16,0-1-15,-100 25-16</inkml:trace>
  <inkml:trace contextRef="#ctx0" brushRef="#br0" timeOffset="4966.76">19920 2357 0,'0'0'0,"-50"0"16,50-25-16,25-25 15,50 25 1,24 1 0,-25 24 15,-74 74-16,-49 25 1,-1-49 0,50-25-1,25-25 1,0 0 0,49 25-1,-49-1 1,-25 51-1,-25-1 1,-25 25 0</inkml:trace>
  <inkml:trace contextRef="#ctx0" brushRef="#br0" timeOffset="5251.27">19374 3151 0,'-25'0'16,"50"0"-16,-74 0 0,49 24 16,49-24-1,100-24 1,149-1-1,24-25 1,-24 1 0,-100-26-1,-123 75 1</inkml:trace>
  <inkml:trace contextRef="#ctx0" brushRef="#br0" timeOffset="5551">20168 3423 0,'0'0'0,"0"25"32,25-50-32,0 25 15,-1 25-15,1-25 16,-25 25-16,0 0 15,-25 74 1,-74 25 0,50-49-1,123-75 17,-24-25-32,99-50 31,24 1-31</inkml:trace>
  <inkml:trace contextRef="#ctx0" brushRef="#br0" timeOffset="6383.8">22897 2803 0,'25'0'62,"-1"-25"-62,26 1 16,49-1-16,-24 25 16,98-50-1,-73 25 1</inkml:trace>
  <inkml:trace contextRef="#ctx0" brushRef="#br0" timeOffset="6537.78">22996 3051 0,'0'0'16,"-25"0"-16,50 25 31,0-50-31,198 1 16,100-26 15</inkml:trace>
  <inkml:trace contextRef="#ctx0" brushRef="#br0" timeOffset="7017.41">25378 2307 0,'0'0'15,"0"-25"-15,0 0 16,-50 50 15,50 0-31,-50 124 16,-49 0 15,-25 0-15,0-50-1,0-50 1,74-49 0,26-24-1,24-76 1,49-48 0,26 24-1,-26 74-15,-24 25 16,25 50-1,24 25 1,25 74 0,0 24-1,1-24 1,-51-74 0</inkml:trace>
  <inkml:trace contextRef="#ctx0" brushRef="#br0" timeOffset="7518.05">26196 2679 0,'0'-25'0,"0"1"16,25 24 31,0-25-32,49 25-15,1 0 16,123-25 0,-24 0-1,-125 0-15,-24 1 16</inkml:trace>
  <inkml:trace contextRef="#ctx0" brushRef="#br0" timeOffset="7751.16">26494 2431 0,'0'0'0,"0"-25"31,-25 25-15,25 25 15,-25 0-16,25 25-15,-25 49 16,25 0 0,-24 25-1,24-50 1</inkml:trace>
  <inkml:trace contextRef="#ctx0" brushRef="#br0" timeOffset="7918.64">26320 3250 0,'-25'25'31,"50"-25"-15,0-25 0,49 0-16,75 0 15,0-24 1</inkml:trace>
  <inkml:trace contextRef="#ctx0" brushRef="#br0" timeOffset="8217.17">27486 2431 0,'0'0'0,"0"-25"32,-25 25-17,25 50-15,-25-25 16,25 74 0,0 25-1,50-25 1,74-49-1,25-50 1,-75-25 0</inkml:trace>
  <inkml:trace contextRef="#ctx0" brushRef="#br0" timeOffset="8550.96">27486 2059 0,'0'0'0,"-25"0"16,25 25-1,25 0 1,25-1-1,24-24 1,-24-24 0,-50-26-1,0 0-15,-50-24 16,1 49 0,24 25 15</inkml:trace>
  <inkml:trace contextRef="#ctx0" brushRef="#br0" timeOffset="8867.01">28553 2506 0,'0'49'47,"25"-24"-47,-25 0 16,0 49-16,0 50 16,-25 25 15,-25 25-16,25-25 1,25-25 0,-24-25-1,24-74-15</inkml:trace>
  <inkml:trace contextRef="#ctx0" brushRef="#br0" timeOffset="9301.04">28528 2704 0,'0'0'0,"-25"-99"16,25 24-16,25-49 31,25 25-15,49 25-1,0 74 1,-25 0 0,-74 24-16,0 76 15,-99 49 1,50-50 0,73-50-1,100-49 1,50 0-1,-75-24 1,-99 48 0,-24 26-1,-76 24 1,-24 1 0,75-50 15,24-25-31,0 0 0</inkml:trace>
  <inkml:trace contextRef="#ctx0" brushRef="#br0" timeOffset="9472.18">29744 2630 0,'0'0'0,"24"0"16,-48 0 15,24 24-15</inkml:trace>
  <inkml:trace contextRef="#ctx0" brushRef="#br0" timeOffset="12000.95">6847 6425 0,'0'0'0,"0"-25"31,0 0 16,0 75-31,0 0-1,0-1 1,0 26-16,0-1 16,49 25-1,1-24 1,49-75 0,-24-25-1,-51 0-15,1-24 16,25-26-1,-25-98 1,-1 73 0,-24 75-1,0 1 1,0 123 0,-24 50 15,24 49-16,0 25 1,0 1 0,0-1-1,-25-74 1,0-75 0,25-49-16,-25-25 15,-49-74 1,-1-100-1,26 25 1,-1 25 0,50 75-1,0 24 1</inkml:trace>
  <inkml:trace contextRef="#ctx0" brushRef="#br0" timeOffset="12485.05">7913 7790 0,'0'0'15,"0"-25"1,0 0-16,0 0 78,-24 25-62,-1 0-16,0-25 15,-25 50-15,1-25 16,-50 75 0,-1 24-1,51-25-15,49-24 16,-25-1-16,25 1 15,50 24 1,49-24 0,-25-50-16,1 0 15</inkml:trace>
  <inkml:trace contextRef="#ctx0" brushRef="#br0" timeOffset="12870.68">8633 7318 0,'0'0'0,"0"-25"32,25 25-17,-1-24 1,26 24-16,24-25 15,-24 0 1,25 25-16,-26-25 16,26 0-1,-75 1 1</inkml:trace>
  <inkml:trace contextRef="#ctx0" brushRef="#br0" timeOffset="13084.95">8558 7541 0,'0'0'0,"-24"0"16,-1 0-16,50 25 47,-1-25-47,76-25 31,48-24-16,-23 24 1,-76 0-16</inkml:trace>
  <inkml:trace contextRef="#ctx0" brushRef="#br0" timeOffset="20101.57">10320 6996 0,'-25'24'78,"50"1"-62,-25 0-1,25-25 1,-1 25-1,26-50-15,0 25 16,24-25-16,50 0 16,-25-49-1,-24 24 1,-75 26 15,24-26-15,-48-24-1,-26-1 1,0 50 0,-24 1-1,24 48-15,1 1 16,-100 74 0,50 1-1,49-1 1,25 25-1,0 50 1,50-50 0,75-25-1,24-25 1,24-49 15,1-50-15,0-24-1,-25 24 1,-74 0 0</inkml:trace>
  <inkml:trace contextRef="#ctx0" brushRef="#br0" timeOffset="21401.58">10717 6003 0,'0'0'0,"0"25"31,0-50 0,-25 25-15,25-24 218,0-1-187,0 0-47,0 0 16,0 0-1,-25-24 1,25 24-1,0-25 1,-25 1 0,25 24 15,0 50 0,0 24-15,25 75-1,0 0 1,0 0 0,-1-74-1,-24-25 1,0 0 0</inkml:trace>
  <inkml:trace contextRef="#ctx0" brushRef="#br0" timeOffset="21702.44">10989 5904 0,'0'0'0,"25"-25"16,-25 1-1,-25 24 17,25 24-32,-24 1 15,-1 74 1,-50 50 0,26 0-1,-1-50 1,25-49-16,25 0 15,-24-50 1</inkml:trace>
  <inkml:trace contextRef="#ctx0" brushRef="#br0" timeOffset="22001.35">11014 6326 0,'0'0'16,"25"0"15,-25 25 1,0-1-32,0 51 15,0-50 1,0 0 15,50-50-31,24 0 16,50-25-1,-49-24 1</inkml:trace>
  <inkml:trace contextRef="#ctx0" brushRef="#br0" timeOffset="22502.58">11411 5855 0,'0'0'0,"25"-75"15,-25 50 1,25-24-1,24 49 1,1 0 0,0 74-1,-50 50 1,-25 0 0,0-49 15,0-51-16,25-48 1,50-51 0,24-49-1,-24 0 1,-1 50 0,-49 49-1,0 0 1,0 50-1,-24 49 1,24 75 0,24-74-1,51-1 1</inkml:trace>
  <inkml:trace contextRef="#ctx0" brushRef="#br0" timeOffset="23235.86">13793 5631 0,'0'0'0,"-100"-49"16,51 49-1,-1 0-15,-74 0 16,50 24 15,24-24-15,1 25-1,24-25 1,0 0 0,25 25-1,0 0 1,25 25 0,0 24-1,-1 0 1,1 26-1,0 73 1,-25 1 0,0 24-1,0-24 1,0-25 15,0 0-15,25 0-1,-25-25 1,0 99 0,0-74-1,25-25 1,-25-50 0,0-24-1,24-25 1,1-25-1,50-25 1,73 0 0,1-49-1</inkml:trace>
  <inkml:trace contextRef="#ctx0" brushRef="#br0" timeOffset="24218.03">14859 6425 0,'0'0'0,"0"-25"31,0 0-15,-24 1 15,-1-1-31,-25 25 15,1 0 1,-1 0-16,-74 74 16,25 75-1,24 50 1,75-51 0,50-24-1,99-74 1,0-25-1,-25-50 1,-50 25 0</inkml:trace>
  <inkml:trace contextRef="#ctx0" brushRef="#br0" timeOffset="24519.64">15132 7095 0,'25'0'31,"0"25"-15,-25 0-16,0 24 15,0 1-15,0-1 16,0 100-1,0 0 1,0-75-16,0 26 31,25-75-31,-25-50 32</inkml:trace>
  <inkml:trace contextRef="#ctx0" brushRef="#br0" timeOffset="26201.91">16645 6375 0,'0'-24'16,"0"-1"46,0 50-62,0-50 110,-24 25 108,-1 0-218,0-25 16,0 50 0,-24-25-16,24 0 15,25 25 1,-50-25-1,25 49 1,-24 75 0,24 50-1,25 0 1,0-50 0,99-75-1,75-49 1,24-49-1,-98 24 1</inkml:trace>
  <inkml:trace contextRef="#ctx0" brushRef="#br0" timeOffset="26552.61">17241 6599 0,'0'0'0,"-25"-50"16,25 25-1,-50 25 1,1 25 0,-1 74-1,25 25 1,25-24 0,50-26-1,49-24 1,0-50-1,1-50 1,-51 0 0,-49 1-16,0-75 15,-25 25 1,-24 24 15,-1 50-15,1 25-1</inkml:trace>
  <inkml:trace contextRef="#ctx0" brushRef="#br0" timeOffset="26869.19">17737 6400 0,'0'0'0,"0"-25"0,25 25 16,-100 0-1,26 100 1,49-1 0,25 0-1,74 0 1,-25-24 15,-24 24-15,-50-49-1,-25-1 1,-74-24 0,-25-25-1,49-50 1,75 26-16</inkml:trace>
  <inkml:trace contextRef="#ctx0" brushRef="#br0" timeOffset="27402.91">18481 6599 0,'0'0'0,"-25"-25"31,25 0-31,0 50 31,-24 0-15,48 49-1,1 25 1,25-49 0,-25-25-1,-1-25 1,1-25-1,0-49 1,-25-75 0,-25-50-1,0 100 1,1 25-16,-26-50 31,50 74-31,-25 25 16,0 0-1,75 1 1,74-1 0,25 0-1,25 0 1,-75 25 0,-74 25-1</inkml:trace>
  <inkml:trace contextRef="#ctx0" brushRef="#br0" timeOffset="27835.8">18977 6301 0,'0'-25'31,"0"0"-16,0 1-15,25 24 16,50-25 0,-26 0-1,-24 75 1,-50 74 0,-24-25-1,24-74 1,0-25-1,99 0 1,1-25 0,-1 75-1,-49-1 1,0 26 0,-75-1 15,-49-24-16,0-26 1,49 1-16</inkml:trace>
  <inkml:trace contextRef="#ctx0" brushRef="#br0" timeOffset="28135.67">18432 7045 0,'0'0'0,"0"25"47,24-25-32,26 0 1,99-25-1,74 25 1,-124 0-16,100-25 16,-50 1-1,-100 24 1</inkml:trace>
  <inkml:trace contextRef="#ctx0" brushRef="#br0" timeOffset="28436.17">19077 7269 0,'24'0'47,"1"24"-47,-25 1 16,0 0-16,0 25 15,-25 49 1,-24-25 0,49-49-1,-25 0 1,75-50 0,49-25-1,0 1 1,0-1-1</inkml:trace>
  <inkml:trace contextRef="#ctx0" brushRef="#br0" timeOffset="28953.05">19771 6673 0,'0'0'0,"0"-25"0,25 1 15,0-26 1,24 0 0,26 26-1,-1 24 1,-49 24-16,0 76 15,-50 24 1,0-50 0,0-24-1,1-50 17,48-25-17,1-50 1,50-49-1,-1-74 1,-49 173 0,-25 0-1,-25 75 1,0 49 0,0 25-1,50 0 1,0-49-1,25-51 1</inkml:trace>
  <inkml:trace contextRef="#ctx0" brushRef="#br0" timeOffset="29268.35">21359 6698 0,'-25'0'32,"25"-25"-1,25 25-31,0 0 15,24 0-15,1-25 16,-1 25-16,51-24 16,-26 24-1,-49 0 1</inkml:trace>
  <inkml:trace contextRef="#ctx0" brushRef="#br0" timeOffset="29486.19">21458 6549 0,'0'0'0,"-25"0"0,25-25 15,-25 25 1,1 0 15,24 25-15,0 50-1,0 49 1,24 0 0,-24-50-16,25 25 15</inkml:trace>
  <inkml:trace contextRef="#ctx0" brushRef="#br0" timeOffset="30052">22822 6351 0,'0'0'15,"0"-50"1,0 25 0,-24 25 15,-1 0-31,-50 75 15,-24 24 1,50 25 0,49-25-1,49-24 1,50-26 15,25-49-15,-24-25-16</inkml:trace>
  <inkml:trace contextRef="#ctx0" brushRef="#br0" timeOffset="30318.97">23269 6673 0,'0'0'16,"25"0"-16,24 25 46,-49 0-46,0 74 16,-49 0 0,24-49-1,25-25 1,25-25 0,49 0-1,25-25 1,1 0-1,-26 0-15</inkml:trace>
  <inkml:trace contextRef="#ctx0" brushRef="#br0" timeOffset="31053.18">24881 6003 0,'-24'0'31,"-1"25"-15,0 25-16,-49-1 15,24 1 1,-24 74 0,74-25-1,0-74-15,148 25 16,26-25 0,-75-1-1,-74 1 1,-50 0-1,-74 25 1,-50-26 0,0 1-1,75 0 1,74-50 15,50-24-15,-1-1-16</inkml:trace>
  <inkml:trace contextRef="#ctx0" brushRef="#br0" timeOffset="31252.07">25154 6375 0,'0'0'0,"25"-24"16,-25 48 15,0 26-15,0 25-1,0 24 1,0-50 0,0-24-1,0 0-15</inkml:trace>
  <inkml:trace contextRef="#ctx0" brushRef="#br0" timeOffset="31386.05">25253 6227 0,'0'0'0,"-24"-100"16,-1 51-1,25 24 1</inkml:trace>
  <inkml:trace contextRef="#ctx0" brushRef="#br0" timeOffset="31718.88">25378 6450 0,'0'0'16,"-25"74"0,50-98 30,-1-1-30,1-25-16,25 0 16,-1-24-1,26 24 1,-50 50 0,-1 25-1,26 99 1,-50 0-1,25-24 1,-25-76 0</inkml:trace>
  <inkml:trace contextRef="#ctx0" brushRef="#br0" timeOffset="32136.19">26122 6326 0,'0'0'15,"25"-50"1,-25 25 15,0 100-15,24 24 0,1-24-1,25-1 1,-1-74-1,-49 25 1,25-75 0,-25-24-1,-49-100 1,-1-49 15,-24 24-15,49 100-1,74 0 1,51 74 0,73 25-1,26 0 1,-75 0 0</inkml:trace>
  <inkml:trace contextRef="#ctx0" brushRef="#br0" timeOffset="32553.16">26593 6053 0,'0'0'0,"0"-25"31,25 0-15,0 25 0,24-24-1,-24 48 1,-25 51 0,-50 24-1,26-74 1,48 0-1,1-50 1,0 25-16,50 0 16,-51 25 15,-24 49-15,-49 0-1,-26 1 1,26-25-16</inkml:trace>
  <inkml:trace contextRef="#ctx0" brushRef="#br0" timeOffset="32853.35">26122 6847 0,'0'0'0,"-25"0"16,0 0-1,75 0 1,-1 0-16,125-25 31,49 25-15,25-25-1,-74 0 1,-50 1 0,-74 24-1</inkml:trace>
  <inkml:trace contextRef="#ctx0" brushRef="#br0" timeOffset="33169.36">26742 7020 0,'0'0'0,"-25"0"15,50 0 1,0 0-16,0 0 16,-1 0-1,26 50 1,-25 25-1,-100 49 1,26-75-16,-1 26 16,50-51 15,149-73-15,0-26-1,-75 51-15</inkml:trace>
  <inkml:trace contextRef="#ctx0" brushRef="#br0" timeOffset="33655.87">27561 6351 0,'0'0'0,"0"-25"16,0 0-16,24 0 16,1 25-1,25 0 1,24 25 0,-49 49-1,-25 26 1,-25-1-1,-24-49 1,49-26-16,-25-24 16,50-24-1,49-76 17,25-24-17,-24-25 1,-51 75-1,-24 99 17,0 49-17,-24 1-15,24 24 16,24-49 0,76 49-1</inkml:trace>
  <inkml:trace contextRef="#ctx0" brushRef="#br0" timeOffset="34387.8">27809 5061 0,'0'0'0,"0"-25"0,0 0 16,74 0 0,50 0-1,25 1 1,-25 24-1,-25-25 1,-74 50 0,0-25-16,0 24 31,24 51-15,-24-25-1,25 98 1,-26 76-1,1-51 1,-25 1 0,0 49-1,-25 0 1,1 26 0,-1-1-1,25-75 1,-25-24-1,50-74 1,-25-1 0,0 0 15,0-49 16,-25-25-16,0 0-31,0 25 16,-74 0-1,-25 0 1,25-1-16</inkml:trace>
  <inkml:trace contextRef="#ctx0" brushRef="#br0" timeOffset="36185.44">8881 10990 0,'-25'0'32,"-25"-25"-32,75 25 78,0 0-78,0-25 15,25 0-15,24 0 16,75-49 0,-25 24-1,-50 50 1</inkml:trace>
  <inkml:trace contextRef="#ctx0" brushRef="#br0" timeOffset="36369.04">8856 11312 0,'0'0'0,"-50"50"31,75-50 0,25-25-31,24-25 16,100-24-1,-75 49-15</inkml:trace>
  <inkml:trace contextRef="#ctx0" brushRef="#br0" timeOffset="36936.06">10915 10692 0,'25'0'0,"-25"-25"16,0 0-1,-25 25-15,25-24 32,-74 24-17,-26 0 1,-24 49-1,-49 50 1,49 25 0,74 0-1,50-74-15,50 49 16,99-49 0,24-50-1,-49 0 1,-49 0-1</inkml:trace>
  <inkml:trace contextRef="#ctx0" brushRef="#br0" timeOffset="37220.12">11188 11188 0,'25'0'16,"-50"0"-1,25 25 1,0 25 0,0 74-1,0 0 1,0 0-1,-25-25 1,25-74 0</inkml:trace>
  <inkml:trace contextRef="#ctx0" brushRef="#br0" timeOffset="38037.08">12875 10766 0,'0'0'0,"0"-24"31,-25 24 1,25 24-17,0 1-15,50 0 16,49 0 15,25-25-15,-25-50-1,-24 1 1,-75-1 0,-25 25-1,0 0-15,-50 25 16,-49 0 0,0 100-1,0 24 1,50 49-1,49 26 1,50-75 0,74-50 15,75-24-15,-1-100-1,1-24-15</inkml:trace>
  <inkml:trace contextRef="#ctx0" brushRef="#br0" timeOffset="38819.39">13247 9898 0,'0'-25'16,"0"1"15,0-1 0,25 25-31,0-25 16,-1 25-16,1 25 15,0 49 17,0 1-17,-50 24 1,25-50-1,0-24 17,25-74-17,0 24-15,-1-25 16,26-74 0,0 25-1,-26 49-15,-24 1 16,0 73 31,0 26-47,0 49 15,25 25 1,25-49 15,-1-26-15,1-24-1,0-25-15</inkml:trace>
  <inkml:trace contextRef="#ctx0" brushRef="#br0" timeOffset="39069.69">14016 9873 0,'0'0'0,"0"-24"31,-25 48 1,0 26-17,25 0-15,-49 74 32,-1 24-17,0-24 1,26-74-16,-1 25 15</inkml:trace>
  <inkml:trace contextRef="#ctx0" brushRef="#br0" timeOffset="39336.26">14090 10270 0,'0'0'16,"25"0"-1,-25-25 1,0 50 0,0 0-16,0 49 15,-49 26 17,49-75-17,74-25 1,0-50-1,26 25 1,-26 0 0</inkml:trace>
  <inkml:trace contextRef="#ctx0" brushRef="#br0" timeOffset="39936.06">15628 10841 0,'0'0'0,"-74"-75"16,49 51-1,-24 24 1,-26 24 0,-49 100-1,74 25 1,26-25 0,48 0-1,76-74 1,73-50-1</inkml:trace>
  <inkml:trace contextRef="#ctx0" brushRef="#br0" timeOffset="40253.4">16075 10890 0,'0'0'0,"0"-49"31,-25 24-16,25 0-15,-50 25 16,1 99 0,-26 25-1,26 25 1,24-25 0,99-99-1,50-25 1,1-74-1,-51-1 1,-74-24 0,-74 25-1,-51-26 17</inkml:trace>
  <inkml:trace contextRef="#ctx0" brushRef="#br0" timeOffset="40503.05">16373 10692 0,'0'0'0,"24"0"16,-24-25-1,25 25 1,-74 75 0,49 24-1,49 25 1,50-25-1,-49 0 1,-50-24 0,-99-1 15,0-49-31</inkml:trace>
  <inkml:trace contextRef="#ctx0" brushRef="#br0" timeOffset="41003.39">16844 10791 0,'0'-49'16,"0"24"15,25 50-15,-25-1-1,25 1-15,49 50 32,0-1-17,-24-74 1,0-25-1,-1-24 1,-49-51 0,-25-123-1,1 49 1,-1-24 0,0 74-1,25 50 1,74 49-1,75-25 1,50 25 0,-50 25-1,-100 0 1</inkml:trace>
  <inkml:trace contextRef="#ctx0" brushRef="#br0" timeOffset="41352.67">17464 10494 0,'50'-50'16,"-50"25"0,25 0-16,24 0 15,1 25 1,-50 25-1,-25 75 1,-25-26 0,50-49-1,25-25 1,0 25 0,49-25-1,-24 24 1,-50 26-1,-99 0 1,0 24 0,74-24-16</inkml:trace>
  <inkml:trace contextRef="#ctx0" brushRef="#br0" timeOffset="41636.68">17042 11213 0,'0'0'0,"-24"25"32,-1-25-32,74 0 15,26 0 1,24 0-1,199-25 1,-1 0 0,-24 0-1,-124 1 1,-99 24-16</inkml:trace>
  <inkml:trace contextRef="#ctx0" brushRef="#br0" timeOffset="41919.9">17762 11535 0,'0'0'0,"0"25"16,49-25 0,-24 0-1,-25 25 1,25 0-1,-50 74 1,-24-24 0,-1-1-1,50-49 1,99-50 0,25-25-1,25 1 1</inkml:trace>
  <inkml:trace contextRef="#ctx0" brushRef="#br0" timeOffset="42419.67">18804 10791 0,'0'0'0,"0"-74"31,0 49-31,49 25 16,26-25 0,49 50-1,-50 49 1,-49 26-1,-25-1 1,-50-25 0,50-49-1,25-75 17,50-24-17,-26-50 1,-24-25-1,0 100 1,-50 49 0,0 24-1,25 51 1,25 49 0,25 25-1,74-50 1</inkml:trace>
  <inkml:trace contextRef="#ctx0" brushRef="#br0" timeOffset="42871.55">20739 10940 0,'0'0'16,"24"0"-16,1-25 31,0 25-16,74 0 1,0-25 0,1 25-16,123-49 15,-74 49 1</inkml:trace>
  <inkml:trace contextRef="#ctx0" brushRef="#br0" timeOffset="43053.38">21160 10618 0,'0'0'0,"-24"0"16,24-25-16,-25 25 15,25 49 17,25 1-17,-1 0-15,26 123 16,24 1-1</inkml:trace>
  <inkml:trace contextRef="#ctx0" brushRef="#br0" timeOffset="43655.33">22847 10419 0,'0'0'0,"0"-25"0,-25 25 16,-24 0 0,24 25-1,-25 25-15,1-25 16,-26 99-1,26 0 1,49-50 0,74 0-1,224-74 1,-125 0 0,-98-24-1</inkml:trace>
  <inkml:trace contextRef="#ctx0" brushRef="#br0" timeOffset="43921">23393 10890 0,'25'0'16,"-50"0"-16,75 0 15,-50 25 1,0 74-1,-25-49 1,0 0-16,-25 74 16,26-75-1,24-24 1,124-25 0,49-49-1,50-26 1</inkml:trace>
  <inkml:trace contextRef="#ctx0" brushRef="#br0" timeOffset="44770.26">24931 10568 0,'0'25'15,"25"-25"17,0 0-32,-1 0 15,51 0 1,49-50-1,-25 1 1,-24-26 0,-75 25-1,-75 26 1,25 24-16,-74 0 16,0 49-1,25 26 1,74 49 15,25 0-15,100-25-1,73-49 1,26-26 0,-26-24-16</inkml:trace>
  <inkml:trace contextRef="#ctx0" brushRef="#br0" timeOffset="45352.86">25402 9501 0,'-49'-25'16,"49"-24"0,0 24-1,49 0 1,26 0-1,-1 25 1,1 25 0,-51 74-1,-24 1 1,-49-26 0,24-49-1,25-50 16,25 0-31,-25-24 16,49-125 15,-24 149-31,-25 0 32,0 75-17,0 24 1,25 26-1,0-1 1,49-50 0,-49-49-16</inkml:trace>
  <inkml:trace contextRef="#ctx0" brushRef="#br0" timeOffset="45604.62">26171 9427 0,'0'0'16,"25"0"-16,-50 0 31,25 25-31,-49 49 32,-1 50-17,0 25 1,26-75-16,-26 50 15,50-74 1,-25 24 0</inkml:trace>
  <inkml:trace contextRef="#ctx0" brushRef="#br0" timeOffset="45855.62">26271 9824 0,'24'-25'32,"-24"50"-17,0 0 1,0 24 0,0 1-16,-24-1 15,-1 26 1,74-50-1,75-75 1,25 0 0,-74 26-16</inkml:trace>
  <inkml:trace contextRef="#ctx0" brushRef="#br0" timeOffset="46803.74">27536 10295 0,'0'0'0,"0"-50"0,0 1 16,0 24-16,0 0 16,-50 0-16,-24 25 15,-50 75 1,49 24-1,50 25 1,100 0 0,98-49 15,-24-1-15,-74-24-1,-75-1 1,-124 26-1,0-75 1,74 0 0,25-25-1,75-50 1,173-73 15,-124 123-31,1-25 16,-51 50-16,-49-25 15,25 25 1,-25 50 15,-25 24-15,50 1 0,-25-50-1,0-1 1</inkml:trace>
  <inkml:trace contextRef="#ctx0" brushRef="#br0" timeOffset="46936.45">27933 10295 0,'0'0'0,"0"-50"0,0-24 15</inkml:trace>
  <inkml:trace contextRef="#ctx0" brushRef="#br0" timeOffset="47254.47">28206 10518 0,'24'25'0,"-48"-50"0,73 75 16,-24 24-1,0 1 1,-25-26 0,0-98 31,0 24-47,49-74 15,-24 74 1,0 0-16,25 25 15,-1 0 17,-24 75-17,0 24 1,0-50-16</inkml:trace>
  <inkml:trace contextRef="#ctx0" brushRef="#br0" timeOffset="47654.34">29024 10419 0,'0'0'0,"25"-74"31,-25 98 0,0 1-31,25 0 16,0 25-16,24-1 15,1-24 17,-1 0-17,-24-25 1,-25-74 0,-25-26-1,-24-73 1,24-26-1,25 50 1,25 0 0,49 125-1,50-1 1,-25 50 0,-49-1-1</inkml:trace>
  <inkml:trace contextRef="#ctx0" brushRef="#br0" timeOffset="47988.21">29545 10171 0,'0'0'0,"25"0"16,0 0-1,0-25 1,24 25-1,-49 25 1,0 25 0,0-26-16,-25 51 15,1-50 1,98-1 0,0-24-1,-49 0 1,-25 25 15,-25 50-31,-24-26 16,24-49-1</inkml:trace>
  <inkml:trace contextRef="#ctx0" brushRef="#br0" timeOffset="48237.58">29074 10816 0,'0'0'16,"-25"0"-16,25 25 16,74-25 15,1 0-31,148 0 15,-99-25-15,124 25 32,-149 0-32,-49 0 15,0-25 1</inkml:trace>
  <inkml:trace contextRef="#ctx0" brushRef="#br0" timeOffset="48505.49">29669 11089 0,'0'0'0,"0"25"47,0 0-47,25-1 16,-25 26-16,0 0 15,-50 98 1,26-123-1,73 0 1,75-75 0,25-24-1,-99 49 1</inkml:trace>
  <inkml:trace contextRef="#ctx0" brushRef="#br0" timeOffset="48969.86">30314 10568 0,'0'-50'16,"0"100"-16,25-124 0,0 49 15,0 0-15,24 25 16,1 0-1,-1 50 17,-49 49-17,-24-50-15,-26 1 16,0 49 0,26-99-1,48 0 1,51-49-1,24-51 1,0-98 0,-74 99-1,-25 99 17,0 74-17,25 50 1,24 0-1,-24-25 1,25 1 0</inkml:trace>
  <inkml:trace contextRef="#ctx0" brushRef="#br0" timeOffset="50187">6227 10245 0,'0'0'0,"0"-24"16,-25 24-1,0 74 1,0 25 0,75 1-1,49-51 1,-49-49 0,-1 0-16,26-25 15,-26-49 1,-49-1-1,25 51 1,0 73 31,-25 75-31,25 50-1,-50 74 1,25-99-16,-25 124 15,-25-50 1,-24-74 0,-25-75-1,0-49 1,-1-74 0,26-125-1,24 0 1,50 100-1</inkml:trace>
  <inkml:trace contextRef="#ctx0" brushRef="#br0" timeOffset="50537.1">7244 11908 0,'0'0'0,"0"0"31,0-25-31,-50 0 16,-24 25-1,-1 74 1,-24 75-1,74-74-15,0 49 16,25-25 0,100-50 15,24-49-15,-25 0-1</inkml:trace>
  <inkml:trace contextRef="#ctx0" brushRef="#br0" timeOffset="50920.24">4887 10047 0,'0'0'0,"0"-25"0,-50 25 16,26 0-1,-26 99 1,25 25-16,25 199 16,-49 123-1,-1 125 1,25 24 0,-49-74-1,-1-74 1</inkml:trace>
  <inkml:trace contextRef="#ctx0" brushRef="#br0" timeOffset="53170.33">4763 10121 0,'0'0'0,"-25"-99"32,25 74-32,25 25 31,0 0-31,24 0 15,125 0 1,74 25 0,-99-25-1,198 0 1,75-25 0,24 1-1,1 24 1,24-25-1,75-25 1,25 25 0,49 1-1,50-26 1,49 25 0,0 0-1,1 0 1,-348 25-16,298-24 15,-50 24 1,0 0 15,0 0-15,50-25 0,49 0-1,-24 0 1,-25 0-1,-25 25 1,25-49 0,49 24-1,0-25 1,398 1 0,-373 24-1,25 0 1,50 0-1,-75 1 1,0-1 0,0 0 15,-24 25-15,-1-25-1,-49 25 1,-50-25-1,199 25 1,-299-24 0,1 24-1,-24 0 1,-51 24 0,-74-24-1,-74 0 1,-50 0-1,-25 0 1,-99 0 0,-49 0 15,-75 25 0,-75 50-15,1 73-1,-25 26 1,24 99 0,-49 49-1,0 1 1,0 49 0,0-49-1,25-75 1,74-75-1,-25-49 1,26-74 0,-1-50-1,-99 25 1,-25-50 0,-50 25-1,-49-25 1,-49 0-1,-100 25 1,-75-24 0,-48 24-1,-51-25 1,-24 25 0,-100-25-1,-99 25 1,397 0-16,-421 0 15,-26-25 1,1 25 0,-1 0 15,423 0-15,-671 50-1,75-25 1,149-1-1,74 1 1,25-25 0,50 25-1,-249-25 1,373 0 0,322 0-1,0 0 1,-546 0-1,174 25 1,0 0 0,25-1 15,0 26-15,25-25-1,24 24 1,25 1-1,25 0 1,-223 24 0,248-24-1,25-26 1,-1 51 0,26-50-1,24 24 1,25-24-1,50 25 1,24-50 0,26 25 15,24-1-15,25-24-1,124 25-15,-50-25 16,25 25-1,25-25 1,0 25 0,25-25-1,25 25 1,24-25 0</inkml:trace>
  <inkml:trace contextRef="#ctx0" brushRef="#br0" timeOffset="54255.95">27809 13371 0,'24'-25'0,"-48"50"0,73-99 15,-49 49-15,25 25 16,0-25 0,-25 75-1,0-1 1,-75 100-1,-24 25 1,0-25 0,49-75-1,26-49 1,24 0 0,49 0-1,100-25 1,74 24-1,75-24 1,-149 0 0,74 0-1,-124 0 1,-74 0-16</inkml:trace>
  <inkml:trace contextRef="#ctx0" brushRef="#br0" timeOffset="54570.44">28950 13743 0,'25'-25'16,"-25"1"0,0-1 15,24 25-31,26 25 15,0-1 1,24 1-16,0-25 0,100 50 16,-75 0 15,-99 24-15,-99 25-1,-124 25 1,24-49-1,125-26-15</inkml:trace>
  <inkml:trace contextRef="#ctx0" brushRef="#br0" timeOffset="54806.46">29024 13694 0,'25'-75'16,"-50"150"-16,25-150 31,-25 100-31,1 25 16,-26-1-16,25 26 15,0-1 1,-24 125 0,24 98-1,50-197 1,24-51-16</inkml:trace>
  <inkml:trace contextRef="#ctx0" brushRef="#br0" timeOffset="55188.82">30091 13743 0,'0'0'0,"99"-173"31,-99 148-15,25 0-1,0 0-15,-1 25 16,26 0-16,25 0 16,-26 25-1,-24 74 1,-25-24-1,0 24 1,0-74 0,25 0-1,-25 24 1,0 1-16,-50-25 16,-49 74-1,24-74-15,51-1 31,-1 1-31</inkml:trace>
  <inkml:trace contextRef="#ctx0" brushRef="#br0" timeOffset="55655.4">30686 13346 0,'0'0'0,"0"-49"16,-25-26-16,1 51 15,-76-26 1,26 50-16,-75 25 16,50 0-1,-50 99 1,-25 198 0,125-99-1,49 1 1,49-51-1,75-24 17,25-74-32,50-75 31,-26-25-15,1-50-1,-100 26-15,1-1 16,49-124-1,-25-49 1,-99 99-16,-49-124 16,-100 99-1,-75 25 1,-48 99 0,-1 25-1</inkml:trace>
  <inkml:trace contextRef="#ctx0" brushRef="#br0" timeOffset="73889.74">2183 14909 0,'0'-25'0,"0"50"16,25-50-1,-25 50-15,-25 25 16,-25 74 0,-24 50-1,49-50 1,25-50 0</inkml:trace>
  <inkml:trace contextRef="#ctx0" brushRef="#br0" timeOffset="74121.72">2109 14760 0,'0'-24'16,"0"48"-16,24-48 15,-24-1-15,25 25 16,0-25-16,25 0 15,98-99 1,26 25 0,-50 24-1</inkml:trace>
  <inkml:trace contextRef="#ctx0" brushRef="#br0" timeOffset="74289.47">2233 15108 0,'0'0'15,"0"-25"1,49 0 0,-24 0-16,49-24 15,1-1-15,-1 25 16</inkml:trace>
  <inkml:trace contextRef="#ctx0" brushRef="#br0" timeOffset="74623.5">2878 14934 0,'0'0'0,"24"25"0,-48 0 31,-1-1-31,-25 51 15,50-1 17,0 26-17,50-51 1,74-24 0,0-50-1,-99 0-15,24 1 16,-24-51-1,-75-49 1,-24 25 0,24 49-16,-24 1 15,49 49 1</inkml:trace>
  <inkml:trace contextRef="#ctx0" brushRef="#br0" timeOffset="74889.55">3473 14934 0,'0'0'15,"0"25"-15,-25 74 16,0-74 0,1 25-16,24-26 15,-25-48 1,50-76-1,-1-73 1,26-1 0,0 50-1,-26 99 1,1 0 0</inkml:trace>
  <inkml:trace contextRef="#ctx0" brushRef="#br0" timeOffset="75822.91">5929 14239 0,'0'0'0,"0"-24"15,-25 24 1,0-25-1,0 50 17,25-1-17,0 26 1,25 74 0,50-49-1,24-51 1,25-73-1,0-51 1,-74-24 0,-26 75-16,-24-1 15,0 25 1,0 125 15,0 48-15,25 26-1,0 25 1,-50-1 15,-49-49-15,-25-75 0,-1-74-1,51-49-15,-26-125 16,75-24-1,25 123-15</inkml:trace>
  <inkml:trace contextRef="#ctx0" brushRef="#br0" timeOffset="76322.55">6747 15058 0,'0'25'31,"0"0"-15,0 0-16,0-1 15,0 26-15,0 0 16,0 74-1,0-25 1,-24-50 0,-1-49 15,25-49-31,0-1 16,0-99-1,25-74 16,24 74-31,1 75 32,0 49-17,-26 25 1,1 74 0,-50 50-1,-24-74-15,24 0 16,-99 49-1,99-99 1</inkml:trace>
  <inkml:trace contextRef="#ctx0" brushRef="#br0" timeOffset="76624.88">7665 14661 0,'25'0'0,"-50"0"0,75-25 46,-25 25-46,24 0 16,1 0 0,0 0-16,49-24 15,-74-1 1</inkml:trace>
  <inkml:trace contextRef="#ctx0" brushRef="#br0" timeOffset="76805.78">7690 14909 0,'0'0'0,"-25"25"0,1 0 31,24 0-31,49-25 31,1-25-15,24 0-16,-24 25 0</inkml:trace>
  <inkml:trace contextRef="#ctx0" brushRef="#br0" timeOffset="84423.9">7839 14661 0,'0'-25'31,"-25"25"16,25 25-31,-25 0-1,25 0-15,0 0 16,25-1 0,25 1-1,-1-74 1,1 24-16,-25-50 15,-25 1 1,0 49 0,-75 0-1,1 75 1,0 24 0,49 1-1,50-75 1</inkml:trace>
  <inkml:trace contextRef="#ctx0" brushRef="#br0" timeOffset="84891.09">7913 14884 0,'0'0'0,"-24"0"15,-1 25 17,25 0-17,-25 0-15,25 24 16,25-49 15,0 0-15,-1-24-1,-24-1 1,0 0 0,-49 0-1,-1 25-15,-24 50 16,24 24-1,25-24 1,75-50 0,24 0-1,-24-25 1,-25 25-16</inkml:trace>
  <inkml:trace contextRef="#ctx0" brushRef="#br0" timeOffset="156027.79">11039 14165 0,'0'-25'16,"0"0"62,-25 25-78,0-24 16,1 24-16,-1 0 15,0-25 1,-25 50-1,1-1 1,24-24-16,-25 75 16,26 49-1,-1 25 17,0 24-17,50-24 1,0-25-1,-25 0 1,0-24 0,-25-26-1,-25 0 1,-24-49 0,-1-25-1</inkml:trace>
  <inkml:trace contextRef="#ctx0" brushRef="#br0" timeOffset="156278.96">10295 14959 0,'0'-50'16,"99"422"-1,-198-694-15,149 223 16,-26 99 0,26-25-16,24 25 15,100-25 1,-75 25 0,-49 0-1</inkml:trace>
  <inkml:trace contextRef="#ctx0" brushRef="#br0" timeOffset="156646.65">11560 14289 0,'0'0'0,"0"-25"31,-25 25-15,25 50-16,-25-25 15,-49 124 1,49-1-1,0 26 1,25-50 0,75-25-1,-50-74 1,74 0 0,0 0-1</inkml:trace>
  <inkml:trace contextRef="#ctx0" brushRef="#br0" timeOffset="157161.84">11808 14636 0,'0'0'0,"0"-24"0,0-26 16,0-24-1,50 24 1,-25 25-16,-1 25 15,76 50 1,-51 24 0,-49 25-1,0-24 17,-25-26-17,25-73 16,0-1-15,50-74 0,-25 24-1,0 26 1,-1 24 0,-24 0-1,-24 50 1,-1 74-1,25 0 1,0 25 15,49-25-31,26-49 32,-26-25-17,-24-25-15</inkml:trace>
  <inkml:trace contextRef="#ctx0" brushRef="#br0" timeOffset="157444.89">12503 14339 0,'0'-25'15,"0"50"-15,25-75 0,-25 25 16,24 25-16,1-25 15,25 75 1,-1 74 0,1 25-1,-50 25 17,0-100-32,-25 100 15,-24-50 1,-1-75-1,25-24-15</inkml:trace>
  <inkml:trace contextRef="#ctx0" brushRef="#br0" timeOffset="157829.82">13421 14736 0,'24'0'47,"1"0"-31,25 0-16,-1-25 16,1 25-16,24-25 15,26-25 1,-51 1-1,-24 49 1</inkml:trace>
  <inkml:trace contextRef="#ctx0" brushRef="#br0" timeOffset="158029.66">13495 15033 0,'-25'25'15,"50"-50"-15,-50 75 0,50-50 32,0 0-17,24 0-15,1 0 16,124 0 0,-150 0-1</inkml:trace>
  <inkml:trace contextRef="#ctx0" brushRef="#br0" timeOffset="161244.6">15356 14562 0,'0'-25'31,"0"0"0,-25 25 0,25 25-31,-50 0 32,-24 25-17,24-26-15,-49 1 16,24-25-1,26-49 1,24-1 0,25-24-1,25-1 1,24 1 0,26 24-1,-1 25 1,-24 25-1,49 50 1,0 24 0,-49 1-1,-25 24 17,-25 25-17,0 25 1,-50-25-1,-24 0 1,-26-25 0,-24-49-1,25-50 1,25 0 0,24-25-1,50-49 1,25 24-1,25 25 1,49 0 0,0 50-1,-25 0 17,26 0-17,-51 24 1,26 1-1,-50 0 1,-1-50 0,-24 24-1</inkml:trace>
  <inkml:trace contextRef="#ctx0" brushRef="#br0" timeOffset="162412.01">16844 14363 0,'25'-24'15,"0"-1"1,-50 0 15,25 0-15,0 0-16,-25 1 15,25-26 1,-50 25 0,-24 25-1,-25 25 17,-1 49-17,26 26 1,24 49-1,50-25 1,75-25 0,74-50-1,24 1 1,-123-50-16,24 74 16,-49 1-1,-50-1 1,-49 1-1,-50-26 1,25-49 0,-1-24-1,76-51 17,-1-24-17,50 74-15</inkml:trace>
  <inkml:trace contextRef="#ctx0" brushRef="#br0" timeOffset="162644.84">17191 14736 0,'0'0'0,"25"0"0,0 0 31,-25 24 0,0 1-31,0 50 16,0 24 0,-25-25-1,0-24 17,25-25-32</inkml:trace>
  <inkml:trace contextRef="#ctx0" brushRef="#br0" timeOffset="162794.76">17142 14562 0,'0'0'0,"0"-50"15,0-24 1,0 49 0,-25 0-1,25 0 1</inkml:trace>
  <inkml:trace contextRef="#ctx0" brushRef="#br0" timeOffset="163160.99">17464 14636 0,'0'0'0,"25"50"0,-25-25 15,25 49 1,-25 25-1,-25-49 1,25-25 15,0-75-31,25 1 16,24-51 0,1-24-1,0 100-15,24-26 16,-24 50-1,-26 50 1,1 98 0,-50 1-1,25-50 17,-24-24-17</inkml:trace>
  <inkml:trace contextRef="#ctx0" brushRef="#br0" timeOffset="163577.65">18059 14612 0,'0'0'0,"0"-50"15,0 25 1,0 0-16,50 25 15,0-24 1,24 24 0,-49 74-1,-25 50 1,-25-25 15,25-74-15,25-25-1,0-25-15,74 0 16,-25 1 0,1 48-1,-50 26 1,-50 49 0,-25-24-1,-24-1 1,-1-49-1,75-50 1</inkml:trace>
  <inkml:trace contextRef="#ctx0" brushRef="#br0" timeOffset="164062.21">18655 14512 0,'0'0'0,"25"-24"16,24 24-1,1-25 1,24 25 0,26 25-1,-26 24 1,-49 26 0,-25-26-16,-25 50 15,0-74 1,0 0-1,1 0 1,48-124 0,76-25 15,-26 0-15,0 24-1,-49 51 1,-50 73 15,-49 51-15,24 49-1,26-25 1,73 0 0,26-49-1,73-50 1,-73 0-16,49-25 15</inkml:trace>
  <inkml:trace contextRef="#ctx0" brushRef="#br0" timeOffset="169778.1">10072 16224 0,'0'0'0,"0"-25"31,-25 25 0,25 25 16,-25-25-47,25 25 16,0 24-16,25 26 15,0-1 1,24 1 0,1-26-1,-1-24 17,26-25-17,-25-49 1,-1-26-1,-49 25-15,25-24 16,-25-25 0,0 74-1,0 50 17,-25 24-17,25 75 1,0 1-1,-25-1 1,1 24 0,24 1-1,-50 0 17,25-99-32,-49 74 15,-1-50 1,-24-24-1,0-50 1,0-50 0,-1-49-1,76 25 1,24 24 0,24 0-1</inkml:trace>
  <inkml:trace contextRef="#ctx0" brushRef="#br0" timeOffset="170477.95">10568 17266 0,'-25'25'16,"0"0"-1,0 24 1,25 1-1,0 49 1,-24-25 0,24 1-1,-25-1 17,25-49-17,0 0 1,0-50-1,0 0 1,-25-74 0,25 49-16,25-98 15,24 24 1,1 24 0,0 26-1,-26 24 1,26 50-1,-25-25 1,24 25 0,-24 25-1,0 25 17,-50 0-17,0-1 1,-24 1-1,24-50-15,-49 49 16,24-24 0,25 0-16</inkml:trace>
  <inkml:trace contextRef="#ctx0" brushRef="#br0" timeOffset="170861.92">11907 16968 0,'0'0'0,"-24"0"0,24-25 31,49 25-15,1 0 0,-25-24-1,74 24 1,-74-25-16,49 0 15,-49 25 17</inkml:trace>
  <inkml:trace contextRef="#ctx0" brushRef="#br0" timeOffset="171128.09">12056 17092 0,'0'0'0,"0"25"0,-25 0 16,1-25 0,24 25-1,49-25 1,1 0-1,-1-25 1,1-25 0,0 50-1,-50-25 1</inkml:trace>
  <inkml:trace contextRef="#ctx0" brushRef="#br0" timeOffset="175579.19">13867 16621 0,'0'0'0,"0"-25"16,0 50 62,0 0-78,0 24 15,-25-24 1,25 25 0,-49 49-1,24-25-15,0 1 16,-49 24 0,24 25-1,50-99 1,-25-25-1,25 25 1,-25-25 0,50-99-1,0 24 1,25-74 0,24-24-1,0-1 1,1 50-1,-1 49 1,-49 51 0,-25-1 15,25 25-15,0 49-1,0 51 1,-1 98-1,-48-24 1,48-25 0,-24-25-1,25-25 1,-25-49 0,0-26 15,-25-73-16,25 24 1</inkml:trace>
  <inkml:trace contextRef="#ctx0" brushRef="#br0" timeOffset="176011.88">13718 17067 0,'-25'0'15,"50"0"48,0 0-47,0-24-16,24 24 15,1-25-15,0 25 16,24 0-1,-49-25 1,0 25 0</inkml:trace>
  <inkml:trace contextRef="#ctx0" brushRef="#br0" timeOffset="177678.52">15157 16596 0,'25'0'63,"-50"0"-47,25 25-1,-25-25 63,25 25 110,0-50-32,0 0-140,-25 25-1,1 0-15,-1-25 16,0 25-16,0-24 16,0 48-1,-74 1 1,74 25-16,-24 24 15,49 25 1,74-49 0,75 0-1,-25-26 1,-50 1 0,-49 0-1,0 25 1,-50 24-1,-49-24 1,-1-1 0,-24-24 15,74-50-31,-24-24 16,49-1-1,25-49 1,49 49-1</inkml:trace>
  <inkml:trace contextRef="#ctx0" brushRef="#br0" timeOffset="177912.13">15504 16819 0,'0'0'15,"25"0"-15,25 50 31,-50-25-31,0 24 16,0 26 0,-25-26-1,25 26 17,0-50-17</inkml:trace>
  <inkml:trace contextRef="#ctx0" brushRef="#br0" timeOffset="178064.04">15678 16720 0,'0'0'0,"0"-74"31,0 49 0</inkml:trace>
  <inkml:trace contextRef="#ctx0" brushRef="#br0" timeOffset="178412.71">15852 16869 0,'0'0'0,"0"25"16,24 74-1,-24-25 1,0-24 0,0-100 31,0 1-47,50-50 15,24 49 1,-24 25-1,25 0 1,-51 75 0,1 74 15,0 50-15,-25-125-16,0 1 15,-25 0-15,25-26 0</inkml:trace>
  <inkml:trace contextRef="#ctx0" brushRef="#br0" timeOffset="178832.35">16546 16894 0,'0'-25'15,"0"50"-15,25-100 0,-25 51 16,0-1-1,25 25-15,0 0 16,-1-25-16,51 75 31,-75 49-15,-25 25 0,25-99-1,25-50 16,49 0-15,-24 0 0,0 25-1,-26 50 1,1-25-16,-25-1 16,-25 51-1,-24-1 1,24-49-16,-49 0 15,49-75 1</inkml:trace>
  <inkml:trace contextRef="#ctx0" brushRef="#br0" timeOffset="179901.98">16993 16819 0,'0'0'0,"25"-24"16,-1 24-16,1 0 15,25-25 1,24 0 0,-24 50-1,24 0 1,-49-25-16,0 24 16,24 26-1,-49 0 1,0-26 15,-24-48 0,48-1-15,-24 0 0,25-49-1,0-1 1,-25 50-1,25 25 1,0-24 0,-25-1-16,25 25 62,-1-25 157,-24 0-203,25 25-16,-25-25 31,25 25-16,0 0 17,-25-24-1,0-1 0,-25 25-15,0 25-1,-24 24 1,24 26 0,-25-1-1,25 0 1,0 1 0,25-26-1,25-24 1,99 0-1,-74-50 1,24 25 0,-49-25 15,-50 25 0</inkml:trace>
  <inkml:trace contextRef="#ctx0" brushRef="#br0" timeOffset="180395.91">17266 16795 0,'0'0'0,"0"24"62,0 1-31,0 0-15,0 0-16,0 0 16,0-1-16,0 1 15,0 0-15,-50 49 16,25 26-1,0-51 1,-24-24 0,24-25 15,0 0-15,0 0-16</inkml:trace>
  <inkml:trace contextRef="#ctx0" brushRef="#br0" timeOffset="181031.79">18580 16968 0,'-24'0'47,"48"0"0,26 0-32,0 0-15,24 0 16,25 0-16,1-25 16,98 25-1,-74 0 1,-50-24 15</inkml:trace>
  <inkml:trace contextRef="#ctx0" brushRef="#br0" timeOffset="181318.5">19002 16745 0,'0'-25'15,"0"50"-15,0-75 16,0 75 15,0 0-15,25 0-16,-25 124 16,0-1-1,-25 26 1,-24-50 15,24-74-31</inkml:trace>
  <inkml:trace contextRef="#ctx0" brushRef="#br0" timeOffset="182280.99">20664 16795 0,'0'0'0,"-25"-25"0,1-25 16,-1 25 15,25 50 16,0 25-47,0 24 15,0 1 1,-25 73-16,25-23 31,-25-51-15,0-124 15,25-99-15,0 50-1,75-124 1,-1 49 0,25 75-1,25 74 1,-74 50-16,0 50 16,-50 73-1,-50 1 1,0-50 15,26-74-15,98-50 15,25 1-15,1 48-1,-51 26 1,-49 49-1,-25-49-15,-24 74 16,-75-50 0,0-24-1,24-50 1,51-74 0,49-1-1</inkml:trace>
  <inkml:trace contextRef="#ctx0" brushRef="#br0" timeOffset="182702.51">22202 16795 0,'0'0'0,"-25"-75"31,1 50-31,-1 25 16,-50 50 15,1 24-15,49 26 0,0 24-1,25-50 1,75 1-1,74-51 1,-50-24-16</inkml:trace>
  <inkml:trace contextRef="#ctx0" brushRef="#br0" timeOffset="183079.8">22822 16795 0,'0'-25'15,"0"50"-15,0-75 0,0 25 16,-24 25 0,-1 0-16,-50 50 31,1 49-15,24 25-1,1 25 1,24-25-1,50-74-15,49-26 16,-24-24 0,74-24-1,74-125 1,-148 25 0,-50-25-1,-50 50 1,-49 49-1,25 50 1</inkml:trace>
  <inkml:trace contextRef="#ctx0" brushRef="#br0" timeOffset="183429.87">23269 16646 0,'0'0'0,"124"-75"31,-99 75-31,-25-24 16,-50 98-1,-24 25 1,49 0 0,50-24-1,24-1 1,1-49-1,-50 25 1,25-26 0,-25 1 15,-25 25-15,-74 0-1,-75-26 1,124-24-16,-24 0 0</inkml:trace>
  <inkml:trace contextRef="#ctx0" brushRef="#br0" timeOffset="184145.96">24212 16720 0,'0'0'16,"-25"-25"-16,0 25 15,25-24 1,0-1-1,50 0 1,49 0 0,0 50 15,-74 25-15,-25 49-1,-99 25 1,24-50-1,26-49 1,73-25 0,26-25-1,74 0 1,-25 25 0,-24 0-16,24 0 15,-49 50 1,-26-25-1,-24 24 1,-99 1 15,-25 0-15,0-50 0,74 25-16</inkml:trace>
  <inkml:trace contextRef="#ctx0" brushRef="#br0" timeOffset="184680.53">24956 16745 0,'0'0'0,"25"-25"0,24-24 16,1 24-1,-1 25 1,26 25 15,-26-1-31,-24 1 16,25 74-1,-50 25 1,-50-49 0,1-50-1,24-1 1,0-24-1,75-49 1,49-100 0,25 0-1,0 50 1,-74 0 15,-26 99-15,-73 0-1,-1 99 1,1 75 15,24-75-15,50 0 0,-1-25-1,51-74 1,-1 0-1</inkml:trace>
  <inkml:trace contextRef="#ctx0" brushRef="#br0" timeOffset="185346.37">25750 16001 0,'0'-25'0,"0"50"0,0-75 15,24 25-15,26 1 16,0-1-1,49 25 1,0 0 15,-24 25-15,-51 24 0,26 26-1,-50 73 1,25 1-1,0-74 1,-1 24-16,26 124 16,-25 0-1,0-24 1,-1-50 0,-48-25-1,-26-25 1,-49-49 15,49-50-15,-49 0-16</inkml:trace>
  <inkml:trace contextRef="#ctx0" brushRef="#br0" timeOffset="186462.68">13247 15926 0,'0'-24'15,"25"-1"-15,-50 25 47,0 25-47,-25-25 16,1 24 0,-1 1-16,-49 25 15,49-25 1,50-1-1,-24-24 1,24 25 0,24 25-1,-24-1 1,25 26 0,-25 24-1,-25 25 1,1 75-1,-26 49 17,-24 0-17,-1 99 1,50-273 0,1 26-1,48-51 1,26-24-1,24 0 1,-24 0-16</inkml:trace>
  <inkml:trace contextRef="#ctx0" brushRef="#br0" timeOffset="187665.29">26767 16844 0,'0'0'16,"49"-49"-16,-24-1 15,-25 0-15,25 26 16,-25-1-1,25 0 1,24 25 0,-24 0-1,50 25 1,49 24 0,-25 26-1,-25-1 1,-123 75 15,-1-99-15,-49 24-1,24-24 1,51-50 0,48-75 15,100-24-16,25-25 1,0 0 0,-25 25-1,-74 24 1,-50 51 15,0 48-15,-25 1-16,-25 25 15,1-1-15,-51 75 16,51 25 0,24 25 15,124-100-15,100-49-1,-26-25 1</inkml:trace>
  <inkml:trace contextRef="#ctx0" brushRef="#br0" timeOffset="188479.35">28057 15926 0,'0'0'0,"0"-24"15,24 24 48,-24 24-48,25 1 1,-25 0-16,25 74 16,-50 25-1,0-25 1,1-24-1,24-50 17,-25-25-17,25-25 1,25-50 0,24-24-1,1 0 1,49 0-1,-49 49 1,-25 25-16,24 25 16,-49-24-1,25 24 1,-25 24 0,-50 26-1,1-25 1,-1 24-1,1-24 1,24 25 15,25-1-15,49 1 0,1-25-1,0-25-15,24 25 16,-24-25-1,-26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8:04.1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11585 1116 0,'0'0'0,"25"0"15,-25 25 17,0 0-32,0 0 15,0 74 1,24 25-1,-24-74-15,0 98 16,-24-23 0,-1-51-1,25-49 1</inkml:trace>
  <inkml:trace contextRef="#ctx0" brushRef="#br0" timeOffset="367.11">12131 1116 0,'0'0'0,"0"25"31,-50 0-31,25 25 15,-24-1-15,-26 75 16,1-49 0,49-26-1,-25-24 1,75 0 31,0-25-32,49 49 1,50-24 0,-74-25-16,24 25 15,-49-25-15</inkml:trace>
  <inkml:trace contextRef="#ctx0" brushRef="#br0" timeOffset="600.89">12577 1538 0,'0'-25'16,"25"25"15,-25-25-31,25 25 15,74-24 1,25 24 0,-50-25-1</inkml:trace>
  <inkml:trace contextRef="#ctx0" brushRef="#br0" timeOffset="783.47">12676 1687 0,'0'0'0,"-49"0"16,49 25 15,49-25-31,-24 0 0,99-50 32,0 25-17,-49 0-15</inkml:trace>
  <inkml:trace contextRef="#ctx0" brushRef="#br0" timeOffset="1183.4">13421 1439 0,'0'0'0,"0"-25"16,0 0-1,-25 25 16,0 50-15,0 49 0,0-25-1,50 1 1,0-1 15,25-24-15,49-50-1,-25-25 1,1-49 0,-1-26-1,-49-24 1,-50 50 0,-124 24-1,0 75 1,100-25-1</inkml:trace>
  <inkml:trace contextRef="#ctx0" brushRef="#br0" timeOffset="1834.52">7244 3969 0,'-25'0'31,"25"25"-15,0 0-16,-25 24 16,50 26-1,24-50 17,-24-50-17,0 0 1,-25-25-1,-74 26 1,24 24-16</inkml:trace>
  <inkml:trace contextRef="#ctx0" brushRef="#br0" timeOffset="2101.07">6822 4341 0,'0'-25'0,"25"50"47,-25 0-47,25-25 16,-25 25-16,24-25 15,-24 25 1,50-25-1,-25-50 1,-25 0 0,-25 1-1</inkml:trace>
  <inkml:trace contextRef="#ctx0" brushRef="#br0" timeOffset="2400.87">6648 3920 0,'0'0'0,"0"-25"31,0 0-31,0 50 16,0 0-1,25 49 1,0-74-1,0 25 1,49-100 0,-49 26-1,-50-1 1,-25 25 0,1 50-1</inkml:trace>
  <inkml:trace contextRef="#ctx0" brushRef="#br0" timeOffset="3434.86">9278 4639 0,'0'-25'15,"0"0"1,-25 25 0,25 25-1,-25-25-15,25 50 16,0 49-1,0-25-15,25-24 16,25 24 0,-1-49-1,50-50 1,-49-74 0,-25-25-1,0 50 1,-1 49 15,-24 50-15,-24 49-1,24 75-15,-50 198 32,25-223-17,-24 149 1,-75 124-1,0-223 1,74-125 0,0 1-16,-24-75 15,0-99 1,24-99 0,50 0-1,25 74 1,0 99-1</inkml:trace>
  <inkml:trace contextRef="#ctx0" brushRef="#br0" timeOffset="3967.45">9799 6127 0,'0'25'15,"0"-50"-15,-25 75 0,25-25 16,-25 24-16,25 1 16,0 49-1,-25 25 1,25-74-16,-24 0 15,24-1 1,-25-74 31,25-123-31,25-26-1,24 0 1,50 1-1,1 73 1,-26 26 0,0 49-1,-24 25 1,-50 99 0,-25 25-1,-49 0 1,-25-24-1,74-76-15,-50 1 16,51-50 0</inkml:trace>
  <inkml:trace contextRef="#ctx0" brushRef="#br0" timeOffset="4251.52">10841 5706 0,'0'25'31,"24"-25"-15,26 0-16,-25 0 16,49-25-16,1 25 15,-26 0 1</inkml:trace>
  <inkml:trace contextRef="#ctx0" brushRef="#br0" timeOffset="4434.53">10816 6028 0,'0'0'0,"-25"25"0,0-25 15,0 0 1,100-25 31,-1 25-47,50-49 15</inkml:trace>
  <inkml:trace contextRef="#ctx0" brushRef="#br0" timeOffset="5650.58">12528 5433 0,'0'0'0,"24"0"16,1 0-1,-50 49 1,1 51-1,-51 49 1,1 24 0,24-74-1,50-74 1,-25-25 0,25-49-1,50-75 1,49-100-1,0-24 1,1 50 0,-76 123-1,26 1 1,-25 49 15,-25 100-15,25 98-1,-1 1 1,-24-1 0,0 1-1,0-50 1,0-74 0,25-25-16</inkml:trace>
  <inkml:trace contextRef="#ctx0" brushRef="#br0" timeOffset="5834.52">12577 5731 0,'-49'0'31,"49"-25"-15,24 25-1,125-50 1,-25 50-16</inkml:trace>
  <inkml:trace contextRef="#ctx0" brushRef="#br0" timeOffset="7101.59">14140 5309 0,'0'-25'63,"25"25"-1,0-25 47,-1 0-77,-48 1-17,-1 24 1,0 24 0,-25 1-16,1 25 15,-1 24-15,25-24 16,25 24-16,25 25 15,25-24 1,-1-25 0,1-1 15,-50 26-15,-74-26-1,-1-49 1,1 25-1,24-50 1,50-49 0,50-1-1</inkml:trace>
  <inkml:trace contextRef="#ctx0" brushRef="#br0" timeOffset="7300.48">14537 5557 0,'0'0'0,"25"0"15,-1 74 1,-48-24 0,-1 24-1,0-24 17,0 0-17,25-26 1</inkml:trace>
  <inkml:trace contextRef="#ctx0" brushRef="#br0" timeOffset="7434.09">14562 5532 0,'0'0'16,"0"-74"-16,0-1 16,24 26-1,-24 24 1,0 0-1</inkml:trace>
  <inkml:trace contextRef="#ctx0" brushRef="#br0" timeOffset="7767.52">14835 5731 0,'0'0'16,"0"49"-16,-50-24 15,25 0 1,25 0 0,0-75-1,99-49 1,1-1 0,24 51-1,-25 24 1,-50 25-1,-24 50 1,-25 74 0,-25 25-1,1-100-15,-1 1 32</inkml:trace>
  <inkml:trace contextRef="#ctx0" brushRef="#br0" timeOffset="8184.48">15752 5606 0,'0'-24'15,"0"-1"1,0 0-16,25 0 15,50 25 1,-1 0 0,-24 25-1,-50 74 17,-25-24-17,0-26 1,50-73-1,24 24 1,-24 0 0,50 0-1,-50 49 1,-50 1-16,-50 24 16,1 1-1,-1-51 1,51-24-1</inkml:trace>
  <inkml:trace contextRef="#ctx0" brushRef="#br0" timeOffset="8584.45">16397 5557 0,'0'0'0,"124"-25"31,-99 0-16,25 50 1,-25 99 0,-75-25-1,-24-24 1,49-50 0,25-1 15,49-48-31,26-76 15,24-24 1,0 0 0,-74 50-1,0 74 17,-50 25-17,25-1-15,-49 76 16,49-1-1,49 0 1,-24-74-16</inkml:trace>
  <inkml:trace contextRef="#ctx0" brushRef="#br0" timeOffset="8986.2">17464 5706 0,'0'0'16,"25"0"0,-25-25-1,25 25-15,49 0 16,-24-25-1,24 25-15,75 0 16,0-25 0,-75 25-1</inkml:trace>
  <inkml:trace contextRef="#ctx0" brushRef="#br0" timeOffset="9169.81">17911 5532 0,'-25'0'0,"25"-25"16,-25 25 0,25 50 15,0-25-31,-25 74 16,25 50-1,0-25 1</inkml:trace>
  <inkml:trace contextRef="#ctx0" brushRef="#br0" timeOffset="9784.52">18853 5358 0,'0'0'0,"0"-24"0,0-1 15,25 0 1,-50 50 0,25 0-1,0 99 1,-25 0 0,-24 0-1,49-75 1,-25 1-16,0 0 15,0-100 32,50 0-31,0-123 0,99-125-1,-25 174 1,1 50-1,-26 49 1,-49 74 0,-50 75-1,-74 25 1,49-25 0,75-74-1,99-25 1,0-25-1,-74 24 1,-26 26 0,-73 0-1,-75 24-15,0-24 32,0-25-17,49-25 1</inkml:trace>
  <inkml:trace contextRef="#ctx0" brushRef="#br0" timeOffset="10618.07">20317 5358 0,'0'0'0,"-25"-24"16,25-1-16,0-25 47,-25 50-47,0 50 15,-74 49 1,0 25-1,49 25 1,75-25 0,99-50-1,-49-74-15</inkml:trace>
  <inkml:trace contextRef="#ctx0" brushRef="#br0" timeOffset="10935.61">20912 5532 0,'0'0'0,"25"-50"0,-25 26 0,-25 24 47,-24 24-31,-26 76-1,50 24 1,1-25-1,24-25 1,74-49 0,25-25-1,-49-49 1,-25-26 0,-25-49-1,-25 99-15,25-24 16,-25-26-1</inkml:trace>
  <inkml:trace contextRef="#ctx0" brushRef="#br0" timeOffset="11217.6">21309 5358 0,'0'0'15,"25"-24"1,-50 48-1,0 1 1,1 25 0,-1 49-1,50 0 1,49 1 0,-24-76-16,-1 51 15,-49-50 1,0-1-1,-99 1 1,25-25 0</inkml:trace>
  <inkml:trace contextRef="#ctx0" brushRef="#br0" timeOffset="11617.6">21805 5408 0,'0'0'0,"50"-50"32,-25 50-32,24-24 15,1 24 1,-25 74-1,-50 25 1,0-24 0,0-51-1,50 1 17,50 0-17,-51-25-15,51 0 16,-75 50-1,0 24 1,-50 1 0,1-26-1,-1-24 1</inkml:trace>
  <inkml:trace contextRef="#ctx0" brushRef="#br0" timeOffset="12101.42">22450 5433 0,'0'0'15,"75"-25"1,-75 0 0,49 0-1,-24 75 1,0 24-1,-25 26 1,-74-1 0,-1-25-1,50-49 1,25 0 0,0-50-1,100-49 1,-26 24-16,100-124 15,-75 50 1,-50 75 0,-73 24 31,-26 75-32,25 49 1,25 25-1,25-25 1,49-24 0,-49-75-16</inkml:trace>
  <inkml:trace contextRef="#ctx0" brushRef="#br0" timeOffset="12250.89">23839 5606 0,'0'0'0,"25"0"0,0 0 47,0 0-31</inkml:trace>
  <inkml:trace contextRef="#ctx0" brushRef="#br0" timeOffset="13984.45">8980 8261 0,'0'0'0,"0"-25"47,25 25-47,-25 25 31,25 24-16,0 1 1,-25 49 0,24 1-1,26-51 1,24-49 0,1-25-1,-50 25 1,24-49-16,-24-1 0,0 1 15,0-125 1,-1 99 0,-24 100 31,0 0-32,-24 74 1,-1 75-1,0 49 1,0 50 0,0-149-16,-24 50 15,24-75 1,-49 0 0,-26-49 15,51-100-16,-1-148-15,25-1 16,25 75 0,0 99-1</inkml:trace>
  <inkml:trace contextRef="#ctx0" brushRef="#br0" timeOffset="16001.41">9799 9452 0,'0'24'93,"0"1"-77,-25 25 0,25-1-16,-50 1 15,50 0-15,-24 24 16,-1 1-16,-25 49 31,0 0-15,26-75-1,24-24 1</inkml:trace>
  <inkml:trace contextRef="#ctx0" brushRef="#br0" timeOffset="16320.34">9724 9600 0,'0'0'0,"0"-24"16,0-26-16,0 0 15,50 1 1,24 24-1,-24 25 1,24 0 0,-49 25 15,0 0-31,-25 24 16,0 1-1,-25 24 1,-99-24-1,99-75-15</inkml:trace>
  <inkml:trace contextRef="#ctx0" brushRef="#br0" timeOffset="16635.66">10518 8038 0,'0'0'0,"-25"0"16,1 49 0,-51 26-1,1 24 1,49-74-16</inkml:trace>
  <inkml:trace contextRef="#ctx0" brushRef="#br0" timeOffset="16985.5">10915 8608 0,'25'0'62,"0"25"-46,-1-25-16,51 0 15,-25 0 1,-26 0 0,1 0-1</inkml:trace>
  <inkml:trace contextRef="#ctx0" brushRef="#br0" timeOffset="17168.61">10816 8955 0,'0'0'0,"-25"25"31,25 0-15,50-25 0,24-25-1,50 25 1</inkml:trace>
  <inkml:trace contextRef="#ctx0" brushRef="#br0" timeOffset="18685.09">12478 8608 0,'0'-25'16,"0"1"15,25 24-15,0-25 0,24 25-16,1 0 15,49 0 1,-49 25-1,-50 74 1,-50 0 0,0-49-1,50-26 17,-24-24-32,24 25 15,49-25 1,1 25-1,-1 0 1,-24 24 0,-25 26-1,-74-1 1,-25-24 0,24-25-1,26 0 1,24-75-1</inkml:trace>
  <inkml:trace contextRef="#ctx0" brushRef="#br0" timeOffset="19369.33">13594 8881 0,'25'0'16,"-25"-25"-1,0 50 1,0 0 0,-25 0-1,0 49 1,1 1-1,-26-26 1,25-24 0,25-50-1,75-99 1,24-25 0,25-49-1,-25 49 1,-24 75-1,-51 24 1,1 50 0,0 50 15,0 49-15,-25 25-1,-25 0 1,25 25-1,0-100-15,0 51 16,0-76 0,0 1-1</inkml:trace>
  <inkml:trace contextRef="#ctx0" brushRef="#br0" timeOffset="19552.45">13768 8955 0,'0'0'0,"-25"-24"16,0 24-1,25-25 17,99 25-17,26-25 1,-26 25-16</inkml:trace>
  <inkml:trace contextRef="#ctx0" brushRef="#br0" timeOffset="20019.61">15182 8608 0,'0'0'0,"0"-74"16,-25 74 0,-25 25-1,1-1-15,-1 26 16,25 0-16,-49 74 15,49 0 1,25-25 15,99-49-15,50-50 0,-74 0-16</inkml:trace>
  <inkml:trace contextRef="#ctx0" brushRef="#br0" timeOffset="20335.9">15604 8856 0,'0'0'16,"0"-49"0,-25 24-1,0 25 1,-25 25 0,26 49-1,-1 25 16,25 1-31,49-76 16,51-24 0,24-24 15,-75-1-31,1-75 16,-50 1-1,0 50 1,-75-51-1,51 76 1</inkml:trace>
  <inkml:trace contextRef="#ctx0" brushRef="#br0" timeOffset="20634.99">16075 8559 0,'0'0'0,"25"0"0,0-25 15,-75 74 32,50-24-31,25 124 0,0-75-1,24 1 1,-24-50-1,-25 24 1,-74-24 0,-51 0-1,26-25 1,74 0-16</inkml:trace>
  <inkml:trace contextRef="#ctx0" brushRef="#br0" timeOffset="21018.9">16323 8633 0,'0'0'0,"25"-25"16,-25 0-16,25 25 15,24-49 1,26 24-1,-1 25 1,-74 25 0,-50 74-1,50-49-15,-24 24 16,98-49 15,-24-25-31,24 25 16,-24-1 15,-50 26-15,-50 24-1,0-49 1,1 0 0,24-25-1</inkml:trace>
  <inkml:trace contextRef="#ctx0" brushRef="#br0" timeOffset="21436.07">16869 8683 0,'25'-25'15,"-50"50"-15,99-75 0,-24 25 16,-25 25-16,24 0 16,1 25 15,-25 25-31,-50 123 31,0-123-31,-25-1 31,50-24-15,25-50 0,0 1-1,99-150 1,-25 50-1,-74 25 1,0 74 0,-75 99 15,25 26-15,25 24-1,25 0 1,25-50-1</inkml:trace>
  <inkml:trace contextRef="#ctx0" brushRef="#br0" timeOffset="22004.57">18729 8980 0,'0'0'0,"-25"0"16,25-25-16,50 1 46,0 24-46,99 0 16,-1 0 0,-73 0 15,-26 24-31</inkml:trace>
  <inkml:trace contextRef="#ctx0" brushRef="#br0" timeOffset="22985.47">19895 8608 0,'0'-49'31,"0"24"0,0 0 47,-25 25 204,25-25-204,25 25-63,0-25-15,0 25 16,24 0-16,75-24 31,-24 48-15,-76 26 0,-48 49-1,-51 0 1,-24 1-1,74-76 1,50-24 0,49 0-1,26 0 1,-26 25 0,-49 25-1,-25-25-15,0 49 16,-50-24-1,-49-25 1,25-25 0</inkml:trace>
  <inkml:trace contextRef="#ctx0" brushRef="#br0" timeOffset="23586.11">20664 8658 0,'0'0'16,"25"-25"-16,0 0 16,-25 0-1,0 1 17,0 48-32,25 26 15,-25 49 1,-25 0-1,25-24 1,-25-50 0,25-1 15,25-48-15,-25-1-1,25-74 1,-1-25-1,1 49-15,50-49 16,24 50 0,25 49-1,-74 50 1,-26 24 0,-48 51-1,-26-1 1,25-25-1,25-49 1,75 25 0,-1-1 15,-49 50-15,-75-24-1,-74-25 1,74-26-1,-74-24 1,75 0-16</inkml:trace>
  <inkml:trace contextRef="#ctx0" brushRef="#br0" timeOffset="24268.69">22277 8435 0,'0'0'0,"0"-25"16,0 0-1,-25 25 1,-25 25-1,1 24 1,24 51 0,74-1-1,-24-50-15,99 26 16,-49-1 0,-51 1-1,-73-51 1,-75 1-1,0 0 1,49-50 15,75 0-15,100-24 0,-26-1-16</inkml:trace>
  <inkml:trace contextRef="#ctx0" brushRef="#br0" timeOffset="24452.56">22599 8732 0,'25'-25'15,"-50"50"-15,124-50 16,-74 50 15,-50 0-15,25 25 0,0 24-1,25-24 1,-25-26-1</inkml:trace>
  <inkml:trace contextRef="#ctx0" brushRef="#br0" timeOffset="24585.44">22847 8683 0,'0'0'0,"25"-75"15,0-24 1,-25 49-1,0-24 1</inkml:trace>
  <inkml:trace contextRef="#ctx0" brushRef="#br0" timeOffset="24903.52">23046 8732 0,'0'0'0,"24"25"0,1 99 31,-25-99-31,0 0 47,25-50-31,25-50-1,24-49 1,50 25-1,-49 74 1,-26 25 0,-24 50-1,-25 74 1,0 0 0,0-25-1,0-74-15</inkml:trace>
  <inkml:trace contextRef="#ctx0" brushRef="#br0" timeOffset="25219.46">23815 8707 0,'0'0'0,"49"-49"0,-24 24 16,0-25-1,49 1 1,-24 49-1,-25 25 1,-25 49 0,-25 25-1,25-49-15,50-1 16,-1-24 0,-24 25-1,-25-25 1,-50 24-1,1-24 1,24-25 0</inkml:trace>
  <inkml:trace contextRef="#ctx0" brushRef="#br0" timeOffset="25635.44">24460 8683 0,'0'0'0,"74"-75"15,1 50 1,-1 1 0,0 24-1,-49 49 1,-25 26 0,-124 49-1,25-25 1,74-74-1,0-25 1,125 0 0,-1-75 15,99-123-15,-123 49-1,-26 75 1,-74 123 15,-24 75-15,24 25-1,0 0 1,0-75-16</inkml:trace>
  <inkml:trace contextRef="#ctx0" brushRef="#br0" timeOffset="26786.25">8806 11461 0,'0'0'15,"0"-25"1,-24 25 0,-1 25-1,25 0-15,0 49 16,49 1-1,51-51 1,-75-24 0,24-24-1,1-1-15,24-50 16,-24-24 0,-25 25-1,-25 99 32,0 24-47,0 1 16,0 49-1,0-25-15,0 1 16,24 148 0,-24 149 15,-49-124-31,-26-74 31,-24-100-15,25-74-1,-1-74 1,26-75 0,49 0-1,0 100-15</inkml:trace>
  <inkml:trace contextRef="#ctx0" brushRef="#br0" timeOffset="27319.35">9625 12553 0,'0'0'0,"-25"74"32,25-49-32,0 0 0,0 24 31,0 26-15,-25-1-1,1 0 1,24 1-1,-25-75 1,25-50 0,25 1-1,-25-26-15,0-98 16,24-1 0,1 75-1,0 24 1,0 26-1,25-1 1,-26 50 15,26 25-15,-25 49 0,0 25-1,-50-49 1,-50 0-1,1-50 1</inkml:trace>
  <inkml:trace contextRef="#ctx0" brushRef="#br0" timeOffset="27635.45">10047 10890 0,'0'0'0,"0"-24"15,0 48 16,-25 1-15,25 25-16,-25-1 16,-24 51-1,24-26 1,25-49-16</inkml:trace>
  <inkml:trace contextRef="#ctx0" brushRef="#br0" timeOffset="27818.89">10220 10965 0,'0'0'0,"25"0"32,-50 25-32,1 24 15,-51 51 1,26-1-1,24-50-15</inkml:trace>
  <inkml:trace contextRef="#ctx0" brushRef="#br0" timeOffset="28152.6">10741 11883 0,'25'0'47,"0"0"-31,25 25-1,-26-50-15,1 25 16,25 0-16,-25 25 16,-1-25-1</inkml:trace>
  <inkml:trace contextRef="#ctx0" brushRef="#br0" timeOffset="28319.93">10816 12205 0,'0'0'0,"-25"0"16,50-25 15,0 25-16,74-24 1</inkml:trace>
  <inkml:trace contextRef="#ctx0" brushRef="#br0" timeOffset="31219.13">12230 11957 0,'-75'0'31,"51"0"16,48 25-31,26-25-16,49 0 15,25 25 1,-49-25-1,-26 0 1,-24-25 0</inkml:trace>
  <inkml:trace contextRef="#ctx0" brushRef="#br0" timeOffset="32486.68">13445 11560 0,'0'-25'63,"0"1"-48,0-1-15,0 0 16,-24 0-1,-1 0-15,-50 1 16,-24 48 15,0 26-15,24 49 0,51-24-1,73-51 1,26-24-16,74 0 15,-25-24 1,-50-1 0,-74 0 15,0 50-15,-50 49-1,1 50 1,-26 25-1,26-25 1,24-25 0,25-74-1</inkml:trace>
  <inkml:trace contextRef="#ctx0" brushRef="#br0" timeOffset="32954.56">14165 11709 0,'0'0'0,"49"-50"15,-24 50 1,-50 0 0,1 75-1,-26 24 1,25 0-1,0-74-15,1 25 16,24-75 31,49-74-31,26-50-1,73 0 1,-48 25-1,-76 99 1,1 0 0,-25 100-1,0 24 1,0 50 0,-25-50-16,25 25 15,-24-49 1,24-51 15,24 1-31</inkml:trace>
  <inkml:trace contextRef="#ctx0" brushRef="#br0" timeOffset="33135.91">14239 11908 0,'0'0'16,"-99"0"-1,74 0 1,75 0 15,-25 0-31,148-25 16,-74 25 0</inkml:trace>
  <inkml:trace contextRef="#ctx0" brushRef="#br0" timeOffset="33937.29">15455 11585 0,'25'0'31,"-1"0"-31,1 0 94,-25-25-79,50 25-15,-50-25 16,25 1-16,-25-1 31,0 0-15,-50 50-1,-24 0 1,-1 74 0,50-25-1,50 26 1,25-26-1,24 0 1,-49 1 0,-25-50-1,-25-1-15,25 1 16,-49-25-16,-26 0 16,26-25-1,49-74 1,49 25-1</inkml:trace>
  <inkml:trace contextRef="#ctx0" brushRef="#br0" timeOffset="34122.54">15951 11709 0,'0'0'0,"49"0"16,-24 25-1,-50-25 1,25 50-16,-24-1 15,-1 1 1,-25 24 0,50-49-1,0 25 1</inkml:trace>
  <inkml:trace contextRef="#ctx0" brushRef="#br0" timeOffset="34270.25">16050 11684 0,'0'0'0,"25"-49"31,-25 24-31,0 0 16,0 0 0</inkml:trace>
  <inkml:trace contextRef="#ctx0" brushRef="#br0" timeOffset="34619.31">16249 11734 0,'0'0'15,"0"25"-15,24 24 16,-48 26 15,24-50-31,0-1 0,-25-24 16,25 0 15,49-74-15,1 49-1,0-24-15,-1-1 16,26 0 0,-26 50-1,-24 50 1,0 49-1,-50 0 1,0 1 0,25-76-16</inkml:trace>
  <inkml:trace contextRef="#ctx0" brushRef="#br0" timeOffset="34953.69">16968 11759 0,'0'0'16,"99"-75"15,-74 75-31,0 0 16,0 25-1,-25 0-15,-25 74 16,25-74-1,0 25 1,25-50 0,-1 24-16,26 1 15,0 25 1,-75-1 0,-25 51-1,-24-51 1</inkml:trace>
  <inkml:trace contextRef="#ctx0" brushRef="#br0" timeOffset="35369.62">17588 11784 0,'0'0'0,"99"-50"31,-74 50-31,0 0 16,25 25 0,-26-25-16,-24 99 15,-49 0 1,-1-24 0,25-51-1,1-24 1,73-49-1,50-26 17,25-49-17,-49 0 1,-50 75 0,-25 73 15,-25 26-31,0 49 15,0 1 1,25-1 0,75-25-1,-26-24-15</inkml:trace>
  <inkml:trace contextRef="#ctx0" brushRef="#br0" timeOffset="36119.12">18580 11659 0,'-24'0'16,"24"25"46,24-25-31,51 0-31,24-25 16,25 25 0,149-24-1,-99 24 1,-100-25-1,-99 25 17,0 25-32,1-25 15</inkml:trace>
  <inkml:trace contextRef="#ctx0" brushRef="#br0" timeOffset="36952.99">20664 11362 0,'0'0'16,"25"-50"-1,0 1-15,-50-1 16,-49 25-1,-1 25-15,-98 50 32,24 74-17,74 0 1,100-50 0,99-49-1,25-25 1,-50-50-1,-24 1 1,-75-1 0,0 100 15,-25 49-15,25-49-16,-25 99 15,-25-1 1,1-24-1,49-49 1</inkml:trace>
  <inkml:trace contextRef="#ctx0" brushRef="#br0" timeOffset="37553.53">21086 11659 0,'0'0'15,"50"-49"-15,-1 24 16,-49 0 0,0 50 15,0 25-15,-25-1-16,1 100 15,-1-25 1,-25-49-1,50-51 1,0 1 15,-25-74-15,50-51 0,0-48-1,149-101 1,-50 150-1,-25 50 1,-50 49 0,-49 49-1,-74 75 1,0 0 0,49-49-1,74-50 1,75 24-1,-24 26 1,-76-1 15,-73 25-15,-1-49-16,-74 49 16,50-74-1,-1-25 1,51-75-1</inkml:trace>
  <inkml:trace contextRef="#ctx0" brushRef="#br0" timeOffset="37887.51">22674 11635 0,'0'0'0,"24"-50"16,-24 25-1,25 25 1,-25-25 0,-74 50-1,-25 74 1,-1 26-1,75-1 1,25-25 0,125-74-1,48-25 1,1-25 0,-100 0-16</inkml:trace>
  <inkml:trace contextRef="#ctx0" brushRef="#br0" timeOffset="38186.41">23219 11784 0,'25'-25'0,"-50"50"0,75-75 16,-50 25 15,-25 25-15,-24 25 0,-1 49-1,0 50 1,50 0-1,25-49 1,25-50 0,-1-25-16,26 0 15,-26-75 1,-49-24 0,-24 0-1,24 0 1,-25 49-1</inkml:trace>
  <inkml:trace contextRef="#ctx0" brushRef="#br0" timeOffset="38470.26">23790 11610 0,'0'0'0,"25"-25"15,-1 25 1,-73 25-1,-26 24 1,51 51 0,73-1-1,1-25 1,-25 1 0,-1-26-1,-73 1 1,-26-50-1,-49 0 17,75 0-32</inkml:trace>
  <inkml:trace contextRef="#ctx0" brushRef="#br0" timeOffset="38819.69">24063 11759 0,'0'0'0,"74"-50"16,-49 25-1,0 0 1,0 25 0,-25 100-1,-25-75 1,25 74-1,-25-74-15,50 24 32,0-24-17,-25 0 1,0 24 0,-50 26-1,-24-26 1,49-24-1</inkml:trace>
  <inkml:trace contextRef="#ctx0" brushRef="#br0" timeOffset="39270.22">24435 11883 0,'0'0'15,"99"-50"-15,-24 1 16,24 24-1,-50 0 1,-24 75 15,-25-26-15,-25 51 0,-24 24-1,24-49 1,0-50-1,75 0 1,-25-25 0,-1 0-16,76-49 15,-1-50 1,-74 24 0,-1 75-1,-48 50 16,-1 50 1,25 49-17,49-25 1,26 0 0,-26-24-16</inkml:trace>
  <inkml:trace contextRef="#ctx0" brushRef="#br0" timeOffset="43569.33">1861 14909 0,'0'0'0,"0"-25"0,24 25 47,-48 50-47,-1-25 16,0 124 0,-25 0-1,25-25 1,1-50-1</inkml:trace>
  <inkml:trace contextRef="#ctx0" brushRef="#br0" timeOffset="43836.27">1935 14984 0,'0'-25'15,"0"50"-15,25-50 0,-25 0 16,25 25 0,-1-25-1,76 25 1,24-25 0,0-24-1,-25-26 1,-49 1-1,-26 49 1</inkml:trace>
  <inkml:trace contextRef="#ctx0" brushRef="#br0" timeOffset="44103.97">1836 15232 0,'0'0'15,"-25"0"17,50 0-17,0 0 1,24-25-1,26 25-15,73-74 16,-48 24 0,-51 50-1</inkml:trace>
  <inkml:trace contextRef="#ctx0" brushRef="#br0" timeOffset="44303.69">1786 15579 0,'0'0'16,"-50"25"-16,26-25 15,48 0 1,26-25 0,99 0-1,0-49 1,24 49-1</inkml:trace>
  <inkml:trace contextRef="#ctx0" brushRef="#br0" timeOffset="44836.47">2878 15083 0,'0'0'0,"-50"-25"15,-74 75 1,0 49 0,74-25-1,50-49 1,75-25-1,49-74 1,25 24 0,-75 1-1,-24 49 1,-26 74 0,-24 50-1,25 50 1,-25-75-16,25 74 15,0-73 17,-25-75-17,25-100 17,49-99-17,-24 1 1,-1 24-1,1 50 1,-25 49 0</inkml:trace>
  <inkml:trace contextRef="#ctx0" brushRef="#br0" timeOffset="44975.66">3597 15430 0,'25'25'15,"-50"-50"-15,50 75 0,0-50 47</inkml:trace>
  <inkml:trace contextRef="#ctx0" brushRef="#br0" timeOffset="45203.36">4292 15157 0,'0'0'0,"49"0"16,-49 25-1,25 0 1,-25 0-16,0 99 15,-25 0 1</inkml:trace>
  <inkml:trace contextRef="#ctx0" brushRef="#br0" timeOffset="45636.53">4614 14785 0,'0'0'0,"-50"-74"16,-24 49-1,0 25 1,-1 50 0,1 74-1,24 99 1,1 0-1,24 25 1,74-74 15,1-125-31,74 1 16,25-50 0,-25-99-1,0-50 1,-50-49-1,-49-50 1,-99-1 0,-50 125-1,-25 100 1,0 73 0</inkml:trace>
  <inkml:trace contextRef="#ctx0" brushRef="#br0" timeOffset="46270.93">6648 14909 0,'0'0'16,"0"-25"0,-25 75-1,1 0 1,24 24 0,-50 75-1,0-25 1,50-99-1,-24 0 1,98-75-16,50-24 16,25-1-1,-50 75 1,-24 75 0,-51 24-1,-73 25 1,-75 0-1,-25-50 17,50-49-17,74-99 1,74-50 0,1 49-16</inkml:trace>
  <inkml:trace contextRef="#ctx0" brushRef="#br0" timeOffset="46587.47">7219 15331 0,'0'0'16,"49"25"-1,1-25 1,0 0 0,49-25-1,-25-49 1,-49-1-1,-25 26 17,-74 49-17,-50 74 1,49 50 0,26-25-1,73 25 1,51-49-1,99-51 1,-75-24-16</inkml:trace>
  <inkml:trace contextRef="#ctx0" brushRef="#br0" timeOffset="47537.73">8211 15331 0,'0'0'0,"0"-50"0,0 1 16,0 24 31,-25 50-32,-24 49 1,-1 1 0,25 24-1,25-25 1,25-49-1,74-25 1,25-50 0,-24-24-1,-26 24 1,-49 26-16,-50 48 47,0 1-32,0 0-15,-24 25 32,24 24-17,0 0 1,50-49 0,25 0-1,49-25 1,-25-50-1,-24 1 1,-25 24-16,24-74 16,26-25-1,24 49 1,-25 51 0,-24 24-1,-25 49 1,-25 26-1,-75 49 17,26-75-17,24-49 1,50-25 0,99-99-1,-25 75 1,-49 24-1,-26 50 1,-24 24 0,-24 26-1,-1-50 1,25-1 0,49-73-1,51-26 1,-1 1-1,-74 49 17,49 50-17,-49-25 1,0 99 0,-25-24-1,24-51 1</inkml:trace>
  <inkml:trace contextRef="#ctx0" brushRef="#br0" timeOffset="48004.35">9799 15381 0,'0'0'15,"49"-25"-15,1-25 16,-25 1 0,0 24-1,-50 25 16,-50 99 1,1 0-17,49-49 1,25-1 0,25-49-1,49-24 1,100-76-1,-25-24 1,0 50 0,-100 74-1,1 0 1,49 99 0,-49 25-1,-25 0 1,-1 0-1,-48-25 1,-26-74 15,-49-50-15,49-24-16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8:59.8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4143 2828 0,'0'0'0,"0"-25"0,-25 25 47,25-25 46,50 1-93,-1 24 16,26-25-16,-1 0 16,0 0-16,1 0 15,-26 1-15,51-1 31,-75 25-15</inkml:trace>
  <inkml:trace contextRef="#ctx0" brushRef="#br0" timeOffset="1428.17">5755 2109 0,'0'-25'203,"0"0"-187,0 0 0,-25 25-1,25-25-15,0-24 16,0 24-16,-24 0 16,24-24-1,-25 24 1,0 0-1,-74 25 1,-75 74 0,75 26 15,74-26-31,25-24 16,50-26-1,74-24 16,0-24-15,-50-1 0,1-25-1,-51 25 1,1 25 0,-25 25-1,25 0 1,-25 25-16,-25 49 15,25 50 1,0 0 0,-25-25-1,1-50 1,24-49 0,0 0-1</inkml:trace>
  <inkml:trace contextRef="#ctx0" brushRef="#br0" timeOffset="2443.57">6524 2158 0,'0'-25'62,"0"50"-30,0 25-32,-25-25 15,25 49-15,-24-24 16,-26 74-1,0-25 1,26-74-16,-1 0 16,25-50 31,25-25-47,24-99 15,50-49 1,25-1-1,-49 75 17,-26 50-17,-24 74 1,-25 25 0,25 24-1,0 100 1,-25-25-1,0 25 1,0 0 0,25-25-1,-25-25 1,0-24 0</inkml:trace>
  <inkml:trace contextRef="#ctx0" brushRef="#br0" timeOffset="2744.39">6524 2406 0,'0'0'15,"-49"0"1,24 0 0,50-24-1,24 24 1,100-25 0,-25 0-1,-25 25 1,-49 0-1,-25-25 1,0 25 0,-1 0-16</inkml:trace>
  <inkml:trace contextRef="#ctx0" brushRef="#br0" timeOffset="3877.21">8112 1861 0,'0'-25'0,"0"50"0,25-75 15,-50 50 17,-25 25-17,-24 49 1,24 1 0,25-26-16,1 50 15,48-24 1,76-1 15,-51-49-31,1 25 16,-25-1-1,-25-24 1,-50 25 0,0-25-1,1-1 1,-1-24-1,25-24 1,25-76 0,100 1-1</inkml:trace>
  <inkml:trace contextRef="#ctx0" brushRef="#br0" timeOffset="4060.48">8385 2158 0,'25'0'15,"-1"0"1,-24 50 0,-24-1-1,24 51 1,-25-26 0,25-49-1,25-25 1</inkml:trace>
  <inkml:trace contextRef="#ctx0" brushRef="#br0" timeOffset="4210.43">8434 2084 0,'0'0'0,"0"-50"0,0 25 16,0 1 15</inkml:trace>
  <inkml:trace contextRef="#ctx0" brushRef="#br0" timeOffset="4545.18">8633 2282 0,'0'0'16,"0"100"-1,0-76-15,-25 1 16,25-50 15,0 1-15,0-1-16,50-75 16,49 26-1,-25 24 1,-24 50 15,-25 0-15,0 75-1,-50 49 1,25-74-16,0 74 16,-25-75-1</inkml:trace>
  <inkml:trace contextRef="#ctx0" brushRef="#br0" timeOffset="5010.41">9327 2133 0,'0'0'0,"-49"-24"15,49-1 1,0 0 0,49 0-1,51 0 1,-51 25 0,-24 75-1,-75 24 1,1 0-1,49-74 1,0 0 0,25-25-1,24 0-15,-24 0 16,25 0 0,-26 74-1,-24 26 1,-74-26 15,0-24-15,49-50-1</inkml:trace>
  <inkml:trace contextRef="#ctx0" brushRef="#br0" timeOffset="5494.22">9724 2158 0,'0'0'0,"50"-25"16,-25 1-16,24 24 15,-24-25 1,25 25 0,-25 74-1,-25 50 1,-25-24 15,0-26-15,0-49-1,0-25 1,25-25 0,75-74-1,-26 49-15,51-99 16,-26 50-1,-49 74 1,0 25 0,-25-25-1,-75 100 1,26 24 0,49-25-1,0 26 1,99-26 15,25-49-15,-25 0-16</inkml:trace>
  <inkml:trace contextRef="#ctx0" brushRef="#br0" timeOffset="6661.47">4118 1414 0,'0'0'0,"0"-25"16,-25 25 31,0 0-47,1 0 15,-26 25-15,-25-25 16,26 25-1,-50 0 1,24-25 0,50 0-1,1 0 32,24 24-31,0 1-16,0 25 15,0 74 1,0 25 0,0 49-1,0 1 1,0-1 0,-25 25-1,0 1 16,25-51-31,-25 1 32,-24-50-17,49-50-15,-25 50 16,0 0 0,0-24-1,0-26 1,25-49-1,0 0 1,50-25 0,49 0-1,25 0 1,-25 0 0</inkml:trace>
  <inkml:trace contextRef="#ctx0" brushRef="#br0" timeOffset="7577.04">11089 2257 0,'-25'0'16,"0"0"93,25-24-93,25 24 31,25 0-47,-1 0 15,26 0-15,98 0 32,-123 0-32,49-25 15,-74 25 1,0 0 0</inkml:trace>
  <inkml:trace contextRef="#ctx0" brushRef="#br0" timeOffset="8312.15">13172 1836 0,'0'-25'16,"-24"25"0,24-25-1,0-24 16,0 24-15,-25 0-16,25 0 16,-50-25-1,-49 26 1,-75 24 0,1 99-1,74 25 1,74-50-1,99-24 1,50-50 0,0-25-1,-25-24 1,-49-1 0,-50 25-1,25 25 1,-25 25-1,0 49 17,0 75-17,-25 124 1,0-198 0,0-1-16,1 50 15,24-99 1</inkml:trace>
  <inkml:trace contextRef="#ctx0" brushRef="#br0" timeOffset="8978.87">13495 1910 0,'25'-25'0,"-50"50"0,50-74 47,-25 98-47,-25 1 15,25-1 1,0 26-16,-25 49 16,0 0-1,25-74-15,-24-26 16,24 26-1,0-75 32,0-24-47,-25-26 16,50-74 0,-1-24-1,100-26 16,-24 125-15,-51 49 0,-24 25-1,-25 74 1,-50 75 0,1-50-1,24-24 1,75-50-1,49 24 1,-25 1 0,-24 49-1,-100 25 1,-49-25 0,-25-49-1,50-25 1,24-75 15,50-49-31</inkml:trace>
  <inkml:trace contextRef="#ctx0" brushRef="#br0" timeOffset="9345.94">14735 1786 0,'25'0'0,"-50"0"0,50-25 16,-50 25-1,1 0 1,-1 25 0,-25 0-16,-74 74 15,74-24 1,-49 148 0,74-99-1,75-50 1,74-24-1,25-50 1</inkml:trace>
  <inkml:trace contextRef="#ctx0" brushRef="#br0" timeOffset="9694.93">15083 2109 0,'0'0'0,"24"0"0,-24-25 31,0 0-31,-24 25 16,-26 0 0,25 50-1,0-26-15,-24 100 16,24-24 0,75-26-1,24-24 1,0-50-1,1-25 1,-26-49 0,-49-26-1,-24-24 1,24 50-16,-25-1 31,0 26-15</inkml:trace>
  <inkml:trace contextRef="#ctx0" brushRef="#br0" timeOffset="9961.35">15455 1836 0,'0'0'16,"25"0"-16,-25-25 16,-25 25-1,-25 50 1,25 24-1,50-24-15,50 24 16,-51-24 0,100 49-1,-124-50 1,-24 1 0,-76-25 15,1 0-16,25-25-15</inkml:trace>
  <inkml:trace contextRef="#ctx0" brushRef="#br0" timeOffset="10345.04">15802 1836 0,'0'0'0,"0"-50"32,0 25-17,25 25 32,-25 25-47,25 25 16,-25-1 15,49 1-15,-24 24-1,25-24 1,-26 24 0,-24 1-1,-24-50-15,-51 24 16,26-24-1</inkml:trace>
  <inkml:trace contextRef="#ctx0" brushRef="#br0" timeOffset="10744.7">16199 1935 0,'0'0'0,"74"-50"31,-49 26-15,25 24 0,-25 24-1,-25 1-15,0 74 16,-50 1 0,25-26-1,50-99 16,25 0-15,24-74 0,0-25-1,-24 25 1,-50 74 0,25 0-1,-25 75 1,0 0-1,0 74 1,25-25 0,-1-50-16</inkml:trace>
  <inkml:trace contextRef="#ctx0" brushRef="#br0" timeOffset="11227.6">16968 1265 0,'0'0'0,"-50"-99"31,26 99-31,24-25 0,49 0 16,50 25 15,25-24-15,-49 48-1,-26 1 1,1 50 0,-25 24-1,0 0 1,-25 50-1,0 25 1,0-75-16,-25 99 16,0 1-1,0-26 1,25 1 0,-25-50-1,-24-50 1,-26-49 15,1-25-31</inkml:trace>
  <inkml:trace contextRef="#ctx0" brushRef="#br0" timeOffset="13032.94">18233 2059 0,'25'-25'15,"-50"25"17,50 25 296,25-25-313,-1 0-15,26 0 16,24 25-16,50-25 16,124 0-1,-25 25 1,-100-1 0,-123-24-1,0 0 1</inkml:trace>
  <inkml:trace contextRef="#ctx0" brushRef="#br0" timeOffset="15161.43">20540 1166 0,'0'0'0,"0"-25"47,-25 25 109,1 0-156,-26 0 16,0 25-16,1-25 15,-51 0 1,51 0 0,24 0-1,25 25 126,0 0-125,-25-1-16,25 26 15,0 0-15,0-1 16,0 100-1,0 0 1,0 25 0,0-26-1,-25 1 1,25-74-16,-24 49 16,-1 0-1,25-25 16,-25-25-15,25 26 0,-25-1-1,25 0 1,0-24 0,-25-1-1,25-49 16,0 0-15,25-25-16,50 0 16,98-25-1,-24 0 1,-50 0 0</inkml:trace>
  <inkml:trace contextRef="#ctx0" brushRef="#br0" timeOffset="15881.96">20739 2133 0,'-25'0'16,"74"-24"62,-24 24-78,50 0 16,-26 0-16,1 0 15,-25 0-15,-1 0 16,1 0 15</inkml:trace>
  <inkml:trace contextRef="#ctx0" brushRef="#br0" timeOffset="16329.16">21260 1935 0,'0'0'0,"0"-25"16,24-24 0,26 24-1,24 0 1,1 25-1,-50 0-15,-25 74 16,-25 26 0,-50-26-1,51-49 1,24 0 0,49-25-1,26 24 16,-51 26-15,1 0 0,-25 24-1,-25-24 1,-24-1 0,-75 1-1,74-50 1,50-25-16</inkml:trace>
  <inkml:trace contextRef="#ctx0" brushRef="#br0" timeOffset="17061.31">22227 1960 0,'0'-25'0,"0"50"79,-25 0-79,25 24 15,-25 1-15,1-1 0,-26 51 31,0-51-15,26-24 0,24 0-1,0-50 1,49-49 0,26-50-1,24-25 1,-25 25-1,-24 49 1,-50 100 31,25 0-31,-25 25-16,24 49 15,1 0 1,0 0 15,25-24-15,-25-1-1,-25-49 1,0 0 0</inkml:trace>
  <inkml:trace contextRef="#ctx0" brushRef="#br0" timeOffset="17245.21">22252 2183 0,'0'0'0,"-25"0"31,25-25-31,25 0 31,24 25-15,26-24 0,-1 24-16</inkml:trace>
  <inkml:trace contextRef="#ctx0" brushRef="#br0" timeOffset="17595.04">23467 1836 0,'0'0'0,"0"-25"31,-24 25-16,-1 0 1,-25 25 0,-24 24-1,24-24-15,1 74 16,24-24 0,25-1-1,74 1 1,75-75-1,0 0 1</inkml:trace>
  <inkml:trace contextRef="#ctx0" brushRef="#br0" timeOffset="17945.48">23889 1985 0,'0'0'0,"25"-25"0,-25 0 16,-25 25 15,0 25-15,0 0-1,-24 74 1,24-25 0,50 1-1,49-26 1,1-24-1,24-25 1,0-25 0,-74-49-1,-25-50 1,0 74-16,-25-49 16,25 49-1</inkml:trace>
  <inkml:trace contextRef="#ctx0" brushRef="#br0" timeOffset="18211.25">24484 1786 0,'0'0'0,"-24"0"31,-1-25-31,-25 50 16,-24 25-1,74 24 1,25-24-16,49 49 16,25-49-1,-49-1 1,-50-24 0,-99 0 15,-1-25-16</inkml:trace>
  <inkml:trace contextRef="#ctx0" brushRef="#br0" timeOffset="18577.99">24857 1811 0,'0'0'16,"74"-74"0,-49 49-1,0 0-15,-1 25 16,1 25 0,-50 49-1,-24 1 1,49-1 15,49-24-15,26 24-1,-50-24 1,-50 24 0,-25-24-1,1-26 1</inkml:trace>
  <inkml:trace contextRef="#ctx0" brushRef="#br0" timeOffset="19045.27">25303 1885 0,'0'0'0,"75"-74"31,-51 49-31,26 25 16,0 0 0,-1 25-1,-49 74 1,-25 0 0,-24 1-1,-1-26 1,25-74-1,25 25 1,50-50 0,24-49-1,1-50 1,-26 49-16,51-49 16,-76 75-1,-24 73 32,-24 76-31,-26-1-1,50 25 1,0-50 0,50-24-1</inkml:trace>
  <inkml:trace contextRef="#ctx0" brushRef="#br0" timeOffset="26796.29">20763 1960 0,'0'-25'31,"0"50"78,-24 24-109,24 26 16,0-1-16,0-24 16,-25 99-1,0-50 1,25-25 0,0-49-16</inkml:trace>
  <inkml:trace contextRef="#ctx0" brushRef="#br0" timeOffset="27504.68">26593 2133 0,'0'0'0,"25"0"0,-25-24 32,25 24 15,-1 0-47,1-25 15,25 25-15,74-25 31,0 25-15,-74-25 0</inkml:trace>
  <inkml:trace contextRef="#ctx0" brushRef="#br0" timeOffset="27979.52">27238 1761 0,'0'-24'0,"0"48"0,0-73 0,25 24 16,-25 0-16,25 25 16,49-50-1,-24 50-15,49-24 31,-49 48-15,-50 76 0,-100 24-1,26-25 1,24-74 0,75 0-1,74-1 1,25-24-1,-49 50 1,-50 0 0,-25 49-1,-100-25 1,-49-24 0,25-25-1,25-25 16,74 0-15,25-25-16</inkml:trace>
  <inkml:trace contextRef="#ctx0" brushRef="#br0" timeOffset="28662.14">28081 1836 0,'0'0'0,"25"-50"31,-25 25-31,0 75 47,-25-25-31,25 24-1,0 51 1,0-1 0,-24-25-1,24-24 1,0-25 0,0-50-1,0 0 1,24-74-1,26-25 1,25-25 0,-1 50-1,25 49 1,-24 50 0,-51 25-1,-73 74 16,-50 25-15,49-99-16,25 25 16,75-1-1,49-24 1,-49 25 0,-50 24-1,-50 25 1,-74-24-1,0-50 1,49-1 0,51-48-1,24-26 1,0 0-16</inkml:trace>
  <inkml:trace contextRef="#ctx0" brushRef="#br0" timeOffset="29298.06">29347 1761 0,'0'0'0,"24"-24"16,1-1-16,-25 0 15,0 0 1,-49 25 0,-26 25-1,-24 49 17,74 26-17,100-1-15,49 0 31,-25 0-15,-25-24 0,-49-26-1,-50-24-15,-74 0 16,25 0 0,-75-25-1,74-25 1,100-25-1,99-24 1,25 24 0,-25 1-1,-49 24 1,-51 25 0,1 0 15,-25 25-16,0-1 1,0 1-16,0 0 16,25 49-1,-25-49-15,25 25 16,0 0 0</inkml:trace>
  <inkml:trace contextRef="#ctx0" brushRef="#br0" timeOffset="29446.18">29793 2034 0,'25'-49'15,"-50"98"-15,50-173 0,-25 99 16,0-24-16,0-1 16,25 25-1</inkml:trace>
  <inkml:trace contextRef="#ctx0" brushRef="#br0" timeOffset="29797">30041 2059 0,'0'0'0,"25"25"0,-25 0 15,0 49 1,25-49-16,-25 24 15,0-24 1,-25-25 15,99-124 1,26 25-17,-76 74-15,1 0 16,0 1-1,0 24 1,-25 74 0,25 0-1,-25 50 1,0-99 0</inkml:trace>
  <inkml:trace contextRef="#ctx0" brushRef="#br0" timeOffset="30115.65">30637 1985 0,'0'0'16,"24"-25"-16,1-25 0,25 1 31,-1 24-15,1 25-1,-50 49 1,0 26 0,-25-26-1,50 26 1,25-26 0,-26-24-1,-24 50 1,-49-26-1,-26-24 1,51 25 0</inkml:trace>
  <inkml:trace contextRef="#ctx0" brushRef="#br0" timeOffset="30515.19">31009 2034 0,'0'0'15,"49"-49"-15,-24 49 16,25-50 0,-1 25-1,-24 50 1,-25 25 0,0-1-16,-25 50 15,25-24 1,25-100 31,0 0-32,0-24-15,49-51 16,-49 51 0,0-1-1,0 50 1,-25-25-1,0 100 1,49 74 0,-24-75-1,49 0 1</inkml:trace>
  <inkml:trace contextRef="#ctx0" brushRef="#br0" timeOffset="31097.26">31654 1488 0,'0'0'15,"49"-74"16,1 74-31,0-25 16,49 25 0,-25-25-1,-24 25 1,-25 0-16,-1 25 16,1 0-1,0 49 1,0 1-1,0 24 1,-1 0 0,-24 100-1,-24-50 1,-1-1 0,0 1-1,25-25 16,-25 25-15,25 0 0,-25-50-1,-24-24 1,24-26 0,0-49-1,-49 25 1,-25-25-1,-26 0 1</inkml:trace>
  <inkml:trace contextRef="#ctx0" brushRef="#br0" timeOffset="34362.67">3820 5755 0,'0'0'0,"0"25"15,0 0 32,50-25-31,49 0 0,50-25-1,25 0 1,-1 1-1,-98-1 1</inkml:trace>
  <inkml:trace contextRef="#ctx0" brushRef="#br0" timeOffset="34646.46">4391 5458 0,'0'0'0,"-25"0"0,25-25 47,0 74-32,0 1-15,25 0 16,-25 99-1,0 24 1,-25 1 0,0-1-1,0-123-15</inkml:trace>
  <inkml:trace contextRef="#ctx0" brushRef="#br0" timeOffset="35446.6">5656 5433 0,'0'0'0,"25"0"31,-25-25-15,0 50-1,-25 0-15,0 99 16,-49 49 0,49-49-1,0-49 16,25-125 1,50-24-17,49-100 1,-25 50-16,50-74 16,-49 74-1,-75 99 1,25 74-1,-1 75 1,-48 50 0,24 0-1,0-50 1,24-50 0,-24-49 15</inkml:trace>
  <inkml:trace contextRef="#ctx0" brushRef="#br0" timeOffset="35628.98">5681 5830 0,'0'0'0,"-25"0"0,0 0 15,0-25 1,25 0-1,50 25 1,99-49 0,49 24-1</inkml:trace>
  <inkml:trace contextRef="#ctx0" brushRef="#br0" timeOffset="36699.56">7020 5408 0,'0'0'0,"0"-25"31,0 0-31,-49 25 16,24-24-1,0 24 1,0 24 0,25 1 46,-24-25 454</inkml:trace>
  <inkml:trace contextRef="#ctx0" brushRef="#br0" timeOffset="39564.29">7293 5185 0,'0'0'0,"0"-25"0,0 0 16,0 0-1,0 1 16,-25 24 16,1 24-47,-100 51 16,24 74 15,51-50-15,74 0-1,99-25 1,24-49 0,-24 25-1,-74-50-15,-25 50 16,-100 24 0,-49-24-1,0-26 1,75-24-1,24-24 1,75-76 0,74-24-1,49 25 1,-49 49 15,-24 26-15,-26 48-1,-49 26 1,-50 24 0,25 26-1,-25-26 1,25-49 0,25 0-1</inkml:trace>
  <inkml:trace contextRef="#ctx0" brushRef="#br0" timeOffset="39680.43">7789 5358 0,'0'0'0,"25"-24"0,-25-1 16,0 0 15,-25 0-15</inkml:trace>
  <inkml:trace contextRef="#ctx0" brushRef="#br0" timeOffset="39997.08">7988 5656 0,'0'0'0,"-25"149"31,25-124-31,0 0 31,0-50-31,25-25 16,0 1-16,49-100 16,25 49 15,-49 76-15,0 24-1,-26 74 1,1 50-1,-50 25 1,1-50 0,24-74-16</inkml:trace>
  <inkml:trace contextRef="#ctx0" brushRef="#br0" timeOffset="40348.42">8583 5482 0,'25'-24'0,"-50"48"0,75-73 16,-50 24-16,25 25 31,-25 25-15,0 24-16,0 51 31,-25-51-16,50-24 1,74-25 0,0 0-1,-99 50 1,0 24 0,-74 1-1,24-1 1,25-74-1,0 0-15</inkml:trace>
  <inkml:trace contextRef="#ctx0" brushRef="#br0" timeOffset="40812.96">9030 5532 0,'0'0'0,"49"-25"0,1 0 16,-25 25-16,0-24 15,24 24 1,1 0 0,-1 74-1,-49 25 1,0 1 0,-49-51-1,49-24 1,49-75 15,1 1-31,0-26 16,49-98-1,-25-1 17,-49 199-1,-99 49-16,24 25 1,50 25 0,0 1-1,74-51 1,26 0 0,-1-74-1,-74 0-15</inkml:trace>
  <inkml:trace contextRef="#ctx0" brushRef="#br0" timeOffset="42763.17">12304 5904 0,'0'0'0,"50"25"109,-1-25-109,1 0 0,25 0 16,-1 0-1,75-25 1,-50 0 0,-74 25-1</inkml:trace>
  <inkml:trace contextRef="#ctx0" brushRef="#br0" timeOffset="42998.43">12627 5681 0,'0'0'0,"-25"-50"31,25 25-15,0 50 0,0 0-1,-25 50 1,25 73-1,-25 26 1,1 0 0,-1-50-16</inkml:trace>
  <inkml:trace contextRef="#ctx0" brushRef="#br0" timeOffset="43634.06">13470 5557 0,'0'0'15,"0"-25"-15,25 0 0,-25 50 47,0 0-31,0 124-1,0-75-15,0 75 16,0-75 0,0 50-1,0-148 17,0-51-17,0-74 1,50-24-1,-1-26 1,26 50 0,24 50-1,-74 74 1,24 25 0,1 25-16,-75 174 31,-49-51-16,49-73 1,74-50 0,76 0-1,-1-25 1,-50 49 0,-74 26-1,-74 24 1,-26 0-1,-24-25 1,0-74 15,75-24-31</inkml:trace>
  <inkml:trace contextRef="#ctx0" brushRef="#br0" timeOffset="44147.97">15107 5507 0,'0'0'0,"25"0"0,-25-25 31,-25 25-15,-24 25-1,-150 99 1,125 25-1,49-25 1,75-49 0,123-51-1,-98-24 1</inkml:trace>
  <inkml:trace contextRef="#ctx0" brushRef="#br0" timeOffset="44463.47">15653 5805 0,'25'-74'15,"-50"148"-15,75-198 16,-25 74-16,-25 25 16,0 1-16,-50 24 31,0 74-15,-24 25-1,49 25 1,25-49-1,75-50 1,24-25 0,0-25-1,-74-25 1,-25-49 0,-50 0 15,25 24-16</inkml:trace>
  <inkml:trace contextRef="#ctx0" brushRef="#br0" timeOffset="44714.18">16249 5532 0,'0'0'0,"24"0"16,-24-25-1,-49 25 1,-26 50-1,51-1 1,98 26 0,50 24-1,0 0 1,-99-49 15,-50-25-15,-99 0-1,-25-1 1</inkml:trace>
  <inkml:trace contextRef="#ctx0" brushRef="#br0" timeOffset="45080.23">16670 5507 0,'0'0'0,"25"-49"31,-25 24-31,75 0 16,-26 0-1,1 25 1,-25 25 0,-25 49 15,-25 1-16,25-26 1,74 1 0,1-25-1,-51 49 1,-24 1 0,-49-26-1,24-24-15,-49 0 16,49-25-1</inkml:trace>
  <inkml:trace contextRef="#ctx0" brushRef="#br0" timeOffset="45547.45">17315 5606 0,'0'0'0,"75"-49"16,-75 24-1,74 0 1,1 25 0,-1 25-1,-49 0-15,0 74 16,-75 0 0,25-24-1,0-50 1,1-25-1,48 0 1,51-75 0,24-49-1,0-25 1,-49 75 15,-50 49-15,-25 25-1,25 74 1,-25 50 0,75-24-1,-1-1 1,51 0 0,-1-49-1</inkml:trace>
  <inkml:trace contextRef="#ctx0" brushRef="#br0" timeOffset="46230.13">19945 5731 0,'0'-25'16,"-25"25"0,50 0 15,0-25-15,49 25-1,75 0 1,-25-25-1,-25 25 1,-74 0-16</inkml:trace>
  <inkml:trace contextRef="#ctx0" brushRef="#br0" timeOffset="46413.25">19994 5879 0,'0'0'16,"-24"25"-16,-51 0 15,125 0 17,99-25-17,99-25 1,-124 25 0</inkml:trace>
  <inkml:trace contextRef="#ctx0" brushRef="#br0" timeOffset="47030.1">21805 5656 0,'-24'-25'15,"24"0"1,0 1-1,49-1-15,-24 25 16,99-25 0,0 50-1,0 0 1,-50 74 0,-49 25-1,-99 25 1,-125-25-1,1-50 1,124-49-16,-26-25 16,100-25-1,50-49 1,49-25 0,-24 49 15,-26 50-16,26 25 1,-1 49 0,25 1-1,25-26 1,-49-49-16</inkml:trace>
  <inkml:trace contextRef="#ctx0" brushRef="#br0" timeOffset="47597.99">23343 5383 0,'0'0'0,"25"-74"32,-25 49-17,-25 50 1,-24 0-1,24 24 1,-49 50 0,74-24-16,0 24 15,99-24 1,74-1 0,-24-24-1,-50-26 1,-74 26-1,-124-25 1,-75 0 15,100-1-31,24-24 16,1 0-16,49-24 31,49-26-31,75-49 16,-24 49-1,-26 25-15,75-24 16,-50 24 0,-74 25-1,-25 25 1,0 24 0,25 1-1,-25 0 1,0 24-1</inkml:trace>
  <inkml:trace contextRef="#ctx0" brushRef="#br0" timeOffset="47747.35">23988 5631 0,'0'-49'16,"0"98"-16,0-148 0,0 74 15,25-24 1,0-1 0</inkml:trace>
  <inkml:trace contextRef="#ctx0" brushRef="#br0" timeOffset="48097.31">24261 5681 0,'0'0'0,"25"99"32,-25-74-32,0 25 15,0-26 17,0-73-17,0 24 1,25-25-1,49-49 1,25 0 0,-74 74-16,0 25 31,0 25-15,-25 24-16,0 51 15,25-1 1,-25 0-1,0-74 1</inkml:trace>
  <inkml:trace contextRef="#ctx0" brushRef="#br0" timeOffset="48431.28">24881 5532 0,'25'-50'15,"-50"100"-15,50-124 0,0 49 16,25 0 0,-26 0-16,26 25 15,0 25 1,-50 49 0,0 1-1,-25-1 1,74-24-1,1 0 1,-25-1 0,0 1-1,-75-25 17,-24 24-17,-26-49-15</inkml:trace>
  <inkml:trace contextRef="#ctx0" brushRef="#br0" timeOffset="48980.23">25427 5532 0,'0'0'15,"25"-25"1,0 0-16,24 25 15,26 0 1,-26 50 0,-24 24-1,-25-49-15,0 50 16,-25-1 15,1 1-15,-1-75-1,25 24 17,74-73-17,25-26 1,1-49 0,-26 50-1,-49 24 1,-25 25 15,-25 75-31,-25 24 16,26 26-1,24-1 1,24 0 0,76-24 15,24-51-16,-25 1 1,-74-25-16</inkml:trace>
  <inkml:trace contextRef="#ctx0" brushRef="#br0" timeOffset="70115.23">3448 8732 0,'-25'0'47,"1"0"-31,-26 0-16,0 0 15,-74 25 1,25 0 0,25 0-1,49-25 1,0 0 0,25 24 77,0 1-93,0 0 16,0 25-16,-25-1 16,25 1-1,0 74 1,-25 25-1,25-25 1,-49 0 0,24 25-1,-25 0 1,26-1 0,-26-24-1,25 50 1,-24-75-1,24-24 1,0 24 0,25-49-1,-25 24 17,0-49-17,25 0 1,0-1-1,25-24 17,25 0-17,-25 0 1,49 0 0,0 0-1,1-24 1,-50 48-1,-1-24 1</inkml:trace>
  <inkml:trace contextRef="#ctx0" brushRef="#br0" timeOffset="71315.1">3919 9724 0,'0'0'0,"-24"0"16,-1 0 0,25 25 15,49-25-16,26-25 1,74 25 0,0-24-1,-75 48 1,-49-24 0,0 0-1</inkml:trace>
  <inkml:trace contextRef="#ctx0" brushRef="#br0" timeOffset="71832.71">5259 9476 0,'0'0'0,"25"-49"16,0 24 0,-25-25-1,-75 26 1,1 24 0,-50 0-1,-25 49 1,50 26-1,74-26 1,25-24-16,74 0 16,100-75-1,-25 1 17,-25-1-17,-50 0 1,-74 75 15,-25 50-15,-24 49-1,24 49 1,-25 1 0,-24 0-1,24-100-15,1 25 16,49-49-1</inkml:trace>
  <inkml:trace contextRef="#ctx0" brushRef="#br0" timeOffset="72582.08">6003 9650 0,'0'0'0,"25"-25"31,-25 0-31,0 50 31,-50 50-15,1 49 0,-26 0-1,1-25 1,49-49 0,0-50-1,50 0 1,25-124-1,74-75 1,25 1 0,-25 24 15,-75 124-31,51 1 16,-100 24-1,49 25 1,-24 50-1,-25 49 1,25 74 0,-50 1-1,0 0 1,0-50 0,1-25-1,-1-99 1</inkml:trace>
  <inkml:trace contextRef="#ctx0" brushRef="#br0" timeOffset="72816.72">6028 9898 0,'0'0'0,"-25"0"15,0 0 1,1 0 0,73-25-1,1 25 1,99-24 0,0-1-1,-75 0-15,25 25 16</inkml:trace>
  <inkml:trace contextRef="#ctx0" brushRef="#br0" timeOffset="76332.39">7541 10121 0,'0'0'0,"-24"-74"31,48 74-15,-24-25-16,0 50 94,0 0-79,50 0 1,-25-25-16,49 0 16,-24 0-16,24 0 15,50-25 1,-49 25 0,-26 0-1,-24 0 1,-25-25-1</inkml:trace>
  <inkml:trace contextRef="#ctx0" brushRef="#br0" timeOffset="76631.58">7839 9849 0,'0'0'0,"0"-25"15,-25 25 1,25 25 31,-25 24-47,25 1 16,0 99-1,-24 24 1,-1 1-1,-25-25 1,25-124 0</inkml:trace>
  <inkml:trace contextRef="#ctx0" brushRef="#br0" timeOffset="77318">8980 9476 0,'0'0'0,"-25"0"0,25-24 16,-24-1 0,-1 0-1,25 0 1,25 0-1,24 1 1,50-1 0,25 0-1,-74 25-15,-25 50 16,-25 74 0,-99 24-1,-1-48 1,76-76-1,24 1 1,49-25 0,50-25 15,1 1-15,-1 48-1,-74 26 1,-25 25-1,-25 24 1,-74-25 0,-1 1-1,1-51 1,25-24 0,24-24-1,25 24-15,25-25 16</inkml:trace>
  <inkml:trace contextRef="#ctx0" brushRef="#br0" timeOffset="78683.33">10146 9452 0,'-25'-25'32,"25"50"-1,0 24-31,0-24 15,0 49-15,-25 50 32,1 1-32,-1-1 15,0-50 17,25-49-17,0 0 1</inkml:trace>
  <inkml:trace contextRef="#ctx0" brushRef="#br0" timeOffset="79199.61">10245 9600 0,'0'0'0,"0"-99"31,0 74-31,0-24 15,0-1 1,75 25 0,24-24-1,50 49 17,-25 0-17,-75 49 1,-73 75-1,-76 0 1,26-49 0,74-50-1,50-25 1,98-25 0,-48 50-1,-1-1 1,-74 26-1,-25 25 1,-25-1 15,-74 0-15,-25 1 0,49-75-16,-24 25 15,25-50 1,24 0-16</inkml:trace>
  <inkml:trace contextRef="#ctx0" brushRef="#br0" timeOffset="81865.6">11659 10022 0,'0'-25'15,"-25"25"1,50 0 31,0 0-47,99 25 16,99-50-1,-49 25 1,-75 0-1</inkml:trace>
  <inkml:trace contextRef="#ctx0" brushRef="#br0" timeOffset="82083.08">11982 9824 0,'0'0'0,"-25"-25"31,25 0-31,25 50 31,-25 99-15,-25 50 0,-49 24-1,74-49 1,0-99-1</inkml:trace>
  <inkml:trace contextRef="#ctx0" brushRef="#br0" timeOffset="82566.11">13148 9700 0,'0'0'0,"0"-25"31,-25 50-31,-25-1 16,1 101-1,-1 23 1,0 1 0,26-50-1,-1-49-15,0-50 31,50-50-15,0-24 0,74-149-1,25-25 1,0 99 0,-99 74-1,0 75 1,-1 25-1,1 74 1,-25 150 0,25-175-1,-25 149 1,25-148 0,-25-51-1</inkml:trace>
  <inkml:trace contextRef="#ctx0" brushRef="#br0" timeOffset="82737.6">13024 9997 0,'0'0'16,"-25"0"-16,-25-24 15,50-1 1,-25 0-16,75-25 15,0 26 1,247-76 0</inkml:trace>
  <inkml:trace contextRef="#ctx0" brushRef="#br0" timeOffset="83166.07">13768 9129 0,'0'0'0,"-25"-74"31,25 49-31,0 0 16,25 0 0,74 0-1,75 1 1,-100 24-1,-24 49 1,-50 26 0,0-1-1,-25 50 1,25 0 0,-25 75-1,0 49 16,25 49-15,-24-173-16,24 0 0,-50 100 16,-74-75 15,0-50-15,49-99-16</inkml:trace>
  <inkml:trace contextRef="#ctx0" brushRef="#br0" timeOffset="84015.95">15331 9253 0,'0'0'16,"0"-25"-16,0 1 0,-25 24 15,-50 49 1,-49 26 0,25 49 15,50 0-15,98-25-1,75 25 1,-49-74-16,-1-1 15,100 100 1,-174-124 0,-50 49-1,-74-49 1,74-50 0,1 0-16,-1-49 15,100-50 1,74 25-1,50 24 17,-1 50-17,-74 1 1,-74 24 0,0 24-1,-99 125 1,24-25-1,50-74 1,0-25-16,-25 49 16</inkml:trace>
  <inkml:trace contextRef="#ctx0" brushRef="#br0" timeOffset="84137.71">15827 9526 0,'0'-74'0,"0"148"0,0-173 16,0 74-16,0 0 31,0 0-31,25 25 16</inkml:trace>
  <inkml:trace contextRef="#ctx0" brushRef="#br0" timeOffset="84482.93">16025 9625 0,'0'0'16,"0"25"-16,25 49 16,0 51-1,-50-26 1,0-25 0,0-49-1,1-25 1,73-99-1,51-25 1,24 24 0,-25 51 15,-50 49-31,1 0 16,-25 49-1,-50 76 1,0 48-1,0-74 1,25-74 0</inkml:trace>
  <inkml:trace contextRef="#ctx0" brushRef="#br0" timeOffset="84817.06">16720 9749 0,'74'-49'15,"-148"98"-15,173-123 16,-74 49-16,0 0 0,24 0 31,-24 25-15,0 50 0,-50 49-1,0-24 1,50-26-1,25 1 1,-1 0 0,-49 24-1,-24-24 1,-1-1-16,-50 1 16,26-25-1</inkml:trace>
  <inkml:trace contextRef="#ctx0" brushRef="#br0" timeOffset="85266.47">17266 9724 0,'0'0'0,"49"-24"16,1-51-1,-1 50 1,26 149 31,-75-49-47,-50-1 15,25 1-15,-24 49 16,-1-99 0,50-1-1,0-48 1,174-125 15,-124 50-15,49-50-16,-50 49 31,-49 76-15,-24 24-1,-26 99 1,25 0-1,50 25 1,49-25 0,50-24-1,-74-50-15</inkml:trace>
  <inkml:trace contextRef="#ctx0" brushRef="#br0" timeOffset="85850.83">18977 9849 0,'0'0'0,"-24"0"32,24-25-17,24 25 1,1 0-16,124 0 16,25 0-1,-1 0 1,-74 0-1,-24 0 1</inkml:trace>
  <inkml:trace contextRef="#ctx0" brushRef="#br0" timeOffset="86066.51">19548 9625 0,'0'0'0,"0"-25"16,-25 25-1,0 0 1,25 25 0,0 25-1,0 49 1,-25 75 0,25-75-1,-24 0-15,24 75 16</inkml:trace>
  <inkml:trace contextRef="#ctx0" brushRef="#br0" timeOffset="86750.9">20962 8955 0,'0'0'15,"25"-24"-15,-1 24 16,-73 0-1,-1-25 1,-99 50 0,-74-1 15,174-24-15,24 0-1,25 25 63,25-25-78,-1 50 16,-24-25-16,25 49 16,-25-24-16,25 123 15,-25-73 1,25-1-16,-25 124 15,-25 25 17,0-25-17,0-49 1,1-25 0,-1-25-1,74-50 1,1-49-1,49 0 1,0 0 0,50-50-1</inkml:trace>
  <inkml:trace contextRef="#ctx0" brushRef="#br0" timeOffset="87882.33">20763 9898 0,'0'-25'78,"50"1"-46,-25 24-32,49-25 15,-24 25-15,49-25 16,-49 25-1,-25 0 17</inkml:trace>
  <inkml:trace contextRef="#ctx0" brushRef="#br0" timeOffset="88539.21">22029 9551 0,'24'-25'32,"-24"0"-17,0 0 1,-24-24-1,-26-26 1,-49 51 0,-50 24-1,0 49 1,50 26 0,74-1-1,75-24 1,74-50-1,25-25 1,-1-25 0,-98 25-1,0-24 1,-26 49 15,-48 74-15,-1 75-1,0 0 1,0 0 0,0-25-1,1-25 1,24-74-16</inkml:trace>
  <inkml:trace contextRef="#ctx0" brushRef="#br0" timeOffset="89217.31">22301 9675 0,'0'0'0,"0"-75"16,25 51 0,-25-1-1,0 50 16,0-1-15,0 76 0,-25 24-1,25 0 1,0-75-16,0 26 16,-24-50-1,24-25 16,0-75-15,24-98 0,-24 24 15,75 25-15,-1 0-1,26 24 1,-1 51-1,-50 49 1,-24 25-16,-50 99 16,-49 24-1,24-24 1,26-74 0,73-25-1,50 0 1,-24 24-1,-50 26 1,-50 49 15,-25-25-15,-49-49 0,25-1-1,-26-49 1,75-49-1,1-1-15</inkml:trace>
  <inkml:trace contextRef="#ctx0" brushRef="#br0" timeOffset="90549.13">23765 9849 0,'25'0'32,"24"0"93,1 0-125,25-25 15,-1 25-15,0 0 16,75-25 0,-50 0-1,-74 25 1,0 0 15,-50 25-15,0-25 15</inkml:trace>
  <inkml:trace contextRef="#ctx0" brushRef="#br0" timeOffset="91183.08">24981 9576 0,'0'0'0,"0"-25"16,0 0 15,0 0-16,24 0-15,1 1 16,50 24 0,24 0 15,-74 24-15,-25 76-1,-25 24 1,-50-25-1,51-74 1,48 0 0,51-25-1,-1 0 1,1 24 0,-75 26-1,0 0 1,-25 24-1,-50 0 1,-24-24 0,0 0 15,49-50-15,1 0-1</inkml:trace>
  <inkml:trace contextRef="#ctx0" brushRef="#br0" timeOffset="92201.59">25923 9774 0,'25'0'15,"-50"0"-15,50 25 47,-25 0-47,-25 0 16,0 24-16,1 1 15,-1-1-15,0 26 32,0-50-17,25-50 1,25 0 0,-25-25-1,25-24-15,0 24 16,24-49-16,26-50 15,24 25 1,-49 75 0,-26 24-1,1 0 1,0 75 0,0 24-1,0 124 16,-1-73-15,-24-51-16,0 50 16,25 25 15,-50-100-15,25-24 15,0-50-31</inkml:trace>
  <inkml:trace contextRef="#ctx0" brushRef="#br0" timeOffset="92549.98">25973 9898 0,'0'-25'15,"25"1"32,-1 24-47,26 0 16,25 0-16,-26 0 15,100 0 1,-75 0 0,-49 0-1,0 0 1</inkml:trace>
  <inkml:trace contextRef="#ctx0" brushRef="#br0" timeOffset="93883.04">27461 9898 0,'-25'0'31,"50"0"31,25 0-46,0 0-16,24-25 16,0 25-16,100-24 15,-50 24 1,-50-25-1,-49 25 1</inkml:trace>
  <inkml:trace contextRef="#ctx0" brushRef="#br0" timeOffset="94153.39">27858 9675 0,'0'0'0,"0"-25"15,0 0 32,-25 50-31,25 25-16,0-1 15,0 1 1,0 0-16,0 24 16,-24 100-1,24-75 1,-25-74 0</inkml:trace>
  <inkml:trace contextRef="#ctx0" brushRef="#br0" timeOffset="94849.99">28454 9625 0,'-25'50'0,"74"-149"0,-73 148 16,48-123-16,-24 49 0,0 0 31,0 50-16,0 0-15,0 74 16,-24 25 15,24 0-15,-25 0 0,0-49-1,25-51 1,0 1-1,0-50 1,25-49 0,0-75-1,-1 0 1,26 0 0,-25 50-1,74-25 1,-25 99-1,26 25 17,-76 25-17,-73 99 1,-50 0 0,49-49-16,25-26 15,25 26 1,124-26-1,-49-49 1,-1 75 0,-74 24-1,-74-25 1,-26-24 0,1 0-1,25-26 1,24-24-1,25-49 1</inkml:trace>
  <inkml:trace contextRef="#ctx0" brushRef="#br0" timeOffset="95368.98">29049 8856 0,'0'0'16,"0"-25"0,0 1-1,25-1-15,24 25 16,75-25-1,-24 25 1,-26 25 15,-24 24-15,-50 51 0,0-51-1,0 1-15,-25 74 16,50 0-1,-1 50 1,1-1 0,-25-98-16,0 24 15,0 75 1,-49 49 15,-1-99-15,0-99-16,-24 49 15,49-74-15,-49 25 32,49-25-32</inkml:trace>
  <inkml:trace contextRef="#ctx0" brushRef="#br0" timeOffset="95736.54">30190 9402 0,'0'-25'16,"0"50"-16,25-50 15,0 25-15,-25-25 16,-25 50 0,-50 50 15,1 49-15,49-75-16,25 26 15,0 24 1,124 0-1,-49-99 1,74 0 0</inkml:trace>
  <inkml:trace contextRef="#ctx0" brushRef="#br0" timeOffset="96051.74">30835 9551 0,'0'0'16,"25"-25"-16,0 0 15,-25 0 1,-75 50 0,1 50 15,-1 49-15,51-25-1,48 0 1,26-74-1,24 0 1,-24-75 0,-25-49-1,0-25 1,-25 0 0,24 74-1</inkml:trace>
  <inkml:trace contextRef="#ctx0" brushRef="#br0" timeOffset="96351.56">31282 9352 0,'0'0'16,"24"-24"-16,-73-1 15,24 50 1,25-1-1,0 76 1,50-1 0,-1 25-1,1-50 1,-25 1 0,-75-50-1,0-1-15,1-24 16,-26 25-1,26-25 1</inkml:trace>
  <inkml:trace contextRef="#ctx0" brushRef="#br0" timeOffset="96699.77">31554 9526 0,'0'0'0,"0"-25"16,25 0-16,0-24 16,0 24-16,24 0 15,-24 25 1,0 0 0,0 25-1,-75 49 1,25 1 15,50-1-15,0-49-16,-25 25 15,25 49 1,-50-49 0,-49 24-1,-1-49 1,50-25-1</inkml:trace>
  <inkml:trace contextRef="#ctx0" brushRef="#br0" timeOffset="97167.37">32125 9526 0,'0'0'0,"25"-25"16,24 0-16,1 1 15,0-1 1,-26 50 15,26 24-15,-50 50 0,-25 25-1,-24-24 1,24-75-1,25-1 1,49-48 0,51-76-1,-26-24 1,1 0 0,-51 50-1,1 74 1,-25 49-1,-25 75 1,-24 50 0,49 0 15,-25-25-15,25-75-16</inkml:trace>
  <inkml:trace contextRef="#ctx0" brushRef="#br0" timeOffset="97736">17663 12453 0,'0'0'0,"0"25"31,24-50-15,76 25-1,73-25 1,1 1-1,-25 24 1,0 0 0,-100 0-16</inkml:trace>
  <inkml:trace contextRef="#ctx0" brushRef="#br0" timeOffset="97905.27">17960 12776 0,'0'0'0,"-25"49"16,1-24 0,73-25-1,175-25 1,24-49 0</inkml:trace>
  <inkml:trace contextRef="#ctx0" brushRef="#br0" timeOffset="98384.57">19473 12131 0,'0'0'0,"0"-75"16,25 51-1,0 24-15,49 0 16,1 0 15,49 49-15,-25 26 0,-74-1-16,0 75 15,-25 25 1,-75-26-1,-73-24 1,23-49 0,51-75-1,49-75 1,50-49 0,49 25-1,1 74 1,24 25-1,-24 75 1,49 98 15,-75-49-15</inkml:trace>
  <inkml:trace contextRef="#ctx0" brushRef="#br0" timeOffset="99016.95">21210 12032 0,'0'0'0,"50"-149"31,-50 124-31,-25 0 15,-25 50-15,-49 25 16,24 74 0,1-25 15,74 0-15,50 0-1,49-24 1,50-1-1,-50 1 1,-25-1 0,-49 0-1,-74 1 1,-26-26-16,-24-24 16,49-25-1,50-99 1,50-25-1,74 0 1,25 25 15,-25 74-15,-50 25 0,-49 25-1,0 74 1,0 25-1,-25-74-15,25 24 16,-25-24 0</inkml:trace>
  <inkml:trace contextRef="#ctx0" brushRef="#br0" timeOffset="99150.04">21855 12056 0,'0'0'0,"0"-24"0,0-26 31,0 25-15,0 0-16</inkml:trace>
  <inkml:trace contextRef="#ctx0" brushRef="#br0" timeOffset="99517.1">22053 12329 0,'0'0'0,"0"50"0,0-25 15,25 74 1,-25-25 0,-25-24-1,25-25 16,50-124-15,24-1 15,-49 26-31,50 24 16,-1 25 0,-24 25-1,-1 75 1,-24 24-1,-25 50 1,0-50 0,0-49-1,25-50 1</inkml:trace>
  <inkml:trace contextRef="#ctx0" brushRef="#br0" timeOffset="99817.18">22723 12379 0,'25'-50'0,"-50"100"0,100-149 16,-75 74 15,24 0-15,-24 75 0,0 24-1,0 0 1,25-24-1,25 0 1,-1-1 0,-49 51-1,0-76-15,-49 76 16,-26-26 0,1-24-1,49-50 1</inkml:trace>
  <inkml:trace contextRef="#ctx0" brushRef="#br0" timeOffset="100384.67">23492 12379 0,'0'0'0,"0"-25"15,-25 0-15,25 0 16,0 1-16,25-1 15,50 25 1,49 0 0,-75 74 15,-24 1-31,-50-1 16,-24-24-16,-26 99 15,1-75 1,99-124 15,99-98-15,24-76-1,-23 26 1,-76 99 0,-49 123 15,-25 1-31,1 124 15,-1-25 1,50 75 0,-1-150-1</inkml:trace>
  <inkml:trace contextRef="#ctx0" brushRef="#br0" timeOffset="101567.21">24832 12478 0,'-25'0'15,"75"0"17,-26 0-32,1 0 15,99-25 1,0 25 0,-25 0-1,-74 25-15,0-25 16</inkml:trace>
  <inkml:trace contextRef="#ctx0" brushRef="#br0" timeOffset="101833.95">25030 12304 0,'0'0'0,"-25"0"16,25 25-1,0 0 1,0 0-16,0 99 16,0 0-1,-24 0 1,24-25-1</inkml:trace>
  <inkml:trace contextRef="#ctx0" brushRef="#br0" timeOffset="102568.1">26593 12255 0,'-25'0'0,"0"-50"16,1 50 0,-1-25-1,-50 50 1,1 25-1,-25 24 1,0 25 0,49 1-1,25-1 1,25 0 0,25 25-1,49-49 1,50-26-1,-74-49-15,24 0 32,1 0-32,49-49 15,-25-26 1,-49-49 0,-1 25-1,-49-25 1,-24 25-1,-1-1 1,-50 26 0,1 49-1,-25 25 1,24 25 0,50 0-1,25 0-15</inkml:trace>
  <inkml:trace contextRef="#ctx0" brushRef="#br0" timeOffset="102967.19">28007 12280 0,'0'0'0,"25"-50"32,-25 25-32,0 0 0,-25 1 15,-49 24 1,-1 49-1,-24 26 1,25 49 15,49 0-15,0 25 0,25-50-1,99-25 1,-24-74-16,123 0 15,-99 0-15</inkml:trace>
  <inkml:trace contextRef="#ctx0" brushRef="#br0" timeOffset="103334.19">28478 12528 0,'0'0'0,"25"-75"16,0 50-1,-25-24 1,-25 49-1,0 25 17,-24 24-17,-1 125 1,25-75 0,50-24-1,50-51 1,24-24-1,-25-24 1,-24-51 0,-25-24-1,-25-25 1,-25 25 0,0 49-1,25 25 1</inkml:trace>
  <inkml:trace contextRef="#ctx0" brushRef="#br0" timeOffset="103617.72">29148 12205 0,'25'0'16,"-50"0"-16,25-25 15,-49 50 1,-26 0-1,50 74 1,25 25 0,50-24-1,24-1 1,-24-50 0,-25 26-1,-50-26 1,-74-24-1,0 0 1,49-50 0</inkml:trace>
  <inkml:trace contextRef="#ctx0" brushRef="#br0" timeOffset="103934.89">29396 12453 0,'0'0'0,"75"-74"16,-1 24 0,-24 50-16,-1-25 15,-49 50 1,-24 74 0,-1 1-1,0-26 1,50-24-1,24-25 1,-49-1 15,25 26-15,-74 0 0,-26-26-1,50 1-15</inkml:trace>
  <inkml:trace contextRef="#ctx0" brushRef="#br0" timeOffset="104368.41">29892 12404 0,'50'-75'16,"-100"150"-16,125-150 15,-26 50-15,-24 25 16,0-24-16,25 48 31,-26 1-31,-24 25 16,-49 124-1,-50-50 1,49-50 0,50-49-1,-25-25 1,100-50-1,24-24 1,25-50 0,-25 0-1,-49 49 1,-50 125 15,-25-1-15,25 1-16,-25 25 0,-25 24 15,1 0 17,24-49-32</inkml:trace>
  <inkml:trace contextRef="#ctx0" brushRef="#br0" timeOffset="130019.41">2580 14363 0,'0'0'0,"-25"0"78,0 25-62,1-25-16,-26 25 15,0 0-15,-24 25 16,24-1 0,-24 26-16,-50 49 15,74-25 1,50 0-1,149-25 1,49-24 0,26-50-1,-125 0 1</inkml:trace>
  <inkml:trace contextRef="#ctx0" brushRef="#br0" timeOffset="130336.99">3150 14661 0,'0'0'0,"0"-49"31,-24 73-15,-26 26 0,25 74-1,0-25 1,25-49-1,75-25 1,-1-75 0,-24-49-1,-25 0 1,-50 24 0,0 26-16,0 49 15,0-25-15,-24 25 31,24 0-31</inkml:trace>
  <inkml:trace contextRef="#ctx0" brushRef="#br0" timeOffset="130802.55">3647 14537 0,'0'0'0,"24"50"16,-24-1-1,0 75 1,-24 0 0,-1-99-1,25 0-15,0-75 16,25-74 0,49-24-1,0 48 1,1 76 15,-50 48-15,-1 51-1,-48 49 1,24-75 0,-25-49-1,74-49 1,26-75-1,-25 74-15,24 1 16,-24 49 0,-1 74-1,-49 50 1,-25 25 0,25-75-1</inkml:trace>
  <inkml:trace contextRef="#ctx0" brushRef="#br0" timeOffset="131257.37">4689 14438 0,'0'0'0,"24"0"0,-48 74 31,-1 1-15,-50 148-1,26 0 1,-1-24 0,0-75-1,26-75 1,24-24 0,0-74-1,24-150 16,1 75-31,50-149 16,-1 75 0,1 49-1,-1 74 1,-24 51 0,-1 73-1,-49 100 1,0 50-1,-25-51 1,-24-73 0,49-100-1</inkml:trace>
  <inkml:trace contextRef="#ctx0" brushRef="#br0" timeOffset="132002.29">5383 14488 0,'0'0'0,"25"-50"16,-25 25-1,-25 25 1,-49 0 0,-1 75-1,26 24 1,49 0-1,-25-49 1,74-50 0,75-50-1,-49 0 1,-75 26 0,25 73-1,-50 50 1,0 1-1,0-26 17,25-49-17,0-50 1,25-99 0,50-25-1,49 25 1,-25 75-1,-50 49-15,1 24 16,-50 51 0,25 49-1,-25-50 1,49-74 0,51-25-1,24-24 1,-25-26 15,-49 1-15,-26 24-1,-48 50 1,-100 75 0,74 24-1,50 0 1,25 0-1,49-74 1,25-25 0,-49-25-16</inkml:trace>
  <inkml:trace contextRef="#ctx0" brushRef="#br0" timeOffset="132337.57">7268 14736 0,'25'0'31,"-50"49"-15,1 1-16,-1 24 0,-99 100 15,25 0 16,74-125-31</inkml:trace>
  <inkml:trace contextRef="#ctx0" brushRef="#br0" timeOffset="132602.56">8211 14562 0,'0'0'0,"124"-149"15,-124 124 1,25 25-16,-50 25 31,25 0-31,-49 149 16,24 24 0,-25-24-1,25-75 1,0-74-1,1-50 1</inkml:trace>
  <inkml:trace contextRef="#ctx0" brushRef="#br0" timeOffset="133252.67">8112 14934 0,'0'-50'16,"-25"-49"0,75 322-16,-75-297 0,-25-100 15,75 150 1,25 48-1,-26-24-15,125 0 16,0-24 0,-50-51-1,-24 1 1,-50 49 0,-50 99 15,-25 50 0,25 0-15,1-49-1,24-50 1,99-75 0,-50 0-16,100-98 15,-25-1 1,-49 50-1,-150 173 17,1 100-17,24-26 1,25-48 0,75-76-1,74-48 1,0-76-1,0-48 17,-74 48-32,-1 1 15,-123 198 17,-25 25-17,74 25 1,0-50-1,75-49 1,49-50 0,-49 0-16</inkml:trace>
  <inkml:trace contextRef="#ctx0" brushRef="#br0" timeOffset="134020.2">11312 15008 0,'0'25'0,"25"-25"47,24-25-32,1 1-15,0-51 16,24 1 0,0-1-16,100-148 15,-124 124 1,24-149-1,-123 198 1,-51 50 0,-49 149-1,25 50 1,100 49 15,98-75-31,124-98 31,26-75-15,24-75 0,-174-24-1,-74 74 1,25 0-16,-50 50 31,0 50-15,1 49-1,-1-25 1,25-49 0,49-26-1,1-24 1</inkml:trace>
  <inkml:trace contextRef="#ctx0" brushRef="#br0" timeOffset="134241.1">12900 14562 0,'0'0'0,"24"-25"16,1-24 0,-25 98 15,-25 1-31,25-1 16,-49 150-1,-1-26 1,-24-24-1,49-74 1,50-75 0</inkml:trace>
  <inkml:trace contextRef="#ctx0" brushRef="#br0" timeOffset="134620.35">13222 14810 0,'0'0'15,"50"-74"-15,-1 49 0,-24-50 31,-50 75-15,-74 25 0,0 74-1,49 1 1,50 24 0,75-75-1,24-24 1,50-25-1,24-99 1,-123 0 0,-50 24-1,0 100 17,-50 49-32,26 75 15,-1-25 1,50-24 15,-1-76-15,1-24-16</inkml:trace>
  <inkml:trace contextRef="#ctx0" brushRef="#br0" timeOffset="134801.97">12701 14091 0,'-74'-25'16,"148"50"-16,-223-50 0,100 25 16,49-25-16</inkml:trace>
  <inkml:trace contextRef="#ctx0" brushRef="#br0" timeOffset="135302.79">15653 14488 0,'0'0'0,"50"-50"32,-75 75-1,25 24-31,0 26 15,-74 222 1,74-173 0,-25-49-16,50-1 15,24 1 1,100-50 0,25-75-1</inkml:trace>
  <inkml:trace contextRef="#ctx0" brushRef="#br0" timeOffset="136486.84">15901 14860 0,'-99'0'16,"198"0"-16,-272 0 0,123 0 16,0 0-1,100 0 1,0 24-16,98-24 15,26 0 1,-25 0 15,-50-24-31,-49-1 32,-50-25-32,-50 50 46,-24 50-30,-1 49 0,51-25-1,24 1 1,74-50 0,0-50-16,-24 25 15,198-149 1,-99 50-1,-25 49 1,-50 50 0,-49 50 15,-25 49-31,0-25 16,25 1 15,49-50-16,26-50 1,24-50 0,24-73-1,-98 98 1,-50 25 0,0 50 15,0 49-16,-25-49 1,25 25-16,-49-1 16,49-24 15,-25 0-31,74-75 31,1 26-31,25-26 0,24-24 31,-25 49-15,-74 74 0,-25 26-1,1-26 1,24-24 0,0-25-1,99-74 1,25-1-1,-25 26 1,-49 49-16,-26-25 16,26 25-16,-25 0 15,49 0 1,1 0 0,-26-74-1,-24 24 16,-25 75 1,0 0-17,0 74 1,0 0 0,0 25-1,25-49 1,0-51-1,-50-24 1,-49-24 0</inkml:trace>
  <inkml:trace contextRef="#ctx0" brushRef="#br0" timeOffset="137303.57">20838 14860 0,'0'0'0,"25"0"16,-1 0-16,-24-25 31,-74 25-16,-50 0 1,0 74 0,50 25-1,98 1 1,51-75-16,74-1 16,24-73-1,-98-26 1,-75-74-1,-25 1 1,-25 73 0,1 50-1,24 50 1,50 25 0,99-25-1,198-1 16,-198-48-15,-49-26-16,49-24 16,-100-1-1,-24 50 1,-74 75 0,0 49-1,-1 50 1,75 49-1,0 26 1,0-26 0,25 25-1,-25-49 1,-74-25 0,49-124-16,-25 0 15</inkml:trace>
  <inkml:trace contextRef="#ctx0" brushRef="#br0" timeOffset="137488.84">21408 15405 0,'0'0'0,"0"-24"0,0-1 15,0 0 1,50-25-1,49 26 1,0-1-16,150 0 16</inkml:trace>
  <inkml:trace contextRef="#ctx0" brushRef="#br0" timeOffset="138320.95">23964 14562 0,'0'0'0,"0"-25"46,-25 25-46,-25 50 16,-24 24 0,-26 50-1,76-49-15,-1 24 16,74-25 0,51 1-1,98-50 1</inkml:trace>
  <inkml:trace contextRef="#ctx0" brushRef="#br0" timeOffset="138620.81">24435 14909 0,'25'-74'16,"-50"148"-16,50-173 16,-50 99-1,0 0 1,-25 25-16,1 74 15,49-49 1,0 99 0,49-75-1,1-49 1,49-50 0,-74-25 15,0-49-16,-25 25-15,-25 24 16,0-49 0,25 74-16</inkml:trace>
  <inkml:trace contextRef="#ctx0" brushRef="#br0" timeOffset="138869.54">24881 14661 0,'0'0'0,"0"-25"15,0 125 32,0-51-47,50 75 16,24-25 0,-49-49-1,-25 0 1,-49-25 15,-26-1-15,26-24-16</inkml:trace>
  <inkml:trace contextRef="#ctx0" brushRef="#br0" timeOffset="139620.18">25253 14760 0,'0'0'16,"0"-24"31,0-1-16,25 0-31,0 0 16,0 25-1,25-25 1,24 25 0,25 0-1,-74 75 1,-50 24 0,-49 0-1,24-24 1,25-51-1,75-24 1,0-24 0,-1 24-16,26 0 15,-1 0 1,-74 24 0,0 26-1,-74 0 1,-26 24 15,26-49-15</inkml:trace>
  <inkml:trace contextRef="#ctx0" brushRef="#br0" timeOffset="140052.95">26022 14810 0,'0'0'0,"50"-50"32,-25 50-32,0-24 15,0 48 1,-1 51 0,-24 24-1,-74 0 1,49-24 15,0-75-15,50 0-1,74-75 1,25-74 0,-24 50-1,-100 74 1,0 1-1,0 73 1,-50 75 0,50 0-1,0 0 1,74-49 0,-24-26-1</inkml:trace>
  <inkml:trace contextRef="#ctx0" brushRef="#br0" timeOffset="140769.9">27486 14934 0,'0'0'0,"0"-25"0,25 0 16,-75 1-1,1-1 1,-51 50-1,26 49 1,24-24 0,26-1-1,98-49 1,25-25 0,-49 1-16,49-26 15,-24 50 16,-51 0-15,1 25 0,50 0-1,24-1 1,25-24 0,49 0-1,1-24 1,-50-1-1,-25-25 1,1 1 0,-51 24-16,26 0 15,-51 25 1,1 0 15,-50 0-31,-24 0 16,-50 50 15,49 24-15,25-24-1,50-26 1,49 1 0,26-50-1,-1-99 1,-50-49-1,-24-75 1,-25 24 0,25 125-1</inkml:trace>
  <inkml:trace contextRef="#ctx0" brushRef="#br0" timeOffset="141472.34">30190 14512 0,'0'0'0,"0"-24"0,-25-1 16,-99 25 0,0 49-1,25 51 1,99 48 0,74-24-1,75-24 1,-25-51-1,-74-24 1,-75-25 0,-74 0-1,-25 0 1,74-25-16,100-24 31,99-26-15,24 1 15,-24 24-15,-50 1-1,-74 49 1,25 0 0,-50 49-1,0 50 1,0 1-1,-25-76-15,0 51 16</inkml:trace>
  <inkml:trace contextRef="#ctx0" brushRef="#br0" timeOffset="141886.92">30686 14736 0,'0'0'0,"25"-25"0,0-50 31,24 75-15,-49-24-1,25 24 1,-25 49 0,-25 26-1,1 24 1,24-74-16,-25 49 15,25-49 1,25-50 31,-1-25-47,51-24 16,-26 0-1,1 49 16,-25 25-15,0 49 0,-25 26-1,-25-1-15</inkml:trace>
  <inkml:trace contextRef="#ctx0" brushRef="#br0" timeOffset="142169.73">31282 14711 0,'0'0'0,"74"-50"16,-24 1-16,-26 24 15,1 25 1,-25 25 0,0 24-1,-25 26 16,50-1-15,-25-49-16,25 24 16,-25-24-1,-25 25 1,0-25 0,1-1-1</inkml:trace>
  <inkml:trace contextRef="#ctx0" brushRef="#br0" timeOffset="142620.74">31827 14636 0,'0'0'0,"25"-49"0,25 24 16,49-25 0,-74 50-16,49-24 15,-49 48 1,0 51 15,-75 24-15,1 25-1,-1-50 1,50-49 0,0 0-16,25-25 15,24-25 1,26-24-1,-1-75 1,1 0 0,-75 148 15,0 76-15,0-1-1,49 25 1,26-50 15,24-24-15,-49-25-16</inkml:trace>
  <inkml:trace contextRef="#ctx0" brushRef="#br0" timeOffset="143025.45">32820 14934 0,'-25'0'16,"25"25"31,0 0-32,0-1 1,0 1-16,0 0 16,0 25-16,-25 24 15,-25-49 1,26 0 0</inkml:trace>
  <inkml:trace contextRef="#ctx0" brushRef="#br0" timeOffset="143523.39">32894 14438 0,'0'0'16,"-25"0"-16,0 0 0,1 0 15,-1 25-15,25 0 16,0-1 0,0 26-1,49-50 1,-24 0-1,0-25-15,-25 0 16,0 1-16,0-1 16,0 0-16,-74-25 31,-1 50-31</inkml:trace>
  <inkml:trace contextRef="#ctx0" brushRef="#br0" timeOffset="145270.93">3324 16373 0,'0'-50'15,"-25"50"63,1-25-78,-1 25 16,0 0-16,0-24 16,-49 24-1,-26 49 1,26 50-1,49 26 1,50-1 0,99-25-1,-25-74-15,25-25 16</inkml:trace>
  <inkml:trace contextRef="#ctx0" brushRef="#br0" timeOffset="145603.54">3870 16422 0,'25'-24'32,"-50"48"-32,25 1 15,-50 25 1,25 24-1,1 1 1,24-1 0,24-49-16,26-50 15,24-24 1,1-26 0,-75-24-1,0 24 16,-25 26-15,0 49-16</inkml:trace>
  <inkml:trace contextRef="#ctx0" brushRef="#br0" timeOffset="145873.94">4242 16274 0,'-50'124'32,"50"-75"-32,-24-24 15,48 25-15,26-1 16,24-24 0,-24 0-1,-25 0 16,-25 0-15,-99 49 0,49-24-1</inkml:trace>
  <inkml:trace contextRef="#ctx0" brushRef="#br0" timeOffset="146237.01">4589 16422 0,'25'-24'0,"-50"48"0,50-73 15,0 49-15,-25-25 32,25 25-17,-25 25 1,0 49-1,25 1 1,-1-50 0,51-1-1,24-24 1,-49 0 0,-50 25-1,0 50 1,-50-1-1,25 0 1,0-74 0</inkml:trace>
  <inkml:trace contextRef="#ctx0" brushRef="#br0" timeOffset="146670.09">5135 16497 0,'0'0'0,"25"-25"16,0 0 0,-1 0-1,26 50 1,-25 50 0,-25 49-1,0-25 1,-25-49-1,50-75 17,0-25-32,49-99 15,1 25 1,-51 75 0,1 24 15,-50 74-16,1-24 1,-1 50 0,0 24-1,50-25 1,74-24 0,-49-50-16</inkml:trace>
  <inkml:trace contextRef="#ctx0" brushRef="#br0" timeOffset="147003.53">6251 16398 0,'0'-25'31,"0"50"-31,0 24 16,0-24-1,25 0 1,25 0 0,-25-25-1,-1-50 1,1 0-1,-50-24 1,1 74 0,-1 0-16</inkml:trace>
  <inkml:trace contextRef="#ctx0" brushRef="#br0" timeOffset="147305.78">6326 16770 0,'25'0'15,"-25"25"17,0-1-32,0 26 15,24 0 1,-24-26-1,25-24 1,0 0 0,0-24-16,-25-51 31,-25 50-31,-25 25 31,1 50-31</inkml:trace>
  <inkml:trace contextRef="#ctx0" brushRef="#br0" timeOffset="148904.46">10593 17167 0,'0'-25'16,"-25"0"-16,50 25 94,-1 0-94,1 0 15,50 25-15,-26-25 16,26 0-1,73-25 1,-23 0 0,-76 25-16,-24 0 15,0 0 1</inkml:trace>
  <inkml:trace contextRef="#ctx0" brushRef="#br0" timeOffset="149454.98">12205 16571 0,'0'-24'15,"0"48"-15,0-73 0,-25 24 16,25 0-16,-49 25 16,-51-25-1,-98 75 1,24 49-1,100 0 1,74-24 0,99-50-1,-49-50-15,99-25 16,-25 1 0,-75 24 15,-24 0-16,-25 50 17,0 99-17,25 25 1,-25 49 0,0-24-1,0-50 1,0-99-16</inkml:trace>
  <inkml:trace contextRef="#ctx0" brushRef="#br0" timeOffset="150121.75">12602 16596 0,'0'0'0,"0"-49"31,0 24-31,0 50 16,0-1-1,0 100 1,0 25 0,0-25-1,0-74-15,-25 24 16,25-99 31,-25 1-47,25-125 15,25-25 1,-25 25 0,25 75-1,25-1 16,49 51-15,-25 24 0,-24 49-1,-50 26-15,-25 74 16,0-25 0,0-50-1,25-24 1,75-26-1,24 1 1,-25 0 0,-49 25-1,0 24 1,-75 1 0,1-26 15,-26 1-16,26-50-15,-26 0 16,1-25 0,49 0-1</inkml:trace>
  <inkml:trace contextRef="#ctx0" brushRef="#br0" timeOffset="153733.34">12081 16770 0,'0'0'0,"0"-25"31,-25 25 1,0 0-17,1 0-15,-1 25 16,-25 0 0,25-25-16,1 24 15,-51 1 1,1 0-1,24-25 1,25 0 0,0-25-1,1 0 17,24-24-17,24 24 1,-24 0-1,0-24 1,25 24 15,-25-25-15,25 50 15,-25-25-31,25 25 31,0-24-15,-1 24-16,26-25 16,-25 25-1,49-25 1,-49 50 0,0-50-1,49 25 1,-24 0-1,0 0 1,-26 0-16,26 25 16,-25-25-1,0 0 1,24 0 0,-24 25-1,0-1 16,-25 1-15,25 0 0,-25 0-1,0 0 1,0-1-16,-50 1 16,0 50 15,1-26-16,-26-24 1,26 25 0,-1-1-1,1 1 1,24-1 0,0 1-1,0 0 1,25-1-1,-25 26 1,25-26 0,25 1 15,-25-25-31,25 0 16,25-1 15,-1 1-16,26-25 1,-1 0 0,-24 0-1,-26 0-15,26-25 32,-25 1-32,24-1 31,-49 0-31,0 0 15,25-24 17,-25-1-32,0 0 15,-25 1 1,25-1 0,-24 25 15,-1-24-16,0 24 1,0 0-16,-24-25 16,24 26-1,-50-26 1,1 25 0,49 0-1,-74 1 1,49-1-1,26 25 17</inkml:trace>
  <inkml:trace contextRef="#ctx0" brushRef="#br0" timeOffset="154711.89">14190 17142 0,'0'0'0,"-25"0"15,25-25 48,25 50-63,-1-25 15,26 0-15,0-25 16,24 25 0,100-25-1,-50 25 1,-99 0-16,-1 0 16,1 0 15</inkml:trace>
  <inkml:trace contextRef="#ctx0" brushRef="#br0" timeOffset="155820.88">15207 16621 0,'24'-25'359,"1"25"-359,0-25 16,0 25-16,25-24 15,-1 24-15,26-25 16,-1 25 0,-24 49 15,-26 51-16,-48 24 1,-26 0 0,0-50-1,75-74 1,0 0 0,0-25-16,74 0 15,-49 25 1,-1 50-1,-24 0 1,-25 24 0,-50 1-1,-24-26 1,-25 1 15,24-25-15,51-25-16</inkml:trace>
  <inkml:trace contextRef="#ctx0" brushRef="#br0" timeOffset="156455.06">16298 16720 0,'0'0'0,"25"0"32,-25 25-17,0 0-15,-25 24 16,-24 100-1,-1-25 1,0 0 0,26-49-1,-1-75 1,25-25 0,25-25-1,24-148 1,50-25-1,-24 24 1,-1 75 0,-24 50-1,-1 74 1,-24-25 0,-25 124-1,25 25 16,0 0-15,-25 25 0,0-25-1,0 0 1,0-25 0,0-49-1,-25-50 16</inkml:trace>
  <inkml:trace contextRef="#ctx0" brushRef="#br0" timeOffset="156655.1">16348 16968 0,'0'0'0,"-50"-25"31,75 1-15,0 24-1,24 0 1,26 0-16,-26-25 0</inkml:trace>
  <inkml:trace contextRef="#ctx0" brushRef="#br0" timeOffset="157036.91">17638 16919 0,'25'0'47,"-1"0"-32,1 0-15,0 0 16,0 0-16,24 0 15,75 0 1,-24-25 0,-51 0-1,-24 25 1</inkml:trace>
  <inkml:trace contextRef="#ctx0" brushRef="#br0" timeOffset="157322.31">17687 17117 0,'0'0'0,"-74"0"16,74 25 15,25-25-16,49 0 1,50 0 0,0-25-1,-74 25-15,-1-25 16,1 0 0,-25 25 15</inkml:trace>
  <inkml:trace contextRef="#ctx0" brushRef="#br0" timeOffset="159188.37">19225 16695 0,'0'-24'0,"0"48"0,0-73 16,0 24 0,0 0-1,-24 25 32,-1 25-47,0 0 16,-25 24-16,1 1 15,24 0 1,-49 123 0,49-74-1,50-24 1,49-1 0,25-24-1,0-50 1,1 0-1,-26-25 1,25-24 0,-74 24-1,25-50 1,-26 50-16,1-49 16,25-25 15,-50 24-16,0 26 1,-25-26 0,-25 51-1,1-1 1,-26 0 0,26 50-16,-1-25 15,-24 25-15</inkml:trace>
  <inkml:trace contextRef="#ctx0" brushRef="#br0" timeOffset="181022.72">20342 16869 0,'25'-25'78,"24"25"-47,-24-25-31,25 25 16,-1 0-16,1-24 15,99-1 1,-50 0 0,-74 25-1,-1 0 1</inkml:trace>
  <inkml:trace contextRef="#ctx0" brushRef="#br0" timeOffset="181256.27">20515 17192 0,'0'0'0,"-24"24"0,73-24 31,-24-24-15,49 24-16,1-25 15,123 0 1,-99 25-16,75-25 16,-124 0-1</inkml:trace>
  <inkml:trace contextRef="#ctx0" brushRef="#br0" timeOffset="181639.9">21210 16844 0,'0'0'0,"-25"-49"31,25 24-31,25 0 47,25 50-31,74 24-1,24 26 1,26-26 0,-50 1-1,-74-25 1,-75 0 15,-49 49-15,-75 1-1,-25 49 1,50-25 0,74-50-16,26 1 15</inkml:trace>
  <inkml:trace contextRef="#ctx0" brushRef="#br0" timeOffset="181906.11">21458 16819 0,'0'0'0,"0"-24"0,0-1 32,0 74-1,0 1-16,25 74 1,-25 50 0,-25-25-1,0-50 1,0-50-16</inkml:trace>
  <inkml:trace contextRef="#ctx0" brushRef="#br0" timeOffset="183388.42">23790 16671 0,'0'0'0,"-25"-50"31,0 50-15,25 25 15,0 24-16,-25-24-15,25 50 16,-49 24 0,-1 0-1,-24 25 17,49-99-17,25 0 1,-25-25-1,25-25 1,75-74 0,-1-75-1,0 25 1,1 25 0,-50 50-1,-1 49 1,1-25-1,0 50 1,25 50 0,-25 24-1,-1 75 1,26 0 15,-25 0-15,0-25-1,-1-25 1,1-49 0</inkml:trace>
  <inkml:trace contextRef="#ctx0" brushRef="#br0" timeOffset="183606.01">23914 17018 0,'-25'-25'0,"25"0"16,25 0 15,0 25-31,24 0 16,1-24-1,74 24 1,-74 0-16</inkml:trace>
  <inkml:trace contextRef="#ctx0" brushRef="#br0" timeOffset="183889.18">24757 16943 0,'0'0'0,"-24"0"15,24-24-15,24-1 32,1 25-17,50-25 1,24 25-1,-50 0-15,51 0 16,-1 0 0,-74 0-1</inkml:trace>
  <inkml:trace contextRef="#ctx0" brushRef="#br0" timeOffset="184089.68">25005 17043 0,'0'0'0,"-24"24"31,24 1-31,-25-25 0,74 0 47,51-25-31,24 25-1,-25 0 1</inkml:trace>
  <inkml:trace contextRef="#ctx0" brushRef="#br0" timeOffset="186323">26246 17117 0,'0'-25'47,"-25"25"-31,0 0-1,50-25 48,0 25-48,24 0-15,1-24 16,0 24 0,-1 0-16,50-25 15,-74 25 1,0 0 0,0 0 15,-50 0-16,-49 0 1,-26 0 0,1 25-1,25-25 1,99 0 15,24 0-15,100-25-1,-25 0 1,-99 25 31,-50 0-47,-25 25 31,1-25-15</inkml:trace>
  <inkml:trace contextRef="#ctx0" brushRef="#br0" timeOffset="188041.17">27809 16671 0,'0'-25'31,"24"25"-15,1-25-16,0 0 16,0-24-1,24-26 1,-24 1 0,0-26-1,-75 1 1,-49 50-1,-25 49 1,-25 24 0,25 26-1,75 24 1,49 26 15,99-26-15,-25-49-16,150 49 15,-51-24 1,-74 24 0,-74 1-1,-74-1 1,-75-24 0,-25-1-1,-25-49 16,149-49-15,25-26 0,25 26-16,50-75 15,-1 99-15,25-25 32,-49 50-32</inkml:trace>
  <inkml:trace contextRef="#ctx0" brushRef="#br0" timeOffset="188323.48">27337 17167 0,'0'0'16,"0"25"-16,-25-25 15,50 0 1,25-25-16,99 25 16,49-50-1,25 25 1,-74-24 15,-25 24-15,-49 0-16</inkml:trace>
  <inkml:trace contextRef="#ctx0" brushRef="#br0" timeOffset="188924.75">27709 17489 0,'0'0'32,"50"-25"-1,-25 25-31,49 0 15,75-24 1,-25-1 0,-49 25-1,-100 25 1,-50 49 0,-24 0-1,49-24 1,75-25 15,0-25-31,99-25 16,-25 25-1,1 25 17,-26 0-17,-49 49 1,-25-49-16,0 25 15,-25-26 1,-49 26 0,-50 0-1,24-26 1,26-48 0,24-1-1</inkml:trace>
  <inkml:trace contextRef="#ctx0" brushRef="#br0" timeOffset="191156.6">28751 16547 0,'0'-25'15,"0"0"-15,0 0 31,0 0 1,0 50-17,-25 0-15,25 0 16,0 24 0,-24 51-1,24-1 1,0 0-1,-25-74 1,25 0-16,25-25 31,-25-25-15,24-50 0,1 1-1,-25-25 1,25 24-1,0 1 1,-25 24 0,49-24-1,1 24 17,49 1-17,1 24 1,-51 25-16,26 25 15,-75 74 1,-50 25 0,-24-25-1,-1-24 1,50-75 0,75 0 15,74 0-16,0 0 1,-25 49 0,-24 1-1,-51-25 1,1 24 0,-50-24-1,-24 0 1,-75 0-1,74-25 1,-123 24 0,98-24-1,-49-24 1,74 24-16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51:42.7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5482 1885 0,'0'0'15,"0"-49"1,0 24 0,-24 50-1,-26 0 1,-25 74-1,26 0 1,24 0 0,99-49-1,51-25 1,-1-25 0,-50 49-1,-24 1 16,-50 24-15,-100 75 0,26-74-1,0-26 1,-1-74 0,50-49-1,50-50 1,50 0-1</inkml:trace>
  <inkml:trace contextRef="#ctx0" brushRef="#br0" timeOffset="199.89">5929 2158 0,'0'0'0,"25"0"16,-25 50-1,0-1 1,0 26 0,0-1-1,0-24 1,0-25-16</inkml:trace>
  <inkml:trace contextRef="#ctx0" brushRef="#br0" timeOffset="316.41">5904 2009 0,'0'0'0,"0"-24"0,0-26 15,0 25 1</inkml:trace>
  <inkml:trace contextRef="#ctx0" brushRef="#br0" timeOffset="682.91">6251 2208 0,'0'0'0,"-24"25"16,24 24-1,-25 1 1,50-100 15,-1-49-15,51 25-1,-50 24 1,24 50 0,1 25 15,-25 74-16,-1 25 1,1 0 0,-25-74-1</inkml:trace>
  <inkml:trace contextRef="#ctx0" brushRef="#br0" timeOffset="1182.1">6772 1985 0,'0'0'0,"25"-25"32,-25 0-17,50-25 1,24 50 0,-49 75-1,0 24 1,-50 25-1,0-74 1,25-26 0,25-48 15,0 24-31,24 0 16,1 49 15,-50 51-16,0-1 1,-25-50 0,-24-49-1</inkml:trace>
  <inkml:trace contextRef="#ctx0" brushRef="#br0" timeOffset="1600.48">7144 2059 0,'0'0'0,"100"-74"31,-26 49-31,-49 0 0,49 25 16,-24 74 0,-50 50 15,-25 25-16,-25-49 1,50-51 0,-24-49-1,48-74 1,26-50 0,0-25-1,-25 50 1,-1 49-1,-48 75 17,24 24-32,-25 75 15,50-49 1,74-1 0,50-74-1</inkml:trace>
  <inkml:trace contextRef="#ctx0" brushRef="#br0" timeOffset="1916.47">8459 1836 0,'0'0'0,"-25"0"0,-24 0 31,49 25-15,25-1-16,-1 26 15,51-50 1,-75 25 0,49-25 15,-49-50-16,0 25-15,-24 25 16,-26-49 0,50 24-16</inkml:trace>
  <inkml:trace contextRef="#ctx0" brushRef="#br0" timeOffset="2249.75">8509 2332 0,'0'0'0,"0"25"16,25-25-1,-1-25 1,26 0 0,-25 0-1,0-24 1,-50 24 0,-25 25-1,1-25 1,-1 25-1</inkml:trace>
  <inkml:trace contextRef="#ctx0" brushRef="#br0" timeOffset="9269.06">12453 2009 0,'25'0'78,"0"0"-78,24-24 15,1 24-15,24 0 16,75-25 0,-50 25-1,-74 0 1,0 0-1</inkml:trace>
  <inkml:trace contextRef="#ctx0" brushRef="#br0" timeOffset="9867.03">13768 1861 0,'0'0'0,"49"-50"31,-49 25-15,25 0-16,-25 1 15,50-26 1,-25 25-16,-25-49 15,25-1 1,-50 1 0,-25 49-1,-24 25 1,-26 50 15,1-1-15,50 50-1,49-74 1,99 50 0,25-1-1,74 50 1,-123-25 0,-75 1-1,-25-1 1,-49-50-1,-26-24 1,26-74 0,-1-26-1,75-24 1,25 0 15,25 24-15,24 26-16</inkml:trace>
  <inkml:trace contextRef="#ctx0" brushRef="#br0" timeOffset="10416.66">14611 1737 0,'0'-25'31,"0"50"-15,-25-1-16,25 26 15,-49 74 1,-1 0-1,1-50 1,24-49 0,50-74 15,-1-26-31,1 1 16,50-149-1,24-1 1,0 75-1,-49 100 1,-50 24-16,25 25 16,-1 99-1,1 50 1,-25 25 15,25-25-15,0-25-1,-25-50 1,0-49 0</inkml:trace>
  <inkml:trace contextRef="#ctx0" brushRef="#br0" timeOffset="10583.63">14636 1885 0,'-25'0'0,"25"-24"16,25 48-16,-25-73 31,75 49-31,98-25 16</inkml:trace>
  <inkml:trace contextRef="#ctx0" brushRef="#br0" timeOffset="10784.2">15678 1811 0,'0'25'32,"25"-25"-32,24 0 15,51 0 1,48-25-1,-23 0 1,-26 0 0</inkml:trace>
  <inkml:trace contextRef="#ctx0" brushRef="#br0" timeOffset="11033.69">16000 1662 0,'0'0'0,"-24"-25"31,24 0 0,0 75-15,0 25 0,0-1-16,0 0 15,-25 1-15,0 24 16,0 25-1,0-50 1,50-49 0</inkml:trace>
  <inkml:trace contextRef="#ctx0" brushRef="#br0" timeOffset="11467.54">16571 1563 0,'0'0'0,"0"-50"31,0 25-31,25 1 16,0-1 0,49 0-1,-24 0 1,-25 25-1,-25 75 1,-25-1-16,-25 25 16,25-24-1,25-50 17,75-25-17,-1 24 1,-49 26-1,0 24 1,-75 1 0,-24-1-1,-26-49 1,26 0 0</inkml:trace>
  <inkml:trace contextRef="#ctx0" brushRef="#br0" timeOffset="12183.57">17340 1563 0,'0'-25'15,"0"50"-15,0-75 0,0 75 63,0 0-48,0 0-15,0-1 16,0 1 0,-25 0-16,25 0 15,0 49 1,-25 1-1,1-1 1,-1 1 0,0-75 15,25-25 0,0-25-15,0 1-1,25-26-15,0-99 16,49 26 0,0 73-1,1 26 1,-25 49 0,-26 49-1,-48 75 1,-1 0-1,0-49 1,25-26 0,74 1-1,26 0 1,-76-26-16,1 51 31,-25-1-15,-25-24-1,-99-1 1,0-24 0,25-50-1,99-24 1</inkml:trace>
  <inkml:trace contextRef="#ctx0" brushRef="#br0" timeOffset="12468.88">18704 1761 0,'50'0'78,"-25"0"-78,24 0 16,26 0-1,-1 0-15,-24-24 16,74 24 0,-74-25-1</inkml:trace>
  <inkml:trace contextRef="#ctx0" brushRef="#br0" timeOffset="12650.88">18704 1960 0,'0'0'0,"-24"0"16,24 25-16,-25-25 31,25 24-15,124-24-1,25-24 1,24-26-16</inkml:trace>
  <inkml:trace contextRef="#ctx0" brushRef="#br0" timeOffset="13518.1">20367 1488 0,'0'0'15,"0"-49"1,0 24-16,24 0 15,1 25 1,25-25 0,-1 25-1,51 0-15,-51 25 16,75 74 15,-74 25-15,-50 1-1,-99-1 1,-50 0 0,0-50-1,50-49 1,74-25 0,25-50-1,25 1 1,49-1-1,50-24 17,-49 74-17,-1 24-15,0 1 16,1 50 15,-26-1-15,51 0-1,-26-24 1,-24-25 0,-1 0-1,-24-25 1,0 0 0,-25-25-16,25-50 15,0-49 1,-25 50 15,0 49-31</inkml:trace>
  <inkml:trace contextRef="#ctx0" brushRef="#br0" timeOffset="36952.33">11213 3225 0,'0'0'0,"0"-25"0,0 0 16,0 1 15,-25 24-16,0 24-15,-49 76 16,-50 73 15,74-74-31,-74 125 16,74 24 0,26-25-1,73-24 1,50-26-1,50-24 1,-25-75 0,-24-24-1,-51-25 1</inkml:trace>
  <inkml:trace contextRef="#ctx0" brushRef="#br0" timeOffset="37288.57">11486 4565 0,'0'0'0,"0"-25"32,0 50-17,24-25 1,76 49-1,48 1 1,1 24 0,-99-49-16,24 25 31,-74-26-31,-49 51 16,-100-1-1,50-24-15,-1-25 16,26 0-16,-75-1 15,75 1 1</inkml:trace>
  <inkml:trace contextRef="#ctx0" brushRef="#br0" timeOffset="37585.33">11560 4664 0,'0'0'0,"0"-50"16,0 25 0,0 1-1,0 48 32,0 26-47,0 74 16,-25 0-1,25 25 1,-25-25 0,25-50-1,25-24 17</inkml:trace>
  <inkml:trace contextRef="#ctx0" brushRef="#br0" timeOffset="38835.82">14041 5631 0,'0'0'0,"-25"0"16,0 0-1,25 25 17,0 0-17,25-25-15,0 0 16,74 0-1,50 25 1,-25-25 0,-50-25-1,-49 25 17</inkml:trace>
  <inkml:trace contextRef="#ctx0" brushRef="#br0" timeOffset="39470.98">15033 5507 0,'0'0'0,"25"0"15,0-25 1,24 1 0,1-1-16,24-50 31,1 1-15,-26-25-1,-49 49 1,-49 25-1,-1 1-15,-99 24 16,100 24 0,-125 26-1,149-25 1,25 74 0,75-25-1,73-24 16,26 0-31,-25 24 16,-50 0 0,-74 26 15,-50-26-15,-49 1-1,-1-26-15,26-49 16,-75 25-1,74-75 1,25-24 0,50-50-1,25 49 1,-1 1 0,-24 49-1</inkml:trace>
  <inkml:trace contextRef="#ctx0" brushRef="#br0" timeOffset="40335.54">16596 4986 0,'0'0'0,"0"25"31,-25 0-16,0 49 1,-24 75 0,-1 25-1,25-75-15,25 0 16,-25 125 0,125 148-1,24-149 1,0-74-1,-25-50 1,-49-49 0,-26-26-1</inkml:trace>
  <inkml:trace contextRef="#ctx0" brushRef="#br0" timeOffset="41769.21">17117 5557 0,'-25'25'16,"0"-25"31,50 0 15,0 0-62,0 0 16,24 24-16,1-24 16,49 0-1,-25 0 1,-24 0 0,0-24-1,-25 24 1,-1-25-1,-24 0 1</inkml:trace>
  <inkml:trace contextRef="#ctx0" brushRef="#br0" timeOffset="42319.94">18035 5334 0,'0'0'0,"49"-75"31,-49 50-31,0 1 16,25-51-1,-25 26 1,-50 24-1,-49 25 1,50 0-16,-51 49 16,26 26 15,74-26-15,74 26-1,50-26 1,25 1-1,-49 0 1,-51-1 0,-74 1-1,-49 24 1,-50-49 0,-25 0-1,99-25 1,26-50-1,48-24 1,1-1 0,50 26 15,-26 24-31</inkml:trace>
  <inkml:trace contextRef="#ctx0" brushRef="#br0" timeOffset="42620.73">17563 5904 0,'0'0'0,"-24"0"31,48 0-31,51 0 15,49 0 1,25-25 0,49 25 15,25-24-15,-49-1-1,-75 25 1,-74 0-1,-25 25-15</inkml:trace>
  <inkml:trace contextRef="#ctx0" brushRef="#br0" timeOffset="43185.52">18059 6202 0,'50'0'47,"0"-25"-32,-1 0-15,26 25 16,24-25 0,-74 25-1,-50 75 1,-74 24 0,24-25-1,51-74 1,-1 25-1,99-25 1,-24 0-16,49 0 31,-25 25-15,-49 25 0,-25-1-1,-25 26 1,-74-1-1,-25-49 1,25 0 0,24-25-1,51-50 1</inkml:trace>
  <inkml:trace contextRef="#ctx0" brushRef="#br0" timeOffset="44069.34">19473 5334 0,'25'0'16,"-25"-25"-16,0 0 16,0 50 62,0 0-78,0 24 15,0-24-15,0 25 16,25 74 0,-25-50-1,0 1 1,0-51 0,0 1 15,0-50-16,0-24-15,-25-51 16,25-24 15,25-24-15,0 98-16,49-24 16,26 24-1,-26 50 1,-74 50-1,-50 74 1,-24-50 0,74 0-1,50-24 1,49-25 0,-25 24-1,-74 26 1,-25-1-1,-123 1 1,73-26 0,50-49 15</inkml:trace>
  <inkml:trace contextRef="#ctx0" brushRef="#br0" timeOffset="44853.56">18953 4937 0,'0'0'16,"0"-25"15,0 50 0,0-1-31,24 1 16,26 75-1,49 24 1,0 49 0,-49 26-1,-25 24 1,0 0 0,-25-24-1,-75-1 1,-24-24-1,49-100 1,-24 25 0,49-74-1,0-25 1,25 25 0,0-75 15</inkml:trace>
  <inkml:trace contextRef="#ctx0" brushRef="#br0" timeOffset="45485.75">20987 5532 0,'-25'0'47,"50"0"-16,24-25-15,26 25-16,123-25 15,-24 1 1,-75-1 0,-74 25-1</inkml:trace>
  <inkml:trace contextRef="#ctx0" brushRef="#br0" timeOffset="45735.59">21384 5309 0,'0'0'0,"-25"-25"0,25 0 16,-25 25 15,25 25 0,25 49-15,-25 50-1,0 25 1,0 0 0,0 0-1,0-50 1</inkml:trace>
  <inkml:trace contextRef="#ctx0" brushRef="#br0" timeOffset="46222.92">22202 5234 0,'0'0'0,"25"-74"15,-25 49 1,50-24 0,74-1-1,-25 25 1,-49 75-1,-125 148 17,1-74-17,49-49 1,50-51 0,49 1-1,25-25 1,-74 50-1,0-1 1,-25 1-16,-50-25 16,-24 74-1,49-99 1,-25 25-16,26-25 16</inkml:trace>
  <inkml:trace contextRef="#ctx0" brushRef="#br0" timeOffset="46885.82">23120 5284 0,'25'-25'0,"-50"50"0,50-75 15,0 26-15,-25-1 16,0 0-1,0 50 32,0 24-47,0 75 16,0 25 0,25-50-1,-25-24 1,0-50-1,0 0 1,0-1 15,0-73-15,-25 24-16,25-25 16,25-99-1,-1-74 1,26 99-1,24 25 1,1 74 0,-26 0-1,-49 100 1,-49 24 0,-1 25-1,50-25 1,50-24-1,49-26 1,-25 26 0,-74 24 15,-99 0-15,-25-49-1,50-50 1,24 25-1,50-75-15</inkml:trace>
  <inkml:trace contextRef="#ctx0" brushRef="#br0" timeOffset="47135.97">24236 5433 0,'50'-25'31,"-25"25"-15,24 0 0,26 0-16,-26 0 15,100-25 1,-25 25-1,-24-25 1</inkml:trace>
  <inkml:trace contextRef="#ctx0" brushRef="#br0" timeOffset="47319.75">24286 5631 0,'0'0'0,"-50"25"31,75-25-15,50 25-16,98-50 31,-73 25-31</inkml:trace>
  <inkml:trace contextRef="#ctx0" brushRef="#br0" timeOffset="47686.13">25328 5185 0,'0'0'0,"25"0"16,0-25-16,24 0 16,1 0-1,-1 25 1,26 75-1,-50-1 1,-25 50 0,-50-25-1,0 1 17,1-51-17,49-24 1,74 0-1,1-25-15,98 0 16,26-25 0,-100 0-1,-74 0 1</inkml:trace>
  <inkml:trace contextRef="#ctx0" brushRef="#br0" timeOffset="52436.75">15306 8385 0,'25'0'31,"-50"25"-15,0 0-16,-25 74 16,1 25-1,-1 0 1,50 0-1,50-50 1,24-49 0,1-25 15,-26 0-15,-49-25-1,0-24 1,-74-1-1,-1 50 1,-49 0 0,75 25-16,-26 0 15,51-25 1</inkml:trace>
  <inkml:trace contextRef="#ctx0" brushRef="#br0" timeOffset="52870.46">15728 8484 0,'0'0'0,"24"0"16,-24 50-1,0-1 1,0 26 0,25-26-1,0-24 1,49-25 0,1-25-1,-26-49 1,1 0-1,-50 49 1,0 50 15,-25 24-15,0 75 0,-24 25-1,24-50 1,25 1-1</inkml:trace>
  <inkml:trace contextRef="#ctx0" brushRef="#br0" timeOffset="53204.72">15008 9377 0,'0'0'15,"-25"0"-15,25 25 16,25-50 0,74 0-1,75 1 1,74-1-1,0 0 1,0-25 0,-148 50-16,73-24 15,-123 24 1,-25 0 0</inkml:trace>
  <inkml:trace contextRef="#ctx0" brushRef="#br0" timeOffset="53604.13">15852 9551 0,'-25'25'0,"50"-50"0,-100 50 0,50-25 16,1 0-1,73 0 1,1 0-1,-1 0-15,26 24 16,-75 51 15,0-50-15,25-1 0,74 1-1,25 0 1,-74 0-1,-50 49 17,-25-24-32,-25 0 15,-99 49 1,0-25 0,50-49-1,50-25-15,49-50 0</inkml:trace>
  <inkml:trace contextRef="#ctx0" brushRef="#br0" timeOffset="53920.48">17018 9228 0,'0'0'0,"24"-24"15,26 24-15,0-25 16,98 0-1,-48 0 1,-76 25 0,-24-25-16</inkml:trace>
  <inkml:trace contextRef="#ctx0" brushRef="#br0" timeOffset="54153.86">17216 9030 0,'0'0'15,"-25"0"-15,25-25 47,0 50-31,25 49 0,-25 50-1,-50 50 1,-49 0-1,50-50 1,49-75 0</inkml:trace>
  <inkml:trace contextRef="#ctx0" brushRef="#br0" timeOffset="54586.57">17737 8856 0,'0'0'15,"50"-99"1,-26 74 0,76-49-1,24 24 1,-75 25-1,-24 50 1,-25 0-16,-74 124 16,-1-25-1,50-25 1,50-74 0,50 0-1,-26 0 1,-24 24-1,-50 1 1,-49 49 15,-25-49-15,24-26 0</inkml:trace>
  <inkml:trace contextRef="#ctx0" brushRef="#br0" timeOffset="54971.14">18531 8360 0,'0'0'0,"0"-74"16,0 49-1,25 25 1,-1 0 0,26 0-16,24 25 31,-24 49-15,-50 25-1,25 50 1,0 50-1,-25 24 1,24 0 0,-24 0-1,-49-24 1,-75-50 0,49-75-16</inkml:trace>
  <inkml:trace contextRef="#ctx0" brushRef="#br0" timeOffset="55404.14">14066 8633 0,'24'0'15,"-48"0"-15,48-25 0,-24 50 32,0 25-17,0 49 1,-24 149 0,24 74-1,0 75 1,49 0-1,100-74 1,198-150-16</inkml:trace>
  <inkml:trace contextRef="#ctx0" brushRef="#br0" timeOffset="56187.12">19970 8658 0,'0'0'0,"0"-25"0,0 0 16,-25 50 15,25 0-15,0 24-1,25-24-15,-1 99 16,-24 0 0,0 0-1,-49-24 1,49-51-1,-25-24 1,25-99 15,0-75-15,50-75 0,49 1-1,0 99 1,0 75-1,-74 24-15,-25 99 16,-25 50 15,-24 25-15,98-25 0,51-25-1,-26-24 1,-74 49-1,-50-25 1,-49-25 0,25-74-1,74 25 1</inkml:trace>
  <inkml:trace contextRef="#ctx0" brushRef="#br0" timeOffset="56386.67">21160 8856 0,'0'0'16,"25"0"0,25-25-1,49 25 1,50-24-1,0-1-15</inkml:trace>
  <inkml:trace contextRef="#ctx0" brushRef="#br0" timeOffset="56572.22">21334 9055 0,'-50'49'16,"100"-98"-16,-124 123 31,123-74-31,1 0 16,24-25-16,1 1 15,24-1 1,25 0-16</inkml:trace>
  <inkml:trace contextRef="#ctx0" brushRef="#br0" timeOffset="56919.64">22202 8633 0,'25'-25'15,"-50"50"-15,75-75 0,-25 50 16,-1-24-16,1 24 16,0-25-16,25 50 15,-1 24 1,-24 50-1,-25 50 1,-50-25 0,1-24 15,24-76-31,75 1 31,49-50-15,25 1-1,0-1 1,-25 25 0</inkml:trace>
  <inkml:trace contextRef="#ctx0" brushRef="#br0" timeOffset="59704.04">17613 11511 0,'0'0'0,"0"-25"47,0 50-31,0-1-16,0 1 15,-25 25-15,25 49 16,-25 50-1,25-25 1,0 0 15,-24-74-15,24-26 0,0 1-1,0-74 1,0-26-1,49-74 1,26-49 0,-1 123-16,50-73 15,0 48 1,-50 76 0,-49 48-1,-50 100 1,-49 50-1,49-75 17,50-24-17,74-50 1,1-1 0,-1 26-1,-50 99 1,-73-50-1,-51 0 1,-74 0 0,0-74-1,75-50 1,49 1-16</inkml:trace>
  <inkml:trace contextRef="#ctx0" brushRef="#br0" timeOffset="59970.07">18903 11784 0,'25'0'31,"0"0"0,24-25-15,26 25-16,-1-25 15,75 0 1,-25 25 0,-75-25-1</inkml:trace>
  <inkml:trace contextRef="#ctx0" brushRef="#br0" timeOffset="60154.02">18928 12056 0,'0'0'16,"-25"0"-16,50 0 47,24-24-47,51 24 15,148-25 1,-100 0-16</inkml:trace>
  <inkml:trace contextRef="#ctx0" brushRef="#br0" timeOffset="61020.73">20912 11461 0,'0'0'0,"0"-25"0,0 0 94,-25 25 16</inkml:trace>
  <inkml:trace contextRef="#ctx0" brushRef="#br0" timeOffset="64254.32">13619 11784 0,'0'0'0,"25"0"16,-25-25-16,0 0 16,0 50 124,-25-25-140,0 25 16,0-1-16,1 26 15,-26 0-15,-49 74 16,24 24 15,51 1-15,48-50 0,76-49-1,48-25 1,-24-25-1,-49-25 1,-50-25 0,-25-24-1,-75 24 1,26 50-16,-51 0 16,1 50-1,25-25 1,74 0-1</inkml:trace>
  <inkml:trace contextRef="#ctx0" brushRef="#br0" timeOffset="64738.09">14090 11883 0,'0'0'0,"25"-25"15,0 25 17,0 25-17,-50 0 1,25 24-16,-25 26 15,0-1 1,50-24 15,25-26-15,74-73 0,-50 24-1,-24-25 1,-25 26-1,-50 48 17,25 26-32,-25 0 15,0 74 1,0-75 0,25 1-16,-24 24 15,24-49 1</inkml:trace>
  <inkml:trace contextRef="#ctx0" brushRef="#br0" timeOffset="64954.95">14934 12205 0,'0'0'0,"25"0"16,-25-25-1,24 25-15,26-24 16,0 24 0,98-25-1,-23 0 1,-101 25 0,1 0-16</inkml:trace>
  <inkml:trace contextRef="#ctx0" brushRef="#br0" timeOffset="65206.11">15256 12032 0,'-25'0'0,"50"0"16,-50-25 0,25 50 30,-24 24-46,24 26 16,-25 123 0,0-74-1,0-49 1,75-75 0</inkml:trace>
  <inkml:trace contextRef="#ctx0" brushRef="#br0" timeOffset="65720.61">16050 11908 0,'25'-25'15,"-50"50"-15,50-75 0,-25 0 16,25 26-16,-25-1 15,25-25 1,-25 25-16,-25 25 16,-75 0-1,-24 75 1,0-1 0,50 1-1,74-26 1,74-24-1,26-50 17,-1-24-17,-25-1 1,-49 50 0,-25-25-16,0 75 31,-25 24-16,0 75 1,1 0 0,-26 24-1,25-73 1,0-51 0</inkml:trace>
  <inkml:trace contextRef="#ctx0" brushRef="#br0" timeOffset="66537.07">12949 13297 0,'25'25'63,"0"-25"-47,0 0-1,49 0-15,25 0 16,422-25-1,50-50 1,49 51 0,-74-1-1,-174 0 1,-174 25 0,-98-25-1,-76 25 1,1 0 15</inkml:trace>
  <inkml:trace contextRef="#ctx0" brushRef="#br0" timeOffset="68487.95">14636 13793 0,'0'-25'31,"0"0"1,25 25-17,25-25-15,74 1 16,24 24 0,-73 49 15,-75 51-31,-50 24 15,-24-25 17,74-74-17,25-25 1,74-25 0,-50 50-16,51-25 15,-76 24 1,1 1-16,-25 0 15,-25 74 1,-74-49 0,0-25-1,0-1 1,0-48 0,49 24 15,25 0-31</inkml:trace>
  <inkml:trace contextRef="#ctx0" brushRef="#br0" timeOffset="69688.17">16819 11709 0,'0'0'0,"0"-25"0,0 0 16,0 1 31,0 73-47,25 26 15,25 98 1,24 26 15,-24 49-15,-26 74 0,-24-148-16,-49 149 15,-50-1 1,-25-99-1,-1-99 1,51-49 0,0-75-1,49 0-15</inkml:trace>
  <inkml:trace contextRef="#ctx0" brushRef="#br0" timeOffset="70190.84">11709 12404 0,'0'0'0,"25"-75"31,-25 50-15,0 50-1,0 74 1,-25 150 0,0 98-1,0 50 1,50-75-1,49-49 1,-24-174-16,25 1 16,297 148-1</inkml:trace>
  <inkml:trace contextRef="#ctx0" brushRef="#br0" timeOffset="70887.84">20863 11684 0,'0'0'0,"0"-25"0,24 1 16,1-1 31,0 0-47,0 25 16,24 50-1,1 24 1,-50 1-1,25-26-15,-25 26 16,-25 24 0,0 0-1,25-74 1,25 0 0,74-50-1,75-25 1,0 1-1,-50 24 1</inkml:trace>
  <inkml:trace contextRef="#ctx0" brushRef="#br0" timeOffset="71771.45">17886 14587 0,'0'-25'0,"-25"25"15,25-25-15,-25 25 16,25 25 0,-25 25-1,25-26 1,0 26 0,25 24-1,-25-49-15,0 25 16,-25-25-16,25 24 15,-24 1 1,24-25 0,-25-25-1,25-75 1,25-98 0,49-26-1,50 25 1,0 50 15,-25 100-15,-99 48-1,0 26-15,0 24 16,-24 1-16,-26 49 16,25-25-1,0-49 1,100-25-1,24-25 1,-25 49 0,-24 50-1,-50 1 1,-25-1 0,-74-49-1,0-1 1,-25-49 15,74 0-31</inkml:trace>
  <inkml:trace contextRef="#ctx0" brushRef="#br0" timeOffset="72004.33">19101 14661 0,'0'0'0,"25"0"16,0 0-1,-25-25-15,25 25 16,0 0 0,74-24-1,-25-1-15,100-50 16,-75 51-1</inkml:trace>
  <inkml:trace contextRef="#ctx0" brushRef="#br0" timeOffset="72105.11">19349 14835 0,'0'0'0,"0"25"0</inkml:trace>
  <inkml:trace contextRef="#ctx0" brushRef="#br0" timeOffset="73571.7">21334 13520 0,'0'0'16,"0"-25"-16,25 0 16,-25 1-1,-25 24 1,0 24 0,-74 51-1,0 49 1,-1 50-1,76-100-15,24 50 16,49-25 0,75-49-1,0-50 1,-49 0 0,-50 0-1,-25-50 1,-100 25 15,-24 1-15,0 24-1,25 24 1,99 1-16</inkml:trace>
  <inkml:trace contextRef="#ctx0" brushRef="#br0" timeOffset="74021.66">20416 14810 0,'0'25'15,"25"-25"48,0 0-48,49 0-15,1 0 16,49-25-16,0 25 16,248-50-1,49 1 1,1 49 0,-149-25-1,-174 25-15,-49 0 16,-125 0 15</inkml:trace>
  <inkml:trace contextRef="#ctx0" brushRef="#br0" timeOffset="74521.74">19151 15033 0,'0'-25'16,"25"25"-1,0-24-15,24 24 16,1-25-16,49 0 16,25 25-1,-25-25 16,-74 25-31,25 0 16,-25 0-16</inkml:trace>
  <inkml:trace contextRef="#ctx0" brushRef="#br0" timeOffset="75289.99">20912 15381 0,'0'-25'15,"0"50"-15,0-75 0,-25 50 16,1 0 0,-1 0-1,50 25 17,24-25-32,26 0 15,98 0 1,-24-25-1,-74 0 1,-75 50 15,-50 49-15,0 75 0,-49 25-1,50 24 16,24-49-31,0-50 32,25-74-32</inkml:trace>
  <inkml:trace contextRef="#ctx0" brushRef="#br0" timeOffset="75654.85">21805 15554 0,'0'0'0,"0"-25"16,25 1-16,-50-26 15,50 25 17,50 0-32,49 25 31,-100 25-31,-24 0 15,0 49-15,-49-24 0,-50 49 32,49 0-17,149-99 1,50 0 0,-50 50-1,-74 25 1,-124 49-1,-75 0 1,-24-25 0</inkml:trace>
  <inkml:trace contextRef="#ctx0" brushRef="#br0" timeOffset="76188.62">17290 13942 0,'0'0'16,"0"-25"-1,0 50 1,-24 24 0,-1 100-1,-25 149 1,25 99-1,1 99 1,-51 0 0,50-248-16,-24 149 15,24-273 1</inkml:trace>
  <inkml:trace contextRef="#ctx0" brushRef="#br0" timeOffset="77204.69">17588 13991 0,'0'0'0,"0"-74"16,25 24-16,-25 1 16,50 24-1,24 0 17,75 0-32,99-24 15,198-26 1,199-24-1,645-99 17,-397 74-17,-74 49 1,-224 1 0,-173 49-1,-223 0 1,-150 25-1,-24 25 17,0 99-17,-25 25 1,0 74 0,0 50-1,0 49 1,0-148-1,0 25 1,0-26-16,-25 199 16,50-99-1,24-50 1,-49-24 0,-24-25-1,-51-1 1,-74-24-1,25 0 1,0-50 0,0 0-1,25-49 17,0-50-32,-50 25 15,-25 0 16,-148-50-15,-100 25 0,-74 0-1,-124 0 1,272 0 0,-619 49-1,496-24 1,-348 74-1,-148 25 1,818-99 0,-99 0-1,248 0 1,-25-25 0</inkml:trace>
  <inkml:trace contextRef="#ctx0" brushRef="#br0" timeOffset="77773">24435 15207 0,'0'0'0,"0"-25"31,25 25 1,-25 25-17,24 25-15,-24 98 16,-74-73-1,-50 123 1,25-74 0</inkml:trace>
  <inkml:trace contextRef="#ctx0" brushRef="#br0" timeOffset="78372.42">25328 14363 0,'0'0'0,"25"-24"0,-25-26 16,0 25-16,-25 25 46,0 50-46,0 74 32,0 74-17,-24-49 1,24-25 0,0-74-1,0-50 1,25-50-1,0-74 1,50-99 0,-25 99-16,49-124 15,26 74 1,-26 75 0,-49 74-1,0 0 1,-1 50 15,26 99-15,0 0-1,-1 50 1,1 0 0,-1 24-1,1 50 1,-25-149-1</inkml:trace>
  <inkml:trace contextRef="#ctx0" brushRef="#br0" timeOffset="78605.7">25154 14562 0,'-49'-25'16,"98"50"-16,-123-75 0,49 26 16,25-1-16,-25 25 15,50-25 1,74 0 0,75 25-1,-75-25-15</inkml:trace>
  <inkml:trace contextRef="#ctx0" brushRef="#br0" timeOffset="78872.64">26320 14314 0,'25'0'32,"-50"0"-32,50 0 31,0-25-31,0 25 16,123-25-1,-24 0 1,-49 25-1</inkml:trace>
  <inkml:trace contextRef="#ctx0" brushRef="#br0" timeOffset="79087.92">26221 14512 0,'0'0'0,"-25"25"0,50-25 47,0 0-31,0-25-16,24 25 15,26 0 1,98-24 0,-74 24-16</inkml:trace>
  <inkml:trace contextRef="#ctx0" brushRef="#br0" timeOffset="79672.17">26767 14091 0,'0'24'47,"25"-24"-15,24-24-32,1 24 15,24-25-15,1 25 16,49-25-1,-50 0 1,-49 25 0,-25-25-16</inkml:trace>
  <inkml:trace contextRef="#ctx0" brushRef="#br0" timeOffset="80238.25">27833 13768 0,'0'0'0,"50"-74"15,-25 24 1,-25 25-1,25-74 1,-25 25 0,-25 24-1,-74 25 1,-50 25 0,0 50-1,99-25-15,50 49 16,75-24-1,148-1 17,-25 1-17,1 49 1,-100-24 0,-74-1-1,-50-24 1,-99-1-1,-25-24 1,50-25 0,74 0-16,25-50 15,25-49 1,49 0 0,26 24-1,-26 51 1</inkml:trace>
  <inkml:trace contextRef="#ctx0" brushRef="#br0" timeOffset="80504.55">27660 14314 0,'0'0'0,"-25"25"15,50-25 1,0-25 0,123 0-1,76-25 1,24 1 0,0 24-1,-75 0 1,-148 25-1</inkml:trace>
  <inkml:trace contextRef="#ctx0" brushRef="#br0" timeOffset="80905.39">28131 14537 0,'0'25'16,"50"-50"31,-50 50-31,0 0-1,0 0-15,0-1 16,0 1-16,49 25 15,26-1 17,-50-24-17,-1 50 1,-48-1 0,-1 0-1,-25-24 1,25-25-1,1-25 1,-1 0-16</inkml:trace>
  <inkml:trace contextRef="#ctx0" brushRef="#br0" timeOffset="81388.42">29495 13396 0,'0'0'0,"-24"-25"16,24 0 0,-25 25-1,0 25 1,-49 99-1,-1 75 17,26 74-17,24-1 1,74 1 0,26-25-1,49-99 1,74-50-1,-148-74-15</inkml:trace>
  <inkml:trace contextRef="#ctx0" brushRef="#br0" timeOffset="81921.75">30488 13198 0,'0'0'0,"25"-50"15,-1 50 1,-48-25 0,-51 100-1,-24 73 1,49 26-1,50-75 1,75 50 0,49-74-1,0-51 1,-50-48 0,-49-51-1,-99-24 1,-75 74-1,-75 25 1,51 50 0,123-1-16</inkml:trace>
  <inkml:trace contextRef="#ctx0" brushRef="#br0" timeOffset="82204.89">29942 14091 0,'-50'24'31,"75"-24"1,25 0-17,24 25-15,50-50 16,174 25-1,49-49 1,-24-26 0,-174 26-16,49-1 15,-124 25 1,-49 25 0</inkml:trace>
  <inkml:trace contextRef="#ctx0" brushRef="#br0" timeOffset="82725.99">30215 14537 0,'0'0'0,"0"-25"16,49 25 15,-24 0-31,99-24 31,0-1-15,-49 0-1,-50 25 1,-1 25 0,-48 0-1,24 49 1,-25 25-1,0 0 1,25 25 0,-25 0-1,0-74-15,25 0 16,-24-1 0,24-24-1</inkml:trace>
  <inkml:trace contextRef="#ctx0" brushRef="#br0" timeOffset="83133.47">30860 14686 0,'0'0'0,"0"-50"16,49-24-1,-49 49 1,100-24 0,-75 49-1,49-25 1,-124 74 0,1 51-1,24-26 16,25-24-15,50-26 0,-26 26-1,1 0 1,-50-1 0,25-24-1,-24 0 1,24-50 15</inkml:trace>
  <inkml:trace contextRef="#ctx0" brushRef="#br0" timeOffset="83588.82">31554 12925 0,'0'-25'16,"0"50"-16,50-50 15,-25 25 1,49 99-1,26 50 1,48 74 0,1 50-1,-50-25 1,-49-49 0,-75 24-1,-99-25 1,-74 1-1,24-75 17,50-50-17,99-49-15,0-25 16,1 0 0</inkml:trace>
  <inkml:trace contextRef="#ctx0" brushRef="#br0" timeOffset="84439.95">26171 16968 0,'25'0'16,"0"0"0,-25-25-16,25 1 15,24-1 1,26 0-1,24 0 1,25 0 0,-25 25-1,-24-24 1</inkml:trace>
  <inkml:trace contextRef="#ctx0" brushRef="#br0" timeOffset="84621.78">26271 17192 0,'0'0'0,"-25"24"32,50-48-17,24 24-15,1-25 16,74 25-1</inkml:trace>
  <inkml:trace contextRef="#ctx0" brushRef="#br0" timeOffset="90373.62">27362 16720 0,'0'0'0,"-25"0"0,50 25 109,0-50-93,24 25-16,26 0 15,-25 0-15,24-25 16,-49 25 0,0 0 15,-75 25-16,25-25 1,-49 25 0,-1-25-1,100 0 32,25 0-47,-1 0 16,26 0-1</inkml:trace>
  <inkml:trace contextRef="#ctx0" brushRef="#br0" timeOffset="95925.7">28330 16100 0,'-25'0'31,"50"0"32,-25 25-16,-25-25-47,25 49 15,0-24-15,-25 50 31,25-1-15,0-49 0,25 0-16,24-1 15,51-24 1,-1-24 0,-25-1-1,-24 0 1,-50-25-1,25 1 1,-25 24 0,24 0-1,-24 0 32,0 50-16,-24 0-15,24 49 0,-25 1-1,25 24 1,-25 0 0,25-24-1,-25-26 1,25-24-1</inkml:trace>
  <inkml:trace contextRef="#ctx0" brushRef="#br0" timeOffset="100606.45">29297 16373 0,'0'-25'109,"0"0"2376,0 0-2485,0 1 15,0-1 1,25 0 0,-25 0-16,0 0 0,25 1 15,-50-51 16,25 50-15,-50-24 0,1 49-1,-1-25 1,-49 50 0,49 0-1,1-25 1,24 49-1,25-24 1,-25 0 15,25 0 1,0-1-17,0 1-15,0 0 31,0 0-15,0 0 0,25 24-1,24 1 1,1-1 0,0-49-1,-26 25 1,26-25-1,-50 25 32,0 0 0,0 0-31,0 0-16,25-25 15,-25 24 1,25 1 0,-1 0-1,-24 25 1,0-1 0,-24 1-1,-26-1 1,0-24-1,-24-25 1,0 0 0,-1-25-1,50-24 1,0-26 0,25 26-1,25-1 1,25 1 15,49-1-15,-49 0-16,74 1 15,-25-26 1,-25 26 0,-49 49-1</inkml:trace>
  <inkml:trace contextRef="#ctx0" brushRef="#br0" timeOffset="106106.43">28602 14587 0,'-24'-25'16,"-1"50"-1,-25-25 1,1 25 0,-51 24-1,1 1 1,0 24 0,24-24-1,26-25 1</inkml:trace>
  <inkml:trace contextRef="#ctx0" brushRef="#br0" timeOffset="106773.18">30661 13520 0,'-99'0'31,"50"25"-31,-26-25 16,1 25-1,-50 24 1,49-24-16</inkml:trace>
  <inkml:trace contextRef="#ctx0" brushRef="#br0" timeOffset="107157.23">30686 12776 0,'75'0'31,"-51"0"-15,-24 25 0,0 24-1,-49 26 1,-1-1 0,50-49-1,0 0 1,75-25-1,-26 0-15,75 0 16,-99-25 0</inkml:trace>
  <inkml:trace contextRef="#ctx0" brushRef="#br0" timeOffset="109606.92">29099 16348 0,'0'0'0,"0"-50"31,0 26-31,-25-1 15,-74 0 1,-75 25 0,0 0-1,25 0 1,100 25 0,98-25-1,125 0 16,24 0-15,-123-25-16,49 25 16,-223 50 15,-75-1-15,0 1-1,125-25 1,74-25-1,74 24 1,50 1 0,-50-25-1,-74 25 1,-75 0 0,0 0-16,-49 0 15,25-25 16,74 24-15,99-24 0,50-24-1,-25 48 1,-74-24 0,-50 25-1,-124 0 1,-1 25-1,26-50 1,174-25 15,-26 0-31,51-25 16,-51 1 0,-49-26-1,-149 26 16,-49-1-15,-25 25 0,74-24-1,99-1 1,125 0 0,98-49-1,75 25 1,-124 49-16,25 0 15,-124 25 1,-99 75 0,-125 24-1,25 25 1,125 0 0,98-25-1,75-49 16,50-1-15,-75-24 0,-49 25-1,-75-1 1,-149 26 0,75-50-1,99-1 1,50-48-1,49 24 1,25-25 0,-99 25-1,0-25 1,-50 0 0,-49 25-1,-75 25 16,49-25-15,76 25 0,123-50-1,99 0 1,1 0 0,-50 25-1,-100 0-15</inkml:trace>
  <inkml:trace contextRef="#ctx0" brushRef="#br0" timeOffset="110107.59">30215 16100 0,'0'0'0,"-25"-25"31,0 25-31,25-25 16,-25 25 15,25 50-16,-24 49 1,-1 0 0,-25 25-1,25-24 1,1-26 0,-1-49-1,50 0 1</inkml:trace>
  <inkml:trace contextRef="#ctx0" brushRef="#br0" timeOffset="110489.84">30785 16174 0,'0'0'0,"25"-74"16,-25 49 15,-25 25-15,-24 50-1,-26 24 1,26 1-16,-1 24 16,50 0-1,50 0 1,49-74-1,0 0 1,-49-50 0,-25-24-1,-75-1 1,-49 25 0,-50 25-1,75 0 1</inkml:trace>
  <inkml:trace contextRef="#ctx0" brushRef="#br0" timeOffset="111307.18">29669 17117 0,'0'0'0,"-49"0"16,24 0 15,0 0 0,50 25-15,74-25 0,149 0-1,149-25 1,74 25 0,-24-25-1,-75 25 16,-149 0-15,-124 0 0,-99-25-1,-49-24-15</inkml:trace>
  <inkml:trace contextRef="#ctx0" brushRef="#br0" timeOffset="112307.47">30041 17638 0,'0'-25'31,"0"0"0,25 50-15,0-25 0,24 0-16,1 0 15,24-25-15,1 25 16,24 0-16,50-24 15,-75-1 1,-49 25 0,0 0-1,-75 74 1,-24 25 0,0 75 15,-26-25-16,26-25 1,49-25 0,25-49-1,25-25-15</inkml:trace>
  <inkml:trace contextRef="#ctx0" brushRef="#br0" timeOffset="112741.95">31083 17688 0,'0'-25'16,"0"50"-16,25-75 16,-25 25-1,25 25-15,0-25 16,74 1-1,-50 24 1,1 0-16,-25 24 16,-50 26-1,-49 24 1,24 1 0,50-25-1,50-26 1,49 26-1,-50 49 17,-24-49-32,-50 24 15,-123 25 17,48-49-17,26-25 1,49-25-16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53:38.4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4267 2828 0,'0'0'0,"-25"0"31,50 0 16,0 0-31,49 0-16,0 0 15,26 0-15,24-25 16,74-24-1,-49 24 1,-149 0 0</inkml:trace>
  <inkml:trace contextRef="#ctx0" brushRef="#br0" timeOffset="183.5">4168 3275 0,'0'0'0,"-25"0"16,74 0-1,75-25 1,50-25 0,49-49-1</inkml:trace>
  <inkml:trace contextRef="#ctx0" brushRef="#br0" timeOffset="516.53">5061 2530 0,'0'0'0,"-25"-24"31,0 24-31,25-25 31,25 25-15,74 25 0,50-25-1,0 24 1,-50 1 0,-74 25-1,-50 74 1,-25-50-16,-99 100 15,-24 0 1,49-75 0,74-50-1</inkml:trace>
  <inkml:trace contextRef="#ctx0" brushRef="#br0" timeOffset="749.9">5085 2481 0,'0'0'15,"0"-25"-15,0 0 0,0 0 47,0 50-47,25 50 16,-25 98-1,0 50 1,-25-98 0</inkml:trace>
  <inkml:trace contextRef="#ctx0" brushRef="#br0" timeOffset="1566.96">8434 1861 0,'0'0'0,"0"-25"31,0 50 1,0 49-32,0-24 15,75 98 1,-1-24-1,50-74 1,0-25 0,-74-25-16,0-50 15,-1-49 1,-24 0 0,0 49-1,-25 25 32,0 100-31,25 49-1,-25 74 1,24 50 0,-24-24-1,-24-1 1,-1-124-16,-50 0 15,26-49 1,-26-100 0,26-98-1,-1-101 1,50 51 0,25 124-1</inkml:trace>
  <inkml:trace contextRef="#ctx0" brushRef="#br0" timeOffset="2383.54">9675 3324 0,'0'0'0,"25"0"16,-25-25 62,0 50-78,0-50 62,-25 50-15,25 25-31,0-1-16,-25 26 15,25-1-15,0 50 16,-50 174 0,25-149 15,1-75-16,24-49 1,0-50 0,24-124-1,1-99 1,25 0 0,-25 50-1,0 49 1,-1 25-1,-24 50 1,25-1 0,25 50-1,-1 75 1,-24 49 0,-25 25 15,-25 0-16,-24-49 1,-26-26 0,26-24-16</inkml:trace>
  <inkml:trace contextRef="#ctx0" brushRef="#br0" timeOffset="2650.14">10816 2754 0,'0'0'0,"25"0"31,-1 0-15,1 0-1,50 0 1,24-25 0,0 0-1,-74 0-15</inkml:trace>
  <inkml:trace contextRef="#ctx0" brushRef="#br0" timeOffset="2850.11">10816 3027 0,'0'0'16,"-25"49"-16,75-49 63,-1-25-63,1 25 15,24-24-15,75-26 31,-99 25-31</inkml:trace>
  <inkml:trace contextRef="#ctx0" brushRef="#br0" timeOffset="4267.01">12106 2754 0,'-25'0'16,"25"-25"15,25 25 47,0 0-62,49 0-16,0 0 15,1 0-15,-1-25 16,26 0 0,-51 25-1,-74 0 63</inkml:trace>
  <inkml:trace contextRef="#ctx0" brushRef="#br0" timeOffset="7500.49">13172 2158 0,'0'-25'31,"0"1"-31,0 48 47,0 1-31,0 25 0,-24 49-16,-1 75 15,0-25 1,0-25-1,25-75 1</inkml:trace>
  <inkml:trace contextRef="#ctx0" brushRef="#br0" timeOffset="7884.14">13743 2084 0,'0'0'0,"25"-50"31,-50 50-15,0 25 0,-24 49-1,-26 50 1,26 50-1,24-25 1,50-99 0,-25-1-16,74 26 15,25-75 1,-24-25 15,-1 0-15,-74-49-1,-99 49 1,0 25 0,24 25-16</inkml:trace>
  <inkml:trace contextRef="#ctx0" brushRef="#br0" timeOffset="8200.57">12577 3275 0,'0'0'0,"0"24"16,-25-24-16,75 0 31,0 0-15,123-24-1,125-1 1,74-25 0,0 1-1,-99-1 1,-124 25 0,-100 25-1</inkml:trace>
  <inkml:trace contextRef="#ctx0" brushRef="#br0" timeOffset="8633.51">13098 3671 0,'0'0'15,"-25"0"-15,0 0 32,50-24-17,25 24-15,49-25 16,50 0 0,-25 25-1,-74-25 1,-26 25-1,1 0 1,-25 50 15,0 24-15,-25 75 15,25-50-31,-24 1 16,-26 172-1,25-123 1,0-99 0,25-25-16</inkml:trace>
  <inkml:trace contextRef="#ctx0" brushRef="#br0" timeOffset="9052.09">13966 3796 0,'0'0'16,"25"-25"-16,-25-25 15,0 25-15,0 0 32,25 1-32,49-1 15,1 0 1,-50 25-1,-1 50-15,-24 24 16,-24 50 0,-1-49-1,74-51 17,26 1-17,-1 25 1,-49 24-1,-25 25 1,-74 25 0,-26-24-1,1-75 1,50-25-16,-26 0 16</inkml:trace>
  <inkml:trace contextRef="#ctx0" brushRef="#br0" timeOffset="10068.12">15455 2357 0,'0'0'0,"25"-50"31,-50 25-15,0 25 15,-49 50-15,-26 74-1,75-25 1,75 0 0,25-24-1,49-26 1,-25 1 0,-50 0-1,-49-1 1,-24 1-1,-51 24 1,-24-24 0,49-50-16,26 0 15,-1-50 17,74-74-17,1 75-15</inkml:trace>
  <inkml:trace contextRef="#ctx0" brushRef="#br0" timeOffset="10253.14">15852 2605 0,'0'0'0,"24"0"31,-24 25-15,25-1-1,-25 26 1,25 74-1,-25-74 1,0-1 0</inkml:trace>
  <inkml:trace contextRef="#ctx0" brushRef="#br0" timeOffset="10394.32">15876 2580 0,'0'0'15,"0"-50"-15,-24 26 16,24-51 0,0 50-1</inkml:trace>
  <inkml:trace contextRef="#ctx0" brushRef="#br0" timeOffset="10767.91">16174 2679 0,'0'25'15,"0"-50"-15,0 75 0,0-1 16,-25-24-16,1 25 31,24-25-15,49-75-1,-24 25 1,0-24-16,74-51 16,-25 26-1,-49 74 1,0-25 0,25 50-1,-26 49 1,26 75 15,-25-99-15,-25-25-16,0-1 0,0 1 15</inkml:trace>
  <inkml:trace contextRef="#ctx0" brushRef="#br0" timeOffset="11118.88">16869 2481 0,'0'0'0,"25"-50"0,-25 25 16,24 1-1,-24-1 1,25 25 0,0 25-1,0 99 1,-25-25-1,25-74 1,49-1 0,-49 1-1,0 25 17,-25-1-17,-25 51 1,0-51-1,0-49 1</inkml:trace>
  <inkml:trace contextRef="#ctx0" brushRef="#br0" timeOffset="11519.36">17340 2530 0,'0'0'16,"25"-24"-16,24-1 15,1 25 1,-25 0 15,0 74-31,0 25 32,-25 1-17,0-76 1,124-123 15,-75 25-15,1-1-1,24-49 1,-49 75 0,-25 24-1,0 99 1,-50 26-1,50 24 1,50-25 0,0-74-1,24-1-15</inkml:trace>
  <inkml:trace contextRef="#ctx0" brushRef="#br0" timeOffset="12051.66">19300 2580 0,'-25'0'15,"0"0"1,50-25 62,25 25-78,24 0 16,25 0-16,-24-25 15,74 25 1,-75-24-1,-49 24-15,0 0 32,-1 0-1</inkml:trace>
  <inkml:trace contextRef="#ctx0" brushRef="#br0" timeOffset="12388.38">19647 2332 0,'0'0'0,"-25"-25"16,25 50 46,0 0-62,0 24 16,25 1-16,-25 24 16,0 26-1,0 48 1,25-48-1,-25-1 1,25-49 0</inkml:trace>
  <inkml:trace contextRef="#ctx0" brushRef="#br0" timeOffset="15052.19">21408 1861 0,'0'0'0,"0"-75"16,0 50 15,-24 25-16,-51 75 1,-24 74 0,25-1-1,49 26 1,74-75 0,75-49-1,25-50 1,-50 0-1,-49-25 1,-50 0 0,-124-24-1,25 24 1,-25 75 0</inkml:trace>
  <inkml:trace contextRef="#ctx0" brushRef="#br0" timeOffset="15318.08">20763 2878 0,'0'0'0,"25"24"46,25-48-46,24 24 16,50 0-16,149-25 16,74-25-1,-24 50 1,-125-25 15,-123 25-31</inkml:trace>
  <inkml:trace contextRef="#ctx0" brushRef="#br0" timeOffset="15751.2">20887 3299 0,'0'0'0,"25"0"32,0 0-17,0 0-15,49 0 16,-24 0-16,74 0 31,0-24-15,-74 24-1,-50 24 17,24 51-17,-48 49 1,-1 49 0,-25 26-1,50-25 1,-25-75-1,50-74 1,0-25 0</inkml:trace>
  <inkml:trace contextRef="#ctx0" brushRef="#br0" timeOffset="16201.17">21781 3423 0,'0'0'0,"-25"-49"16,25 24-1,0 0 1,74-24 0,50 49-1,-25 0 1,-74 74-1,-74 50 1,-26 0 0,50-74-1,1-50-15,73 0 32,50 0-17,1 0 1,-26 24-1,-49 51 1,-25 24 0,-75 0-1,-24-24 1,0-26 0,0-24-1,49-74 1</inkml:trace>
  <inkml:trace contextRef="#ctx0" brushRef="#br0" timeOffset="16834.3">23070 2059 0,'0'0'0,"25"0"31,-50 0 0,1 0-31,-26 50 16,-99 123 15,149-98-31,-25-26 16,50 1-16,74 24 31,1-49-31,123-25 16,-124 0-16</inkml:trace>
  <inkml:trace contextRef="#ctx0" brushRef="#br0" timeOffset="17134.65">23790 2357 0,'0'0'0,"0"-50"16,0 25 0,-75 25-1,26 75 1,49-26-1,-25 51 1,99-1 15,26-74-15,-1-50 0,-25-25-1,-24-49 1,-75 0-1,0 24 1,1 26 0</inkml:trace>
  <inkml:trace contextRef="#ctx0" brushRef="#br0" timeOffset="17384.07">24261 2158 0,'25'-25'16,"-50"50"-16,25-25 31,-25 50-15,50 24-1,74 26 1,1-26 15,-26 0-15,-49-24-1,-75 0 1,-74-1 0,50-49-16</inkml:trace>
  <inkml:trace contextRef="#ctx0" brushRef="#br0" timeOffset="17718.16">24757 2307 0,'0'0'0,"50"-25"16,-25 0-16,24-24 16,-24 24-1,0 25 1,0 0 15,-25 74-15,-25 1-1,50-25 1,49-1 0,-24-24-1,-50 0 1,-50 49 0,-49 1-1,49-26 1,50-24-1</inkml:trace>
  <inkml:trace contextRef="#ctx0" brushRef="#br0" timeOffset="18153.39">25303 2257 0,'50'-24'0,"-100"48"0,149-48 16,-74-1-16,0 0 15,25 0 1,24 25 0,-24 50-1,-50 49 1,-50 25 0,50-49-1,-25-75 1,25 24-1,50-98 1,24-25 0,-24 24-16,24-74 15,-49 75 17,-50 74-1,25 74-16,0 1 1,25 24 0,74-49-1,-24-25-15</inkml:trace>
  <inkml:trace contextRef="#ctx0" brushRef="#br0" timeOffset="18267.82">26519 2406 0,'24'0'47</inkml:trace>
  <inkml:trace contextRef="#ctx0" brushRef="#br0" timeOffset="18637.31">27188 2233 0,'0'0'16,"0"-25"-16,25 0 16,0 25-1,25 74 1,-26 26-1,-24 24 1,-24-50 15,48-74-15,26-25 0,24 1-1,75-100 1,-49 24-16,73-49 15,-98 75 1,-1 24-16,-49 26 16,0-1-1</inkml:trace>
  <inkml:trace contextRef="#ctx0" brushRef="#br0" timeOffset="18988.64">27585 2009 0,'0'0'0,"25"-49"15,-25 24 17,25 50-17,-25 24 1,25 26-1,24-1 1,26-49 0,24-25-1,25-25 1,-74-24-16,-1-1 16,75-74-1,25-50 1,-99 125-16,-25-1 15,-1 25-15,1 25 16</inkml:trace>
  <inkml:trace contextRef="#ctx0" brushRef="#br0" timeOffset="19935.47">5706 7244 0,'-25'-50'0,"50"100"0,-50-125 16,0 75-16,0 25 47,25 25-32,0-1-15,0-24 16,25 0-16,49-25 31,26-99-15,-26 0-1,-49 49 1,-50 50 0,0 25-1</inkml:trace>
  <inkml:trace contextRef="#ctx0" brushRef="#br0" timeOffset="20217.95">5557 7293 0,'0'0'0,"0"25"0,-25 0 15,0-25-15,0 25 16,25 49 0,0-24-1,75-50 1,-50-25-16,49-25 16,-24 1-1,-50 24 1,-25 0-1</inkml:trace>
  <inkml:trace contextRef="#ctx0" brushRef="#br0" timeOffset="20518.81">5209 7045 0,'0'-25'0,"-24"25"16,24 25 15,24-25-15,51-49 0,-26-1-1,-24 0 1,-25 26-1,-49-1 1,24 25 0,-25 0-1,25 0-15</inkml:trace>
  <inkml:trace contextRef="#ctx0" brushRef="#br0" timeOffset="21269.66">7442 7690 0,'0'-25'16,"0"50"-16,-25-74 0,25 24 31,0 74-15,0 51-1,25 24 1,0-75-16,0-24 16,49-25-1,25-49 1,-24-51-1,-1-24 1,-24 0 15,-25 124-15,-25 124 15,0 75-15,24 49-1,1 50 1,0-1 0,-25 1-1,-50-75 1,-49-74 0,0-75-1,25-74 1,24-49-16,-24-174 15,24-75 1,50 75 0,25 99-1</inkml:trace>
  <inkml:trace contextRef="#ctx0" brushRef="#br0" timeOffset="21884.12">8459 9303 0,'0'-25'16,"0"0"-16,0 0 31,-25 25 16,1 0-32,-1 0 1,25 25-16,-25-25 16,25 25 31,25-50 156</inkml:trace>
  <inkml:trace contextRef="#ctx0" brushRef="#br0" timeOffset="22267.97">9724 8062 0,'0'0'0,"-24"0"0,-1 0 31,74 0 0,-24-24-31,124-1 16,-25-25-1,-50 25 1,-49 25 0</inkml:trace>
  <inkml:trace contextRef="#ctx0" brushRef="#br0" timeOffset="22468.36">9551 8484 0,'0'0'16,"-25"25"0,25 0-16,-25-25 15,75-25 1,-1 25 0,100-25-1,74-24 1,1-1-1</inkml:trace>
  <inkml:trace contextRef="#ctx0" brushRef="#br0" timeOffset="23653.52">11436 7839 0,'0'0'0,"0"-25"0,0 1 15,0-1 16,-25 25-31,0 0 16,-24 25 0,-50 74 15,24-25-31,26 1 16,-26 73-1,50-24 1,125-124-1,73 0 1,1-24 0,-100-26-1</inkml:trace>
  <inkml:trace contextRef="#ctx0" brushRef="#br0" timeOffset="23952.82">11684 8410 0,'25'0'47,"-25"25"-47,25 24 15,-50-24 1,50 99 0,-25 25-1,0 24 1,0-24 0,24-49-1,1-76-15</inkml:trace>
  <inkml:trace contextRef="#ctx0" brushRef="#br0" timeOffset="25185.38">12776 7988 0,'0'0'0,"-25"-25"0,0 0 15,0 25 1,25 25 47,50-25-63,-25 25 15,99-50 1,0-24-1,-25-1 1,-74-24 0,-25 49-16,-50-25 15,-24 25 1,-26 75 15,-24 49-15,25 25-1,50 25 1,49-25 0,99-25-1,25-24 1,74-75 0,-24-25-1</inkml:trace>
  <inkml:trace contextRef="#ctx0" brushRef="#br0" timeOffset="25768.89">13098 6797 0,'0'0'0,"74"-74"31,-24 49-31,25 25 15,-1 0 1,-24 25 0,-26 49-1,-48 1 17,-26-1-17,75-99 16,24-49-15,26-25 0,-50-25-1,-25 74 1,24 50 0,-24 25-1,0 49 1,0 25-1,25-24 1,0-26 0,25 1-1</inkml:trace>
  <inkml:trace contextRef="#ctx0" brushRef="#br0" timeOffset="26019.11">13991 6648 0,'0'0'0,"25"-49"15,-50 74 32,25-1-47,-25 100 16,-24-74-1,24 74 1,-25 0 0,50-99-16,-25 49 15</inkml:trace>
  <inkml:trace contextRef="#ctx0" brushRef="#br0" timeOffset="26319.37">14041 6921 0,'0'0'0,"25"-25"15,-25 50 17,24 25-17,-48-25-15,24 74 16,0-25-1,0-49 1,49-25 0,26-49-1,24-26 1,0 25 15,-49 50-31</inkml:trace>
  <inkml:trace contextRef="#ctx0" brushRef="#br0" timeOffset="27018.4">15157 7715 0,'0'0'0,"0"-50"31,0 26-15,-50 73-1,26 1 1,-125 99 0,74 24-1,51-24 1,98-74-1,75-51 1,24-24 0,-98-24-16,-25 24 15</inkml:trace>
  <inkml:trace contextRef="#ctx0" brushRef="#br0" timeOffset="27371.45">15628 7938 0,'0'-49'32,"-24"49"-17,-1 25 1,0-1 0,-25 76-1,26 24 1,24-75-16,24 1 15,51-50 1,49-25 0,-25-25-1,-25-49 17,-74 0-17,-49 0 1,-1 49-1,-24 50 1</inkml:trace>
  <inkml:trace contextRef="#ctx0" brushRef="#br0" timeOffset="27635.75">15976 7765 0,'0'0'0,"24"-25"0,-24 0 16,-24 50 31,-1 0-47,50 49 15,49 25 1,25-24 15,-24 24-15,-75-74-1,-75 24 1,26-24-16,-100 25 16,50-25-1</inkml:trace>
  <inkml:trace contextRef="#ctx0" brushRef="#br0" timeOffset="28219.42">16695 7864 0,'0'0'0,"-25"0"31,25 25-15,25 24-1,-25-24 1,75 25 0,-26-50-1,-24 0 1,25-25 15,-50-74-15,-25-50-1,-25-50 1,1 26 0,24 49-1,25 25 1,99 49 0,75 0-1,24 1 1,-99 49-16,0 0 15</inkml:trace>
  <inkml:trace contextRef="#ctx0" brushRef="#br0" timeOffset="28536.08">17414 7417 0,'0'25'31,"0"-50"-15,0 50-1,0 0 1,25 25 0,0 24-1,50-24 1,-26-1-1,-24 1 1,-75 0 0,-24 24-1,24-49 1</inkml:trace>
  <inkml:trace contextRef="#ctx0" brushRef="#br0" timeOffset="28804.4">16770 8261 0,'0'0'0,"-25"25"16,50-25-1,24 24 1,125-48-1,99-1 1,0-25 0,-149 25-1,0 25 1,-100 0 0</inkml:trace>
  <inkml:trace contextRef="#ctx0" brushRef="#br0" timeOffset="29035.76">17439 8583 0,'0'0'15,"25"25"1,-25 0 0,25 0-1,-25 24-15,0 1 16,-75 99-1,75-100 1,25-24 15,99-74-15,50-1-16</inkml:trace>
  <inkml:trace contextRef="#ctx0" brushRef="#br0" timeOffset="29554.71">18382 7889 0,'0'0'0,"0"-25"0,-25 0 16,0 25 15,50-25-31,74 25 32,1 50-17,-76 0-15,1 74 16,-25-50-1,-74 50 1,49-74 0,50-75-1,49-50 1,50-98 0,-25-1-1,-49 50 1,-50 99-1,-25 50 1,-24 74 0,24 25-1,50 0 17,49-49-32</inkml:trace>
  <inkml:trace contextRef="#ctx0" brushRef="#br0" timeOffset="30036.28">19697 8013 0,'-25'-25'32,"25"0"-1,25 25-16,0-25-15,49 25 16,0-24-16,75-1 16,0 0-1,-99 25 1</inkml:trace>
  <inkml:trace contextRef="#ctx0" brushRef="#br0" timeOffset="30268.66">19945 7765 0,'0'0'0,"0"-25"16,-25 0-1,0 25 1,25 50 15,0-25-31,25 74 16,0 50-1,-25 24 1,25-74 0,-1-49-1</inkml:trace>
  <inkml:trace contextRef="#ctx0" brushRef="#br0" timeOffset="30585.22">21011 7591 0,'0'0'0,"0"-50"16,25 26-16,-25-26 15,-25 50 1,-24 50-1,-1 49 1,1 25 0,49 0-1,24-25 17,26-49-17,74-25 1,0-25-16</inkml:trace>
  <inkml:trace contextRef="#ctx0" brushRef="#br0" timeOffset="30820.36">21483 7963 0,'0'0'0,"25"0"0,-1 25 16,26 0-1,-25 0 1,0 24 15,-25 1-31,-25-1 0,0-24 16,25 50-1,74-51 17,51-73-17,23-1 1</inkml:trace>
  <inkml:trace contextRef="#ctx0" brushRef="#br0" timeOffset="31335.38">22450 7641 0,'0'0'16,"-25"0"-16,1 0 16,48 0 30,1 0-46,50 0 16,24-25 0,25-25-1,-99-24 1,-25-1 0,0 51-16,-75-1 15,-24 50 1,-50 49-1,75 75 1,24-25 0,75 0 15,74-50-31,100-24 31,-1-50-15,-99 0-16</inkml:trace>
  <inkml:trace contextRef="#ctx0" brushRef="#br0" timeOffset="31869.46">22872 6425 0,'0'-50'16,"0"26"-1,25 24 1,0-25-1,24 25-15,50-25 16,1 50 0,-51 24-1,-24 26 1,-50-1 0,1-24-1,48-75 32,1-24-31,0-1-16,25-49 15,-1-1 17,-49 76-32,25 123 31,-25 0-16,50 0 1,-26 1 0</inkml:trace>
  <inkml:trace contextRef="#ctx0" brushRef="#br0" timeOffset="32119.02">23790 6351 0,'0'-25'16,"0"0"0,-25 50-1,25 49 1,-50 75 15,-24 25-15,0-50-1,24 0 1,25-75 0</inkml:trace>
  <inkml:trace contextRef="#ctx0" brushRef="#br0" timeOffset="32403.17">23964 6748 0,'0'0'0,"24"-25"16,-48 50 15,-1-1-31,-50 76 32,50-26-17,25-49 1,75 0-1,49-50 1,25 25 0,-50-50-1,-49 50-15</inkml:trace>
  <inkml:trace contextRef="#ctx0" brushRef="#br0" timeOffset="36652.43">25055 7368 0,'0'0'0,"0"-25"0,25 0 16,-25 0-1,0 1 1,-25 24 0,-74 0-1,24 0-15,-98 49 16,74 50-1,49 25 1,100-24 0,98-26-1,26-24 17,-50-1-17,-99 1 1,-50 0-1,-74 24 1,-50-49 0,0 24-1,124-73 1,100-51 0,49 1-1,25-25 1,-1 24-1,-48 50 1,-26-24 0,-49 49-1,-25-25 17,25 50-17,-25 74 1,0 0-1,0-24 1,25-26 0</inkml:trace>
  <inkml:trace contextRef="#ctx0" brushRef="#br0" timeOffset="36753.48">25378 7616 0,'0'0'0,"0"-149"32,0 124-32</inkml:trace>
  <inkml:trace contextRef="#ctx0" brushRef="#br0" timeOffset="37119">25750 7690 0,'0'0'0,"0"100"15,0-76 1,-25 26 0,0 0-1,25-26 16,0-48-31,25-1 16,0-25-16,49-49 16,0 49-1,-24 25 17,-25 25-17,0 75 1,-1 24-1,-24 0 1,25-49-16</inkml:trace>
  <inkml:trace contextRef="#ctx0" brushRef="#br0" timeOffset="37536.36">26320 7665 0,'0'0'0,"50"-74"16,-50 49 15,25 25-31,-1 75 32,1 24-17,0-25 1,25-49-1,-26-25 1,1 0 0,0-74-1,-25 24-15,0-124 16,-25-24 0,25 24-1,25 50 1,25 50-1,49 24 1,25 25 0,-50 1-1,-24 48 1</inkml:trace>
  <inkml:trace contextRef="#ctx0" brushRef="#br0" timeOffset="37853.23">26916 7219 0,'24'25'62,"-24"0"-46,25-1-16,-25 1 15,25 50 1,-25-26 0,0-24-1,50 0 17,-26 24-17,-48-24 1,-51 25-1,26-25 1</inkml:trace>
  <inkml:trace contextRef="#ctx0" brushRef="#br0" timeOffset="38136.53">26494 7988 0,'0'0'16,"-25"25"-1,0-25 1,50 0 0,74 0-1,50-25 1,50 0-1,-1 0 1,-99 25 0,-74-24-1</inkml:trace>
  <inkml:trace contextRef="#ctx0" brushRef="#br0" timeOffset="38369.72">26990 8186 0,'0'0'0,"0"25"16,25 0 0,-50 49-1,-25 1 17,1-1-17,24-49 1,75 0-1,74-50 1,24-49-16</inkml:trace>
  <inkml:trace contextRef="#ctx0" brushRef="#br0" timeOffset="38822.32">27685 7690 0,'0'0'0,"0"-49"16,24 24-16,26-25 15,24 25 17,1 50-17,-26 50 1,-49 24-1,0-25-15,-49 26 16,24-51 0,0-49-1,75 0 1,24-74 0,25-50-1,-24-25 1,-75 99-1,25 25-15,-25 1 32,0 48-32,0 76 15,49 73 17,-24-73-17,25-51 1</inkml:trace>
  <inkml:trace contextRef="#ctx0" brushRef="#br0" timeOffset="39635.47">10394 12255 0,'0'0'0,"0"-25"47,25 25-15,25 0-17,24-25-15,25 25 16,248-74-1,-173 49 1,-75 0 0</inkml:trace>
  <inkml:trace contextRef="#ctx0" brushRef="#br0" timeOffset="40026.82">10865 11883 0,'0'0'0,"0"-25"0,0 0 15,0 0 1,25 25 0,0 0-1,0 50 1,0 24-1,-1 26 1,-48-26 0,24-49-1,0 0 1,0-50 31,24 0-32,-24 0 1,0 0 0,0 1-1,0-1 1</inkml:trace>
  <inkml:trace contextRef="#ctx0" brushRef="#br0" timeOffset="41038.12">12354 11188 0,'0'25'16,"0"25"-1,-25 24-15,0 100 16,-49-1 15,24-73-15,50-76-16</inkml:trace>
  <inkml:trace contextRef="#ctx0" brushRef="#br0" timeOffset="41370.31">12900 11139 0,'0'0'0,"0"-25"0,-25 25 16,0 25-1,-25-1-15,-49 76 16,50 73-1,24-24 1,74-25 15,26-49-15,-1-51 0,-49-24-1,0 0 1,-50-24-1,-74-1 1,24 0-16</inkml:trace>
  <inkml:trace contextRef="#ctx0" brushRef="#br0" timeOffset="41636.42">11659 12205 0,'50'25'32,"-1"-25"-17,51 0-15,123-25 32,99-24-17,1-1 1,-149 0-16,49 1 15,-124-1 1,-74 50 0</inkml:trace>
  <inkml:trace contextRef="#ctx0" brushRef="#br0" timeOffset="42003.64">12106 12701 0,'0'0'0,"-124"25"16,149-25 15,-1-25-15,175-24-1,-1-26 1,-74 26 0,-99 24-1,0 50 1,-25 24 0,0 75-1,-50 0 1,1 50-1,-1-25 1,25-99-16,25 24 16</inkml:trace>
  <inkml:trace contextRef="#ctx0" brushRef="#br0" timeOffset="42419.9">12850 12701 0,'0'0'0,"25"-49"15,-25 24-15,0-25 16,49 1 0,26-1-1,-50 50-15,-1 50 16,-48 49-1,-26 25 1,25-74 0,25-26-1,50-24 17,49-24-17,-25 48 1,-49 26-1,0 24 1,-75 26 0,-49 24-1,50-99 1,24-25 0</inkml:trace>
  <inkml:trace contextRef="#ctx0" brushRef="#br0" timeOffset="43319.28">14909 11362 0,'25'-50'16,"-50"25"-16,25 1 31,-25 24 47,0 24-78,1-24 16,-1 25-16,-25 25 16,-24 49-1,24 0 1,75-49-16,49 24 16,75-49-1,-25 25 1,-49-1-1,-75 26 1,-50-1 0,-49-24 15,0-25-15,24-50-1,75-50-15</inkml:trace>
  <inkml:trace contextRef="#ctx0" brushRef="#br0" timeOffset="43520.72">15356 11635 0,'0'0'0,"74"24"31,-74 1-15,0 0-1,0 0-15,0 49 16,-25 1 0,0-26-1</inkml:trace>
  <inkml:trace contextRef="#ctx0" brushRef="#br0" timeOffset="43654.69">15356 11511 0,'0'-50'16,"0"100"-16,24-150 0,-24 51 15,0 24-15,25-25 16</inkml:trace>
  <inkml:trace contextRef="#ctx0" brushRef="#br0" timeOffset="44003.92">15628 11635 0,'0'0'0,"75"124"31,-50-99-31,-25-1 16,0 51-1,-25-50 1,25-50-1,49-50 1,26-74 0,-1 75-1,1 24 1,-51 50 0,26 25-1,0 50 1,-50 49-1,0-75-15,25 51 16,-25-76 0</inkml:trace>
  <inkml:trace contextRef="#ctx0" brushRef="#br0" timeOffset="44335.87">16422 11511 0,'0'0'0,"25"-25"16,0 0-16,0 0 16,49-24-1,-24 24 1,-26 74 0,-48 51-1,24-26 1,24-74-1,26 25 1,25 0 0,-75 24-1,-25 26 17,-25-1-17,25-24 1</inkml:trace>
  <inkml:trace contextRef="#ctx0" brushRef="#br0" timeOffset="44719.5">16943 11535 0,'0'0'0,"25"-49"0,49 24 16,1 25-1,-26 0 1,-24 50-1,-25 24 1,-25 25 0,1-24 15,98-125 0,-49 0-31,24-24 16,26-50-1,-50 25 1,-1 74 0,-48 50-1,24 74 1,-25 0 0,50 0-1,-1-24 1,26-50-1</inkml:trace>
  <inkml:trace contextRef="#ctx0" brushRef="#br0" timeOffset="45387.28">18357 11833 0,'25'0'47,"25"0"-47,-1 0 15,1 0 1,123-25-1,76 1 1,73-26 0,-248 25-1</inkml:trace>
  <inkml:trace contextRef="#ctx0" brushRef="#br0" timeOffset="45623.7">19027 11535 0,'0'0'16,"-25"0"-16,25-24 15,-25 48 17,25 26-17,-24 49 1,24 75-1,-25 0 1,74-26 0</inkml:trace>
  <inkml:trace contextRef="#ctx0" brushRef="#br0" timeOffset="46155.37">20962 10915 0,'0'-25'16,"0"50"-16,0-74 31,-50 73-31,-24 51 15,-1 74 17,26 24-17,49-24 1,49-50 0,75-49-1,-74-50-15,0 25 16,24-50-1,-74-25 1,-99-49 0,-25 74-1,25 25 1</inkml:trace>
  <inkml:trace contextRef="#ctx0" brushRef="#br0" timeOffset="46404.16">20168 11858 0,'0'0'0,"-25"0"15,50 0 17,25 0-17,123-25 1,100 0-1,0 1 1,0-1 0,-149 0-16,25 0 15,-124 25 1</inkml:trace>
  <inkml:trace contextRef="#ctx0" brushRef="#br0" timeOffset="46786.46">20515 12205 0,'0'0'0,"-49"25"16,24-25 0,0 0-1,50-25 1,25 25-1,123 0 1,-24-25 0,-75 1-1,-49 24 1,0 24 0,-25 26-1,-50 99 1,26 25-1,-51 24 1,1-49 0,24-25 15,50-99-31</inkml:trace>
  <inkml:trace contextRef="#ctx0" brushRef="#br0" timeOffset="47170.08">21136 12428 0,'0'0'0,"0"-49"15,24 24-15,-24 0 16,50-49 0,0 49-1,24 0 1,-49 50-1,-50 25-15,0 74 16,0-25 0,25-49 15,75-26-15,-26 1-1,-24 0 1,-25 49-1,-25 26 1,-49-26 0,0-24-1,-1-26 1,26-24 0</inkml:trace>
  <inkml:trace contextRef="#ctx0" brushRef="#br0" timeOffset="47720.28">22698 11014 0,'25'-49'15,"-50"49"16,1 25-31,-26 24 16,-74 125 0,49 0-1,75-26 1,100-48 0,98-51-1,50-49 1,-124 0-1</inkml:trace>
  <inkml:trace contextRef="#ctx0" brushRef="#br0" timeOffset="47987.58">23443 11362 0,'0'-124'16,"0"248"-16,-50-273 16,0 174-1,1 24 1,-1 51-1,50 24 1,25-25 0,49-25-1,1-74 1,-1 0 0,1-25-1,-75-74 1,-25-50-1,25 100-15,0-75 16</inkml:trace>
  <inkml:trace contextRef="#ctx0" brushRef="#br0" timeOffset="48253.35">23914 11139 0,'0'0'0,"25"0"16,-25 24-1,-25 1 1,0 74 0,25 25-1,99-24 1,1-1 0,-76-74-16,1-1 15,-50 26 1,-74-25-1,-50-50 1,100 25 0</inkml:trace>
  <inkml:trace contextRef="#ctx0" brushRef="#br0" timeOffset="48570.5">24187 11411 0,'0'0'0,"49"-49"15,100-26 1,25 26 0,-149 49-1,-25 49 1,-25 51 0,0-26-1,100-24 1,24-26-1,-25 1 1,-74 25 0,0 24-1,-74 1 17,-25-26-17</inkml:trace>
  <inkml:trace contextRef="#ctx0" brushRef="#br0" timeOffset="48973.63">25055 11436 0,'0'0'16,"25"-25"-16,49-24 16,25 24-1,1 0 1,-26 50-1,-49 25 1,-50 49 0,-49 25-1,49-75 1,0-24 0,100-50 15,24-24-16,-50-50 1,26-25 0,-75 99-1,0 50 1,-25 24 0,50 1-16,-25-1 15,25 26 1,49-26-1</inkml:trace>
  <inkml:trace contextRef="#ctx0" brushRef="#br0" timeOffset="49488.25">26742 12701 0,'0'0'0,"0"25"32,25 0-32,0 0 15,-25 24 1,49 125 0,-49 25-1,0-100-15,0 0 16,0-49-16,0 24 15,0-49 1,149-100 0,124-123-1,99-100 1,99-148 0,1 49-1,-100 149 1,-223 173-1,-174 100 1</inkml:trace>
  <inkml:trace contextRef="#ctx0" brushRef="#br0" timeOffset="49921.97">27536 12156 0,'0'0'16,"0"-50"0,0 25-1,25 75 1,-50 24-1,25 125-15,0-75 16,25 124 15,24-199-15,100-73 0,99-150-1,149-124 1,99-74-1,25 0 1,-174 174 0,-198 148-1,-124 75-15,-25 24 16,-25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54:38.0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1935 0,'0'-50'32,"25"50"-1,-25 25-16,-25 0-15,0 49 16,-24 1-16,-26 148 31,1 0-15,74-123 0,223-76-1,50-172 1,-149 73-16</inkml:trace>
  <inkml:trace contextRef="#ctx0" brushRef="#br0" timeOffset="217.58">2034 1786 0,'0'0'0,"-25"-25"15,1 1 1,24-1 0,49 0-16,1 0 0,99-74 31,24 0-15,-73 24-1</inkml:trace>
  <inkml:trace contextRef="#ctx0" brushRef="#br0" timeOffset="367.89">1960 2009 0,'0'0'0,"-99"75"16,123-75 0,51-50-1,98-49 1</inkml:trace>
  <inkml:trace contextRef="#ctx0" brushRef="#br0" timeOffset="567.04">2878 1687 0,'0'0'0,"24"25"47,-48 0-47,-1 24 15,-25 50 1,-49 75 0,49-75-16,1-49 15,24-1-15</inkml:trace>
  <inkml:trace contextRef="#ctx0" brushRef="#br0" timeOffset="735.9">2506 2059 0,'0'0'15,"24"-50"-15,1 1 0,-25-1 32,25 50-17,0 50 1,99 148 0,-25-49-1,-74-50-15</inkml:trace>
  <inkml:trace contextRef="#ctx0" brushRef="#br0" timeOffset="969.38">1464 3151 0,'-75'24'16,"150"-48"-16,-175 48 0,76-24 15,48 0 1,51-24-16,198-51 31,198-74-15,348-148 0,-596 222-16</inkml:trace>
  <inkml:trace contextRef="#ctx0" brushRef="#br0" timeOffset="1283.98">4093 1836 0,'0'0'0,"25"-50"31,-50 75 0,25 0-31,-25 0 16,25-1-1,0 1 1,25 0 0,25-25-1,-25-25 1,-1-24-1,-24 24 1,-24 0-16</inkml:trace>
  <inkml:trace contextRef="#ctx0" brushRef="#br0" timeOffset="1567.92">4316 2208 0,'0'0'16,"0"25"-16,0-1 16,0 1-1,25 0 1,0-25 0,0 0-1,49-25 1,-49-24-1,-25 24 1,-50 0 0,26 25-16,-26 0 15,0 25-15,26-25 16</inkml:trace>
  <inkml:trace contextRef="#ctx0" brushRef="#br0" timeOffset="2650.95">7988 1811 0,'0'0'0,"0"-25"0,0 0 15,25 1 1,-50 48 15,25 26-15,0 49 0,0-74-16,74 0 15,25-50 1,-24-25-1,-25-24 1,-50 24 15,0 26-15,24-1 0,-24 50-16,0 24 15,0 100 1,-49 223-1,24-74 1,0-25 0,-49-50-1,-26-124 1,51-49 0,-1-125-1,25-123 1,25-75-1,50 0 1</inkml:trace>
  <inkml:trace contextRef="#ctx0" brushRef="#br0" timeOffset="2951.41">8906 1240 0,'25'0'15,"-50"0"-15,50-24 16,-50 24-1,0 49 1,0-24-16,-49 99 31,-1-50-15,75-49-16</inkml:trace>
  <inkml:trace contextRef="#ctx0" brushRef="#br0" timeOffset="3105.91">9203 1290 0,'0'0'16,"25"0"-16,-25-25 15,-49 25 1,-26 75 0,-24 73-1</inkml:trace>
  <inkml:trace contextRef="#ctx0" brushRef="#br0" timeOffset="4049.85">9799 2307 0,'-25'0'31,"50"-25"16,24 25-31,51-25-16,-1 25 16,50-24-16,-25 24 15,124-25 1,-124 25-1,-99 0 1,-1 0 0</inkml:trace>
  <inkml:trace contextRef="#ctx0" brushRef="#br0" timeOffset="4468.38">11659 1786 0,'0'0'0,"0"-25"15,0 1 16,0 48-15,-25 26 0,25 74-1,50-50 1,24-24 0,1-25-16,-1 24 15,-24-24 1,-75 74-1,-74 1 1,-100-26 15,75 1-15,50-75 0,74-25-16</inkml:trace>
  <inkml:trace contextRef="#ctx0" brushRef="#br0" timeOffset="4667.14">11684 1712 0,'0'0'16,"0"-25"-16,25 0 0,-25-25 16,25 50-1,24-24 1,51-1 15,24 25-31,-50 25 16</inkml:trace>
  <inkml:trace contextRef="#ctx0" brushRef="#br0" timeOffset="5151.72">12379 1836 0,'0'0'0,"0"25"16,24-1 0,-24 26-1,25 24 1,0-49 0,25-25-1,-1-25 1,26-24 15,-50-1-31,24 1 16,-49-1-1,25 100 17,0 24-17,-50 75 1,25 49-1,-50 26 1,1-26 0,49-99-16,-25-24 15,0 24 1,-24-99 0,49-25-16,-25-25 15,-25-222 16,25 123-15,25 74-16</inkml:trace>
  <inkml:trace contextRef="#ctx0" brushRef="#br0" timeOffset="5435.28">13445 1216 0,'0'-25'0,"0"50"0,0-75 16,-24 100 30,-26-1-46,-24 75 16,24-25 15,25 1-31</inkml:trace>
  <inkml:trace contextRef="#ctx0" brushRef="#br0" timeOffset="5920.01">14413 2382 0,'25'0'62,"-1"0"-62,51-25 16,-1 25-16,100-25 15,-50 25 1,-50 0 0</inkml:trace>
  <inkml:trace contextRef="#ctx0" brushRef="#br0" timeOffset="6151.74">14884 2233 0,'0'-25'15,"0"0"1,-25 25 0,25 25 15,0 0-15,-24 24-16,24 26 0,0 24 15,-75 199 1,50-150 15,50-73-31</inkml:trace>
  <inkml:trace contextRef="#ctx0" brushRef="#br0" timeOffset="6650.78">15777 1885 0,'0'0'0,"50"-74"32,-25 74-32,-25 25 46,-25 74-46,25 25 16,-25-25 15,50-24-15,49-26 0,25-24-1,1-50 1,-1-49-1,-49 24 1,-26 25 0,1 25-1,-50 50 1,1 74 0,-1 0-1,0 0 1,25-25-1,0-74 1</inkml:trace>
  <inkml:trace contextRef="#ctx0" brushRef="#br0" timeOffset="7151.18">16993 2034 0,'0'0'0,"0"-25"0,0 1 16,-25 24 15,25 24-15,0 26-16,0 24 16,50 1-1,-1-75 1,26 0-1,-1-50 1,-24-24 15,-1 24-15,-49 25-16,25 25 16,-50 50-1,0 49 1,1 75-1,-1 24 1,-25 50 0,-24-24-1,-1-26 1,1-74 0,24-99-1,-24-25 1,0-223-1,49 99 1</inkml:trace>
  <inkml:trace contextRef="#ctx0" brushRef="#br0" timeOffset="7550.88">18655 2233 0,'-25'0'0,"75"-25"63,-1 25-63,50 0 15,-24 0 1,24-25-16,-49 25 16,-1 0-16</inkml:trace>
  <inkml:trace contextRef="#ctx0" brushRef="#br0" timeOffset="7718.89">18655 2456 0,'0'0'0,"-99"25"15,74-25 1,0 0 15,99 0-15,100 0 0,-50 0-16</inkml:trace>
  <inkml:trace contextRef="#ctx0" brushRef="#br0" timeOffset="8501.12">20639 2133 0,'0'0'15,"25"0"-15,-25-24 16,0-1-1,0 0-15,0-49 16,-25-1 15,-24-24-15,-26 25 0,1 49-1,0 25 1,-1 74-1,75 25 1,50 25 0,99 0-1,-25 0 1,-25 1 0,-74-51-16,-25 25 15,-75-24 1,-98-51-1,24-24 17,74-49-17,50-75 1,75-25 0,99 25-1,25 0 1,-75 99-16</inkml:trace>
  <inkml:trace contextRef="#ctx0" brushRef="#br0" timeOffset="8884.34">21384 2208 0,'0'25'15,"49"-25"1,-24 0 0,25 0-1,49-25 1,0 0 0,-24-25-1,-75 1 1,-25 49-1,0 0-15,-74 25 16,-50 49 0,50 25-1,49 1 1,25-1 0,100-25-1,123 1 1,25-75-1</inkml:trace>
  <inkml:trace contextRef="#ctx0" brushRef="#br0" timeOffset="9518.2">22004 1488 0,'25'-24'62,"-1"-1"-46,26 25-16,0-25 16,-1 25-16,1 0 15,24 0 1,-74 50-1,0 49 1,-25-74-16,-24 49 16,49-49-1,-25-25 17,75-50-17,-1-49 1,26 0-1,-51 49 1,-24 75 15,-24 0-15,24 24 0,0 26-1,49-1 1,1-24-1,0-25-15</inkml:trace>
  <inkml:trace contextRef="#ctx0" brushRef="#br0" timeOffset="9672.16">23443 1687 0,'0'0'0</inkml:trace>
  <inkml:trace contextRef="#ctx0" brushRef="#br0" timeOffset="10718.27">25675 2977 0,'0'0'0,"-25"-25"15,1 25-15,-1-25 16,0 25 0,25-25-1,74 1 1,150 24-1,123-25 17,50 0-17,-50 50 1,-124-25 0,-123 25-16</inkml:trace>
  <inkml:trace contextRef="#ctx0" brushRef="#br0" timeOffset="11001.17">27114 2704 0,'0'-25'32,"0"0"-17,25 25 1,0-24-1,49 48-15,124 1 16,1 50 15,-50-1-15,-124-24-16,-50 24 16,-149 1-1,-49-26 1,99-24-16</inkml:trace>
  <inkml:trace contextRef="#ctx0" brushRef="#br0" timeOffset="11217.77">27040 2778 0,'0'0'0,"74"-74"16,-49 24-16,-25 26 15,0 48 1,-50 100 15,50 50-15,0 25 0,75-26-1</inkml:trace>
  <inkml:trace contextRef="#ctx0" brushRef="#br0" timeOffset="11468.26">28950 2729 0,'0'0'0,"0"-25"0,25-25 15,-25 100 17,0 0-17,0 123 1,0 51 0,24-125-16</inkml:trace>
  <inkml:trace contextRef="#ctx0" brushRef="#br0" timeOffset="11917.94">29371 2233 0,'0'0'0,"-148"-75"15,24 75-15,-75 0 16,-24 75 0,49 98 15,25 75-15,100 50-1,49-25 1,49-124-16,125 99 15,49-74 1,25-75 0,-24-74-1,-26-75 1,-24-124 0,-1-99-1,-73-49 1,-76 24-1,-148 75 17,-198 74-32</inkml:trace>
  <inkml:trace contextRef="#ctx0" brushRef="#br0" timeOffset="19668.59">4217 5110 0,'0'0'0,"75"-74"15,-75 49 1,-25 25-1,0 0 1,0-25 0,-24 25-1,-26 75 1,-74 148 0,50-25-1,99-49 1,99-99-1,149-25 1,25-75 15,-99-24-15,-149 24 0,-75-24-1,-49 49 1,24 25-1,100 0 1,50-25 0,74 25-1,-25-25 1,-50 50 0,-49 49-1,-25 50 1,-25-24-1,-25-26 1,50-49 0</inkml:trace>
  <inkml:trace contextRef="#ctx0" brushRef="#br0" timeOffset="19800.48">5259 5631 0,'0'0'16,"-25"0"0</inkml:trace>
  <inkml:trace contextRef="#ctx0" brushRef="#br0" timeOffset="20137.3">5904 5036 0,'0'0'0,"0"-25"15,-25 25 1,-24 0 0,-1 25-1,25 49 1,50-24-1,49 24 1,1-24 0,-50 24-1,-25-49 1,0 25-16,-50 24 16,-99 1 15,100-75-16,49-50-15</inkml:trace>
  <inkml:trace contextRef="#ctx0" brushRef="#br0" timeOffset="20487.06">6276 5259 0,'0'0'15,"25"0"1,-50 25 0,25 0-16,-25 49 15,25 1 1,50-26 0,49-24-1,-24-25 1,-26-25 15,-24-24-15,-50-51-1,-24 26 1,24 49-16,-25 0 16,25 25-1</inkml:trace>
  <inkml:trace contextRef="#ctx0" brushRef="#br0" timeOffset="20718.28">6847 5011 0,'0'0'0,"25"0"0,-25-25 15,0 50 16,0 25-15,0-1 0,0 100-1,-25-25 1,0-25 0,0-74-16</inkml:trace>
  <inkml:trace contextRef="#ctx0" brushRef="#br0" timeOffset="20901.82">7268 5234 0,'0'0'0,"0"-24"0,0-1 31,25 25 16</inkml:trace>
  <inkml:trace contextRef="#ctx0" brushRef="#br0" timeOffset="21048.37">7318 5582 0,'0'0'0,"-25"49"0,25-24 15</inkml:trace>
  <inkml:trace contextRef="#ctx0" brushRef="#br0" timeOffset="21835.23">10965 5011 0,'0'0'0,"0"-50"0,0 26 16,-25 73 31,25 1-47,0 24 15,0 1-15,25 24 16,74-49 0,-25-50-1,26-100 1,-26 1 0,-49 0-1,0 49 1,-1 100 31,-24 74-32,0 74 1,0 1 0,-49-1-1,24-123-15,-74 49 16,-25-50-1,0-74 1,24-74 0,51-75-1,74-50 1,74 75 0</inkml:trace>
  <inkml:trace contextRef="#ctx0" brushRef="#br0" timeOffset="22051.82">11957 5383 0,'0'0'0,"0"25"31,25-25-31,0 0 16,74-25-1,50-24 1,24 24 0,-98 0-16</inkml:trace>
  <inkml:trace contextRef="#ctx0" brushRef="#br0" timeOffset="22218.5">12180 5557 0,'0'0'0,"-49"25"0,24-1 32,50 1-17,74-50 1,99-24 0,-98 49-16</inkml:trace>
  <inkml:trace contextRef="#ctx0" brushRef="#br0" timeOffset="23069">13817 4961 0,'0'0'0,"0"-24"32,0 48-32,0 1 15,25 25 1,25-25-1,74-25 1,-25-50 0,-24 0-1,-26-24 1,-49 49 0,0 75 15,0-1-16,-25 1-15,1 124 16,24 24 15,-25 50-15,0-124 0,0-74-1,-24-25 1,-26-50-1,1-49 1,49-26 0,0 1-1,50 74-15</inkml:trace>
  <inkml:trace contextRef="#ctx0" brushRef="#br0" timeOffset="23369.2">14934 6028 0,'0'0'0,"0"-74"15,-25 74 1,0 0-1,-24 25 1,-26 49 0,1 25-1,74 25 1,0-74-16,74-1 16,75-24-1,25-50 1</inkml:trace>
  <inkml:trace contextRef="#ctx0" brushRef="#br0" timeOffset="23602.41">15728 5557 0,'0'0'15,"0"-25"1,-25 25 0,50-25-16,24 0 15,125 25 1,0-24 0,-75 24-1</inkml:trace>
  <inkml:trace contextRef="#ctx0" brushRef="#br0" timeOffset="23802.5">16000 5358 0,'0'0'0,"-49"-24"31,49-1-31,-25 25 16,25 25-1,25 74 1,-25 50 0,0 49-1</inkml:trace>
  <inkml:trace contextRef="#ctx0" brushRef="#br0" timeOffset="31403.01">16770 4961 0,'0'-24'16,"0"48"-16,24-48 0,-24-1 16,-24 25 15,-1 25 31,25 24-62,-25 1 16,25 49 0,25 0-1,24-49 1,51-25-1,-26-50 1,0-25 0,-24-24-1,0 0 1,-26-1 0,-24 50-1,0 0 16,0 50-15,0 50 0,0 49-1,0 25 1,0 24 0,-24 1-1,24-25 1,-50-25-1,-24-75 1,-26-24 0,51-25-1,24-25-15,0-99 16,0 0 0,50 50-1,-25 24 1,25 50-1,25 0 1</inkml:trace>
  <inkml:trace contextRef="#ctx0" brushRef="#br0" timeOffset="32036.22">17414 6103 0,'0'0'0,"25"0"0,-25 24 47,0 1-47,-25 50 16,1 24-1,-1 0 1,0 0 15,0-24-15,0-1-1,25-49 17,25-75-17,-25-24 1,50-75-1,-25 25 1,24 0 0,1 0-1,24 0 1,1 50 0,-1 24-1,1 25 1,-26 25-1,1 50 17,-50-1-32,0 51 15,-25-26 1,-49-24 0,-26-26-1,-48-24 1,23 0-1,76-24 1,24 24-16</inkml:trace>
  <inkml:trace contextRef="#ctx0" brushRef="#br0" timeOffset="42019.83">3771 8732 0,'0'-25'15,"0"50"32,-25 0-47,25 25 16,-25-1-16,0-24 15,25 49 1,-25-74 0,25 25-1,0-99 1,50-75 0,24-49-1,26-26 1,-26 51 15,-49 123-31,0 25 16,0 25-1,-1 50 1,1 99 0,-25 49-1,25 25 1,-25-74-1,0-74 1</inkml:trace>
  <inkml:trace contextRef="#ctx0" brushRef="#br0" timeOffset="42203.33">3919 8757 0,'0'0'0,"0"-25"0,-24 25 15,24-25 1,24 1 0,26-26-1,99-49 1,49 0 0</inkml:trace>
  <inkml:trace contextRef="#ctx0" brushRef="#br0" timeOffset="42470.38">4540 8335 0,'49'-25'16,"-98"50"-16,49-50 31,-50 75-31,25 0 16,0 123-1,75-123 1,49 0 0,-24-26-1,-50 1 1,-50 50 15,-75-1-15,1-24-1,50-50 1,49-25 0,24-25-16</inkml:trace>
  <inkml:trace contextRef="#ctx0" brushRef="#br0" timeOffset="42753.46">5036 8385 0,'0'0'0,"74"-50"16,-74 25-1,-25 50 1,-49 25 0,49 24-1,25 1 16,75-26-15,-1-24 0,0 25-1,-49-1 1,-74 51 0,-51-51-1,26-24 1,49-25-1</inkml:trace>
  <inkml:trace contextRef="#ctx0" brushRef="#br0" timeOffset="43086.54">5507 8509 0,'0'0'0,"-25"0"31,1 25-31,-1 0 16,-25 49 0,50 0-1,25 1 1,25-50 0,24-25-1,-24 0 1,-26-50-1,-24 0 1,-49-24 0,-1 74-1,1-25 1</inkml:trace>
  <inkml:trace contextRef="#ctx0" brushRef="#br0" timeOffset="43353.54">6053 8583 0,'0'0'0,"0"-24"16,-25 24 0,-25 24-1,1 1 1,-1 50-1,25 24 1,25-25 0,25-24-16,50-25 15,49-50 1,49-50 0,-98 51-1</inkml:trace>
  <inkml:trace contextRef="#ctx0" brushRef="#br0" timeOffset="43504.14">6524 8633 0,'0'0'16,"0"-25"0,25 25-1,-25 25 1,0 0 0,25 24-1,0 26 1,-25-50-16</inkml:trace>
  <inkml:trace contextRef="#ctx0" brushRef="#br0" timeOffset="43637.01">6623 8509 0,'0'0'0,"0"-25"0,0 0 15,-24 25 16</inkml:trace>
  <inkml:trace contextRef="#ctx0" brushRef="#br0" timeOffset="44170.16">7120 8583 0,'-50'-24'16,"25"24"-1,-24 0-15,24 24 16,-25 1 0,50 25-1,25-50 1,25 0 0,49-50-1,-50 1 1,-24 24 15,0 25-31,0 49 31,24 1-15,51 0 0,24-26-1,0-48 1,0-51-1,-50-98 1,-24-76 0,-25 26-1,-25 149 1,-50 99 0,25-1-16,-24 125 15,24 50 1,50-26 15,-1-49-15,1-49-1</inkml:trace>
  <inkml:trace contextRef="#ctx0" brushRef="#br0" timeOffset="44321.36">7740 8435 0,'0'0'0,"-75"24"32,100-24-17,74-49 1</inkml:trace>
  <inkml:trace contextRef="#ctx0" brushRef="#br0" timeOffset="44937.19">8062 8360 0,'0'0'0,"-25"25"0,25 25 16,0-26-1,75 51 1,74-75 0,24-25-1,1-25 1,-100 26-16,1-51 15,-75 50 1,-50 25 0,-24 25-1,24 25 1,25 24 0,25-24-1,50-25 16,74-25-15,25-50 0,25 0-1,-50 26 1,-174-1 0,-49 74-1,24 1 1,51 24-1,24-24 1,74-25 0,25-25-1,25-50 1,0-24 0,-49-125-1,-51-49 1,-24-74 15,-24 297-15,-51 50-1,26 74 1</inkml:trace>
  <inkml:trace contextRef="#ctx0" brushRef="#br0" timeOffset="46441.48">11238 7963 0,'-25'-25'0,"50"50"0,-50-74 16,25 98 15,-25-24-31,25 25 16,-25 123-1,25-24 1,0-50-1,0-49-15,0-25 16,25-50 0,74-74 15,0 24-15,-24 50-1,-26 25 1,-24 75-1,-25-50-15,25 24 16,-25 26 0,124-26-1,-50-73 1,150-76 0,-100 1-1,-99 74 1,-75 0-1,-49 50 1,24 25 0,51 24 15,73-24-31,26-25 16,-1-25 15,-24-50-31,24-49 31,25-50-15,-49 124-1,-1 25 1,-24 75 0,-25-1-1,-25 25 1,1-49-1,24-75 17,24 0-17,51-49 1,-50 24-16,99 1 31,-99 49-15,-25 24-16,24 51 31,1-25-15,25-50-1,24-25 1,1-50 0,-26 26-1,-49 24 1,0 74 15,25-24-15,99 25-1,75-50 1,24-99 0,-149-1-1,-99 26 1,-99 49 15,50 25-15,24 25-16,26 0 15,-1 0-15,50 24 16,49 1 0,0-50-1,50 25 1,-99 24-1,-25 1 1,25 0-16,-25 123 16,-50 26-1,-24-26 1,49-123 0,-24 24 15,-26-74-16,50-99 1,25-99 0,50 24-1,-25 100-15,49-50 16</inkml:trace>
  <inkml:trace contextRef="#ctx0" brushRef="#br0" timeOffset="46585.64">13867 8509 0,'0'25'16,"0"-50"-16,25 50 47</inkml:trace>
  <inkml:trace contextRef="#ctx0" brushRef="#br0" timeOffset="47038.92">15728 8236 0,'0'-25'0,"0"50"0,24-50 16,-24 50 0,-24 0-1,-1 74 1,0-24-16,25-26 16,0 50-1,74-24 1,100-75-1,-100-25 1,-24 0-16</inkml:trace>
  <inkml:trace contextRef="#ctx0" brushRef="#br0" timeOffset="47238.85">16000 8087 0,'-49'0'0,"98"0"0,-123 0 0,74-25 16,-25 25 0,25-24-1,50-26 1,74 25 0,0 0-1,-99 25-15</inkml:trace>
  <inkml:trace contextRef="#ctx0" brushRef="#br0" timeOffset="47329.66">15901 8286 0,'0'0'0,"25"0"16</inkml:trace>
  <inkml:trace contextRef="#ctx0" brushRef="#br0" timeOffset="47721.3">16323 8137 0,'0'0'0,"-25"0"32,25 25-32,25-25 15,0 24 1,0-24-16,24 25 15,1 50 1,-1 24 0,26-25-1,24 1 17,-74-75-32,0 25 0,24-1 15,-24-24 16,25-74-15,-25 0 0,24-75-1,50-50 1,-74 125 0,-25 49-1</inkml:trace>
  <inkml:trace contextRef="#ctx0" brushRef="#br0" timeOffset="48088.53">17861 8236 0,'25'0'0,"0"0"31,-1 0 32</inkml:trace>
  <inkml:trace contextRef="#ctx0" brushRef="#br0" timeOffset="48255.56">17960 8707 0,'0'0'0,"-25"75"31,25-50 0,25-50-15</inkml:trace>
  <inkml:trace contextRef="#ctx0" brushRef="#br0" timeOffset="49086.85">22624 8310 0,'0'-24'31,"-25"73"-16,25-24-15,0 25 16,50 49 0,49-74-1,25-25 1,-25-50 0,-49-49-1,-25 24 16,-1 75-31,-24-24 16,-24 48 0,-1 101-1,-25 73 1,25 25 0,-24 1-1,24-51 1,-25-49-1,-24-99 1,24-50 0,26-74-1,24-124 1,49 49 0</inkml:trace>
  <inkml:trace contextRef="#ctx0" brushRef="#br0" timeOffset="49353.42">23790 7715 0,'0'0'16,"-25"50"15,0-1-31,-49 26 16,24 24 0,25-74-1</inkml:trace>
  <inkml:trace contextRef="#ctx0" brushRef="#br0" timeOffset="49523.07">24013 7715 0,'0'0'16,"75"-74"15,-100 74-31,0 49 16,-25 1-16,-49 74 15,25 25 1</inkml:trace>
  <inkml:trace contextRef="#ctx0" brushRef="#br0" timeOffset="49772.99">24038 8633 0,'-25'-25'32,"75"0"-17,24 1-15,1 24 16,24-25-16,0 25 15,0-25-15</inkml:trace>
  <inkml:trace contextRef="#ctx0" brushRef="#br0" timeOffset="50138.15">25278 8186 0,'0'-24'16,"-25"48"31,1 1-47,-1 25 16,25-1-16,-25-24 15,50 50 1,24-50-16,1-1 15,74 1 1,-25 0 0,-74 25 15,-74-1-31,-26 26 16,-24-51-1,24 1 16,1-25-31</inkml:trace>
  <inkml:trace contextRef="#ctx0" brushRef="#br0" timeOffset="50304.4">25328 8087 0,'25'-25'16,"-50"50"-16,50-74 0,0-1 15,24 0 1,26 26 0,-26 24-1</inkml:trace>
  <inkml:trace contextRef="#ctx0" brushRef="#br0" timeOffset="50772.44">26022 8062 0,'0'0'16,"0"25"-16,-24 0 15,24 0-15,0 0 16,0 24 0,49-24-1,-24 0-15,25-25 16,24 0-1,1-25 1,-26-49 0,1 24-1,-25 25 1,-1 25 0,1 25 15,-25 99-16,25 25 1,0 25 0,-75 24-1,-99 25 1,25-148 0,25-50-1,25-50 1,49-50-1,50 1-15</inkml:trace>
  <inkml:trace contextRef="#ctx0" brushRef="#br0" timeOffset="51037.2">27139 7417 0,'0'-24'16,"0"48"-16,0-73 0,-25 74 47,-25-1-47,1 26 15,-1 0-15,1 24 16,-1 0-16</inkml:trace>
  <inkml:trace contextRef="#ctx0" brushRef="#br0" timeOffset="51388.1">27263 8335 0,'0'0'16,"-25"0"15,50 0-31,24 0 16,1 0-16,124 0 15,-25 0 1,-25-25-1</inkml:trace>
  <inkml:trace contextRef="#ctx0" brushRef="#br0" timeOffset="51588.88">27635 8112 0,'0'0'16,"-25"-25"15,25 50-15,0 0-16,25 24 15,-25 51 1,0-26-16,-25 1 16,0-1-16</inkml:trace>
  <inkml:trace contextRef="#ctx0" brushRef="#br0" timeOffset="52154.6">28330 7814 0,'0'-24'0,"24"24"31,-24 24-31,0 1 16,25 0-16,-50 74 31,1-24-16,-1-1 1,50 0 0,49-49-1,0 0 1,1-25 0,-26-25-1,-24-49 1,0 24-1,-25 25 1,-25 25 15,25 25-31,-25 50 16,1 49 0,-1 0 15,0 0-16,-25-50 1,26-49-16</inkml:trace>
  <inkml:trace contextRef="#ctx0" brushRef="#br0" timeOffset="52620.93">29099 7963 0,'24'-25'16,"-48"50"-16,48-99 0,-24 49 16,0 0-1,0 75 1,0 24 15,50-24-31,24-25 31,26-25-15,-51-25-16,1 0 16,-25-25-1,-1 26 1,-24 73 15,0 1-31,-24 99 16,-1 24-1,0 26 1,-49-26 0,-26-73-1,-24-76 1,25-48 0,50-51-1,73 26 1</inkml:trace>
  <inkml:trace contextRef="#ctx0" brushRef="#br0" timeOffset="52806.1">29942 8211 0,'0'0'16,"50"-25"-1,-1 25-15,50-24 16,75 24 0,-99 0-16</inkml:trace>
  <inkml:trace contextRef="#ctx0" brushRef="#br0" timeOffset="52970.35">30240 8335 0,'0'0'0,"-124"50"16,124-25-1,0 0 1,124-25 0,74 0-1</inkml:trace>
  <inkml:trace contextRef="#ctx0" brushRef="#br0" timeOffset="53354.59">31207 8112 0,'0'0'0,"25"-25"16,-25 0-16,-25 25 16,-24 0 15,-51 75-16,26 24 1,-1 25 0,75-25-1,0 1 1,50-26 0,25-49-1,-1-25 1,-24-25-1,-1-25-15,-24-74 16,0 0 0,-25 0-1,-25 25 1,-99 25 0,25 24-1</inkml:trace>
  <inkml:trace contextRef="#ctx0" brushRef="#br0" timeOffset="54420.81">4242 11461 0,'0'0'16,"25"0"-16,-75 25 31,25 0-16,-24 74 1,24 0 0,0-24-1,0-51 1,25-48 0,0-101-1,75-98 1,24-74-1,-49 148-15,24 49 16,-24 51-16,-26-1 16,26 25-1,-50 100 1,25 98 0,0 76-1,-50 23 16,25-98-15,0-75 0</inkml:trace>
  <inkml:trace contextRef="#ctx0" brushRef="#br0" timeOffset="54570.75">4292 11709 0,'0'0'15,"-25"0"-15,0-25 32,174-74-17,49 0 1</inkml:trace>
  <inkml:trace contextRef="#ctx0" brushRef="#br0" timeOffset="54889.75">4862 11312 0,'0'0'15,"25"-25"1,-50 50 0,0 25-16,1 49 15,24 0 1,49-24 0,26-26-1,49-74 1,-25-49-1,0-50 1,-49 0 0,-26 50 15,-24 98-15,0 26-1,0 0 1,-24 24-16,24 50 15,24-50-15</inkml:trace>
  <inkml:trace contextRef="#ctx0" brushRef="#br0" timeOffset="55271.75">5507 11362 0,'50'-50'15,"-100"100"-15,149-149 0,-49 74 16,74 0-1,-50 50 1,-49 49 0,-50 1-1,-24 73 1,24-98-16,0-50 31,75-50-15,24-74-1,1 0 1,-51 100 0,1-1-1,-50 99 1,1 1 0,24 49-1,49-75 1,26-24-1,-26-50 1</inkml:trace>
  <inkml:trace contextRef="#ctx0" brushRef="#br0" timeOffset="55441.84">6549 11263 0,'0'0'16,"25"-25"-16,0 0 31,-25 50-16,-25 24 1,25 51 0,0-1-1,-25-25 1,25-49-16</inkml:trace>
  <inkml:trace contextRef="#ctx0" brushRef="#br0" timeOffset="55591.95">6747 10940 0,'0'0'0,"0"-50"15,-24 50 1,24 25 0</inkml:trace>
  <inkml:trace contextRef="#ctx0" brushRef="#br0" timeOffset="56772.69">6822 10866 0,'0'0'16,"25"0"0,0 24-1,-25 1-15,-25 74 16,25-49-16,0 25 16,-25 123-1,50 0 1,24-98-1,51-76 1,48-98 0,76-174 15,-200 124-31,51-75 16,-75 75 15,-25 124-16,-25 75 1,1 24 0,49 50-1,-25 0 1,50-50 0,74-25-1,75-49 1,49-50-1,-25-24 1,-98-50 0,-76 24-1,-24 50-15,-24 1 16,-1 24 0,-25 24-1,25 51 16,1-1-15,24-24 0,24-25-1,1-25-15,0 0 16,25-50 0,49-49-1,-25 0 1,26 49-1,-51 50-15,26 0 16,-26 74 0,-24 1-1,-25-1 17,25-49-17,49-25 1,25-50-1,1-24 1,-75 24-16,-1 50 16,-24 25 15,0 0-31,25 49 16,25-49-1,74-25 1,0-49-1,-50-51 1,-24 26 0,-50 49 15,0 50-15,-25 49-1,25 1 16,0 74-15,0 99 0,-25-149-1,-74 199 1,0-150 0,-100 51-1,-24-125 1,149-198-1,74 0-15</inkml:trace>
  <inkml:trace contextRef="#ctx0" brushRef="#br0" timeOffset="57221.95">12007 11114 0,'49'-25'15,"-98"50"-15,123-75 16,-49 25-16,0 25 16,-25-25-16,-25 125 46,0 73-30,25 1 0,50-75-1,74-74 1,49-50 0,-24-49-1</inkml:trace>
  <inkml:trace contextRef="#ctx0" brushRef="#br0" timeOffset="57421.46">12403 10940 0,'0'0'0,"-49"-25"0,-1 25 16,75 0 15,25-25 0,74-24-15,0 24 0,-99 25-16</inkml:trace>
  <inkml:trace contextRef="#ctx0" brushRef="#br0" timeOffset="57855.15">12552 11064 0,'0'0'0,"50"-25"16,24 0-16,75 1 15,-99-26 1,-75 50 15,0 25-15,0 49-1,25 1 1,100 24 0,-51-25-16,75 50 15,-74 50 1,-50-25 0,-25-50-1,25-74 1,25-50-1,99-99 1,50-99 0,-1-50-1,-24 74 1,-50 125 0,-49 74-1</inkml:trace>
  <inkml:trace contextRef="#ctx0" brushRef="#br0" timeOffset="58120.57">14562 11312 0,'24'-25'15,"-48"50"-15,48-74 0,1 49 0,-25-25 16,25 25 0,-25 25-1,0 24 17,0-24-17</inkml:trace>
  <inkml:trace contextRef="#ctx0" brushRef="#br0" timeOffset="58289.57">14562 11635 0,'0'24'15,"0"-48"-15,-25 73 0,0-24 0,0 0 16,0 25-1</inkml:trace>
  <inkml:trace contextRef="#ctx0" brushRef="#br0" timeOffset="59356.56">18407 11461 0,'0'0'0,"25"-50"16,-1 50 15,-24 50-15,-24 49-1,-26 25 1,25-49 0,50-100 15,0-25-16,49-74 1,50-25 0,0 50-1,-74 74-15,-1 1 16,-49 73 15,25 50-15,-25-49-16,0 0 15,0-26 1,0 1 0,25-25-1,50-74 1,-26 24-16,75-74 16,-49 99-1,-26 1-15,-24 24 16,49 49-1,-49 50 1,-25 1 0,-25-1 15,1-25-15,-1-24-1</inkml:trace>
  <inkml:trace contextRef="#ctx0" brushRef="#br0" timeOffset="59657.07">19697 10915 0,'0'0'15,"25"-25"-15,-1 1 0,1-1 16,0 25-1,0 49 1,-25 75 0,-25 1-1,0-51 1,0-74 0,100 0 15,24-50-16,0 1 1,-49 24-16</inkml:trace>
  <inkml:trace contextRef="#ctx0" brushRef="#br0" timeOffset="59939.47">20441 11734 0,'-25'0'0,"25"-25"15,25 25 16,0 0-31,24-25 16,75 25 0,0-25-1,-74 25 1</inkml:trace>
  <inkml:trace contextRef="#ctx0" brushRef="#br0" timeOffset="60305.16">21384 11312 0,'0'0'16,"24"-25"0,-24 1-1,-24 48 1,-1 51-1,0-1 1,75 1 0,24-51-1,50 1 1,-25 0 0,-49 25-1,-50-1 1,-124 51-1,0-51 1,25-24 0,74-50-1</inkml:trace>
  <inkml:trace contextRef="#ctx0" brushRef="#br0" timeOffset="60504.95">21408 11139 0,'0'0'0,"0"-25"15,0 0 1,50 0 0,0 25-16,74-25 15,0 25 1,-75 0-16</inkml:trace>
  <inkml:trace contextRef="#ctx0" brushRef="#br0" timeOffset="61038.9">22103 11362 0,'0'0'0,"25"25"0,-25 74 31,0-74-15,0 24-16,0 1 15,-25-25 1,50-25 15,24-75-15,26 1-1,-1 24 1,1 25 0,-26 25-1,-24 50 1,-25 24 0,-25-24 15,25-25-16,0-50 1,25 0 0,50-74-1,-1 0 1,-24 49 0,-26 50-1,1 50 1,0 24-1,-50 25 1,25 1 0</inkml:trace>
  <inkml:trace contextRef="#ctx0" brushRef="#br0" timeOffset="61238.4">23120 11585 0,'0'0'0,"50"0"32,-50-25-32,49 25 15,26-25 1,-1 25-16,75-24 16,-99 24-1,74-25 1</inkml:trace>
  <inkml:trace contextRef="#ctx0" brushRef="#br0" timeOffset="61488.72">23517 11312 0,'0'0'0,"-25"-49"31,0 49-31,25-25 31,0 74-15,0 26-1,0-26-15,0 75 16,-49 25 0,24-49-1,25-76 1</inkml:trace>
  <inkml:trace contextRef="#ctx0" brushRef="#br0" timeOffset="61956.01">23988 11263 0,'0'0'0,"50"-75"31,-50 100 0,0 25-15,0-1 0,-25 1-16,25 74 15,0-50 1,50-49-1,-25-25 1,24 25-16,50-50 16,-24-49-1,-1-50 17,-74 99-17,25 25 1,-50 74-1,0 1 1,1 49 0,-1-25-1,25-25 1,25-74-16</inkml:trace>
  <inkml:trace contextRef="#ctx0" brushRef="#br0" timeOffset="62155.58">25080 11511 0,'25'-50'32,"-1"50"-17,26-25 1,49 25-1,50 0 1,-50-25-16</inkml:trace>
  <inkml:trace contextRef="#ctx0" brushRef="#br0" timeOffset="62339.4">25204 11585 0,'-99'50'15,"198"-100"-15,-198 124 32,148-74-17,26 0-15,-1 0 16,25 0 0,1 0-16,-1-24 0</inkml:trace>
  <inkml:trace contextRef="#ctx0" brushRef="#br0" timeOffset="62788.05">26667 11411 0,'0'0'15,"50"-24"1,-50-1 0,0 0-16,-50 50 31,1 0-16,-1 24 1,-24 26 0,24 24-1,25-25 1,1 1 15,48-26-31,-24-24 16,75 25-1,24-25 1,124-25 0,-123-25-1,-26-25 1,0-49 0,-24-25-1,-25 25 1,-75-1-1,-24 51 1,-75 24 0</inkml:trace>
  <inkml:trace contextRef="#ctx0" brushRef="#br0" timeOffset="67722.21">18928 13173 0,'0'0'0,"0"-25"16,0 0-16,0 50 78,0 25-63,0-1-15,-25 1 16,0-1 0,25 1-16,-50 49 15,50-49 1,-24-1 0,48-73 15,-24-51-16,50-74 1,49 25 0,1 50-1,-26 24 1,-24 50 0,-26 25 15,1 50-16,-25 24 1,-25-25-16,1 1 16,-1-51-1,25-24 17,49-74-17,51-50 1,-1 0-1,0 25 1,0 49 0,-24 25-1,-26 25 1,1 75 0,0 24 15,-26 25-16,1 25 1,-25-75-16,-25 25 16,1-24-1,24-50 1,0-50 0</inkml:trace>
  <inkml:trace contextRef="#ctx0" brushRef="#br0" timeOffset="68105.41">20863 13322 0,'-25'0'32,"50"0"-1,-1 0-16,1-25-15,50 50 32,-1-25-32,-24 0 0,49-25 31,-25 25-31,-49 0 31</inkml:trace>
  <inkml:trace contextRef="#ctx0" brushRef="#br0" timeOffset="68305.85">20912 13545 0,'0'0'0,"-49"25"16,98-1 30,-24-24-46,124-24 16,25 24 0,-26 24-1</inkml:trace>
  <inkml:trace contextRef="#ctx0" brushRef="#br0" timeOffset="68655.39">21979 13322 0,'0'0'0,"25"-50"31,-25 25-31,0 50 47,0 0-31,0 0-16,0 49 16,-25 0 15,25-49-31,-25 25 15,25-25 1</inkml:trace>
  <inkml:trace contextRef="#ctx0" brushRef="#br0" timeOffset="68855.85">22351 13619 0,'0'0'15,"0"50"17,0-25-32,0-1 15,-50 76 1,-49-26 0,50-24-16,-26 24 31</inkml:trace>
  <inkml:trace contextRef="#ctx0" brushRef="#br0" timeOffset="69505.87">23095 13024 0,'0'0'0,"0"-25"16,-25 50 15,1 24-31,-1-24 15,0 25 1,-49 49 0,49-24-1,0-26 1,25-24-16,0 0 16,25-25-1,148 0 1,-48-25-1,-26-49 1,-25-1 0,-24 26 15,-25 24-31,-25 0 16,0 0 30,0 50-46,-50 49 16,50-24 0,-74 99-1,-75 49 1,74-74 0,26-49-1,24-50 1,25-1-1</inkml:trace>
  <inkml:trace contextRef="#ctx0" brushRef="#br0" timeOffset="71722.64">4341 16224 0,'0'-25'0,"0"50"0,25-50 16,-25 0-1,0 1 17,-25 24-32,-49 49 31,-1 50-16,-24 25 1,50-24-16,24 73 16,50-49-1,123-74 1,100-50 0,-124-25-16</inkml:trace>
  <inkml:trace contextRef="#ctx0" brushRef="#br0" timeOffset="72424.62">5135 16472 0,'0'0'0,"-25"0"0,-24 0 16,-75 124 15,99 0-15,25-49-1,49-26 1,26-49 0,24-49-1,-25-75 1,-49 74-16,-25-24 16,50-51-1,-50 76-15,25 24 16,49 0-1,1 50 1,-26 99 0,-24 0 15,0 0-15,-25-99-1,49-75 16,-24 1-31,0-1 16,74-49 0,25 74-1,-124 50 1,25 25 0,0 24-1,-25-49 1,49-50-1,26-74 1,-1 24 0,1 50-1,-50 25 1,-25 100 15,24-51-31,-24 1 16,50 49-1,49-99 1,-24-25 0,-1 1-16</inkml:trace>
  <inkml:trace contextRef="#ctx0" brushRef="#br0" timeOffset="72622.56">6797 16373 0,'0'-25'15,"-50"99"1,100-123-16,-50-1 15,-25 125 1,0 74 0,1 74-1,-51 25 1,26 0 0,24-124 15,0-99-31</inkml:trace>
  <inkml:trace contextRef="#ctx0" brushRef="#br0" timeOffset="73938.53">6772 16497 0,'0'0'0,"50"-50"16,24-49-1,-24 49 1,-25 26-1,0 73 1,-25 50 0,-25 75-1,0-75 1,25-74 15,99-74-15,50-51-1,25-49 1,-25-24 0,-1-50-1,-123 173 1,-25 25-16,0 50 31,-25 49-15,1-24-16,-1 124 15,-25-26 1,50-23 0,25-51-1,49-49 1,50-50 15,25-49-15,-25-26-1,-49 1 1,-51 25 0,-48 74 15,-26 49-15,50 26-1,25 24 1,24-99-1,26 0 1,24-50 0,-24 25-1,-75 50 17,0 0-17,-25 74 1,0 1-1,0-26 1,75-124 0,-25 1-1,99-50 1,0 24 0,-50 50-1,-49 50 1,-25 25-1,0-1 1,0-24 0,49-25-1,51-25 1,24-49 0,-25-1 15,-49 75-16,-26 0 1,-24 25 0,25-25-1,25 0 1,-25-25 0,24 1-1,-49-1 1,0 0-1,0 50 1,-25 49 0,1 1-1,24-26 1,24-24 0,26-25-1,49-49 1,50 24-1,-74-25 1,-51 25 0,51-24-1,-50-51 1</inkml:trace>
  <inkml:trace contextRef="#ctx0" brushRef="#br0" timeOffset="74105.31">10022 16001 0,'50'-99'15,"-100"198"-15,174-323 16,-99 200-1,-75 123 1,25-25 0,25 26-16,-49 98 15,-26 0 1,1-24 15,0-75-31</inkml:trace>
  <inkml:trace contextRef="#ctx0" brushRef="#br0" timeOffset="75074.82">9848 16373 0,'0'0'0,"25"0"16,-25-25-16,50 25 31,-1 0-16,-24 0-15,99-25 16,0 0 0,-24-24-1,24-1 17,-50 1-32,-49 24 31,-25 0-16,-25 25 1,-99 149 0,25 0-1,74-75 1,50-74 0,0-25-1,99-49 1,24-50-1,-48 25 1,-76 74 0,1 25 15,-25 49-15,25 1-16,-25-25 15,25 49 1,0-49-1,24 0 1,26-50 0,49-25-1,25-24 1,-125 49 0,1 50-1,-25 0 1,-25 24-1,50 1 1,50-25 0,24-75-1,0-24 1,-49 24-16,49-49 31,-74 49-15,-25 125 15,0-1-15,-25 25-1,25-49-15,-25 0 16,-25 74 0,-24 49-1,0 1 1,-125 74-1,75-173 1,50-100 0,49-99 15,75-100-31</inkml:trace>
  <inkml:trace contextRef="#ctx0" brushRef="#br0" timeOffset="75840.78">13421 16100 0,'49'-74'16,"-98"148"-16,148-198 0,-74 74 0,-1 1 15,-48 24 1,-51 50-1,-98 49 1,24 100 0,149-100-16,24 50 15,125-25 1,0-49 0,-74 0-1,-100-25 1,-99-1-1,0 1 1,24-74 0,100-1-1,125-25 1,73 26 15,-24-1-15,-26 1-1,-197 73 17,-26 76-17,51-26 1,73-24 0,75-25-1,25-25 1,-50-50-1,-49-25 1,-50 1 0,-25 49-1,0 0 1,50 25 0</inkml:trace>
  <inkml:trace contextRef="#ctx0" brushRef="#br0" timeOffset="76140.67">14264 16522 0,'0'0'0,"50"0"15,49-50 1,50-99 0,-50 0-1,-25 50 1,-24-25-16,24-74 15,-49 98 1,-50 200 15,1 49-15,-26 24 15,25 1-15,0-75-1,25-49-15</inkml:trace>
  <inkml:trace contextRef="#ctx0" brushRef="#br0" timeOffset="76272.78">15157 16348 0</inkml:trace>
  <inkml:trace contextRef="#ctx0" brushRef="#br0" timeOffset="76739.57">16199 16100 0,'0'0'0,"0"-25"16,0 0 0,25 25 15,0 25-15,-25 0-1,0 0 1</inkml:trace>
  <inkml:trace contextRef="#ctx0" brushRef="#br0" timeOffset="76874.39">16174 16398 0,'-49'49'16,"98"-98"-16,-123 123 0,49-49 31,0 0-31,25 0 15</inkml:trace>
  <inkml:trace contextRef="#ctx0" brushRef="#br0" timeOffset="77560.72">17737 15777 0,'0'-49'0,"0"98"0,25-123 16,-25 49-1,0 50-15,-25 74 16,0 50-1,50-50 1,25-74 0,24-25 15,50-149-15,-74 75-1,-1-50 1,1 74-1,-25 125 1,-25 24 0,0 298-1,-25-124 1,25-75 0,0-99-1,-25-74 1,-25-74-1,-24-75 1,24-75 0,1 50 15</inkml:trace>
  <inkml:trace contextRef="#ctx0" brushRef="#br0" timeOffset="77842.63">18605 16695 0,'0'0'16,"0"-49"-1,-25 24 1,1 50-16,-1-25 15,0 25-15,-49 74 32,49 0-32,50-25 15,74 26 17,50-76-17</inkml:trace>
  <inkml:trace contextRef="#ctx0" brushRef="#br0" timeOffset="78076">19548 16497 0,'0'0'15,"0"-25"-15,25 25 0,-1 0 16,1 0-16,50 25 16,24-25 15,25 0-31</inkml:trace>
  <inkml:trace contextRef="#ctx0" brushRef="#br0" timeOffset="78258.99">19697 16671 0,'-25'0'15,"50"0"-15,-75 24 0,25 1 0,0-25 32,25 25-32,25-25 15,25 0-15,99-25 16,24 0-1</inkml:trace>
  <inkml:trace contextRef="#ctx0" brushRef="#br0" timeOffset="78839.84">20937 16100 0,'0'0'0,"25"-25"15,-25 0 1,-25 25 15,-25 25-31,1 0 16,-100 99-1,50 25 1,99-50 0,74 0-1,75-74 1,-75-25 0,50 0-16</inkml:trace>
  <inkml:trace contextRef="#ctx0" brushRef="#br0" timeOffset="79059.31">21160 16497 0,'25'0'16,"-25"25"-1,0 24 1,0-24-16,0 25 15,0 24-15,-25-24 16,50 198 15,0-149-31</inkml:trace>
  <inkml:trace contextRef="#ctx0" brushRef="#br0" timeOffset="79539.17">22004 16398 0,'0'0'16,"0"-25"-16,0 0 15,0 0 17,25 25-17,-1 0-15,51-25 16,-1 1 15,-74-1-31,25 0 16,-50 0-1,-99 0 1,0 75 0,0 49-1,75 25 1,24 0 0,99-49-1,50-1 1,50-49-1,-25-50 1,-100-24 0</inkml:trace>
  <inkml:trace contextRef="#ctx0" brushRef="#br0" timeOffset="80010.06">22475 15728 0,'-25'-25'15,"50"50"-15,-50-75 16,25 25-16,50 1 16,0 24-16,-1 0 15,26 0 1,-1 74-1,-99 100 17,-24-75-32,-1-49 15,25-26 17,100-123-1,49-50-16,-25 0 1,-50 75 0,-24 49-1,-50 25 1,-24 75 0,24 73-1,25-98-15,0 25 16,25-26-16,49 50 15</inkml:trace>
  <inkml:trace contextRef="#ctx0" brushRef="#br0" timeOffset="80458.34">23170 16472 0,'-25'0'0,"50"0"0,-50-25 15,50 25 16,24 0-15,100 0 0,-74 0-1,24 0-15,25-25 16,-75 25-16</inkml:trace>
  <inkml:trace contextRef="#ctx0" brushRef="#br0" timeOffset="80658.07">23616 16199 0,'0'0'0,"-25"-25"32,25 50-32,25 0 15,0 124 1,-25-100-1,25 100 1,-50 0 0</inkml:trace>
  <inkml:trace contextRef="#ctx0" brushRef="#br0" timeOffset="80975.16">24609 16174 0,'0'0'0,"24"-74"31,-24 49-15,-24 25-16,-1 0 15,-25 25 1,-24 74-1,24 25 1,25 0 0,25-24-1,25-26 1,74-49 0,-49-25-16,24 0 15</inkml:trace>
  <inkml:trace contextRef="#ctx0" brushRef="#br0" timeOffset="81256.64">25005 16472 0,'0'0'16,"25"0"-16,-25 25 15,0 25 1,0-26-1,-49 1 1,-26 99 0,50-99-1,1 0 1,48-25 0,100-25-1,25-25 1,-74 26-1</inkml:trace>
  <inkml:trace contextRef="#ctx0" brushRef="#br0" timeOffset="81906.07">25675 16298 0,'0'0'0,"25"0"47,0 0-32,0 25-15,24 0 16,75-25 0,25 0-1,-50-50 1,-24-24 0,-50 0-1,-50-1 1,-50 50-1,-49 25 1,0 50 0,0 49-1,50 25 1,74-49-16,25 49 31,49-25-15,100-49-1,49-50 1,-99 0-16</inkml:trace>
  <inkml:trace contextRef="#ctx0" brushRef="#br0" timeOffset="83257.36">26469 15257 0,'0'-25'0,"-25"25"15,50 0 1,0 0 140,0 0-93,-1 0-32,-24 25-31,0-1 31,-24 51-15,-1-1-1,0 1 1,0-26 0,25-24-1,25-25 1,0 0 0,24 0-1,26-25 1,-26 0-1,1 1 1,-25-1-16,0-25 16,24 1-1,-49 24 1,0 0 15,0 0 0,0 50-15,-24 25 0,24 49-1,-25-25 1,25 1 0,-25 24-1,25-74-15,0-1 16,0 1-1</inkml:trace>
  <inkml:trace contextRef="#ctx0" brushRef="#br0" timeOffset="83823.32">27089 15331 0,'0'0'0,"25"-50"16,0 26-1,-25-1 1,49 0 0,1 75-1,0 24 1,-26 50-1,-24-25 1,-49-24 0,24-1-1,0-49 1,0-25 15,25 25-15,50-75-1,0 0-15,74-74 16,-25-24 0,-25 73-1,-74 50 1,-24 25 15,-1 75-15,0 49-1,25 0 1,50-25 0,49 0-1,-50-49-15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56:34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5036 1141 0,'0'0'16,"25"0"0,-25-25-16,-25 50 15,0 50 1,-25 49-1,1 0 1,24 24 0</inkml:trace>
  <inkml:trace contextRef="#ctx0" brushRef="#br0" timeOffset="216.66">4614 1910 0,'0'0'0,"-25"25"32,50-25-1,0-25-15,49 0-16,26 1 15,98-51 1,-74 26-1</inkml:trace>
  <inkml:trace contextRef="#ctx0" brushRef="#br0" timeOffset="434.35">4837 1340 0,'0'0'0,"-49"-75"15,24 1 1,50-1 0,74 26-1,50-1 1,0 25 0,-100 25-16</inkml:trace>
  <inkml:trace contextRef="#ctx0" brushRef="#br0" timeOffset="950.26">5805 1563 0,'25'-50'31,"-50"25"-16,25 1 1,-25 24 0,-74 0-1,0 49 1,-1 1 0,76 24-1,-1-24 1,50 0-1,24-26 1,26-24 0,24-74-1,0-1 17,-25-49-17,-24-49 1,0-50-1,-50 173 1,-25 50 0,0 25-1,-25 74 1,1 25 0,49 0-1,25-74 1</inkml:trace>
  <inkml:trace contextRef="#ctx0" brushRef="#br0" timeOffset="1434">6202 1464 0,'0'0'0,"0"-25"16,-25 50 62,25 24-78,-25-24 16,25 25-16,0-26 15,50 1 1,24-25 0,25-74-1,1-1 1,-26-24-1,-24 74 1,-26 75 0,1 24 15,-25 26-15,0-76-1,0 1 1,25-74-1,49-75 1,1 24 0,-25 51-1,-26 74 1,1 49 0,-25 0-16,25 50 15</inkml:trace>
  <inkml:trace contextRef="#ctx0" brushRef="#br0" timeOffset="1634.21">7368 1116 0,'0'0'16,"24"-24"-16,-24-1 0,0 50 31,0 24-16,-24 75 1,-1 0 0,0-49-16,25 49 15</inkml:trace>
  <inkml:trace contextRef="#ctx0" brushRef="#br0" timeOffset="1983.76">7144 1488 0,'0'0'0,"-24"-49"32,24 24-17,24 25 1,51-25 0,74 0-1,-25 1 1,-50-1-16,1 25 15,-26-25 1,-24 50 0,-25 24-1,25 1 1,-50 24 0,25-24-1,0 0 1,25-50 15</inkml:trace>
  <inkml:trace contextRef="#ctx0" brushRef="#br0" timeOffset="2284.41">8385 1092 0,'0'-25'15,"0"-25"-15,0 0 16,-50 50 31,50 25-47,-25 25 16,-24 49-1,-1 50 1,50-25-1,-25 99 1,0-99 0,1-24 15,-51-51-31</inkml:trace>
  <inkml:trace contextRef="#ctx0" brushRef="#br0" timeOffset="2802.17">7864 1687 0,'0'0'0,"25"-75"31,24 51-31,1-1 16,148-50-1,-24 26 1,-25-1-1,-75 1 17,-49 49-17,0 0 1,-25 24 0,25 26-1,-25-25-15,24 24 16,26-24-1,24-50 1,-24 1 0,-25-1-16,0-25 15,0 50 1,-25 50 15,0 99-15,-25 74-1,25 50 17,-25-149-32,-50 74 15,-49-74 1,50-124 0,0 0-16</inkml:trace>
  <inkml:trace contextRef="#ctx0" brushRef="#br0" timeOffset="3204.17">9799 1240 0,'25'0'31,"-1"0"16,-24 25-47</inkml:trace>
  <inkml:trace contextRef="#ctx0" brushRef="#br0" timeOffset="3350.18">9923 1662 0,'0'0'0,"-50"75"15,25-75 1</inkml:trace>
  <inkml:trace contextRef="#ctx0" brushRef="#br0" timeOffset="3784.38">12503 943 0,'0'0'0,"-25"24"16,0 26-16,-49 74 16,24 50-1,25-1 1,0 26-1,25 24 1,-24-49 15,-1-50-15,-25-75-16</inkml:trace>
  <inkml:trace contextRef="#ctx0" brushRef="#br0" timeOffset="3984.58">11932 1712 0,'0'0'0,"25"-50"0,-25 25 15,0-24 1,74-1 0,125 0-1,49 1 1,50-1-1,-174 1 1</inkml:trace>
  <inkml:trace contextRef="#ctx0" brushRef="#br0" timeOffset="4184.04">13148 1240 0,'49'-24'15,"1"-26"1,-224 174-16,249-174 0,24-49 16,-99 74-1,-25 75 1,-49 49-1,24 50 1,25 25 0,75-50-1,-1-50 1,51-49 0,-75-50-16</inkml:trace>
  <inkml:trace contextRef="#ctx0" brushRef="#br0" timeOffset="4568.32">13569 1290 0,'25'-25'15,"-50"50"-15,125-75 16,-1 50 0,-74 50-1,-50 74 1,-50 25-1,26-50 1,74-124 15,24-24-31,1-26 16,24 1-16,26-50 16,-26 25 15,-74 99-16,-50 99 1,26 25 0,24 0 15,24-50-15,26 1-1,-25-75-15</inkml:trace>
  <inkml:trace contextRef="#ctx0" brushRef="#br0" timeOffset="4768.38">14512 1116 0,'0'0'0,"25"-24"0,0 24 16,-1 0-1,1 74 1,-25 100-1,-25 74 1,-24-50 0,24-123-1</inkml:trace>
  <inkml:trace contextRef="#ctx0" brushRef="#br0" timeOffset="5017.35">15728 1414 0,'-25'0'16,"0"0"0,0 0 15,50 0-31,49 25 15,50-25 1,0 0 0,-99 0-1</inkml:trace>
  <inkml:trace contextRef="#ctx0" brushRef="#br0" timeOffset="5200.39">15653 1761 0,'0'0'0,"-49"25"0,24-25 16,0 0-1,0 0 1,149 0 0,25-25-1,-50 1-15</inkml:trace>
  <inkml:trace contextRef="#ctx0" brushRef="#br0" timeOffset="6117.46">17663 1563 0,'0'-25'15,"24"25"1,-24-25-1,25 0-15,50-24 32,-1-50-17,-24-1 1,-50 1 0,0 74-16,-75 1 15,-49-1 1,0 50-1,50 24 1,49 50 0,50 1-1,99-1 1,0 0 0,0 25-1,-99-25 1,-25 1-1,-149-26 17,0-49-17,25-75 1,74-24 0,50-25-1,75-26 1,49 51-1,25 24 1,-75 26-16</inkml:trace>
  <inkml:trace contextRef="#ctx0" brushRef="#br0" timeOffset="6467.14">18258 1712 0,'0'0'0,"0"25"0,0-1 15,25-24 1,49 0 0,25-49 15,1-1-15,-51-49-1,-24 24 1,-50 75-1,-49 0 1,-25 50 0,-1 24-1,76-24-15,-1 0 16,25 74 0,149-25 15,74-99-16,-99 0-15</inkml:trace>
  <inkml:trace contextRef="#ctx0" brushRef="#br0" timeOffset="6951.09">19151 893 0,'0'0'0,"50"0"15,24 0 1,-24 50 0,-50 24-1,-50 25 1,-24-24-1,49-50 1,50-25 15,24-25-15,1-25 0,24 1-16,25-76 15,-24 51 1,-75 49-1,0 0 1,0 50 0,-50 25-1,25 24 1,25 26 0,50 24 15,-25-100-31</inkml:trace>
  <inkml:trace contextRef="#ctx0" brushRef="#br0" timeOffset="9002.18">6078 4465 0,'0'-24'32,"0"-1"-32,-25 50 78,25 24-78,0 1 15,0-25-15,0-1 16,0 1 0,25-25-1,0-25 1,-1-24-1,-24-1 1,-24 1-16,-51-1 16</inkml:trace>
  <inkml:trace contextRef="#ctx0" brushRef="#br0" timeOffset="9252.48">5656 4614 0,'0'25'15,"0"0"1,0 0-16,-25-1 16,25 1-1,0 0 1,25-25-16,0 0 15,0-50 17,-1 26-32</inkml:trace>
  <inkml:trace contextRef="#ctx0" brushRef="#br0" timeOffset="9517.95">5582 4316 0,'0'0'0,"-25"-24"15,25-1-15,-25 0 16,0 0 0,0 50-1,1 74 1,24-49 0,24-50-1,1 0 1,0 25-1,-25-75 1,-25 25 15,0 25-31</inkml:trace>
  <inkml:trace contextRef="#ctx0" brushRef="#br0" timeOffset="10483.7">11039 4565 0,'0'0'0,"25"-25"16,-50 74 15,25-24-16,25 99 1,0-49 0,74-51-1,0-73 1,0-50 0,-49-1-1,-25 26 1,-25 49-16,0 0 15,-25 75 32,25 49-31,0 75 0,0 24-1,25 26 1,0 24-1,-25-50 1,-25-74 0,-25-49-1,1-51 1,-26-73 0,26-1-16,-26-99 15,75-49 1,25 74-1,25 49 1</inkml:trace>
  <inkml:trace contextRef="#ctx0" brushRef="#br0" timeOffset="11067.39">12131 5954 0,'24'0'32,"-24"25"-1,0-1-31,25 26 15,-25-25-15,25 99 16,-25 0 0,25 0 15,-50-50-15,25-49-1,0-99 1,0-100-1,0-74 1,25 74 0,0 26-1,-1 73 1,26 1 0,-25 24-1,24 50 1,26 50-1,-50 49 1,-50 25 15,0-50-31,-49 26 16,-1-26 0,1-49-1</inkml:trace>
  <inkml:trace contextRef="#ctx0" brushRef="#br0" timeOffset="11317.85">13495 5433 0,'0'0'0,"25"0"31,0 0-31,24 0 16,-24 0 0,74 0-1,0 0 1</inkml:trace>
  <inkml:trace contextRef="#ctx0" brushRef="#br0" timeOffset="11500.58">13594 5631 0,'0'0'16,"-49"25"-16,24 0 31,50-25-16,-1-25-15,150 25 16,-75-25 0</inkml:trace>
  <inkml:trace contextRef="#ctx0" brushRef="#br0" timeOffset="13650.65">15182 4961 0,'0'0'0,"0"-49"31,0 74 16,-25-1-47,25 1 16,0 25-16,-25 0 16,0 74-1,-49 24 1,-50 51-1,50-125 1,74-49 0,-25-25 15,25-25-15,49-74-1,51-99 1,-1-26-1,50 1 1,-50 74 0,-25 75-1,-49 49 1,-25 0 0,25 25-1,0 75 1,0 49-1,-1 49 1,1 1 0,-25 24 15,25-24-15,-25-25-1,-25-75 1,25-49-1,25-50 17,-25 1-17,0-1 1</inkml:trace>
  <inkml:trace contextRef="#ctx0" brushRef="#br0" timeOffset="13999.95">15008 5358 0,'-25'0'0,"25"-24"31,25 24-15,0-25-16,25 25 15,123-25 1,-24 25 0,-25-25-1,-74 25 1</inkml:trace>
  <inkml:trace contextRef="#ctx0" brushRef="#br0" timeOffset="23356.04">16472 5408 0,'0'0'0,"25"0"0,-25-25 15,24 50 79,1-25-94,25 0 16,-1 0-16,1 0 15,74-50 1,-49 1-1,-26-50 1,-49 24 0,0 50-16,0-24 15,-99-1 1,0 50 0,-1 50-1,-24 49 1,25 0-1,50 25 17,24 0-17,99-49 1,25-26 0,50-24-1,-25 0 1,25-75-1,-50-49 1</inkml:trace>
  <inkml:trace contextRef="#ctx0" brushRef="#br0" timeOffset="23918.49">17191 4515 0,'0'0'16,"0"-25"-16,25 0 16,0 1-1,0-1 1,24 25-1,-24 0-15,49 49 16,-24 1 0,-25 74-1,-50-25 1,-49-24 0,49-51-1,25 1 1,0-99 15,49-25-15,26-1-1,-50 51 1,24-1-16,1 1 16,-25 24-1,-25 0 1,-25 75 15,25-1-31,0 1 16,0 24-1,25-24 1,24-1-16,26 1 16</inkml:trace>
  <inkml:trace contextRef="#ctx0" brushRef="#br0" timeOffset="31854.67">18258 4242 0,'0'-25'16,"0"0"30,25 25-30,0 0-16,-1 0 16,26 0-16,0 0 15,24 0 1,25 0 0,-24 25-1,-51-25 1,-24 50 15,-49 24-15,24 26-1,25 48 1,-25 26 0,0-25-1,1 49 1,-1-24-1,25 0 17,-25-26-17,25-98-15,-25 49 16,25-74 0,-25-25-1,25 25 1,-49 0-1,-1 0-15</inkml:trace>
  <inkml:trace contextRef="#ctx0" brushRef="#br0" timeOffset="32702.24">15107 3994 0,'0'0'31,"-24"0"-31,-1 0 16,0 0-1,-74 0 1,0 0-1,-25 25 1,24-25 0,75 0-16,1 0 31,-1 25 0,25-1-15,-25 1-16,25 74 15,-25 25 17,0 25-17,1 50 1,-1 24 0,0 25-1,-25 25 1,26-174-16,-26 100 15,50-50 1,-25-25 0,0 0-1,25-25 1,25-25 0,25-24-1,-1-50 1</inkml:trace>
  <inkml:trace contextRef="#ctx0" brushRef="#br0" timeOffset="33586.36">19176 5086 0,'0'0'0,"-25"0"15,25-25 1,0 0-1,25 25 1,24-50 0,26 25-1,24 25 1,-74 0-16,0 0 16,49 50-1,-49 49 1,-50 25 15,-25 25-15,-49-50-1,25-24 1,-1-26 0,51-49-1,73-74 16,75-75-15,-74 75-16,74-125 16,0 50-1,-25 25 1,-49 50 0,-50 49-1,0 50 16,-50 49 1,1 75-17,24-25 1,99 50 0,-24-149-1,24 0-15,50-1 16,-74-48-16</inkml:trace>
  <inkml:trace contextRef="#ctx0" brushRef="#br0" timeOffset="34302.58">20094 4168 0,'0'0'0,"0"-25"31,0 0-31,24 25 16,-24-25-1,0 50 1,0 0-1,0 49 1,-24 50 0,24-24-1,-25-26 1,0-49 0,25 0-1,25-50 16,0-25-31,74-49 32,0 0-17,0 24 1,-24 26 0,-50 24-1,-25 0 1,-25 25-1,0 0 1,-49 50 0,-1-1-1,50 1 1,0-25-16,25-1 16,0 1-16,0 0 15,50 25 1,25-1 15,24-24-15,0 0-1,-49 0 1,-26-25 0</inkml:trace>
  <inkml:trace contextRef="#ctx0" brushRef="#br0" timeOffset="38635.89">23343 6028 0,'25'0'16,"-25"25"46,0 25-62,-49-1 16,-1 1-16,-24 24 15,-75 25 1,49-24 0</inkml:trace>
  <inkml:trace contextRef="#ctx0" brushRef="#br0" timeOffset="39270.99">24584 5135 0,'0'0'0,"25"-25"16,-25 1-16,0-1 16,24 50 31,-24-1-32,25 76-15,25-51 16,-1-24-16,51 0 31,-26-25-15,0-50-1,-24-49 1,0-25 0,-26 49-1,-24 51 1,0 48-1,-24 76 1,-1 73 0,0 125-1,0-124 1,0-50 0,-24-50-1,-26-74 16,-24-25-15,25-74 0,49 0-1,50 49-15</inkml:trace>
  <inkml:trace contextRef="#ctx0" brushRef="#br0" timeOffset="39602.85">25328 5830 0,'25'0'16,"-25"-25"-16,25 25 15,-25-25 1,-25 25 0,0 25-1,-50 25 1,26 74 0,49-50-1,49 0 1,1-24-1,49-25 1</inkml:trace>
  <inkml:trace contextRef="#ctx0" brushRef="#br0" timeOffset="39854.07">25948 5631 0,'0'-25'16,"50"1"0,-1 24-1,51-25 1,-1 25-1,-50-25-15</inkml:trace>
  <inkml:trace contextRef="#ctx0" brushRef="#br0" timeOffset="40019.71">25973 5731 0,'0'0'0,"-25"0"15,25 24 1,0-24 0,99 0-1,50-24 1</inkml:trace>
  <inkml:trace contextRef="#ctx0" brushRef="#br0" timeOffset="40371.89">26940 5284 0,'0'-25'16,"25"0"-16,-50 25 47,-24 25-47,24 0 15,-25 25-15,26-26 16,-26 26 0,50 24-1,0 1 1,25-26-1,124-24 1,-100-25 0</inkml:trace>
  <inkml:trace contextRef="#ctx0" brushRef="#br0" timeOffset="40586.22">27263 5507 0,'0'0'0,"-25"0"16,25 25-1,25 49 1,-25 1 0,25-1-1,-50 1 1,25-50-16</inkml:trace>
  <inkml:trace contextRef="#ctx0" brushRef="#br0" timeOffset="41054.21">27734 5383 0,'0'-25'0,"75"50"47,-51-25-47,26-25 0,0 25 16,24 0-1,-24-49 1,-50 24-16,0 0 16,0-24-1,-50 24 1,-49 25 15,0 49-15,-1 26-1,100 24 1,25 0 0,74-24-1,50-51 1,-74-24-16,-26 25 16,51-50-1</inkml:trace>
  <inkml:trace contextRef="#ctx0" brushRef="#br0" timeOffset="41605.98">28255 4738 0,'0'0'16,"0"-25"0,0 1-16,25 24 15,-25-25 1,50 25 0,-1 0-1,-24 0 1,25 25-1,-50-1-15,0 26 16,-25 24 0,25-24-1,-25-50 17,50 0-17,24-25 16,1-74-31,24 0 32,1 49-17,-75 25 1,0 50 15,0 0-31,-50 49 16,50 26-1,0-1 1</inkml:trace>
  <inkml:trace contextRef="#ctx0" brushRef="#br0" timeOffset="41954.34">29123 5507 0,'-24'0'0,"-1"0"31,25-25-15,49 25-1,-24 0-15,25 0 16,49-24 0,0 24-1,-24-25 1,-51 0-16</inkml:trace>
  <inkml:trace contextRef="#ctx0" brushRef="#br0" timeOffset="42154.27">29371 5234 0,'0'0'0,"-24"0"16,24-24-1,0 98 16,0-49-15,24 74 0,1 0-1,0 0 1,-25-49-16</inkml:trace>
  <inkml:trace contextRef="#ctx0" brushRef="#br0" timeOffset="42520.3">30165 5160 0,'0'0'0,"25"-25"16,-50 0-16,50 1 15,-50 24 17,25 24-32,-49 26 15,-1 49 1,25 25 0,25-25-1,50-49 1,24 0 15,-24-26-15,-1-24-1,-49-24-15</inkml:trace>
  <inkml:trace contextRef="#ctx0" brushRef="#br0" timeOffset="42754.95">30463 5458 0,'25'0'31,"0"0"-15,-25 24-16,0 26 15,-25 0 1,0 24 15,25-24-15,50-50 15,-26 0-31,76 0 16,24-50-1</inkml:trace>
  <inkml:trace contextRef="#ctx0" brushRef="#br0" timeOffset="43238.03">31158 5358 0,'0'0'16,"-25"0"-16,0-24 31,50-1-16,49 25 1,1-25 0,-1 0-1,-24-24 1,-26-1 0,-24-24-1,0 49 1,-49 0-1,24 25-15,-25 25 16,26 0 0,-1 49-1,-25 50 1,50-25 0,50-24-1,24-1 16,50-49-15,0-25-16</inkml:trace>
  <inkml:trace contextRef="#ctx0" brushRef="#br0" timeOffset="43803.38">31703 4416 0,'0'0'0,"0"-25"16,0 50 15,25-25-15,-25 25 0,25-1-16,0 26 15,24 0 1,1-26-1,0 1 1,-1-25 0,1-25-1,-1 1 1,-24-1 0,0 0-1,-25 0 32,0 75-31,-50-1-1,50 1-15,-24 0 16,24-1 0,24 1-1</inkml:trace>
  <inkml:trace contextRef="#ctx0" brushRef="#br0" timeOffset="44402.46">32274 4540 0,'0'0'16,"-25"-50"-1,25 25 1,25 25-1,0 0 1,24 0 0,-24 25-1,25 0 1,-25 0 0,-25 24-1,0-24 1,0 0-1,0 0 1,0 0 0,24-25-1,1 0 1,0 0-16,0-25 16,0-50-1,24 26 1,-24-26 15,-25 51-15,0-1-1,-25 50 17,25-1-17,-25 26 1,25 24-1,25 1 1,0-1 0,25-49-1</inkml:trace>
  <inkml:trace contextRef="#ctx0" brushRef="#br0" timeOffset="89475.78">27064 6549 0,'0'0'0,"50"0"94,-25 0-94,24 0 16,1 0-16,24 0 15,1 25 1,74-25-1,124 25 1,-100-25 0,-24 0-1,-25 0 1,0 0 0,0 25-1,-25-25 1,-24 0-1,-1 0 1,-49 0 0,-75 0 31,26 0-32,-76-25 1,1 25-1,-25-25 1,0 25 0,-25 0-1,25 0 1,0 25 0,0-25-1,0 25 1,0-25-1,50 0 1,24 0 0,25-25-16,-24 25 15,24 0 17,0 0-17,-25 0 1,26 0-1,-1 0 1,-25 0 0,25-25 15,1 25-15,-1 0-1,50 25 32,49-25-31,50 25-1,50-1 1,24-24 15,50 25-15,0-25-1,-49 0 1,-26 25 0,-24-25-1,-25 25 1,-74-25-16,24 25 16,1-25-1,-50 0 16</inkml:trace>
  <inkml:trace contextRef="#ctx0" brushRef="#br0" timeOffset="119691.3">11362 8484 0,'0'-25'16,"-25"25"31,25 25-47,0 0 16,-25 25-1,25-26-15,-25 26 16,0 49-1,1 50 1,24-25 0,-25-49-16,0 24 31,0-25-15,0-24-1,50-25 1</inkml:trace>
  <inkml:trace contextRef="#ctx0" brushRef="#br0" timeOffset="120141.15">11709 8633 0,'0'0'0,"0"-25"32,-25 75-32,0-25 15,0 24 1,-74 50 0,-25 1-1,25-51 1,49-24-1,26-25 1,24 25 0,24-25 15,51 25-15,-1 24-1,1-24 1,-1 25-1,-24-25 1,-1-1 0</inkml:trace>
  <inkml:trace contextRef="#ctx0" brushRef="#br0" timeOffset="120563.1">12106 8955 0,'-25'0'15,"50"0"48,0 0-48,-25 25-15,24-25 16,1 0-16,0 0 16,49 25-1,-24-25 1,0 0 0,-26-25-1</inkml:trace>
  <inkml:trace contextRef="#ctx0" brushRef="#br0" timeOffset="120810.31">12056 9129 0,'0'0'0,"0"25"15,25-25 1,0 0-16,0 0 16,24 0-16,1 25 15,74-25 1,50 0 15,-125 0-31</inkml:trace>
  <inkml:trace contextRef="#ctx0" brushRef="#br0" timeOffset="121443.16">13247 8881 0,'0'0'0,"0"-25"15,-25 25-15,0 0 32,0 0-1,1 25-15,-1-25-1,-50 99 1,51-49-1,-1-25-15,0 49 16,50 1 0,0-26-1,74-49 1,25 0 0,-25-49-1,-49-1 1,-50-99 15,-50 50-15,1 49-1,24 25 1,0 1 0,0 24-1</inkml:trace>
  <inkml:trace contextRef="#ctx0" brushRef="#br0" timeOffset="121759.15">14586 9476 0,'0'0'0,"25"50"32,-25-25-17,0 24-15,-25-24 16,-24 99-1,-26-24 1,1-26 0,74-49-16</inkml:trace>
  <inkml:trace contextRef="#ctx0" brushRef="#br0" timeOffset="122424.69">16720 8807 0,'0'0'0,"25"0"32,0-25-17,-50 74-15,25-24 16,0 25-16,25 49 16,24 0-1,26-74 1,24-50-1,-25-49 1,1-50 0,-26 25 15,-49 49-15,25 50-1,-25-25 1,0 75-1,25 148 1,-25-24 0,0 0-1,-25-26 1,-49-24 0,-1-24-1,1-76 1,-1-24-1,26-74 1,24-25 15,0 0-15,25 49-16,25 0 16,0 1-16</inkml:trace>
  <inkml:trace contextRef="#ctx0" brushRef="#br0" timeOffset="122958.94">17414 9476 0,'25'25'16,"-25"50"-1,0-26-15,-25 1 16,25-1-16,0 51 16,0-1 15,-24-25-15,-1-49-1,25 0 1,0-99 15,25-50-15,-1-25-1,51 25 1,-1 0 0,-24 24-1,0 76-15,24-1 31,-24 0-15,-1 25 0,-49 74-1,-25 26 1,-49 24 0,0-75-1,49-49-15,0 0 16</inkml:trace>
  <inkml:trace contextRef="#ctx0" brushRef="#br0" timeOffset="123179.29">18432 9179 0,'0'0'0,"24"0"47,1 0-32,0 0-15,0 0 16,99 0 0,0-25-1</inkml:trace>
  <inkml:trace contextRef="#ctx0" brushRef="#br0" timeOffset="123358.86">18506 9328 0,'-25'0'16,"0"0"-1,75 0 1,-25 0-1,24-25-15,26 25 16,-1-25-16</inkml:trace>
  <inkml:trace contextRef="#ctx0" brushRef="#br0" timeOffset="123861.09">19548 8955 0,'0'-24'0,"25"24"16,-25 24 15,-25 1-15,-25 99 0,1-49-1,-1-1-15,-49 25 16,24-49 15,75-25-15,25-50-1,50-99 1,73-74 0,1-1-1,-49 50 1,-51 75-1,-24 49 1,-25 0 0,25 75-1,-25 99 1,25 99 0,-25-99-1,0-50 1,0-25 15</inkml:trace>
  <inkml:trace contextRef="#ctx0" brushRef="#br0" timeOffset="124025.29">19672 9104 0,'0'0'0,"-75"0"31,125-24 0,25 24-31,-1-25 16</inkml:trace>
  <inkml:trace contextRef="#ctx0" brushRef="#br0" timeOffset="124393.9">20441 9080 0,'0'0'0,"25"24"0,0-24 15,24 0 1,75 0 0,-25-24-1,1-1 1,-26-25-1,-74 0-15,0 1 16,-74 24 0,-50 50-1,0 24 1,24 76 0,76-26-1,24 0 16,49-49-31,26-26 16,-1-24 0,75-24-16,-75-1 15</inkml:trace>
  <inkml:trace contextRef="#ctx0" brushRef="#br0" timeOffset="124842.66">21235 8534 0,'0'0'0,"0"-75"31,25 51-31,24-1 16,50 0-1,-24 50 1,-50 24-1,-25 51 1,-75-1 0,75-50-16,-25-24 31,1-25-15,73-25-1,75-74 1,-25-50-1,-24 50 1,-50 49 0,0 50-1,-25 50 1,-25 49 0,0 50-1,99 25 1,26-125-1</inkml:trace>
  <inkml:trace contextRef="#ctx0" brushRef="#br0" timeOffset="127742.48">23616 9129 0,'0'-25'0,"25"25"62,-50 0-46,0 0 15,-24 0-15,24 0-1,-74 25 1,24 25-1,26-1 1,49 26 0,74-1-1,50-49 1,-25-25 0,25-74-1,-74-50 1,-25-75-1,-25 75 1,0 0-16,0-124 16,0 223 15,-25 50-15,0 49-1,0 100 1,25-25-1,25 0 1,50-75 0</inkml:trace>
  <inkml:trace contextRef="#ctx0" brushRef="#br0" timeOffset="128308.43">24088 9005 0,'0'0'0,"0"-25"0,0 50 47,0 0-47,0 25 31,24 24-15,51-49-1,-26-25 1,26-25-1,-26-74 1,1-25 0,-25 99-16,-25 0 15,0 50 1,0 49 0,0 50-1,49-24 1,1-26-1,25-74 1,-1-50 0,0-74 15,1-49-15,-26 49-1,-49 99 1,25 25-16,-25 25 15,0 24-15,-25 125 16,-24 24 0,24 1-1,0-26 1,0-49 0,1-99-1</inkml:trace>
  <inkml:trace contextRef="#ctx0" brushRef="#br0" timeOffset="128542.46">24931 9129 0,'0'0'16,"25"-25"-16,0-24 16,74-51-1,-50 76 1,1 24-1,-25 74 1,-75 50 0,-49-25-1,74-49 1</inkml:trace>
  <inkml:trace contextRef="#ctx0" brushRef="#br0" timeOffset="128908.48">25328 9154 0,'0'0'0,"0"25"16,25-25-16,-25 25 16,25-25-1,49 0 1,25-75-1,0-24 1,1-124 0,-1 24-1,-50 50 1,-49 125 0,-24 24-1,-1 24-15,-74 100 16,49 75-1,50-26 1,25-48 15,74-51-15,50-49-16</inkml:trace>
  <inkml:trace contextRef="#ctx0" brushRef="#br0" timeOffset="129076.02">26295 8955 0,'0'0'15,"25"-49"1,0 49 0,-50 49-1,25 51 1,-25-1 0,25-49-1</inkml:trace>
  <inkml:trace contextRef="#ctx0" brushRef="#br0" timeOffset="129237.61">26444 8757 0,'0'0'0,"0"-50"16,-25 1-1,25 24 1,-24 25-1,24 25 1</inkml:trace>
  <inkml:trace contextRef="#ctx0" brushRef="#br0" timeOffset="130126.15">26667 8807 0,'0'0'0,"0"24"15,0 1-15,25 0 16,-25 0 0,0 24-16,0 26 31,0-50-31,50 49 16,74-74-1,0 0 1,25-25-1,-100-24 1,-49-26 0,-49 50-1,-26 25 1,1 25 0,24 25-1,100-25 1,49 0-1,-49-25-15,74-50 16,-25 0 15,-74 1-15,-25 49 15,25 49-15,-25 26-1,49-26 1,51-24 0,24-50-1,-25-49 1,0-100 0,-25 50-16,26-149 15,-76 124 1,-24 125-1,-49 48 17,-50 101-17,24 48 1,50 1 0,50-25-1,50-50 1,49-74-1,-25-25 1,-49-50 0,-1 0-16,-24-24 15,-25 49 1,0 75 0,-25 49-1,25 0 1,0 1-1,25-26 1,25-74 0</inkml:trace>
  <inkml:trace contextRef="#ctx0" brushRef="#br0" timeOffset="130309.48">28007 8683 0,'0'0'0,"-149"-25"16,124 0-1,25 0 1,100 25 0,-1 0-16</inkml:trace>
  <inkml:trace contextRef="#ctx0" brushRef="#br0" timeOffset="130743.13">28999 8906 0,'0'0'0,"-24"0"0,-1 0 0,0-25 15,0 25-15,0 0 16,0 50 15,25 24-15,50 1 0,25-1-1,-75-49 1,0 0-1,-75-25 1,1 0 0</inkml:trace>
  <inkml:trace contextRef="#ctx0" brushRef="#br0" timeOffset="131009.23">29892 8856 0,'0'0'0,"0"-25"16,0 1 0,-24 48-1,24 1 1,-25 74-1,0 26 1,-25-26 0</inkml:trace>
  <inkml:trace contextRef="#ctx0" brushRef="#br0" timeOffset="131159.91">30016 8683 0,'0'0'0,"0"-100"31,0 76-31,0-1 0,25 25 16</inkml:trace>
  <inkml:trace contextRef="#ctx0" brushRef="#br0" timeOffset="131460.39">30165 8931 0,'0'0'15,"0"24"-15,-25 26 16,25-25 15,0-50-15,25 0-16,50-74 31,-26 25-31,1 49 0,0-25 31,-1 75-15,-49 74 0,0 25-1,0-24 1,-25-76-16</inkml:trace>
  <inkml:trace contextRef="#ctx0" brushRef="#br0" timeOffset="132310.01">31530 8310 0,'0'-24'0,"0"48"0,-25-24 46,25 25-30,0 0-16,0 50 16,49-1-1,75-74 1,1-25 0,-26-49-1,-25-1 1,-74 1-1,-25 99 17,1 24-17,-1 26 1,0 98 0,0 51-1,25-51 1,0-98-16,0-1 15,-49-49 1,-26-25 0,-24-74-1,74-26 1,50 26 0,0 49-1</inkml:trace>
  <inkml:trace contextRef="#ctx0" brushRef="#br0" timeOffset="132610.21">32472 9129 0,'0'0'0,"25"0"31,-50 0-15,1 0-16,-1 25 16,-50 25-1,1 24 1,24 0 0,50 1-1,99-1 1,26-24-1,-51-50-15,0 0 16</inkml:trace>
  <inkml:trace contextRef="#ctx0" brushRef="#br0" timeOffset="138293.26">9005 11312 0,'0'0'0,"0"25"15,-25 25-15,25-1 16,0 1-16,25 49 16,0-49-1,49-50 1,1-50 0,24-49-1,-50 24 1,-24 51-1,-25-1 1,25 74 15,0 51-15,0-51 0,24-24-1,26-99 1,-26-26-1,-24-24 1,0 50 0,-25 49-1,25 50 1</inkml:trace>
  <inkml:trace contextRef="#ctx0" brushRef="#br0" timeOffset="138559.24">9824 11511 0,'24'0'16,"-48"0"-16,73 0 0,1-25 15,49-99 1,-49 25 0,-26 24-1,-48 50 1,-51 25-1,1 100 1,49 24 0,25 0-1,74-50 1,100-49 0,-50-25-1</inkml:trace>
  <inkml:trace contextRef="#ctx0" brushRef="#br0" timeOffset="138944.04">11411 10965 0,'0'0'0,"25"0"16,0 0-1,-25 0 1,0 74-1,0-24-15,0 24 16,-25 1-16,25-1 16,-25-24-16,25-1 15,0-24 1,25-99 15,49-25-31,1 24 16,-1 75 15,-49 50-15,0 74-1,24-25 1,1-25 0,25-49-1,-1-50-15</inkml:trace>
  <inkml:trace contextRef="#ctx0" brushRef="#br0" timeOffset="139577">12329 11188 0,'0'-49'15,"0"98"-15,25-98 0,-50 24 0,0 25 16,-74 49 0,49 1 15,1 24-31,49-24 15,49-50 1,26-50 15,-26 1-31,51-26 16,-51 51 0,1-1-1,-25 99 1,0 50-1,-1-25 1,26-49 0,24-50-1,26-74 1,24-75 0,-25 25-1,-74 74 16,-25 75-15,0 25 0,24 74-1,51-50 1,49-74 0,25-50-1,-50-49 1,-74-25-1,-25 25 1,0 74 0,-25 75-1,0 74 1,25 25 0,75-1-1,-1-98-15</inkml:trace>
  <inkml:trace contextRef="#ctx0" brushRef="#br0" timeOffset="140012.38">15231 10940 0,'0'0'0,"0"-25"0,0 0 32,25 25-17,0 0 32,-25 25 31,0 0-62,0 0-16,-25 49 16,25-24-1,-25 198 1,50-174-1,-25-24-15,50 49 16,24-74 0,26-25-1</inkml:trace>
  <inkml:trace contextRef="#ctx0" brushRef="#br0" timeOffset="140495.6">15281 11263 0,'0'0'16,"-50"-25"-16,50 0 0,-24 25 31,73 25-15,150-25 0,-1 0-1,1-25 1,-51 0-1,-98 0 1,-75 1 0,-74 24-1,0 49 1,49 1 0,50 24-1,50-49 16,-1-25-31,1 0 16,0-25-16,-1 0 16,51-49-1,-100 49 1,24 50 0,-24 49-1,25 26 1,0 24-1,25-50 1,-1-74 0</inkml:trace>
  <inkml:trace contextRef="#ctx0" brushRef="#br0" timeOffset="140707.53">16621 10990 0,'0'0'16,"24"-50"-16,1 25 15,-25 50 17,0 49-17,-25 75 1,-24 25 0,-1-75-1,25-24 1</inkml:trace>
  <inkml:trace contextRef="#ctx0" brushRef="#br0" timeOffset="140976.21">16993 10990 0,'0'0'0,"74"-75"16,-74 50-1,-25 50 16,-24 25-31,-50 74 16,-1 25 15,26-50-15,49-49 0,0-1-1,100-49 1,-1 0-1,50 0 1</inkml:trace>
  <inkml:trace contextRef="#ctx0" brushRef="#br0" timeOffset="141326.23">17414 11312 0,'0'-25'47,"25"25"-47,0 0 16,0 0-1,74 0 1,0-24 0,-24-26-1,-75-49 1,-50 124-1,-49 24 1,-25 50 0,74 50-1,25-74 1,100-26 0,74-24-1,49-25 1</inkml:trace>
  <inkml:trace contextRef="#ctx0" brushRef="#br0" timeOffset="142515.29">19622 10965 0,'0'0'0,"0"-25"47,25 25-16,0 25-31,-25 0 16,25 49 0,0 25-1,-1 1 1,-24-1-1,0-50 1,-24 1 0,48-50-1</inkml:trace>
  <inkml:trace contextRef="#ctx0" brushRef="#br0" timeOffset="143042.23">20193 11064 0,'0'0'15,"25"-50"1,-1 26 0,-48 48 15,-1 1-31,-25 0 15,-49 50 1,0-1 0,49-49-1,25 0 1,50-25 46,0 24-46,0-24 0,24 25-1,1 25 1,24-1 0,-24-49-1,49 25 1,-49-74-1,-50 24 1,25-25 0</inkml:trace>
  <inkml:trace contextRef="#ctx0" brushRef="#br0" timeOffset="143376.16">20689 11312 0,'25'0'16,"-50"0"-16,50-25 15,0 25 17,-1 0-32,1 0 15,0 0 1,49-24 0,1 24-1,-26 0 1,-24 0-1,0 0 1</inkml:trace>
  <inkml:trace contextRef="#ctx0" brushRef="#br0" timeOffset="143594.41">20763 11362 0,'-24'25'32,"48"-25"-17,1 0 1,25 0 0,-1 0-16,-24 24 15,74-24 1,1 0-1</inkml:trace>
  <inkml:trace contextRef="#ctx0" brushRef="#br0" timeOffset="144108.76">21532 10940 0,'0'0'0,"25"-25"31,-25 0-31,0 1 63,0 48-63,0 1 15,0 0 1,0 49 0,0 26-1,0 24 1,-25 49-1,25-24 1,-24-25 0,-1-99-1,25 0 1,25-50 31,-1 0-32</inkml:trace>
  <inkml:trace contextRef="#ctx0" brushRef="#br0" timeOffset="148826.45">12031 13198 0,'0'0'0,"0"-50"0,25 0 31,-25 25 1,0 50-1,-25 50-15,25 49-1,0 0 1,25-50-1,74-74 1,1-49 0,-1-51-1,-50-24 1,-49 50 0,25 24-1,-25 25 1,0 75-1,0 25 17,-25 73-17,50 1 1,-25 50 0,0-1-1,0-49 1,-49-25-1,-1-50 1,-24-49 0,-1-25-1,-24-74 1,49 24-16,1-49 16,-1 49-1,50 1 1</inkml:trace>
  <inkml:trace contextRef="#ctx0" brushRef="#br0" timeOffset="149443.29">12652 14165 0,'0'0'0,"24"25"31,-24 0-31,-24 24 16,24 1 0,-25 24-1,0 26 1,0-1-1,25 0 1,0-49 15,0-26-15,0 1 0,0-74-1,0-75 1,0 0-1,25-1 1,0 1 0,24 25-1,26 25 1,-1-1 0,1 51-1,-26 24 1,-24 24-1,-25 26 1,0 24 15,-25-24-31,-74 24 16,0-24 0,24-25-1,51-50-15</inkml:trace>
  <inkml:trace contextRef="#ctx0" brushRef="#br0" timeOffset="149710.21">13619 13867 0,'0'0'15,"25"0"-15,0 0 16,-1 0 15,26 0-15,49-24 0,25-26-1,25 25 1,-99 0-16</inkml:trace>
  <inkml:trace contextRef="#ctx0" brushRef="#br0" timeOffset="149860.48">13842 14016 0,'0'0'16,"-74"75"-16,49-51 15,75-24 1,24 0-1,75-49 1</inkml:trace>
  <inkml:trace contextRef="#ctx0" brushRef="#br0" timeOffset="150410.1">15033 13545 0,'25'-25'16,"-25"50"15,-25 0-15,25 24-16,-25 100 15,-49 0 1,-1 0-1,26-50 17,24-99-17,50-50 1,24 1 0,75-125-1,-49 25-15,49-124 16,0 75-1,-50 74 1,-49 99 0,-25 0-1,25 25 1,25 75 0,-50 74-1,24 24 1,-24 26 15,-24-75-15,24 0-1,-25-99 1,25-1-16</inkml:trace>
  <inkml:trace contextRef="#ctx0" brushRef="#br0" timeOffset="150594.53">15207 13867 0,'0'0'0,"-25"0"0,0-24 15,25-1 1,25 0 0,24 0-1,125-49 1,0 24-1</inkml:trace>
  <inkml:trace contextRef="#ctx0" brushRef="#br0" timeOffset="151177.95">16199 13396 0,'0'0'0,"25"-25"31,24 0-15,-24 25-16,74 0 15,-24 0 1,-26 50-1,-49 49 1,-49 25 15,-75 0-15,25-24 0,49-51-1,75-98 16,49-51-15,75-73 0,0-1-1,-75 50 1,-24 74 0,-25 26 15,-75 73-16,25-24-15,-49 124 32,-1 0-17,75-25 1,0-25 0,25-74-16,74 49 15</inkml:trace>
  <inkml:trace contextRef="#ctx0" brushRef="#br0" timeOffset="151643.9">17712 13644 0,'-25'0'31,"25"25"-31,25-25 16,0 0-16,0 0 15,49 0 1,1-50 0,-26 1-1,1-1 1,-50-24-1,-25 74 1,-25 0 0,-49 74-1,-25 25 1,25 50 0,49-25-1,50-25 1,0-74-16,50 25 31,49-25-15,75-75-1,-25-24 1</inkml:trace>
  <inkml:trace contextRef="#ctx0" brushRef="#br0" timeOffset="152194.88">18357 13024 0,'0'0'0,"25"-50"31,0 25-31,0-24 15,49 24 17,0 25-17,1 0 1,-50 50 0,-25 24-1,-25 25 1,-25 1-1,25-76 1,25 1 0,50-74-1,49-51 1,25-24 0,-24 25-1,-76 49 1,1 50 15,-50 25-15,1 50-1,-1 49 1,0-25 0,25-25-1,25-49-15,-25 0 0</inkml:trace>
  <inkml:trace contextRef="#ctx0" brushRef="#br0" timeOffset="172658.21">20342 13892 0,'25'0'16,"-25"-25"30,24 25 1,-24 25-31,25-25 15,-25 25-15,0 0-16,0 0 15,25-25-15,-25 24 16,0 1 0,25 0-1,0-25 48,-25-25-48,24 0-15,1-24 16,25-1-16,-1-24 16,125-100-1,-50 50-15,0 50 16,124-125 0,-198 150-1,-25 24 16,-1 25 1</inkml:trace>
  <inkml:trace contextRef="#ctx0" brushRef="#br0" timeOffset="181329.93">11362 13173 0,'0'0'0,"-25"-25"16,0 25-1,25-25 1,0 50 0,-25 0-1,0 99 1,-24 74-1,24 25 1,-25 26 0,26-1-1,-26 25 1,0-1 0,25-48-1,1-150-15,24-24 16</inkml:trace>
  <inkml:trace contextRef="#ctx0" brushRef="#br0" timeOffset="182879.48">11585 12602 0,'0'-25'15,"0"50"-15,-25-50 16,50 25 31,0 0-31,24 25-16,1-25 15,124-25 1,49 25-1,-99 0-15,174 25 16,-1 0 0,50 25-1,50-26 1,-24-24 15,23 25-15,-48-25-1,-1 0 1,149 50 0,-322-50-1,-1 25-15,224-1 16,-49 26 0,-26-50-1,-74 25 1,0-25-1,0 0 1,0 0 0,75 0 15,-224 0-15,100-25-16,-26 25 31,26 0-16,49 0 1,-99 0 0,-25 0-1,0 0 1,-50 0 0,-24 0-1,-1 0 1,-24 0 15,-25 25 32,0 24-48,-25 51 1,-24 49-1,-26 49 1,-24 0 0,0 1-1,24-25 1,1-26 0,49-48-1,-24 24 1,24-100-16,0 26 15,0-25-15,-24 0 16,-1 24 0,-24-49-1,24 25-15,-74-25 16,-99 25 0,-50-50 15,-75 25-16,-98-25 1,-75 1 0,-99 24-1,-50-25 1,50 25 0,49 0-1,100 25 1,-149 24-1,297-24 1,50-25 0,1 25-1,23-50 1,1 25 0,50-25 15,24 25-16,50 0 1,75 0 0,24 0-16</inkml:trace>
  <inkml:trace contextRef="#ctx0" brushRef="#br0" timeOffset="187095.9">11312 15976 0,'0'-25'16,"0"50"78,0 0-94,0 24 15,0 1-15,0 24 16,0-24 0,25 49-1,24 0 1,26-74 0,24-25-1,-25-49 1,1-75-1,-50 49-15,-1-24 16,-24 25 0,0 49 15,-24 50 0,24-1-15,0 100-1,0 0 1,0 25 0,0 0-1,0 25 1,-25-25 0,25-75-16,-50 50 15,-24 0 1,-1-49-1,1-51 1,0 1 0,49-74-1,0-26 1,0-24 0,50 0 15,0-1-16,-25 76-15</inkml:trace>
  <inkml:trace contextRef="#ctx0" brushRef="#br0" timeOffset="187796.68">11907 17167 0,'0'0'15,"0"25"1,-24-25 15,24 24-15,0 1-1,-25 25 1,25 24 0,0 25-1,0 25 1,-25-49 0,25-50-1,0-1 1,0-48-1,0-1 1,0-99 0,0 0-1,0 74-15,25-49 16,0-25 0,24 49-1,1 1 16,-25 24-15,-1 50 0,1 0-1,0 0 1,25 25 0,-26 50-1,-24-26 1,-24 1-1,-1-25 1,-25 0 0,-24-25-1,-1 24 1,51-24 0</inkml:trace>
  <inkml:trace contextRef="#ctx0" brushRef="#br0" timeOffset="188413.18">12528 15529 0,'0'-24'15,"0"-1"1,-25 25 15,25 25-15,-50-1-16,50 26 15,-50 24 1,-24 1 0,74-50-1,-25-25 1,25 24 0</inkml:trace>
  <inkml:trace contextRef="#ctx0" brushRef="#br0" timeOffset="188862.74">13247 16348 0,'0'0'0,"-50"0"31,25 0-16,50 0 17,0 0-32,50 0 15,24 0 1,25 0 0,-25 25 15,-49-25-16,-26 25 1</inkml:trace>
  <inkml:trace contextRef="#ctx0" brushRef="#br0" timeOffset="189079.6">13272 16621 0,'0'0'0,"-75"50"31,50-50 0,75 0-31,25 0 16,73-25 0,26 0-1,-100 50 1</inkml:trace>
  <inkml:trace contextRef="#ctx0" brushRef="#br0" timeOffset="189995.84">14661 16348 0,'0'0'0,"0"-25"31,-25 25-31,0 0 16,0 0 0,1 25-16,-1 25 15,0 49 1,-25 0 0,1 0 15,24-49-16,0-50 1,25 25 15,25-100-15,25-49 0,-1-25-1,26 25 1,-1-24-1,-24 73 1,-25 1 0,24 24-1,-24 25 1,0 25 15,-25 25-15,0 0-1,25 99 1,-1 0 0,-24 25-1,25 0 1,0-25 0,-25-99-16,0 24 15,0-24 1,0 0-1</inkml:trace>
  <inkml:trace contextRef="#ctx0" brushRef="#br0" timeOffset="190279.27">14586 16522 0,'0'0'0,"-74"0"32,74-25-32,-25 0 15,50 25 1,49-25-1,1 25 1,24-25 0,-24 25-1,-26 0 1</inkml:trace>
  <inkml:trace contextRef="#ctx0" brushRef="#br0" timeOffset="191279.93">15480 16199 0,'0'0'0,"0"-25"31,-50 25-15,25 0-1,75 0 1,-25 0 0,-1 0-1,76 0 1,-26 50 0,-49 49-1,-25 50 1,-50-25-1,1-25 1,-26-74 0,75 0-1,0-50 17,25-24-32,74-75 31,50-25-16,-25 0 1,-50 0 0,-49 124-1,-74 25 1,24 25 0,-25 74-1,-24 0 1,49 1-1,50-26 1,49-49 0,50 0-1,-74-25-15</inkml:trace>
  <inkml:trace contextRef="#ctx0" brushRef="#br0" timeOffset="191696.17">16521 16398 0,'25'0'15,"0"0"17,0 0-32,0 24 15,49-24 1,1 0-1,-26-49 1,1-1 0,-50 1-1,-25 24-15,-25 0 16,-49 50 0,0 24 15,24 26-16,26 24 1,24 25 0,75-49-1,49-26 1,50-49 0,-25-49-1,-50 24-15</inkml:trace>
  <inkml:trace contextRef="#ctx0" brushRef="#br0" timeOffset="192198.8">17216 15777 0,'0'0'16,"25"-24"-16,0 24 16,24-25-16,-24 25 15,25 0-15,-1 25 16,-49 49 0,-25 25-1,-24 1 1,-1-26-1,25-74 1,1 25 0,48-100 15,51-24-31,49-75 16,0 26 15,-99 123-16,0 25 17,-75 49-17,0 51 1,50 49 0,0-25-1,75-25 1</inkml:trace>
  <inkml:trace contextRef="#ctx0" brushRef="#br0" timeOffset="192684.5">18432 16547 0,'0'0'0,"-25"-25"0,25 0 15,-25 25-15,50-25 31,24 25-15,26 0 0,98 25-1,26-25 1,-50 0 0,-75 0-1</inkml:trace>
  <inkml:trace contextRef="#ctx0" brushRef="#br0" timeOffset="192931.69">18729 16348 0,'0'-25'15,"-25"25"16,1 25-15,24 25 0,0-1-1,-25 75 1,0 124 0,50-148-1</inkml:trace>
  <inkml:trace contextRef="#ctx0" brushRef="#br0" timeOffset="193483.58">19672 16348 0,'0'0'16,"0"-25"-16,-25 0 0,0 25 15,0 0 1,25 50 0,-49 74-1,49 25 1,-50-25 0,25-25-1,1-74 1,-1 0-1,25-50 1,74-99 0,25-99-1,26-1 1,-26 26 0,-50 74 15,-24 124-16,0 0 1,-25 50 0,50 74-1,-26 74 1,-24-24 0,0-25-1,-24-75 1,-1 0-1,25-49 1</inkml:trace>
  <inkml:trace contextRef="#ctx0" brushRef="#br0" timeOffset="193696.16">19647 16596 0,'0'0'0,"-25"-25"0,0 25 15,1-24 1,-1-1 0,25 0-1,25 25-15,74-25 16,0 0 0,100 0-1,-100 25-15</inkml:trace>
  <inkml:trace contextRef="#ctx0" brushRef="#br0" timeOffset="194096.35">20416 16571 0,'0'0'0,"50"25"31,-25-25-15,24 0-1,1 0-15,-1 0 16,1-25-16,0 25 16,-1-49-1,-24-26 1,0 50-16,-25-49 16,-75 74-1,-49 0 1,25 50-1,0 49 1,49 25 0,26-25-1,73 0 1,50-24 0,25-75 15,50-25-16,-25-25-15</inkml:trace>
  <inkml:trace contextRef="#ctx0" brushRef="#br0" timeOffset="194663.21">21111 15902 0,'0'0'0,"0"-75"16,25 50-1,-1 0-15,76 1 16,-1-1 0,-25 25-1,1 25 1,-51-1-1,-24 76 1,-49-1 0,-50 0-1,49-49 1,25-25 0,75-50 15,49-99-16,124-149 1,-173 174 0,-25 49-16,0 0 15,-50 50 17,-25 100-1,50 73-16,-25 26 1,25-50 0,25-75-1,25-49 1,-25 0-16</inkml:trace>
  <inkml:trace contextRef="#ctx0" brushRef="#br0" timeOffset="198597.16">21954 17167 0,'0'0'0,"0"-25"31,0 0-15,25 50 31,-50 25-47,0 49 16,-74 0 15,0-25-16,74-24-15</inkml:trace>
  <inkml:trace contextRef="#ctx0" brushRef="#br0" timeOffset="199248.18">23294 16249 0,'0'0'0,"25"-50"15,-25 25 17,0 50-17,0 0 1,-25 74-1,0 0 1,50-24 0,74-75-1,0 0 1,-74-25-16,74-49 16,-49-26-1,-1 26 1,-49 49-1,0 50 17,-49 25-17,-1 74 1,25 0 0,-24 25 15,-1-1-16,1 1 1,24-99-16,-25 24 16,1-74-1,-1 0 1,25-99 0,0 0-1,50-25 1,0 99-1,25-25 1,-26 26 0</inkml:trace>
  <inkml:trace contextRef="#ctx0" brushRef="#br0" timeOffset="199796.7">23790 16993 0,'0'0'16,"0"25"15,0 0-15,0-1-16,-25 26 15,0 25 1,0 24-1,1 25 1,-1-75 0,25-24-1,0-50 17,0 1-17,25-26 1,24-99-1,1 25 1,-1 0 0,-24 50-1,0 24-15,25 0 16,-1 26 0,1-1-1,0 25 1,-50 49-1,0 26 1,-25-1 0,-50 1 15,26-75-31,-1 24 0,0-24 16</inkml:trace>
  <inkml:trace contextRef="#ctx0" brushRef="#br0" timeOffset="200146.45">24658 15703 0,'0'0'0,"0"-25"16,-25 25-1,1 25 1,-1 0-1,-50 24 1,26 26 0,-1-25-1,25-26 1</inkml:trace>
  <inkml:trace contextRef="#ctx0" brushRef="#br0" timeOffset="200334.61">24857 15703 0,'0'0'15,"0"-25"1,-25 25 0,-25 25-1,1 0 1,-51 74-1</inkml:trace>
  <inkml:trace contextRef="#ctx0" brushRef="#br0" timeOffset="200714.48">24733 16497 0,'0'25'31,"24"-25"-15,1-25-16,0 25 15,25 0 1,49 0 0,0 0-1,0-25 1</inkml:trace>
  <inkml:trace contextRef="#ctx0" brushRef="#br0" timeOffset="200915.92">24733 16695 0,'0'0'16,"-25"25"-16,0-25 31,50 0-15,24 0-1,51 0 1,48-25 0</inkml:trace>
  <inkml:trace contextRef="#ctx0" brushRef="#br0" timeOffset="202180.36">25799 16298 0,'0'0'0,"0"-24"16,-25 48 46,25 1-46,0 25-16,-49-1 15,24 1-15,-25 25 16,26-1 0,-1-49 15,25 0-16,0-50 1,0 0 0,25-25-1,-1 1-15,51-100 16,-1 25 0,1-25 15,-51 99-31,1-24 15,25 24 1,-25 50 15,-25-24-31,24 24 16,-24 24-16,25 51 31,-25 49-15,25 0-1,-25-75-15,0 51 16,-25-1 0,25-25-1,-25 1 1,1-50 0,-1-1-1</inkml:trace>
  <inkml:trace contextRef="#ctx0" brushRef="#br0" timeOffset="202414.98">25650 16497 0,'0'0'16,"0"-25"-1,25 0 17,0 25-32,49 0 15,-24 0-15,24 0 16,1 0-16</inkml:trace>
  <inkml:trace contextRef="#ctx0" brushRef="#br0" timeOffset="203231.2">26395 16199 0,'0'0'0,"0"-25"16,24 25-1,1 0 1,0-24-16,0 24 16,24 0 15,1 24-16,-25-24-15,-25 25 16,25 50 0,-25-26-16,0 26 15,-75 24 1,26-49 0,-26-1-1,50-49 16,50-25 1,0 1-32,49-51 15,26-24 1,-1 0 0,-25 24 15,-49 26-31,0 24 15,-25 0 17,-25 50-17,0 24 1,-24 51 0,24 24-1,25-50 1,0 1-1,99-26 1</inkml:trace>
  <inkml:trace contextRef="#ctx0" brushRef="#br0" timeOffset="203680.41">27288 16373 0,'-25'0'0,"50"0"0,-50-25 15,50 25 17,24 0-32,50-25 15,-49 25 1,25-25-1,-51-24 1,1 24-16,-50-25 16,-24 50-1,-51 0 1,26 25 0,0 25 15,49 99-16,0-125 1,50 51 0,49-1-1,125-49 1,-125-25 0,-24 0-16</inkml:trace>
  <inkml:trace contextRef="#ctx0" brushRef="#br0" timeOffset="204298.07">27908 15678 0,'0'-25'0,"0"50"15,0-74-15,25 49 16,-1-25 0,51 0-1,-26 25 1,1 25 0,-25 0-1,-25 24 1,0 26-1,-25-26 1,0-24 0,25 0 31,25-75-32,0 25 1,0 1-16,24-26 15,51-74 1,-51 74 0,-49 26-1,25-26 1,-50 75 15,0 0-15,-24 74-1,24 0 1,0-49 0,25 49-1,-25-49-15,100 24 32,-50-49-32</inkml:trace>
  <inkml:trace contextRef="#ctx0" brushRef="#br0" timeOffset="205801.52">28553 16472 0,'0'0'0,"0"-25"15,25 25 220,-1 0-220,1 0 1,0 0-1,0 0 1,0 0-16,-1 0 16,26 0-1,49 0 1,25 0 0,-49 0-1,-50 0-15,-1 0 31</inkml:trace>
  <inkml:trace contextRef="#ctx0" brushRef="#br0" timeOffset="206364.33">28850 16249 0,'0'0'0,"0"-25"16,0 0 31,0 50 0,0 0-32,0 0 1,-24-1-16,24 26 15,0-25-15,0 24 16,0 26 0,-25 24-1,25-24 1,-25-51-16,25 1 31,25-50 16,0 25-31</inkml:trace>
  <inkml:trace contextRef="#ctx0" brushRef="#br0" timeOffset="211364.25">30016 16224 0,'-24'0'31,"24"-25"94,-25 25-109,0 0-1,0 25-15,-49-25 16,-25 25-1,24-50 1,26 25 0,24-25-1,0-24 1,25-26 0,25 1 15,0 24-16,24 1 1,1 24 0,-1 0-1,1 25-15,24 0 16,1 25 0,-26 49-1,1 1 1,-25-1-1,-50 25 1,0 0 0,-49 1-1,-1-1 1,-49-49 15,25 24-15,50-74-16,-26 25 15,25 0 1,26-50 15,24-25-15,24 1 0,26 24-1,25 0 1,-1 0-1,-24 25 1,-26 0 0,1 50-1,25-1 1,-25 1 15,-1-25-15,26 0-1,-25-1 1,0-24-16</inkml:trace>
  <inkml:trace contextRef="#ctx0" brushRef="#br0" timeOffset="212330.48">30637 16125 0,'0'0'0,"0"-25"0,24 25 15,-24-25 32,-24 50-31,-1 0-16,-25 74 15,1-25 1,-26 26 15,1-1-15,-1-49-1,75-26 1,-25-24 0,25-24 15,25-1-15,0-25-1,0 0 1,25-24-1,-1 0 1,26-50 0,-1 24-1,0 1 1,-49 50 0,0 24 15,-25 0-16,25 25 1,0 50 0,-25 24-1,0 0 1,-25 26 0,25-1-1,0-25 1,0-24-1,0-1 1,0-24 0,0 0 31</inkml:trace>
  <inkml:trace contextRef="#ctx0" brushRef="#br0" timeOffset="212632.72">30537 16348 0,'0'0'0,"0"-25"63,25 25-63,0 0 15,25-25-15,-26 25 16,26 0-1,49 0 1,-49 0-16,-25 0 16,-1 0-1</inkml:trace>
  <inkml:trace contextRef="#ctx0" brushRef="#br0" timeOffset="213248.14">31207 16274 0,'25'0'31,"0"0"-31,0 0 31,-1 0-31,1 24 16,25-24-1,49-24 1,-25 24 0,-49-25-16,50 0 15,-51-25 17,-48-24-17,-26 74 1,-24 0-1,-26 25 1,26 24 0,24 26-1,1-1 1,49 25 0,25-24-1,24-25 1,75-26-1,0 1 1,0-50 0</inkml:trace>
  <inkml:trace contextRef="#ctx0" brushRef="#br0" timeOffset="213948.47">31976 15629 0,'0'0'0,"0"-25"0,0 0 15,0 0 1,50 0-1,-25 25-15,24 0 16,26 0 0,-26 25-1,-24 25 17,0 24-17,-25 1 1,-25 24-1,-25-49 1,26-26 0,48-48 31,-24-1-47,100-75 15,-1-24 1,0 25-1,-49 50 1,-25 24 0,-25 0-1,-25 50 32,25 0-31,-25-1-1,0 51 1,25-26-16,-25 26 16,50-1-1,0-24 1,49-25 0,1-25-1,-1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7:00:51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5954 1836 0,'-25'0'0,"50"-25"15,-25 0 63,0 75-78,-25-25 16,-25 24-16,25 26 16,-24-26-1,24 1-15,0-1 16,-24 26 0,24-26-1,0-49-15,25-24 31,25-1-31,0-25 16,49-99 0,25-49-1,0 24 1,1 25 0,-26 50 15,-74 74-31,25 1 15,0 24 1,-25 124 15,0 24-15,0 26 0,0-50-1,0-25 1,0 1-1,0-51 1,0-24 15</inkml:trace>
  <inkml:trace contextRef="#ctx0" brushRef="#br0" timeOffset="216.77">5954 1985 0,'-25'-25'31,"0"25"-15,25-25-16,50 25 15,-26-25-15,51 0 16,49-24-1,-50 24-15</inkml:trace>
  <inkml:trace contextRef="#ctx0" brushRef="#br0" timeOffset="784.62">6524 1761 0,'25'0'32,"-25"-24"-32,0-1 15,50 25 1,-26 0 0,26 25-1,-25-1-15,0 51 16,-25-26-1,0 1-15,-25 49 16,-25-49 0,25-25-1,50-50 32,-25 0-47,50-99 16,24 0-1,1 25 1,-26 24 15,-24 26-15,-25 24 15,-25 99-15,1 50-1,-1 0 1,25-49 0,0-26-1,25-24 1,-1 0-16</inkml:trace>
  <inkml:trace contextRef="#ctx0" brushRef="#br0" timeOffset="1200.85">7492 1811 0,'25'0'31,"-50"0"-31,74 0 15,1-25 1,0 0 0,-1 1-1,-49-26 1,0 0 0,-49 50-1,-51 0 1,76 25-16,-51 25 15,25 24 17,26 1-17,24-26 1,74 1 0,75-25-1,0-25 1,-50 0-16</inkml:trace>
  <inkml:trace contextRef="#ctx0" brushRef="#br0" timeOffset="1717.43">8013 1216 0,'0'0'0,"-25"-25"16,25 0-16,25 0 31,24 0-15,1 1 0,-1 24-1,-24 49 1,-25 26-1,-49 98 1,24-98 0,0-51-1,50-48 17,-25-26-17,49 0-15,26-74 16,-1 25-1,1 50 1,-50 24 0,-25 0 15,-25 50-15,-50 49-1,51 25 1,-1 25-1,50-49 1</inkml:trace>
  <inkml:trace contextRef="#ctx0" brushRef="#br0" timeOffset="2033.94">8633 1712 0,'0'0'0,"0"25"31,25-25-16,24 0 1,50 0 0,26 0-1,-51-25 1,-49 25-16</inkml:trace>
  <inkml:trace contextRef="#ctx0" brushRef="#br0" timeOffset="2268.4">8906 1513 0,'0'0'0,"-25"-25"16,25 75 31,0-25-32,0 49-15,0 1 16,-50 98 0,-24 1-1,24-25 1,25-100-16</inkml:trace>
  <inkml:trace contextRef="#ctx0" brushRef="#br0" timeOffset="2701.18">9675 1538 0,'0'0'0,"0"-25"15,25 25 1,-1-49-1,1 24-15,25 25 16,-1 0 0,1 49-1,-25 26 1,-25 49 0,-50 25-1,1-25 16,-1-99-31,25 24 16,0-24-16,50-25 47,25 0-47,-1-25 16,26 25-16,98-49 15,-49-1 1,-74 50-16</inkml:trace>
  <inkml:trace contextRef="#ctx0" brushRef="#br0" timeOffset="4351.18">10692 1414 0,'0'0'0,"0"-25"0,0 0 32,0 50-17,-25 0 1,0 25-16,0 24 16,-74 100-1,74-100-15,-49 50 16,74-74-1,-25-50 17,25-25-17,50-74 1,74-100 0,0-24-1,-25 49 1,-49 75-1,-26 99 17,-24 75-17,25-26-15,-25 125 16,0-1 0,0-24-1,0-25 1,0-74-1,25-25 1</inkml:trace>
  <inkml:trace contextRef="#ctx0" brushRef="#br0" timeOffset="4535.04">10692 1761 0,'0'0'0,"-50"0"16,75 0 31,25 0-47,98-24 16</inkml:trace>
  <inkml:trace contextRef="#ctx0" brushRef="#br0" timeOffset="4933.81">11386 1737 0,'0'0'0,"25"0"0,0 0 15,0-25 1,49 0-1,1-25 1,-26 1 0,-24-26-1,0 50 1,-100 1 0,1 73-1,-25 1 1,24 49-1,51 0 1,24 25 15,49-74-15,75-25 0,25-25-1,0-50 1</inkml:trace>
  <inkml:trace contextRef="#ctx0" brushRef="#br0" timeOffset="5534.01">12056 992 0,'0'0'0,"0"-25"16,0 1-16,0-1 16,50 25-1,-25-25 1,74 0 0,-50 50-1,1 25 1,-50 49-1,-25 0 1,-24-24 0,24-26-1,25-24 1,0-75 0,49-49-1,26 0 1,24 0-1,-49 49 1,-50 25 15,25 0-15,-50 50 15,0 0-15,-25 49-1,25 26 1,25-1 0,25-25-1,25 1 1,-25-75 0</inkml:trace>
  <inkml:trace contextRef="#ctx0" brushRef="#br0" timeOffset="12812.18">13768 1637 0,'0'0'15,"0"-25"32,0 1 47,0 48-94,0-48 63,49 24-63,1 0 15,25-25-15,-1 25 16,100-25-1,-26 25 1,-24-25 0,-99 25-1,0 0 32</inkml:trace>
  <inkml:trace contextRef="#ctx0" brushRef="#br0" timeOffset="13384.32">15058 1216 0,'0'0'0,"0"-25"31,0 50 0,0-1-15,-50 26-16,1 24 15,24-24 17,0-25-17,50-25 1,0 0-16,49 0 16,50-25-1,0 25 1,-99 0-1,0 74 1,0-24 0,-25 24-1,-25 26 1,-25-51 0,-49 26 15,49-75-31,-24 25 15,24-25-15,-24 0 16,-50 0 0,49-75-1,51 50-15</inkml:trace>
  <inkml:trace contextRef="#ctx0" brushRef="#br0" timeOffset="13724.28">15182 1141 0,'0'-25'31,"-25"1"-31,25-1 31,25 25-15,24 0-1,125-25 1,-99 25-16,49 0 16,-75 0-1,-24 0 32,-50 0-47</inkml:trace>
  <inkml:trace contextRef="#ctx0" brushRef="#br0" timeOffset="14636.12">16546 868 0,'0'0'0,"25"0"15,-50 25 79,-24 25-94,24-1 16,-25 1-16,1 49 15,-75 75 1,49-1 0,50 26-1,50 24 1,74-24 0,25-51-1,0-48 1,-74-75-1,-25-25 17,0 0-17,-1-25 1,-24 0-16</inkml:trace>
  <inkml:trace contextRef="#ctx0" brushRef="#br0" timeOffset="16385.27">17117 1340 0,'-25'0'15,"25"-25"17,-25 50 46,25-1-63,0 26-15,-49 24 16,49-24-16,-25 24 16,-25 26-1,1-26 1,-1-24 0,50-25-16,0-50 46,0 0-46,50-99 32,49-75-17,25 1 1,-25 74 0,-25 50-1,-49 49 1,0 25-1,-25 25 17,25 24-32,-25 50 15,25 25 1,-25-24 0,0-1-1,24-25 1,-24-49-1,0 25 17,25-50-17</inkml:trace>
  <inkml:trace contextRef="#ctx0" brushRef="#br0" timeOffset="16618.23">17142 1488 0,'0'0'0,"-25"0"31,25-24 0,25 24-15,24-25-1,26 0-15,49 0 32,-25 25-32</inkml:trace>
  <inkml:trace contextRef="#ctx0" brushRef="#br0" timeOffset="17285">17737 1340 0,'0'0'0,"0"-25"0,25 0 31,0 25-31,-1 0 16,76 0-1,-26 25 1,0 0-1,-49 49 1,-25 50 0,-49-25-1,-26-24 1,75-50-16,-25-1 16,1-24 15,73-74-16,26-50 17,24 0-17,-25 25 1,-49 49 0,0 50-1,-25 25 1,-25 0-1,0 74 1,25-50-16,-24 51 16,-1-26-1,50-49 1,24 0 0</inkml:trace>
  <inkml:trace contextRef="#ctx0" brushRef="#br0" timeOffset="17668.15">18680 1563 0,'24'-25'47,"1"0"-47,0 0 16,74-24-1,-24 24 1,-50-25 0,-25 26-1,-25-1 1,-50 50 0,-24 24-1,0 26 1,49-1-1,50 0 17,25 1-17,0-50-15,99 0 16,25-25 0,-75 0-16</inkml:trace>
  <inkml:trace contextRef="#ctx0" brushRef="#br0" timeOffset="18168.11">19201 943 0,'0'0'15,"0"-50"1,24 50-16,1-25 0,50 0 15,24 1 17,0 24-17,-49 24 1,-50 51 0,-25-1-1,-25 1 1,25-26-1,1-49 1,24 25 0,49-74-1,26-26 1,74-99 0,-100 100-1,-74 99 32,1 24-31,-26 51-1,25-1 1,25-25 0,0-24-16</inkml:trace>
  <inkml:trace contextRef="#ctx0" brushRef="#br0" timeOffset="18437.23">19920 1588 0,'0'0'0,"25"0"47,24 0-47,1 0 15,24 0-15,26 0 16,-26 0 0,100 0-1,-125 0-15,26-25 16</inkml:trace>
  <inkml:trace contextRef="#ctx0" brushRef="#br0" timeOffset="18668.39">20317 1389 0,'0'0'0,"-25"0"15,0 0 1,25 25-1,0 0 1,-25 24 0,25 75-1,-49 100 1,49-100 0,0-75-16</inkml:trace>
  <inkml:trace contextRef="#ctx0" brushRef="#br0" timeOffset="19234.98">21136 1364 0,'0'0'15,"0"-49"1,0 24-16,-25 25 31,25 50-15,-25 49-1,0 50 1,-25-25 0,26-50-1,24-24 1,-25-50-1,25-50 1,49-74 0,1-50-1,74-49 1,-74 149-16,24-50 16,-24 49-1,-25 75 1,-25-25 15,24 50-15,1 75-1,-25 24 1,25 49 0,0-24-1,0-25 1,-25-49-1,24-1 1,-48-49-16</inkml:trace>
  <inkml:trace contextRef="#ctx0" brushRef="#br0" timeOffset="19419.43">21284 1612 0,'0'0'0,"-49"-24"0,24 24 16,0-25 0,0 0-1,25 0 1,25 25 0,174 0-1</inkml:trace>
  <inkml:trace contextRef="#ctx0" brushRef="#br0" timeOffset="21301.49">21929 1563 0,'0'0'0,"25"0"15,25 25 1,-1-25-16,26 0 15,-1 0 17,-24-25-17,-50-25 1,0 25 0,0-24-1,-50 49 1,-24 25-1,-1 24 1,26 1-16,49 49 16,25 0-1,49-24 1,50-50 0,0-25-1</inkml:trace>
  <inkml:trace contextRef="#ctx0" brushRef="#br0" timeOffset="21801.59">22599 992 0,'0'0'0,"0"-25"16,0 1-1,50 24 1,24 0 0,25 24-1,-49 51 1,-50-1 0,-50 1-1,1-1 1,-1-49-1,50-50 17,50 0-17,24-74 1,25-25 0,-24 25-1,-75 74 1,25 25-1,-50 25 1,0 24 0,0 51-1,0-26 1,75 25 0,0-49-1</inkml:trace>
  <inkml:trace contextRef="#ctx0" brushRef="#br0" timeOffset="22267.55">23492 695 0,'0'0'0,"0"-25"31,0 0-15,25 25-16,0 25 15,49 24 1,-49 1-16,74 24 16,0 50-1,-24 50 1,-1 74-1,-74 0 17,-24 0-17,-26-74 1,-25-75 0,1-24-1,0-26 1,24-24-1,25-25 17</inkml:trace>
  <inkml:trace contextRef="#ctx0" brushRef="#br0" timeOffset="22941.93">24807 2009 0,'0'25'16,"0"-50"0,25 50 15,0-25-31,24 0 15,26 25 1,98-25 0,1 0-1,-50 25 1,-50-25 0,-49 0 15,-50 0-31</inkml:trace>
  <inkml:trace contextRef="#ctx0" brushRef="#br0" timeOffset="23236.18">25105 1910 0,'0'0'15,"0"-25"17,0 50-1,0 25-31,0-25 16,0 24-1,0 50 1,0 25-1,0 1 1,24-76 0</inkml:trace>
  <inkml:trace contextRef="#ctx0" brushRef="#br0" timeOffset="23836.28">26022 1414 0,'0'0'16,"0"-25"-1,0 0 17,25 75-32,-25-25 15,0 74 1,-25 50 0,25-50-1,0 0 1,25-49-1,75-25 17,48-25-17,-73-25-15,49-25 16,-75-49 0,-24 0-1,0 74 1,-25 50 15,-25 25-15,0 74-1,1 0 1,-1 24 0,25-48-1,0-26 1,0-49-1,25-25-15</inkml:trace>
  <inkml:trace contextRef="#ctx0" brushRef="#br0" timeOffset="24485.36">27263 1488 0,'0'0'0,"0"-24"32,-25 73-1,25-24-31,-25 25 15,0 24-15,1 75 32,-1 0-17,0-75 1,0-24 0,25-25-1,0-50 1,25-50-1,74-73 1,-49 48-16,99-98 16,-50 49-1,-25 50 1,-74 74 0,25 25-1,-25-25 16,25 124-15,-25 25 0,-25 50-1,0 0 1,25-25 0,25 24-1,0-123 1,0-25-1,0-25 1</inkml:trace>
  <inkml:trace contextRef="#ctx0" brushRef="#br0" timeOffset="24669.39">27412 1811 0,'0'0'0,"-50"-50"32,75 50-17,0-24 1,99 24 0,0-25-1</inkml:trace>
  <inkml:trace contextRef="#ctx0" brushRef="#br0" timeOffset="25185.77">27982 1588 0,'0'0'0,"25"-25"31,0 25-15,0 0-16,24 49 15,-24 26 17,0-1-17,-25 1 1,-25-1 0,0-24-1,0-50 1,25 25-1,25-50 1,0 0 0,74-74-1,1-50 1,-51 74-16,26-24 16,-51 50-1,1 49 1,-25-25 15,-49 99-15,-1 50-1,0 25 1,26-50 0,48 1-1,26-51 1</inkml:trace>
  <inkml:trace contextRef="#ctx0" brushRef="#br0" timeOffset="25585.35">28850 1737 0,'0'0'0,"0"-25"16,25 0-1,0 25 1,99-25 0,-25 0-1,-24-24 1,-50-1 0,-1 0-1,-48 50-15,-51 0 16,-24 25-1,0 74 1,49 1 0,25-1-1,25 0 1,75-24 0,49-26-1,0-24 1,-75-25-1</inkml:trace>
  <inkml:trace contextRef="#ctx0" brushRef="#br0" timeOffset="26119.87">29495 1092 0,'0'0'0,"0"-50"16,50 50-1,0 0 1,-1 25 0,26 0-1,-50-25 1,-1 24-16,1 26 31,-25 24-15,0 1-1,0-50 17,0-50-1,25 0-31,0 0 15,24-49 1,26-1 0,-26 26-1,-24-1 1,-50 75 15,-24 49-15,-1 50-1,25 25 17,25 25-32</inkml:trace>
  <inkml:trace contextRef="#ctx0" brushRef="#br0" timeOffset="26436.07">30116 1885 0,'-25'0'16,"99"0"15,-24 0-31,-1 0 0,1 0 16,0 0 0,123-24-1,-98 24 1</inkml:trace>
  <inkml:trace contextRef="#ctx0" brushRef="#br0" timeOffset="26669.3">30091 2034 0,'0'0'0,"-50"25"31,75 0-15,74-25-1,25 0 1,25-25 0,-74 25-16</inkml:trace>
  <inkml:trace contextRef="#ctx0" brushRef="#br0" timeOffset="27469.17">31232 1811 0,'25'-25'47,"0"25"-47,-1-25 15,26 25-15,24-74 16,-24-1 0,-25-24-1,-50 25 1,-25 24-1,-24 25 17,0 25-17,-26 25 1,26 25 0,24 24-1,26 25 1,48 26-1,100 48 1,0-74 0,-49 1-1,-50-26 1,-25-24 0,-25-1-1,-50-24 1,-24 0 15,25-50-15,24 0-1,25-49 1,25-1 0,75-98-1,24 98 1,0 1-1,-24 49 1</inkml:trace>
  <inkml:trace contextRef="#ctx0" brushRef="#br0" timeOffset="27919.06">31803 1960 0,'0'0'0,"24"0"0,26 0 16,74-25 0,-25 0-1,-24 0 1,-51-24-1,1-1 1,-50 25 0,-24 1-1,-26 24 1,-24 49 0,25 1-1,-1 49 1,51-49-16,24 49 31,24 0-15,51-25-1,49-24 1,0-50 0,-25 0-1</inkml:trace>
  <inkml:trace contextRef="#ctx0" brushRef="#br0" timeOffset="28686.25">32497 1364 0,'0'0'0,"0"-24"32,0-1-17,25 25 1,0 0-16,0 0 16,49 25-1,-24-25 1,-1 49-1,-49-24-15,25 25 16,-25 24 0,-25-24-1,0-26 1,1 1 0,48-50 46,1 1-46,25-26-16,-25 25 15,74-74 1,-25 0 0,-49 74-1,0 0 1,-25 0-1,-25 50 48,0 0-47,0 0-16,1 49 15,-1 1 1,25 24-1,25-25 17,-1-49-32,26 50 15,-25-51 1,0-24 0</inkml:trace>
  <inkml:trace contextRef="#ctx0" brushRef="#br0" timeOffset="33136.18">5730 4639 0,'0'0'0,"0"-25"32,-24 0 15,-1 25-47,-25 0 15,1 0 1,-51 0-1,76 0 1,-1 0 0,0 0-1,25 50 32,0-25-47,0 0 16,0 74-1,-25 50 1,0 24 0,0 1-1,-74 124 1,50-100 0,-26-24-1,50-50 1,25-50-1,25-24 17,74-25-17,25-25-15</inkml:trace>
  <inkml:trace contextRef="#ctx0" brushRef="#br0" timeOffset="34132.18">6202 5160 0,'0'25'63,"-25"24"-48,0 1-15,0 24 16,-49 75-1,24-25 1,1 0 0,-1-74-1,25-50 1,50-25 0,0-74-1,49-50 1,26-25 15,-26 1-15,25-1-1,0 75 1,-49 24 0,-50 51-1,25 24 1,0 24-1,-25 51 1,24 74 0,1 0-1,25 74 1,-25-99 0,-1-25-1,-24-49 1,25-75 46,-25 0-62</inkml:trace>
  <inkml:trace contextRef="#ctx0" brushRef="#br0" timeOffset="34569.14">6103 5433 0,'-25'0'31,"25"25"-15,49-25-1,-24 0 1,74 0-1,25 0 1,-24-25 0,-76 50-1,1-25 17</inkml:trace>
  <inkml:trace contextRef="#ctx0" brushRef="#br0" timeOffset="35341.78">7541 5532 0,'-24'0'16,"-1"0"15,50-25 16,-1 25-47,51 0 15,-26 0-15,26 0 16,-26-25-16,51 25 16,-76 0-1,1 0 16</inkml:trace>
  <inkml:trace contextRef="#ctx0" brushRef="#br0" timeOffset="36119.06">8757 5110 0,'25'-24'15,"-50"48"32,25 1-47,-25 25 16,0-25-16,-49 74 31,49-50-15,25-24-16,-25-25 15,50 0 1,25-25 0,74-24-1,25 24 1,-25 25-1,24 74 1,-98 1 0,-25-1-1,-25 25 17,-75-24-17,-24-25 1,-25-1-1,0-49 1,50-25 0,49 1-16</inkml:trace>
  <inkml:trace contextRef="#ctx0" brushRef="#br0" timeOffset="36757.19">9055 4986 0,'0'-25'31,"-25"25"-15,0 0 109,0 0-109,0 0-1,1 0 1,-1 0 0,0 0 15,50 0 0,0-24-31,24 24 16,100 0-1,25 0 1,-26 0 0,-48 0-1,-76 0 1,-48 0 31,-26 24-32,25 1 1</inkml:trace>
  <inkml:trace contextRef="#ctx0" brushRef="#br0" timeOffset="37670.14">10295 5160 0,'0'0'0,"25"0"0,-25-25 31,0 50-15,0 0-16,-50 74 16,-24 25-1,-1 0 16,26-50-15,24-24 0,0-50-1,25-25 1,0 0-16,74-74 16,26-50-1,49-49 1,-1 24-1,-73 75 1,-26 74 0,-49 0-1,25 25 1,0 75 0,-25 49-1,0 25 16,0 24-15,50 26 0,-1-125-1,1-24 1,-25-25 0,-1-25-1</inkml:trace>
  <inkml:trace contextRef="#ctx0" brushRef="#br0" timeOffset="37886.12">10444 5507 0,'0'0'16,"-75"-25"-1,51 1-15,-1 24 0,50-25 47,99 0-31,74 0-1,-74 25-15</inkml:trace>
  <inkml:trace contextRef="#ctx0" brushRef="#br0" timeOffset="38735.22">11610 5309 0,'-50'0'16,"75"0"31,24 0-32,26 0 1,-1 0-16,26 0 16,24-25-16,-25 25 15,50 0 1,-75 0-1</inkml:trace>
  <inkml:trace contextRef="#ctx0" brushRef="#br0" timeOffset="39003.26">12031 5160 0,'0'0'0,"-24"-25"32,24 50 15,0 25-32,-25 24-15,0-24 16,25 24-16,-25 25 15,-49 25 1,24 0 0,50-74-1</inkml:trace>
  <inkml:trace contextRef="#ctx0" brushRef="#br0" timeOffset="39520.51">12676 4937 0,'0'0'0,"0"-25"0,25 25 15,-25-25 17,0 75-32,-25 49 15,1 25 1,24 0 0,0-50-1,74-49 1,0-25 15,50-49-15,-74-1-16,0 0 15,-1-49 1,1 50 0,-75 123 15,0 75-16,0-25 1,1 0 0,-1-50-1,25-24 1</inkml:trace>
  <inkml:trace contextRef="#ctx0" brushRef="#br0" timeOffset="40020.3">13768 5234 0,'0'0'0,"0"-49"32,-25 74-17,0 24-15,0 1 16,-49 74-1,24-25 1,26-74 0,24 0-1,0-50 1,74-74 0,75-125-1,-50 51 16,0 24-15,-49 99 0,-25 25-1,-25 75 1,25-25 0,-25 74-1,24 50 1,-24 0-1,0-25 1,-24-25 0,24-49-1,0-26 1</inkml:trace>
  <inkml:trace contextRef="#ctx0" brushRef="#br0" timeOffset="40203.58">13867 5358 0,'0'0'16,"-25"0"-16,0-24 15,25-1 1,0 0 0,50-25-1,49 26 1,-24 24-16,98-25 15</inkml:trace>
  <inkml:trace contextRef="#ctx0" brushRef="#br0" timeOffset="40702.92">14462 4515 0,'0'0'16,"0"-25"-16,-24 0 0,24 1 15,49-1 17,26 0-17,49 0 1,-50 25-1,-24 0 1,-25 50 0,-1-1-1,1 51 1,-25 24 0,25 49-1,-50 1 16,25-75-31,0 0 16,-25 1-16,1 73 16,-26 1-1,50-50 1,-25-25 0,25-49-1,-49-25 1,-26-25-1</inkml:trace>
  <inkml:trace contextRef="#ctx0" brushRef="#br0" timeOffset="41521.69">15728 4986 0,'-25'0'15,"50"0"-15,-50-25 0,0 1 16,25-1-16,25 25 16,24 0-1,26-25-15,98 25 16,1 50-1,-75 49 1,-99 50 0,-99 0-1,-50-25 1,50-50 0,99-74 30,99-99-30,75-75 0,-75 75-16,100-124 15,-75 99 1,-100 74 0,1 75-1,-99 74 1,-25 75-1,24 24 1,50-49 0,50-75-1,74-49 1</inkml:trace>
  <inkml:trace contextRef="#ctx0" brushRef="#br0" timeOffset="41886.83">17067 5234 0,'0'0'0,"25"-24"31,-25-1-31,0 0 16,99-25-1,25 1 1,-74-1-16,-1 25 15,1-49 1,-50 24 0,-99 50-1,-50 75 1,-49 98 15,148-24-31,50-25 31,74-25-15,50-49 0,50-50-1,-25 0 1</inkml:trace>
  <inkml:trace contextRef="#ctx0" brushRef="#br0" timeOffset="42403.17">17737 4515 0,'0'0'0,"0"-74"16,0 24 0,50 25-1,-1 0 1,50 25 15,1 25-15,-51 50-1,-24 24 1,-75 0 0,1-25-1,24-49 1,0-25-1,100-74 1,24-50 0,0-50-1,-24 50 1,-51 74 0,-24 75 15,0 0-31,-24 99 31,-1 0-15,25 0-1,49-25 1,-24-74-16,0 25 0</inkml:trace>
  <inkml:trace contextRef="#ctx0" brushRef="#br0" timeOffset="43805.13">19052 5358 0,'0'25'31,"49"-25"16,-24-25-32,25 25-15,24 0 16,25 0-16,1 0 16,73-24-1,-73 24 1,-76 0-16,1 0 16,0-25-1</inkml:trace>
  <inkml:trace contextRef="#ctx0" brushRef="#br0" timeOffset="44052.74">19523 5185 0,'0'0'0,"-25"0"16,25-25-16,0 50 46,25 49-30,-25-24 0,-25 24-16,0 100 31,1-25-31,-1-50 16,25-25-1</inkml:trace>
  <inkml:trace contextRef="#ctx0" brushRef="#br0" timeOffset="44653.54">20788 4639 0,'0'-25'0,"0"0"47,-25 25-32,25 25 32,0 0 31,-24 0-46,24 24-32,-25 1 15,-25 24-15,50 1 16,-25 24-16,1 100 16,-1-1-1,74-24 16,-24-125-31,50 51 16,-1-26 0,0-49-1,1-25 1,-26-25 0</inkml:trace>
  <inkml:trace contextRef="#ctx0" brushRef="#br0" timeOffset="45136.98">21334 4986 0,'0'0'0,"0"-25"0,0 1 16,0-1 15,25 0-15,24 25 0,51 0-1,-1 25 1,-25 74-1,-74 0 1,-25 50 0,1-74-16,-51 49 15,26-75 1,24-24 0,0-25 15,99-25-16,75 0 1,25-24 0,-25-1-1,-100 25-15</inkml:trace>
  <inkml:trace contextRef="#ctx0" brushRef="#br0" timeOffset="45686.88">22301 5110 0,'0'0'0,"0"-24"0,25 24 16,-25-25 15,-25 99-15,-24 50-1,-1 0 1,1-49 15,49-51-15,0 1-1,-25-25-15,50-25 16,24-99 0,50-49-1,1-26 1,-26 50-1,-49 75 1,0 24 0,-25 26 15,25 73-15,-1-24-1,-24 25 1,25 74-1,0 99 1,0-99 0,0-25-1,24-24 1,-24-26 0,-25-24-1,0 0 1</inkml:trace>
  <inkml:trace contextRef="#ctx0" brushRef="#br0" timeOffset="45886.43">22401 5309 0,'0'0'0,"0"-25"16,-25 25-1,25-25 1,49 0 0,51 1-1,49 24 1</inkml:trace>
  <inkml:trace contextRef="#ctx0" brushRef="#br0" timeOffset="46494.33">23666 5334 0,'-25'0'16,"50"-25"46,0 25-46,24 0-16,1-25 16,24 25-16,-24 0 15,0 0 1,-1 0-16,26 0 16</inkml:trace>
  <inkml:trace contextRef="#ctx0" brushRef="#br0" timeOffset="47039.18">24807 4862 0,'0'0'0,"0"-25"0,0 50 63,-25 0-63,0 0 16,25 0-16,-24 24 31,48-49-16,1 25 1,99-50 0,-25 25-1,-24 0 1,-26 50 0,-24 24-1,-25 50 1,0-24-1,-74 24 1,-25-100 0,-25 1-1,24-50 1,51 1 0</inkml:trace>
  <inkml:trace contextRef="#ctx0" brushRef="#br0" timeOffset="47239.13">24881 4837 0,'0'0'0,"25"-99"31,0 74-15,0 25-16,49-24 15,25-1 1,1 0 0</inkml:trace>
  <inkml:trace contextRef="#ctx0" brushRef="#br0" timeOffset="47770.1">25626 4837 0,'0'0'0,"0"25"15,-25 0 1,25 0-16,-25 24 16,0 100-1,25-25 1,-25-24-1,1-26 1,24-99 31,0-24-31,24-26-16,26 1 15,0-1-15,49-123 31,50 24-15,-100 125 0,-24 73 15,0 1-15,0 74-1,-1 50 1,1 0-1,-25-74-15,25-26 16,25 50 0,-1-24-1,-24-50 1</inkml:trace>
  <inkml:trace contextRef="#ctx0" brushRef="#br0" timeOffset="47970.08">25923 5185 0,'0'0'0,"-124"-50"16,99 50 0,25-25-1,25 25 1,99-24-1,50 48 1</inkml:trace>
  <inkml:trace contextRef="#ctx0" brushRef="#br0" timeOffset="48684.24">26792 5234 0,'0'0'0,"0"-24"141</inkml:trace>
  <inkml:trace contextRef="#ctx0" brushRef="#br0" timeOffset="49054.04">26444 4441 0,'0'0'0,"0"-50"0,0 25 16,0 0 0,25 50 31,-25 25-47,25-1 15,24 125 1,-24 24-1,0 51 1,-25-26 0,-50-124-16,-24 75 15,-25-75 1,0-49 0,49-50-1</inkml:trace>
  <inkml:trace contextRef="#ctx0" brushRef="#br0" timeOffset="49788.08">27312 5036 0,'0'0'0,"-24"0"15,48 0 32,26 25-31,0-25-16,-1 0 15,1-25 1,0 25-16,-1-50 16,-49 1-1,0-1 1,-49-24 0,-1 74-1,-49 0 1,-1 74-1,51 50 1,49 0 0,49-25-1,26-24 1,123-50 0</inkml:trace>
  <inkml:trace contextRef="#ctx0" brushRef="#br0" timeOffset="50321.39">28032 4242 0,'0'0'0,"0"-25"16,0 0-16,25 25 31,-1 0-31,51 25 16,-1 0 0,-24 25-1,-50 24 1,-25 1 15,-49-26-15,49-49-16,0 25 15,0-25 17,100-74-17,-1-1 1,1-24-1,-51 49 1,-24 75 31,-24 25-47,24 49 16,0 0 15,24-24-31,1-1 0</inkml:trace>
  <inkml:trace contextRef="#ctx0" brushRef="#br0" timeOffset="50603.63">28677 4961 0,'49'0'47,"1"25"-31,24-50-16,-24 25 15,74-24 1,-49 24-16</inkml:trace>
  <inkml:trace contextRef="#ctx0" brushRef="#br0" timeOffset="50787.26">28503 5234 0,'0'0'0,"-25"25"31,50 0-31,25-25 16,49 0-16,-25 0 16</inkml:trace>
  <inkml:trace contextRef="#ctx0" brushRef="#br0" timeOffset="51371.18">29719 5011 0,'0'0'0,"0"-99"31,0 74-31,25 0 15,24-49 1,26-1 0,-51 51-16,1-51 15,-50 50 1,-24 1 0,-1-1 15,-49 50-16,25-1 1,24 51 0,50 49-1,25 0 1,74 0 0,25 0-1,-25 50 1,-99-75-1,-49-50 1,-51 1 0,-24-50-1,25 0 1,25-25 0,74-24-1,0-26 16,74-49-15,50 25 0,0 25-16</inkml:trace>
  <inkml:trace contextRef="#ctx0" brushRef="#br0" timeOffset="51788.16">30289 5160 0,'50'0'16,"-25"0"-16,24-25 16,26 25-16,-1 0 15,1-25 1,49-24-1,-75-26 1,-74 26 0,-74 49-1,0 0 1,0 49 0,49 51-1,25-1 1,25 0-1,50 25 1,49-25 0,0-24-1,25-75 1,-74 0-16,0 0 16</inkml:trace>
  <inkml:trace contextRef="#ctx0" brushRef="#br0" timeOffset="52454.96">31133 4639 0,'0'0'0,"-25"-50"31,50 50-31,0 0 0,24 0 16,26 0-1,-1 0 1,-24 25 15,-50 0-31,24 49 16,-24-24-1,-24 24 1,-1-24 0,0-25-1,0 0 1,50-50 31,0 0-47,49-49 15,25-26 1,-24 26 15,-50 24-31,-1 26 0,-24-1 16,25 0 15,-50 50 0,25 0-15,-24-1 0,24 26-16,0 49 15,24 25 1,26 0 0,25-49-1,-26-50 1,-49-1-1</inkml:trace>
  <inkml:trace contextRef="#ctx0" brushRef="#br0" timeOffset="56954.23">7194 4738 0,'-25'50'15,"0"24"-15,-49-24 16,0 24-1,-100 100 1,-74 49 0,25-24-1,49-1 1,75-74 0,49-49-1,50-51 1,50-48-16</inkml:trace>
  <inkml:trace contextRef="#ctx0" brushRef="#br0" timeOffset="57372.07">10667 4689 0,'0'0'0,"25"-25"0,0 25 15,-1 0 1,-24 25 15,-49 24-15,-1 1-16,-99 148 15,-99 50 1,-49 25 0,24-25-1,-25-24 16,75-76-15,99-48 0,124-76-16,25-48 15</inkml:trace>
  <inkml:trace contextRef="#ctx0" brushRef="#br0" timeOffset="57770.73">13495 4912 0,'0'-25'16,"0"50"-1,0 0-15,-25-1 16,-74 76 0,-50 49-1,-49 49 1,-1 0-1,50-24 1,25-50 0,0 25-1,99-124 1</inkml:trace>
  <inkml:trace contextRef="#ctx0" brushRef="#br0" timeOffset="59854.2">11436 8286 0,'0'-25'31,"25"25"-15,-50 0 15,-25 0 251,26 0-282,-1 25 15,0-25-15,-25 24 16,-24 26-1,24 0 1,-24 24 0,-1 25-1,51 1 1,-1 24 0,50-75-1,-25 1 1,24-25-16,26 49 15,49-49 1,1-25 0,24 0-1,24-75 1,-24 1 0,-49-25-1,-50 0 1,-1-25-1,1 24 1,-50-24 0,-49 50-1,49 49-15,-99-25 16,0 50 15,0 0-15,25 25-1,25 25 1,74-25-16</inkml:trace>
  <inkml:trace contextRef="#ctx0" brushRef="#br0" timeOffset="60607.65">13073 8856 0,'0'0'15,"-25"0"1,25-25 0,25 25 46,25 0-46,-1 0-16,51 0 15,-26-24 1,25 24-16,75 0 16,-50 0-1,-74 0 1,-26 0-1,1 0 17</inkml:trace>
  <inkml:trace contextRef="#ctx0" brushRef="#br0" timeOffset="60990.32">13520 8559 0,'0'0'16,"0"-25"-1,-25 50 48,25-1-63,-25 26 15,0 24-15,25 1 16,-49 98 0,-26 1-1,26 0 1,24-25-1,0-50 1,0-50-16</inkml:trace>
  <inkml:trace contextRef="#ctx0" brushRef="#br0" timeOffset="63204.19">13594 8608 0,'0'0'32,"-25"0"-32,-24 25 15,-26 0-15,-49 49 16,50 1-1,49-26-15,-25 75 16,100-49 0,49-50-1,25-25 1,0-50 15,-74-25-15,-50-24-1,-74 0 1,24 74 0,-49 25-1,49 25-15,-49 49 16,74-24 0,75 49-1,74-99 1,-50 0-1</inkml:trace>
  <inkml:trace contextRef="#ctx0" brushRef="#br0" timeOffset="63571.97">13743 8087 0,'-25'0'31,"75"0"0,24-25-15,1 25 0,49 0-16,99-24 15,-74-1 17,-124 25-32,-25 0 31,-25 0-16</inkml:trace>
  <inkml:trace contextRef="#ctx0" brushRef="#br0" timeOffset="64188.93">15554 8261 0,'-25'-25'32,"25"0"-17,25 0-15,0 25 16,99-49 0,0 49-1,0 0 1,-99 25-16,-25 49 15,-75 50 1,-49-25 0,75-74 15,49 0-15,74-25-1,50 0 1,-25 25-1,-74 24 1,-25 26 0,-50-1-1,-74-24 1,0-1 0,0-49-1</inkml:trace>
  <inkml:trace contextRef="#ctx0" brushRef="#br0" timeOffset="64701.37">16770 8459 0,'24'0'0,"-48"0"0,48-24 16,-24-1-1,-24 25 1,-1 49 0,-25 51-1,25-1 1,0-25 0,1-49-1,24-50 16,24-24-15,1-1-16,0-49 16,50-100-1,-26 125-15,75-100 32,-74 149-17,-25 50 16,-1 74-15,1 50 0,0-25-1,-25-24 1,25-26 0,0-24-1</inkml:trace>
  <inkml:trace contextRef="#ctx0" brushRef="#br0" timeOffset="64904.92">16720 8509 0,'0'0'0,"-25"0"16,0 0-16,25-25 15,0 0 1,50 25 0,74-24-1,25 24 1,24 0 0</inkml:trace>
  <inkml:trace contextRef="#ctx0" brushRef="#br0" timeOffset="65338.76">17886 8534 0,'0'25'15,"25"-25"-15,-1 0 16,1 0-1,25-25 1,99 25 0,-25-50-1,-75 25 1,-24-24-16,-50-1 16,-24 0-1,-26 50 1,-24 50-1,25 0 1,24 49 0,25 0-1,75 25 1,49-25 0,50-49 15,0-50-16,-100 0-15</inkml:trace>
  <inkml:trace contextRef="#ctx0" brushRef="#br0" timeOffset="65821.63">18655 7889 0,'0'-25'16,"0"50"-16,25-75 0,-1 50 16,1-25-16,25 25 15,-1 0-15,125 25 32,-124 25-17,-50 49 1,-75-25-1,1 1 1,49-75 0,0 0-1,50 0 1,0-25-16,25-25 16,24 1-16,-24-26 15,49-49 1,-50 50-1,-24 49 1,-50 75 15,25-1-31,-24 51 16,-1-1 15,50 25-15,49-25-16</inkml:trace>
  <inkml:trace contextRef="#ctx0" brushRef="#br0" timeOffset="66188.24">20267 8831 0,'25'-24'46,"0"-1"-30,25 25-16,24 0 16,25-25-1,75 25 1,24 25 0,-148-50-16,49 25 15</inkml:trace>
  <inkml:trace contextRef="#ctx0" brushRef="#br0" timeOffset="66372.21">20416 8980 0,'0'0'0,"-74"25"16,74 0-1,49-25 16,125 0-15,24-25 0,-98 25-16</inkml:trace>
  <inkml:trace contextRef="#ctx0" brushRef="#br0" timeOffset="66938.53">21954 8633 0,'0'0'0,"0"-25"0,75-49 31,-26 49-31,174-74 31,-148-1-15,-50 1-1,-50 25 1,-50 49 0,-73 25-1,24 25 1,74 24 0,0 51-1,75-1 1,0-25-16,25-24 15,-1 24-15,1-24 16,99 124 15,-149-75-31,0-25 16,-75-24 15,-74-50-15,25 0-1,25-25 1,74-49 0,50-26-1,74-48 1,50 24 0,-25 24-1,-49 76-15</inkml:trace>
  <inkml:trace contextRef="#ctx0" brushRef="#br0" timeOffset="67338.86">22971 8658 0,'0'0'0,"25"-25"15,25 25-15,-1 0 16,51-25 0,-26 25-1,-24-25-15,-1-49 16,-49 24 0,-25 1-1,-74 24 1,0 50-1,0 24 1,24 26 15,75-26-31,-25 1 0,50 74 32,50-50-17,49 1 1,49-75-1,-24 0-15</inkml:trace>
  <inkml:trace contextRef="#ctx0" brushRef="#br0" timeOffset="67939.23">23790 7963 0,'0'0'16,"25"-49"-16,-1-1 31,1 50-15,50 0-1,-1 25 1,-24 49-1,-25 1 1,-1 24 0,-48-25-1,-26-24 1,50-25 0,0-50 15,0 0-16,50-49 1,49-50 0,-74 49-16,74-24 15,-50 25 1,-49 49 15,0 50 0,-24-1-15,-1 76 0,0-1-1,25 0 1,25 0 0,49-24-1,-49-51-15</inkml:trace>
  <inkml:trace contextRef="#ctx0" brushRef="#br0" timeOffset="81673.1">10717 11163 0,'0'0'0,"0"25"47,0 0-32,24-25 1,1 0-16,0 25 16,25-25-16,-1 0 15,75-25 1,-24 25 0,-1-25-1</inkml:trace>
  <inkml:trace contextRef="#ctx0" brushRef="#br0" timeOffset="81923.25">10543 11461 0,'0'0'0,"-25"25"15,0-25 1,25 25-1,25-25 1,50 24 0,24-24-1,0 25 1,25-25 0,25 25-1</inkml:trace>
  <inkml:trace contextRef="#ctx0" brushRef="#br0" timeOffset="82372.99">11238 11188 0,'0'0'0,"0"-25"0,0 1 31,0 48 16,49-24-47,1 25 15,123 25 1,51-1 0,-75 1-1,-75-25 1,-49 0-1,-50-1 1,-49 26 0,-26 24-1,-24 1 1,-25 49 15,25 0-15,50-25-1,49-74-15,0 0 16,25 0 0,25-75-16</inkml:trace>
  <inkml:trace contextRef="#ctx0" brushRef="#br0" timeOffset="82706.17">11461 11114 0,'0'0'0,"0"-25"0,-25 50 47,25 0-31,-25 49-1,0 50 1,1 25 0,-1 0-1,0 0 1,0-25 0,0-75-1,25-24 1,25-25-1</inkml:trace>
  <inkml:trace contextRef="#ctx0" brushRef="#br0" timeOffset="84606.13">16695 11436 0,'0'0'0,"-25"-25"31,0 25-31,25-24 32,50-1-17,0 25 1,99-25-1,-100 25-15,26 0 16,-75 74 0,-75 26-1,-74-1 1,50-50 0,74-24-1,50 0 1,74 0-1,1-25 1,-26 25 0,-49 24-1,-25 26 17,-25-50-32,-49 49 15,-50 0 1,-1-49-1,26-25 1,25 0-16</inkml:trace>
  <inkml:trace contextRef="#ctx0" brushRef="#br0" timeOffset="84889.71">15430 11759 0,'-25'0'31,"0"0"-31,75 0 31,0-25-15,74 25 0,24-25-1,-24 25 1</inkml:trace>
  <inkml:trace contextRef="#ctx0" brushRef="#br0" timeOffset="85473.11">17613 11659 0,'25'0'16,"-25"50"-1,-25 0 1,-25 24 0,1 1-1,24-26 1,0-49-1,25 25 1,0-75 0,75-74-1,24-25 1,50 1 15,-25 24-15,-100 99-16,1 0 15,0 25 1,-25 50 0,25 49-1,0 25 1,-25 0 0,24 0-1,-24-50 1,25-49-1,-25 0 1</inkml:trace>
  <inkml:trace contextRef="#ctx0" brushRef="#br0" timeOffset="85657.08">17811 11709 0,'25'25'0,"-50"-50"0,1 25 0,48 0 47,1 0-47,0 0 15,49 0-15,75 0 16,-74 0 0</inkml:trace>
  <inkml:trace contextRef="#ctx0" brushRef="#br0" timeOffset="85876.97">18953 11734 0,'24'0'46,"26"0"-46,24 0 16,1-25-16,24 25 16,75 25-1,-100-25-15</inkml:trace>
  <inkml:trace contextRef="#ctx0" brushRef="#br0" timeOffset="86074.46">19176 11932 0,'0'0'0,"-50"0"31,100 0-15,-1 0-1,51 0 1,123-24-16</inkml:trace>
  <inkml:trace contextRef="#ctx0" brushRef="#br0" timeOffset="86606.08">20615 11535 0,'24'-74'0,"-48"148"15,48-198-15,1 75 0,-74-26 16,-51 51 15,-24-1-15,25 74-1,74-49-15,-24 75 16,49-1 0,99 25-1,-25-49-15,26 0 16,48 49 0,-48 0-1,-76 0 1,-24-74-16,-49 25 15,-174-25 17,99-25-32,74 0 15,0-100 17,100-24-17,49-25 1,25 50-1,-49 50 1,-51 24-16</inkml:trace>
  <inkml:trace contextRef="#ctx0" brushRef="#br0" timeOffset="87423.19">17315 13619 0,'0'0'15,"25"0"1,-50 0-1,-24 75 1,49-26-16,-50 51 16,25-1-1,-24 0 1,24-99 0,25 25-1,25-100 1,49-73-1,50-101 1,0 51 0,-49 99-1,-51 74 17,-24 0-17,25 25-15,0 99 31,0-24-31,-25 98 16,25 1 0,24-25-1,1-50 1,-1-74 0,-49 0-1</inkml:trace>
  <inkml:trace contextRef="#ctx0" brushRef="#br0" timeOffset="87624.38">17514 13768 0,'0'0'0,"-25"0"16,-25 0 15,50-25-16,25 25-15,25 0 0,24 0 16,75-25 0,-50 25-16</inkml:trace>
  <inkml:trace contextRef="#ctx0" brushRef="#br0" timeOffset="87856.03">18531 13694 0,'0'0'0,"-25"0"15,50 0 1,24 0 0,1 24-1,49-24 1,50 0-1,-50 0 1,-74 0-16</inkml:trace>
  <inkml:trace contextRef="#ctx0" brushRef="#br0" timeOffset="88023.31">18680 13892 0,'0'0'0,"-25"25"0,0-25 15,75 25 17,98-50-17,51 25 1</inkml:trace>
  <inkml:trace contextRef="#ctx0" brushRef="#br0" timeOffset="88640.18">20019 13669 0,'0'0'0,"-25"0"16,25-25-16,0 0 15,25 0-15,0 1 16,25-1 0,49-50-1,0-24 1,-74-50-1,-75 100 1,-49 49 0,-25 25-1,50 24 1,74 26 0,49 24-1,75 0 1,25 25-1,-25-50 1,-74 1 0,-50-1-1,-149 1 17,25-50-17,0-50 1,74 0-1,50-49 1,25-51 0,99 1-1,-25 25 1</inkml:trace>
  <inkml:trace contextRef="#ctx0" brushRef="#br0" timeOffset="88908.29">19473 13619 0,'0'0'15,"0"-25"1,-24 25 0,48 0-1,1-24-15,0 24 16,25 0-16,49 0 16</inkml:trace>
  <inkml:trace contextRef="#ctx0" brushRef="#br0" timeOffset="89407.34">21086 14066 0,'25'-25'0,"-50"50"16,25-50 15,-25 25-31,-25 25 16,-74 74-1,-99 25 1,0 25 0,-25 0-1,99-25 1,99-75 0</inkml:trace>
  <inkml:trace contextRef="#ctx0" brushRef="#br0" timeOffset="89791.06">20838 14562 0,'0'0'16,"25"-50"0,-1 26-1,1 24 1,50-25-1,49 25 1,-50 49 0,-74 1-1,-49-25-15,-51 24 16,51-24 0,49 25-1,124-25 1,-75-1-1,51 51 1,-100-1 15,-75-24-15,-74-1 0,-24-49-16</inkml:trace>
  <inkml:trace contextRef="#ctx0" brushRef="#br0" timeOffset="90306.19">15876 13049 0,'0'-25'16,"0"50"-16,-24-50 0,-1 25 16,0 25-1,0 124 1,-24 99-1,-1 99 1,0-173 0,-49 173-1,50-198 1,-26 198 0,75-273-1,0-24-15</inkml:trace>
  <inkml:trace contextRef="#ctx0" brushRef="#br0" timeOffset="91406.37">15827 13272 0,'0'-74'16,"0"148"-16,0-198 15,0 74-15,0 25 0,25 1 16,24-1 0,1 0-1,49 0 1,75 25 0,99-25-1,49 1 1,125 24-1,74 0 1,74 0 0,-273 0-16,1 24 15,595 26 1,-621-50 0,200 50-1,73-26 1,-322-24-1,-99 25 1,-25-25 15,-74 0-31,-25 25 32,24 25-17,1 99 1,-50 49-1,25 224 1,24-100 0,-24-198-1,99 224 1,-74-200 0,-26-48-1,-24-51 1,-24 1-1,24-25 1,-50 0 0,-24-1 15,24-24-31,-24 0 16,-1 0-16,-123-24 15,74 24 1,-323-25-1,25-25 1,174 50 0,0-25-16,-223 0 15,-75 1 1,0-1 0,249 25-1,-1 0-15,-248 0 16,50 0-1,0 0 1,248 0 0,-248-25-1,173-25 17,-74 1-17,224 49-15,-75-25 16,124 25-1,74 0 1,25 25 0,0-25-1,50-25 1</inkml:trace>
  <inkml:trace contextRef="#ctx0" brushRef="#br0" timeOffset="92457.44">4937 15926 0,'0'0'0,"-25"25"0,25 0 16,25 49-1,-1-49 1,26 0 0,0-25-1,-26-25 1,1-24 0,-74-1-1,-1 25 1,-24 25-1</inkml:trace>
  <inkml:trace contextRef="#ctx0" brushRef="#br0" timeOffset="92774.89">4639 16125 0,'-50'0'16,"25"0"15,1 25-31,48-1 16,-24 26 0,25 0-1,0-50 1,0 0-1,-25-50 17,0 0-17,-25 26 1,-49-1-16</inkml:trace>
  <inkml:trace contextRef="#ctx0" brushRef="#br0" timeOffset="93073.12">4490 15653 0,'0'0'0,"-50"-49"31,50 74 16,0-1-47,25-24 15,0 0-15,25 0 32,-50-24-17,24 24 1</inkml:trace>
  <inkml:trace contextRef="#ctx0" brushRef="#br0" timeOffset="93656.76">5755 15579 0,'0'0'0,"0"-25"32,0 50-17,0 0 1,25-25-1,0 25-15,24-50 16,-24 25 0,74-75-1,-49-24 1,-50 50 0,0 24-1,-25 25 1,0 74-1,25 50 1,25 75 0,0-100-16,0 99 15,0-24 17,-25-50-17,-25-50 1,-50-49-1,-24-25 1,0-74 0,25-50-1,74 25 1,0 74-16</inkml:trace>
  <inkml:trace contextRef="#ctx0" brushRef="#br0" timeOffset="94240.51">6599 16125 0,'0'0'16,"24"0"-16,-24 49 31,-24-24-31,24 0 15,0 49 1,0 26 0,0-51-16,24 1 15,-24 49 1,-24 25 0,24-99 15,-25-75-16,25-49 1,-25-50 0,25 25-1,25 0 17,24 25-17,-24 49-15,25-24 16,-25 49-1,24-24 1,-24 49 0,0 74-1,-25 50 1,0-25 0,-50-24-1,-49 24 1,0-74-1,49-25 1,50-50 0</inkml:trace>
  <inkml:trace contextRef="#ctx0" brushRef="#br0" timeOffset="94541.49">7417 15976 0,'0'0'16,"-25"0"-16,1 0 0,48 0 31,1 25-15,0-25-16,0 0 15,49 0 1,-49-25 0,74 25-1,-24-25 1,-1 0 0</inkml:trace>
  <inkml:trace contextRef="#ctx0" brushRef="#br0" timeOffset="94711.15">7665 16174 0,'0'0'0,"0"25"32,-24-25-32,48 0 15,51-25 1,123 1-1</inkml:trace>
  <inkml:trace contextRef="#ctx0" brushRef="#br0" timeOffset="95072.98">8608 15852 0,'-25'-25'16,"0"25"-1,1 0 1,48 0 0,1-25-1,25 25-15,49-25 32,-25 1-17,-49 24 1</inkml:trace>
  <inkml:trace contextRef="#ctx0" brushRef="#br0" timeOffset="95606.88">9203 15604 0,'0'0'0,"75"-75"16,-50 51-1,-1-1 1,1 0 0,0 0-16,-25-24 31,-25-1-15,-24 25-1,-26 25 1,26 25-16,-1 0 15,0 24 1,50 26 0,25-26-1,74 26 1,1-1 0,24-24-1,-75 24 1,-74 26-1,-24-76 1,-26 26 0,-24-50-1,50 0-15,-1-25 32,25-24-17,25-1 1,75-25-1,-1 1 1,25 49 0</inkml:trace>
  <inkml:trace contextRef="#ctx0" brushRef="#br0" timeOffset="95890">8955 16174 0,'0'0'0,"-49"0"31,74 25-15,24-25-1,50-25 1,50 25-1,25-49 1,-50 49 0,0-25-1,-99 0-15</inkml:trace>
  <inkml:trace contextRef="#ctx0" brushRef="#br0" timeOffset="96357.37">9327 16447 0,'0'0'0,"-24"0"16,48-25 30,1 25-46,0-24 16,0 24 0,0 0-16,-1 0 15,-24 24 1,-24 26 0,24 0-1,49-25 16,26-50-15,-1 50 0,-74-1-1,25 26 17,-25-25-32,-50 49 15,-24 1 1,-25-26-1,49-24 1,25-50-16</inkml:trace>
  <inkml:trace contextRef="#ctx0" brushRef="#br0" timeOffset="97041.96">10096 15877 0,'0'0'0,"0"-25"31,0 0-31,25 25 16,-25-25-1,25 25 1,25-25 0,-26 25-1,51 0 1,-50 25 0,0 50-1,-25 49 1,-25-50-16,-50 50 15,1-49 1,24-51 0,75-73 31,49-75-32,75-50 1,-25 0-1,-24 50 1,-51 75 0,-49 24-1,25 0 1,-75 75 0,1 49-1,-26 0 1,51 25-1,24-24 1,24-51 0,51-24-1,24-25 17,-74-25-32</inkml:trace>
  <inkml:trace contextRef="#ctx0" brushRef="#br0" timeOffset="97657.74">11337 15902 0,'0'0'0,"-25"24"31,25 1-31,50-25 16,-26 0-1,76 0 1,-1-25 0,-74 25-16,24-24 15,-24-51 1,-25 25-1,-25 1 1,-24 49 0,-1 0-16,-74 74 31,50 1-15,24 24-1,25 0 1,50-24-1,49-1 1,75-49 0,-25-25-1,-49 0-15,24-50 16,-25 1 0</inkml:trace>
  <inkml:trace contextRef="#ctx0" brushRef="#br0" timeOffset="98174.79">12007 15306 0,'0'-25'16,"0"50"-16,-25-74 15,25 24 1,49-25-1,-24 50-15,50-25 16,98 25 0,-74 25-1,-74 50 1,-50 24 0,-24 0-1,-1-25 1,50-49-1,0 0 1,25-75 0,49-49-1,51-50 17,-51 25-17,-24 25 1,-75 124 15,0 49-15,-25 50-1,26 0 1,24 0 0,-25-24-1</inkml:trace>
  <inkml:trace contextRef="#ctx0" brushRef="#br0" timeOffset="98807.24">13396 16075 0,'0'0'0,"0"-25"16,25 25 15,-1 0-31,-24 25 16,0 50-1,25 24 1,0-25 0,-25-24-1,50-50 1,-26 0-16,76-75 15,48-73 1,26-1 0,-50 25 15,-99 99-15,0 0-1</inkml:trace>
  <inkml:trace contextRef="#ctx0" brushRef="#br0" timeOffset="101684.34">15752 15852 0,'0'0'16,"25"0"0,-25-25 62,25 25-63,0 0-15,-25-25 16,25 0 0,-25 1-1,0-1 1,-50 25-1,25 49 1,0 1 0,1-25-1,24 0 1,24-25 15,1 0-15</inkml:trace>
  <inkml:trace contextRef="#ctx0" brushRef="#br0" timeOffset="102007.99">15554 16026 0,'0'0'0,"-25"24"16,-24-24 0,24 25-16,25 0 15,0 0 1,25 0 0,-1-25-1,26-50 1,-25 0-1,-25-24 1,-25 24 0,-25 1-1</inkml:trace>
  <inkml:trace contextRef="#ctx0" brushRef="#br0" timeOffset="102294.94">15405 15554 0,'0'0'0,"0"-25"16,-25 25 0,-24 25-1,49 0 1,0 0-1,0 0 1,25-1 15</inkml:trace>
  <inkml:trace contextRef="#ctx0" brushRef="#br0" timeOffset="103007.06">16894 15926 0,'0'0'0,"0"-49"16,0 24 0,-25 25-1,0 50 1,0 49 0,25-50-16,0 1 15,99 24 1,-24-74-1,24-49 1,0-50 15,-49-25-15,-25 49 0,-1 75-1,-24 75 16,0 73-15,25 26 0,0 74-1,0-25 1,-25-99-16,-25 75 16,-25-50-1,-49-100 1,0-49-1,49-124 1,26-49 0,73-1-1</inkml:trace>
  <inkml:trace contextRef="#ctx0" brushRef="#br0" timeOffset="103275.14">17861 16472 0,'25'0'15,"-25"-25"-15,25 25 31,24 0-31,50-25 16,26 25 0,-26 0-1,-50-24 17</inkml:trace>
  <inkml:trace contextRef="#ctx0" brushRef="#br0" timeOffset="103457.75">17985 16596 0,'0'0'0,"-25"0"0,0 25 15,1-25 1,73 25 0,75 0-1,-49-50 1,-1 25-16</inkml:trace>
  <inkml:trace contextRef="#ctx0" brushRef="#br0" timeOffset="104275.53">19002 16298 0,'25'-24'15,"-25"-1"1,-25 0 15,0 50-15,-74 0 0,0 74-1,49-25 1,25 26-1,75-51 1,49-24 0,1 0 15,-26-25-31</inkml:trace>
  <inkml:trace contextRef="#ctx0" brushRef="#br0" timeOffset="104524.86">19176 16671 0,'0'24'31,"0"1"-15,0 0-1,0 25-15,-25-1 16,25 26-16,0 49 16,0-75-16,-25 75 31,50-74-15</inkml:trace>
  <inkml:trace contextRef="#ctx0" brushRef="#br0" timeOffset="105057.25">19746 16447 0,'-24'0'16,"24"-25"-1,24 25 17,1-24-32,25 24 15,-25 0 1,24-25-1,1 0 1,-50 0 0,25 0-16,-25 1 15,-75-1 1,1 25 0,-1 25-1,1 24 1,24 26-1,25 24 1,25 0 0,100-24 15,98-26-15,1-24-1,-125-25-15</inkml:trace>
  <inkml:trace contextRef="#ctx0" brushRef="#br0" timeOffset="105642.71">20292 15902 0,'0'0'0,"0"-50"32,0 25-17,50 25 1,24 0-1,25 25 1,-24 25 0,-50-1-1,-25 1 1,-50-1 0,25-24-1,25-50 16,25 1-31,49-76 16,-24 26 0,0 24-1,-1-24-15,-24 49 32,-50 75-1,0 24-16,1 25 1,-1 1 0,50-51-16,-1 1 15,1-25-15</inkml:trace>
  <inkml:trace contextRef="#ctx0" brushRef="#br0" timeOffset="105892.15">20937 16522 0,'25'25'31,"24"-25"-16,76 0 1,-1 0 0,-50-25-1,-24 25-15,49 0 16</inkml:trace>
  <inkml:trace contextRef="#ctx0" brushRef="#br0" timeOffset="106141">21235 16398 0,'-25'0'32,"25"49"-1,0-24-31,0 25 15,25 49 1,0 0 0,-1-24-1,26-51 1</inkml:trace>
  <inkml:trace contextRef="#ctx0" brushRef="#br0" timeOffset="106457.31">22177 16249 0,'0'0'0,"-24"-50"16,24 25-1,-25 25 1,25 25-1,-50 50 1,1-1 0,24 25-1,0-24 1,50-26 0,49-24-1,25 0 1,25-25-1</inkml:trace>
  <inkml:trace contextRef="#ctx0" brushRef="#br0" timeOffset="106708.11">22574 16522 0,'0'0'0,"25"0"0,0 49 31,-25-24-15,-25 50 0,-24 24-1,-26 0 1,50-74 0,50-25-1,74 0 1,-24-25-16,74-25 15</inkml:trace>
  <inkml:trace contextRef="#ctx0" brushRef="#br0" timeOffset="107142.3">23219 16447 0,'0'0'0,"-24"0"0,-1 0 16,50-25-1,24 25-15,50 0 16,1-24 0,-26 24-1,-24-50 1,-26 0-1,-73 26 1,-26 24 0,-24 49-1,0 1 17,0 49-17,74 0 1,50-49-16,24 24 15,51-49 1,48 0 0,1-50-1,-74 0-15</inkml:trace>
  <inkml:trace contextRef="#ctx0" brushRef="#br0" timeOffset="107674.01">23715 15529 0,'25'0'15,"0"0"17,-50 50-32,50-25 15,-25 49 1,25 1-1,-25-51-15,25-24 16,49 0 0,1-24 15,-1-76-15,-49 26-1,0 49 16,-50 25-15,0 75 0,0 24-1,0 0 1,50-49 0,-25-25-1</inkml:trace>
  <inkml:trace contextRef="#ctx0" brushRef="#br0" timeOffset="108124.16">24311 15604 0,'0'0'16,"25"-50"-1,-25 25 1,24 50 15,1 25-31,-25-25 16,25 74-1,-25 0 1,0-74-16,-25 0 16,25 0-1,25-100 16,49-24-15,-24-25 0,0 74-1,-25 25 17,-25 1-17,-25 73 1,25 50-1,0 100 1,49-50 0,-24-75-16</inkml:trace>
  <inkml:trace contextRef="#ctx0" brushRef="#br0" timeOffset="108590.77">24609 16621 0,'-25'0'16,"50"0"-1,-1 0 1,26-25-16,99 25 16,0 0 15,-25 0-15,-100 0-1,1 0 1</inkml:trace>
  <inkml:trace contextRef="#ctx0" brushRef="#br0" timeOffset="110525.07">26047 16224 0,'0'-25'62,"0"0"251,25 1-298,0-1-15,0 0 16,0 0 0,-1 0-16,1-49 15,0-25 1,0 24 0,-25 1-1,-50 24 1,-49 25-1,-25 25 1,25 25 0,-1 25 15,76-1-31,-1 26 16,74 24-1,100 0 1,50 1-1,-50-26 1,-75 0 0,-49-24-1,-75-25 1,-74 24 0,-25-49-1,50 25 1,74-50-1,50-24 1,99-26 15,0 1-15,-74 49-16</inkml:trace>
  <inkml:trace contextRef="#ctx0" brushRef="#br0" timeOffset="110807.86">25750 16671 0,'0'0'0,"-25"0"0,0 0 15,50 0 16,24-25-15,26 50-16,123-25 16,26 0-1,-1 0 17,-74 0-17,-125 0-15</inkml:trace>
  <inkml:trace contextRef="#ctx0" brushRef="#br0" timeOffset="111291.08">26221 16943 0,'0'0'0,"-25"0"31,0 0-15,75 0 0,24 0-16,50 0 31,-49 0-15,-100 25-1,0 0 1,-24 0-16,-1-25 15,0 25-15,26-1 16,73 1 0,75 0-1,0 25 1,-25-1 0,-49 26-1,-50-1 1,-50-24-1,-49-1 1,0-24 0,0 0 15,24-50-15</inkml:trace>
  <inkml:trace contextRef="#ctx0" brushRef="#br0" timeOffset="111940.96">27436 16348 0,'0'0'0,"-24"-50"31,24 26-15,24-1-1,1 25-15,0-25 16,74 50-1,1 0 1,-26 24 0,-24 26-1,-50-1 1,-100 25 0,51-74-16,-1 0 15,25 0-15,-24 0 16,49-1-1,25-48 1,74-51 15,25-49-15,49-25 0,-49 25-1,-99 50 1,25 74-1,-50-25 1,-50 75 0,1 49-1,24-50-15,-25 51 16,50-1 0,50 0-1,-25-74 1</inkml:trace>
  <inkml:trace contextRef="#ctx0" brushRef="#br0" timeOffset="112358.15">28528 16447 0,'-25'-25'31,"50"1"-15,25 24-16,-26-25 16,76 0-1,-26-25 1,-49-24 0,-25 24-1,-25 26 1,-49 24-1,-1 49 17,26-24-32,-1 25 15,-24 24 1,49-49-16,0 24 16,25 1-16,0 25 15,74-1 1,75 0-1,0-49 1,-75-25-16</inkml:trace>
  <inkml:trace contextRef="#ctx0" brushRef="#br0" timeOffset="112924.88">29148 15653 0,'0'0'0,"25"-24"16,25-1 15,-26 25-31,1 0 15,50 49 1,-51 1 0,1 0-1,-50 49 1,25-49 0,-24-26-16,-1-24 15,25 25 16,25-50-15,24-49 0,26-50-1,-26 25 17,1 49-17,-50 25 1,25 25-1,-50 50 1,25-25 0,0 24-16,0 75 15,25 25 1,49-50 0,-49-49-1</inkml:trace>
  <inkml:trace contextRef="#ctx0" brushRef="#br0" timeOffset="113590.72">30637 16795 0,'0'0'0,"0"-25"0,0 0 16,24 0-1,1 25 16,-25 75-15,25 49 0,-25 24-1,0-73-15,0-25 16,0 24 0,0-49-1,50-50 16,-1-49-31,1 24 16,-1-49-16,100-100 31,0-49-15,0 74 0,-50 50-1,-74 75 1,0 49-16</inkml:trace>
  <inkml:trace contextRef="#ctx0" brushRef="#br0" timeOffset="114091.65">31009 16323 0,'0'0'0,"0"-25"31,0 50 16,0 0-32,0 25-15,-25 74 16,25-50 0,0-49-1,0 0 17,25-50-17,-25 0-15,74-74 16,50-25-1,25-50 1,-25 25 0,-25 75 15,-74 49-15,-25 0-1,25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26:10.8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5185 2332 0,'0'0'0,"-50"74"16,25-24-1,25-75 1,0 0 0,50-99-1,-1-25 1,1 50-16,49-99 15,-24 49 1,-50 74 15,24 75-15,-49 50 0,25 49-1,0 50 1,-25 0-1,0 0 1,-25-100-16,25 1 16,0 25-1</inkml:trace>
  <inkml:trace contextRef="#ctx0" brushRef="#br0" timeOffset="500.06">5259 2357 0,'0'0'0,"-25"-25"32,25 0-17,25 0 1,25 0 0,99-49-1,-25-25 1,-25 49-1,-50 25 1,-24 1-16,-25 48 47,0 1-47,0 50 16,25-1-1,25-24 1,24-26-1,25-48 1,-49-26 15,0-24-15,-26 24 0,-24 25-1,0 0 1,0 100-1,0 49 1,25-25 0,-25-24-1</inkml:trace>
  <inkml:trace contextRef="#ctx0" brushRef="#br0" timeOffset="932.88">6425 1985 0,'0'0'0,"25"-25"0,0 0 15,-1 0 1,26 25 0,-25 75-1,0 49 1,-50-25-1,25-74 1,0-50 15,25-25-31,-1 1 16,51-75 0,-26 24-1,-49 76 1,0 73-1,-49 26 1,24-1 15,25 0-15,50-49 0,49 0-1,-25 0-15</inkml:trace>
  <inkml:trace contextRef="#ctx0" brushRef="#br0" timeOffset="1117.41">7194 1935 0,'0'0'0,"0"-25"47,0 50-47,0 25 16,0 49-1,0-25 1,0 1 0</inkml:trace>
  <inkml:trace contextRef="#ctx0" brushRef="#br0" timeOffset="1250.82">7219 1761 0,'0'0'0,"-25"-74"16,0 49-1</inkml:trace>
  <inkml:trace contextRef="#ctx0" brushRef="#br0" timeOffset="1500.46">7492 1464 0,'0'0'0,"25"0"31,-25 24-15,-25 26 0,25 0-16,0 24 15,0 100 1,0-25-1,25-75 1,24-49 0,1-25-16</inkml:trace>
  <inkml:trace contextRef="#ctx0" brushRef="#br0" timeOffset="1699.4">7864 1513 0,'0'0'0,"0"-74"15,-25 123 32,0 1-47,0 99 16,1 25 0,24-26-1,49-73 1,75-75-1</inkml:trace>
  <inkml:trace contextRef="#ctx0" brushRef="#br0" timeOffset="1883.59">8310 1761 0,'0'0'16,"0"-24"-16,-24 24 15,24-25 1,0 99-1,24 25 1,-24-24 15,0-1-15</inkml:trace>
  <inkml:trace contextRef="#ctx0" brushRef="#br0" timeOffset="2033">8385 1662 0,'0'0'0,"-25"-74"15,0 49-15,0 0 16</inkml:trace>
  <inkml:trace contextRef="#ctx0" brushRef="#br0" timeOffset="2383.75">8782 1712 0,'0'0'16,"-25"0"0,0 0-16,-25 25 15,1-1 1,-1 51-1,25-1 1,50-24-16,0-25 16,25-25-1,49-25 1,-50 0 0,-24-25-1,-25 26 1,25 24-1,0 24 1,0 1 15,0 50-31</inkml:trace>
  <inkml:trace contextRef="#ctx0" brushRef="#br0" timeOffset="2650.44">9154 1737 0,'0'0'0,"25"-25"31,-1 0-31,1 50 16,0 24-1,0 26 1,0-26-1,-25-24 1,49-25 15,-24-25-31,25-49 16,-1 24-16</inkml:trace>
  <inkml:trace contextRef="#ctx0" brushRef="#br0" timeOffset="3018.3">9700 1712 0,'0'0'16,"0"25"-16,24-1 31,1-48-15,50-26-1,-26-25 1,-24 51-16,-25-1 15,0 74 32,-25 1-31,25 25-16,-25 24 16,1 174-1,24 49 1,-75 25-1,-74-74 1,-49-124 0,-149-124-1,173-149 1</inkml:trace>
  <inkml:trace contextRef="#ctx0" brushRef="#br0" timeOffset="3518.58">11758 1563 0,'0'0'0,"0"-25"16,25 25-1,-50 25 1,25 99-1,25-25 1,25-24 0,49-75-1,-24 0 1,-26-25-16</inkml:trace>
  <inkml:trace contextRef="#ctx0" brushRef="#br0" timeOffset="3716.15">12007 1439 0,'-25'-25'0,"50"50"0,-75-75 16,50 25 0,25 1-1,49-51 1,50 26-1,-49 24 1</inkml:trace>
  <inkml:trace contextRef="#ctx0" brushRef="#br0" timeOffset="3866.94">11858 1712 0,'0'0'0,"0"0"15,49-25 1,26 0 0,-1 0-16</inkml:trace>
  <inkml:trace contextRef="#ctx0" brushRef="#br0" timeOffset="4250.91">12478 1414 0,'0'0'0,"-99"50"16,74-50 0,25 24-1,124-24 1,-50 0 0,1 25-1,-26 74 1,-24 26 15,25-26-15,-25-25-1,-1-24 1,1-75 15,-25-25-15,25 1-16,-25-100 15,25-25 1,0 25 0,-25 100-1</inkml:trace>
  <inkml:trace contextRef="#ctx0" brushRef="#br0" timeOffset="4394.63">13545 1464 0,'24'49'0,"-48"-98"0,73 98 31</inkml:trace>
  <inkml:trace contextRef="#ctx0" brushRef="#br0" timeOffset="7118">10320 4937 0,'0'0'0,"-25"0"16,0 24 31,25 26-32,0 0-15,0-1 16,0 26-16,0-1 15,0 50 1,0-74 0,0-25-1,0-50 1,25-50 0,0-73-1,49-26 1,-24 124-16,24-24 15,-24 74 17,-25 74-17,-1 50 1,-24-49 0,0-50-1,25-100 16,25-49-15,-1-25 0,26 25-1,-1 99 1,-24 1-16,-1 73 16,1 50-1,-50 50 1,0 0 15,0-25-15,-25-49-16</inkml:trace>
  <inkml:trace contextRef="#ctx0" brushRef="#br0" timeOffset="7467.16">11312 4341 0,'0'0'0,"25"-25"0,-25 1 15,25 24-15,-1-25 16,1 25-1,0 74 17,0 50-17,-25-24 1,0-51 0,0-24-1,49-25 1,26-74-1,24-1 1</inkml:trace>
  <inkml:trace contextRef="#ctx0" brushRef="#br0" timeOffset="7884.56">12131 5234 0,'-25'0'15,"0"0"-15,0 0 16,25 25-16,25-50 31,0 25-31,124-49 16,-1-1-1,-48 50 1,-26-25 15,-49 25-31</inkml:trace>
  <inkml:trace contextRef="#ctx0" brushRef="#br0" timeOffset="9534.01">13371 4813 0,'0'-25'15,"-25"25"1,25-25 62,0 0-78,0 0 16,0 1-16,25-1 15,74-25 1,25 1 0,-25 24-1,-49 74 1,-50 75 0,-50 25-1,1-74 1,24-51 15,25 1-15,74-99-1,-24 24-15,49 25 16,-74 1 0,50 73-1,-75 26 1,0 49-1,-50-25 1,-25-25 0,1-49-1,24 0 1,26-75 0</inkml:trace>
  <inkml:trace contextRef="#ctx0" brushRef="#br0" timeOffset="10367.79">14512 4614 0,'25'0'0,"-25"-25"31,25 25 16,-25 25-47,0 25 16,24 49 0,-48 25-1,24-50-15,-25 1 16,25-50-1,-25-25 17,50-25-32,0-50 15,49-73 1,1 48 0,-26 51-1,1 49 1,-1 25 15,-24 74-15,-25-25-1,0-49-15,-25 0 16,50-50 15,0-25-15,0 1-16,24-1 15,1-24-15,24-25 16,1 74 0,-1 25-1,1 25 1,-1 49 0,-24-24-1,-25-1 16,-25-24-15</inkml:trace>
  <inkml:trace contextRef="#ctx0" brushRef="#br0" timeOffset="12351.09">16894 4589 0,'0'0'0,"0"-24"0,0 48 156,24-24 63,1 0-219,0-24 16,49 24-16,1 0 15,24-25-15,50 0 16,-100 25 0,26 0-1,-1-25-15,-49 25 16,0-25 15</inkml:trace>
  <inkml:trace contextRef="#ctx0" brushRef="#br0" timeOffset="12668.42">17241 4316 0,'0'0'0,"-25"-24"16,25-1-16,-25 25 15,25-25 1,-25 50 31,25 0-47,-24-1 15,48 76 1,-24-1 0,0 25-1,0 0 1,0-25 0</inkml:trace>
  <inkml:trace contextRef="#ctx0" brushRef="#br0" timeOffset="13133.89">17960 4168 0,'0'-25'0,"0"0"31,50 25-15,-25 0-16,24 0 15,-24 0 1,50 50-1,-51-1-15,1 50 16,-25-24 0,-124 99-1,50-100 1,49-24 0,50-50 30,24-25-30,125 25-16,24-50 31,-98 50-31</inkml:trace>
  <inkml:trace contextRef="#ctx0" brushRef="#br0" timeOffset="13401.11">19250 4441 0,'0'0'0,"-25"0"31,25-25-15,25 25-16,0 0 15,25 0 1,-1-25-16,75 25 16,0-25-1,-24 25 1</inkml:trace>
  <inkml:trace contextRef="#ctx0" brushRef="#br0" timeOffset="13569.04">19275 4589 0,'0'0'0,"-74"50"16,49-50-1,174 0 32,-75 0-47,50 0 16,-25-25-16</inkml:trace>
  <inkml:trace contextRef="#ctx0" brushRef="#br0" timeOffset="13951.45">20739 4292 0,'0'0'0,"-25"-25"31,0 0-31,-25 50 16,-24 0 0,49 24-16,-24 1 15,-26 148 1,75-98 0,50-26-1,49-49 1,50-25 15,-50-50-15,-49-24-1,-50-25 1,-75-1 0,-123-49-1,123 100 1,1 24-16</inkml:trace>
  <inkml:trace contextRef="#ctx0" brushRef="#br0" timeOffset="16534.64">22450 4515 0,'25'25'47,"-25"-50"-31,25 25-1,49-25-15,1 25 16,173-25 0,50-24-1,-174 49 1,0-25-16,49 0 16</inkml:trace>
  <inkml:trace contextRef="#ctx0" brushRef="#br0" timeOffset="16818.14">23864 4068 0,'0'-24'16,"0"-1"-1,25 25 1,74 0-1,-24 25-15,74 24 16,-75 1 0,0 123-1,-74-123 1,-49 0-16,-75 24 31,25-24-31,24-50 16</inkml:trace>
  <inkml:trace contextRef="#ctx0" brushRef="#br0" timeOffset="17033.97">23864 4143 0,'0'0'0,"25"-25"16,-25-25-16,0 26 15,0-1 1,-25 25-1,25 74 1,25 50 0,0 25-1,0 0 1,0-75 0</inkml:trace>
  <inkml:trace contextRef="#ctx0" brushRef="#br0" timeOffset="17434.86">25179 4019 0,'25'-25'15,"-50"50"-15,50 0 47,0 24-47,-25 1 0,24-1 16,1 1-1,0-50 1,25 0 0,24-74-1,-49-1 1,0 50-1,-25 50 17,25 25-17,-25 24 1,0-24-16,24 49 16,26 0-1,-50-74-15</inkml:trace>
  <inkml:trace contextRef="#ctx0" brushRef="#br0" timeOffset="17867.98">25576 3547 0,'0'0'0,"-50"-74"0,1 49 15,-26 0 1,1 25-16,-100 50 15,125 0 1,-100 98 0,74 76-1,26-1 1,49 0 0,49 1-1,75-51 1,75-49-1,24-74 1,-49-50 0,-25-75-1,-50-73 1,-50-51 0,-98-223-1,-50 199 1,-75 124 15,-49 99-15,-75 50-1</inkml:trace>
  <inkml:trace contextRef="#ctx0" brushRef="#br0" timeOffset="25317.86">12825 7889 0,'0'-25'31,"0"0"188,0 50-110,-25 0-93,50 24-16,-25-24 16,0 25-16,0 74 15,-25-25 1,25-49-1,0-26 17,0-48-1,0-1-31,0-25 16,25-99-1,25 25 1,-25 75-16,74-50 15,-25 49 1,1 50 0,-26 50-1,-49 98 1,0 1 15,-25-50-15,1-99-1,24-24 17,49-100-17,26-25 1,-1 74-16,25-49 16,1 75-1,-1 49 1,-50 74-1,1 50 1,-25 25 0,-25-25-1,0-25 1,-25-24 15,0-51-31,25 1 16</inkml:trace>
  <inkml:trace contextRef="#ctx0" brushRef="#br0" timeOffset="26051.49">14835 7864 0,'0'0'0,"-25"0"31,50-25 16,-1 25-47,26-25 16,24 25-16,75-24 15,0-26 1,-74 50 0,-51-25-1</inkml:trace>
  <inkml:trace contextRef="#ctx0" brushRef="#br0" timeOffset="26251.5">14959 8137 0,'0'0'15,"-75"25"16,125-25-31,24-25 16,125 0 0,-100 0-1</inkml:trace>
  <inkml:trace contextRef="#ctx0" brushRef="#br0" timeOffset="30051.68">16819 7442 0,'0'0'0,"0"-25"16,0 1 46,0 73-15,0 1-47,-25-1 16,25 51-16,0-1 15,0-25-15,0 26 16,0-1-16,0 25 16,0-75-1,0-24 1,25 0 15</inkml:trace>
  <inkml:trace contextRef="#ctx0" brushRef="#br0" timeOffset="30401.45">17588 8286 0,'0'0'15,"-25"0"-15,-24 0 16,24 0 0,0-25-1,50 0 1,49-25 0,26 50-1,-26 0 1,-49 50 15,-25 74-15,-25 0-1,0-74-15,-24-1 16</inkml:trace>
  <inkml:trace contextRef="#ctx0" brushRef="#br0" timeOffset="30769.22">18804 7517 0,'0'-25'0,"0"50"0,24-75 0,-24 25 16,25 25-1,0 0 1,50 50 0,-26 74-1,-24 25 1,-50-50-16,0-49 16,-24 49-1,-1-50 1,50-24-1,50-25 1,123-49 0,75-1-1,-173 25 1</inkml:trace>
  <inkml:trace contextRef="#ctx0" brushRef="#br0" timeOffset="33852.43">5706 10667 0,'0'0'0,"24"-25"0,-24 1 16,-24 24 15,-1 0-16,25 24-15,-25 1 16,25 25 0,25-50-1,0-25 1,-1 0-16,1-24 16,-25 24-1,-25-25 1,-24 25 15,24 25-31</inkml:trace>
  <inkml:trace contextRef="#ctx0" brushRef="#br0" timeOffset="34169.4">5433 10890 0,'-25'-24'31,"-25"73"-31,50-24 16,0 25-16,0-1 15,50 1 1,0-50 15,-26-25-15,1-25-1,-25 1 1,-49-1 0,-1 25-1,25 1-15</inkml:trace>
  <inkml:trace contextRef="#ctx0" brushRef="#br0" timeOffset="34603.39">5135 10369 0,'25'50'16,"-25"-25"-16,25 0 15,-1 0-15,-24-1 16,25-24 0,0 0-1,25-49 1,-50-1 0,-25 0-1,25 26-15,-50-1 31,25 0-15,1 50 0</inkml:trace>
  <inkml:trace contextRef="#ctx0" brushRef="#br0" timeOffset="36668.75">8558 10543 0,'0'0'0,"0"-25"0,0 1 31,0 48 0,-24 1-15,24 50-16,-25 49 16,25 0-1,25-50 1,74-74 15,25-50-15,-50-24-1,-74 24-15,25-49 16,-25 25 0,0 24-1,0 75 16,0 49-15,-25 125 0,-24 24-1,24 50 1,-74-50 0,-1 1-1,-24-100 1,75-75-1,-1-49 1,1-49 0,-1-100-1,50-50 1,25 75 0,0 75-16</inkml:trace>
  <inkml:trace contextRef="#ctx0" brushRef="#br0" timeOffset="37068.37">9228 11932 0,'0'0'0,"25"-24"15,-25-1-15,0 0 32,-25 25-17,0 0 1,1 0-16,-51 74 15,-24 1 1,25 49 0,49-25-1,74-25 1,51-49 0,24-25-1,-25-25 1</inkml:trace>
  <inkml:trace contextRef="#ctx0" brushRef="#br0" timeOffset="37353.94">10196 11511 0,'24'0'15,"1"-25"-15,25 25 16,0-25-16,49-25 31,-74 50-31</inkml:trace>
  <inkml:trace contextRef="#ctx0" brushRef="#br0" timeOffset="37536.24">10047 11709 0,'0'0'16,"-25"25"-16,-25-25 15,26 25 1,48 0 0,76-25-1,48-50 1,-73 25-16</inkml:trace>
  <inkml:trace contextRef="#ctx0" brushRef="#br0" timeOffset="38085.89">11833 11014 0,'0'0'0,"25"0"16,-25-24 0,25-1-16,-25 0 15,24 0 1,-24 0 0,-24 1-1,-26 24 1,-74 49-1,-25 75 1,75-24-16,-26 73 16,100-49-1,50-49 1,74-51 0,25-24-1,-25-24 1,-50-1-1</inkml:trace>
  <inkml:trace contextRef="#ctx0" brushRef="#br0" timeOffset="38335.55">12131 11486 0,'0'0'0,"0"25"31,0-1-15,0 1-1,24 0-15,-24 74 16,0 1 0,0 24-1,-24-50 1,48-24-1</inkml:trace>
  <inkml:trace contextRef="#ctx0" brushRef="#br0" timeOffset="39302.3">13024 11188 0,'0'-25'62,"24"50"-46,1-25-16,0 25 16,25-25-16,24 0 15,25-50 1,-24 26 0,-50-26-1,-1 0 1,-48-24 15,-1-1-15,-50 51-1,-24 24 1,-25 74 0,74 0-16,-74 75 15,50 50 1,49-50-1,50-1 1,74-98 0,75-25-1,24-50 1,1-49 0,-100-1-1</inkml:trace>
  <inkml:trace contextRef="#ctx0" brushRef="#br0" timeOffset="40171.53">13669 10394 0,'0'-25'31,"0"1"16,24 24-47,1-25 15,25 0-15,-1 25 16,1-25 0,49 25-1,-74 50 1,-25 49 0,-49 25-1,-1-49 1,0-51-1,50 1-15,-25-25 16,50-49 0,50-51-1,24-24 1,-25 25 0,-24 49-1,-50 26 16,0 48-15,-25 26 0,-24 99-1,49-75 1,49-24 0,50-25-1</inkml:trace>
  <inkml:trace contextRef="#ctx0" brushRef="#br0" timeOffset="40552.11">15356 11411 0,'0'0'16,"-25"0"-16,0 0 0,75 25 62,-1-25-62,26 0 16,24-25-16,0 25 15,99-49 1,-74-1 0</inkml:trace>
  <inkml:trace contextRef="#ctx0" brushRef="#br0" timeOffset="40769.35">15653 11163 0,'0'0'0,"-25"-49"16,1 24-1,24 50 16,0 24-31,0 1 16,0 124 0,0-100-16,0 124 15,0-98 1</inkml:trace>
  <inkml:trace contextRef="#ctx0" brushRef="#br0" timeOffset="41152.64">16894 11039 0,'0'0'0,"-50"-74"16,25 74 0,0 0-1,-24 25 1,24 24-16,-25 51 16,1 48-1,49-24 1,0-24 15,74-26-15,50-49-1,0-25 1,-74-25-16</inkml:trace>
  <inkml:trace contextRef="#ctx0" brushRef="#br0" timeOffset="41387.19">17340 11461 0,'0'0'0,"25"50"31,-50-26-31,0 51 16,-49 24-1,24-24 1,50-51 15,0 1-31,25-50 16,0 25-16,99-49 15,25-1 1</inkml:trace>
  <inkml:trace contextRef="#ctx0" brushRef="#br0" timeOffset="41869.29">18456 11238 0,'0'0'0,"-24"-25"16,-26 25 0,25 0-1,75 25 1,-25-25 0,74 0-1,0-25 1,-25-49-1,-74 24 1,-74 25 0,24 0-16,-74 75 15,0 24 1,100 75 0,24 0 15,49-50-16,75-74 1,25-25 0,25-74-16</inkml:trace>
  <inkml:trace contextRef="#ctx0" brushRef="#br0" timeOffset="42219.37">19126 10518 0,'25'-24'15,"0"-1"1,0 25-16,49 0 31,-49 74-15,-25 50-1,-50 0 1,1-49 0,24-75-16,50 24 15,49-24 1,75-49-1,-100-1-15</inkml:trace>
  <inkml:trace contextRef="#ctx0" brushRef="#br0" timeOffset="42685.95">19672 10518 0,'0'0'0,"0"-49"16,25 24 0,0 25-1,49 0 1,0 50 0,-49 24-1,-74 25 1,-1-24-1,25-51 1,25 1 0,75-74-1,24-51 1,0-24 0,-74 75-16,24-26 15,-49 50 16,-49 50-15,-26 50 0,51 24-1,-1 25 1,50-25 0,24-24-1,1-51-15</inkml:trace>
  <inkml:trace contextRef="#ctx0" brushRef="#br0" timeOffset="43302.48">22922 11560 0,'-25'0'32,"50"0"-17,-1 0 1,51 0-16,-1-25 16,199 25-1,99-24 1,100-1-1,49 25 1,-50-25 0,-149 0-1,-98-24 1,-125-1 0,-74 0-1</inkml:trace>
  <inkml:trace contextRef="#ctx0" brushRef="#br0" timeOffset="43636.46">25700 11139 0,'0'0'0,"0"-25"16,-25 25-1,0-25-15,1 0 31,73 50 1,1 0-17,24 0 1,1-1-16,73 26 16,-98 0-16,-25 24 31,-25 0-16,-99 26 1,-50-26 0,25-24-1,74-50-15</inkml:trace>
  <inkml:trace contextRef="#ctx0" brushRef="#br0" timeOffset="43852.7">25626 11064 0,'0'0'0,"0"-25"15,0 0 17,0 50-17,-25 25-15,25 74 31,25 50-15,-25 24-16</inkml:trace>
  <inkml:trace contextRef="#ctx0" brushRef="#br0" timeOffset="44753.36">27040 10593 0,'0'0'0,"-25"0"0,0 0 31,0 25-15,0-1 0,1 51-1,73 24 1,50-25 0,50 26-1,-74-26 1,-51 1-1,-98-1 1,-100-24 0,50-50-1,75-25-15</inkml:trace>
  <inkml:trace contextRef="#ctx0" brushRef="#br0" timeOffset="44919.84">27015 10568 0,'0'0'16,"49"-25"-16,1 0 15,24 1 1,26 24 0,-51-25-16</inkml:trace>
  <inkml:trace contextRef="#ctx0" brushRef="#br0" timeOffset="45353.63">27561 10072 0,'0'0'0,"-199"-25"15,100 25-15,-124 50 16,-1 74 15,51 49-15,-1 75-1,50 75 1,99-174-16,25 148 16,124-98-1,124-50 1,25-124-1,0-75 1,-25-74 0,-49-50-1,-75-99 1,-100-49 0,-123 74-1,-199 99 16,-98 50-15,197 74-16,-198 50 16</inkml:trace>
  <inkml:trace contextRef="#ctx0" brushRef="#br0" timeOffset="46137.26">7665 10419 0,'0'0'0,"-49"50"16,24 24-16,25 149 16,-25 100-1,-24 99 16,24 49-15,0-74 0,25-124-1,25-174-15</inkml:trace>
  <inkml:trace contextRef="#ctx0" brushRef="#br0" timeOffset="48551.82">7715 10320 0,'0'0'16,"-25"-25"-16,0 0 15,25 0 1,25 25 15,50 0-15,49 25 0,49 0-1,51 0 1,98-25-1,75 0 1,49-25 0,-222 0-1,297 0-15,-248 25 16,496-49 0,-249 24 15,-23 0-16,24 0 1,24-24 0,1 24-1,25-25 1,-298 26-16,272-1 16,-297 25-1,248-25 1,-74 0-1,-25 25 1,-50 0 0,-173-25-16,149 25 15,-26 0 1,-49-24 0,0 24 15,25-25-16,0 0 1,-25 0 0,-124 0-16,-25 25 15,249-49 1,-224 24 0,0 25-16,-25-25 15,0 25-15,100-50 16,-50 26-1,-50 24 1,0-25 15,-49 0-31,-1 25 0,1 0 16,-25 0 0,24 0-1,-49 50 1,0 49 15,-25 0-15,1 50-1,-26-50 1,25 0-16,-74 125 16,0-1-1,24 75 1,26-25-1,24-1 1,0-24 0,0-49 15,25-125-31,0 26 0,-49 48 16,-50 1 15,-1-99-16,26-50 1,-50 0 0,0 0-1,0-25 1,49 50 0,-74-25-1,-123 25 1,-26-1-1,-25 1 1,150-25-16,-249 50 31,100-25-31,-175 0 47,200-25-47,24 24 16,50 1-16,-1-25 15,-148 0 1,50 25 0,49-25-1,-25 25 1,-49-25 0,0 25-1,-249 24 1,175-24-1,197-25 1,-396 50 15,223-50-31,25 24 16,25 1 15,49-25-31,50 25 31,25-25-15,49 0 0,50 25-1,50-25-15,-50 25 16,24-25 0,26 0-16,-100 24 15,50-24 1,-25 25-1,25-25 1,-24-25 15,-26 25-31,25-24 16,0 24 0,0 0 15,100-25-31,-1 25 15,1 0-15,-26 0 16,26 0 0,24-25-16,0 25 15,-25 0 1,25 0 15,1 0 0,-1 0-31,0 0 16,0 0-16,-24 0 16,24 0-1,0 0 17,0 0-32,0 0 15,1 0 1,-51 0-1,26 0 1,-1 0 0,25 0-1,0 0 1,-24 0 0,24 0-1,-25 0 1,1 0-1,-1 0 17,25 0-17</inkml:trace>
  <inkml:trace contextRef="#ctx0" brushRef="#br0" timeOffset="50903.26">1885 14438 0,'0'-25'31,"-24"0"-15,24 75 0,0 49-1,0 124 1,-25 1-16</inkml:trace>
  <inkml:trace contextRef="#ctx0" brushRef="#br0" timeOffset="51269.75">1836 14587 0,'0'0'0,"-25"-199"32,50 199-32,-25-25 15,25 75 16,74 49-15,25 75 0,0-25-1,-50-50 1,-49-74 0,-25-75-1,25-49 1,-25-99-1,-25-26 1,25 75 0,-25 125-1</inkml:trace>
  <inkml:trace contextRef="#ctx0" brushRef="#br0" timeOffset="51603.02">2729 14661 0,'0'0'0,"0"-49"15,0 24 1,-50 25 0,25 49-1,1 75 1,-1 50-1,25-100 1,25-49 0,24-74-1,1-75 1,-1 0 0,-49 49-16,-24-49 31,-26 50-16,-49 49 1,49 50 0</inkml:trace>
  <inkml:trace contextRef="#ctx0" brushRef="#br0" timeOffset="52054.65">2927 14562 0,'25'-25'0,"-50"50"16,50-75-16,0 50 0,-25 50 16,0 49-1,25-24 1,-1-26 0,26-49-1,-25-25 16,24-74-15,-24 25 0,-25 49 15,0 50-31,0 0 16,25 49-1,0-24-15,25-26 16,-1-24-1,-24-49 1,0-50 0,-25-25 15,0 49-15</inkml:trace>
  <inkml:trace contextRef="#ctx0" brushRef="#br0" timeOffset="52189.53">3771 15033 0,'0'50'16,"0"-100"-16,24 125 0,-48-26 0,-1 26 15,-99 49 1</inkml:trace>
  <inkml:trace contextRef="#ctx0" brushRef="#br0" timeOffset="52971.83">4813 14488 0,'0'-25'16,"-75"149"15,75-75-31,0 26 16,-25-26-16,50 1 15,0 0 1,25-50 0,24-75-1,0-74 1,-49 100 15,0 74-15,-25 24-1,25 1 1,24-1 0,26-24-1,-1-50 1,-49-24-16,0 24 16,0-25-16,-25-49 15,24 50 1,-48 24-1,24 50 17,0-1-32,24 76 15,51-26 1,-1-49 15,50-25-15,-24-75-1,-26-24 1,-49 0 0,-50 49-1,-49 50 1,-26 100 0,51 123-1,49-124 1,74-49-1,50-50 1</inkml:trace>
  <inkml:trace contextRef="#ctx0" brushRef="#br0" timeOffset="54119.55">7194 14165 0,'0'0'0,"-25"-50"0,25 26 16,0-26-1,0 25 1,0 50 0,25 74-1,-50 100 1,25-50 0,25-75 15,49-148 0,1-26-15,-26 75-1,1 75 1,-50 25 0,50 49-1,24-50 1,50-74-1,0-74 1,0-26 0,-74-49-1,-25 1 1,-25 98-16,-50 25 31,-49 75-15,-25 74-1,49 25 1,51-50 0,48-74-1,51-25 1,24-75 0,-25-49-1,1 75 1,-75 24-1,49 74 1,-49 1-16,0 49 16,25-24-1,25-75 1,-1-50 0,26-74 15,-1 0-16,-49 50 1,25 74 0,-50 49-1,25 50 1,24 1 0,26-75-1,123-75 1,-74-49-1,-74-25 1,-75 24 0,-25 76-1,1 24 1,-1 99 0,50 25 15,0 25-16,74-50 1,1-25 0,-25-74-16</inkml:trace>
  <inkml:trace contextRef="#ctx0" brushRef="#br0" timeOffset="54404.04">10989 13694 0,'0'0'16,"-24"0"-16,-1 0 15,25 49 1,0 75 0,25 25-1,-1 25 1,-24-100-16</inkml:trace>
  <inkml:trace contextRef="#ctx0" brushRef="#br0" timeOffset="54804.42">10865 14289 0,'0'0'0,"0"-74"15,0 49 1,100-25 15,24 1-15,-25-26-1,0 26 1,-74 49 0,-25 24-1,-25 26 1,0 0-16,25-1 16,0 26-1,25-26-15,0-49 16,25 25-16,24-50 15,-24 0 1,-26 1-16,-24-76 31,-74 1-15,-50 25-16,25 49 31,74 25-31</inkml:trace>
  <inkml:trace contextRef="#ctx0" brushRef="#br0" timeOffset="55204.08">13669 13768 0,'0'0'0,"-75"-99"16,50 74 0,1 25 15,-1 0-16,-25 99 1,25 75 0,1 0-1,48-75-15,-24 124 16,25 0 0,-50-24-1,1-100 1,-1-74-16</inkml:trace>
  <inkml:trace contextRef="#ctx0" brushRef="#br0" timeOffset="55503.67">13222 14363 0,'0'0'0,"0"-24"0,0-1 31,124-50-16,50 51 1,24-1 0,-24 0-1,-75 0 1,-124 75 15,1-1-15,-1 26-1,25-1 1,0-24 0</inkml:trace>
  <inkml:trace contextRef="#ctx0" brushRef="#br0" timeOffset="56154.6">14214 14190 0,'0'0'0,"25"0"16,0 0 0,-25-25-1,50 25 1,-50 50 0,-25 24-1,0-24 1,75-100 15,-26 25-31,26-24 16,-25 24-16,49-25 15,-49 25 1,0 50 0,0 25 15,-1 24-16,51-49 1,74-50 0,0-24-1,-25-51 1,-50 1 0,-74 50-1,-74 49 1,-1 74-1,1 25 1,49 0 0,25-49-1,50-25 1,24-25 0,25-75 15,0-24-16,-49-25 1,0-74 0,-25-50-1,-50 0 1,-25 198 0</inkml:trace>
  <inkml:trace contextRef="#ctx0" brushRef="#br0" timeOffset="56355">14041 13570 0,'0'0'0,"-50"-25"31,1 25-31,-1-25 0,25 25 16,0 0 0</inkml:trace>
  <inkml:trace contextRef="#ctx0" brushRef="#br0" timeOffset="57820.07">17811 14115 0,'0'0'16,"25"0"-16,-50-24 31,1 24-31,-1 0 16,25 74 0,0 75-1,0-25 1,0-50-1,0-74 17,0-99-17,25-99 1,49-100 0,-24-25-1,-1 51 1,-24 148-1,0 99 1,24 149 0,-24 99-1,-25 50 1,-49-50 0,-26-99-1,50-99 1</inkml:trace>
  <inkml:trace contextRef="#ctx0" brushRef="#br0" timeOffset="58221.73">18481 13793 0,'0'0'0,"50"-50"0,-25-24 31,-25 49-31,0 0 0,-50 25 16,-49 75-1,24 98 17,51-49-17,24-74 1,74-50-1,0-50 1,26-98 0,-26 48-1,-49 75 1,0 25 0,-1 75-1,1 24 1,-25 50-1,0-75 1</inkml:trace>
  <inkml:trace contextRef="#ctx0" brushRef="#br0" timeOffset="58459.55">18779 14016 0,'25'-74'16,"-25"24"0,24-24-16,1-1 15,-124 398-15,223-695 16,-223 694-16,223-644 0,-74 322 15,-26 49 1,1 51 0,-25-1-1,25-74 1,25-100 15,-26-24-15,1 74-1,0-74-15</inkml:trace>
  <inkml:trace contextRef="#ctx0" brushRef="#br0" timeOffset="58687.1">19449 13396 0,'0'0'0,"0"-50"0,24 26 31,-24-1-16,25 25 1,-25 74 0,25 75-1,-25 25 1,25-25 0,-50-1-1,25-123-15</inkml:trace>
  <inkml:trace contextRef="#ctx0" brushRef="#br0" timeOffset="58970.09">19300 13991 0,'-25'-24'0,"50"48"0,-75-73 15,50-1 1,50 1 0,99-26-1,24 25 16,-24 1-15,-74 49 0,-51 0-1,-24 49 1,0 26 0,0-25-1,0-1-15,25-24 16,-25 0-1</inkml:trace>
  <inkml:trace contextRef="#ctx0" brushRef="#br0" timeOffset="59070.83">19945 13768 0,'0'0'0,"0"-149"16,-50 50 0,25 49 15</inkml:trace>
  <inkml:trace contextRef="#ctx0" brushRef="#br0" timeOffset="60254.01">20292 13644 0,'0'0'0,"50"-50"16,-50 1-1,0 24 1,-50 50 0,25 0-1,-24 24-15,-1 150 32,50-150-17,25 1 1,24-50-16,100-25 15,-25-24 1,-49-51 0,-26 51-1,-49 49 17,-24 74-17,48-24 1,1-50-1,50 0 1,24-75 0,-25-24-1,-49 49-15,0-24 16,0 99 31,24 24-32,1 26 1,74-50 0,0-50-1,0-74 1,0-25 0,-74-75-1,-26 1 1,1 123-16,-74 26 15,-1 73 1,-24 100 0,49 75-1,0 49 1,50-74 15,49-100-15,25-74-1,50-99 1,-25-25 0,-24-25-1,-76 50 1,1 74 0,-99 25-1,49 25-15,-25 49 16,26-24-1,48-1 1,1-24 0,74-50-1,1-74 1,-26 0 15,0 25-15,-49 74-1,0 24 1,0 76 0,0 24-1,-25-50-15,24 25 16,1-74 0,25-25-1,24-74 1,26-50-1,-1-25 1,-74 25 0,-1 99-1</inkml:trace>
  <inkml:trace contextRef="#ctx0" brushRef="#br0" timeOffset="60687.54">25154 12974 0,'0'0'16,"0"-25"-16,-25 1 0,25-1 16,-24 25-16,-26-25 15,25 50-15,-49 74 32,49 50-17,75-25 1,98-50-1,-24 1 1,-74-26 0,-50 1-1,-99 0 1,-75-26 0,50-24-1,99-24 1</inkml:trace>
  <inkml:trace contextRef="#ctx0" brushRef="#br0" timeOffset="60988.17">25601 13272 0,'25'-25'32,"-50"50"-32,74-50 15,-123 75 1,24 24-1,50 1 1,25-75-16,0 24 16,99-48-1,-74 24-15,-1-50 16,-24-49 0,-50 24-1,-24 51 1,24 24-1,0 49 1,50 50 0</inkml:trace>
  <inkml:trace contextRef="#ctx0" brushRef="#br0" timeOffset="61754.41">25849 13421 0,'49'0'16,"100"0"0,-99-25-16,49-49 31,0-1-16,-545 249-15,942-596 16,-496 323 0,0 0-16,-25-25 15,25 99 1,-49 74 0,-1 75-1,25-24-15,25-1 16,0 75-1,25-50 1,49-75 0,1-49-1,-1-25 1,1-74 15,-1-25-15,-49 50-1,-50 98 1,25 51 0,0-1-1,74-49 1,1-25 0,-1-49-1,-24-26 1,-25-24-1,0 24 1,-25 100 15,24 25-31,-24 74 16,0-25 0,25-24 15,74-75-16,25-50 1,0-74 0,-49-50-1,-26-74 1,-24 50 0,-25 98-1,0 125 1,-49 75-1,49-26-15,0 124 16,0-24 0,0-75-1</inkml:trace>
  <inkml:trace contextRef="#ctx0" brushRef="#br0" timeOffset="61970.26">27387 13173 0,'0'0'0,"0"-50"15,0-24 1,49-1 0,51 1-1,-51 74-15,-24 0 16,25 0 0,-1 74-1,-73 25 1,24-74-1,24 0 1</inkml:trace>
  <inkml:trace contextRef="#ctx0" brushRef="#br0" timeOffset="62387.12">28057 12949 0,'0'0'0,"24"-24"16,1-1 15,-74 74-16,-26 26 1,50 24 0,25-49-1,75-75 1,24-25 0,0-24-1,-49-1 1,-25 75-1,0 75 1,-25 24 0,0-24-1,0-51 1,49-48 0,26-51 15,-26 25-31,50-49 15,-49 50 1,0 49 0,49 74-1,0 0 1</inkml:trace>
  <inkml:trace contextRef="#ctx0" brushRef="#br0" timeOffset="63072.1">30240 12404 0,'24'-25'0,"-48"50"16,48-75-16,-24 75 16,0 74 15,25 0-31,75-74 31,-1-50-15,0-24-1,-49-51 1,-26 51-16,1-26 16,-25 51 15,25 247-15,-25 0-1,25 25 1,0-24-1,-50-51 1,-25-98 0,-49-75-1,0-75 1,74 1 0,0-25-1,25-1-15,50-73 16</inkml:trace>
  <inkml:trace contextRef="#ctx0" brushRef="#br0" timeOffset="63604.26">31182 12974 0,'0'0'16,"25"25"-1,-50 25-15,50 24 16,0 25 0,0 25-1,0 0 1,-25 0 0,-25 0 15,25-74-16,0-25-15,-25-25 32,0-75-17,0-73 1,50-76 0,0-24-1,-25 50 1,50 49-1,-1 75 1,1-1 0,-1 75-1,1 25 1,-50 25-16,0 74 31,-50 24-15,-49-24-1,25-49 1</inkml:trace>
  <inkml:trace contextRef="#ctx0" brushRef="#br0" timeOffset="63903.21">32051 12478 0,'0'0'0,"-75"25"31,50 0-31,1 49 16,24 1 15,24-51-16,51 1 1,-26-25 0,-24-49-1,-25-26 1</inkml:trace>
  <inkml:trace contextRef="#ctx0" brushRef="#br0" timeOffset="64220.52">32100 13049 0,'0'0'0,"25"0"16,-25 24 15,0 1-16,0 0 1,25 0 0,0-25-1,-1 0-15,26-75 16,-25 26 0,-25-26-1,-25 26 1,-25 24-1,26 50-15</inkml:trace>
  <inkml:trace contextRef="#ctx0" brushRef="#br0" timeOffset="74738.78">9675 15728 0,'25'0'0,"-25"25"16,-25-25-16,25-25 93,0 0 32,0 0-78,-25 25-31,0 25 0,-25 0-16,1 0 15,-26 74 1,51 0-1,24 0 1,74-24 0,75-50-1,-99-1-15,24-24 16,0 25 0,-49 25-1,-25-1-15,-25 1 16,-148 74-1,73-74 1,26-50 15,49-50-15,75-74 0,49-25-1,25 25 1,25 50-1,-25 24 1,-99 25-16,0 25 16,24 0-1,-24 75 1,-25 49 0,0-25-1,0-25 1,-25-24-1,25-25 17</inkml:trace>
  <inkml:trace contextRef="#ctx0" brushRef="#br0" timeOffset="75557.86">10419 16150 0,'0'74'16,"0"-148"-16,0 198 0,0-50 31,0-49-31,0-50 31,25-49-15,24-75-1,26 0 1,-26 124-16,26-24 16,-1 49-1,-24 24 1,-25 100 0,-1-24-1,-24-26 1,25-49-1,25-25 1,99-99 15,-50-1-15,-49 1 0,-26 99-1,-24 25 1,-74 74-1,24 50 1,50-25 0,100-74-1,-51-50-15,50 0 16,50-50 0,0-24-1,-99-1-15,-26-49 16,-24 75-1,0 24 1,-49 74 0,24 75-1,50-24 17,0 24-17,74-25 1</inkml:trace>
  <inkml:trace contextRef="#ctx0" brushRef="#br0" timeOffset="76071.52">13966 15728 0,'0'0'16,"0"-25"0,0 0-16,-24 25 15,-1 0 1,-25 99 0,0 50-1,26 50 1,24-50-1,49-1 1,1-23 0,-25-26-1,0 0 1,-75-49 0,-25 24 15,1-74-31</inkml:trace>
  <inkml:trace contextRef="#ctx0" brushRef="#br0" timeOffset="76272.22">13495 16547 0,'0'-25'16,"0"50"-16,25-125 16,24 51-1,1-1 1,74-24-1,0 24 1,25 25 0,0 0-1,-50 1 1</inkml:trace>
  <inkml:trace contextRef="#ctx0" brushRef="#br0" timeOffset="76489.5">14462 15902 0,'25'-75'15,"-74"199"-15,73-173 0,1-51 16,-25 100 0,-25 25-16,-24 25 15,24-1-15,-25 26 16,26 98 0,24 1-1,74-25 1,25-75-1,75-24 17,-124-75-32</inkml:trace>
  <inkml:trace contextRef="#ctx0" brushRef="#br0" timeOffset="76939.58">14983 15976 0,'25'-25'0,"-50"50"0,100-75 16,-50 50-16,-1 0 16,1 25-1,0 74 1,-25-49-16,0 24 16,-50-24-16,26 0 15,-1-1-15,25-24 16,-25-25-1,75-25 1,-1-74 0,50-50 15,-49 0-15,-25 100-1,-25 49 16,-25 49-15,25 26-16,-25-26 16,50 150-1,0-100 1,25-25 0,-50-49 15</inkml:trace>
  <inkml:trace contextRef="#ctx0" brushRef="#br0" timeOffset="77172.09">15604 15827 0,'0'-25'15,"0"50"-15,24-50 0,1 25 16,0 0-1,0 75 1,24 49 0,-73 74-1,-51-24 1,-24-50 0,49-74-1</inkml:trace>
  <inkml:trace contextRef="#ctx0" brushRef="#br0" timeOffset="77488.47">16348 15926 0,'0'-24'31,"0"48"-15,25-24-1,-1 0 1,76-24-1,-26-1-15,25-50 32,-24 50-32</inkml:trace>
  <inkml:trace contextRef="#ctx0" brushRef="#br0" timeOffset="77674.47">16447 16026 0,'0'0'0,"-25"49"16,0-24-16,25 0 16,25-25 15,0 0-31,74-75 16,-49 51-1,-1-1-15</inkml:trace>
  <inkml:trace contextRef="#ctx0" brushRef="#br0" timeOffset="78554.92">18233 15728 0,'0'-25'16,"25"0"31,0 25-32,0 0-15,24 0 16,1 0-16,-1 50 16,1 49-1,-50 50 1,-25 0-1,-24-50 1,24-49 0,50-75 15,24 0-31,75-49 31,25 24-31</inkml:trace>
  <inkml:trace contextRef="#ctx0" brushRef="#br0" timeOffset="79038.61">19027 15777 0,'0'0'0,"-25"-49"31,50 24-15,49 25-1,26 25 1,-51 49 0,-24 50-1,-75 25 1,-24-50 15,49-74-15,0-25-1,50-74 1,50-50 0,24-25-1,-50 25 1,-24 74-16,0 1 16,-25 73 15,-25 26-16,25 74 1,25-25 0,25 1-1,24-51 1,50-49 0</inkml:trace>
  <inkml:trace contextRef="#ctx0" brushRef="#br0" timeOffset="79671.47">19746 15083 0,'0'-25'0,"0"0"47,25 0-32,0 1-15,25-1 16,-26 0-16,1 0 16,25 0-1,-25 1 1,-1 24-1,-24 74 1,-49 0 0,49-49-16,-25-25 31,50 25-15,74-25-1,-25 0 1,-24 50-1,-50 24 1,-50 1 0,-49 24-1,0-50 1,0-24 0,74-25-16</inkml:trace>
  <inkml:trace contextRef="#ctx0" brushRef="#br0" timeOffset="80038.12">20342 15852 0,'25'0'16,"24"0"15,-24 0-31,25-25 15,24 25-15,25-25 16,-49 0 0,-1 25-16,-24 0 15,25 0 1</inkml:trace>
  <inkml:trace contextRef="#ctx0" brushRef="#br0" timeOffset="80705.73">21433 15455 0,'0'0'16,"25"0"-16,-25-25 0,0 0 15,0 1 1,0-26 0,0 25-16,-25 0 15,-24 25 1,-51 0-1,-24 75 1,-25 24 0,149-49-1,100-50 17,24-50-17,-25 0 1,0 1-1,-74 49 1,-25 74 15,25 75-15,-25 124 0,0-124-1,0-75 1</inkml:trace>
  <inkml:trace contextRef="#ctx0" brushRef="#br0" timeOffset="81189.36">21855 15579 0,'0'0'16,"25"-25"-16,-25 0 15,25 1 1,24-1 0,1 50-1,24 49 1,-74-24-16,0 74 16,-49-25-1,-26-25 1,75-49-1,-25-25 1,75-74 0,99-150 15,-100 150-15,1 0-16,0 24 15,-26 0 1,1 50-1,-50 25 1,1 50 0,-1 24-1,25 0 1,49 0 0,1-49-1,24-50 1</inkml:trace>
  <inkml:trace contextRef="#ctx0" brushRef="#br0" timeOffset="81588.21">22773 14884 0,'0'0'16,"25"-24"-16,-25-1 0,24 0 16,26 25-1,0 50 1,-50-26-1,0 100-15,-25 1 32,0-51-32,0-74 31,100 0-15,49-50-1,25-49 1,-25 49-1,-50 26 1</inkml:trace>
  <inkml:trace contextRef="#ctx0" brushRef="#br0" timeOffset="82072.64">23715 15753 0,'0'0'0,"-24"0"0,48-25 47,1 25-47,99-25 15,25 0 17,0 0-17,-50 1 1,-74 24-16,-25-25 0</inkml:trace>
  <inkml:trace contextRef="#ctx0" brushRef="#br0" timeOffset="82323.03">24137 15430 0,'0'0'0,"-25"-25"15,1 25 16,24 25-15,24 25 0,-24-1-16,0 51 15,25 73 1,0-24 15,-25-99-31,0-1 16,50-49-16</inkml:trace>
  <inkml:trace contextRef="#ctx0" brushRef="#br0" timeOffset="82688.82">24981 15306 0,'0'0'15,"49"-74"1,-74 74-1,1 25-15,-26 24 16,25 1-16,-24 123 16,49 1 15,49-50-15,26-49-1,24-51 1,-25-24-1,-49-24 1,-25-51 0,-74 1-1,-75 24 1,0 25 0,25 25-1,99 0-15</inkml:trace>
  <inkml:trace contextRef="#ctx0" brushRef="#br0" timeOffset="83356.78">25650 15579 0,'0'0'0,"-24"-50"15,24 26 1,49-1-1,-24 0 1,99 0 0,-50 25-1,-49 50 1,-25 74 0,-25 0-1,1-50 1,48-74 15,1-25-31,74-99 16,1-24-1,-1-26 1,-74 124 0,-25 26-1,0 24 1,-25 99-1,25 74 1,74 1 0</inkml:trace>
  <inkml:trace contextRef="#ctx0" brushRef="#br0" timeOffset="83838.21">28206 15058 0,'0'0'0,"0"-25"16,-25 25-16,25-25 15,-50 50 1,-24 75 0,-1 73-1,50 26 1,50-1 15,124-74-15,50-99-1,-75-25-15</inkml:trace>
  <inkml:trace contextRef="#ctx0" brushRef="#br0" timeOffset="84138.75">28702 15281 0,'0'0'0,"0"-24"16,24 24 15,-24 24-31,-49 26 31,24 49-15,0 0-1,25-74-15,50 25 16,24-25 0,25-25-1,1 0 1</inkml:trace>
  <inkml:trace contextRef="#ctx0" brushRef="#br0" timeOffset="85076.82">29123 15281 0,'-24'25'32,"24"25"-17,-25-25-15,50 24 16,-25-24-16,24-25 16,1 25-1,25-50 1,24-25-1,-49 26-15,0-51 16,0 1 0,-1 123 31,-24-24-32,25 50 1,50-1-1,-26-49 1,1-50 0,24-49-1,-49-75 1,50-25 0,-51 50-1,1 99-15,-50 75 31,1 49-15,48-24 0,51-26-1,49-49 17,-25 0-17,-74 25 1,-50 25-1,-74 49 1,49-74 0,50-1-1,50-48 1,49-51 0,50 1-1,-50 49 1,-24-25-1,-51 50 17,1 25-17,-25 0 1,0 25-16,25-1 31,-25 1-15,-25-25-1</inkml:trace>
  <inkml:trace contextRef="#ctx0" brushRef="#br0" timeOffset="85438.87">30785 15033 0,'0'0'0,"25"0"31,-50 25-31,1 0 16,-1 74 0,0-49-16,50 24 15,0-49 1,74 0 0,25-25-1,-74 0-15</inkml:trace>
  <inkml:trace contextRef="#ctx0" brushRef="#br0" timeOffset="86122.76">28305 16621 0,'0'0'16,"-25"0"-16,25 25 46,0 0-30,25 74 0,-25 50-1,0-75 1,0-49-16,0 0 31,-25-100-15,25-49-1,25-25 1,24 1 0,51 48-1,-26 51 1,-24 24 15,-50 74-15,-25 76-1,-50-1 1,26-50-16,-1 0 16,25-49-1</inkml:trace>
  <inkml:trace contextRef="#ctx0" brushRef="#br0" timeOffset="86407.94">28875 16671 0,'0'0'0,"0"-25"0,-25 25 31,1 25-31,-1 49 32,25-49-17,74 0 1,1-50-1,-26-25 1,-24 1 0,-25-1-1,-49 0 1,-1 75 0</inkml:trace>
  <inkml:trace contextRef="#ctx0" brushRef="#br0" timeOffset="87091.04">28999 16770 0,'0'0'16,"50"25"-16,0-25 0,49-25 15,-25-25 17,-24-24-17,-25-1 1,-1-49-1,-24 0 1,0 50 0,-24 99 15,-1 74-15,0 25-1,25-50-15,25 26 16,24-51-1,26-24 1,24-50 0,-24-24-1,-26-26 17,-24 100-1,-25 25-16,25-1 1,24-49 0,1 0-1,-25-25-15,24-24 16,-24-1 0,0 1-1,0 49 1,0 49-1,-25 50 17,24-24-32,-48 24 15,-51 174 1,-24-124 0,49-124-1,-49-1 1,50-148-1,73-74 1</inkml:trace>
  <inkml:trace contextRef="#ctx0" brushRef="#br0" timeOffset="88107.31">30140 16571 0,'0'0'0,"50"0"31,-25 0-31,0 0 0,-1 50 32,-24 0-32,25 24 15,-25-24 17,0-50-1,25-75-16,50-24 1,-1 49 0,-24 26-1,-1 24 1,1 24 0,-1 26-1,26-50 1,-1 0-1,-24 0-15,-25-25 16,-1 25-16,1-25 16,-74 50 15,-1 50 0,25 24-15,25-50-1,0-24 1,50-50 0,-1-49-1,26-25 1,-1-25 0,26 49-1,-76 75-15,1-25 16,0 50-1,0 50 1,-50 24 0,-25-25-1,50-49 17,75-99-1,24-1-16,-25 26 1,-49 49 0,-50 25-1,25 24-15,0 26 16,0-51 0,50 1-1,49-50 1,0-49-1,-24 0 1,-50 24 0,24 50-1,-98 74 32,24 1-31,0 24-1,0-49 1,50-26 0</inkml:trace>
  <inkml:trace contextRef="#ctx0" brushRef="#br0" timeOffset="88274.25">32001 16373 0,'0'0'0,"25"-99"16,-25 74-1,-25 25 1,0 25 0</inkml:trace>
  <inkml:trace contextRef="#ctx0" brushRef="#br0" timeOffset="88907.06">32323 16447 0,'0'0'0,"25"-25"16,0 1-1,-50-1-15,-24 25 16,-1 25-1,-49 49-15,0 25 16,99-49 0,49-25-1,75-25 17,25-50-17,-74-24 1,-1 24-1,-74 25 1,25 25 0,0 25-1,24 0 1,1 25 0,49-26-1,-49-24 1,-1-24-1,1-26 1,-50-25 0,0-49 15,0-49-15,-25 74-1,25 49 1,-50 50-1,26 74 1,-1 75 0,50-25-1,-1-49-15,26 24 16,-25-49 0</inkml:trace>
  <inkml:trace contextRef="#ctx0" brushRef="#br0" timeOffset="89239.45">33415 15678 0,'0'0'0,"25"-49"31,-25 73-16,0 26 1,25 74 0,-25 75-1,0-1 1,0 0 0,0-24-1,-50-25 1,-49-50-1,-75-24 1,50-51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27:45.0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6227 2654 0,'0'-24'15,"0"48"-15,-25-73 0,0 24 32,25 50-1,-25 24-16,0 51 1,25-26 0,25-74-1,0 0 1,0-25 0,-25-24-1,-50-1 1,1 25-16</inkml:trace>
  <inkml:trace contextRef="#ctx0" brushRef="#br0" timeOffset="267.73">5681 2828 0,'0'25'0,"-25"0"16,25 24-16,0-24 15,25 25 1,0-50 0,24 0-1,1-50 1,-50 0-1,0 1-15,-25-1 16</inkml:trace>
  <inkml:trace contextRef="#ctx0" brushRef="#br0" timeOffset="568.23">5631 2282 0,'0'0'0,"-49"-25"16,24 50-1,0 0 1,25 25 0,0-1-16,50-24 15,-1-25 1,1-25-1,-25-24 1,-1-26 0,-73 26-1,-1 24 1</inkml:trace>
  <inkml:trace contextRef="#ctx0" brushRef="#br0" timeOffset="1550.02">8310 2382 0,'0'0'0,"0"-50"15,0 25 1,0 0 0,0 50 30,0 25-46,25-25 16,0 24 0,25-24-1,-1 0 1,1-50 0,24-25-1,-49-24 1,0-1-1,0 51-15,-25-1 47,0 74-47,0 26 32,0 74-17,0 0 1,24 24-1,-24 51 1,-24-26 0,-51-24-1,1-75 1,-1-74 0,26-75-1,24 25-15,-25-124 16,1 1-1,49 24 1,25 49 0,-1 50-1</inkml:trace>
  <inkml:trace contextRef="#ctx0" brushRef="#br0" timeOffset="2201.53">9253 3473 0,'0'0'15,"0"25"1,0 0 15,-25-1-31,25 51 16,-25-26-1,25 51 17,-24-26-17,24-24 1,0-25 15,0-75-15,-25-24-1,25-51 1,-25 1 0,25 0-1,25 25 1,24 0-1,1 25 1,0 24 0,24 0-1,-49 50 17,0 0-32,-1 50 15,1 24 1,-50-24-1,1 24 1,-51-24 0,1-50-1,24 0 1,25 0-16</inkml:trace>
  <inkml:trace contextRef="#ctx0" brushRef="#br0" timeOffset="2524.33">10518 2754 0,'0'0'0,"25"0"47,-25-25-47,25 25 16,0 0 0,24 0-16,-24-25 15,25 25-15,24-25 16,0 0 15</inkml:trace>
  <inkml:trace contextRef="#ctx0" brushRef="#br0" timeOffset="2703.5">10518 3027 0,'0'0'15,"0"24"-15,0 1 32,25-50-17,99-24 1,25-1 0</inkml:trace>
  <inkml:trace contextRef="#ctx0" brushRef="#br0" timeOffset="14201.37">12453 2481 0,'0'0'0,"0"-25"0,0 50 234,0 24-218,-25 26-16,0-1 15,1 1-15,-1-1 16,0 0 0,-25 51-1,50-101 1,-24-24-1,48-49 1,1-51 0,50-73-1,-1-50 1,1-1 0,-1 75-1,0 50 1,-49 50-1,0 49-15,-25-25 32,0 50-17,25 49 1,-25 50 0,0 25-1,0 25 1,25-26-1,-1-24 1,-24-49 0,25-26-1,-25-24 17</inkml:trace>
  <inkml:trace contextRef="#ctx0" brushRef="#br0" timeOffset="14435.79">12453 2754 0,'0'0'16,"-25"0"-16,50 0 62,0-25-62,25 0 16,98-49-1,-24-1 1,-74 50-16</inkml:trace>
  <inkml:trace contextRef="#ctx0" brushRef="#br0" timeOffset="15134.66">12081 1885 0,'0'0'0,"0"-24"16,-50 24 46,26 0-62,-51 24 16,26-24-16,-1 25 15,0-25 1,25 25 0,1-25-16,24 25 78,0 0-78,0 24 15,24 1-15,-24 24 16,25 75 0,0 0-1,0 25 1,-25 49-1,-25 0 1,25-99-16,0 50 31,-25-75-15,25-49 0,0-26 15,75-24-16,-26-24-15</inkml:trace>
  <inkml:trace contextRef="#ctx0" brushRef="#br0" timeOffset="15820.47">13470 2431 0,'0'0'0,"-25"-25"31,25 1-15,-24-1 0,73 0-1,-24 0-15,99 0 16,-25 25 0,-24 25-1,-75 50 1,-25 73-1,-25 1 1,-24-50 15,74-74-15,-25-25 0,50-49-1,24-51 1,75-48-1,-24-1 1,-51 74-16,1 1 16,-25 49-1,-25 0 1,-50 75 0,-24 49-1,49 25 1,50 50 15,0-125-15,24-24-16,1 0 0,74 0 31,0-50-31</inkml:trace>
  <inkml:trace contextRef="#ctx0" brushRef="#br0" timeOffset="16317.77">14363 1712 0,'0'0'0,"-25"-25"15,25 0 1,0 0 0,25 0-1,50 1 1,-1-1 0,-49 50-1,-25 49 1,-25 50-1,0-74 1,50-50 15,0-25-31,24 25 16,1-25 0,-25 25-1,0 25-15,-25 25 16,0 24-1,-50 0 1,-24-49 15,49-25-15,0 0-16</inkml:trace>
  <inkml:trace contextRef="#ctx0" brushRef="#br0" timeOffset="16668.34">15380 2605 0,'0'0'0,"-24"0"15,-1 0 1,50 0 15,-1 0-15,26-25-16,74 0 15,25-24 1,-50 24 0,-74 0-1</inkml:trace>
  <inkml:trace contextRef="#ctx0" brushRef="#br0" timeOffset="16917.74">15504 2382 0,'0'0'0,"-49"-50"15,74 75 32,-25 0-31,24 24-16,1 26 15,0 98 1,0 26 0,-25-50-1</inkml:trace>
  <inkml:trace contextRef="#ctx0" brushRef="#br0" timeOffset="19732.54">16249 2233 0,'0'-25'47,"0"0"93,0 50-124,0-50 125,24 25-126,1 0 48</inkml:trace>
  <inkml:trace contextRef="#ctx0" brushRef="#br0" timeOffset="20119.95">16323 2084 0,'0'-25'31,"-25"25"-15,25 25-1,0 0 1,-25 49 0,25 100-1,-24 49 1,24-25 0,24-49-1,-24-99 1,25-50-16</inkml:trace>
  <inkml:trace contextRef="#ctx0" brushRef="#br0" timeOffset="20586.29">16373 2357 0,'0'0'0,"-25"-174"15,25 124 1,0 1-16,0-26 31,74-24-15,25 74-1,1 50 1,-26 99 0,-74 75-1,-25-1 1,25-99-1,-25-74 1,100-74 15,-1 24-15,-24 50 0,-25 49-1,0 25 1,-50 25 15,-50-49-15,26-26-16,24-24 15,-50 0 1,26-75 0,24 1-16</inkml:trace>
  <inkml:trace contextRef="#ctx0" brushRef="#br0" timeOffset="21151.79">17241 2307 0,'0'0'0,"25"-25"15,-25 0 1,24 25-1,26-49 1,0 49 0,-1 0-16,1 0 15,49 25 1,-49 148 0,-50-24-1,-50-50 1,25-49-1,1-25 17,24-124-17,74-75 1,0 0 0,-24 100-16,24-25 31,-49 49-31,-25 50 47,-74 74-32,24 50 1,1 1 0,73-26-1,51-25 1,24-49-1,0 0 1,0-50 0</inkml:trace>
  <inkml:trace contextRef="#ctx0" brushRef="#br0" timeOffset="21438.64">18357 1439 0,'25'25'16,"-50"-50"-16,50 124 0,-25-25 15,0 100 1,0-75-1,0-74-15,25-25 32,124-99-17,-75 49 1</inkml:trace>
  <inkml:trace contextRef="#ctx0" brushRef="#br0" timeOffset="21668.13">18828 2530 0,'0'25'16,"0"-50"-16,25 50 31,0-50-15,50 1-1,24-26-15,99-24 16,-49-1 0,-99 75-16</inkml:trace>
  <inkml:trace contextRef="#ctx0" brushRef="#br0" timeOffset="21884.55">19101 2233 0,'0'0'0,"-24"0"0,24-25 16,-25 25-1,50 25 17,-25 24-17,49 75 1,-24 50-1,0-25 1</inkml:trace>
  <inkml:trace contextRef="#ctx0" brushRef="#br0" timeOffset="22205.21">20292 1985 0,'0'0'0,"0"-25"15,0 0-15,-25 0 16,-49 0 0,24 25-1,1 75 1,24 49-1,25 25 1,25 0 0,-1-100-16,1 1 15,99 24 1,75-74 0</inkml:trace>
  <inkml:trace contextRef="#ctx0" brushRef="#br0" timeOffset="22684.78">21011 2133 0,'25'-49'0,"-25"24"16,25 25-1,0-25 1,0 25-16,24 0 15,1 25 1,0 99 0,-75 25-1,-50-25 1,26-74 0,24-50 15,50-25-31,0-74 15,74-50 17,-50 49-32,-24 1 15,25 25-15,-25-1 16,-1 1 0,-24 49-1,-24 75 1,-1 74-1,25 0 1,0 0 0,49-25-1,26 0 1</inkml:trace>
  <inkml:trace contextRef="#ctx0" brushRef="#br0" timeOffset="22951.97">22277 2183 0,'0'-25'16,"49"25"-1,-24-25-15,49 25 16,-24-24-16,25 24 16,73-25-1,-48 0 1,-76 25-16</inkml:trace>
  <inkml:trace contextRef="#ctx0" brushRef="#br0" timeOffset="23168.92">22500 1960 0,'-25'0'0,"50"0"0,-75 0 16,25 0 0,25 25-1,25-1 1,0 76-1,0 24 1,0 74 0,-50-49-1</inkml:trace>
  <inkml:trace contextRef="#ctx0" brushRef="#br0" timeOffset="23452.61">23418 1885 0,'0'0'0,"-25"-49"0,25 24 16,0 0 0,0 50 15,0 25-16,0 74 1,25 24 0,0-73-16,-25-1 15,0 1-15,-25 24 16,25-25 0</inkml:trace>
  <inkml:trace contextRef="#ctx0" brushRef="#br0" timeOffset="23784.75">23418 1985 0,'0'0'0,"25"-124"16,-25 74 0,0-24-1,0 49 1,24 0-1,1 25-15,74 25 16,25 24 0,0 51-1,-49 24 1,-50 0 0,0 24-1,-75 1 1,-99-25-1,-74-49 1,124-50 0</inkml:trace>
  <inkml:trace contextRef="#ctx0" brushRef="#br0" timeOffset="24435.76">23790 1166 0,'0'0'0,"25"-25"16,-1 25 15,26-25-16,74 1 1,-25 24 0,-24-25-1,-50 25 1,-1 25 0,1 49-1,0 50 1,0 25-1,-25 24 1,25 26 0,-25 49 15,-25-25-15,-25-24-1,25-50 1,25-75-1,0 0 1,0-49 0,-24-25-16,-100 50 15,-50-1 1</inkml:trace>
  <inkml:trace contextRef="#ctx0" brushRef="#br0" timeOffset="30052">24906 1985 0,'-25'0'47,"25"-25"-31,0 0 0,0 0-1,0 0 1,25 1-1,0-26 1,49 0 0,-24 26-1,0 24 1,-1 0 0,-24 0-1,25 0 1,-50 49-1,24 26 1,-24-26 0,0 26-1,-24 24 1,-26-50 0,25 26-1,-49-1 1,24 1-1,1-26 1,24-49 0,25 25-1,-25-25 1,25-25 78,25 25-79,0-24-15,-1-1 16,1 0 0,0 0-1,25-49 1,24 24-1,-24-24 1,24-1 0,1-24-1,-26 49 1,1-24 0,-1 0-1,1 24 1,0 0-1,-26 1 1,1 49 15,-25-25-15,25 0 0,-50 25 62,0 25-78,1 0 15,-1-1 1,0 1-16,0 25 16,-24 0-1,24-1 1,-25 1-1,50-1 1,-25 1 15,25 0-15,0-1 0,0 1-1,25-25 1,0-1-1,49 26 1,-24-25 0,24 0-1,50-1 1,-24-24 0,24 0-1,-25 0 1,-25-24-1,-49 24-15,0 0 16,-75 0 31</inkml:trace>
  <inkml:trace contextRef="#ctx0" brushRef="#br0" timeOffset="30701.65">25898 893 0,'0'0'0,"-24"0"0,24-25 31,24 25-31,-24-25 16,0 1 30,0 48-14,25 1-17,-25 0 1,25 25 0,-25-26-16,25 26 15,-25 0-15,25 24 16,-25-49-1,0 0 1,0 0 0</inkml:trace>
  <inkml:trace contextRef="#ctx0" brushRef="#br0" timeOffset="31268.58">26271 918 0,'0'0'0,"0"-50"16,0 25-1,-25 50 32,0-25-31,-25 25-16,1 25 15,-51-1 1,26 1 0,49-25-1,0-25 1,50 0 46,0 0-62,0 0 16,74 25 0,0-1-1,1 1 1,-1 0-1,-50-25 1,-24 0 15,-25-25-15,25-24 0,-50-26-1,25 50 1,-25 25-1,1 0 1</inkml:trace>
  <inkml:trace contextRef="#ctx0" brushRef="#br0" timeOffset="34286.18">27833 2382 0,'0'0'0,"-24"24"16,24-48 46,24 24-46,26 0-16,0 24 15,148-24 1,25-24 0,-99 24-16,100-25 15,-26 25 1,-123-25-1,-51 25 17</inkml:trace>
  <inkml:trace contextRef="#ctx0" brushRef="#br0" timeOffset="34587.06">28950 2158 0,'0'0'0,"0"-25"16,-25 25 0,50 0 15,24 25-15,1-25-16,74 50 15,-25-25 1,-24 24-1,-51 26 17,-73-1-17,-50-24 1,-50-1 0,99-49-16</inkml:trace>
  <inkml:trace contextRef="#ctx0" brushRef="#br0" timeOffset="34820.41">28900 2257 0,'0'0'0,"25"-74"15,-25 49 1,0 0 0,0 75 30,0 0-46,0 49 16,25 50 15,24-25-15,-24-99-16,50 49 16</inkml:trace>
  <inkml:trace contextRef="#ctx0" brushRef="#br0" timeOffset="35235.49">30438 1910 0,'0'0'15,"0"-49"1,-25 73 15,1 26-31,-51 74 31,1 25-15,49-25 0,99-25-1,50-24 1,25-75-1,-74-25 1,-75-25 0,-25-24-1,-50 49 1,-49 0 0,75 25-16,-26 0 15</inkml:trace>
  <inkml:trace contextRef="#ctx0" brushRef="#br0" timeOffset="35702.97">30810 1439 0,'0'0'0,"-74"-99"16,-1 74 0,26 25-16,-125 0 15,25 74 1,-24 50 0,49 50-1,49 49 1,26 0-1,73 50 1,26 25 15,99-50-15,49-124 0,50-124-1,0-49 1,-148-26-16,123-123 15,-99-50 1,-99-1 0,-124 1-1,-100 50 1,-49 74 0</inkml:trace>
  <inkml:trace contextRef="#ctx0" brushRef="#br0" timeOffset="118307.74">10121 5234 0,'0'25'93,"-25"0"-93,50 25 16,-25-1-16,0 1 16,0 24-1,0 50 1,-25-24-1,1-1 1,-1-74-16,0 24 16</inkml:trace>
  <inkml:trace contextRef="#ctx0" brushRef="#br0" timeOffset="118792.04">10419 5284 0,'0'-25'16,"0"50"15,0 0-31,0 0 15,-50 49 1,1 25 0,-51 0-1,51-49 1,-1-50 0,50 25-1,0-50 16,25 25-15,25 0 0,-26 0-16,76 0 15,-1 25 17,-25 0-17,1 24 1,-26-24-1,1 0 1,-25 0 0</inkml:trace>
  <inkml:trace contextRef="#ctx0" brushRef="#br0" timeOffset="119108.72">10989 5458 0,'25'0'31,"0"0"0,0 0-31,25 0 16,-26-25-1,26 25-15,0 0 16,-26-25-16,26 25 16,0-25 15</inkml:trace>
  <inkml:trace contextRef="#ctx0" brushRef="#br0" timeOffset="119375.35">11039 5631 0,'25'0'32,"0"-25"-17,0 25-15,24 0 16,26-24 0,-1-1-1,-49 25 1,0 0-16</inkml:trace>
  <inkml:trace contextRef="#ctx0" brushRef="#br0" timeOffset="120291.33">11957 5210 0,'0'0'0,"-25"0"63,0 0-48,1 24 1,-1-24-16,0 25 16,0 25-16,-25-1 15,26 1 17,-1 0-17,0-1 1,0 1-1,50-1 1,-25-24 0,25 25-1,24-50 1,1 25 0,0 0-1,24-25 1,-49 0-16,74-25 15,-24 0 1,-1 0 0,-24 0-1,-26 0 17,1 1-17,0-1 1,0 0-1,-25-25 1,0 1 0,0 24-1,-25-25 1,0 1 0,0 24-1,1 0 1,-1 0-1,0 1 1,-25-1 0,26 25-1,-51-25 17,1 50-17,-1-25 1,1 25-1,49-25 1,0 24-16,0 1 16,1 0-16</inkml:trace>
  <inkml:trace contextRef="#ctx0" brushRef="#br0" timeOffset="162194.81">8633 8162 0,'0'0'0,"-25"-50"31,25 25-31,-25 25 16,25-25-1,-25 25 1,1 0-1,24 75 1,-25 49 0,25-50-16,0 75 15,25-74 1,74-51 0,0-73-1,0-50 1,-24-26-1,-26 26 17,-24 25-17,-25 49 1,0 50 15,0 24-15,0 26-16,0 123 15,0 50 1,-49 25 0,-26-25-1,1-24 1,-26-100 0,51-50-1,-1-74 1,1-74-1,-1-75 17,25-25-17,25 1 1,0 98-16,25 1 0</inkml:trace>
  <inkml:trace contextRef="#ctx0" brushRef="#br0" timeOffset="162745.01">9129 9427 0,'0'0'0,"0"149"31,0-100-31,0 1 16,0 74-1,0-25 1,0-49 0,-25-1-1,25-24 1,0-50-1,0-74 1,-25-75 0,25-49-1,0 124-15,50-99 16,-25 98 0,0 1-16,49-75 15,0 75 1,-24 99-1,-25 25 17,-25 99-17,0 75 1,-75-51 0,26-48-1,-1-51 1,25-49-1</inkml:trace>
  <inkml:trace contextRef="#ctx0" brushRef="#br0" timeOffset="162997.45">10121 8955 0,'0'0'0,"50"0"16,-25 0 15,-1-24-15,76-1 0,-51 0-1,1 0-15,0 25 16,-26-25-1</inkml:trace>
  <inkml:trace contextRef="#ctx0" brushRef="#br0" timeOffset="163161.1">10121 9278 0,'0'0'0,"-25"25"15,1-25-15,24 25 16,49-25 15,-24-25-15,124-25-16</inkml:trace>
  <inkml:trace contextRef="#ctx0" brushRef="#br0" timeOffset="163945.13">11510 8335 0,'0'25'15,"25"0"-15,-25 124 16,-74 49-1,24 25 17,-24-74-17,49-74 1,0-75 0,75-50-1,24-173 1,25-75-1,25 50 1,-24 50 0,-76 148-16,1 0 15,0 50 1,0 50 0,0 99-1,-25 74 1,0 25 15,0-149-31,0 1 16,25 24-1,-25-99-15,0-1 16</inkml:trace>
  <inkml:trace contextRef="#ctx0" brushRef="#br0" timeOffset="164129.79">11610 9030 0,'0'0'0,"-50"0"0,25-25 15,0 25 1,50-50 0,74-49-1,75 0 16,-75 49-31</inkml:trace>
  <inkml:trace contextRef="#ctx0" brushRef="#br0" timeOffset="164598.34">12403 8559 0,'0'0'0,"25"0"31,0-25-16,0 25-15,0 0 16,49 25 0,-24 74-1,-50-50-15,0 26 16,-50 49 0,25-75-16,1-24 31,24 0-31,-25-25 15,25-25-15,0 0 16,49-99 0,51-74-1,-26 24 1,-24 50 0,-26 75-1,-48 98 16,-26 75-15,25-49-16,25-1 16,0 75-1,75-75 1,123-24 15,-74-75-31</inkml:trace>
  <inkml:trace contextRef="#ctx0" brushRef="#br0" timeOffset="165079.48">13098 7938 0,'0'0'0,"0"-24"15,0-1 1,0 0 0,25 0-1,0 0-15,24 25 31,-24-24-15,0 48-16,-25 1 16,0 50-1,-25-1 1,25-49 15,25-25-31,0-25 16,0 25-16,24 0 15,-49 25 1,-25 49 0,-49-24-1,-1-1 1,1-24 0</inkml:trace>
  <inkml:trace contextRef="#ctx0" brushRef="#br0" timeOffset="165529.22">13421 8683 0,'0'-25'16,"0"50"-16,24-50 15,1 25 1,50-25 0,49 0-1,0-24 1,-50 49-16,-24-25 15,49 0 1,-74 25-16</inkml:trace>
  <inkml:trace contextRef="#ctx0" brushRef="#br0" timeOffset="165727.75">13793 8410 0,'0'0'0,"0"-25"0,-25 25 15,0-25 17,25 50-17,0 0 1,0 24-16,0 75 16,-25-49-1,0 123 1</inkml:trace>
  <inkml:trace contextRef="#ctx0" brushRef="#br0" timeOffset="166595.9">15231 8162 0,'0'0'0,"0"-50"0,0 25 15,0 50 32,0 0-47,0 49 16,0 75-1,0 50 1,-24-51 0,24-73-1,0-50 1,0-50-1,-25 0 1,25-149 0,0-49-1,49 25 1,1 24 0,25 100-1,-26 49 1,-24 50-1,-25 24 1,-25 125 0,0-25-1,1-50 1,73-74 0,50-25-1,1 25 1,-26 49-1,-49 50 1,-75-25 0,-49 0-1,-25-74 1,0-25 0,124-49-1</inkml:trace>
  <inkml:trace contextRef="#ctx0" brushRef="#br0" timeOffset="167129.87">16075 8211 0,'0'0'0,"50"-49"31,-26 49-31,1-25 15,25 25 1,49 25 0,-49-1-16,24 26 15,-49 74 1,-75-25 0,-24 1-1,-1-76 1,51-24-1,48-24 17,1-76-17,74-24 1,1-25 0,-51 50-1,1 50 1,-125 98 15,26 50-15,-1 25-1,50 1 1,75-26 0,-1-50-1,0 1 1,1-75-1</inkml:trace>
  <inkml:trace contextRef="#ctx0" brushRef="#br0" timeOffset="167395.76">16918 7665 0,'0'0'0,"50"-49"15,-25 49 1,0 49 0,-25 51-1,-25 24 1,25-50 0,-25-49-1,124-50 1,50-49-1,-75 24 1,100-49 0</inkml:trace>
  <inkml:trace contextRef="#ctx0" brushRef="#br0" timeOffset="167661.68">17836 8385 0,'0'0'0,"-25"0"15,1 0-15,48 0 47,26 0-47,74-25 16,0 0-1,0-24 17,-99-26-32</inkml:trace>
  <inkml:trace contextRef="#ctx0" brushRef="#br0" timeOffset="167844.8">18084 8087 0,'0'0'0,"0"-25"15,-49 25 1,24 75 0,25 24-1,25 50 1,-25 25 0,-25-75-1</inkml:trace>
  <inkml:trace contextRef="#ctx0" brushRef="#br0" timeOffset="168345.68">19325 7839 0,'0'0'15,"0"-25"-15,0 1 0,0-1 16,-25 25 15,-50 49-15,-49 75-1,25 75 1,74-26 0,100-24-1,98-49 1,26-100 0,-100 0-16</inkml:trace>
  <inkml:trace contextRef="#ctx0" brushRef="#br0" timeOffset="168745.43">19647 8137 0,'0'0'0,"25"-25"16,25-25 0,-1 26-1,50 24 1,-24 49-1,-50 75 1,-50 0 0,-25-49-1,50-100 17,25-25-32,49-99 15,26-24 1,-26 74-1,-74 74 17,0 50-17,-50 74 1,26 25 0,73 0-1,26-50 1,98-49-1</inkml:trace>
  <inkml:trace contextRef="#ctx0" brushRef="#br0" timeOffset="168928.28">20838 8236 0,'0'0'0,"25"0"0,74-50 15,0 26 1,75-1-1,-1 0 17,-49 25-17,-99-25-15</inkml:trace>
  <inkml:trace contextRef="#ctx0" brushRef="#br0" timeOffset="169161.5">21260 7963 0,'0'0'16,"0"-25"-16,0 1 16,-25-1-1,0 25 1,25 49 0,0 75-1,25 50 1,-25 49-1,0-49 17,0-124-32</inkml:trace>
  <inkml:trace contextRef="#ctx0" brushRef="#br0" timeOffset="169411.92">21905 7914 0,'0'0'0,"24"-50"32,-24 25-32,25 25 31,-25 50-15,25-1-1,-25 1-15,25 99 16,-25 24-1,-25-98 1,25 24 0,0-49-16</inkml:trace>
  <inkml:trace contextRef="#ctx0" brushRef="#br0" timeOffset="169779.13">22053 8112 0,'0'0'0,"0"-50"0,-24 1 16,-1-50 0,25 24-1,0 26 1,49 24 0,-24 0-16,50 25 15,24 0 1,0 74-1,0 26 17,-24 48-17,-50 1 1,-75 0 0,-49-50-1,-50 1 1,25-76-1,0 1 1,0-50 0</inkml:trace>
  <inkml:trace contextRef="#ctx0" brushRef="#br0" timeOffset="170877.76">24956 8385 0,'0'0'16,"-25"-25"0,0 25-1,0 0 1,25 25 0,50-25-1,0 0 1,198 0-1,198 0 1,422 0 0,-297 0-1,-124 0 1,-175 0 0,-148 0-1,-74 0 1</inkml:trace>
  <inkml:trace contextRef="#ctx0" brushRef="#br0" timeOffset="171196.01">27809 8137 0,'0'0'16,"-25"-50"-1,50 25 17,-1 50-17,26-25 1,0 25-16,74 25 16,0-1-1,-25 26 1,-74-1-1,-100-24 17,-74 49-17,75-74-15,-100 0 16,26-1 0</inkml:trace>
  <inkml:trace contextRef="#ctx0" brushRef="#br0" timeOffset="171428.84">27685 8211 0,'0'0'0,"24"-49"15,-24 24 32,0 74-31,-24-24-16,24 25 0,24 99 31,1 24-15,0 1-1,0-100-15</inkml:trace>
  <inkml:trace contextRef="#ctx0" brushRef="#br0" timeOffset="171862.01">29322 8112 0,'0'-25'16,"0"50"-16,25-50 0,-25 0 15,24 1 17,1 24-17,25 0 1,74 0 0,-25 0-1,-24 24 1,-75 51-1,-25 24 1,25-25-16,-50 51 16,25-1-1,1-25 1,24-25 0,0-49 15</inkml:trace>
  <inkml:trace contextRef="#ctx0" brushRef="#br0" timeOffset="172028.67">29446 8559 0,'0'0'0,"0"-50"15,0 25 1,25 0-1,49 1 1,25-26 0</inkml:trace>
  <inkml:trace contextRef="#ctx0" brushRef="#br0" timeOffset="172480.11">29843 7839 0,'-99'-99'16,"198"198"-16,-248-223 0,75 124 16,-150 25-1,150 25 1,-100 74 0,1 49-1,98 50 1,100 26-1,124-51 1,49-24 0,-99-100-16,1-49 15,123 0 1,-25-50 0,-24-74-1,49-199 16,-148 50-15,-50 0 0,-75 49-1,-124 26 1,-74 49 0,-25 49-1,0 50 1</inkml:trace>
  <inkml:trace contextRef="#ctx0" brushRef="#br0" timeOffset="-201014.01">8112 7963 0,'0'-25'15,"0"50"32,0 25-47,0 24 16,0 25-1,0 150 1,-25 98 0,-49 0-1,-1 0 1,1-74 0,24-74-1,25-125-15,1-24 16</inkml:trace>
  <inkml:trace contextRef="#ctx0" brushRef="#br0" timeOffset="-198498.61">8236 7665 0,'0'0'15,"-25"-49"1,25 24-16,25 25 62,0 25-62,49 0 16,50-1 0,75 1-1,49-25 1,49-25 0,1 25 15,-124-24-31,-1 24 15,348-25 1,-173 0 0,-51 0-1,1 0 1,49-24 0,25 24-1,25-25 1,-25 26-1,25-1 1,-25 0 0,-24 0-1,-1 0 17,199 1-17,-224-1 1,-49 0-1,-25 25 1,0-25 0,-24 25-1,24 0 1,0 0 0,-25 0-1,25 0 1,0 0-1,25 0 1,173-25 0,-148 1-1,25 24 1,-1 0 15,1 0-15,-26 0-1,-24 0 1,149-25 0,-298 25-1,99 0 1,-24 0 0,-51 0-1,101 0 1,-76 0-1,-49 0 1,25-25 0,0 25-1,0 0 17,-25 0-17,0-25 1,-25 0-1,-25 25 1,1 0 0,-25 0-1,24 0 1,-24 0 0,-26 25-1,1-25 1,0 50-1,0-1 1,0 1 0,-25 49-1,-25 25 1,25 0 15,-25 0-15,25 25-1,-50 74 1,50-74 0,-24-25-1,-1-24 1,25 24 0,-25 0-1,0-25 1,0 0-1,1 0 1,-1-24 0,0-75-1,25 25 1,-25-25 31,-25 24-32,-24-24 1,0 0 0,-50 0-1,-25 0 1,0 0 0,50 25-1,-100 0 1,-148 25-1,49-26 1,-49-24 0,173 25-16,-198 0 15,174-25 1,-224 25 15,-248 0-15,149-1-1,50 26 1,-25-25 0,25 0-1,222-1 1,-23 1 0,-349 0-1,-222 25 1,372-26-1,24 1 1,-24-25 0,24 25-1,50 0 1,-24 0 15,24-1-15,25 1-1,24 0 1,1 0 0,-149 0-1,223 24 1,25-24 0,-25 0-1,0 0 1,50-25-1,49 25 1,1-1 0,24-24-1,0 25 1,25-25 15,25 0-15,-1 0-1,1 0 1,74 0 0,1 0-1,-1 0 1</inkml:trace>
  <inkml:trace contextRef="#ctx0" brushRef="#br0" timeOffset="-197380.39">2332 11560 0,'0'0'0,"0"-25"32,0 75-1,0 0-16,-25 24-15,25 50 16,-25-49 0,25-100 31,0-50-32,25 26-15,-25-51 16,25-197-1,-25 198 1,25 74 0,-1 99-1,26 100 1,25 49 0,24-74-1,-50-99 1,-24-50-1,0-25 1,25-223 15,-50-25-15,0 50 0,24 123-1,-24 125 1,0 99-1</inkml:trace>
  <inkml:trace contextRef="#ctx0" brushRef="#br0" timeOffset="-197042.56">3101 11585 0,'0'0'16,"0"-25"-16,0 50 31,-25 25-15,25 74-16,0 0 15,50-75 1,24-24 15,1-74-15,-1-51-1,-49 51-15,-25-1 16,-25-74 0,-25 25-1,-49 74 1,49 25 0</inkml:trace>
  <inkml:trace contextRef="#ctx0" brushRef="#br0" timeOffset="-196578.64">3448 11560 0,'25'0'16,"-50"0"-16,50 50 16,-25-1-16,0 1 15,0 0 1,0-1-16,25-24 15,49 25 1,-24-100 0,-1-49-1,-24 0 1,0 49 0,0 50 15,0 74-16,24 26 1,26-75 0,-26-25-1,1-25 17,-50-25-32,25 0 15,-25-123 1,0 74-16,0-50 15,-25 99 1,25 75 15</inkml:trace>
  <inkml:trace contextRef="#ctx0" brushRef="#br0" timeOffset="-196331.19">4515 11808 0,'0'50'0,"0"-100"0,-25 150 16,25-51-16,-25 1 16,-24 49-1</inkml:trace>
  <inkml:trace contextRef="#ctx0" brushRef="#br0" timeOffset="-188779.92">6103 11461 0,'0'0'15,"-25"25"48,25 0-63,0 24 15,0 26-15,-25 24 16,0 99 0,0-98-16,0 48 15,1-73 1,24-125 15,24-99-15,1-123-1,25-26 17,0 25-17,-1 124 1,1 75-1,-25 74 1,24 74 0,-49 1-16,25 173 15,-50-25 1,-24-74 0,49-124-1</inkml:trace>
  <inkml:trace contextRef="#ctx0" brushRef="#br0" timeOffset="-188196.09">6648 11337 0,'0'0'0,"0"99"31,0-49-31,0-25 16,25-25 0,25 0-1,24-75 1,1-24 0,-75 0-1,24 74 1,-24 25-1,25 99 1,-25 25 0,75 0-1,24-99 17,-50-25-32,51-50 15,24-74 1,-50-49-1,-24-51 1,-25 51 0,-25 98-1,0 150 17,0 98-17,24 26 1,26-25-1,-50-100-15,50 0 16,-26-24 0,1-50-1</inkml:trace>
  <inkml:trace contextRef="#ctx0" brushRef="#br0" timeOffset="-188029.66">7492 11139 0,'0'0'0,"-50"-25"31,50 0-31,0 0 16,50-25 0,-1 26-16,100-51 15</inkml:trace>
  <inkml:trace contextRef="#ctx0" brushRef="#br0" timeOffset="-187130.1">9675 11188 0,'0'0'0,"0"-25"16,0 50 0,0 25-16,0 49 15,-25 25 17,25-25-17,74-74 1,26-25-16</inkml:trace>
  <inkml:trace contextRef="#ctx0" brushRef="#br0" timeOffset="-186880.59">9824 11039 0,'0'0'0,"-25"-49"32,25 24-32,0-25 15,49 1 17,75-1-17,-49 0 1</inkml:trace>
  <inkml:trace contextRef="#ctx0" brushRef="#br0" timeOffset="-186749.19">9774 11163 0,'25'0'31,"0"-24"-16,49-1-15</inkml:trace>
  <inkml:trace contextRef="#ctx0" brushRef="#br0" timeOffset="-186330.05">10444 10965 0,'-75'25'16,"26"-1"-1,-26 26 1,50-25 0,50-25-1,25-25 1,24-25 0,-24 50-1,0 25 1,-26 99-1,51 50 1,-1-25 0,-24-75-1,-25-49 1,-1-50 15,26-99-15,-25-74-1,24 24 1,-49 100 0,0 49-1</inkml:trace>
  <inkml:trace contextRef="#ctx0" brushRef="#br0" timeOffset="-186212.49">11138 11535 0,'0'0'0,"25"50"0,0-50 32</inkml:trace>
  <inkml:trace contextRef="#ctx0" brushRef="#br0" timeOffset="-185845.37">12081 11064 0,'0'0'0,"25"-25"16,-25 0 0,0 1-1,49-1 1,1 25-16,74-50 15,0 50 1,-25 25 0,-74 49-1,-74 75 17,-1 25-17,25-50 1,0-25-1,25-24 1,0-51 0</inkml:trace>
  <inkml:trace contextRef="#ctx0" brushRef="#br0" timeOffset="-185662.89">12304 11535 0,'0'-49'16,"0"24"0,25 0-16,74-74 15,50-25 17,-99 74-32</inkml:trace>
  <inkml:trace contextRef="#ctx0" brushRef="#br0" timeOffset="-185229.03">12602 10667 0,'0'0'16,"-99"-25"0,49 1-16,0 24 15,-49 0 1,0 49-1,-25 26 1,-25 73 0,25 26-1,74-50 1,1 99 0,24 25-1,75-74 1,99-99-1,74-51 1,0-73 0,-24-75-1,-51-25 1,-73-99 0,-75-50-1,-99 100 1,-174 123-1,124 75 1</inkml:trace>
  <inkml:trace contextRef="#ctx0" brushRef="#br0" timeOffset="-184813.67">14934 11089 0,'0'25'47,"0"0"-47,25-1 15,-25 125 1,0 0 0,0-50-1</inkml:trace>
  <inkml:trace contextRef="#ctx0" brushRef="#br0" timeOffset="-184211.34">15281 11312 0,'-25'50'15,"50"-100"-15,-50 149 0,50-148 16,0 24 0,74-124-1,-24 25 1,-1 25-1,-24 99 1,24 99 15,-24 50-15,-1-25 0,26-74-1,24-50 1,0-50-1,0-74 1,1-99 0,-51-1-1,-49 125-15,25 25 16,-25 49 0,0 75-1,-25 74 1,0 198 15,25-99-15,25-49-16</inkml:trace>
  <inkml:trace contextRef="#ctx0" brushRef="#br0" timeOffset="-183878.83">16224 11312 0,'25'-49'0,"-50"98"0,50-148 16,-1 74-16,1 0 16,74-24-1,75-1 1,-100 25 0,-74 75-1,0 24 1,-24 50-1,48-49 1,51-26 0,24-49-1,-24-24 17,-100-1-17,0-25-15,-149 1 16,25-1-16</inkml:trace>
  <inkml:trace contextRef="#ctx0" brushRef="#br0" timeOffset="-183723.69">14711 10419 0,'0'0'0,"0"-25"16</inkml:trace>
  <inkml:trace contextRef="#ctx0" brushRef="#br0" timeOffset="-183162.34">19002 11287 0,'0'-24'15,"0"48"-15,0-73 32,0 74-17,0 24-15,-25 1 16,25 123-1,0-98-15,25 24 32,25-49-17,74-50 1,-25-75 0,-49 26-16</inkml:trace>
  <inkml:trace contextRef="#ctx0" brushRef="#br0" timeOffset="-182979.01">19002 10990 0,'-25'0'16,"50"0"-16,-74 0 16,49-25-1,24 0-15,100-49 16,25-1-1,0 26 1</inkml:trace>
  <inkml:trace contextRef="#ctx0" brushRef="#br0" timeOffset="-182813.25">19052 11213 0,'0'0'16,"173"-74"-1,-73 24-15,24 0 16</inkml:trace>
  <inkml:trace contextRef="#ctx0" brushRef="#br0" timeOffset="-182513.05">19523 11039 0,'-50'50'15,"75"-100"-15,0 50 0,-149 124 16,50-74-1,74-25 1,24-25 0,26 25-1,24-25-15,-24 24 16,99 26 0,-50 49-1,-24 25 1,-75-74-16,49 24 15,-49-49 1,50-124 15,-25 0-31,24-1 16,26-172 0,-1 73-1,-24 149-15</inkml:trace>
  <inkml:trace contextRef="#ctx0" brushRef="#br0" timeOffset="-182409.93">20565 11287 0,'50'50'16,"-100"-100"-16,149 150 16,-49-100-1</inkml:trace>
  <inkml:trace contextRef="#ctx0" brushRef="#br0" timeOffset="-182195.34">21731 10990 0,'0'0'15,"25"24"16,-25 26-31,25 25 0,-25 49 32,24 24-17,-24-98-15</inkml:trace>
  <inkml:trace contextRef="#ctx0" brushRef="#br0" timeOffset="-181778.21">22153 10816 0,'0'0'0,"0"-99"0,0 24 15,-25 1-15,-99 24 16,0 26 0,-25 73-1,25 125 1,49 99-1,26 24 1,74-49 0,99-99 15,74-74-15,1-50-1,-26-75 1,-49-25-1,-49-272 1,-125 0 0,-124 24-1,1 150 1,-1 98 0,100 75-1</inkml:trace>
  <inkml:trace contextRef="#ctx0" brushRef="#br0" timeOffset="-181561.74">23244 11436 0,'0'0'15,"0"50"1,0-25-16,-25 24 16,1 75-1,-26-24-15,0-26 16</inkml:trace>
  <inkml:trace contextRef="#ctx0" brushRef="#br0" timeOffset="-170812.14">7913 13793 0,'0'0'0,"0"-25"110,0 50-95,0 0 1,0 0 0,25-1-16,-25 26 15,0-25-15,25 24 16,-25 51 0,25-51-1,24 1 1,26-25-1,-26-50 1,1 0 0,-25-25 15,0-24-15,0 0-1,-25-26 1,0 51-1,0 74 32,0-1-31,0 1-16,0 74 16,-25 1-1,25 48 1,-25 26-1,0 25 1,0-26 0,-24-49 15,24-25-15,-25-49-1,-24-50 1,24-25-1,-24-49 1,49 24-16,0-99 16,25 50-1,25 25 1</inkml:trace>
  <inkml:trace contextRef="#ctx0" brushRef="#br0" timeOffset="-170144.73">8608 14959 0,'0'25'16,"-25"-25"-16,0 0 15,1 49 1,-1-24 0,25 25-1,0 24 1,0 25-1,0 1 1,0-76-16,0 26 16,0-75 46,-25 0-62,25-24 16,25-26-1,-25-24 1,25 0 0,-1 0-1,1-1 1,25 26 0,-25 49-1,-1 0 1,1 50-1,25 0 1,-50 25 0,-25-1-1,0-24 17,-49 25-17,49-50-15</inkml:trace>
  <inkml:trace contextRef="#ctx0" brushRef="#br0" timeOffset="-169778.74">8931 13222 0,'24'-49'31,"-24"74"-16,-24 49 1,-1 25 0,-25 0-1,50-49 1,-25-25 0,0 0-1</inkml:trace>
  <inkml:trace contextRef="#ctx0" brushRef="#br0" timeOffset="-169595.21">9129 13247 0,'0'-25'16,"-25"50"-1,-24 25 1,-1 49-1,0-25 1,50 1 0</inkml:trace>
  <inkml:trace contextRef="#ctx0" brushRef="#br0" timeOffset="-168728.83">10419 14438 0,'-25'0'32,"25"-25"-1,50 25 0,24 0-15,100 0-1,-1-25 1,-49 0 0,-24 1-1,-51 24 1,-24 0-1,-25-25 1</inkml:trace>
  <inkml:trace contextRef="#ctx0" brushRef="#br0" timeOffset="-168211.95">11758 13942 0,'0'0'0,"0"-25"15,-24 0 1,24 0 0,74-24-1,25 24 1,1 0-1,-51 50 1,-49 0-16,-49 99 16,-26 25 15,1-75-15,49-49-1,50-25 16,49-25-15,-24 25 0,24 25-1,-74 24 1,0 26 0,-25-1-1,-74-24 1,74-25-16,-74-25 15,49 0 1,26 0 0</inkml:trace>
  <inkml:trace contextRef="#ctx0" brushRef="#br0" timeOffset="-167644.58">12403 13991 0,'0'0'0,"25"0"15,-25-24-15,0 48 32,25 26-17,0 0 1,25-1-1,-26-49 1,26-25 0,0-49 15,-1 0-15,-24 24-1,-25 75 16,25 0-15,-25 24-16,0 100 16,0 25-1,0 24 1,-25 1 0,-25-26-1,1-74 1,24-49-1,0-50 1,0-99 15,-24-75-15,49-24 0,0-1-1,0 174-15</inkml:trace>
  <inkml:trace contextRef="#ctx0" brushRef="#br0" timeOffset="-166459.49">13048 15033 0,'-24'0'16,"48"25"31,-24 25-32,0-1-15,0 1 0,0 24 16,-24 75 0,24 0-1,0-99 1,0-1-16,0-24 31,0-50-15,0 0-1,0-148 1,24 74 0,-24-25-1,25 24 1,0 26-1,25-1 1,-1 1 0,-24 74-16,0-25 15,0 25 1,0 50 0,-75 49-1,0 0 1,25-74-1,1 0-15,-51 0 32,50 0-32</inkml:trace>
  <inkml:trace contextRef="#ctx0" brushRef="#br0" timeOffset="-165508.7">13297 13470 0,'0'0'0,"0"-24"16,-25 73 31,0 1-47,-25-1 15,25 26 1,-24-26-16,-1 51 16,25-51-16,1-24 31</inkml:trace>
  <inkml:trace contextRef="#ctx0" brushRef="#br0" timeOffset="-164291.64">14462 14388 0,'0'-25'47,"0"50"-32,25-25 1,0 25-16,49-25 15,-24 0-15,25 0 16,98-25 0,-123 25-16,49-25 15,-74 25 17</inkml:trace>
  <inkml:trace contextRef="#ctx0" brushRef="#br0" timeOffset="-164044.83">14859 14190 0,'0'0'16,"-24"0"-16,-1-25 31,0 25-16,25 25-15,-25 0 16,25 24-16,-25 26 16,1 98-1,24-98-15,-25 98 16,25-73 0</inkml:trace>
  <inkml:trace contextRef="#ctx0" brushRef="#br0" timeOffset="-163611.95">15678 14066 0,'0'0'15,"0"-25"-15,25 0 32,0 25-17,24 0-15,-24 0 16,49 25 0,-24 74-1,-50 50 1,-74 25-1,-26-50 1,26-50 0,49-74 15,25 25-15,75-75-1,24-24 1,50 24-1,-25 26 1</inkml:trace>
  <inkml:trace contextRef="#ctx0" brushRef="#br0" timeOffset="-163060.74">16472 14016 0,'0'0'0,"0"-25"15,0 50 17,25 0-32,-25 0 15,24 49 1,26-24-1,0-50 1,24-25 0,1-25-1,-51-24 1,1 0 0,-25 24-1,0 25 1,25 75-1,-25 49 1,25 75 15,-25 49-15,25-25 0,-50 1-1,-25-75 1,1-75-1,-51-24 1,26-74 0,-1-75-1,51 49-15,24-49 16</inkml:trace>
  <inkml:trace contextRef="#ctx0" brushRef="#br0" timeOffset="-162462">17117 14736 0,'0'0'0,"0"49"15,0 1 1,0 24-1,0 1 1,0 24 0,25 25-1,-50-25 1,25 0 0,0-49-1,0-100 32,0 1-31,0-1-16,0-99 31,0-99-15,0 99-1,25 1 1,-1 48-1,26 26 1,24 49 0,-24 25-1,-25 75 1,0 24 0,-50 25-1,-25-25 1,1-49-1,-26-26 1,50-24 0,25-24-16</inkml:trace>
  <inkml:trace contextRef="#ctx0" brushRef="#br0" timeOffset="-162144">18134 14314 0,'25'0'31,"-25"25"-15,25-25 0,-1 0-16,26 0 15,0 0 1,49 0 0,0-25-1,-49 25-15</inkml:trace>
  <inkml:trace contextRef="#ctx0" brushRef="#br0" timeOffset="-161944.58">18184 14711 0,'-25'25'0,"50"-50"0,-75 50 15,50-1 16,25-24-31,74-49 16,0 24 0,0-25-1</inkml:trace>
  <inkml:trace contextRef="#ctx0" brushRef="#br0" timeOffset="-158377.14">19548 14140 0,'0'0'0,"-25"0"94,25-25-16,50 1-63,-1-1 1,-24 25 0,25 0-16,-25 0 15,24 25 1,-24 49 0,-50 50-1,-49 50 1,-26-25-1,51-100-15,24 26 16,25-51 15,50 1-15,49-50 0,25-24-1,0 24 1,-99 25-16</inkml:trace>
  <inkml:trace contextRef="#ctx0" brushRef="#br0" timeOffset="-157844.89">20069 14264 0,'0'0'0,"0"-25"16,0 1-16,25-1 31,49 25-15,0 0 0,1 25-1,-75 74 1,-25 50-1,0-75-15,0-24 16,-24 24 0,24-49-1,50-75 1,49-74 0,26-25-1,-1 1 1,-50 48-1,-49 76 17,-24 48-1,-1 51-15,0 49-1,25-25 1,25-24-16,24-1 15,26-24 1,-1-75 0</inkml:trace>
  <inkml:trace contextRef="#ctx0" brushRef="#br0" timeOffset="-157260.49">20962 13644 0,'0'-25'0,"0"0"31,0 1-15,25 24-16,-1-25 15,51-25 1,-25 25-1,-1 25 1,-74 75 15,-49 24-15,49 0 0,25-74-1,50-50 1,-1 25-1,26-25 1,-50 75 0,-1 0-1,-48 24 1,-1-24-16,0-25 16,0-1-16,-49 26 15,24-25 1</inkml:trace>
  <inkml:trace contextRef="#ctx0" brushRef="#br0" timeOffset="-156745.14">21905 14562 0,'-25'0'15,"50"0"17,-1 0-32,51-25 15,-1 0-15,1 25 16,98-24 0,-74 24-1,-49 24 1,-25-24-1</inkml:trace>
  <inkml:trace contextRef="#ctx0" brushRef="#br0" timeOffset="-156245.08">23443 14165 0,'0'0'0,"49"-74"32,-74 49-17,25 0-15,0 0 16,-24 25 0,-51 0-1,-49 25 1,-25 25-1,100-26-15,24 26 32,74-50-17,76 0 1,23-50 0,-48 26-1,-51-1 1,-24 25-1,-25 25 1,-25 49 0,25 75-1,0 49 1,-25-24 0,25-100-16,-24 75 15,-1-74 1,50-75-1</inkml:trace>
  <inkml:trace contextRef="#ctx0" brushRef="#br0" timeOffset="-155728.22">23715 14388 0,'0'0'0,"50"-99"15,-50 74-15,25 0 16,24-24 0,1 49-16,0-25 15,24 25 1,-49 99 0,-25 25-1,-25 0 1,-49-24-1,74-51 17,-25-49-17,25-25 1,74-74 0,50-75-1,0-24 1,-99 173-1,-25 0 1,0 75 0,-25 49-1,25 50 1,0 0 0,25-25-1,25-74 1,24-50-1,25-75 1</inkml:trace>
  <inkml:trace contextRef="#ctx0" brushRef="#br0" timeOffset="-155411.37">24757 13594 0,'0'0'16,"50"-49"-1,0 24-15,-26 0 16,1 50 0,-25 99-1,-25 25 1,25-75-1,0-49-15,0 0 32,75-50-17,49-24 1,-25-26 0,0 25-1</inkml:trace>
  <inkml:trace contextRef="#ctx0" brushRef="#br0" timeOffset="-154893.21">25824 14488 0,'0'0'16,"-25"0"-16,25-25 0,25 25 31,0 0-15,99 0-1,50-25 1,-26 25 0,-98-25-16,24 0 15</inkml:trace>
  <inkml:trace contextRef="#ctx0" brushRef="#br0" timeOffset="-154644.56">26246 14264 0,'0'0'16,"0"-25"15,0 1-31,-25 24 15,25 24 1,25 26 0,0 74-1,-25-49 1,24 24-16,1 74 16,0-49-1,25-74 1</inkml:trace>
  <inkml:trace contextRef="#ctx0" brushRef="#br0" timeOffset="-154261.14">27139 14016 0,'0'0'0,"25"-25"0,-25 1 16,0 48 15,-25 1-15,0 50-1,25 73 1,25 1 0,49-25-1,25-74 1,1-25-1,-51-25 1,-49-50 0,-49 1-1,-75-26 1,-25 75 0,74-25-16,-24 50 15,74-25 1</inkml:trace>
  <inkml:trace contextRef="#ctx0" brushRef="#br0" timeOffset="-153827.27">27660 14165 0,'0'0'0,"49"-50"0,-24 26 15,0 24 1,49-50-1,1 50 1,-1 25 0,-49 0-16,-25 74 15,0 50 1,-50-25 0,50-75-1,-24-49 1,24-24-1,49-76 1,50-49 15,-49 1-15,-25 73 0,-50 150 15,0-26-31,0 125 15,25 0 1,25-26 0,0-98-16</inkml:trace>
  <inkml:trace contextRef="#ctx0" brushRef="#br0" timeOffset="-136043.48">7541 16298 0,'0'0'0,"0"-24"16,0-1 46,0 50-46,0-1-16,0 1 15,25 25 1,0-1 0,0 1-1,24-25 1,1-25-1,0-25 1,-26-25-16,26-49 16,-25 0-1,0 49 1,-25 26 0,0 48 15,0 51 0,0 49-15,0-75-16,0 26 15,24 74 1,-24 0 0,0-1-1,-24 1 1,-51-74-1,1-75 1,-25-25 0,-1-74-1,51-1 1,49 51 0</inkml:trace>
  <inkml:trace contextRef="#ctx0" brushRef="#br0" timeOffset="-135425.89">8286 16993 0,'-50'25'63,"50"24"-63,25-24 16,-25 0-16,0 25 15,0-1 1,25 1-16,-25 49 15,0-24 17,0-51-32,0 1 31,24-74-15,-48-51-1,24-24 1,-25 0-1,25 0 1,25 25 0,-1 0-1,26 24 1,0 51 0,-1 24-1,-24 24-15,0 51 16,0 24-1,-25-25 17,-50-24-17,-24-25 1,24 0-16</inkml:trace>
  <inkml:trace contextRef="#ctx0" brushRef="#br0" timeOffset="-135076.27">8658 15902 0,'-25'0'47,"25"24"-47,-25 1 15,25 0-15,-25 0 16,-24 49 0,24-24-1</inkml:trace>
  <inkml:trace contextRef="#ctx0" brushRef="#br0" timeOffset="-134642.81">9848 16844 0,'0'0'16,"-24"0"-1,48 0 32,26 0-31,49-25-1,0 1 1,-24-1 0,-26 25-1,-24 0 1</inkml:trace>
  <inkml:trace contextRef="#ctx0" brushRef="#br0" timeOffset="-134426.3">9948 17142 0,'0'0'16,"-25"50"-1,0-50 1,50-25 0,0 0-1,148-25 1,-98 1-16</inkml:trace>
  <inkml:trace contextRef="#ctx0" brushRef="#br0" timeOffset="-133676">11238 16869 0,'0'0'0,"0"-25"16,0 0-16,0 1 31,0-1-15,24 0-1,51 25 1,-26-25-16,26 50 16,-26 49-1,-49 26 1,-49-1-1,24-50 1,0-49 0,50 0-1,49 0 1,1 0 0,-26 25-1,-49 50 1,-49-1 15,-100 25-15,50-49-1,24-50 1</inkml:trace>
  <inkml:trace contextRef="#ctx0" brushRef="#br0" timeOffset="-133226.21">11982 16943 0,'0'0'0,"49"-24"32,-24 24-32,-25 24 0,-25 51 15,-24 24 1,24 0 15,0-49-15,0-50-1,25 0 1,25-74 0,50-100-1,24 0 1,0 25-1,-25 75 1,-49 49 0,0 25-1,-25 25-15,25 99 16,-25 25 0,0 0-1,0-50 1,0-49-1</inkml:trace>
  <inkml:trace contextRef="#ctx0" brushRef="#br0" timeOffset="-133026.2">12131 17092 0,'-25'0'0,"50"0"0,-75-25 15,25 25-15,25-24 32,75-1-17,49-25 1,-50 25 0,0 1-16,-24 24 15</inkml:trace>
  <inkml:trace contextRef="#ctx0" brushRef="#br0" timeOffset="-132559.35">12701 16894 0,'0'0'15,"0"25"-15,50-50 16,-25 25-16,74 0 16,-25 0-1,1 49 1,-75 26-1,-50 24 1,0 0 0,26-74-1,-26 0 1,75-50 0,0-49-1,99-100 16,-50 50-15,-24 50 0,-50 49-1,-25 50 17,-25 74-17,25 0 1,25 0-1,50-24 1,24-50 0,1-25-1,24-75 1</inkml:trace>
  <inkml:trace contextRef="#ctx0" brushRef="#br0" timeOffset="-132243">13520 16398 0,'0'0'0,"0"-25"0,25 0 16,24 0-1,1 50 1,-50 0-16,0 24 16,0 1-16,-25 49 15,0-49 1,50-50 15,74-50-15,25 1-1</inkml:trace>
  <inkml:trace contextRef="#ctx0" brushRef="#br0" timeOffset="-131624.98">14735 17266 0,'25'0'16,"-25"-25"15,50 0-15,74 1 0,74-1-1,1-25 1,-75 25-1</inkml:trace>
  <inkml:trace contextRef="#ctx0" brushRef="#br0" timeOffset="-131392.08">15256 16894 0,'0'0'16,"0"-25"-1,-25 25-15,25 50 32,25-26-32,-25 51 15,25-1 1,-25 26-16,0 73 16,0-74-1,0-24-15,25-26 16</inkml:trace>
  <inkml:trace contextRef="#ctx0" brushRef="#br0" timeOffset="-131043.29">16000 16695 0,'0'0'15,"0"-24"-15,0-1 32,25 25-17,75 0 1,48 49 0,-98 75-1,-75 25 1,0-74-16,-74 49 15,25-75 1,123-73 15,51-26-15,-51 25 0</inkml:trace>
  <inkml:trace contextRef="#ctx0" brushRef="#br0" timeOffset="-130443.08">16918 16745 0,'0'-25'15,"0"50"-15,0-75 0,25 50 16,-25 25 0,0 0-1,-25 74 1,25 25-1,0 0 1,0 0 0,0-74-1,0-25 17,0-50-17,0-25 1,0 1-16,0-26 15,25 1-15,0-100 16,0 1 0,0 73-1,24 26 1,1 24 0,24 50-1,-24 50 1,-50 74-1,-99 124 1,74-149 0,25-74-1,124 0 1,-75-25 0,-24 49-1,-25 26 16,-25 24-15,-99 0 0,0-24-1,-24-26 1</inkml:trace>
  <inkml:trace contextRef="#ctx0" brushRef="#br0" timeOffset="-129893.14">17762 16720 0,'0'0'0,"49"-25"15,-24 25 1,0 25 0,49 0-1,1 0 1,-50 49 0,-25 1-1,-25 24 1,-25-50-16,-24 26 15,74-100 32,25-25-47,74-123 16,0-26 0,-49 75-1,-25 75 1,-1 49-1,-48 25 17,-51 173-17,50-49 1,25-25 0,0-75-1,25-49-15</inkml:trace>
  <inkml:trace contextRef="#ctx0" brushRef="#br0" timeOffset="-129557.93">19325 16968 0,'0'-25'16,"0"50"-16,0-74 0,24 24 16,1 25-1,0-25 1,25 0-1,49 25 1,-50 0-16,51-25 16,-51 25-1,1 0 1</inkml:trace>
  <inkml:trace contextRef="#ctx0" brushRef="#br0" timeOffset="-129324.91">19597 16646 0,'-49'0'31,"24"0"-15,25 25-16,0 24 15,0 26 1,50 73-1,-50-48 1,24-26 0,-24-49-1</inkml:trace>
  <inkml:trace contextRef="#ctx0" brushRef="#br0" timeOffset="-129009.7">20491 16422 0,'0'-24'16,"0"48"-16,0-73 0,-25 49 31,0 25-16,-25 24 1,26 1-16,-51 74 16,50 0-1,25-50 1,75-24 0,74-50-1,-75 0 1</inkml:trace>
  <inkml:trace contextRef="#ctx0" brushRef="#br0" timeOffset="-128804.8">20937 16770 0,'0'49'31,"0"-24"-15,0 0-16,-50 25 16,-24 49-1,24-25 1,-123 26-16</inkml:trace>
  <inkml:trace contextRef="#ctx0" brushRef="#br0" timeOffset="-128024.96">22649 16472 0,'0'-25'16,"-25"50"15,25 0-15,0 0-16,25 24 15,24-24 1,51 0 0,-26-99-1,-24-1 1,-26 25 15,1 26-31,-25-1 31,25 74-15,25 150 0,-50-125-1,24 26-15,1 48 16,-74-24-1,-26-24 1,-24-75 0,0-50-1,0-75 1,74-24 0,25 0-1</inkml:trace>
  <inkml:trace contextRef="#ctx0" brushRef="#br0" timeOffset="-127476.41">23244 16819 0,'25'0'15,"0"25"-15,-25 0 16,0 25-1,0 24 1,0 25 0,25 1-1,-25-1 1,0 0 0,0-25-1,0-49 1,0 0 15,-25-75-15,50-49-1,-25-25 1,0-25 0,24 25-1,1 0 1,25 25-1,24 25 1,1-1 0,-1 50-1,-49 75 1,-25 74 0,-50-74-16,-24 74 15,-1-50 1,1-49 15,24-25-31</inkml:trace>
  <inkml:trace contextRef="#ctx0" brushRef="#br0" timeOffset="-127223.18">23889 15802 0,'0'-25'16,"0"50"0,25-25-16,-50 50 15,0 0-15,0 49 16,-49 25 15,49-99-31,0-1 16</inkml:trace>
  <inkml:trace contextRef="#ctx0" brushRef="#br0" timeOffset="-127041.43">24112 15902 0,'0'0'0,"0"-25"0,0 0 47,-24 75-32,-1-26-15,-50 76 16,26-26 0,24 25-16</inkml:trace>
  <inkml:trace contextRef="#ctx0" brushRef="#br0" timeOffset="-126792">24484 16547 0,'0'0'0,"25"24"63,25-48-48,24 24-15,1 0 16,-1-25-16,1 25 16,-26 0-16</inkml:trace>
  <inkml:trace contextRef="#ctx0" brushRef="#br0" timeOffset="-126609.2">24460 16795 0,'-50'24'16,"25"1"-16,100-74 0,-175 98 16,100-24-16,0 0 15,25-25 1,74 0-1,26-25 1</inkml:trace>
  <inkml:trace contextRef="#ctx0" brushRef="#br0" timeOffset="-124208.7">25874 16100 0,'-25'0'31,"50"-25"16,-25 0 625,-25 50-578,0 0-94,0 25 15,-24-26 1,24 51-16,0-26 16,-25 75-1,26-24 1,73-26-1,50-49 1,25 0 0,-49-50-16,-1 25 15,-49-50 1,-25 1 0,-50 24-1,-24 0 1,-25 50 15,0 0-15,74 49-16</inkml:trace>
  <inkml:trace contextRef="#ctx0" brushRef="#br0" timeOffset="-123609.24">26494 16224 0,'0'0'0,"0"-25"31,-25 50-15,25 0-16,-25 24 16,0-24-1,25 25-15,-24 49 16,-1-24 0,0-51-1,25 1 16,25-74-15,0-51 0,24-73-1,26 24 1,-51 74 0,1 26-1,0 24 1,0 25 15,-25 25-31,25 49 16,-1 50-1,1 0 1,0 0 0,-25-24-1,25-51 1,-25 1-1,50-50 1</inkml:trace>
  <inkml:trace contextRef="#ctx0" brushRef="#br0" timeOffset="-123425.23">26568 16373 0,'-25'0'0,"50"0"0,-74 0 16,73 0 0,26 0-1,-25 0 1,24 0-16</inkml:trace>
  <inkml:trace contextRef="#ctx0" brushRef="#br0" timeOffset="-122955.27">27015 16323 0,'0'-25'32,"25"25"-32,-1 0 15,1 0-15,25 25 16,-25 50-1,-25 49 17,-25-50-17,0-49-15,25 0 16,0 0 15,50-125-15,49-24-1,0 0 1,-49 25 0,-50 74-1,24 0 1,-24 1 0,-24 98 15,-1-49-31,25 74 15,-25-49 1,99 74 0,1-75-1</inkml:trace>
  <inkml:trace contextRef="#ctx0" brushRef="#br0" timeOffset="-122709.29">27908 16422 0,'25'0'32,"-1"0"-17,26 0-15,0-24 16,24 24-16,149-25 31,-123 25-15</inkml:trace>
  <inkml:trace contextRef="#ctx0" brushRef="#br0" timeOffset="-122440.93">28206 16224 0,'0'0'16,"-25"0"-1,25 25 17,0 0-17,0 24-15,25 1 16,-25 24-1,0 75 1,-25 25 0,0-75-16,0 25 15</inkml:trace>
  <inkml:trace contextRef="#ctx0" brushRef="#br0" timeOffset="-122009.4">28900 16199 0,'0'0'0,"25"-74"31,0 49-15,0 25 0,49 0-1,0 50 1,-49 49 0,-50 25-1,-24 25 1,-1-100-16,-24 26 15,74-50 1,-25-1 0,99-48-1,1-1 1,49 0 0,-25-25-1,0 1 1</inkml:trace>
  <inkml:trace contextRef="#ctx0" brushRef="#br0" timeOffset="-121692.14">29669 16125 0,'0'0'16,"0"-50"0,0 25-16,0 1 15,0 48 32,0 1-47,25 99 16,-25-49-1,0 73 1,-25 1 0,0-25-1,-24-24 1</inkml:trace>
  <inkml:trace contextRef="#ctx0" brushRef="#br0" timeOffset="-121009.08">29818 16199 0,'0'0'16,"0"-25"0,-50-24-1,26 24 1,24-25 0,24 50-1,26-24 1,24-1-1,26 0 1,-51 25-16,1 0 16,-50 50-1,-25 74 1,-49-25 0,24 0-1,50-74 16,50 0-15,74-25 0,0-25-1,0 25 1,-50 25 0,1 24-1,-51 75 1,1-24-1,-25-51 1,-74 26 0,-25-26-1,-50-24 1,0-25 0,25-25-1,74 0 1</inkml:trace>
  <inkml:trace contextRef="#ctx0" brushRef="#br0" timeOffset="-116209.1">28776 14215 0,'0'0'0,"-25"-25"15,0 25 1,1 0 0,24-25-1,24 25 1,26 0-16,124-25 16,74 25-1,-25 0 16,-24 25-15,-100-25 0,-74 0-16</inkml:trace>
  <inkml:trace contextRef="#ctx0" brushRef="#br0" timeOffset="-115923.84">29744 13867 0,'0'0'0,"0"-24"16,24 24 31,26 0-47,99 0 15,49 24 1,-24 1 15,-100-25-15,-74 25-1,-24-25-15,-76 50 16,-49-1 0</inkml:trace>
  <inkml:trace contextRef="#ctx0" brushRef="#br0" timeOffset="-115641.85">29818 13843 0,'0'0'16,"0"-50"-1,0 25 16,0 50-15,25 49 0,24 50-1,-24 25 1,0 25 0,0-50-1,24-25 1</inkml:trace>
  <inkml:trace contextRef="#ctx0" brushRef="#br0" timeOffset="-114757.79">31381 13818 0,'0'0'0,"25"-25"15,-50-25 1,-25 1 0,-49 49-1,-25 24 1,74 51-1,50-25-15,25 24 16,99 25 0,0 0-1,-25-24 1,-74-26 0,-74 1 15,-51-25-16,1-25 1,74-25 0,50-74-1,99-50 1,25 0 0,-75 75-16,50-50 15,-74 24 1,-50 26-1,-74 24 1,-50 50 0,-50 0-1,50 75 1,0 24 0,25 50-1,74 25 16,50-1-15,49 1 0,100 0-1,-1-125 1,26-49 0,-25-49-1,-1-76 1,-49-48-1,-74-75 1,-50 0 0,-99 74-1,-75 50 1,-25 50 0,-24 49-1,124 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33:07.4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2605 2158 0,'0'-25'16,"0"1"15,0 48-31,0 26 16,-25 124-1,-25-1 1,50 1 0,25-75-1,99-74 1,0-75 0</inkml:trace>
  <inkml:trace contextRef="#ctx0" brushRef="#br0" timeOffset="232.72">2679 2158 0,'0'0'0,"-25"-49"31,25 24-16,50 0-15,0 0 16,49-24 0,0-1-1</inkml:trace>
  <inkml:trace contextRef="#ctx0" brushRef="#br0" timeOffset="383.31">2605 2431 0,'0'25'15,"25"-25"1,24-25-16,26 0 16,-26 1-16</inkml:trace>
  <inkml:trace contextRef="#ctx0" brushRef="#br0" timeOffset="799.75">3250 2257 0,'-75'0'31,"26"25"-31,-26 25 16,26 0-1,98-50 16,-24 0-15,74-50 0,-49 25-1,0 25 1,-26 25 0,26 99-1,0 74 1,-1-24-1,-24-124-15,0 24 16,0-74 0,-1 0-1,26-124 1,-25-99 0,24 24-1,-24 75 16,25 50-31</inkml:trace>
  <inkml:trace contextRef="#ctx0" brushRef="#br0" timeOffset="931.74">4019 2679 0,'0'0'0,"25"25"31,-1-25-15</inkml:trace>
  <inkml:trace contextRef="#ctx0" brushRef="#br0" timeOffset="1399.66">4887 2307 0,'0'0'0,"50"-99"31,-50 49-31,24-24 16,-48 49-1,-51 25 1,-24 25-1,49 49 1,50 1 0,75-26-1,49-24 1,-25 25 0,-49 49-1,-50-49-15,-25 49 31,-74 0-15,24-74 0,50-50-1,1-49 1,48-75 0,26-25-1,24 25 1</inkml:trace>
  <inkml:trace contextRef="#ctx0" brushRef="#br0" timeOffset="1799.07">4986 1861 0,'0'0'0,"-49"-25"0,24 0 15,-25 25-15,-74 0 31,25 74-15,0 50 0,49 50-1,25 49 1,50-24 0,99-26-1,25-73 1,25-76-1,-75-24-15,25-74 16,-25-75 0,-74-74-1,-75 0 1,-24 99 0,-25 49 15,49 75-16,50 50-15</inkml:trace>
  <inkml:trace contextRef="#ctx0" brushRef="#br0" timeOffset="2249.85">6351 1885 0,'0'0'0,"24"-49"16,-24 74 15,0 24-31,0 100 16,25 25 0,-25-25-1,-25-75 16,25-49-15,25-75 0,25-74-1,49 25 1,-25 74 0,1 50-1,-50 49 1,-25 1-1,-75 24 1,-24-49 0,25-50-1,24-25 1,50-50 0</inkml:trace>
  <inkml:trace contextRef="#ctx0" brushRef="#br0" timeOffset="2566.16">6896 2257 0,'0'0'0,"25"0"16,-25 25-16,50-25 16,-1-25-1,1 1 1,-25-26-1,-25 0 1,-50 26 0,25 24-16,-74 24 15,25 26 1,49 49 0,25 1 15,99-51-16,25-24 1,0-25 0</inkml:trace>
  <inkml:trace contextRef="#ctx0" brushRef="#br0" timeOffset="3432.98">7765 2109 0,'0'0'0,"24"-25"16,-48 0 15,-1 25-15,0 0-16,-74 50 15,24 24 1,26 0 0,24 1-1,75-50 16,49-25-15,50-25 0,-25-50-1,-50 26 1,-74 24 0,0 0-16,-74 50 15,24 25 1,25 49-1,25-49 1,50-1 0,24-49-1,1-25 1,-1-24 0,-24-51 15,24 1-16,1 50 1,-1 49 0,-49 74-1,-75 50 1,1-49 0,49-51-1,-25-24 1,50-49-1,24-26 1,26-24 0,-26 74-1,-24 25 1,0 75 0,-25 49 15,0-99-16,25-25 1,24-25 0,50-99-1,1 24 1,-26 76 0,-49 24-1,0 49 1,0 26-1,24-26 1</inkml:trace>
  <inkml:trace contextRef="#ctx0" brushRef="#br0" timeOffset="3866.92">9253 2208 0,'0'0'15,"25"0"1,0-50-1,-1 25 1,1 1 0,-74 48 15,24 26-15,25 24-1,0-24 1,25-25-16,49-25 15,0-50 1,26-24 0,24-25-1,-25-1 1,0 76 0,-24 24 15,-75 74-16,24 0 1,-24 1 0,-49-26-1,24-49 1</inkml:trace>
  <inkml:trace contextRef="#ctx0" brushRef="#br0" timeOffset="4099.85">10295 2009 0,'0'0'0,"25"-24"31,-75 24-15,25 49 0,25-24-1,50 0 16,24 0-15,-24-50 0,-25 0-1</inkml:trace>
  <inkml:trace contextRef="#ctx0" brushRef="#br0" timeOffset="4366.68">10419 2357 0,'0'0'0,"25"25"16,0-25-1,-1 0-15,51 0 31,-50 0-15,-25-50 0,0 25-1,-50-25 1,-24 26 0</inkml:trace>
  <inkml:trace contextRef="#ctx0" brushRef="#br0" timeOffset="6284.79">4887 4689 0,'0'0'0,"0"-25"46,-25 25-30,0 25-16,1 24 16,-100 75-1,-25 50 1,99 24 0,50-74-1,74-49 1,-24-75-16,25 0 15,24-25 1,-50 0 0,-49-49 15,-74 49-15,-50 50-16,0 24 31,74-24-31</inkml:trace>
  <inkml:trace contextRef="#ctx0" brushRef="#br0" timeOffset="6784.49">5309 4961 0,'0'0'0,"24"-24"0,-48 48 47,24 26-31,-25 25-16,0-26 16,0 26-16,-24 24 31,49-74-16,-25-25 1,50-25 0,-25-50-1,74-98 1,25-51 0,1 76-1,-26 73 1,-74 50-16,25 75 31,0 74-15,-1 50-1,-48-1 1,24-24 0,0-50-1,0-74 1</inkml:trace>
  <inkml:trace contextRef="#ctx0" brushRef="#br0" timeOffset="6967.39">5383 5160 0,'0'0'15,"0"-25"1,-25 25-1,25-25-15,25 1 16,74-76 0,-24 75-1</inkml:trace>
  <inkml:trace contextRef="#ctx0" brushRef="#br0" timeOffset="7750.17">6053 4862 0,'25'0'16,"-25"-25"-1,25 25 1,24 25 0,26 25-1,-51 74 1,-24 0-1,-49-50-15,24-49 16,-25 25 0,26-75 31,48-25-32,1 1 1,0 49-1,0-25 1,-25 0 15,25 25-31,-1-25 16,26 1 0,-50-1-1,50-25 1,-26 0-1,26-24 1,0 0 0,-26 49-1,26-25 17,-25 25-32,-25 1 31,25 24-16,-25-25 1,-25 25 0,25 25-1,-75 24 1,26 50 0,24-49-16,0 74 15,0-49 1,50-1-1,50-49 1,-1 0 0,0-1-1,-24-73 1,-25 24 0</inkml:trace>
  <inkml:trace contextRef="#ctx0" brushRef="#br0" timeOffset="10299.79">7343 5185 0,'0'-25'78,"25"25"-62,-1 0-1,26 0 1,25-25-16,98 0 16,-74 1-1,75-1 1,-100 0-1,-74 0 1</inkml:trace>
  <inkml:trace contextRef="#ctx0" brushRef="#br0" timeOffset="10550.67">7616 4937 0,'0'0'0,"-25"-50"15,25 25 1,-25 25 0,50 50-1,-25 74 1,0 74 0,-25 1-1,25-50 16,25-100-31</inkml:trace>
  <inkml:trace contextRef="#ctx0" brushRef="#br0" timeOffset="10917.41">8484 4862 0,'0'0'0,"25"-49"16,0 24-16,24 0 15,26 25 1,-26 74 0,-49 50-1,-49 50 16,-26-25-15,26-75 0,24-49-1,50-25 1,74-25 0,25-24-1,0-1 1,-74 50-16</inkml:trace>
  <inkml:trace contextRef="#ctx0" brushRef="#br0" timeOffset="11567.25">9377 4788 0,'0'0'15,"0"-25"-15,-25 0 0,25 0 16,-25 25 15,25 25-31,0 0 16,0 124 0,0 0-1,0-100 1,0 26-16,0-50 0,0 24 15,0-24 17,0-50-17,0 0 1,0 1-16,0-51 0,25-99 31,0 1-15,0 24-1,49 75 1,1 24 0,-26 25-1,-49 75 1,0 24-16,-25 1 16,-49 73-1,49-24 1,75-74-1,49-50 1,0 25 0,-99 25-1,0 49 1,-99 0 0,-25 0 15,25-49-16,49-50 1,50-25-16</inkml:trace>
  <inkml:trace contextRef="#ctx0" brushRef="#br0" timeOffset="11951.32">10022 4341 0,'-25'-49'15,"50"98"-15,-50-123 32,75 123-17,-1-24 1,1 25-1,74 49 1,25 50 0,-50 0-1,-74-75-15,-25 125 16,-50-26 0,-49-24-1,-25-50 1,74-49-1,26-50 1,-1 25 0</inkml:trace>
  <inkml:trace contextRef="#ctx0" brushRef="#br0" timeOffset="12651.54">4217 4416 0,'0'0'16,"-25"0"-16,25-25 15,-24 25 1,-1 50 31,0-1-47,-74 100 15,24 74 17,26 100-17,49-1 1,24-49-1,26-74 1,0-51 0,24-98-1,-49-25-15,49-25 16,1 0 0,-50-25-1,-1 25 1</inkml:trace>
  <inkml:trace contextRef="#ctx0" brushRef="#br0" timeOffset="13599.88">11535 5185 0,'0'0'16,"0"-25"-16,0 0 16,50 25 46,-1 0-62,26 25 16,-26-25-1,51-25 1,-75 25 0,24 0-1</inkml:trace>
  <inkml:trace contextRef="#ctx0" brushRef="#br0" timeOffset="14134.3">12528 4689 0,'0'0'0,"0"-50"31,0 25-16,49 0 1,1 25 0,24 0-16,25-24 15,-24 24-15,24 49 16,-49 26 0,-125 73-1,-24-48 1,49-51-1,26-49 17,73 0-17,50-25 1,25 50 0,-49 25 15,-26 24-16,-24-24-15,-50 24 16,-49 26 0,-75-51-1,50-24 1,49-25 0,50-25-1</inkml:trace>
  <inkml:trace contextRef="#ctx0" brushRef="#br0" timeOffset="14566.83">14512 4341 0,'0'0'0,"0"-74"32,0 49-17,-25 25 1,0 25 0,-49 99-1,-50 25 1,50 49-1,49 75 1,50 25 0,-1-174-16,100 124 15,50-74 1,0-100 0,-50-24 15,-50-50-16,-123-25 1</inkml:trace>
  <inkml:trace contextRef="#ctx0" brushRef="#br0" timeOffset="15668.37">14909 4837 0,'25'0'0,"-25"-24"31,25 24 1,24-25-32,26 25 15,49-25 1,-25 25-1,-99 74 1,0-24-16,-75 99 16,-24-50-1,74-74 1,50-25 31,74 0-32,-24 0 1,-50 50 0,0-1-1,-75 26 1,-49-1 0,-1-24-1,1-50 1,74 24-16,1-48 15</inkml:trace>
  <inkml:trace contextRef="#ctx0" brushRef="#br0" timeOffset="16184.12">16125 4862 0,'0'0'0,"24"-25"16,-48 50 15,-1 25-15,0 74-1,-50-25 1,1-24-1,24-51 1,50 1 0,25-99-1,50-25 1,24-50 0,25-25 15,-74 75-16,-26 74-15,1 0 16,-25 50 0,25 74-1,0 25 1,0 25 0,-25-25-1,24-25 1,-24-24-1</inkml:trace>
  <inkml:trace contextRef="#ctx0" brushRef="#br0" timeOffset="16350.61">16100 5086 0,'0'0'0,"-25"0"16,-25-50-1,50 25 1,50-25 0,49 26-1,50-26 1</inkml:trace>
  <inkml:trace contextRef="#ctx0" brushRef="#br0" timeOffset="16834.8">16918 4813 0,'0'0'16,"0"-25"-1,0 0 1,25 25 0,25 25-1,-1 74 1,-24 0-1,-25 25 1,-49-49 0,24-75-1,0 0 1,50-25 0,24-124-1,26 25 1,-1 25-1,-74 74 1,25 25 0,-25-25-1,-25 75 1,0 24 0,25 25 15,0 26-16,25-51 1,25-24 0,-1-26-1,-24-24-15</inkml:trace>
  <inkml:trace contextRef="#ctx0" brushRef="#br0" timeOffset="17150.53">17489 4441 0,'0'0'0,"50"-50"16,-1 50-1,-24 0 1,0 50-1,-25-1-15,0 50 16,-25-24 0,25-50-1,50-25 1,49 0 0,25-50-1,-50 25-15</inkml:trace>
  <inkml:trace contextRef="#ctx0" brushRef="#br0">18332 5110 0,'0'0'0,"-24"0"187,73 0-77,1 0-110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38:02.7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18308 5086 0,'24'0'62,"-48"0"-46,73-25 15,-24 25-15,49-25-16,-24 0 16,49 0-16,-24 0 15,-1 1-15,25-1 16,-74 0-1,0 25 1,0 0 15</inkml:trace>
  <inkml:trace contextRef="#ctx0" brushRef="#br0" timeOffset="856.26">18556 4738 0,'-25'0'47,"25"25"31,0 0-78,25 0 16,-25 24-16,0 1 15,0-1 1,24 76 0,1 48-1,-25-49 1,25-49-1,-25-51 1,0 1 0</inkml:trace>
  <inkml:trace contextRef="#ctx0" brushRef="#br0" timeOffset="1946.63">19449 4738 0,'0'-25'15,"0"1"-15,-25 24 32,25-25-32,25 0 15,-25 0 1,24 25 0,51-25-1,24 25 1,-24 50-1,-51 49 1,-48 75 0,-51-25-1,1-25 1,24-25 0,50-74-1,0 0-15,25-25 16,74-25-1,50-50 1,0 1 15,-25 0-31,-75 49 16</inkml:trace>
  <inkml:trace contextRef="#ctx0" brushRef="#br0" timeOffset="2563.52">20193 4614 0,'0'0'0,"-25"-74"16,25 123 30,0-24-30,0 50-16,25-26 16,-25 26-16,25 24 15,-25 0 17,0-24-17,0-51 1,-25-48-1,25-76 1,-25-49 0,25 1-1,50 24 1,-1 24 0,26 51-1,-26 74 1,-49 74-1,-24 74 1,24-73 0,0-51-1,74-24 17,-24-25-17,-26 0-15,1 50 16,-25 49-1,-25 25 1,-24-25 0,-26-49-1,1-50 1</inkml:trace>
  <inkml:trace contextRef="#ctx0" brushRef="#br0" timeOffset="3063.35">20838 4689 0,'0'0'0,"25"-50"32,-25 25-17,24 25-15,1 25 16,50 0-1,-1 49 1,-49 75 0,-25-25-1,-50-25 1,1-49 0,49-25-1,-25-50 1,50-25-16,-1-74 15,26-74 1,25 24 0,-26 75 15,-24 49-15,-25 75 15,-25 74-16,0 50 1,25 25 0,50-50-1,24-99-15,50 0 16</inkml:trace>
  <inkml:trace contextRef="#ctx0" brushRef="#br0" timeOffset="3296.67">21929 4788 0,'0'-25'32,"25"0"-17,0 25-15,25-25 16,-1 25-1,50-24 1,-49-1-16,49 0 16,-74 25-16</inkml:trace>
  <inkml:trace contextRef="#ctx0" brushRef="#br0" timeOffset="3530.6">22078 4540 0,'0'0'0,"-25"0"16,25-25-1,-24 25 1,24 25 0,0 0-16,24 74 15,1 50 1,-25-1-1,0-23 1,0-101-16</inkml:trace>
  <inkml:trace contextRef="#ctx0" brushRef="#br0" timeOffset="3845.99">22922 4416 0,'0'0'15,"0"-25"-15,-25 0 16,0 25 0,0 25-1,-24 74 1,-1 25-1,25 25 1,75 0 0,-1-124-1,-24-1-15,99-24 16,-25-49 0</inkml:trace>
  <inkml:trace contextRef="#ctx0" brushRef="#br0" timeOffset="4280.06">23145 3845 0,'0'-49'15,"0"98"-15,-25-123 0,50 99 63,25-25-63,-1 49 16,1 1-16,99 74 15,-1 49 1,1 26-1,-50-1 17,-74-74-32,-25-24 15,0 73 1,-49-24 0,-26-50-1,1-49 1,24-50-1,25 0 1</inkml:trace>
  <inkml:trace contextRef="#ctx0" brushRef="#br0" timeOffset="5735.55">24733 4813 0,'-25'0'16,"0"0"15,25-25-15,-25 25 0,25-25 109,25 25 281,25-25-406,-1 25 15,26 0-15,-1-25 16,75 1 0,-50-1-1,-74 25 1,0 0 0,-1 0 15</inkml:trace>
  <inkml:trace contextRef="#ctx0" brushRef="#br0" timeOffset="6179.19">24857 4441 0,'0'24'78,"0"26"-78,0 24 16,0 1-16,0-1 15,0 25-15,0 125 16,0-51-1,0-73 1,0-76 15</inkml:trace>
  <inkml:trace contextRef="#ctx0" brushRef="#br0" timeOffset="6632.91">25551 4490 0,'0'0'16,"0"-25"-16,0 1 15,0-1 1,25 25-1,0 0 1,74 0 0,-25 49-1,-49-24 1,0 74 0,-25-24-16,-50 49 15,-49-25 1,0 0-1,74-74 1,50-25 15,25-25-15,98-24 0,-98 24-16,24 0 15,100 0 16,-149 0-31</inkml:trace>
  <inkml:trace contextRef="#ctx0" brushRef="#br0" timeOffset="6979.45">26494 4118 0,'0'0'0,"0"-25"16,0 0 0,-25 25-16,0 50 15,-24 49 1,24 50-1,0 0 1,0 25 0,75 24 15,24-49-15,50-50-1,25-24-15</inkml:trace>
  <inkml:trace contextRef="#ctx0" brushRef="#br0" timeOffset="7496.18">27139 4391 0,'0'0'0,"0"-25"16,-25 25-16,25-25 31,-25 75-15,-24 24-1,24 26 1,-25-26-1,50-49-15,0-75 32,0-24-17,50-75 1,24 0 0,-24 50-1,-25 74 1,24 0-1,-24 75 1,0 49 0,0 25 15,-1-25-15,1-24-16,0-1 15,25 1 1</inkml:trace>
  <inkml:trace contextRef="#ctx0" brushRef="#br0" timeOffset="7679.78">27238 4490 0,'0'0'15,"-74"-25"1,49 25-16,25-24 15,-25 24 1,124-50 0,25 0-1</inkml:trace>
  <inkml:trace contextRef="#ctx0" brushRef="#br0" timeOffset="8146.68">27709 4267 0,'0'0'0,"25"0"31,0 0-15,25 49 0,-26 51-1,-24-51-15,-24 51 16,-26-26-1,50-49 1,0-100 15,50-24 1,-1-75-17,1 50 1,-25 50-1,-1 74 1,-24-25 0,-24 100-1,-1-26-15,25 75 16,0-24 0,49-26-1,26-24 1,-1-50-1,-24 0 1</inkml:trace>
  <inkml:trace contextRef="#ctx0" brushRef="#br0" timeOffset="8396.75">28305 3870 0,'0'0'15,"0"-50"1,25 75 15,-1 25-31,-24-1 16,0 51 0,0-76-1,25 1 1,74-50-1,1-24 1</inkml:trace>
  <inkml:trace contextRef="#ctx0" brushRef="#br0" timeOffset="8629.67">28652 4366 0,'0'0'0,"-25"25"32,25 0-32,25-25 15,25 0 1,98-50 0,-23 25-1,-51 0 1,-49 1-16</inkml:trace>
  <inkml:trace contextRef="#ctx0" brushRef="#br0" timeOffset="8863.12">28801 4217 0,'0'0'0,"-25"0"16,25 25 31,25 25-32,24-26-15,-24 26 16,25 74 0,-25 0-1,-25-99-15,0 25 16</inkml:trace>
  <inkml:trace contextRef="#ctx0" brushRef="#br0" timeOffset="9800.5">28404 4068 0,'0'0'0,"25"0"15,0-24-15,24 48 16,-24-24 15,0 0-15,0 50 0,-25-25-1,-25 49 1,0-24-1,-25-25 1,26-25 0,-26 24-1</inkml:trace>
  <inkml:trace contextRef="#ctx0" brushRef="#br0" timeOffset="10697.15">29520 4316 0,'0'-24'15,"0"48"-15,0-73 31,0 74-31,0-1 16,0 26-16,25 25 16,-25 24-1,25 0 1,-25-49 0,0-26 30,0-73-30,0 24-16,0-149 31,0 25-15,25 100 0,0-26-16,49 26 15,25 24 1,-49 50-1,-50 74 1,-50 50 0,25-25-1,100-124 17,24 0-17,-25 50 16,-74-1-15,-24-24-16,-1 25 0,-50-1 31,1 1-15,24-50 0</inkml:trace>
  <inkml:trace contextRef="#ctx0" brushRef="#br0" timeOffset="11167.19">30190 4366 0,'0'0'0,"25"-25"16,0 0-1,24 25 1,26 25-1,-50 75 1,-25-1 0,-25-25 15,0-49-15,25 0-1,25-50 1,-25 0-16,25-24 15,24-51 1,-24-24 0,0 50-1,-50 123 17,25 26-17,0 24 1,25-24-1,24-26 1,1-24 0</inkml:trace>
  <inkml:trace contextRef="#ctx0" brushRef="#br0" timeOffset="11329.69">30959 4540 0,'25'-25'32,"-25"0"-32,0 0 0,50 25 15,49-49 1,50 49 0</inkml:trace>
  <inkml:trace contextRef="#ctx0" brushRef="#br0" timeOffset="11598.07">31108 4316 0,'-25'0'0,"50"0"0,-50-24 15,0 24-15,25-25 16,-24 25-1,24 25 1,24 99 0,1-75-1,-25 26-15,0-26 16,0 75 0,25-49-1</inkml:trace>
  <inkml:trace contextRef="#ctx0" brushRef="#br0" timeOffset="11896.48">31778 4267 0,'0'-25'0,"0"50"0,0-75 15,-25 50 17,0 25-32,0 25 15,-24 24 1,49 1-16,0 24 16,49-25-1,51-24 16,-1-25-15,-50-1-16</inkml:trace>
  <inkml:trace contextRef="#ctx0" brushRef="#br0" timeOffset="12364.87">32051 4366 0,'0'-25'0,"0"50"0,-25-75 16,50 50-16,-1-49 15,51 49 1,-1-25 0,1 50-1,-51 49 16,-48 50-31,-26-49 16,50-50 15,-25-1-15,75-73 15,24-50-15,-49 49-16,25-49 15,-50 49 1,0 75 15,-25 49-15,0 26 0,25-26-1,25-24-15,0-1 16,0 1-16</inkml:trace>
  <inkml:trace contextRef="#ctx0" brushRef="#br0" timeOffset="13313.7">6698 8087 0,'25'0'31,"-25"25"-31,24-25 16,1 0-1,25 0-15,24 0 16,100-25 0,0-24-1,-125 24-15</inkml:trace>
  <inkml:trace contextRef="#ctx0" brushRef="#br0" timeOffset="13530.17">6971 7864 0,'0'0'0,"-25"0"15,25-25 1,-25 50 0,25 0-1,25 99 1,0 25-1,24 24 1,1-49 0</inkml:trace>
  <inkml:trace contextRef="#ctx0" brushRef="#br0" timeOffset="13763.76">7541 7765 0,'0'0'0,"0"25"31,0-1-15,0 26-16,0 24 16,25-24-1,0 99 1,25-50-1,-26-99-15</inkml:trace>
  <inkml:trace contextRef="#ctx0" brushRef="#br0" timeOffset="14080.14">7566 7814 0,'0'0'0,"-25"-49"15,25 24-15,-24 0 16,73 25 0,50 0 15,50 50-15,-25 24-1,-25 25 1,-74 1-1,0-1 1,-99 50 0,49-100-1,-25 1-15,-49-25 16,74-25 0</inkml:trace>
  <inkml:trace contextRef="#ctx0" brushRef="#br0" timeOffset="14413.81">8459 7541 0,'0'0'0,"25"25"47,0 25-47,24-1 16,51 76-1,-26 98 1,-24 0 0,-50 25-1,-50-25 1,-49-49-1,24-75 1,51-99 0</inkml:trace>
  <inkml:trace contextRef="#ctx0" brushRef="#br0" timeOffset="14781.09">10220 7963 0,'0'25'32,"25"-25"15,25 0-47,0-25 15,24 25-15,0-25 16,26 1-1,-26-1 1,-49 25 0</inkml:trace>
  <inkml:trace contextRef="#ctx0" brushRef="#br0" timeOffset="14997.59">10369 8236 0,'0'0'15,"-24"25"-15,-1 0 0,0-25 16,0 0 15,75 0-15,49-25 0,50-25-1,0 1 1,-25-1-16</inkml:trace>
  <inkml:trace contextRef="#ctx0" brushRef="#br0" timeOffset="16380.63">12354 7591 0,'0'0'0,"-25"0"15,25-25 32,0 0-47,25 1 16,0-1-16,24-25 15,1 1-15,49-1 16,-24 25 0,-26 25 15,-24 25-15,-25 74-1,-74 50 1,24-75-16,-24 75 15,24-74 1,25-26 0,75-24 15,74-74-15,25-26-1,-25 26 1,-25-1-1</inkml:trace>
  <inkml:trace contextRef="#ctx0" brushRef="#br0" timeOffset="16864.58">13148 7442 0,'0'0'0,"0"-49"31,0 24-31,24 25 16,1-25 0,50 25-1,-1 25 1,-24 0-16,-50 49 16,0 50-1,-50 0 1,25-74-1,25-25-15,-24-25 16,24-75 15,74-49-15,0-50 0,-24-24-1,0 99 1,-75 124 15,0 74-15,25 50-1,25-50 1,24-25 0,1-49-16,74-25 15,0-50 1</inkml:trace>
  <inkml:trace contextRef="#ctx0" brushRef="#br0" timeOffset="17263.95">14041 6772 0,'-25'-49'31,"25"24"-31,0 0 16,25 25-1,0-25 1,-25 50-16,0 25 15,24 24 1,1-24 15,25-1-15,-50-24 0,25 0-1,-50 25 1,0-1-16,-49 1 15</inkml:trace>
  <inkml:trace contextRef="#ctx0" brushRef="#br0" timeOffset="17530.57">14686 7318 0,'0'0'0,"0"25"31,49-25-15,-24 0-1,99-50 1,0 1-1,-49 49 1,-51-25-16</inkml:trace>
  <inkml:trace contextRef="#ctx0" brushRef="#br0" timeOffset="18097.9">16472 6797 0,'0'0'0,"0"-74"32,0 49-32,-25 0 15,0 0 1,0 1-16,-24 24 16,-26 0-16,-98 74 15,49 50 16,49-25-31,75-24 16,124-75 15,75-50-15,-50 0 0,-50 1-1,-50 24 1,-24 50 15,-25 0-31,-25 99 16,25 74-1,25-24 1,0-75 0,-25-74-1</inkml:trace>
  <inkml:trace contextRef="#ctx0" brushRef="#br0" timeOffset="18565.55">16819 7095 0,'0'-75'16,"0"150"-16,25-174 0,-25 49 15,25 25-15,0 0 16,49 1-1,0-1 1,1 74 0,-75 75-1,-25 25 1,-25-49 0,50-76-1,0 1 1,50-99-1,24-50 1,1-25 0,-26 0 15,-49 124-15,0 50-1,0 49 1,25 26-1,25-1 1,24-25 0,1-49-1,-50-25-15,-1 25 16</inkml:trace>
  <inkml:trace contextRef="#ctx0" brushRef="#br0" timeOffset="18865">17737 6475 0,'25'-25'0,"-50"50"0,50-75 16,0 25-16,-25 0 15,49 50 1,-24 50-1,0 49 1,-50 0 0,25-99-16,0-1 15,0 1 1,124-74 0,0-26-1,-25 1 1</inkml:trace>
  <inkml:trace contextRef="#ctx0" brushRef="#br0" timeOffset="19314.18">19300 7219 0,'0'-25'31,"25"25"0,24 0-15,26 0-16,24-25 15,124 1 1,-24-1 0,-51 0-1,-123-25 1</inkml:trace>
  <inkml:trace contextRef="#ctx0" brushRef="#br0" timeOffset="19547.08">19597 6946 0,'0'0'0,"-24"0"0,24-25 31,-25 50-15,50 0-1,-1 74 1,26 50-1,0 49 1,-1-24 0,1-50-1</inkml:trace>
  <inkml:trace contextRef="#ctx0" brushRef="#br0" timeOffset="19913.93">20615 6921 0,'0'0'16,"-25"-49"-1,0 24 1,-25 25 0,1 49-1,49 51 1,25 24-1,74 0 1,25-75 0,0-24-1,-75 0-15,-24-50 16,0 0 0,-75 1-1,-49-1 1,0 0-1,0 25 1</inkml:trace>
  <inkml:trace contextRef="#ctx0" brushRef="#br0" timeOffset="20381.04">21111 7020 0,'0'0'16,"74"0"0,-74-24-16,75-1 15,24 25 1,0 25 0,-74 24-1,-25 51 1,-25-26-1,25-24 1,25-75 15,24 0-15,-24-25 0,50-74-1,-51 0 1,1 75-16,-25 24 15,0 25 17,0 99-17,0 25 1,0 0 0,75-49-1,24-51 1,-25 1-1</inkml:trace>
  <inkml:trace contextRef="#ctx0" brushRef="#br0" timeOffset="26034.05">1340 11833 0,'0'0'0,"-25"0"0,0 0 15,0 0 1,50 0 62,0 25-78,24-25 16,-24 0-16,25-25 15,-1 25 1,51-25-1,-51 1 1,-49-1-16,25 25 16</inkml:trace>
  <inkml:trace contextRef="#ctx0" brushRef="#br0" timeOffset="26248.76">1389 12106 0,'-49'25'32,"73"-25"-1,1 0-31,50-25 16,49 0-1,24-49 1,-73 24-16</inkml:trace>
  <inkml:trace contextRef="#ctx0" brushRef="#br0" timeOffset="26584.76">1861 11684 0,'0'0'0,"-50"-49"31,25 49-31,25-25 32,25 25-17,49 0 1,50 0 0,0 25-1,-49-1 1,-26 26-1,-73 49 1,-76 25 0,-24 0-1,0 0 1,50-24 0,49-76-16</inkml:trace>
  <inkml:trace contextRef="#ctx0" brushRef="#br0" timeOffset="26816.43">1786 11635 0,'0'-25'15,"0"50"-15,-25-75 0,0 50 31,50 25-15,0 149 0,0 24-1,0-99 1,-25 25-16</inkml:trace>
  <inkml:trace contextRef="#ctx0" brushRef="#br0" timeOffset="27864.61">3895 11436 0,'0'0'0,"-25"-49"16,0 24-16,0 25 15,25-50 17,50 25-17,74-24 1,25 49 0,-50 49-1,-74 125 1,-75 24-1,-49 26 1,-25-75 0,99-125-16,25 1 15,0-50 1,75-74 0,98-25-1,-98 50 1</inkml:trace>
  <inkml:trace contextRef="#ctx0" brushRef="#br0" timeOffset="28298.31">4713 11461 0,'0'0'0,"25"0"31,-25 25-31,-25 49 31,-24 50-15,-1-74-16,25 24 16,0-49-1,75-124 17,0-50-17,24-49 1,1 24-1,-1 75 1,-49 74 15,24 50-15,-24 99 0,-25-50-1,0 25-15,25 75 16,0-50-1,0-49 1,-1-51 0</inkml:trace>
  <inkml:trace contextRef="#ctx0" brushRef="#br0" timeOffset="28466.16">4788 11659 0,'-25'-24'15,"50"48"-15,-75-48 0,25-1 16,1 25 0,24-50-1,49 1 1,75-51 0,25 26-1</inkml:trace>
  <inkml:trace contextRef="#ctx0" brushRef="#br0" timeOffset="28899.11">5358 11263 0,'25'0'16,"0"0"-16,25 24 16,-50 1-1,24 25-15,-24-1 16,0 1-16,-24 74 15,-1-50 1,0-74 31,50-99-31,24-50-1,26 1 1,-26 24-1,-24 74-15,-25 25 16,-25 124 15,1 25-15,48 0 0,1-24-1,74-26 1,1-74 15,-51 0-31</inkml:trace>
  <inkml:trace contextRef="#ctx0" brushRef="#br0" timeOffset="29348.66">6053 10667 0,'0'-25'15,"0"1"1,-25 24-16,25-50 15,50 0 17,-1 50-32,26 0 15,-75 100 17,0-51-32,-25 26 15,25-51 1,50-24-1,24 0 1,0 0 0,-74 100-1,-49-51 1,-26 75 0,1-74-1</inkml:trace>
  <inkml:trace contextRef="#ctx0" brushRef="#br0" timeOffset="29766.48">7368 11635 0,'0'-25'16,"0"50"-16,-25-50 0,0 25 16,25-25 15,25 0-31,24 25 16,125-25-1,25-24 1,-1 24-1,-148 0-15,-1 25 16</inkml:trace>
  <inkml:trace contextRef="#ctx0" brushRef="#br0" timeOffset="30014.71">7715 11362 0,'0'0'16,"-25"0"-16,0 0 0,1 0 15,24-25 1,0 50 15,0 49-15,0 75 0,0 25-1,-25-25 1,25-25-1,25-124-15</inkml:trace>
  <inkml:trace contextRef="#ctx0" brushRef="#br0" timeOffset="32832.83">9129 11114 0,'50'0'94,"-26"0"-79,51-50-15,24 25 16,0 0-16,0 1 16,-24-26-16,49 25 15,-124 0 17</inkml:trace>
  <inkml:trace contextRef="#ctx0" brushRef="#br0" timeOffset="33281.42">10270 10543 0,'0'0'16,"25"-99"-1,-25 74-15,-50-25 16,-74 50 0,-25 50-1,25 74 1,100-25 0,48-49-1,76-50 1,48-25-1,-24-24 1,-49 24 15,-50 0-15,0 25 0,-25 50-16,-25 74 15,-25 49 1,0 51-1,50-76 1,-49-73 0</inkml:trace>
  <inkml:trace contextRef="#ctx0" brushRef="#br0" timeOffset="33748.36">10841 10841 0,'0'0'0,"24"-25"16,-24 0 0,0 0-1,-24 125 1,-26-1 0,25 25-1,0-25 1,25-74-1,-24-25 1,48-99 0,51-75-1,-1-24 1,-24 98-16,-1-24 16,-24 100-1,-25-1-15,25 25 16,0 74 15,0 50-15,0 50-1,-1-25 1,-24-25 0,25-75-1,-25-24 1</inkml:trace>
  <inkml:trace contextRef="#ctx0" brushRef="#br0" timeOffset="33897.83">11014 11089 0,'-25'-25'16,"1"0"15,48 0-31,51-24 16,24-26-1,-24 26 1</inkml:trace>
  <inkml:trace contextRef="#ctx0" brushRef="#br0" timeOffset="34349.18">8806 10245 0,'0'0'15,"0"-24"1,-24 48 0,-51 76-1,-24 98 1,49 100-1,50 49 1,50-49 0,0-174-16,-1-25 15,75 50 1,50-50 0,-75-74-1</inkml:trace>
  <inkml:trace contextRef="#ctx0" brushRef="#br0" timeOffset="35331.66">12279 10866 0,'0'-25'47,"50"25"-16,0-25-31,-1 25 16,26 0-16,24-25 16,50 0-1,0 1 1,-100 24-16</inkml:trace>
  <inkml:trace contextRef="#ctx0" brushRef="#br0" timeOffset="35548.94">12726 10518 0,'-25'-24'15,"50"48"-15,-75-48 16,26-1 0,24 50-1,24 49 1,1 50-1,0 25 1,-25 0 0,50-25-1</inkml:trace>
  <inkml:trace contextRef="#ctx0" brushRef="#br0" timeOffset="35848.94">13520 10494 0,'0'0'0,"0"-25"15,25 25 17,-1 0-32,-24 25 15,50 74 1,-50 50-1,0-1 1,-25-48 0,25-76-1,25-24 1,74-49 0,25-26-1</inkml:trace>
  <inkml:trace contextRef="#ctx0" brushRef="#br0" timeOffset="36415.58">14264 10568 0,'0'-50'31,"-25"50"-31,25 50 31,-25 49-15,25 50 0,0 0-1,25-25 1,-25-74 0,0-26 15,0-48-31,0-101 15,0-23 17,25-51-17,0 50 1,49 25 0,-49 99-16,25 1 15,-26 24 1,-24 99-1,-49 75 1,49-50 0,49-75-1,51 1 1,-26-25 0,-49 49-1,-50 25 1,-74 25-1,0-49 17,49-50-32</inkml:trace>
  <inkml:trace contextRef="#ctx0" brushRef="#br0" timeOffset="36697.62">14760 10171 0,'0'0'0,"25"-25"31,-25 0-31,50 50 16,-1 25-1,1-1-15,49 75 16,-25 100-1,-74 24 17,-24 25-17,-76-75 1,-48-49-16</inkml:trace>
  <inkml:trace contextRef="#ctx0" brushRef="#br0" timeOffset="37465.72">15281 10543 0,'0'0'16,"25"-49"-1,-25 24-15,50 0 31,-1 0-31,26 0 16,49 25 0,-25 75-1,-74 148 1,-100-49 0,26-75-1,24-50 1,50-98 15,49-100-15,50-49-1,0 24 1,-74 75 0,-50 74-1,0 50 1,-25 49-1,0 1 1,25 73 0,50-24-1,24-49 1,50-50 0,0-50-1</inkml:trace>
  <inkml:trace contextRef="#ctx0" brushRef="#br0" timeOffset="37732.62">16472 9749 0,'0'0'15,"25"-25"-15,-1 25 16,1 50-1,0 99 1,-50 0 0,25-50-1,25-74 1,25-50 0,74-49-1,25-26 1</inkml:trace>
  <inkml:trace contextRef="#ctx0" brushRef="#br0" timeOffset="38748.83">17712 10742 0,'0'0'0,"25"0"15,0 0 126,0 0-125,-1 0-1,1 0 1,25-25-1,-1 0-15,1 0 16,0 25 0,74-25-1,0 1 1,-50-1 0,-49 25-16,0 0 15,0 0 1</inkml:trace>
  <inkml:trace contextRef="#ctx0" brushRef="#br0" timeOffset="39002.01">18134 10369 0,'0'0'0,"-25"-24"31,0 24-15,25 24 0,0 26-1,0 74 1,0-49-16,0 24 16,0 99-1,50 26 1,0-150-1</inkml:trace>
  <inkml:trace contextRef="#ctx0" brushRef="#br0" timeOffset="39399.37">19548 9650 0,'0'0'0,"0"-25"31,-25 25-31,0 0 16,-49 75 0,-1 74-1,1 74 1,49 25 0,25 25-1,75-50 1,49-49-1,0-100 17,-50-74-32</inkml:trace>
  <inkml:trace contextRef="#ctx0" brushRef="#br0" timeOffset="39798.28">20317 10047 0,'0'-25'16,"0"50"-16,-25-75 0,25 26 15,-25-1-15,-24 50 47,-26 99-47,26 49 16,24 1-1,50-25 17,49-75-17,75-49 1,-25-50 0,-74 0-16,-50 1 15,-25-26 1,-223 25-1,49 25 1,150 0 0,24 0-1</inkml:trace>
  <inkml:trace contextRef="#ctx0" brushRef="#br0" timeOffset="40247.8">20763 10245 0,'0'0'0,"25"0"31,-50 25-15,1 25 0,24 124-1,-25-75 1,25-74-1,0-1 1,25-73 0,-1-50-1,51-75 1,-26 0 0,-24 75-1,0 49 1,0 26-16,-25-1 15,74 99 17,-24 50-17,24 99 1,-49-123 0,0-26-1,0-49 1</inkml:trace>
  <inkml:trace contextRef="#ctx0" brushRef="#br0" timeOffset="40433.39">20987 10419 0,'-25'0'0,"0"0"15,75 0-15,-125 0 0,75-25 16,-25 25-1,100-25 1,74 1 0,0-1-1,-1 25 1</inkml:trace>
  <inkml:trace contextRef="#ctx0" brushRef="#br0" timeOffset="41065.58">22326 10295 0,'-25'0'125,"25"-25"-79,-24 25-30,-1 0-16,0-25 16,0 25-16,-24 0 15,24 0 1,50 0 62,-1 0-62,1 0-1,0 0-15,0 0 16,0 0-16,-1 0 16,1 0-1,50-24 1,98-1-1,-24 0 1,-25 0 0,-99 0-1,0 1 1</inkml:trace>
  <inkml:trace contextRef="#ctx0" brushRef="#br0" timeOffset="41698.73">23691 9650 0,'0'0'0,"0"-25"16,24 0-16,-48 25 31,-26 25-31,0 25 15,-49 124 1,25 24 0,74-24-1,99-75 1,75-50 0,-75-49-16,25 0 15,-74-49 1,-75-1 15,-99 1-15,-50 24-1,50 0 1,99 25-16</inkml:trace>
  <inkml:trace contextRef="#ctx0" brushRef="#br0" timeOffset="41947.93">24212 9898 0,'0'0'0,"49"-74"16,-49 99 31,0 24-47,0 1 15,0 24-15,25 75 16,-50-25 15,25-25-15</inkml:trace>
  <inkml:trace contextRef="#ctx0" brushRef="#br0" timeOffset="42264.89">24360 9973 0,'0'0'0,"25"-75"16,25-24-16,24 0 15,1 49 1,-50 50 15,-1 74-15,-24 1-16,-24-1 0,48 100 31,76-100-15,-51-49-1,1 25 1,-50-25-16,-25 24 16,-99 26-1,25-26 1,24-24-1</inkml:trace>
  <inkml:trace contextRef="#ctx0" brushRef="#br0" timeOffset="42983.13">25402 10146 0,'0'0'0,"50"-25"31,-25 25-15,24-24-16,1 24 15,24 0 1,100-25 0,-50 0-1,-99 0-15</inkml:trace>
  <inkml:trace contextRef="#ctx0" brushRef="#br0" timeOffset="43199.28">25725 9824 0,'0'0'0,"-25"-25"31,25 50-15,0 24-1,0 1-15,25 99 32,-25 0-17,25-1 1,-25-98-16,24-25 0</inkml:trace>
  <inkml:trace contextRef="#ctx0" brushRef="#br0" timeOffset="43498.78">26370 9749 0,'49'-25'16,"-98"50"-16,148-74 0,-49 49 0,-26 0 15,1 49 1,0 51-1,0-26 1,-50 75 0,0-50-1,0-49 1,125-75 15,-51 25-31,51-25 16,-26 0-16</inkml:trace>
  <inkml:trace contextRef="#ctx0" brushRef="#br0" timeOffset="43732.57">27263 9873 0,'0'-24'15,"0"48"-15,0-73 0,-25 24 0,-49 0 16,-26 50 15,51 49-15,24 50-1,25 25 1,74-50 0,-24-49-16,24-25 15,75-25 1</inkml:trace>
  <inkml:trace contextRef="#ctx0" brushRef="#br0" timeOffset="43986.11">27561 9551 0,'0'0'15,"0"-25"-15,-25 0 16,25 0-16,-25 1 15,99 73 17,50 100-17,-24 198 1,-125-223 0,0 0-16,-49 0 15,-175 100 1</inkml:trace>
  <inkml:trace contextRef="#ctx0" brushRef="#br0" timeOffset="45000.57">28354 9873 0,'0'0'15,"-24"0"-15,-1-24 0,25-1 16,25 0 0,24 25-1,75-50 1,0 50 0,-74 0-16,-25 50 15,-25 0 1,-124 198-1,74-174 1,-99 100 0,199-199 15,49-74-15,50-75-1,-75 0 1,-24 50 15,-25 75-31,-25 73 31,-50 76-15,25 73 0,25 1-1,25-124-15,99 49 16,25-74-1</inkml:trace>
  <inkml:trace contextRef="#ctx0" brushRef="#br0" timeOffset="46369.52">6301 14016 0,'0'0'0,"-25"0"0,0 0 16,50 25 46,0-50-46,49 25-16,26-25 16,-1 1-16,25-1 15,74-25 1,-49 25 0,-74 1-1,-51 24 16</inkml:trace>
  <inkml:trace contextRef="#ctx0" brushRef="#br0" timeOffset="46648.92">6698 13669 0,'0'-25'0,"0"50"0,0-75 16,0 25 0,0 50 15,0 25-15,0 124-16,0-75 15,0 0-15,0 149 16,25-25 15,24-123-31</inkml:trace>
  <inkml:trace contextRef="#ctx0" brushRef="#br0" timeOffset="47016.71">7740 13619 0,'0'0'0,"0"-49"15,25 24-15,-25 0 16,24 0 0,51 25-1,-1 25 1,1 49-1,-51 50 17,-48 25-17,-1-49 1,0-26 0,75-74-1,-1-25 1,75-49-1,50-50 1</inkml:trace>
  <inkml:trace contextRef="#ctx0" brushRef="#br0" timeOffset="47598.81">8558 13446 0,'25'-50'16,"-50"100"15,25-26-15,0 26-1,50 173 1,-50-74 0,0-50-1,0-74 1,0-50-1,0 1 1,0-100 0,0-75-1,25 25 1,24 26 0,1 73-1,-25 50 1,0 75 15,-25 24-31,0 75 16,-25-25-1,50-99 1,74-25 0,50 0-1,-25 0 1,-25 50-1,-74 49 1,-50 25 0,-149 25-1,50-75 1,50-74 0,74-25-1</inkml:trace>
  <inkml:trace contextRef="#ctx0" brushRef="#br0" timeOffset="47865.38">9923 13718 0,'0'0'0,"0"25"31,25-25-15,-1 0-16,51-49 15,74-26 1,0 26 0,-50 24-1,-74 0 1</inkml:trace>
  <inkml:trace contextRef="#ctx0" brushRef="#br0" timeOffset="48465.64">11312 13346 0,'0'0'0,"0"-24"0,0-26 31,25 0-15,74 1 0,25 24-1,-25 75 1,-74 24-1,-50 75 1,0-50 0,25-74-1,-24-25-15,73 0 16,100-25 15,-99 25-31,-1 25 16,-24 24-1,-50 75 1,-74-24 0,0-26-1,0-49 1,74-25 0,25-50-16</inkml:trace>
  <inkml:trace contextRef="#ctx0" brushRef="#br0" timeOffset="48732.77">12602 13148 0,'50'-25'16,"-100"50"-16,124-100 0,-49 51 0,-50 24 31,1 0-31,-76 74 31,26 75-15,24 25-1,75-26 1,0-73-16,124-26 16,-50-49-1,0 0-15,0-24 16</inkml:trace>
  <inkml:trace contextRef="#ctx0" brushRef="#br0" timeOffset="49200.03">14190 13297 0,'0'0'0,"-25"0"16,74 0 15,1 0-16,148-50 1,-74 25 0,1 1-16,23-1 15,100-50 1,-223 75-16</inkml:trace>
  <inkml:trace contextRef="#ctx0" brushRef="#br0" timeOffset="49433.27">14810 13049 0,'0'0'16,"0"-25"-16,-25 25 15,25-25 1,-25 25 15,50 74-15,-25 75-1,25 0 1,-25 50 0,25-51-1,-1-123-15</inkml:trace>
  <inkml:trace contextRef="#ctx0" brushRef="#br0" timeOffset="49704.19">15554 12925 0,'0'0'0,"124"-75"15,-99 75 1,0 0-16,-1 75 16,-48 73 15,-76 51-31,51-50 31,74-100-15,99-73-1,49-51 1,-98 50-16,98-49 16</inkml:trace>
  <inkml:trace contextRef="#ctx0" brushRef="#br0" timeOffset="49950.34">16497 12974 0,'0'-25'16,"-25"50"-1,25 0 1,-25 0-16,50 99 31,0 25-15,-25 0-1,0-1 1,0-98-16</inkml:trace>
  <inkml:trace contextRef="#ctx0" brushRef="#br0" timeOffset="50250.91">16596 12900 0,'0'0'0,"0"-75"15,0 51-15,25-26 16,-1 50 15,26 0-15,0 25-1,99 74 1,-75-25 0,-49-24-1,0 149 1,-149-75 0,-50-25-1,0-25 1,125-49-16</inkml:trace>
  <inkml:trace contextRef="#ctx0" brushRef="#br0" timeOffset="50800.06">18977 13073 0,'-24'0'15,"48"0"17,1 0-17,0 0-15,49-24 16,75-1-1,-25 0 1,-25-25 0,-74 50-16,0 0 15</inkml:trace>
  <inkml:trace contextRef="#ctx0" brushRef="#br0" timeOffset="50967">19176 13272 0,'0'0'16,"0"25"-16,-25 0 31,75-25-31,-1-25 16,26 25 0,123-50-1,-49 25-15</inkml:trace>
  <inkml:trace contextRef="#ctx0" brushRef="#br0" timeOffset="51533.52">21483 12776 0,'0'0'0,"25"-25"32,-25 0-17,49 0-15,-24 1 16,49 24-1,51 0 1,-1 24 0,-100 100-1,-98 25 1,-25-25 0,24-49-1,50-50 1,50-1-1,75-73 1,98-26 0</inkml:trace>
  <inkml:trace contextRef="#ctx0" brushRef="#br0" timeOffset="51968.03">22401 12776 0,'0'0'0,"24"-25"0,-24-25 16,25 26-1,25-1 17,0 25-17,49 49 1,-74 1-16,-25 24 16,-75 125-1,50-150 1,-24 1-1,24-50 1,75-50 0,-1-74-1,26-49 1,-1 49 0,-49 49-1,-50 150 32,0-1-47,25 50 16,0-49-1,75 24 1,49-50 0,-25-49-1</inkml:trace>
  <inkml:trace contextRef="#ctx0" brushRef="#br0" timeOffset="52384.65">23170 12056 0,'0'0'16,"25"0"-16,-25-24 0,24-1 15,26-25 1,24 25 0,-24 25-1,-50 50 1,-25 49-1,0 0 1,25-24 0,50-50-1,24-25 1,-49 0 0,-25 49-1,-124 26 16,99-26-31</inkml:trace>
  <inkml:trace contextRef="#ctx0" brushRef="#br0" timeOffset="52883.11">24286 12825 0,'-25'25'15,"50"-50"-15,-75 50 16,75-25 15,0-25-31,74 25 16,50-24 0,0-1-1,-50 25 1,0-25-1</inkml:trace>
  <inkml:trace contextRef="#ctx0" brushRef="#br0" timeOffset="53349.2">25700 12304 0,'0'0'0,"50"-148"32,-75 123-32,0-25 15,-25 50 1,-74 25 0,0 74-1,50 0 1,49-24 15,100-50-15,49-50-1,-50 25-15,50-75 16,-74 26 0,-26 24-1,1 50 16,-50 99-15,25 74 0,-24 1-1,24-26 1,0-98 0,24-26-16,1-24 0</inkml:trace>
  <inkml:trace contextRef="#ctx0" brushRef="#br0" timeOffset="53815.74">26097 12453 0,'0'0'0,"0"-49"0,0 24 15,99-50 1,-74 75-1,49 0 1,26 100 0,-100 24-1,-25 25 1,-25-50 0,25-99-1,25 25 16,50-75-15,24-49 0,26-75-1,-51 50 1,-49 74 0,-25 125 15,1 24-16,24 100 1,49-100 0,1-74-1</inkml:trace>
  <inkml:trace contextRef="#ctx0" brushRef="#br0" timeOffset="54065.69">26965 11932 0,'0'0'16,"25"25"-1,-50 50 1,-24 49-1,24-50 1,74-74 0,100-25-1,50-24 1</inkml:trace>
  <inkml:trace contextRef="#ctx0" brushRef="#br0" timeOffset="54584.2">27784 12528 0,'0'25'47,"49"-50"-32,-24 25 1,50 0-16,24 0 16,-25-25-16,100 25 15,-100-25 1,-49 0 0</inkml:trace>
  <inkml:trace contextRef="#ctx0" brushRef="#br0" timeOffset="54799.85">28156 12280 0,'-25'0'32,"25"24"-32,-25 26 15,50 49 1,0-24-1,0-1-15,49 50 16,-49 25 0,0-99-1</inkml:trace>
  <inkml:trace contextRef="#ctx0" brushRef="#br0" timeOffset="55185.3">29421 11957 0,'0'0'0,"-25"-49"31,0 49-31,-24 49 16,-1 50-1,1 75 1,24 0 0,74-25-1,51-75 1,-1-24 0,-25-50-1,-49-25 16,-25 0-31,-74-74 16,-1 74 0,1 0-16,-75 0 15,99 25-15</inkml:trace>
  <inkml:trace contextRef="#ctx0" brushRef="#br0" timeOffset="55649.78">29595 12329 0,'0'0'16,"49"-25"-16,26-24 31,-50 24-31,99 0 31,-75 50-15,1 0-16,-25 0 15,-1 74 1,-48 25 0,-1-50-1,25-49 1,-25-25 0,50-49-1,24-26 1,26-74-1,-26 25 1,-24 50 0,0 99 15,-25 24-31,25 100 31,-25 0-15,25 0-1,-1-100 1,26-24-16</inkml:trace>
  <inkml:trace contextRef="#ctx0" brushRef="#br0" timeOffset="58549.95">17340 12404 0,'-25'-25'31,"0"0"-31,25 0 63,25 50-63,-25 0 16,50 24-16,-25 1 15,49 25-15,75 73 31,-25 1-15,-50 50 0,-49 24-1,-74 0 1,-51-49 0,1-75-1,50-49 1,24-50 15,-25-25-15,25 0-16</inkml:trace>
  <inkml:trace contextRef="#ctx0" brushRef="#br0" timeOffset="59608.65">7591 13123 0,'0'0'0,"-25"-25"15,25 50 48,0 25-63,-49-1 15,24 26 1,-25 123 0,25 25-1,0 1 1,100-1 0,-1-49-1,26-50 1,-1-25-1,-25-49 1,-49-50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39:07.1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2754 2158 0,'0'0'0,"0"-25"16,-25 1-1,25-1 1,-25 25-16,0 0 16,-24 0-1,-51 49 1,1 75-1,25 75 1,74-1 0,49-49-1,125-99 1,-75-50-16</inkml:trace>
  <inkml:trace contextRef="#ctx0" brushRef="#br0" timeOffset="316.24">3299 2456 0,'0'-25'0,"0"50"0,-24-75 16,-1 50-16,-25 0 16,25 25-1,-24 74 1,24-24-16,25-26 15,0 1-15,25 0 16,124-26 0,-50-73 15,-25-26-31,-49-24 31,-75 0-15,-74 49-1,25 26 1,74-1-16</inkml:trace>
  <inkml:trace contextRef="#ctx0" brushRef="#br0" timeOffset="815.89">3746 2431 0,'0'0'0,"0"-25"16,25 25-16,-25 75 16,-25 24-1,0-25 1,25-24 0,25-100 15,0 26-16,24-26 1,1-49 0,-25 49-1,24 50 1,-49 50 0,-25-1-16,25 26 15,0-50 1,25-50-1,50-50 1,24-49 0,0 25-1,-49 74 1,-25 50 0,-50 99 15,0 50-16,0-1 1,25-123-16</inkml:trace>
  <inkml:trace contextRef="#ctx0" brushRef="#br0" timeOffset="1282.07">4689 2382 0,'0'0'16,"0"-50"-16,0 124 47,-25-24-47,0 99 15,0 74 1,25-24 0,-25-75-1,25-75-15,0-74 47,0-74-31,25-124-1,0-50 1,0 25 0,24 74-1,1 100 1,0 49-1,24 50 1,-24 49 0,-26 125-1,-24-100-15,-49 99 16,24-74 0,0-99-1</inkml:trace>
  <inkml:trace contextRef="#ctx0" brushRef="#br0" timeOffset="2098.85">5358 2307 0,'0'0'0,"0"-50"31,0 26-31,-25 24 15,-24 0-15,-26 49 16,1 51 0,49-1-1,25-74 1,75-25 0,-1-50-1,0-24 16,-24-1-15,-50 50 0,25 25-1,-50 50 1,50 49 0,-25-49-16,25-1 15,24-24 1,26-25-1,-26-74 1,1-1 0,-75 1-1,0-1 1,1 51 0,48-1 30,1 50-30,25-1 0,-25 1-16,24 25 15,-49 74 1,25-25 0,0-49-1,0-25 1,49-25-1,25-50 1,-24-49 0,-50 0-1,-1 24 1,1 50 0,-50 75 30,25 24-30,0 26 0,0-26-1,0-24 1</inkml:trace>
  <inkml:trace contextRef="#ctx0" brushRef="#br0" timeOffset="2240.62">6127 2183 0,'0'-74'16,"0"148"-16,-24-173 0,-1 49 15,25 25-15</inkml:trace>
  <inkml:trace contextRef="#ctx0" brushRef="#br0" timeOffset="2833.9">6202 2481 0,'0'25'0,"25"-50"16,-1 0-16,26-25 15,0 1-15,24-51 16,-49 51 0,24 49-1,-24 49 1,0 1 0,25 25-1,49-51 1,0-24 15,0-49-15,-74-26-1,-25 50-15,-49-24 16,24 24 0,0 25-1,25 50 1,0 24-1,25 50 1,0 25 0,-25 173 15,-25-222-31,-50 49 31,1-100-31,-25-49 31,49-198-15,50-75 0,25-25-1</inkml:trace>
  <inkml:trace contextRef="#ctx0" brushRef="#br0" timeOffset="3232.09">8236 1910 0,'0'0'0,"0"-25"15,25 25 1,-25 50-1,0 0 1,-25 98 0,-25 26-1,50-99-15,0-26 16</inkml:trace>
  <inkml:trace contextRef="#ctx0" brushRef="#br0" timeOffset="3865.28">8211 2357 0,'0'0'0,"-25"-25"16,0-25-1,1 1 1,48-26 0,76 1-1,49-1 1,-1-49-1,-123 124 1,0 25 0,-50 50-1,0 49 1,25-25 0,25 0-1,-25-74 16,25-50 1,0-25-17,49-49 1,1 25 0,-51 74-16,1-25 15,25 124 1,-50 0-1,50-24 1,49-50 0,50-50-1,-1-50 1,-48-49 0,-76 0-1,-24 75 16,-49 49-15,-1 74 0,25-24-16,1 74 15,73-25 1,50-24 0</inkml:trace>
  <inkml:trace contextRef="#ctx0" brushRef="#br0" timeOffset="4349.41">12056 1737 0,'-25'-25'31,"1"0"-31,-76 75 16,1 74-1,25 0 16,49 24-15,50-48 0,74-51-1,75-49 1</inkml:trace>
  <inkml:trace contextRef="#ctx0" brushRef="#br0" timeOffset="4633.02">12577 1960 0,'0'0'0,"-25"0"32,1 0-32,-51 25 15,25 49 1,26 0 0,48-24-1,51-25 1,24-25 15,-24-25-15,-75-25-1,-25-24 1,-25 49-16,25-24 16,-24 49-16,24-25 15</inkml:trace>
  <inkml:trace contextRef="#ctx0" brushRef="#br0" timeOffset="4932">13024 2034 0,'0'0'0,"49"0"32,-24 0-32,25-49 15,24-26 16,-49-24-15,-25 74-16,-25 0 16,-49 50-1,-26 74 1,51 1 0,49-1-1,49-25 1,100-24-1,-74-50-15</inkml:trace>
  <inkml:trace contextRef="#ctx0" brushRef="#br0" timeOffset="5365.71">13743 1712 0,'0'-50'15,"0"100"-15,25-150 0,-25 76 31,0 48-15,-25 101 0,25 48-1,0 50 1,0 1 0,25-51-1,0-98 1,24-26-1,26-73 1,-26-51 0,1-98-1,-75-1 1,-24 0 0,-1 50-1,-25 25 16,51 25-15,-1 49 0,25 0-1,25 0 1,24 0-16</inkml:trace>
  <inkml:trace contextRef="#ctx0" brushRef="#br0" timeOffset="5915.85">14264 1563 0,'0'0'0,"25"0"15,0-25 1,-1 75 0,-48-1-1,24 26-15,-25 123 31,25 1-15,0-51 0,49-73-1,26-50 1,-26-50 0,-49 0-16,0-74 15,-74 0 1,-25-1-1,24 51 1,51 24 0,73 0 15,125 25-15,-1-49-1,-48-1 16,-51 25-15,-74 0 0,0 50-1,0 0 1,0 49 0,0 26-1,0-26 1,0-24-16</inkml:trace>
  <inkml:trace contextRef="#ctx0" brushRef="#br0" timeOffset="6024.33">15008 1687 0,'0'0'0,"0"-25"16</inkml:trace>
  <inkml:trace contextRef="#ctx0" brushRef="#br0" timeOffset="6266.23">15356 1712 0,'0'0'0,"-100"49"31,51-24-31,24 0 16,25 74 0,49 25-1,76-99 1,-1-25 0,-100 0-1</inkml:trace>
  <inkml:trace contextRef="#ctx0" brushRef="#br0" timeOffset="6416.24">15678 1786 0,'0'0'0,"0"-25"31,0 75-15,0 24-1,25 1 1,-25-26-16</inkml:trace>
  <inkml:trace contextRef="#ctx0" brushRef="#br0" timeOffset="6565.68">15901 1612 0,'0'0'0,"-25"-148"16,1 98-1,24 25 1,-25 25-16</inkml:trace>
  <inkml:trace contextRef="#ctx0" brushRef="#br0" timeOffset="7233.25">16149 1836 0,'0'25'16,"25"-50"-1,-25 0-15,25 0 16,0 0-16,24 1 16,-49-1-1,25 25 16,-99 74-15,24 1 0,50-51-16,25 51 15,74-50 1,0-25 0,1-50-1,-26-24 1,-49 24-1,0 75 17,-1 0-17,1 24 1,25 1 0,49-25-1,-49-25-15,24-25 31,-24-50-15,-1-49 0,26-74-1,-1-1 1,-49 51 0,-25 98-1,0 50 16,-25 99-15,0 50 0,1 49-1,-1-98-15,25-1 16</inkml:trace>
  <inkml:trace contextRef="#ctx0" brushRef="#br0" timeOffset="7616.15">17092 1761 0,'0'0'0,"0"-124"31,25 99-31,0 25 16,24-24-1,100 24 1,0-25-1,-75 0-15,1 0 16,-75 50 15,-50 49-15,25 26 0,25-1 15,25-74-31,25 49 15,-25-49 1,-1 0 0,-98 24-1,-75-49 1,50 25-16</inkml:trace>
  <inkml:trace contextRef="#ctx0" brushRef="#br0" timeOffset="8266.03">19597 1488 0,'0'0'0,"-24"0"15,-1 0 1,0 25-16,0 0 16,0 74-1,25 25 1,50-49-1,24-50 1,26-50 0,-75-25-1,-1 25-15,-73-74 16,-26 25 0,1 24-1</inkml:trace>
  <inkml:trace contextRef="#ctx0" brushRef="#br0" timeOffset="8649.4">19920 1340 0,'0'0'0,"25"-25"16,-25 50-1,0 123 1,0 76 0,0 73-1,-25-24 1,50-74 0,24-150 15,1-49-31,24 0 15,50-74 1,-74-100 0,-75 1-1,-74 24 1,-75 25 0,125 124-1,24-25-15</inkml:trace>
  <inkml:trace contextRef="#ctx0" brushRef="#br0" timeOffset="9098.94">21706 1240 0,'0'0'16,"0"-49"-1,0 24 1,0 50 0,-25 74-1,25-25 1,-25 125-1,75-25 1,49-75 0,25-50-1,0-49 1</inkml:trace>
  <inkml:trace contextRef="#ctx0" brushRef="#br0" timeOffset="9266.29">22277 1563 0,'0'0'0,"24"0"16,-48 25 15,-1 24-31,25 1 31,0 24-31</inkml:trace>
  <inkml:trace contextRef="#ctx0" brushRef="#br0" timeOffset="9418.2">22401 1364 0,'0'0'0,"-25"-99"15,25 74 1,-25 25-16,25-24 15</inkml:trace>
  <inkml:trace contextRef="#ctx0" brushRef="#br0" timeOffset="9650.02">22574 1216 0,'0'0'0,"25"0"0,-25 49 47,0 26-31,0-1-16,0 0 15,25 100 1,-25-50 0,0-74-1,0-25-15</inkml:trace>
  <inkml:trace contextRef="#ctx0" brushRef="#br0" timeOffset="9884.17">22897 1464 0,'0'0'15,"25"-25"-15,-75 25 16,25 25-1,-24 24 1,24-24-16,-25 74 16,75 1-1,49-76 1,75-24 0,-74-24-16</inkml:trace>
  <inkml:trace contextRef="#ctx0" brushRef="#br0" timeOffset="10132.75">23319 1637 0,'0'0'0,"24"0"0,1-25 15,50-24 1,-1-1 0,-49 25-16,-25-24 15,-50 49 32,-49 74-31,49 25-1,26 1 1,73-26 0,50-24-1</inkml:trace>
  <inkml:trace contextRef="#ctx0" brushRef="#br0" timeOffset="10651.57">25030 1067 0,'25'-25'0,"-50"50"0,50-25 47,-50 25-47,25 49 16,-25 25-1,25 100 1,-24-100-16,73 50 16,75-50-1,75-74 1</inkml:trace>
  <inkml:trace contextRef="#ctx0" brushRef="#br0" timeOffset="10820.15">25154 1563 0,'0'0'0,"-25"0"0,1 0 16,24-25-16,24 0 15,26 0 1,0-24-16,99-1 16</inkml:trace>
  <inkml:trace contextRef="#ctx0" brushRef="#br0" timeOffset="11122.3">25551 1389 0,'25'0'46,"0"0"-30,0-25-16,-1 1 16,1-1-16,0 0 15,-25 0 17,-74 50-17,-26 49 1,26 26-1,74 24 1,50-50 0,49-24-1,99-50 1,25-25 0</inkml:trace>
  <inkml:trace contextRef="#ctx0" brushRef="#br0" timeOffset="11386.25">26147 1364 0,'0'-24'16,"0"48"-16,24-48 0,26 24 15,0 0 1,-26 49 15,1 26-15,-74 24-1,-1-25 1,75-99 15,24 1-15,125-150 0,-124 149-1,-1-24-15</inkml:trace>
  <inkml:trace contextRef="#ctx0" brushRef="#br0" timeOffset="11851.07">26767 1488 0,'0'25'15,"0"-50"-15,-25 75 16,25-25-1,0-50 17,25 0-17,0-24-15,49-26 16,0 50 0,-24 25-1,-25 25 1,-25 50-1,-25-1 1,0-74 15,100-50-15,-1-24 15,0 24-31,1 1 16,-1 24-1,-24 75 1,-1-1 0,26 26-1,-50-51-15</inkml:trace>
  <inkml:trace contextRef="#ctx0" brushRef="#br0" timeOffset="12100.41">27933 1315 0,'24'-50'0,"-48"100"0,73-125 16,-49 51 0,-25 24-16,1 0 15,-1 49 1,25 26 0,25-26-16,24 50 31,1-24-16,-25-1 1,-25-24 0,-75 0-1,-24-50 1</inkml:trace>
  <inkml:trace contextRef="#ctx0" brushRef="#br0" timeOffset="12689.19">28826 1464 0,'24'0'16,"-24"-25"0,0 50-1,25-50 48,0 25-48,-25-25 17</inkml:trace>
  <inkml:trace contextRef="#ctx0" brushRef="#br0" timeOffset="12867.89">29074 1885 0,'0'25'16,"0"-50"-16,0 75 0,-50-25 16,1 49-1,-26-24 1,-24 24 0</inkml:trace>
  <inkml:trace contextRef="#ctx0" brushRef="#br0" timeOffset="17833.75">2679 4961 0,'-25'0'78,"25"-24"329,0-1-407,25 0 15,0-25-15,25 1 16,-1 24-16,50-25 15,1 50 1,-26 25 0,-24 50-1,-50 49 1,-25 25 15,-50-1-31,1-73 31,74-50-15,-25-1 0,25-48-1,0-26-15,75-74 16,24-50 0,0 1-1,-24 24 1,-26 74-1,-24 75 17,-75 75-17,1 24 1,24 25 0,25 25-1,50-75 16,-26-49-31,100 0 16,25-50 0,-99 0-16</inkml:trace>
  <inkml:trace contextRef="#ctx0" brushRef="#br0" timeOffset="18549.98">3498 4143 0,'0'-25'32,"0"0"-1,0 0-31,25 1 16,-25-1-1,24 0 1,51-25-1,-1 26 1,-49 73 0,0 50-1,-50 1 1,0-51 0,25-24-16,0 0 46,0-50-30,25 0 0,0 25-16,0 25 15,-25 25 1,0-1 15,-25-24-31,0 25 31,0-25-31</inkml:trace>
  <inkml:trace contextRef="#ctx0" brushRef="#br0" timeOffset="19017.37">4540 4664 0,'-25'0'16,"0"0"-1,0 0 1,25 49 0,0-24-1,25 0 1,25-25-1,-26 0 1,-24-25 0,-24 0-1,24 1 1,-25 24-16,0 0 31</inkml:trace>
  <inkml:trace contextRef="#ctx0" brushRef="#br0" timeOffset="19368.13">4664 5185 0,'0'0'0,"-25"0"32,0 25-17,25-1 1,25-24 15,-25-24-15,25 24-16,-25-25 15,0 0 1,0 0 0,-25 0-1,0 25 1,0 0-16,0 0 16</inkml:trace>
  <inkml:trace contextRef="#ctx0" brushRef="#br0" timeOffset="21349.95">7591 4639 0,'0'0'0,"-25"0"47,0 0-16,1 0-15,24-25 15,-25 25-31,25-25 15,0 1 1,0-1 0,0 0-16,25 0 15,49 0 1,0 1 0,26 73-1,-51 50 1,-49 50-1,-25-25-15,-74 50 16,0-25 0,25-50-1,74-74 17,24-50-1,76-25-16,48-24 1,1 0 0,-74 49-1,-26 0-15</inkml:trace>
  <inkml:trace contextRef="#ctx0" brushRef="#br0" timeOffset="21899.7">8633 4689 0,'0'0'0,"0"-25"31,-25 25-15,0 25-1,-24 49 1,-1 50 0,-24 0-1,49-74-15,25-1 16,-25-49 0,25-24-1,74-125 1,26-75-1,-1-24 1,0 75 0,-25 73-1,-49 76 1,25 98 31,-25 75-32,0-75-15,-25 75 16,24-25 0,1 0-1,-25-49 1,25-26 0</inkml:trace>
  <inkml:trace contextRef="#ctx0" brushRef="#br0" timeOffset="22133.88">8608 4937 0,'0'0'0,"-50"0"16,26 0-1,-1 0 1,0-25 0,99 0-1,75-25 1,25 1 0,-50 24-1</inkml:trace>
  <inkml:trace contextRef="#ctx0" brushRef="#br0" timeOffset="22657.38">10543 4713 0,'25'0'62,"0"0"-46,24 0-16,1 0 15,24-24-15,-24 24 16,49-25 0,-25 0-1,-49 25 1</inkml:trace>
  <inkml:trace contextRef="#ctx0" brushRef="#br0" timeOffset="22883.44">10642 4986 0,'0'0'0,"-25"0"16,25 25-1,25-25 1,74-50 0,50 26-1,0-26 1,-25 25 0,-49 25-16</inkml:trace>
  <inkml:trace contextRef="#ctx0" brushRef="#br0" timeOffset="24088.56">12056 4192 0,'-25'0'16,"25"-24"-1,0-1 1,25 25-16,25-25 15,49 25 1,25 0 0,-25 50-1,-49 74 1,-50 25 0,-50-1-1,-24-24 1,-1-49-1,51-26 1,-1-49 0,99 0-1,1-24-15,123-26 16,1 0 0,-51 1 15,-98 49-16,-25 0 1,0 0 15</inkml:trace>
  <inkml:trace contextRef="#ctx0" brushRef="#br0" timeOffset="37069">14611 4168 0,'0'0'0,"25"-50"31,0 50-31,-25-25 16,25 0 31,0 25-47,123 0 31,51-24-15,-50-1-1,-75 0 1</inkml:trace>
  <inkml:trace contextRef="#ctx0" brushRef="#br0" timeOffset="37218.82">14686 4341 0,'0'0'0,"-25"50"16,50-25-1,99-50 1,99 0 0,-49-25-1</inkml:trace>
  <inkml:trace contextRef="#ctx0" brushRef="#br0" timeOffset="37552.33">15430 3994 0,'0'0'16,"0"-25"-16,0 0 16,0 1-1,50 24 17,-1 24-32,125-24 15,-1 25 1,-49-25-1,-74 25 1,-50 25 0,-99 49-1,0-25 1,24 1 15,-24-1-15,25 1-1,-1-26 1,50-49-16</inkml:trace>
  <inkml:trace contextRef="#ctx0" brushRef="#br0" timeOffset="37751.15">15480 4118 0,'0'0'15,"0"-50"-15,24 26 0,-48-1 16,24 0-1,0 50 17,0 24-17,0 26-15,24 98 16,-24 26 0</inkml:trace>
  <inkml:trace contextRef="#ctx0" brushRef="#br0" timeOffset="38368.75">18779 4093 0,'0'0'0,"0"-25"31,-25 50 0,25 25-31,0-1 16,-25 26 0,0-1-1,25-99 16,25 1-31,25-125 16,24-99 0,50 0-1,-49 99 1,-50 74 15,24 100-15,-24 74-1,25 100 1,-1 24 0,1-49-1,24-50 1,-49-75 0</inkml:trace>
  <inkml:trace contextRef="#ctx0" brushRef="#br0" timeOffset="38552.37">19027 4093 0,'0'0'0,"-74"-25"15,49 1 1,74-26 15,1 50-15,148-74-1,50 24-15</inkml:trace>
  <inkml:trace contextRef="#ctx0" brushRef="#br0" timeOffset="38718.44">19895 3870 0,'0'0'15,"25"0"16,0 0-31,24 0 16,100-25 0,0 0-1</inkml:trace>
  <inkml:trace contextRef="#ctx0" brushRef="#br0" timeOffset="38868.22">20118 4093 0,'0'0'0,"-24"25"16,-1 0 0,149-50 15,74 25-15</inkml:trace>
  <inkml:trace contextRef="#ctx0" brushRef="#br0" timeOffset="39152.42">21061 3547 0,'0'0'16,"0"-49"0,0 74 15,25-1-16,-25 26 1,25 99 0,0 0-1,-1 0 1,1-50 0,0-25-1,-25-49-15,-25 0 16</inkml:trace>
  <inkml:trace contextRef="#ctx0" brushRef="#br0" timeOffset="40284.41">2778 8162 0,'0'0'0,"-24"0"0,-1 0 15,0 0 1,0 0 0,25-50-1,50 0 1,49 1-1,50 24 1,-75 25-16,-24 0 16,-25 50-16,-1 74 15,-98 49 1,-50 26 15,25-100-15,74-49-1,0-50 1,75-100 0,49-73-1,50-75 1,-25 24 0,-25 76-1,-49 123-15,-50 0 16,0 50-1,-50 99 1,1 49 0,24 1-1,25-50 17,74-74-17,50-50 1,25-50-16</inkml:trace>
  <inkml:trace contextRef="#ctx0" brushRef="#br0" timeOffset="41151.58">3597 7244 0,'-25'0'31,"25"-25"-31,-25 25 78,25-25 63,25 25-125,0-25-16,0 1 15,24 24-15,26-25 16,-26 50 15,-24 49-15,-25 50-1,-49-25 1,24-49 0,25-25-1,25-50 1,74-25 0,25-49-1,25 49 1</inkml:trace>
  <inkml:trace contextRef="#ctx0" brushRef="#br0" timeOffset="41553.07">5110 7889 0,'0'0'15,"0"-25"1,-25 25 0,1 25-16,-1 0 15,25 24 1,0-24-1,25 0 1,-1-25 0,1 0-1,-25-25 17,-25 25-17,1-25 1,24 0-1</inkml:trace>
  <inkml:trace contextRef="#ctx0" brushRef="#br0" timeOffset="41884.74">5160 8410 0,'0'0'0,"0"25"16,-25-25 0,25 24-1,0 1 1,25 0 0,0-25-1,24-25 1,-24 0-1,0-49 1,-25 24 0,-25 25-1,0 25 1,0 0 0,1 25-1</inkml:trace>
  <inkml:trace contextRef="#ctx0" brushRef="#br0" timeOffset="42901.49">8112 8360 0,'0'0'0,"-25"-50"16,25 26 15,25-1-15,24 25-1,76-50 1,-1 25 0,-50 1-1,-24 24-15</inkml:trace>
  <inkml:trace contextRef="#ctx0" brushRef="#br0" timeOffset="43352.12">9327 7914 0,'0'0'0,"25"-75"15,-25 50-15,-49-49 31,-26 24-15,-24 25 0,-50 75-1,25 74 1,74-25 0,50-24-1,100-50 1,-26-25-16,100-50 15,-50-24 1,-50 24 0,-74 0-1,25 50 17,-50 75-17,0 49 1,1 49-1,24 26 1,-25-50 0,0-50-1,50-74-15</inkml:trace>
  <inkml:trace contextRef="#ctx0" brushRef="#br0" timeOffset="43817.56">9923 8137 0,'0'0'0,"0"-25"31,-25 50-15,25 0 0,-25 49-1,0 25 1,1 1-1,-1-76 1,0-24 0,50-99-1,0-50 1,49-49 0,0 24-1,-24 100 1,-50 49-1,25 50 1,24 49 0,-24 75-1,25 25 1,-25-26 15,-1-73-31,1 24 16,-25-24-1</inkml:trace>
  <inkml:trace contextRef="#ctx0" brushRef="#br0" timeOffset="43985.11">9948 8360 0,'-50'-25'15,"75"0"17,0 1-32,123-26 15,51 0 17</inkml:trace>
  <inkml:trace contextRef="#ctx0" brushRef="#br0" timeOffset="44234.95">11188 8137 0,'0'0'0,"-50"25"15,100-50 16,24 25-31,75-50 16,0 1 0,-25-1-1,-99 25 1</inkml:trace>
  <inkml:trace contextRef="#ctx0" brushRef="#br0" timeOffset="44468.33">11461 7839 0,'0'0'0,"-25"0"0,-25 0 31,26 0-15,24 25-1,0 49 1,24 50-1,1 50 1,-50-25 0,25-75-1</inkml:trace>
  <inkml:trace contextRef="#ctx0" brushRef="#br0" timeOffset="44802.47">12056 7963 0,'0'0'15,"0"-25"-15,25 1 0,-25-1 16,74 0 0,1 0-1,24 25 1,-25 50-1,-74-1 1,0 26-16,-24-1 16,-1-24-16,0 24 31,25-49-15,25-25-1,74-25 1,50-24-1,-50-1 1</inkml:trace>
  <inkml:trace contextRef="#ctx0" brushRef="#br0" timeOffset="45436.25">13073 7839 0,'0'0'15,"25"-25"1,-25 50 15,25 50 0,-25 49-15,0 24 0,-25-48-1,25-76 1,0 1-1,-25-50 1,0-74 0,25-25-1,0-49 1,25 24 0,0 25-1,49 24 1,-49 51-16,75-1 15,-26 50 1,-49 50 0,-75 99 15,-24 24-15,49-73-1,25-76 1,99-24-1,50 25 1,-75 0 0,-24 49-1,-75 75 1,-49-74 0,-50-1-1,74-49 1,-124-25-1,100-25 1</inkml:trace>
  <inkml:trace contextRef="#ctx0" brushRef="#br0" timeOffset="46085.25">15579 7889 0,'-25'0'15,"0"0"32,25-25-31,50 25-16,-25-25 16,49 25-1,50-25 1,0 1-1,-25-1 1,-49 0 0,-25 0-1</inkml:trace>
  <inkml:trace contextRef="#ctx0" brushRef="#br0" timeOffset="46285.47">15703 8137 0,'0'0'16,"-25"25"0,75-50 15,-1 0-15,150 0-1,-1-24 1,-49 24-16</inkml:trace>
  <inkml:trace contextRef="#ctx0" brushRef="#br0" timeOffset="47252.13">17439 7938 0,'0'-24'31,"-25"24"-16,1 0 1,48 0 15,1 0-15,25 0 0,74 0-1,0-25 1,-50 0-1,-49 25 1,-50 0 0,-99 25-1,-24 0 1,23-1 0,76-24-1,74 0 16,24-24-31,75-1 16,-24 0 0,-51 25-1,-24 0 17,0-25-32</inkml:trace>
  <inkml:trace contextRef="#ctx0" brushRef="#br0" timeOffset="48018.35">18977 7417 0,'0'-24'47,"0"-1"-31,0 0-1,-24 0-15,24 0 16,-50 1-16,25-1 15,-49 25 1,-26 0 0,26 25-1,49 49 1,25-24 15,75-26-15,24-48-1,0-1 1,-24 0 0,-75 0-1,0 0 1,24 50 0,-24 74-1,25 50 1,-25 50-1,0-26 1,0-98-16,0-1 16,25-49-1,-25 0 17,0-50-17</inkml:trace>
  <inkml:trace contextRef="#ctx0" brushRef="#br0" timeOffset="54984.04">8037 11511 0,'-24'0'15,"73"0"32,-24 0-31,25 0-16,24-25 15,-24 25-15,49-25 16,-49 25 0,-26 0 15</inkml:trace>
  <inkml:trace contextRef="#ctx0" brushRef="#br0" timeOffset="55519.5">9203 11039 0,'0'0'0,"25"-74"16,-50 24-1,-24 25 1,-26 25 0,-49 25 15,0 74-15,75 1-1,49-26 1,49-49-1,75-50 1,25-24 0,-50-26-1,-74 25-15,-25 26 16,25 24 0,-25 49-1,-25 75 1,25 50-1,0 24 1,0-24 0,-25-50-1,25-49 17,25-100-17</inkml:trace>
  <inkml:trace contextRef="#ctx0" brushRef="#br0" timeOffset="55802.69">9923 10965 0,'0'0'15,"0"-25"-15,0 0 16,-25 25-1,-25 25 1,1 99 0,49 50-1,0-75 1,0 75 0,25-50-1,49-25 1,25-74-1,0-50 1</inkml:trace>
  <inkml:trace contextRef="#ctx0" brushRef="#br0" timeOffset="56052.94">10493 11188 0,'0'0'16,"25"-25"-16,-25 1 15,0-1-15,-25 25 16,25 49 15,0 26-15,25 49 0,-25 0-1,0-50 1,0-49-1</inkml:trace>
  <inkml:trace contextRef="#ctx0" brushRef="#br0" timeOffset="56289.06">10816 10990 0,'0'0'0,"0"-25"15,0 0 1,25 25-16,-1 0 31,1 50-31,25 49 31,-1 75-31,-49 24 32,-24-49-17,-1-100-15,0-24 16</inkml:trace>
  <inkml:trace contextRef="#ctx0" brushRef="#br0" timeOffset="56490.11">11659 11387 0,'0'0'0,"50"24"31,-1-24-15,1 0-16,124-24 16,-1-26-1,26 0 17</inkml:trace>
  <inkml:trace contextRef="#ctx0" brushRef="#br0" timeOffset="56718.81">12205 11114 0,'0'0'0,"0"-25"0,0 0 16,-50 25 0,26 25-1,24 49 1,0 75-1,24 25 1,-24-1 0,-24-98-1</inkml:trace>
  <inkml:trace contextRef="#ctx0" brushRef="#br0" timeOffset="57235.95">13222 10915 0,'0'-25'0,"0"50"0,25-50 16,-25 1-1,50-1 1,49-25 0,25 50-1,-75 25-15,1 0 16,-25 248 0,-100-75-1,1-74 1,74-99-1,0 0 1,99-50 15,50-49-15,-25-26-16</inkml:trace>
  <inkml:trace contextRef="#ctx0" brushRef="#br0" timeOffset="57787.82">14115 10990 0,'25'-25'16,"-50"50"-16,50-75 16,-25 25-1,0 50 1,25 74 0,-25 25-1,25 0 1,-1 0-1,1-74 17,-50-75-1,1-99-15,24-74-1,24 74 1,1 24-16,50-48 15,24 73 1,-25 75 0,-49 50-1,-75 74 1,1 25 0,24-50-1,50-74 1,24-25-16,75 25 15,25-1 1,-49 26 0,-76 124 15,-123-50-15,-25-50-1,50-49 1</inkml:trace>
  <inkml:trace contextRef="#ctx0" brushRef="#br0" timeOffset="58019.08">15579 10990 0,'0'0'0,"25"0"15,-1 0 1,26 24 0,0-24-16,74 0 31,24-24-15,-98 24-16,0-25 15,-25 25 1</inkml:trace>
  <inkml:trace contextRef="#ctx0" brushRef="#br0" timeOffset="58169.52">15777 11263 0,'0'0'0,"-74"99"16,99-74 31,24-25-47,100-50 15</inkml:trace>
  <inkml:trace contextRef="#ctx0" brushRef="#br0" timeOffset="58536.59">17290 11014 0,'0'0'0,"-24"0"32,73 0-17,-24 0-15,49 0 16,75-24 0,-74 24-1,24 0-15,0-25 16,0 25-16</inkml:trace>
  <inkml:trace contextRef="#ctx0" brushRef="#br0" timeOffset="58985.93">18779 10642 0,'0'0'15,"25"-99"1,-25 74-16,-25 1 15,-25-26 1,1 50 0,-51 0-1,51 25 1,-75 24 0,25 51-1,99-51 1,74-24-1,75-25 1,0-25 0,-50-24-1,-74 24 1,-1 25 0,-24 74-1,0 50 1,50 25-1,-50-75-15,25 75 16,-25-49 0,0-76 15,0 1-31</inkml:trace>
  <inkml:trace contextRef="#ctx0" brushRef="#br0" timeOffset="60035.92">12106 13867 0,'25'-24'62,"24"-1"-46,1 0-16,-1 0 15,26 0-15,-26 25 16,26 75 0,-75 148-1,-75-25 1,26-98-1,24-26-15,-49 1 16,74-51 0,24-24 15,125-74-15,75-25-1,-76 49 1,-73 25-16</inkml:trace>
  <inkml:trace contextRef="#ctx0" brushRef="#br0" timeOffset="60620.26">13148 13818 0,'0'0'0,"24"-50"16,-24 25 15,0 75-31,0 24 15,0 26 17,25 48-32,0 1 31,0-74-15,-25-51-16,0 1 31,-25-74-16,25-1-15,-25-24 16,25-1-16,-25-98 16,75 24-1,49 25 1,1 74 0,-51 50-1,-24 74 1,-25 75-1,-50 0 17,26-50-17,73-74 1,75-25 0,-25 0-1,-49 50 1,-50 49-1,-50 25 1,-49-49 0,-25-1-1,50-74 1,49-50 0</inkml:trace>
  <inkml:trace contextRef="#ctx0" brushRef="#br0" timeOffset="60851.91">14289 13967 0,'0'0'16,"25"0"-16,24 0 15,26 0-15,-1-25 16,75-25 0,-75 50-1</inkml:trace>
  <inkml:trace contextRef="#ctx0" brushRef="#br0" timeOffset="61004.92">14462 14239 0,'0'0'0,"-24"25"0,-26 0 16,50 0 0,50-50 15,98-25-15,-48 1-16,24-1 15</inkml:trace>
  <inkml:trace contextRef="#ctx0" brushRef="#br0" timeOffset="61487.7">15976 13967 0,'-50'0'15,"25"0"17,75-25-1,-25 25-31,124-25 15,-1 25 1,-24-25 0,-49 0-1,-50 25 1</inkml:trace>
  <inkml:trace contextRef="#ctx0" brushRef="#br0" timeOffset="62020.07">17315 13495 0,'0'0'16,"0"-25"-16,25-24 0,-50 24 15,0 0 1,-24 0-1,-50 25 1,-25 75 0,0-1-1,99-24 1,0 24 0,50-49-1,74-25 1,50-50-1,-25-24 1,-50 24 0,-49 1-1,0 98 17,-25 51-17,49 73 1,-24-73-16,0 73 15,0-24 1,0-75 0,0-49 15,-25 0-15,24-25-1,-24-25-15</inkml:trace>
  <inkml:trace contextRef="#ctx0" brushRef="#br0" timeOffset="65137.34">17787 13570 0,'24'0'0,"1"0"31,0 0-16,0 0-15,0 0 16,24 24-16,1-24 16,74-24-1,50-1 1,24-50 0,-173 51-1</inkml:trace>
  <inkml:trace contextRef="#ctx0" brushRef="#br0" timeOffset="65353.38">18184 13272 0,'0'0'0,"-25"0"16,25-25 0,0 50-1,0 49 1,25 50-1,-1 25 1,-24-50-16,0 100 16,50-25-1,24-100 1</inkml:trace>
  <inkml:trace contextRef="#ctx0" brushRef="#br0" timeOffset="65739.2">19374 13272 0,'0'0'0,"25"-74"16,-50 24 0,-24 25-1,-1 25-15,-49 25 16,0 74-1,24 25 1,50-25 0,25-74-1,75-25 1,49-49 0,-25-26-1,-49 50 1,-26 25-1,-24 273 17,25-49-17,0-1 1,25-50 0</inkml:trace>
  <inkml:trace contextRef="#ctx0" brushRef="#br0" timeOffset="66486.91">13445 16174 0,'0'0'15,"-24"0"17,24 25-17,-25 25 1,25 24-16,0 75 15,25 25 1,-25-50 0,0-75 15</inkml:trace>
  <inkml:trace contextRef="#ctx0" brushRef="#br0" timeOffset="66902.85">13445 16447 0,'0'0'0,"0"-74"16,0 24-1,0-49 1,75 0 0,24 24-1,-25 75 1,-49 75-1,-25 98 1,-25 1 0,1-75 15,-1-74-31,25 0 16,49-25-1,26-25 1,-26 50-1,-24 49 1,-25 26 0,-49-1-1,-51 0 1,-24-74 0,50-25-1,74-25-15</inkml:trace>
  <inkml:trace contextRef="#ctx0" brushRef="#br0" timeOffset="67153.22">14512 16472 0,'0'0'15,"0"25"1,25-50 15,24 25-31,1-25 16,25 0-16,73 1 16,-24-51-1,-74 75 1</inkml:trace>
  <inkml:trace contextRef="#ctx0" brushRef="#br0" timeOffset="67321.14">14611 16671 0,'0'0'0,"-49"24"15,49 1 1,49-25-1,100-25 1,-50 1-16,125-51 16</inkml:trace>
  <inkml:trace contextRef="#ctx0" brushRef="#br0" timeOffset="67754.12">15802 16150 0,'0'0'0,"0"-25"16,-25 25 0,25-25-1,-25 25-15,1 25 16,-1 0 0,0-1-1,0 26-15,-24 49 16,24 0-1,25 26 1,49-26 0,1-25-1,49-49 1,0-25 0,25-25-1,1-74 1,-26-25-1,-50-25 1,-24 25 0,-174 50 15,-49 49-15,-50 74-1</inkml:trace>
  <inkml:trace contextRef="#ctx0" brushRef="#br0" timeOffset="68203.11">12453 16050 0,'-25'0'15,"0"0"-15,1 25 16,-1 0 0,0 49-1,25-24-15,0 0 16,-25 24-16,50 100 16,-25 74-1,25-25 1,-25 0-1,25-49 1,-25-100 0</inkml:trace>
  <inkml:trace contextRef="#ctx0" brushRef="#br0" timeOffset="69296.98">12428 16249 0,'0'0'16,"25"-149"-1,-50 124-15,25 0 16,0 1 0,25-1-1,74 0 1,50 25-1,74-25 1,50-24 0,50-1 15,24 25-15,-173 0-16,-1 25 15,26-25-15,173 1 16,25-1-1,-50 0 1,-24 0 0,-50 0-1,-50 1 1,-50-1 0,-24 0-1,-49 25 1,-76-25-1,1 75 17,-50-25-17,25 49 1,0 75 0,0 49-1,0 1 1,0 24-1,0-24 1,0-26 0,0 1-1,-24-25 1,-1-50 0,-25-25-1,0-24 1,26-25-16,-51 0 15,-74-25 1,-49-25 0,-25 25 15,74 0-15,-298 25-1,-98-1 1,272-24-1,0 0 1,0 0 0,-794 0-1,646 50 1,73-25 0,100 0 15,124-25-16,50 0-15,98 0 125</inkml:trace>
  <inkml:trace contextRef="#ctx0" brushRef="#br0" timeOffset="70303.35">18407 3374 0,'0'-25'47,"0"50"-32,0 24-15,-25 26 16,25 24-16,-25 174 16,0 74 15,-24 1-15,-1-100-1,25-75 1,1-98-1</inkml:trace>
  <inkml:trace contextRef="#ctx0" brushRef="#br0" timeOffset="71170.23">18109 3547 0,'0'0'0,"-25"-124"16,0 75-16,1-26 16,-1 51 15,25-26-15,49 50-16,100-25 15,149 0 1,124 1-1,74-26 1,50 0 0,-25 26-1,-100-26 1,-148 25 0,-124 0-1,-99 25 1,-1 0-1,-24 0 1,-25 25-16,25-25 31,0 25-31,-1 49 16,1 26 0,25 48-1,-25 26 1,24 49-1,-24 25 1,0 25 0,25 0-1,24-74 1,-24-26 0,-26-123-1,-24-1-15,0-24 16,-24 0-16,24 0 15,-50-25 1,-74 0 0,-75 0 15,-73 0-15,-125 25-1,-75-25 1,-73 25-1,-1-1 1,-25 26 0,75 0-1,273-26-15,24 1 16,51-25-16,-51 25 16,174-25-1,0 0 1,25 50-1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0:22.9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3547 2431 0,'-24'0'0,"-1"-25"16,0 25-1,25-24 48,0-1-63,50 0 15,-1-25-15,75-24 16,25 24 0,-50 50 15,-49 25-15,-25 0-16,-25 99 15,-25 50 1,-25-1-1,1-49 1,24-74 0,0-50-1,50-25 1,0-74 0,49-75-1,25-24 1,-49 24-1,0 25 17,-26 149-32,-48 25 31,-51 99-15,1 25-1,49 0 1,25-25-1,74-75 1,100-24 0,24-50-1,-24-24 1</inkml:trace>
  <inkml:trace contextRef="#ctx0" brushRef="#br0" timeOffset="449.74">5582 2059 0,'0'-25'16,"0"50"31,0 0-32,-25 0-15,25-1 16,25-24 15,-1 0-15,-24-24-1,0-1-15,0 0 16,0 0 0,0 0-1,-24 1 1,-1 48-1,0 1-15</inkml:trace>
  <inkml:trace contextRef="#ctx0" brushRef="#br0" timeOffset="833.84">5755 2555 0,'0'0'0,"0"25"31,25-25 32,0 0-48,0-50 1,-25 26 0,-25 24-1,0 0-15,0-25 16,0 50-16,1-25 16,-26 24-1,0 26 1,26-25-1,48-25-15</inkml:trace>
  <inkml:trace contextRef="#ctx0" brushRef="#br0" timeOffset="1699.55">7988 1712 0,'0'0'0,"-25"49"47,-25 1-32,1 24-15,-1 26 16,1-1 0,24 0-16,0 100 15,75-51 1,98-98-1,1-50 1,-25-50 15,-99 26-15,0-26 0,-75 50-16,-74 0 15,-25 25 1,50 0-1,74-25 1</inkml:trace>
  <inkml:trace contextRef="#ctx0" brushRef="#br0" timeOffset="2201.14">8608 2084 0,'0'0'0,"25"-25"0,0 25 15,-25-25 1,0 75 0,-25-1-1,0 51 1,0-1 0,25-49-1,0-75 16,0 0-31,0-25 16,75-123 0,-1-51-1,0 76 1,-49 98 0,-25 25-1,25 25-15,0 50 16,0 49-1,0 50 17,-1-25-17,1 0 1,0-25 0,0-24-1,0-51 1,-25 1-1</inkml:trace>
  <inkml:trace contextRef="#ctx0" brushRef="#br0" timeOffset="2418.6">8856 2282 0,'-50'-25'0,"100"50"0,-124-50 15,49 25 1,25-24 0,-25 24-1,99-50 1,75 0 0,25 26-1,-75 24-15</inkml:trace>
  <inkml:trace contextRef="#ctx0" brushRef="#br0" timeOffset="2899.1">10444 2257 0,'0'0'0,"-25"0"16,0-24-1,50-1 32,25 25-31,24 0-16,25-25 15,50 0 1,-99 25 0,24-25-1,-49 25 17</inkml:trace>
  <inkml:trace contextRef="#ctx0" brushRef="#br0" timeOffset="3350.1">11709 1513 0,'0'0'0,"25"-74"31,-50 74-31,25-25 16,-25 75 0,-25 24 15,26 75-15,-1 25-1,74-26 1,51-73-1,24-50 1,25-25 0,-125-25-16,26 0 15,-75-25 1,-74 26 0,-75-1 15,1 25-31,73 25 15,76-25 17</inkml:trace>
  <inkml:trace contextRef="#ctx0" brushRef="#br0" timeOffset="3966.69">12354 1687 0,'0'0'0,"0"-50"32,0 75-1,-25 0-31,25 25 16,0 49-1,25 25 1,-25-50-1,0-24 1,0-25 31,-25-75-31,25-74-1,-25-50 1,50 1-1,0 49 1,74 49 0,-24 75-1,-1 25 1,-74 99 0,-25 25-1,-24-25 1,49-99-1,24-25 1,26 0-16,74 0 31,-50 25-15,-49 24 0,-50 50-1,-99 1 1,-49-26-1,24-24 1,124-26-16</inkml:trace>
  <inkml:trace contextRef="#ctx0" brushRef="#br0" timeOffset="4533.97">13569 2009 0,'50'0'93,"0"0"-93,24 0 16,0 0-16,26-24 16,73-1-1,-73 0 1,-51 25 0,-49-25-1</inkml:trace>
  <inkml:trace contextRef="#ctx0" brushRef="#br0" timeOffset="4784.22">13966 1786 0,'0'0'15,"0"-25"1,-24 25 0,-1-24-1,25 48 1,0 26-1,0 74 1,25 0 0,-25 25-1,0 0 1,24-75 0,-24-49-16</inkml:trace>
  <inkml:trace contextRef="#ctx0" brushRef="#br0" timeOffset="5249.96">14785 1538 0,'0'0'0,"25"-74"15,0 49 1,24 25 0,100 0-1,0 25 1,-25 49 0,-99-24-16,0 99 15,-50-1 1,-99 1-1,0-74 1,49-51 15,50 1-15,25-99 0,25-1-1,0 1 1,25 49-1,24 25 1,25 75 0,1-26-1,-51-24 1</inkml:trace>
  <inkml:trace contextRef="#ctx0" brushRef="#br0" timeOffset="5535.3">16348 1563 0,'0'0'0,"0"-25"0,0-25 16,-25 1 0,0 49-1,0 0-15,-24 0 16,-100 124-1,74 0 1,26 0 0,49 0-1,49-50 1,51-24 0,-26-50-1</inkml:trace>
  <inkml:trace contextRef="#ctx0" brushRef="#br0" timeOffset="6019.95">17638 1737 0,'-25'0'32,"25"-25"-1,50 25-16,-26 0-15,125-25 16,-50 25 0,75-25-1,-25 0 1,-75 25 0</inkml:trace>
  <inkml:trace contextRef="#ctx0" brushRef="#br0" timeOffset="6299.97">17911 2009 0,'0'0'0,"0"25"15,-25-25 1,50 0-1,49 25-15,0-25 16,224-25 0,-99 0-1,-51 1 1,-123 24 0,0 0-1</inkml:trace>
  <inkml:trace contextRef="#ctx0" brushRef="#br0" timeOffset="7235.95">20416 1265 0,'0'-25'46,"-49"50"-30,24 0 0,-25 25-16,0-1 15,-24 26-15,0 49 16,24 0 0,100 0-1,74-50 1,74-24-1,1-50 1,-75 0 15,-100 0-15,-24-25-16,-49 0 16,-75-24-1,0 24 1,25 25-1,49 0 1,25 25 0,0 24-1</inkml:trace>
  <inkml:trace contextRef="#ctx0" brushRef="#br0" timeOffset="9349.91">10022 4986 0,'0'-74'15,"0"49"1,0 0-1,-25 25 17,0 0-17,-99 99 1,25 50 0,0 0-1,49-25 1,50-25-1,100-49 1,73-25 0,-98-25-16,98-25 15,-98 25 1,-150-25 15,-74 0-15,25 1-1,25 24 1</inkml:trace>
  <inkml:trace contextRef="#ctx0" brushRef="#br0" timeOffset="9667.31">10766 4887 0,'0'0'0,"25"-50"0,-25 26 16,0-1-16,0 74 31,-25 1-16,0 24-15,-24 100 16,-1 25 15,50-51-15,99-24 0,50-124-1,-74-24-15</inkml:trace>
  <inkml:trace contextRef="#ctx0" brushRef="#br0" timeOffset="9883.83">11337 4986 0,'0'0'16,"0"-25"-16,-25 25 31,25 25-15,-25 75-1,25-51-15,0 75 32,25 0-17,-25-74 1,25-50 0</inkml:trace>
  <inkml:trace contextRef="#ctx0" brushRef="#br0" timeOffset="10134.57">11758 4862 0,'0'0'0,"50"-49"15,-25 73 32,-25 1-47,25 99 16,-25 50-1,-25 0 1,-50-50 15,1-25-15,49-99-16</inkml:trace>
  <inkml:trace contextRef="#ctx0" brushRef="#br0" timeOffset="10434.01">12751 5110 0,'0'0'0,"0"25"15,-25-25 1,75-25 15,-1 1-15,50-1-1,75-25 1,-50 50 0,-99-25-1,0 25 1,-50 25-16</inkml:trace>
  <inkml:trace contextRef="#ctx0" brushRef="#br0" timeOffset="11018.72">14462 4540 0,'0'0'16,"0"-25"0,-24 25-1,-1 0 1,0 50-16,0-26 15,-24 51-15,-1 74 32,25 24-17,100-49 1,73-74 0,26-25-1,-75-25 1,-74-25-1,-99-25 1,-100 26 0,100 24-1,-50 0 1,74 0 0</inkml:trace>
  <inkml:trace contextRef="#ctx0" brushRef="#br0" timeOffset="11284.62">15331 4639 0,'25'-25'16,"-50"50"-16,74-75 0,-73 50 16,24-24-1,-25 24 1,25 24-1,-50 175 1,25-26 0,50 1-1,25-25 1,49-99 0,75-75-1</inkml:trace>
  <inkml:trace contextRef="#ctx0" brushRef="#br0" timeOffset="11616.89">16050 4713 0,'0'0'0,"25"-24"0,-50-1 0,25 0 16,-25 25-1,0 0-15,-24 25 16,24 49-1,25 50 1,25-25 0,49-49-1,26-50 17,-51-25-32,1 0 0,-1-24 15,-49-26 1,-49 1-1,-26 24 1</inkml:trace>
  <inkml:trace contextRef="#ctx0" brushRef="#br0" timeOffset="11867.23">16497 4589 0,'0'0'0,"24"0"0,-24-24 16,0-1 15,25 74-15,0-24-16,0 25 15,0 123 1,-25 100 15,-50-124-15,0-74-1</inkml:trace>
  <inkml:trace contextRef="#ctx0" brushRef="#br0" timeOffset="12051.98">17191 5110 0,'0'0'16,"25"-24"-16,0 24 0,0-25 15,24 0 1,75-25 0,-49 25-16,74 1 31,-100 24-31</inkml:trace>
  <inkml:trace contextRef="#ctx0" brushRef="#br0" timeOffset="12251.53">17514 4788 0,'0'0'0,"-25"-25"15,25 50 16,0 0-15,0 99 0,25 99-1,-25-25 1</inkml:trace>
  <inkml:trace contextRef="#ctx0" brushRef="#br0" timeOffset="12934.06">18531 4614 0,'0'0'0,"25"-49"32,-25 24-1,24 25-31,1 0 16,99 0-1,75 25 1,-50 49-1,-75 50 1,-74 25 0,-99-25-1,-25-50 1,0-24 0,24-75-1,76-49 1,24-1-1,0 26-15,49 24 32,26 0-17,49 50 1,25 24 0,-1 1-1,-24 0 1,-74-50-16</inkml:trace>
  <inkml:trace contextRef="#ctx0" brushRef="#br0" timeOffset="13469.46">20094 4565 0,'0'-25'0,"0"0"15,0 0 1,0 0 109,-25 25-110,-25 0 1,25 25-16,-24 0 16,-1 0-1,-49 74 1,25 0 0,49 25-1,149-25 1,25-74-1,24 0 1,-74-50-16</inkml:trace>
  <inkml:trace contextRef="#ctx0" brushRef="#br0" timeOffset="13716.78">20987 4639 0,'-25'-25'31,"25"0"-15,49 1 0,51-1-1,73 0 1,-49 25-1,-24-25 1</inkml:trace>
  <inkml:trace contextRef="#ctx0" brushRef="#br0" timeOffset="13884.36">21061 4813 0,'0'0'0,"-50"74"31,75-74-15,99 0-1,50-50 1,0 1 0</inkml:trace>
  <inkml:trace contextRef="#ctx0" brushRef="#br0" timeOffset="14302.19">22649 4341 0,'-25'-25'15,"50"50"-15,-50-74 0,0 24 16,25 0-1,-74 50 17,-1 49-17,26 50 1,24-49-16,0-26 16,25 75-1,74 25 1,51-99-1,-51-50 1,124 0 0,-148-50-1,-50 1 1,-124-26 0,-50 50-1,1 25 1</inkml:trace>
  <inkml:trace contextRef="#ctx0" brushRef="#br0" timeOffset="17117.41">16298 7541 0,'0'0'0,"-25"-24"15,25-1 17,25 0-17,99 0 1,25 0 0,-25 75-1,-49 49 1,-75 50-1,-50 25 1,-99-1 0,0-24-1,75-74 1,99-125 15,-1 25-31,125-49 16,50-1-1,-50 26 1,-50 49 15,-74-25-31</inkml:trace>
  <inkml:trace contextRef="#ctx0" brushRef="#br0" timeOffset="17451.88">17836 7517 0,'0'0'0,"25"-25"16,0-25-16,0 25 16,-25 1-1,-25-1 1,-50 25-1,-49 74 1,-24 50 15,48 25-15,75-25 0,75 0-1,0-99-15,123 25 16,1-26-1,-50-24 1</inkml:trace>
  <inkml:trace contextRef="#ctx0" brushRef="#br0" timeOffset="17684.83">18630 7641 0,'0'-25'47,"25"25"-31,24 0-16,1 0 16,24-25-16,1 0 15,49 0 1,-50 1-1</inkml:trace>
  <inkml:trace contextRef="#ctx0" brushRef="#br0" timeOffset="17850.9">18853 7814 0,'0'0'0,"-25"50"15,1-50 1,48 0-1,26 0-15,124-25 32,-75-24-32</inkml:trace>
  <inkml:trace contextRef="#ctx0" brushRef="#br0" timeOffset="18468.11">20887 7070 0,'0'-25'16,"-24"25"-16,-1 0 15,0 0 1,-25 25-16,-49 99 16,25 50-1,49 49 1,124-74-1,50-75 17,25-49-17,-25-50 1,-100-24 0,-49 24-16,-49-74 15,-76 49 1,-23 25-1,48 25 1</inkml:trace>
  <inkml:trace contextRef="#ctx0" brushRef="#br0" timeOffset="18637.28">21632 7467 0,'0'0'0,"49"0"15,-24-25-15,0 25 32,124-25-17,24 1 1,26-26 0</inkml:trace>
  <inkml:trace contextRef="#ctx0" brushRef="#br0" timeOffset="19001.33">22822 6971 0,'0'-25'0,"0"50"16,0-75-16,-24 50 15,-1 0 1,0 25-16,-25 99 31,-24 50-15,49-1-1,25-49 1,99-24 0,1-76-1,-1-24 1,-50-24-1,-49-26 1,-74 0 0,-124 26-1,74 48-15</inkml:trace>
  <inkml:trace contextRef="#ctx0" brushRef="#br0" timeOffset="19468.09">18506 9625 0,'0'0'0,"25"0"15,0-49 1,-25 24 15,-25 0-15,-50 0-1,-49 75 1,-24 74 0,-1 74-1,74 1 1,75-125-16,50 50 15,124-49 1,49-100 0</inkml:trace>
  <inkml:trace contextRef="#ctx0" brushRef="#br0" timeOffset="19667.56">19077 9849 0,'0'0'0,"24"0"31,26-25-15,0 25-16,-1-25 16,100-25-1,-50 1 1</inkml:trace>
  <inkml:trace contextRef="#ctx0" brushRef="#br0" timeOffset="19819.16">19250 10171 0,'0'0'0,"50"25"31,-1-50-31,26 0 0,74-99 15</inkml:trace>
  <inkml:trace contextRef="#ctx0" brushRef="#br0" timeOffset="20118.37">20267 9700 0,'0'0'0,"25"-25"15,-75 25 1,1 49-1,-1 26 1,25 24 0,50-24-1,50-51 1,24-48 0,-25-1-16,50-74 15,-74-26 1,-50 51 15,-124 24-15,-99 50-1,74 50-15</inkml:trace>
  <inkml:trace contextRef="#ctx0" brushRef="#br0" timeOffset="20451.47">17042 9625 0,'0'0'0,"-24"0"0,24-25 16,-25 25 0,0 25-1,-25 74 1,1 150 0,49 98-1,-25-173-15,50 148 16,24-99-1,-49-173 1</inkml:trace>
  <inkml:trace contextRef="#ctx0" brushRef="#br0" timeOffset="21184.32">16918 9898 0,'0'0'0,"0"-74"0,-24-50 31,-1 74-15,25 25-16,-25-24 15,50-1 1,124 25 0,123-24-1,150-1 1,99-24-1,74 24 1,1 0 0,-125 26-1,50 24 1,-397 0 0,99 24-1,-49 1 1,-75 0-16,1 25 31,-51 24-15,-49 25-1,0 0 1,25 75 0,-25 25-1,50 73 1,-50 76-1,0-199 1,-25-25 0,0-100-1,-174 26 1,-24-25 0,-198-25 15,-150 49-31,-173 51 31,0-26-15,173 1-1,224-51 1,148 1 0,150-25-1</inkml:trace>
  <inkml:trace contextRef="#ctx0" brushRef="#br0" timeOffset="22718.27">3076 13545 0,'0'0'0,"-25"0"0,0 0 15,25-25 1,0 0-1,25 0 1,25 1 0,74-51-1,-50 50-15,75 25 16,-99 25 0,49 149-1,-99-1 1,-50-24-1,-24-25 1,49-74 0,0-50-1,50-74 1,74-100 0,-49 50-1,74-124 1,-74 149-16,24-125 31,-74 199-15,-25 50-1,0 75 1,1 48 0,24 26-1,49 0 1,26-100-1,49-74 1,-75 0-16</inkml:trace>
  <inkml:trace contextRef="#ctx0" brushRef="#br0" timeOffset="23051.38">4019 12627 0,'0'0'0,"-25"50"31,25-26-31,0 1 15,25-25 1,49-25 0,-24-24-1,-25-1 1,-25 25-16,-75 1 16,-24 24-1,24 24 1</inkml:trace>
  <inkml:trace contextRef="#ctx0" brushRef="#br0" timeOffset="23451.21">4961 13272 0,'0'0'0,"0"-25"46,25 50-14,-25 0 15,0-50-32,0 0 1,-25 25-1</inkml:trace>
  <inkml:trace contextRef="#ctx0" brushRef="#br0" timeOffset="23764.92">5234 13818 0,'0'49'31,"0"-24"-31,-25 0 16,25 25-1,0-26 1,25-24 31</inkml:trace>
  <inkml:trace contextRef="#ctx0" brushRef="#br0" timeOffset="25785.06">8856 13446 0,'0'0'0,"25"-124"31,0 99-15,24 0-16,100 0 15,0 50 17,-25 49-17,-99 1-15,-25 123 16,-50 26 0,-49-76-1,25-48 1,74-76-1,0 1 1,74-74 0,75-26-1,49 1 1,-74-1 0,-49 51-1</inkml:trace>
  <inkml:trace contextRef="#ctx0" brushRef="#br0" timeOffset="26512.21">10146 13297 0,'0'0'0,"-25"-25"0,25 0 15,0 75 16,0-1-15,0 100 0,0 25-1,0 24 1,0-148-16,0 24 16,0-49-1,25-50 1,-50-74 15,0-75-15,25 1-1,-24-26 1,48 51-16,-24 148 0,25-75 31,199 1043 282</inkml:trace>
  <inkml:trace contextRef="#ctx0" brushRef="#br0" timeOffset="28619.22">10171 13297 0,'0'0'0,"0"-25"63,0 0-32,0 0-31,49 1 15,-24 24 1,25-25 0,24 0-1,1 75 1,-50 24 0,-25 50-1,-50 25 1,-24-25-1,24-50 17,25-49-17,50-25 1,25 0 0,49 0-1,-25 0 1,1 50-1,-26-1 1,-49 26 0,0-26-1,-49 26 1,24-26 0,-74-24-1,24 0 1,-24-25-1,0-25 17,24-24-17,50 49-15,1-25 16</inkml:trace>
  <inkml:trace contextRef="#ctx0" brushRef="#br0" timeOffset="29146.82">11362 13843 0,'0'0'0,"0"24"0,-25-24 15,74 0 48,1-24-63,24-1 15,1 0-15,74 0 32,-25 0-17,-50 25 1</inkml:trace>
  <inkml:trace contextRef="#ctx0" brushRef="#br0" timeOffset="29669.42">12379 13346 0,'0'0'0,"-25"-24"0,25-1 15,-25 0 1,25-25 0,25 1-1,49-26 1,75 50 0,-99 25-1,-50 25-15,0 99 16,-25 0-1,0-24 1,0-51 0,25-24-1,50-25 1,49 0 0,-24 25-1,-26 24 1,1 26 15,-50 24-15,0-74-16,-50 74 15,-24-24 1,-25-51 0,24-24-1,26-24 1</inkml:trace>
  <inkml:trace contextRef="#ctx0" brushRef="#br0" timeOffset="30002.73">13421 13272 0,'0'-25'16,"0"50"-16,0-75 0,0 26 16,-25 24-1,-25 0 1,1 74 0,-1 50-1,25-25-15,0 50 16,25-75-1,50 1 1,24-50 0,75-50-1,-99-25 1</inkml:trace>
  <inkml:trace contextRef="#ctx0" brushRef="#br0" timeOffset="30587.23">14537 13520 0,'0'0'0,"-25"0"31,50 0 16,24-25-31,1 25-16,25-25 15,-1 1-15,174-51 31,-99 50-15,-124 1 0,-1 24-16</inkml:trace>
  <inkml:trace contextRef="#ctx0" brushRef="#br0" timeOffset="30852.61">14884 13222 0,'0'0'0,"-25"-24"0,25-1 16,-24 0 15,24 50-15,49 99 0,-24 25 15,-25 49-16,0-49 1,0-50 0,0-74-16</inkml:trace>
  <inkml:trace contextRef="#ctx0" brushRef="#br0" timeOffset="31185.04">15752 13073 0,'0'0'0,"50"0"15,-25-24-15,0-26 16,-1 25 0,26 50-1,-25 49 1,-25 100-1,-50-50 17,50-49-17,0-51 1,25-24 0,25 0-16,74-74 15,-50 49 1,75-49-16</inkml:trace>
  <inkml:trace contextRef="#ctx0" brushRef="#br0" timeOffset="31438.61">16794 12875 0,'0'0'16,"-24"25"-16,24 24 15,0 1 1,49 198 0,-49-99-1,0-25 1,0-99-1</inkml:trace>
  <inkml:trace contextRef="#ctx0" brushRef="#br0" timeOffset="31735.23">16844 12949 0,'0'0'0,"-25"-124"16,25 100-1,0-1 1,50 25 0,49 0-1,50 74 1,-25 1 0,-50 49-1,-49 0 1,-75 0-1,-123 0 1,-26-50 0,100-49-16</inkml:trace>
  <inkml:trace contextRef="#ctx0" brushRef="#br0" timeOffset="32069.58">18159 12801 0,'25'0'16,"-1"0"-1,1 0-15,0 0 16,25 0-16,49 0 16,50-25-1,-50 0 1,-50 25-1</inkml:trace>
  <inkml:trace contextRef="#ctx0" brushRef="#br0" timeOffset="32219.04">18332 13024 0,'0'0'0,"-24"49"15,-1-24 1,50 0-1,-1-25-15,76-25 16,24-24 0</inkml:trace>
  <inkml:trace contextRef="#ctx0" brushRef="#br0" timeOffset="33002.53">19622 12900 0,'0'-25'16,"0"0"-1,-25 25 16,-24 0-15,24 25-16,-25 25 16,1-1-16,-1 1 15,1 49 1,24 0 0,50 1-1,24-76-15,75 26 16,50-50 15,-25-25-15,-25-49-1,-50-1 1,-74 1 0,-25-25-1,-49-1 1,0 51-1,-50 49 1,49 0 0,-49 0-1</inkml:trace>
  <inkml:trace contextRef="#ctx0" brushRef="#br0" timeOffset="35268.76">16224 15083 0,'0'0'0,"0"-25"16,0 50 46,0 25-62,0-1 16,0 1-16,25 74 15,-25-25 1,0-74 0</inkml:trace>
  <inkml:trace contextRef="#ctx0" brushRef="#br0" timeOffset="35618.94">16174 15133 0,'0'0'0,"0"-75"31,25 50-15,25 0-1,74 25 1,0 50 0,24 0-1,1-1 1,-74 51 0,-50-26-1,-75 25 1,-99 0 15,-25 1-15,125-76-16,-75-24 15,99-24-15</inkml:trace>
  <inkml:trace contextRef="#ctx0" brushRef="#br0" timeOffset="35868.91">17539 15157 0,'0'0'16,"24"25"15,1-25-31,50 25 31,73-25-15,-24-50 0,-24 26-1,-76 24-15</inkml:trace>
  <inkml:trace contextRef="#ctx0" brushRef="#br0" timeOffset="36035.85">17663 15356 0,'0'0'0,"-25"25"0,0-25 16,25 24-1,25-24-15,49 0 16,100-49 0,-75 24-1</inkml:trace>
  <inkml:trace contextRef="#ctx0" brushRef="#br0" timeOffset="36403.61">18605 15008 0,'0'0'0,"0"-24"16,0-1 0,-49 25-1,24 25 1,-25 24-1,25-24-15,1 74 16,-1-24 0,25 24-1,25-49 1,49-50 0,50 0-1,25-50 1,-50-49 15,-49 24-15,-50-24-1,0 25 1,-124 24 0,-25 50-1</inkml:trace>
  <inkml:trace contextRef="#ctx0" brushRef="#br0" timeOffset="36802.26">15628 14884 0,'0'-24'31,"0"48"-16,0 1-15,25 50 16,-25-1-16,0 25 16,25 149-1,25 50 1,-1 0 0,-24-100-1,0-123-15,0-75 16</inkml:trace>
  <inkml:trace contextRef="#ctx0" brushRef="#br0" timeOffset="37635.72">15752 14785 0,'0'0'0,"-49"-124"31,24 75-31,25 24 0,25-25 16,49 25-1,149-24 1,125-1 0,123-24-1,100 49 1,-1-25-1,-98 25 17,-100 1-17,-75-26 1,-73 25 0,-76 0-1,-73 25-15,24-24 16,-24 48-1,-26-24 1,1 0 0,-25 25-1,-1 25 17,26 74-32,-25 50 15,0 49 1,-1 0 15,26 124-15,-50-123-1,-50-26 1,-24-49 0,-25 0-1,0-75 1,-1-49-1,-49-25 1,-49-25 0,-249 0 15,249 1-31,0 48 16,-423 1-1,-296 74 16,445-24-15,274-50 0,74-1-1,-75-24 1,125 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1:04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5482 2332 0,'0'0'0,"-49"-25"15,-1 25 1,50-25 0,-25 25-1,0 0-15,1 25 16,-1 25-16,0-1 16,0 26-16,25 49 15,25-75 16,49-24-15,-24-74 0,-25-1-1,-25-24 1,-25-1 0,-25 26-1,26 24-15</inkml:trace>
  <inkml:trace contextRef="#ctx0" brushRef="#br0" timeOffset="283.94">4961 2902 0,'0'0'0,"-24"50"31,-1-25-15,25 25 0,25-26-1,24-24 1,26 0 0,-75-49-1,0 24-15,0 0 16,-50 25-16,-49-50 15,49 50 1</inkml:trace>
  <inkml:trace contextRef="#ctx0" brushRef="#br0" timeOffset="633.96">4465 2431 0,'0'0'0,"124"25"31,-74-50-31,0 0 16,-26 1 0,-48-26-1,-51 0 1,1 1 0,24 24-1,25 25 1</inkml:trace>
  <inkml:trace contextRef="#ctx0" brushRef="#br0" timeOffset="2417.96">8410 2183 0,'0'0'0,"-25"-25"16,25 0 0,-25 50 15,25 0-16,0 124 1,0-50-16,50 0 16,49-49-1,50-75 1,-25-74 0,-50 0-1,-49-25 16,-25 24-15,0 76 0,-25 24 15,25 74-15,0 75-1,25-75-15,25 150 16,-26 48-1,1 1 1,0-49 0,-99-51-1,-51-74 1,1-74 0,-24-74-1,24-75 16,49 0-15,75 24-16</inkml:trace>
  <inkml:trace contextRef="#ctx0" brushRef="#br0" timeOffset="3116.84">9700 3572 0,'-25'0'31,"25"25"-15,0 0-16,0 0 16,25 24-16,-25-24 15,24 74 1,-24 25 0,25 0-1,-25-99-15,0 25 16,0-25-1,0-1 17,0-123-17,-25-50 1,1 75-16,-1-75 16,0 0 15,0 50-16,25 0 1,25 0 0,25 24-1,-26 50 1,26 1 15,-25 48-15,24 26-1,-24 24 1,-50 1 0,1 24-1,-26-25 1,-24-49 0,-1-25-1</inkml:trace>
  <inkml:trace contextRef="#ctx0" brushRef="#br0" timeOffset="3459.35">11138 2754 0,'25'0'47,"0"-25"-31,0 25-16,0 0 15,49-25 1,-24 0 0,24 25-1</inkml:trace>
  <inkml:trace contextRef="#ctx0" brushRef="#br0" timeOffset="3667.77">11188 2977 0,'0'0'0,"-50"25"31,75-25 0,25-25-15,-1 0-16,1 25 15,74-50 1,-74 50-16</inkml:trace>
  <inkml:trace contextRef="#ctx0" brushRef="#br0" timeOffset="5052.67">12329 2555 0,'0'0'15,"0"-25"1,-25 1 15,0 24-31,25-25 32,25 25-17,0-50-15,149 25 31,-100 25-15,-24 75 0,-25 49-1,-50 49 1,-25 1 0,-24-99-1,74-51 1,-25-24-1,25-74 1,74-75 0,75-124-1,-50 124 17,-24 25-32,-50 50 15,-50 123 16,0 1-15,-25 0 0,1 74-1,49-75-15,0 75 16,0-99 0,74 50-1,50-51 1,25-24-1,74-74 1,-148 24 0</inkml:trace>
  <inkml:trace contextRef="#ctx0" brushRef="#br0" timeOffset="5552.13">13297 1637 0,'0'0'0,"-25"0"16,25-25 0,0-24-1,49 49 1,-24 0-16,50-25 16,-51 75-1,-48 49 16,-1-25-15,25-49 0,25-25-1,24-25 1,-24 25 0,0 0-1,-25 25 1,-25 25-1,0-1 1,0-49 0,1 0-16</inkml:trace>
  <inkml:trace contextRef="#ctx0" brushRef="#br0" timeOffset="6201.68">14487 2481 0,'0'25'31,"-25"-25"-31,50-25 31,25 0-31,24 25 16,1-25 0,49 0-1,-75 1-15</inkml:trace>
  <inkml:trace contextRef="#ctx0" brushRef="#br0" timeOffset="6436.12">14686 2307 0,'-25'-50'31,"0"50"-15,25 25-1,25 0-15,-25 99 31,25-49-31,-25-1 16,0 0-16,25 1 16,-25-1-16</inkml:trace>
  <inkml:trace contextRef="#ctx0" brushRef="#br0" timeOffset="6838.62">15653 2233 0,'0'0'0,"-25"-25"31,25 0-31,-49 25 16,-1 25-1,1 49 1,24 26-1,25-51 1,-25 1-16,75 49 16,49-49-1,50-50 1,-25-25 0,-75 0-1,-24-49 1,-25-26-1,-124-49 1,50 75 0,24 74-1,0 0-15,-24 0 16</inkml:trace>
  <inkml:trace contextRef="#ctx0" brushRef="#br0" timeOffset="7084.75">16596 2406 0,'0'25'0,"25"-25"15,24-25 1,1 1-1,24-1-15,100-25 16,0 0 0,-50 26-1,-100 24 1</inkml:trace>
  <inkml:trace contextRef="#ctx0" brushRef="#br0" timeOffset="7335.64">16943 2084 0,'-25'0'15,"50"0"-15,-74 0 16,24 0 0,50 25 15,-1 49-16,1 50 1,25 50 0,-1-25-1,1-100 1</inkml:trace>
  <inkml:trace contextRef="#ctx0" brushRef="#br0" timeOffset="7750.73">17911 2208 0,'0'0'0,"0"-50"0,-25 25 31,25 1-15,-25 24-1,0 49 1,0 26 0,1 49-1,48-75 1,1 26 0,0-50-16,99-1 31,-50-48-16,-24-26 1,-50-24 0,-25 24-16,0 0 15,-49-24 1,0 24 0,24 25-1</inkml:trace>
  <inkml:trace contextRef="#ctx0" brushRef="#br0" timeOffset="7985.17">18556 2208 0,'0'0'15,"0"25"-15,24-25 16,1 0-1,0-25 1,74 25 0,75-50-1,-25-24 1,-50 24 0,-74 50-1</inkml:trace>
  <inkml:trace contextRef="#ctx0" brushRef="#br0" timeOffset="8267.99">18804 2009 0,'0'0'0,"-25"-24"31,-25 24-15,50 24 15,-25 1-15,50 74 0,0 100-1,0-50 1,0-100-1</inkml:trace>
  <inkml:trace contextRef="#ctx0" brushRef="#br0" timeOffset="8667.84">19994 2034 0,'0'0'0,"0"-49"15,-24 24 1,24 0 0,0 0-1,-25 25 1,0 25 0,-25 49-1,26 26 1,24 24-1,24-25 1,51-25 0,49-74-1,0-24 1,-25-26 0,-49-49-1,-75-1 1,0 26-1,-99 0 1,-74 49 0</inkml:trace>
  <inkml:trace contextRef="#ctx0" brushRef="#br0" timeOffset="9583.95">10394 6475 0,'0'0'16,"50"25"-16,99-25 15,-25-100 1,-25-24 0,-50 25-1,-49 49 1,0 100 31,0 0-32,0 123 1,50 26 0,-25-1-1,0-74-15,-25 124 16,-25-24 0,-50-76-1,-24-73 1,-25-75-1,0-75 1,50-98 0,49-1-1,75 75 1</inkml:trace>
  <inkml:trace contextRef="#ctx0" brushRef="#br0" timeOffset="10117.42">11510 7442 0,'0'0'0,"0"124"15,0-74-15,0 24 16,25 50 0,-25-24-1,0-26 1,0-49-16,-25-50 47,1-25-32,-1-24 1,-25-125 0,25-24-1,25 0 1,25 99 0,25 49-1,49 26 1,-25 49-1,-24 49 1,-50 1-16,25 99 16,-100 0-1,26-50 1,49-74 0,-25-25-1</inkml:trace>
  <inkml:trace contextRef="#ctx0" brushRef="#br0" timeOffset="10317.6">12106 7169 0,'0'0'0,"25"0"31,-1 0-16,1-24-15,74-1 16,1-50 0,-51 50-1</inkml:trace>
  <inkml:trace contextRef="#ctx0" brushRef="#br0" timeOffset="10467.59">12279 7368 0,'0'0'0,"0"25"32,50-75-17,49-24 1,25-1 0</inkml:trace>
  <inkml:trace contextRef="#ctx0" brushRef="#br0" timeOffset="11001.48">12999 6872 0,'0'0'15,"0"-50"1,-25 25-16,50-24 16,24 24-1,75 0 16,-49 50-15,-50 74 0,-50 50-1,-25 0 1,-24-50 0,49-74 15,50-50-31,0-25 15,49-74 1,1-25 0,-26-24-1,-24 49 1,-25 99-16,0 0 31,-50 100 0,1 49-15,49 0 0,25 0-1,49-25 1,50-49 0,0-50-1,-50-25-15</inkml:trace>
  <inkml:trace contextRef="#ctx0" brushRef="#br0" timeOffset="11454.87">13743 6003 0,'0'0'15,"0"-49"1,0 24-16,25 0 16,0 0-1,-1 25-15,26-24 16,-25 48-1,-25 51 1,-25 49 0,0-50-1,50-74 1,25 0 0,-1-25 15,1 50-16,-25 25 1,-50 74 0,-25-50-1,1-49 1</inkml:trace>
  <inkml:trace contextRef="#ctx0" brushRef="#br0" timeOffset="11918.34">9228 6450 0,'25'-50'15,"-50"100"-15,50-125 0,-25 51 16,0-1-1,0 74 1,0 1 0,-25 124-1,25-50-15,25 198 32,-25 75-32,0 25 15,0-75 16,0-99-15,0-99-16</inkml:trace>
  <inkml:trace contextRef="#ctx0" brushRef="#br0" timeOffset="13035.59">8980 6003 0,'0'0'0,"-25"-74"31,1 24-16,24 26 1,0-1 0,49 25-1,1 0 1,173-25 0,298-49-1,-25-1 1,99-24-1,26 24 1,-1-24 0,-50 25-1,-24 24 1,-25-24 0,-25 24-1,-24 25 16,-100 1-15,-50 24 0,-198-25-16,50 50 15,-100-25 1,-49 0 0,0 24-1,-25 26 1,0 49-1,-25 50 1,0 25 0,0 24-1,1 25 1,24 149 15,24-247-15,26 321-1,0-173 1,-50-50 0,-50-49-1,0-75 1,-74 0 0,-24-49-1,-51-25 1,-74 0-1,-74-1 1,-372 51 0,421-50-1,-694 99 1,272-25 0,-49 25-1,-74 50 16,49 24-15,174-99 0,297-49-1,224-25 1,74-25 0,50 0 15,0 0-16,0-25 1</inkml:trace>
  <inkml:trace contextRef="#ctx0" brushRef="#br0" timeOffset="14885.43">4068 11387 0,'0'0'0,"-24"-25"15,24 0 1,-25 25 0,25 25 15,0 24-31,-25 1 15,50 49 1,24-74 0,1-50-1,0-74 1,-50 49 0,-50 1-1,-49 49 1</inkml:trace>
  <inkml:trace contextRef="#ctx0" brushRef="#br0" timeOffset="15168.27">3820 11709 0,'0'0'0,"0"25"16,0 0 0,0 0-16,0 24 15,50-24 1,24-50 0,-49-24 15,0-26-16,-100 25 1,26 26-16</inkml:trace>
  <inkml:trace contextRef="#ctx0" brushRef="#br0" timeOffset="15411.8">3498 11188 0,'0'0'0,"-25"0"15,0 0 1,0 0-16,25 25 16,-24 0-1,24 0 1,0-1 31,0-48-32,0 48 1</inkml:trace>
  <inkml:trace contextRef="#ctx0" brushRef="#br0" timeOffset="15868.24">5755 10866 0,'0'0'0,"-25"-25"16,1 25-1,-1 0 1,0 49-1,25 1 1,0 99 0,-25 49-1,25-98-15,-25 48 16,50-73 0</inkml:trace>
  <inkml:trace contextRef="#ctx0" brushRef="#br0" timeOffset="16436.78">5954 10816 0,'0'0'0,"24"-25"15,-24 50 1,0 0-16,0 99 16,0 74-1,-24-49 1,24-50 0,0-123 15,24-26-16,51-74 1,24 25 0,-74 74-1,25 75 1,-26 49 0,-24-50-16,75 26 15,24-50 1,0-50-1,-24-74 1,-26-25 0,-49 49-1,-49 50 1,-1 75 0,0 74 15,75-25-16,50-24 1,24-26 0,-50-49-16</inkml:trace>
  <inkml:trace contextRef="#ctx0" brushRef="#br0" timeOffset="16668.81">5532 10642 0,'0'0'0,"-50"-24"0,1-51 32,24 75-17,50-25-15,0-24 16,123-1-1,51 0 1,-75 50-16</inkml:trace>
  <inkml:trace contextRef="#ctx0" brushRef="#br0" timeOffset="17502.28">9848 10667 0,'0'-49'0,"0"98"0,0-123 0,0 49 16,0 0-16,0 0 31,-49 25-31,-1 25 15,-74 124 1,25 74 0,173 1-1,100-224 1,24-50 0,-74-49-1,-74 24 1,-75 50-1,-49 75 1,-1 0 0,75-26-1,100-48 1,73-26 0,-49 0 15,-24 50-16,-51 174 1,-49 0 0,0 24-1,-49-49 1,24 0 0,0-75-1</inkml:trace>
  <inkml:trace contextRef="#ctx0" brushRef="#br0" timeOffset="18486.05">10890 11188 0,'25'-25'0,"-50"50"0,50-74 31,-25 24-15,50-25 0,24 0-1,25-24 1,-74 0 0,-25 49-1,-25 0-15,-49 50 31,-25 74-31,74-49 16,0 74 0,50 0 15,74-124-15,0-25-1,1-49 1,-1-1-1,-25 25 1,1 26 0,-26 73-1,-49 51 1,0 24 0,-25-50-1,50-74 1,25-74-1,74-26 1,-50 26 0,-24 74-1,-25 25 1,24 24 15,26 26-15,24-75-1,0-25 1,0-25 0,-74-49-1,-25 25 1,-49 24 0,-1 75-1,25 49 1,25 1-1,50-50 1,24-25 0,25 0-1,1 0 1,-75 49 0,-25 50 15,0-24-16,0-50 1,99-125 0,0-48-1,0-1 1,-24 25 0,-26 99-16</inkml:trace>
  <inkml:trace contextRef="#ctx0" brushRef="#br0" timeOffset="18985.12">13272 10890 0,'0'0'0,"25"0"15,-50 0 1,-25 0 0,-49 25-1,49 25 1,50-1-1,50-24 1,49-74 0,50-26-1,-50 1 1,-74 49 0,25 25-1,-26 50 1,51 24-1,49 0 1,-50-74-16,-24 25 16,124-74-1,-75-51 17,-74-98-17,-1-125 1,-24 175-1,0-100 1,0 173 0,-24 100-16,-51 124 15,26-50 1,-26 199 0,26-1-1</inkml:trace>
  <inkml:trace contextRef="#ctx0" brushRef="#br0" timeOffset="19419.84">16918 10171 0,'0'0'15,"-99"-149"1,74 149 0,1 50-1,-51 74 1,50 25-1,50-25 1,25-75 0,-1 1-16,75 0 15,-74 49 17,-75-74-17,-99 24 1,-50-24-1,1-25 1</inkml:trace>
  <inkml:trace contextRef="#ctx0" brushRef="#br0" timeOffset="19718.65">17216 10568 0,'0'0'0,"50"0"15,-26-25 1,-73 75-1,-1-1 17,50 1-32,0 0 0,25-26 15,173 26 17,-73-100-17,-51 1 1,-74-50-1,-74-1 1,-1 51 0,50 49-1,25 25 1,25 24-16</inkml:trace>
  <inkml:trace contextRef="#ctx0" brushRef="#br0" timeOffset="20503.16">17663 10791 0,'0'0'0,"124"25"15,49-75 17,-74-24-17,-24-50-15,-1-99 32,-49-50-32,0 74 31,-50 175-16,0 48 1,-49 100 0,49-24-16,0 123 15,0-124 1,75 75 0,124-50-1,-50-124 1,0-50-1,-75-49 1,-24 0 15,-25 24-15,-25 75-16,1 75 31,-1 24-15,74-49-1,51-26 1,-1-48 0,25-100-1,-99 24 1,0 1 0,-25 149 15,24 49-16,51 25 1,49-50 0,0-49-1,25-74 1,-50-51 0,-50-73 15,-24 49-31,0-149 15,0 74 1,-25 174 0,-50 75-1,1 124 1,-1 74 0,25 25-1,-24-50 1</inkml:trace>
  <inkml:trace contextRef="#ctx0" brushRef="#br0" timeOffset="21035.9">19399 10791 0,'0'0'0,"25"-25"0,0-99 15,49 25 1,-49 50 0,24 24-1,-24 0-15,25 25 16,0 25-1,-26 74 1,-24 0 0,25-49-1,25-50 1,24 0 0,-24-25-1,99-124 1,-100 100-1,-24 49 1,-50 49 0,25 100-1,25-99 1,49-50 0,1-25-1,-1-74 16,1-25-15,-50 74 0,-1 50-1,-48 50 1,24 49 0,0 0-1,49-74 1,1-25-1,-25-25 1</inkml:trace>
  <inkml:trace contextRef="#ctx0" brushRef="#br0" timeOffset="21635.74">23964 10072 0,'0'-50'0,"0"100"16,0-125-16,-25 26 0,25-1 15,-25-24 1,-50 24 0,26 25-1,-75 100 1,25 49-1,24 74 1,50-99 0,25 25-16,-24-24 15,48-26-15,-24 174 32,0-74-17,-49-25 1,24-75-16</inkml:trace>
  <inkml:trace contextRef="#ctx0" brushRef="#br0" timeOffset="22637.52">23294 10766 0,'49'-74'15,"-98"148"-15,123-198 0,-49 100 16,0-26-16,24 25 15,26-49 1,24 49 0,25-25-1,-99 50-15,74 0 16,-24 50 0,24 49 15,0-24-16,-49-26 1,-50-24 0,0-25-1,-25-74 1,25 24 0,25-99-1,24 99 1,1 50-1,24 0 17,25 25-32,-24 0 15,-25-50 17,-50 50-17,-50 50 16,25-1-15,25-24 0,75-1-1,24-74 1,-25-49 0,50 0-1,0-26 1,-49 51-1,-1 49 1,-74 49 0,-25 26-1,0-26 1,1-24-16,24 0 16,99-124 30,0 24-30,-24 26 0,-26 49-1,-24 49 1,-25 1 0,0 0-1,50-50 1,49-25-1,25-75 1,-25 1 0,-74 99-1,24 50 17,-24 49-17,0 25 1,0-99-16</inkml:trace>
  <inkml:trace contextRef="#ctx0" brushRef="#br0" timeOffset="22919.84">27436 9973 0,'0'0'0,"25"-25"0,25 0 15,-25 25 1,-25 74 15,-50 75-31,0 25 16,26-25 0,24-100 15,99-49-16,25-24 1,-74-1-16</inkml:trace>
  <inkml:trace contextRef="#ctx0" brushRef="#br0" timeOffset="23121.41">27387 9997 0,'0'0'0,"-25"-49"0,0 24 16,25 0-16,0-24 31,75 24-31,98 0 16,1 0 15,-75 0-31,-24 25 0</inkml:trace>
  <inkml:trace contextRef="#ctx0" brushRef="#br0" timeOffset="23268.57">27585 10121 0,'-24'50'16,"48"-100"-16,26 125 15,-25-75 1,74 0-16,50-25 15</inkml:trace>
  <inkml:trace contextRef="#ctx0" brushRef="#br0" timeOffset="23618.72">28106 10022 0,'-25'0'16,"50"0"-16,-99 0 0,-25 25 31,74 0-31,25 0 0,25 49 31,-1-49-15,1 24-16,25 1 16,-1 24-1,-24 1 1,0-1 0,0-49 15,0-50-16,-25-24 1,25-1 0,24-99-1,1 50-15,74-149 32,-99 198-17,-1 26-15</inkml:trace>
  <inkml:trace contextRef="#ctx0" brushRef="#br0" timeOffset="23754.35">28578 10196 0,'0'0'0,"0"25"15,-25-1 1,25 1 0,25-25-1,-1 0-15</inkml:trace>
  <inkml:trace contextRef="#ctx0" brushRef="#br0" timeOffset="24172.67">29570 10047 0,'-25'-25'0,"50"50"0,-25-75 15,50 50 1,24-24-16,149 24 15,-49 49 1,-100 50 0,-123 50-1,-100-25 1,74-24 15,75-76-15,174-24-1,49-24 1,-99-1-16</inkml:trace>
  <inkml:trace contextRef="#ctx0" brushRef="#br0" timeOffset="24552.19">30537 9675 0,'0'0'0,"-148"-99"16,-26 49-1,-25 25 1,-49 75 0,50 49-1,49 75 1,99 49 15,50 0-15,149-24-1,124-50 1,-124-100-16,124-24 16,-50-50-1,-99-74 1,-49-100 0,-75-49-1,-25 50 1,-25 99-1,25 99 1,1 25 0</inkml:trace>
  <inkml:trace contextRef="#ctx0" brushRef="#br0" timeOffset="24741.66">31257 10369 0,'0'-49'31,"0"24"1,0 50-32,25 0 15</inkml:trace>
  <inkml:trace contextRef="#ctx0" brushRef="#br0" timeOffset="24868.32">31207 10990 0,'0'0'16,"-49"24"-16,-1 1 0,0 0 16,1 0-1</inkml:trace>
  <inkml:trace contextRef="#ctx0" brushRef="#br0" timeOffset="25918.68">9898 13247 0,'0'0'16,"0"-74"-16,-25-50 31,0 148 0,25 26-31,-24 25 0,24-1 16,0 25 0,49 0-1,1-49 1,49-100-1,0-49 1,-49-50 0,-25 50-1,-1 25 1,-48 198 15,-1 99-15,25 50-1,-50 74 1,25-24 0,-49-75-1,24-149-15,-49 0 16,0-99 0,-25-149 15,25-99-16,49-25 1,75 100-16</inkml:trace>
  <inkml:trace contextRef="#ctx0" brushRef="#br0" timeOffset="26169.76">10667 13843 0,'0'0'0,"25"0"16,0 0 15,-1 0-31,26 0 31,0-25-31,24 25 16,-49-25-16</inkml:trace>
  <inkml:trace contextRef="#ctx0" brushRef="#br0" timeOffset="26336.71">10667 14165 0,'0'0'0,"-50"50"0,50-26 47,25-24-47,25 0 15,-1 0 1,51-24-16</inkml:trace>
  <inkml:trace contextRef="#ctx0" brushRef="#br0" timeOffset="27985.65">11659 13346 0,'-25'-24'16,"50"48"-16,-50-73 0,25 24 16,0 50-1,0 24 1,0 100-1,50-25 1,24-74 0,26-50-1,-26-50 1,-24-49 0,-25 0-1,-25 0 1,0 74-16,0 0 15,0 50 1,0 0-16,0 49 16,-25 25-16,25 149 15,-25 0 17,-25-49-17,26-125-15,24-24 16,-50 24-1,-25-74 1,26-74 0,-26-125-1,75 175 1,-24-1 0</inkml:trace>
  <inkml:trace contextRef="#ctx0" brushRef="#br0" timeOffset="28303.26">12453 14537 0,'25'0'16,"-50"0"-16,50-25 0,-50 25 31,0-24-31,0-1 16,1 25-1,-1 0-15,-25 74 16,1 25 0,24 1-1,50-26 1,49-24-1,50-50 1,-25 0 0</inkml:trace>
  <inkml:trace contextRef="#ctx0" brushRef="#br0" timeOffset="28585.79">13024 14091 0,'0'0'16,"0"-25"-16,24 25 15,-24-25-15,25 25 16,25 0-1,74-25 1,-25 0-16,-24 25 16,49-24-1,-100-1 1</inkml:trace>
  <inkml:trace contextRef="#ctx0" brushRef="#br0" timeOffset="28802.61">13247 13818 0,'0'0'15,"-50"0"17,50 49-17,0-24-15,0 25 16,25 99-1,0 24 1,-25-24 0</inkml:trace>
  <inkml:trace contextRef="#ctx0" brushRef="#br0" timeOffset="29369.94">13991 13520 0,'0'0'0,"0"-50"15,0 26 1,0 123-1,25 0 1,0-25 0,24-49-1,26-50 1,-26-49 0,1-25 15,-25 24-16,-25 51 1,0 73 0,0-24-1,0 198 1,0-24 0,-25-1-1,0-24 1,-24-50-1,-1-99 1,0-25 0,1-100-1,-1-48 1,50-1 15,0 124-31,0 0 0</inkml:trace>
  <inkml:trace contextRef="#ctx0" brushRef="#br0" timeOffset="29885.81">14413 14488 0,'0'0'0,"-25"24"0,25 26 16,0 24-1,-25-24-15,0 74 32,25-50-32,-24 75 15,-1-74 1,0 49 0,0-25-1,0-74 1,1-50 15,48-74-15,1-75-1,25-49 1,-1 24 0,26 1-1,-1 74 1,25 49-1,-74 51-15,25 24 16,-25 24 0,-25 76-1,-75 24 1,-24 0 15,0-50-15,49-49-16</inkml:trace>
  <inkml:trace contextRef="#ctx0" brushRef="#br0" timeOffset="30168.73">15554 13991 0,'25'0'31,"0"0"-15,-1 0-16,26 0 15,-25 0 1,74-24-1,-49 24 1</inkml:trace>
  <inkml:trace contextRef="#ctx0" brushRef="#br0" timeOffset="30337.2">15480 14363 0,'-50'25'15,"100"-50"-15,-100 75 0,75-50 47,24-25-47,1-24 16,0 24-16</inkml:trace>
  <inkml:trace contextRef="#ctx0" brushRef="#br0" timeOffset="31468.95">16993 13520 0,'25'0'0,"-25"-25"31,0 0-31,0 1 16,0-1 0,-25 25-1,0-25-15,-149 75 32,125-26-17,-51 125 1,51 0-1,74 50 1,49-150 0,75-24-1,-50-25 1,-74 0-16</inkml:trace>
  <inkml:trace contextRef="#ctx0" brushRef="#br0" timeOffset="31718.75">17191 13967 0,'25'0'16,"-25"24"15,0 26-16,0 0-15,-25-1 16,0 100 0,1 0-1,-1-25 1,0-99-16</inkml:trace>
  <inkml:trace contextRef="#ctx0" brushRef="#br0" timeOffset="32204.51">17762 13768 0,'49'0'31,"1"25"-31,0-50 16,49 0 0,0-24-1,-74 24-15,0-25 16,0-24-1,-75 24 1,-25 50 0,-24 25-1,-25 49 1,50 50 0,24 25 15,50-25-16,25-49 1,49-26 0,75-24-1,25-74-15</inkml:trace>
  <inkml:trace contextRef="#ctx0" brushRef="#br0" timeOffset="32752.46">18357 12999 0,'0'0'0,"0"-25"31,25 0-31,0 25 16,49 0-1,1 25 1,-51 50 0,-24 24-1,-74 0 1,24-49-1,50-25 1,0-50 15,25 0-31,50-99 16,24-25 0,-50 75-1,26-26 1,-75 76-1,0-1 1,-25 74 0,-25 75-1,26-24 1,-1 24 0,50-25-1,-1-49-15</inkml:trace>
  <inkml:trace contextRef="#ctx0" brushRef="#br0" timeOffset="33019.76">19101 13768 0,'-24'25'32,"48"-25"-17,1 0 1,25-25-16,24 25 16,75-25-1,-50 0 1,-74 25-16</inkml:trace>
  <inkml:trace contextRef="#ctx0" brushRef="#br0" timeOffset="33252.01">19349 13545 0,'0'0'0,"0"-25"31,-24 25-15,-1 25 0,25 74-1,-25 25 1,25-49-16,0 98 16,25-49-1,0-74-15</inkml:trace>
  <inkml:trace contextRef="#ctx0" brushRef="#br0" timeOffset="33568.75">20118 13495 0,'0'0'0,"25"-99"31,-25 74-31,0 0 16,-25 25 0,-24 0-1,-26 75 1,26 49 0,-1 0-1,50 0 1,25-50-1,49 1 1,50-50 0,0-25-1</inkml:trace>
  <inkml:trace contextRef="#ctx0" brushRef="#br0" timeOffset="33836.51">20466 13867 0,'0'0'0,"25"0"0,-25 25 16,49-25-1,-49 50 1,0-1 0,-49 51-1,-26-26 1,75-49-1,25-25 1,49 0 0,26-25-1,48-25 1</inkml:trace>
  <inkml:trace contextRef="#ctx0" brushRef="#br0" timeOffset="34236.85">21284 13818 0,'0'0'0,"25"0"47,0 0-31,25-25-16,-1 25 15,1-25-15,24-49 16,-49-1 0,-50 1-1,-24 49 1,-51 50 15,-24 49-15,25 50-1,25 25 1,49 0 0,25-50-1,25-74-15,74 0 16,75-25 0,-1-75-1</inkml:trace>
  <inkml:trace contextRef="#ctx0" brushRef="#br0" timeOffset="34636.41">21656 13222 0,'0'0'0,"-49"-24"31,49-1-31,-25 0 16,75 0 15,-1 25-31,1 0 16,24-25-1,-49 25 1,-74 0 15,24 0-31,-75 25 16,26 0 0,49-25 15,124 0-16</inkml:trace>
  <inkml:trace contextRef="#ctx0" brushRef="#br0" timeOffset="35669.51">21607 13123 0,'0'0'0,"25"0"62,-1 0-46,26-25-16,-25 25 15,25 0-15,-1 0 16,1 25 0,-25 0-1,-1 25 1,-48-1-1,-51 26 1,1-26 0,49-49-1,0 25 1,75-50 15,74 0-15,0-24-1,-25 24 1,-74 25-16</inkml:trace>
  <inkml:trace contextRef="#ctx0" brushRef="#br0" timeOffset="36120.11">22227 13073 0,'0'0'0,"0"-74"32,50 74-32,-50-25 0,49 25 15,26 25 1,-26 25 15,-49 49-15,0 0-1,-25-24 1,1-51 0,24 1-1,24-74 1,26-26 0,25-49-1,-1-74 1,-74 148-1,25 50 17,-50 50-32,0 49 15,25 50 1,75 0 15,49-25-31</inkml:trace>
  <inkml:trace contextRef="#ctx0" brushRef="#br0" timeOffset="36668.99">23070 13892 0,'0'0'15,"-24"25"1,48-25 31,26 0-47,0 0 0,24 0 15,149-25 1,-123 25-16,98-25 31,-74 25-15,-74 0-1</inkml:trace>
  <inkml:trace contextRef="#ctx0" brushRef="#br0" timeOffset="36886.87">23616 13694 0,'0'0'0,"0"-25"16,-25 25-1,25 25 17,25 49-17,-25 50 1,-25 50 15,50-1-15,0 1-16</inkml:trace>
  <inkml:trace contextRef="#ctx0" brushRef="#br0" timeOffset="37802.65">24857 13718 0,'0'0'0,"-25"0"16,0 0-1,25-24 17,0-1-17,25-25 1,24 25-16,75-24 15,-24 24 1,-26 25 0,-49 25-1,0 49 1,-25 50 0,-25 0-1,-50 25 1,1-50-1,24-74 1,50-50 15,25-24-31,74-100 16,50-50 15,0-24-15,-50 50-1,-74 123 1,-50 50 0,-74 99-1,0 50 1,49 25 0,25-25-1,75-50 1,49-50-1,75-24 1,-75-50-16,25 25 16</inkml:trace>
  <inkml:trace contextRef="#ctx0" brushRef="#br0" timeOffset="40952.71">25774 12776 0,'-24'0'32,"-1"0"14,25-25 33,25 0-64,-1 0-15,1 1 16,25-1-16,-1 0 15,75 25 1,-74 0 0,-25 25-1,-25 49 1,-50 1 0,25-51-1,1 1 1,48-25 15,26-25-31,49 25 16,-24 0-1,-26 0 1,-24 50 15,-50 24-15,-49 1-1,-50-26 1,25-24 0,24-25-1</inkml:trace>
  <inkml:trace contextRef="#ctx0" brushRef="#br0" timeOffset="43086.7">28131 14810 0,'0'0'0,"0"-25"0,-25-24 31,25 24-31,0 0 31,25 25-15,50 25-1,-1 124 1,-24 49 15,-26-24-15,-24-50-1,0-99 1,0-1 0,75-148-1,74-149 1,74-74 0,-74 149-16,99-125 15,-50 100 1,-74 99-1,-99 99 1,0 25 0,-25 50-1,-25-1 1</inkml:trace>
  <inkml:trace contextRef="#ctx0" brushRef="#br0" timeOffset="43570.42">28131 14264 0,'0'0'0,"-25"0"16,0 0-1,25-49-15,25 73 32,0 51-17,25 49 1,-25 25 15,-1-25-15,1-99-16,0-25 15,74-75 1,124-173 0,100-74-1,-25-1 1,-100 100 0,-49 124-1,-75 74 1,-49 0-1,0 25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0T06:42:16.1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1861 1960 0,'-25'0'32,"25"49"-17,0-24-15,-25 50 16,0 73-1,0 1 1,0-25 0,50-74-1,50-25 1,98-75 0,-24-49-1</inkml:trace>
  <inkml:trace contextRef="#ctx0" brushRef="#br0" timeOffset="216.32">1836 2059 0,'0'0'0,"-25"-25"16,25 0-1,25-24 1,74-50 0,0 24-1,0 50 1</inkml:trace>
  <inkml:trace contextRef="#ctx0" brushRef="#br0" timeOffset="356.95">1811 2257 0,'0'0'0,"25"-24"31,24 24-15,1-25-16</inkml:trace>
  <inkml:trace contextRef="#ctx0" brushRef="#br0" timeOffset="585.29">2654 1885 0,'0'-24'31,"0"48"-31,0 51 31,-24 74-31,-51 24 16,26-24 15,-26-74-31</inkml:trace>
  <inkml:trace contextRef="#ctx0" brushRef="#br0" timeOffset="801">2332 2109 0,'0'0'0,"0"-50"16,0 25 31,25 50-47,24 25 15,1-1-15,74 75 16,0 25-1,-25-50 1</inkml:trace>
  <inkml:trace contextRef="#ctx0" brushRef="#br0" timeOffset="1100.16">1464 3076 0,'0'0'0,"-50"25"16,75-50 15,24 25-15,1 0-16,148-49 15,75-1 1,50-49 0,-1-1-1,-24 1 17,-199 50-32</inkml:trace>
  <inkml:trace contextRef="#ctx0" brushRef="#br0" timeOffset="1431.19">3399 2034 0,'24'-25'31,"1"50"32,0-25-32,0-25-16,-50 1 1</inkml:trace>
  <inkml:trace contextRef="#ctx0" brushRef="#br0" timeOffset="1709.52">3647 2307 0,'0'25'31,"0"0"-31,24-25 31,-24 25-15</inkml:trace>
  <inkml:trace contextRef="#ctx0" brushRef="#br0" timeOffset="3416.09">5929 1389 0,'0'0'0,"-25"-49"15,0 24 1,-24 25 0,-1 0-1,-24 74 1,74 50-1,49 25 1,1-74 0,-25-1 15,-25 25-15,-50-24-1,-24-1 1,-1-49-1,26-50 1</inkml:trace>
  <inkml:trace contextRef="#ctx0" brushRef="#br0" timeOffset="3716.8">6152 1637 0,'0'0'0,"0"50"31,-25 0-31,1 24 16,24 25 15,49-74-15,75-50-1,-25-24 1,-74 24-1,-25-25 1,-99 25 0,-99 1-1,173-1 1</inkml:trace>
  <inkml:trace contextRef="#ctx0" brushRef="#br0" timeOffset="3932.81">6747 1364 0,'0'0'0,"75"-74"31,-75 99 0,0 0-31,0 49 16,25 50-1,-25 50 1,25-50 0</inkml:trace>
  <inkml:trace contextRef="#ctx0" brushRef="#br0" timeOffset="4232.93">7120 1364 0,'0'0'0,"24"-24"0,-24-1 16,25 25-1,-25 25 1,0 24-16,25 75 16,-25 0-1,25-74 1,0-75 15,-1-74-15,26-25-1,0 0 1,-1 74 0</inkml:trace>
  <inkml:trace contextRef="#ctx0" brushRef="#br0" timeOffset="4499.8">7690 1513 0,'0'0'0,"50"0"0,49 0 31,0-49-15,0-51-1,-74 26 1,-50 24-1,-49 75 1,-50 74 0,50 75-1,74-50 1,49-25 0,26-74-16,73 0 15</inkml:trace>
  <inkml:trace contextRef="#ctx0" brushRef="#br0" timeOffset="5483.21">9228 3250 0,'0'0'0,"0"-25"16,0 50 31,25 24-47,-25 1 15,50 24 1,49-49 0,-25-25-1,1-49 1,-51-26 0,1 1-1,-25 24 1,0 25-1,25 50 1,-25 99 15,-25 99-15,25 75 0,-25 0-1,-24-75 1,24-124-1,0-74 1,0-50 0,1-124-1,-1-74 1,0 124-16</inkml:trace>
  <inkml:trace contextRef="#ctx0" brushRef="#br0" timeOffset="6088.59">10245 2530 0,'0'0'0,"0"-24"0,-25 48 47,25 1-31,-24 0 0,-1 25-16,0 24 15,0-24 1,0-1-1,25-24 1,0 0 0,0 0 15</inkml:trace>
  <inkml:trace contextRef="#ctx0" brushRef="#br0" timeOffset="6755.74">10419 2530 0,'0'-24'31,"0"48"0,0 1-15,0 0 0,-25 0-16,25 0 15,-25-1 1,1 26 0,24 0-1,0-26 1,-25-24-1,25 25 32,0 0 172,0 0-188,-25-25-31,25 25 16,-25-1 15,50 1-15</inkml:trace>
  <inkml:trace contextRef="#ctx0" brushRef="#br0" timeOffset="7316.19">11138 3721 0,'0'0'0,"-24"-25"15,48 50 48,26-25-63,0 0 15,-1 25-15,26-50 16,73 25 0,-48-25-1,-51 25 1,-24 0-1,0 0 1</inkml:trace>
  <inkml:trace contextRef="#ctx0" brushRef="#br0" timeOffset="8033.53">12924 3299 0,'0'0'0,"0"-24"31,0-1-31,0 74 16,0-24-1,50 50 1,49-75 0,25 0-1,-24-50 1,-26-49-1,-24 49 1,-50 25 0,0 50 15,24 25-15,-48 24-1,-1 125 1,0-75-16,0 124 15,0-75 1,-24-24 0,24-50-1,-50-49 1,1-50 0,0-25-1,24-24 1,50 24-1</inkml:trace>
  <inkml:trace contextRef="#ctx0" brushRef="#br0" timeOffset="8283.24">14016 2605 0,'0'0'0,"25"-25"0,-25 0 15,0 0 17,0 75-32,-50 0 15,-24 74 1,24 24-1</inkml:trace>
  <inkml:trace contextRef="#ctx0" brushRef="#br0" timeOffset="8933.54">15331 3597 0,'0'0'0,"-25"0"31,75 25 16,-26-25-31,26 0-16,24 0 16,26 0-1,222-50 1,-173 25-1,-50 25 1,-74 0-16</inkml:trace>
  <inkml:trace contextRef="#ctx0" brushRef="#br0" timeOffset="9166.51">15876 3299 0,'0'0'0,"-24"0"16,24-24 0,-25 24-1,25 24 1,-25 100 0,0 75-1,0 24 1,1-49-1,24-100-15</inkml:trace>
  <inkml:trace contextRef="#ctx0" brushRef="#br0" timeOffset="9684.58">16844 3126 0,'0'-25'15,"-25"25"1,25 25-16,0 0 16,25 74-1,25-25 1,-1-49-1,26 0 1,-26-75 0,26 1-1,-51-26 1,1 26 0,-25 24-16,25 25 15,0 49 1,-25 100-1,25 50 1,-50 49 15,0 25-15,-25-75 0,-49-74-1,25-99 1,-25-25-1,74-124 1,25-223 0</inkml:trace>
  <inkml:trace contextRef="#ctx0" brushRef="#br0" timeOffset="9918.93">18109 3250 0,'0'0'0,"25"0"32,0 0-17,49 0 1,50-25-1,0 0 1</inkml:trace>
  <inkml:trace contextRef="#ctx0" brushRef="#br0" timeOffset="10070.34">18258 3423 0,'0'0'0,"-25"25"0,-49 25 16,74-25-1,0-1 1,173-24 15</inkml:trace>
  <inkml:trace contextRef="#ctx0" brushRef="#br0" timeOffset="10734.94">19994 2754 0,'0'0'16,"25"-25"-16,-25 0 15,-49 25 1,-26 25 0,-24 24-1,25 51 1,49-26-1,50 25 1,74-24 0,74-26 15,-49 26-15,-49-26-1,-75 26 1,-75-26-1,-49 1 1,25-50 0,50 0-16,-1-25 15,25-49 1,75 24 0</inkml:trace>
  <inkml:trace contextRef="#ctx0" brushRef="#br0" timeOffset="10949.95">20515 3027 0,'0'0'0,"25"0"16,-25 24 0,0 1-1,0 50 1,0 24-1,25 0 1,-25-49 0</inkml:trace>
  <inkml:trace contextRef="#ctx0" brushRef="#br0" timeOffset="11101.81">20565 2878 0,'0'0'0,"0"-50"16,0 25-16,-25 0 16,25 1-1,0-1 1,-25 25-16</inkml:trace>
  <inkml:trace contextRef="#ctx0" brushRef="#br0" timeOffset="11870.4">19027 3076 0,'0'-25'31,"0"1"-16,25 24 1,0 0 0,-1 24-1,26 1-15,-25 74 16,0-49 0,-75 99-1,25-75-15,-49 25 16,24-49-1,25-50 17,100 0-1,74-25-15,148-24-1</inkml:trace>
  <inkml:trace contextRef="#ctx0" brushRef="#br0" timeOffset="12804.06">20763 3126 0,'25'25'46,"-25"-1"-46,0 1 16,0 0-16,0 25 16,25-26-1,-25 26 1,0-25 0,-25 0-1,25-50 1,25 0-1,-25-25 1,25 26-16,-25-26 16,25 25-16,24 0 15,-24 1-15,25-1 16,-26 0 0,1 25-1,0 50 16,0-1-15,-25 26 0,25-26-1,0 26 1,-1-51 0,1 1-1,25 0 1,-25-25-1,-1 0 1,1 0 15,-25-25 79</inkml:trace>
  <inkml:trace contextRef="#ctx0" brushRef="#br0" timeOffset="13484.53">21855 2902 0,'0'0'0,"0"-24"47,25-1-32,0 25 1,-1-25-16,26 25 16,24 0-1,-49 50 1,-25-26-16,-25 76 15,25-1 1,-24-49 15,24-26-15,49 1 0,-24 0-1,0 25 1,-25-1-1,-50 26 1,-24-1 0,-25-49-1,24-25 1,50 0-16</inkml:trace>
  <inkml:trace contextRef="#ctx0" brushRef="#br0" timeOffset="13933.68">22202 3076 0,'0'0'16,"25"-25"-16,0 25 16,49-49-1,-24 49 1,-1 49-1,1 1 1,-50-25-16,0 49 16,0 1-1,0-51 32,25-24-31,0-24-16,24-76 15,-24-24 1,0 50 15,-25 49-15,25 25 0,-50 50-1,0-1-15,25 51 16,0-1-1,75-25 1,-1-24 0</inkml:trace>
  <inkml:trace contextRef="#ctx0" brushRef="#br0" timeOffset="14433.82">24683 3200 0,'-25'-25'0,"0"25"31,75 25-15,-25-25-1,74 0 1,149 25 0,99-25-1,75 0 1,-75-25-1,-123 25 1,-175 0-16</inkml:trace>
  <inkml:trace contextRef="#ctx0" brushRef="#br0" timeOffset="14701.39">26370 3027 0,'0'0'15,"-25"0"1,25-25 0,25 25-1,0 0 1,123 49 0,26 26-1,-50-26 1,-99 26-1,-50-50-15,-74 49 16,-75-24 0,25-1-1</inkml:trace>
  <inkml:trace contextRef="#ctx0" brushRef="#br0" timeOffset="14917.69">26147 3101 0,'0'0'0,"0"-25"0,0 0 31,0 50 1,0 25-17,0-1-15,24 75 16,26 25-1,-25-74-15</inkml:trace>
  <inkml:trace contextRef="#ctx0" brushRef="#br0" timeOffset="15150.31">27610 3051 0,'25'-24'31,"-25"48"-15,0 26 0,-25 49-1,25 25 1,25-74-16</inkml:trace>
  <inkml:trace contextRef="#ctx0" brushRef="#br0" timeOffset="15717.55">27784 2778 0,'0'0'15,"-99"-49"1,-25 24-16,-1 50 31,26 24-15,0 75 0,25 1-1,24 48 1,25-24-1,75 0 1,49-50 0,25-25-1,50-49 1,-100 0-16,100-25 16,-50-50-1,25 1 1,-50-26-1,-25-24 17,-24-25-17,-25 25 1,-25-25 0,-50 0-1,-24 25 1,-26 24-1,-98 26 1,74 24 0,-25 50-1,50-1 1</inkml:trace>
  <inkml:trace contextRef="#ctx0" brushRef="#br0" timeOffset="15855.37">27784 2853 0,'0'0'0,"-25"0"31,0 0-15</inkml:trace>
  <inkml:trace contextRef="#ctx0" brushRef="#br0" timeOffset="18733.78">2530 6276 0,'0'0'16,"25"-49"-16,-25-1 15,-49 25 1,-51 50-1,-49 99 1,50 50 15,99-75-15,75-25 0,49-49-1,-50-25 1,-49 0-1,-25 25-15,-25 25 16,-49 24 0,-26-24-1,1-50 1</inkml:trace>
  <inkml:trace contextRef="#ctx0" brushRef="#br0" timeOffset="19067.25">2729 6500 0,'0'24'31,"0"26"-31,0-25 16,0 24-1,0 1 1,49-25 0,1 0-1,0-50 1,-26 0 0,-24-25-1,0-24 1,-74 24-1,49 1 1,-24 49 0</inkml:trace>
  <inkml:trace contextRef="#ctx0" brushRef="#br0" timeOffset="19284.7">3225 6152 0,'0'0'0,"0"-25"0,0 1 16,0-1-1,0 50 1,0 74 0,0 74-1,0 1 1,-25-75-16,25-24 15</inkml:trace>
  <inkml:trace contextRef="#ctx0" brushRef="#br0" timeOffset="19634.04">2084 7368 0,'0'0'0,"-75"-25"0,1 25 16,49 0 15,25-25-15,50 0-1,99 1 1,99-26-1,49-24 1,51-26 15,-1-24-15,-49 50 0,-150 24-1,-73 25-15</inkml:trace>
  <inkml:trace contextRef="#ctx0" brushRef="#br0" timeOffset="19966.29">3919 6599 0,'0'0'0,"-24"0"31,24-25-15,-25 25-1,50 25 1,-1-25 31,-24-25-16,0 0-31,0 0 31</inkml:trace>
  <inkml:trace contextRef="#ctx0" brushRef="#br0" timeOffset="20267.61">4093 6921 0,'0'0'0,"25"25"31,0-25-15,-25-25 15,0 0-15,-25 1 0,0 24-16,-24-25 15,-26 25 1</inkml:trace>
  <inkml:trace contextRef="#ctx0" brushRef="#br0" timeOffset="21583.62">8856 6301 0,'0'0'0,"0"-50"31,0 26-31,-25 24 31,0 24-15,-49 125 0,0 50-1,24-100-15,50 50 16,50-75-1,98-49 17,26-25-17,-50-50 1,-124 26 0,-49-26-1,-75 25 1,24 25-1,100-25 1,50-24 0,99-1-1,-75 50-15,50-25 16,-49 50 0,-26 25 15,-49 24-16,0 25-15,0-24 16,-25-1 15</inkml:trace>
  <inkml:trace contextRef="#ctx0" brushRef="#br0" timeOffset="21734.8">9774 6971 0,'25'0'15,"-50"0"17</inkml:trace>
  <inkml:trace contextRef="#ctx0" brushRef="#br0" timeOffset="22068.56">10270 6450 0,'0'0'0,"-25"-75"31,-24 75-15,-1 25-1,25 25 1,25 24 0,75 1-1,-1-1 1,1 1 0,-75-26-1,-25-24 1,-25 0-1,-24 0 1,-26-25 0,76-50-1</inkml:trace>
  <inkml:trace contextRef="#ctx0" brushRef="#br0" timeOffset="22417.4">10741 6599 0,'0'0'0,"-24"25"47,-1-25-31,0 24-16,0 1 0,25 0 15,0 25-15,25-1 31,0-24-15,24-25 0,1 0-1,-25-25 1,-25-49 0,-50 49-16,25 0 15,-24-24 1,-1 24-1</inkml:trace>
  <inkml:trace contextRef="#ctx0" brushRef="#br0" timeOffset="22667.39">11039 6425 0,'0'0'16,"25"-25"-16,-25 0 0,0 1 15,0 48 17,25 1-17,-25 0 1,25 99 0,-25 0-1,24-25 1,-24-24-1,0-50-15</inkml:trace>
  <inkml:trace contextRef="#ctx0" brushRef="#br0" timeOffset="22853.32">11411 6748 0,'25'0'31</inkml:trace>
  <inkml:trace contextRef="#ctx0" brushRef="#br0" timeOffset="23277.47">11808 6500 0,'0'0'0,"-25"-50"16,0 50 0,25-25-1,0 50 32,-24-25-47</inkml:trace>
  <inkml:trace contextRef="#ctx0" brushRef="#br0" timeOffset="24117.69">14735 6375 0,'0'0'0,"0"-24"16,-24 24-1,24 24-15,-25 76 16,50 24-1,49-50 17,50-49-17,-25-50 1,-49 0-16,-25-24 16,24 24-16,-24-74 15,0-1 1,-25 51-1,25 123 17,-25 50-17,24 50 1,1 24 0,-25-49-1,0-49 1,-25-26-1,-49-74 1,-100-25 15,75-99-15,74 25 0,25 49-16</inkml:trace>
  <inkml:trace contextRef="#ctx0" brushRef="#br0" timeOffset="24334.83">16100 6748 0,'0'0'0,"25"0"31,-1 0-31,51 0 15,74 0 17,-1-25-17,-48 25-15</inkml:trace>
  <inkml:trace contextRef="#ctx0" brushRef="#br0" timeOffset="24517.49">16199 6971 0,'0'0'0,"-25"0"16,25 25-1,-25-25-15,100 0 16,74-25 0,74 0-1,-124 0 1</inkml:trace>
  <inkml:trace contextRef="#ctx0" brushRef="#br0" timeOffset="25067.92">17464 6549 0,'0'0'16,"0"-25"-16,0 1 0,-25 24 15,25 24 17,25 26-17,0-25 1,0 0-16,24 24 16,26-24-1,-1-50 1,1-24-1,-26-51 17,-24 1-17,0 25 1,-25 98 15,0 76-15,0 49-1,0-1 1,0 1 0,0-25-1,-25-49 1,-25-50 0,-24-50-1,0-25 1,49-74-1,0 74 1,25 1 0,0 24-16</inkml:trace>
  <inkml:trace contextRef="#ctx0" brushRef="#br0" timeOffset="25350.99">18407 7045 0,'0'25'31,"0"-50"-15,-25 25-16,0 0 15,0 25-15,-49 25 16,24 24-1,26 25 1,73-49 15,50-25-15,25-25-16</inkml:trace>
  <inkml:trace contextRef="#ctx0" brushRef="#br0" timeOffset="25685.49">19027 6847 0,'0'0'16,"25"-25"-1,0 25-15,-1 0 16,1 0-1,25 0-15,74 0 16,25-25 0</inkml:trace>
  <inkml:trace contextRef="#ctx0" brushRef="#br0" timeOffset="25901">19300 6648 0,'0'0'0,"-25"-24"32,0 24-32,25 24 15,0 1 1,0 74 0,50 1-1,-25 24 1,-1-75-16</inkml:trace>
  <inkml:trace contextRef="#ctx0" brushRef="#br0" timeOffset="26417.76">20019 6450 0,'0'0'0,"0"-25"31,0 50-15,0 25-1,50 49 1,24-50 0,50-24-1,-24-25 1,-1-49-1,-50-26 1,-24 1 0,-25 49-1,0 50 17,0 24-32,0 51 15,25 48 1,0-24-1,0 0 1,-25 1 15,-25-76-15,-25-24 0,-24-50-1,24-49 1,1-26-1,49 26 1</inkml:trace>
  <inkml:trace contextRef="#ctx0" brushRef="#br0" timeOffset="26951.53">20887 7070 0,'0'0'0,"0"50"31,-24-25-31,24-1 16,-25 51 0,25-1-1,0 25 1,0-74-16,0 25 15,0-25 1,0-50 31,0-25-47,25-74 16,-25-25-1,49 0 1,-24 50-1,25 25 1,-1 49 15,1 0-15,-25 25-16,24 50 16,-24 24-1,-25 1 1,-74-1-1,-75-24 1,-25-1 0,75-49-16</inkml:trace>
  <inkml:trace contextRef="#ctx0" brushRef="#br0" timeOffset="27535.57">24162 6772 0,'25'0'16,"0"0"-1,49 0-15,0 0 16,50 25-16,174-25 16,-25 25-1,-75-25 1,-148 0-1</inkml:trace>
  <inkml:trace contextRef="#ctx0" brushRef="#br0" timeOffset="27801.13">25378 6648 0,'0'0'15,"0"-24"-15,-25 24 16,50 0-1,-1 0 1,26 24 0,24 26-1,26 0 1,-51 24 0,-49-24-1,-124 24 1,-25-24-1,100-26 1</inkml:trace>
  <inkml:trace contextRef="#ctx0" brushRef="#br0" timeOffset="28002.65">25278 6648 0,'0'0'15,"25"0"-15,-25-24 32,-25 73-32,0-24 15,25 74 1,0 25 0,0-49-1,25-26-15</inkml:trace>
  <inkml:trace contextRef="#ctx0" brushRef="#br0" timeOffset="28588">26767 6500 0,'25'0'16,"-50"0"15,25-25 47,0 0-78,25 25 16,-1 0-16,1-25 15,25 25-15,-25 0 16,49 25 0,-74 25-1,-25 49 1,0 0 0,-24 0-1,24-74 1,50 0 15,49-25-15,50-25-1,-49 0-15,-26-24 0</inkml:trace>
  <inkml:trace contextRef="#ctx0" brushRef="#br0" timeOffset="28968.71">27288 6251 0,'-25'-49'0,"50"98"0,-100-123 16,-49 24 0,-49 26-1,24 48 1,25 76 0,24 48-1,76-48 1,-1-26-16,25 174 31,49-173-15,100 24-1,149-50 1,-124-49 0,-26-49-1,-48-75 1,-100-50-1,-75-49 1,-74 49 0,50 125-16,-25 24 15,-25 0 1</inkml:trace>
  <inkml:trace contextRef="#ctx0" brushRef="#br0" timeOffset="32368.59">3002 9278 0,'0'-25'16,"0"0"-1,-50 50 1,25 25 0,0 24-1,-24 125 1,-26-26 0,75-123-16</inkml:trace>
  <inkml:trace contextRef="#ctx0" brushRef="#br0" timeOffset="32586.65">2902 9328 0,'0'-25'16,"0"50"-16,-24-75 0,24 25 15,0 0-15,49-24 31,75-26-15,25 1 0,0 24-1,-99 50-15</inkml:trace>
  <inkml:trace contextRef="#ctx0" brushRef="#br0" timeOffset="32768.1">2828 9576 0,'-25'24'16,"50"-48"-16,-25 48 31,25-48-31,124-26 16,-75 25-1,0 0 1,-24 1-16</inkml:trace>
  <inkml:trace contextRef="#ctx0" brushRef="#br0" timeOffset="33303.55">3448 9402 0,'0'0'0,"25"0"32,-50 25-17,0 24 1,1 26-1,48-1 1,1-24 0,25-50-1,24-25 1,-49 0 0,0 0-1,-25 1-15,-25-76 16,-25 26 15,50 49-15,-24 25-1,98-25 1,25 50 0,0 0-1,-49 25 1,-25 49-1,-50-25 1,25-24 0,0-50 15,25-99-15,24-25-1,26 24 1,-25 26-1,-50 49 1</inkml:trace>
  <inkml:trace contextRef="#ctx0" brushRef="#br0" timeOffset="33951.62">5631 9080 0,'-25'-25'0,"50"50"0,-74-50 47,73 74-47,-24-24 16,0 0 0,50 25-1,-25-26-15,49-48 16,1-51-1,-1 1 1,-49-1 0,0 50-1,-25 50 17,0 0-17,0 25 1,0 99-16,0 74 31,0 0-15,-25 124-1,-25-223 1,25-74 0,-49-50-1,0-99 1,24-100-1,25-24 1,0 99 0,50 50-1</inkml:trace>
  <inkml:trace contextRef="#ctx0" brushRef="#br0" timeOffset="34302.54">6499 10022 0,'0'0'0,"25"-25"31,-25 1-31,-25 24 15,1 0 1,-51 49 0,-24 26-1,49 24 1,50 0 0,0-49-16,50 24 31,74-74-16,-25 0 1,-49 0-16</inkml:trace>
  <inkml:trace contextRef="#ctx0" brushRef="#br0" timeOffset="34689.25">7268 9427 0,'0'0'0,"0"-25"15,-24 25 1,-1 0-16,0 25 31,25 24-15,25-24-16,0 0 15,-1 0 1,1-25-16,25-25 16,-50 0-1,0-49 1,-25-1-1,0 75 1,0 25 0</inkml:trace>
  <inkml:trace contextRef="#ctx0" brushRef="#br0" timeOffset="35019.12">7517 9774 0,'-25'0'0,"50"0"0,-75 25 15,25 0-15,25 0 16,0-1-16,0 1 16,25 0-1,0 0 1,0-25-1,-1 0 1,1-50 0,0 1-1,-25 24-15,-25-25 16,25 25 0,-25 25 15</inkml:trace>
  <inkml:trace contextRef="#ctx0" brushRef="#br0" timeOffset="36870.5">10121 9997 0,'-25'-24'31,"25"48"1,0 1-32,-24 25 15,-1 24 1,-25 75 0,25-50-1,1-99 1,24-25-1,74-123 1,50-26 0,-25-24-1,1 49 1,-51 49 0,-49 76-1,25 48 1,-25 100 15,0 75-15,0-1-1,25 26 1,-25-150 0,0-49-1</inkml:trace>
  <inkml:trace contextRef="#ctx0" brushRef="#br0" timeOffset="37318.57">10171 10295 0,'0'0'16,"-25"0"-16,25-50 16,25 26-1,0-1-15,124-74 16,198-50 15,-198 74-15,-75 51-1,-49 24 1,-50 0 0,-25 74-1,1-49-15,49 24 16,-25 26-1,75-26 1,49 1 0,-25-25-1,-49 74 17,-50-49-32,-74-1 15,25-24 16,49-50-15,25-49 0,25 24-16</inkml:trace>
  <inkml:trace contextRef="#ctx0" brushRef="#br0" timeOffset="37620.49">11287 9898 0,'0'-25'16,"0"50"-16,25-50 15,-50 50 17,0 0-32,-24 49 15,49 1 1,25-1 0,24-24-1,1-25 1,-25 24-1,-25 1 17,-75-1-17,26-24-15,-51 0 16,76-25 0,-1 0-16</inkml:trace>
  <inkml:trace contextRef="#ctx0" brushRef="#br0" timeOffset="37968.94">11659 10072 0,'25'0'16,"-50"0"-16,50-25 16,-75 50-1,26 0-15,-26 24 16,25 50 15,25-49-15,25-25-16,49-25 15,1 25 1,-26-50 0,-24 0-1,-25-49 1,-49 24-1,-1 25 1,-24 25 0,49 0-16,25 25 15,0 0 1</inkml:trace>
  <inkml:trace contextRef="#ctx0" brushRef="#br0" timeOffset="38452.72">12205 10146 0,'0'-25'15,"-25"25"17,0 0-17,25 25-15,-24 0 16,-1 25-1,0-1 1,25 26 0,25-51-1,74-24 1,-25 25-16,50-50 31,-24 1-31,-26-26 31,1 25-15,-26 0 0,-49 1 15,-25 24-15,1 24-1,24 1 1,-25 25-1,50-50-15,-25 25 16,49-1 0</inkml:trace>
  <inkml:trace contextRef="#ctx0" brushRef="#br0" timeOffset="38636.58">12676 9898 0,'0'0'0,"0"-25"0,-24 1 16,24-1-1,-25 25 1,0 0 0,50 0-1,-25 25 1</inkml:trace>
  <inkml:trace contextRef="#ctx0" brushRef="#br0" timeOffset="39235.83">13073 10121 0,'0'0'0,"0"0"31,-25 0-16,-24 0-15,-26 25 32,26 25-17,74-1 1,74-49 0,0-24-1,0-26 1,-49 0-1,-50 1 1,0 24 15,0 50-31,0 0 16,50 49 0,49 0-1,25-24 1,0-50-1,-50-25 1,25-24 0,-49-100-1,-50-50 1,0 26 0,0 49-1,-25 99 1,-49 74-1,74 75 1,-25 25 0,25 0-1,25-25 1,24-49 0</inkml:trace>
  <inkml:trace contextRef="#ctx0" brushRef="#br0" timeOffset="39390.47">13768 10047 0,'0'0'15,"-25"0"-15,0 0 16,50 0 15,25 0-15,-1 0-16</inkml:trace>
  <inkml:trace contextRef="#ctx0" brushRef="#br0" timeOffset="40088.01">14239 10097 0,'0'0'0,"0"24"15,25-24 16,25 0-31,98-49 32,1-1-17,-25 25 1,-99 1 0,-74 24 15,24 24-16,0 1 1,0 25 0,75-25-1,99-25 1,24 0 0,1-25-1,-75 0 1,-49-25-1,-75 1 17,-50 24-17,26 25-15,-50 0 16,49 25 0,0 24-1,50 26 1,25-26-1,25-24 1,49-25 0,-49-25-16,-1-24 15,1-1 1,0 1-16,24-249 31,-49 50-15,-25 74-16,0 125 31,-25 73-15,0 76-1,0 48 1</inkml:trace>
  <inkml:trace contextRef="#ctx0" brushRef="#br0" timeOffset="41822.23">16770 9526 0,'0'-25'0,"0"50"0,24-50 16,-24 50-1,-24 74 1,-1 75 0,25 0-1,-25-50 1,25-75 15,25-49-15,-25-25-1,74-74 1,25 0 0,-24 25-1,-26 74-15,1 0 16,-25 49-1,-25 50 1,49-24 0,51-50-1,-26-25 1,-24 0-16,49-50 16,-49 0-1,-50 26 1,-75 48 15,1 26-15,24 0-1,50 24 1,74-49 0,26-25-1,-1 0 1,-49-50-1,-50-24 1,-25-1 0,0-24-1,25 74 1,25 1 0,0 24-16,24 0 0,-24 0 15,99 74 16,-74 25-15,-50 0 0,0-49-1,0-50 17,24-74-17,76-26 1,-26 26-1,-24 49 1,-25 75 0,-1-25-1,-24 24-15,0-24 16,0 25 15,50-75-15,24-25-16,1-49 31,-50 49-15,24 50-1,-24 25 1,25 0 0,74 25-1,24-50 1,76-50-1,-175 0 1,-73-24 0,-76 24-1,-24 50 1,50 50 15,74-25-15,25 24-1,74-49 1,-25 0-16,26-24 16,-51 24-1,-24 0 17,-25 24-17,0 26-15,-25 74 16,0 74-1,-24 51 1,-1-26 0,-24-74-1,49-100 1,-50-123 15,75-1-15,-24-197-1,73 123 1,-24 74 0,25 26-16,-25-1 15</inkml:trace>
  <inkml:trace contextRef="#ctx0" brushRef="#br0" timeOffset="41975.82">19473 10121 0,'0'25'16,"0"-50"-16</inkml:trace>
  <inkml:trace contextRef="#ctx0" brushRef="#br0" timeOffset="42438.03">20813 9898 0,'0'0'16,"0"-25"-16,25 25 16,-50 25-1,0 25 1,0 49 0,25-49-16,0 49 15,25-74 1,99-1-1,0-48 1,-74-26 0</inkml:trace>
  <inkml:trace contextRef="#ctx0" brushRef="#br0" timeOffset="42638.6">20937 9774 0,'0'0'16,"-25"-25"-16,25 0 16,25 1-1,0-1 1,24 0 0,51-25-1,24 50 1</inkml:trace>
  <inkml:trace contextRef="#ctx0" brushRef="#br0" timeOffset="42769.32">20937 9997 0,'0'0'0,"50"0"15,-1 0 1,1-49-16</inkml:trace>
  <inkml:trace contextRef="#ctx0" brushRef="#br0" timeOffset="43135.57">21384 9849 0,'-25'24'16,"50"-48"-16,-75 48 16,0-24-16,26 25 15,-1-25 1,74 0-1,26 25 1,24-25 0,-25 50-1,1 24 1,-1 25 0,-24 0-1,24-49 1,-49-50-16,0 25 31,25-25-15,-26-75-1,26-49 1,-25-49 0,24 24-1,-24 99-15</inkml:trace>
  <inkml:trace contextRef="#ctx0" brushRef="#br0" timeOffset="43285.48">22500 9997 0,'0'0'0,"25"0"31</inkml:trace>
  <inkml:trace contextRef="#ctx0" brushRef="#br0" timeOffset="44853.44">11684 12180 0,'0'0'0,"25"-24"15,-25 48 48,0 1-63,0 25 16,0-1-16,0 1 15,0 0-15,49-26 16,51-48-1,-1-51 17,0-24-17,-49 0 1,-50 49 0,0 25-1,0 75 1,-25 24-1,0 75 1,25 50 0,-25-1-1,25 1 1,-49-26 0,-50-49-1,24-24 1,1-100 15,-1-50-15,50-99-1,25 75-15,25-75 16,0 74-16</inkml:trace>
  <inkml:trace contextRef="#ctx0" brushRef="#br0" timeOffset="45152.55">12627 11734 0,'0'0'31,"-25"25"-31,0 0 16,25-1-16,-25 26 16,-24 24-1,24 1 1,25-50-16</inkml:trace>
  <inkml:trace contextRef="#ctx0" brushRef="#br0" timeOffset="45337.67">12776 11734 0,'-50'25'31,"25"0"-15,0-1-16,1 26 16,-1 24-1,25-49-15</inkml:trace>
  <inkml:trace contextRef="#ctx0" brushRef="#br0" timeOffset="45868.98">13421 12949 0,'0'0'16,"-25"-24"-16,0 24 31,75 0 0,-1 0-31,1 0 16,49 0 0,149-25-1,-149 0 1,-74 25 0</inkml:trace>
  <inkml:trace contextRef="#ctx0" brushRef="#br0" timeOffset="46869.83">15256 12379 0,'0'25'46,"0"-1"-46,0 26 16,0 0-16,0-1 16,50-24-1,24 0 1,50-124 0,-74 24-1,-25 1 1,-25 49-1,0 50 17,0 0-32,-25 99 15,25-50 1,0 25-16,0 174 31,-25-174-31,0 75 31,-24-25-15,-1-99 0,25-50-1,1 0-15,-51-75 16,25-24 0,50 49-16</inkml:trace>
  <inkml:trace contextRef="#ctx0" brushRef="#br0" timeOffset="47086.3">16174 11759 0,'0'0'0,"-25"0"31,1 25-15,-26-1-16,0 1 15,-24 74 1</inkml:trace>
  <inkml:trace contextRef="#ctx0" brushRef="#br0" timeOffset="47353.82">16596 12751 0,'0'0'0,"25"25"31,24-25-31,51-25 31,-51 0-31,174-24 16,-123 24-1,98 0 1,-124 25-16</inkml:trace>
  <inkml:trace contextRef="#ctx0" brushRef="#br0" timeOffset="47586.4">17117 12528 0,'-25'-50'16,"50"100"-16,-75-100 16,50 25-16,-25 25 15,25 25 1,0 25-1,-24-1 1,48 125 0,-24 0-1,0-50-15</inkml:trace>
  <inkml:trace contextRef="#ctx0" brushRef="#br0" timeOffset="48037.32">17836 12428 0,'0'0'0,"0"-24"15,25-1-15,-50 25 32,0 25-32,25 49 15,25 1 1,50-51 15,-1-24-15,-24-24-1,-26-26-15,1-25 16,0 26 0,-25 49 15,0 99-16,0 25 1,25 75 0,-50-1-1,0 1 1,-24-75 0,-1-50-1,-24-74 1,24-50-1,25-49-15</inkml:trace>
  <inkml:trace contextRef="#ctx0" brushRef="#br0" timeOffset="48303.35">18853 12850 0,'0'0'0,"25"0"15,0-25 1,0 25 0,0 0-16,49 0 31,25-24-16,0 24 1,-49 0-16</inkml:trace>
  <inkml:trace contextRef="#ctx0" brushRef="#br0" timeOffset="48488.03">18953 12949 0,'0'0'0,"-50"50"16,0-25-1,25-25 1,75 0 0,99-25-1,0 0 1,0 25 0</inkml:trace>
  <inkml:trace contextRef="#ctx0" brushRef="#br0" timeOffset="49004.36">20267 12726 0,'0'-25'16,"0"50"-16,25-99 0,-50 49 15,25 0 1,-25 0-1,1 25 1,-51 50 0,1 24-1,24-49 1,50 0-16,-49 49 16,24 50 15,74-24-16,-24-76 1,149 26 0,-50-50-1,0 0 1,-25-25 0,-24-24-1,-51-26 1,26-98-1,-50 123 1,-25-24 0,-49-1-1,-1 75-15,26 0 16,-125 0 0,124 0-16</inkml:trace>
  <inkml:trace contextRef="#ctx0" brushRef="#br0" timeOffset="50336.88">8013 14810 0,'24'0'16,"-48"0"0,24 25-1,-25 24-15,0 1 16,0 0-1,0 74 1,1-50 0,-1-74-1,50-25 1,-1-24 0,51-100-1,-1-50 1,1-24-1,-1 74 1,-49 75 0,0 49-1,0 50 1,-1 99 15,-24 50-31,25 24 31,-25-24-15,0-75 0,0-49-1</inkml:trace>
  <inkml:trace contextRef="#ctx0" brushRef="#br0" timeOffset="50852.81">8137 15033 0,'-25'0'16,"50"0"-16,-75 0 16,50-25-1,74-24 1,26-26 0,24 1-1,0 24 16,-99 26-31,24 24 16,-49-25 0,0 50 31,0-1-47,-25 26 15,25 0-15,0 49 16,25-25-1,50-49 1,24-50 0,0-49-1,-49-1 1,-25-73 0,-1 48-1,-24 76 1,0-1 15,25 99-15,0 100-1,0-75 1,0-49 0</inkml:trace>
  <inkml:trace contextRef="#ctx0" brushRef="#br0" timeOffset="51269.33">9228 14736 0,'0'0'16,"25"-25"-16,25-25 15,24 25 1,0 1 0,-24 73-1,-50 1-15,0 99 16,-25-25 15,0-75-15,25-98 15,25-51-15,25-24-1,-1 0 1,-24 100-1,-25-1 1,-25 74 0,1 51-1,24-51-15,24 50 16,26-24 0,25-50-1,49-25 1</inkml:trace>
  <inkml:trace contextRef="#ctx0" brushRef="#br0" timeOffset="51452.59">10022 14760 0,'0'0'0,"0"-24"16,0 48 15,0 1-31,0 0 15,0 25-15,-25 24 16,25 0 0,0-49-1</inkml:trace>
  <inkml:trace contextRef="#ctx0" brushRef="#br0" timeOffset="51602.64">10047 14612 0,'0'0'0,"-50"-50"31,50 25-31,-25 25 16</inkml:trace>
  <inkml:trace contextRef="#ctx0" brushRef="#br0" timeOffset="51869.71">10320 14388 0,'0'0'0,"25"-25"32,-25 50-32,-25-25 15,25 50-15,0 49 16,0 50 15,0 0-15,0-100-16,74 1 15,1-50 1,24-74 0,-50-1-16</inkml:trace>
  <inkml:trace contextRef="#ctx0" brushRef="#br0" timeOffset="52053.17">10692 14612 0,'0'-124'15,"0"297"-15,0-371 16,0 347-16,-25-298 16,0 174-1,0 24 1,25 75 0,25 0-1,-25-49-15,25 24 16,49-25 15,1-74-15</inkml:trace>
  <inkml:trace contextRef="#ctx0" brushRef="#br0" timeOffset="52252.54">11114 14686 0,'0'0'0,"24"-50"16,-48 75 31,24 0-47,-25 49 15,50-24-15,-25 49 16,0-24 0,0-51-1</inkml:trace>
  <inkml:trace contextRef="#ctx0" brushRef="#br0" timeOffset="52367.64">11163 14636 0,'0'0'16,"-25"-74"15</inkml:trace>
  <inkml:trace contextRef="#ctx0" brushRef="#br0" timeOffset="52737.46">11535 14686 0,'-99'50'46,"74"-26"-46,0 26 16,1 24 0,24-24-1,24 0 1,1-50 0,0 0-16,49-50 15,-24 0 1,0 1-1,-1 49 1,1 25 0,24 24-1,-24 1 1,0 24 0</inkml:trace>
  <inkml:trace contextRef="#ctx0" brushRef="#br0" timeOffset="53320.14">12056 14810 0,'0'0'0,"25"-25"15,0 0 1,0 25 0,-1 50-1,-24 0 1,25-1-1,0-49 1,74-25 0,-24-49 15,-75 49-31,24 25 31,-24 25-31,25 25 16,25-26 15,24-24-15,1-24-1,-26-51 1,-24 1 0,0 24-1,-25 25 1,25 25-1,-25 25-15,0 0 16,-50 173 0,50-24-1,0 25 1,-25-1 0,-24-49 15,-50-50-16,-75-74 1,-124-174 0</inkml:trace>
  <inkml:trace contextRef="#ctx0" brushRef="#br0" timeOffset="53871.49">14909 14612 0,'25'-25'0,"-50"50"0,75-50 16,-50 0-16,24 25 16,-48 25 15,24 24-16,-25 1-15,-25 99 16,50-50 0,25-49-1,49-50 1,50-75 0,-74 50-16</inkml:trace>
  <inkml:trace contextRef="#ctx0" brushRef="#br0" timeOffset="54086.52">14909 14537 0,'0'0'0,"-25"0"15,25-25-15,0 1 16,50-1 15,49 0-15,0 0-1,-49 0 1</inkml:trace>
  <inkml:trace contextRef="#ctx0" brushRef="#br0" timeOffset="54253.96">14934 14636 0,'0'0'0,"-25"25"31,75-50-31,49-24 16,74-1 0,-98 25-1</inkml:trace>
  <inkml:trace contextRef="#ctx0" brushRef="#br0" timeOffset="54608.2">15504 14463 0,'0'0'32,"-24"25"-32,-1-1 15,0 1 1,25 0 0,25 0-1,74 0 1,-25 24-1,-24 1 1,0 49 0,-26 0-1,1-49 1,0-25 0,0-25-1,24-50 16,1-49-15,124-224 0,-125 224-1,-24 25-15,0 24 16,0 25-16,-25 0 16</inkml:trace>
  <inkml:trace contextRef="#ctx0" brushRef="#br0" timeOffset="54760.44">16596 14736 0,'0'0'0,"25"0"0,-25 24 31</inkml:trace>
  <inkml:trace contextRef="#ctx0" brushRef="#br0" timeOffset="55703.47">12999 16447 0,'0'0'0,"-25"25"0,25 0 15,-25 25 1,0 49 0,1 0-1,24-74 1,0-50 15,49 0-31,-24-24 16,74-75-1,-49 99-15,24-50 16,-24 75 0,-25 75-1,-50 49 1,-25 0 0,1-75-1,49-73 32,49-76-31,51-24-1,24 50 1,-50 49 0,-49 25-16,24 25 15,-49 25 1,0 49-1,-24 0 1,-1-25 0,25-49-1</inkml:trace>
  <inkml:trace contextRef="#ctx0" brushRef="#br0" timeOffset="56020.44">13867 16174 0,'0'0'0,"50"-49"32,-25 74-17,-1-1 1,-24 76-1,0-1 1,-24-50 0,48-73 15,1 24-15,0-25-16,49-25 15,-49 50 1</inkml:trace>
  <inkml:trace contextRef="#ctx0" brushRef="#br0" timeOffset="56253.5">14487 16770 0,'0'25'15,"-25"-25"1,75-25 15,0 0-31,123-25 16,1 26 0,-100-1-1</inkml:trace>
  <inkml:trace contextRef="#ctx0" brushRef="#br0" timeOffset="57186.46">16100 16348 0,'0'0'0,"0"-25"31,0 50-31,0 0 16,-25 99 0,0 0-1,0-25 1,25-74 0,0 0-1,25-75 1,50-74-1,-1 25 1,25 24 0,-24 51-1,-51 73 1,-24 51 0,-24 24-1,-1-100-15,25 26 31,-25-50-15,50-50 0,49-74-1,25 0 1,1 50 0,-26 49-1,-24 75 1,-25 49-1,-25 50 1,0-25 0</inkml:trace>
  <inkml:trace contextRef="#ctx0" brushRef="#br0" timeOffset="57404.25">17241 16621 0,'0'25'0,"25"-25"31,24 0-15,1 0 0,99-25-1,0 25 1,-25-25-1,-75 25-15</inkml:trace>
  <inkml:trace contextRef="#ctx0" brushRef="#br0" timeOffset="57636.77">17613 16447 0,'0'0'0,"0"-25"0,-25 25 15,0 0 17,25 25-17,-24 25-15,24 24 16,0 75 0,-25 25-1,25-100-15</inkml:trace>
  <inkml:trace contextRef="#ctx0" brushRef="#br0" timeOffset="57920.1">18630 16298 0,'-25'100'16,"0"-51"-1,25 1-15,-24 24 16,-1 75-1,0-74-15</inkml:trace>
  <inkml:trace contextRef="#ctx0" brushRef="#br0" timeOffset="58386.41">19722 16398 0,'0'0'16,"-50"0"-1,75 0 17,24 0-17,1 24 1,74-48 0,25 24-1,0 0 1</inkml:trace>
  <inkml:trace contextRef="#ctx0" brushRef="#br0" timeOffset="58586.74">19895 16547 0,'0'0'0,"-49"24"15,24 1 1,25 0-1,49-25 1,150 0 0,74-25-1,-124 0-15</inkml:trace>
  <inkml:trace contextRef="#ctx0" brushRef="#br0" timeOffset="59120.25">21284 16274 0,'0'-25'31,"0"0"-31,-24 25 16,-1 0-16,0 0 15,0 50 16,-49 24-15,24 50 0,25-25-1,25-24 1,25-1 0,0 1-1,25-26 1,24-49-1,0 0 1,26-49 0,-26-1-1,-24 0 1,-1 1 0,-24-26-1,0 51-15,-25-26 31,0 0-15,-50 1 0,-24-1-1,-50 0 1,-50 26 0,75-1-16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CF65-4077-4023-B357-E523E2BC934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7853-9835-4CB8-AA5F-FCB5A270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7853-9835-4CB8-AA5F-FCB5A2709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7853-9835-4CB8-AA5F-FCB5A27097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33832"/>
            <a:ext cx="10157711" cy="1450774"/>
          </a:xfrm>
        </p:spPr>
        <p:txBody>
          <a:bodyPr/>
          <a:lstStyle/>
          <a:p>
            <a:r>
              <a:rPr lang="en-US" dirty="0"/>
              <a:t> Method of Undetermined Coefficients(Superposition Approach) </a:t>
            </a:r>
          </a:p>
        </p:txBody>
      </p:sp>
    </p:spTree>
    <p:extLst>
      <p:ext uri="{BB962C8B-B14F-4D97-AF65-F5344CB8AC3E}">
        <p14:creationId xmlns:p14="http://schemas.microsoft.com/office/powerpoint/2010/main" val="228942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8B264B-95BA-4C7C-9DF9-D96D2D099DA9}"/>
                  </a:ext>
                </a:extLst>
              </p14:cNvPr>
              <p14:cNvContentPartPr/>
              <p14:nvPr/>
            </p14:nvContentPartPr>
            <p14:xfrm>
              <a:off x="910800" y="651960"/>
              <a:ext cx="5716080" cy="158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8B264B-95BA-4C7C-9DF9-D96D2D099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642600"/>
                <a:ext cx="5734800" cy="15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BE6A52-1677-44B8-A40B-E0DF2B42BD6A}"/>
                  </a:ext>
                </a:extLst>
              </p14:cNvPr>
              <p14:cNvContentPartPr/>
              <p14:nvPr/>
            </p14:nvContentPartPr>
            <p14:xfrm>
              <a:off x="455400" y="1357560"/>
              <a:ext cx="11226240" cy="390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BE6A52-1677-44B8-A40B-E0DF2B42BD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40" y="1348200"/>
                <a:ext cx="11244960" cy="39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20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97664-01B8-44D7-85B7-B79054AA5281}"/>
                  </a:ext>
                </a:extLst>
              </p14:cNvPr>
              <p14:cNvContentPartPr/>
              <p14:nvPr/>
            </p14:nvContentPartPr>
            <p14:xfrm>
              <a:off x="848520" y="375120"/>
              <a:ext cx="9618480" cy="594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97664-01B8-44D7-85B7-B79054AA5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365760"/>
                <a:ext cx="963720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86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9825AF-D727-4576-9AC0-4F57B6E53D51}"/>
                  </a:ext>
                </a:extLst>
              </p14:cNvPr>
              <p14:cNvContentPartPr/>
              <p14:nvPr/>
            </p14:nvContentPartPr>
            <p14:xfrm>
              <a:off x="1089360" y="446400"/>
              <a:ext cx="7171560" cy="543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9825AF-D727-4576-9AC0-4F57B6E53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437040"/>
                <a:ext cx="7190280" cy="54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6C918C-90BC-4CB5-85B2-FC5BA7C2B14D}"/>
                  </a:ext>
                </a:extLst>
              </p14:cNvPr>
              <p14:cNvContentPartPr/>
              <p14:nvPr/>
            </p14:nvContentPartPr>
            <p14:xfrm>
              <a:off x="1223640" y="553680"/>
              <a:ext cx="10038240" cy="49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6C918C-90BC-4CB5-85B2-FC5BA7C2B1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80" y="544320"/>
                <a:ext cx="1005696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18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439D0F-1A6B-418F-8832-D4A60594643A}"/>
                  </a:ext>
                </a:extLst>
              </p14:cNvPr>
              <p14:cNvContentPartPr/>
              <p14:nvPr/>
            </p14:nvContentPartPr>
            <p14:xfrm>
              <a:off x="509040" y="446400"/>
              <a:ext cx="968112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439D0F-1A6B-418F-8832-D4A605946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437040"/>
                <a:ext cx="969984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50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C81AA1-8527-44ED-B747-3F926248E9C7}"/>
                  </a:ext>
                </a:extLst>
              </p14:cNvPr>
              <p14:cNvContentPartPr/>
              <p14:nvPr/>
            </p14:nvContentPartPr>
            <p14:xfrm>
              <a:off x="732240" y="616320"/>
              <a:ext cx="11172600" cy="579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C81AA1-8527-44ED-B747-3F926248E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606960"/>
                <a:ext cx="11191320" cy="58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94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A9BB4-E9B0-40FE-837F-C920842C0433}"/>
                  </a:ext>
                </a:extLst>
              </p14:cNvPr>
              <p14:cNvContentPartPr/>
              <p14:nvPr/>
            </p14:nvContentPartPr>
            <p14:xfrm>
              <a:off x="616320" y="401760"/>
              <a:ext cx="8430480" cy="532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A9BB4-E9B0-40FE-837F-C920842C0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392400"/>
                <a:ext cx="8449200" cy="53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6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12CCBF-B0EB-4BE5-8794-A4D5ABE1797D}"/>
                  </a:ext>
                </a:extLst>
              </p14:cNvPr>
              <p14:cNvContentPartPr/>
              <p14:nvPr/>
            </p14:nvContentPartPr>
            <p14:xfrm>
              <a:off x="732240" y="393120"/>
              <a:ext cx="11109960" cy="608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12CCBF-B0EB-4BE5-8794-A4D5ABE17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383760"/>
                <a:ext cx="11128680" cy="61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79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2D6886-14FD-47DE-989D-10CFFD73669E}"/>
                  </a:ext>
                </a:extLst>
              </p14:cNvPr>
              <p14:cNvContentPartPr/>
              <p14:nvPr/>
            </p14:nvContentPartPr>
            <p14:xfrm>
              <a:off x="1893240" y="464400"/>
              <a:ext cx="9716760" cy="613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2D6886-14FD-47DE-989D-10CFFD736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455040"/>
                <a:ext cx="9735480" cy="61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92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0268F2-7017-4B36-964A-2E1025C48A48}"/>
                  </a:ext>
                </a:extLst>
              </p14:cNvPr>
              <p14:cNvContentPartPr/>
              <p14:nvPr/>
            </p14:nvContentPartPr>
            <p14:xfrm>
              <a:off x="1491480" y="589320"/>
              <a:ext cx="9288000" cy="428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0268F2-7017-4B36-964A-2E1025C48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120" y="579960"/>
                <a:ext cx="9306720" cy="43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8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3" y="293344"/>
            <a:ext cx="9345827" cy="64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07A7D-4E1E-45AA-82AA-BFA7CF8C8853}"/>
                  </a:ext>
                </a:extLst>
              </p14:cNvPr>
              <p14:cNvContentPartPr/>
              <p14:nvPr/>
            </p14:nvContentPartPr>
            <p14:xfrm>
              <a:off x="482400" y="419760"/>
              <a:ext cx="10770480" cy="585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07A7D-4E1E-45AA-82AA-BFA7CF8C8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410400"/>
                <a:ext cx="1078920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89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168274-3CBB-4170-9323-F434D68922FB}"/>
                  </a:ext>
                </a:extLst>
              </p14:cNvPr>
              <p14:cNvContentPartPr/>
              <p14:nvPr/>
            </p14:nvContentPartPr>
            <p14:xfrm>
              <a:off x="1652040" y="303480"/>
              <a:ext cx="1013652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168274-3CBB-4170-9323-F434D6892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294120"/>
                <a:ext cx="1015524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62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807B4-F1D5-483E-BADE-91320538B154}"/>
                  </a:ext>
                </a:extLst>
              </p14:cNvPr>
              <p14:cNvContentPartPr/>
              <p14:nvPr/>
            </p14:nvContentPartPr>
            <p14:xfrm>
              <a:off x="1598400" y="232200"/>
              <a:ext cx="1030644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807B4-F1D5-483E-BADE-91320538B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40" y="222840"/>
                <a:ext cx="1032516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9" y="327840"/>
            <a:ext cx="9022234" cy="6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7" y="591578"/>
            <a:ext cx="9525155" cy="57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4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632508"/>
            <a:ext cx="9984259" cy="20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3" y="914529"/>
            <a:ext cx="10560752" cy="44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8" y="324880"/>
            <a:ext cx="8845884" cy="61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2" y="381000"/>
            <a:ext cx="8943302" cy="1864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2" y="2270168"/>
            <a:ext cx="8943302" cy="40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4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7" y="361820"/>
            <a:ext cx="8237400" cy="58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209"/>
            <a:ext cx="10115309" cy="1871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8" y="2761477"/>
            <a:ext cx="4130939" cy="45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5" y="3675877"/>
            <a:ext cx="7768833" cy="26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0" y="502121"/>
            <a:ext cx="9569861" cy="4148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9" y="5100636"/>
            <a:ext cx="9546661" cy="6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6" y="275839"/>
            <a:ext cx="3048512" cy="76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6" y="1487058"/>
            <a:ext cx="10331200" cy="41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7" y="196806"/>
            <a:ext cx="7050431" cy="6643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80" y="2400300"/>
            <a:ext cx="3893924" cy="4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9" y="1310974"/>
            <a:ext cx="10016087" cy="234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94" y="4308130"/>
            <a:ext cx="9766752" cy="1998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9" y="436128"/>
            <a:ext cx="4139644" cy="4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0F99E5-0487-4883-8525-F5CF4FBA808F}"/>
                  </a:ext>
                </a:extLst>
              </p14:cNvPr>
              <p14:cNvContentPartPr/>
              <p14:nvPr/>
            </p14:nvContentPartPr>
            <p14:xfrm>
              <a:off x="80280" y="178560"/>
              <a:ext cx="11467080" cy="601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0F99E5-0487-4883-8525-F5CF4FBA8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169200"/>
                <a:ext cx="11485800" cy="60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49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F62633-C32B-446E-BE6E-35945BE508CB}"/>
                  </a:ext>
                </a:extLst>
              </p14:cNvPr>
              <p14:cNvContentPartPr/>
              <p14:nvPr/>
            </p14:nvContentPartPr>
            <p14:xfrm>
              <a:off x="651960" y="428760"/>
              <a:ext cx="11395800" cy="581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F62633-C32B-446E-BE6E-35945BE5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419400"/>
                <a:ext cx="1141452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71C4A5-11BB-48F4-AB7B-27D08C76C3B1}"/>
                  </a:ext>
                </a:extLst>
              </p14:cNvPr>
              <p14:cNvContentPartPr/>
              <p14:nvPr/>
            </p14:nvContentPartPr>
            <p14:xfrm>
              <a:off x="821520" y="294840"/>
              <a:ext cx="10752840" cy="603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71C4A5-11BB-48F4-AB7B-27D08C76C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285480"/>
                <a:ext cx="10771560" cy="60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495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11</Words>
  <Application>Microsoft Office PowerPoint</Application>
  <PresentationFormat>Widescreen</PresentationFormat>
  <Paragraphs>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 Method of Undetermined Coefficients(Superposition Approach)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Undetermined Coefficients(Superposition Approach)</dc:title>
  <dc:creator>Admin</dc:creator>
  <cp:lastModifiedBy>Muhammad Akhlaq Farooq</cp:lastModifiedBy>
  <cp:revision>33</cp:revision>
  <dcterms:created xsi:type="dcterms:W3CDTF">2020-04-25T06:39:47Z</dcterms:created>
  <dcterms:modified xsi:type="dcterms:W3CDTF">2021-05-20T07:03:19Z</dcterms:modified>
</cp:coreProperties>
</file>