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71" r:id="rId23"/>
    <p:sldId id="28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0" autoAdjust="0"/>
    <p:restoredTop sz="87433" autoAdjust="0"/>
  </p:normalViewPr>
  <p:slideViewPr>
    <p:cSldViewPr snapToGrid="0">
      <p:cViewPr varScale="1">
        <p:scale>
          <a:sx n="45" d="100"/>
          <a:sy n="45" d="100"/>
        </p:scale>
        <p:origin x="1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2T03:11:19.73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1836 1340 0,'0'0'0,"0"-25"0,-25 25 62,25 25-30,-25 24-17,25-24-15,0 49 16,-25 75 0,-24-25-1,49-24 1,24-100-1,1 0 1,99-100 0,50-24-1,-25 0 1,-124 99-16</inkml:trace>
  <inkml:trace contextRef="#ctx0" brushRef="#br0" timeOffset="317.92">1836 1191 0,'-25'0'16,"50"0"-16,-75 0 16,50-25-1,25 0-15,0 25 16,24-25 0,100-49-1,-25 24 1,-49 25-1,-51 25 1,-24-24-16</inkml:trace>
  <inkml:trace contextRef="#ctx0" brushRef="#br0" timeOffset="504.77">1811 1439 0,'0'0'16,"-25"0"-16,50 0 31,25-25-31,98-74 16,-48 74 0,-26-25-16</inkml:trace>
  <inkml:trace contextRef="#ctx0" brushRef="#br0" timeOffset="808.94">2902 943 0,'0'-25'16,"0"74"15,-24-24-31,-1 50 16,25-26 0,-25 26-16,0-26 0,0 51 15,-24-26-15,24 0 16,-25 50-1,26-49 1</inkml:trace>
  <inkml:trace contextRef="#ctx0" brushRef="#br0" timeOffset="1050.13">2506 1216 0,'0'0'0,"0"-25"0,0 0 15,-25 0 1,50 50 15,-1 25-15,76 49 0,-1 25-1,-50-50 1,1 1-16,0-26 15</inkml:trace>
  <inkml:trace contextRef="#ctx0" brushRef="#br0" timeOffset="1400.94">1240 2431 0,'0'0'16,"-24"0"-16,48-25 15,26 25 1,-25-24-1,24-1-15,75 0 16,100-25 0,49 1-1,49-51 1,-173 76 0,99-51-1,-74 26 1</inkml:trace>
  <inkml:trace contextRef="#ctx0" brushRef="#br0" timeOffset="1833.68">3473 1265 0,'0'0'15,"0"-25"1,0 50 15,-25 0-15,50 0-16,-25 0 15,50-1 1,-26-24 15,-24-24-31,0-1 16,-24-25-1,-1 50 17,0 0-32</inkml:trace>
  <inkml:trace contextRef="#ctx0" brushRef="#br0" timeOffset="2249.91">3597 1836 0,'25'0'47,"-50"0"-32,25 25 17,25-1-17,0 1 1,-1 0 0,1-25-1,0 0 1,0-25-1,-25 0 1,-25 1-16,0 24 16,0-25-1,1 25 1</inkml:trace>
  <inkml:trace contextRef="#ctx0" brushRef="#br0" timeOffset="7020.85">6127 1265 0,'0'-25'110,"0"1"-95,0-1-15,0 0 16,-24 25-16,24-25 16,-25 0-1,0 1-15,-50 24 16,-24 24-1,0 51 1,49 24 0,50-49-1,0-26-15,50 1 16,148 25 0,-49-1-1,-74 1 1,-50 24-1,-25 26 1,-75-1 0,-49-25-1,0-49 1,50-25 0,74-124-1</inkml:trace>
  <inkml:trace contextRef="#ctx0" brushRef="#br0" timeOffset="7420.74">6698 1513 0,'0'0'0,"0"-25"15,-25 25 17,0 25-17,0 0-15,1 25 16,-1-1-16,0 51 16,25-26 15,74-49-16,1-25 1,24-25 0,-49-49-1,-50-26 1,-25 1 0,-50 49-1,-24 26 1,25 24-1</inkml:trace>
  <inkml:trace contextRef="#ctx0" brushRef="#br0" timeOffset="7717.79">7219 1042 0,'25'-25'16,"-50"50"-16,50-75 0,-25 25 31,-25 75 1,25-25-32,0 49 0,0 1 15,0-1-15,-25 75 31,25-75-31,0 1 16,0-26-16,-25 51 16,25-75-1</inkml:trace>
  <inkml:trace contextRef="#ctx0" brushRef="#br0" timeOffset="8051.3">7442 1265 0,'25'-25'0,"-50"50"0,50-74 47,-25 73-47,0 26 16,25 49-1,-25 50 1,25-50-1,-1-124 17,1 1-17,0-51-15,49-74 32,1 25-32,-26 50 31,-49 49-16,25 25-15</inkml:trace>
  <inkml:trace contextRef="#ctx0" brushRef="#br0" timeOffset="8401.84">7913 1389 0,'25'25'0,"0"-25"15,0 0 1,0 0-16,-1 0 15,100-99 1,-74 74 0,49-99-1,-99 99 1,-24 25 0,-76 50-1,1 49 1,0 50 15,74-25-15,25 0-1,124 0 1,0-99 0,0-25-1,-99 0 1</inkml:trace>
  <inkml:trace contextRef="#ctx0" brushRef="#br0" timeOffset="9351.09">11436 1067 0,'0'0'0,"0"-25"16,0 50 31,-25 0-31,50 24-1,-25-24-15,25 0 16,49-25-1,-24-25 1,-1-49 0,-24-1-1,0 25 1,-25 26 0,0-1-1,0 50-15,0 24 16,-25 175-1,25-1 1,0 50 0,0-25-1,0-124 1,-25-25-16,-24 75 16,-50-50-1,-1-50 1,26-49 15,-25-99-15,49-100-1,50 99-15</inkml:trace>
  <inkml:trace contextRef="#ctx0" brushRef="#br0" timeOffset="10082.85">12304 595 0,'0'0'16,"-25"25"31,25 0-32,-49 0-15,49 24 0,-50 1 16,25 0 0,1-26-16,-26 51 15,50-50 1,-25-1-16,0-24 31,25 25-31</inkml:trace>
  <inkml:trace contextRef="#ctx0" brushRef="#br0" timeOffset="10884.03">12478 769 0,'0'0'0,"0"25"47,-25 0-32,0 24-15,-24 1 16,-51 74-1,51-74 1,-1 24-16,-24-24 16,74-1-1,-25-49 1,50 0 0</inkml:trace>
  <inkml:trace contextRef="#ctx0" brushRef="#br0" timeOffset="11300.61">12924 1761 0,'-24'0'15,"48"0"-15,-73 25 0,24-25 16,50 0 15,0 0-15,49 0-16,124-25 31,26 1-15,-75-1-16,-125 0 15,1 25 16</inkml:trace>
  <inkml:trace contextRef="#ctx0" brushRef="#br0" timeOffset="12017.96">15132 1141 0,'0'-25'15,"0"50"-15,0-74 16,0 24-1,-25 25 1,1 74 0,24-49-16,0 0 15,24 0-15,51 24 16,49-49 0,-25-74-1,-49-1 1,-25 1 15,-25 99 0,0 0-15,-25 123 0,-25 51-1,25 49 1,1-50-1,-26-24 1,0-75 0,-24-49-1,24-50-15,25 25 16,-49-75 0,74-24-1</inkml:trace>
  <inkml:trace contextRef="#ctx0" brushRef="#br0" timeOffset="12319.15">16174 595 0,'0'-24'16,"0"48"-16,25-48 15,-50 24 1,0 24 0,-24 26-1,-51 24 1,1 26-16,25-51 15,49-24 1</inkml:trace>
  <inkml:trace contextRef="#ctx0" brushRef="#br0" timeOffset="12651.92">16373 1563 0,'-25'0'31,"50"25"0,24-50-15,26 25-16,-1 0 15,0-25-15,125 0 16,-75 0 0,-74 25-1,-50-24-15</inkml:trace>
  <inkml:trace contextRef="#ctx0" brushRef="#br0" timeOffset="12886.73">16621 1364 0,'-25'-24'15,"50"48"-15,-75-48 31,50 48-15,0 1-16,25 50 16,0 49-1,-1 0 1,1 25 0,-25-25-1</inkml:trace>
  <inkml:trace contextRef="#ctx0" brushRef="#br0" timeOffset="13468.79">17960 1042 0,'-25'-25'16,"50"50"-16,-50-25 31,25 74-15,25-24 0,0 0-16,0-26 15,24 1 1,26-50-1,-50 25-15,49-74 16,-24-25 0,-25 49 15,-25 25-15,24 75-1,-24 49 1,25 75-1,0 24 17,-25 50-17,25-24 1,-50-26 0,25-148-16,-50 49 15,1-99 1,-1 0-16,-74-75 15,50-49 1,49 0 0,25 75-1</inkml:trace>
  <inkml:trace contextRef="#ctx0" brushRef="#br0" timeOffset="13833.81">19647 1439 0,'-25'0'15,"50"0"17,0 0-32,99 0 15,-50-25 1,-24 25-16,99-25 15,-75 0 17,-49 25-32</inkml:trace>
  <inkml:trace contextRef="#ctx0" brushRef="#br0" timeOffset="14000.85">19771 1612 0,'0'0'0,"-25"25"0,-24 0 15,98-25 17,1 0-17,173-50 1,-99 26-16</inkml:trace>
  <inkml:trace contextRef="#ctx0" brushRef="#br0" timeOffset="14751.13">21284 992 0,'0'0'0,"-24"0"31,24-25 0,24 50-31,26-25 16,0 0-16,98 50 15,1 24 1,-74 26 0,-50 24-1,-75 24 16,-74-24-15,-124 1 0,124-101-1,49-73 1,75-1 0,50-24-1,24 24 1,26 25-1,-1 25 1,0 25 0,-25 25-1,-24-1 1,0 1 0</inkml:trace>
  <inkml:trace contextRef="#ctx0" brushRef="#br0" timeOffset="15221.61">22550 992 0,'0'-25'16,"0"50"-16,0-74 0,-25 49 16,0 0-1,-25 0-15,1 24 16,-1 1 0,-24 25-1,24 24 1,50 26-1,25-51-15,24-24 16,75 74 0,1-49-1,-51 24 1,-49-24 0,-75-1-1,-49 1 1,-50-25-1,25 0 1,50-25 0,74-75-1</inkml:trace>
  <inkml:trace contextRef="#ctx0" brushRef="#br0" timeOffset="15469.66">22897 1265 0,'0'0'0,"0"25"62,-25 0-62,50 24 16,-25 1-16,0 49 15,0-49 1,25-1-16,-25 26 16</inkml:trace>
  <inkml:trace contextRef="#ctx0" brushRef="#br0" timeOffset="15650.18">23070 1067 0,'0'0'0,"-24"-25"15,-1 0-15,0 0 16,25-24 0,-25 49-16</inkml:trace>
  <inkml:trace contextRef="#ctx0" brushRef="#br0" timeOffset="16086.03">23219 1240 0,'0'0'0,"75"124"31,-50-74-15,-1 24 0,-24 50 15,0-99 0,0-74-15,0-1-1,25 0-15,74-98 16,1 48 0,-26 51-1,-24 24 1,-26 50 0,51 24-1,-50 51 1,-1 24-1,-24-50-15,0 50 32,-24-25-17</inkml:trace>
  <inkml:trace contextRef="#ctx0" brushRef="#br0" timeOffset="16719.45">24435 1116 0,'25'0'0,"-75"0"0,25 0 16,75 0-1,-125 0-15,75-24 16,25-1-1,74 0 1,26 0 0,-76 25-16,1 25 15,-25 25 1,-50 49 0,-25 25-1,25-25 1,25-49-1,75-26 17,24-24-17,0 25 1,-74 0 0,-25 0-16,25 0 15,-50 24-15,-25 1 16,-49 24-1,-25-49 1,0 0 0,99-25-1</inkml:trace>
  <inkml:trace contextRef="#ctx0" brushRef="#br0" timeOffset="17284.66">25105 1216 0,'24'-50'15,"-48"100"-15,73-125 0,-24 50 16,0 1 0,24 24-16,-24-25 15,25 25-15,24 25 16,1 24-1,-50 26 1,-25 49 0,-50 0-1,-24-25 1,49-50-16,-50 1 16,75-25 15,-25-25-16,75-50 1,74-49 0,25-75-1,-25-24 1,-50 124 0,-74 49-1,0 0-15,-74 25 16,49 25-1,-24 24-15,-1 75 16,50 25 0,74-50 15,50 1-15,50-51-1,0-24-15,-100-25 16</inkml:trace>
  <inkml:trace contextRef="#ctx0" brushRef="#br0" timeOffset="18988.68">26940 1364 0,'50'0'94,"24"-24"-78,26 48-16,48-24 15,175 0 1,24 0-1,-123 0 1,-125 25 0,-74-25-1</inkml:trace>
  <inkml:trace contextRef="#ctx0" brushRef="#br0" timeOffset="19367.68">28280 1216 0,'-25'-25'16,"50"50"-16,-50-75 31,50 50-16,0 25-15,24-25 16,1 0 0,124 49-16,-26-24 31,-48 25-15,-76-25-1,-48 24 1,-26-24-16,-99 49 15,75-24 1,-50 24 0,49-49-1,51-25 1,-1 0-16</inkml:trace>
  <inkml:trace contextRef="#ctx0" brushRef="#br0" timeOffset="19617.86">28330 1265 0,'-25'-49'16,"50"98"-16,-50-123 0,25 123 47,-25-24-32,25 99 1,0-74 0,0 24-16,0 50 15,25-74-15,0-25 16</inkml:trace>
  <inkml:trace contextRef="#ctx0" brushRef="#br0" timeOffset="19880.1">29669 1240 0,'0'-24'0,"0"48"0,0-24 47,0 25-47,0 25 16,0 49-1,0-74 1,25 24-16,-25-24 16,0 0-16,0 0 0</inkml:trace>
  <inkml:trace contextRef="#ctx0" brushRef="#br0" timeOffset="20402.7">29892 1042 0,'-24'-25'0,"-1"-49"15,-25 49 1,-24 25-1,-25 49 1,49-24 0,-124 298 15,149-150-15,25-98-1,0-1-15,25 1 16,74 74-1,75-75 1,25-49 0,49-25-1,-75-75 1,-49-49 0,-49-25 15,-75 1-16,0-26 1,-50 50 0,-24 0-1,-26 74 1,-24 25 0,0 1-1,50 48-15,0 1 16</inkml:trace>
  <inkml:trace contextRef="#ctx0" brushRef="#br0" timeOffset="37563.89">29099 4217 0,'-25'0'156,"0"0"-109,0 25-16,0-25-15,1 0 31,-1 0-47,0 0 15,0 25 1,0-25-16,0 0 16,1 25-16,-1-25 0,0 0 15,-25 0 16,50-25-15,0-25 0,0 1-1,50-1 1,0 25 0,99-24-1,-75 49 1,-24 24-1,-26 51 1,1-1 0,-25 25-1,-25 1 17,1-1-17,-51-25 1,-24-24-1,0 0 1,24-26 0,1-24-1,74-74 17,0 49-32,49 0 15,26 25 1,24 0-1,25 25 1,-74-25 0,24 25-1,-24 0 1,-50 0 0,25-25 15,-25-25 0</inkml:trace>
  <inkml:trace contextRef="#ctx0" brushRef="#br0" timeOffset="38886.25">28850 5929 0,'25'0'15,"-25"-25"1,25 25 15,-75 25-15,26 0-16,-26 0 15,0-1-15,-49 1 16,50 0 0,24-50-1,25-49 1,49-1 15,51 26-15,-26 24-1,-24 25-15,-1 0 16,1 50 0,-25 24-1,0 25 1,-50 0-1,-50 1 1,50-51 0,-99 50-1,25-74 1,74 0-16,-24-25 16,49-50 15,25-49-16,24 50 1,75-1 0,-25 50-1,1 50 1,-51-1 0,1 26-1</inkml:trace>
  <inkml:trace contextRef="#ctx0" brushRef="#br0" timeOffset="39453.56">29247 5904 0,'25'-25'16,"-50"50"-16,75-50 15,0 1 1,24 48 0,-49 1-16,0 0 15,-1 49 1,1-24 0,-50 24-1,-24 1 1,-1-26-1,25-24 1,1-25 15,48-49-15,1 24 0,50-74-16,24-25 15,-49 49 16,-26 26-15,-24 24 0,-24 25-1,-51 49 1,1 75 0,49 75-1,74-50 1,100-50-1,0-49 1,-99-26 0</inkml:trace>
  <inkml:trace contextRef="#ctx0" brushRef="#br0" timeOffset="42637.25">29446 4217 0,'25'-25'47,"-25"1"-31,0-1-1,0 0 16,24 25-31,26 0 16,-25-25 0,25 50-16,-26-25 15,26 25-15,-25 0 16,0 49 0,-50 75 15,0-99-16,-25-1-15,-24 1 16,24-1 0,50-24-1,0-74 32,25 24-47,0-25 16,25-49-1,-26 49-15,26-49 16,-25 49 0,-25-24-1,0 49 17,0 75-1,-25-25-16,25 24-15,-25 50 16,50-24 0,25 24-1,24-49 1,50-50 0,-50 0-16</inkml:trace>
  <inkml:trace contextRef="#ctx0" brushRef="#br0" timeOffset="43069.63">30165 3696 0,'0'0'0,"0"-25"0,-25 50 32,1 25-32,-1-25 15,0 24 1,0 26-1,25-50 1,25-1 0,0-24-1,0 0-15,24-24 16,-24-51 0,-50 26 15,-24-1-16,-1 50 1,0 0 0</inkml:trace>
  <inkml:trace contextRef="#ctx0" brushRef="#br0" timeOffset="44301.68">30736 4341 0,'25'0'94,"-1"-25"-78,26 25-16,0 0 15,-1-24 1,26 24 0,-26 0-1,-24 0 1,0 0 15,0 0-15,0 0 15,-1 0-15,1-25-1,0 25 1,0 0 0</inkml:trace>
  <inkml:trace contextRef="#ctx0" brushRef="#br0" timeOffset="45157.95">31530 4143 0,'0'-25'62,"-25"50"16,25 0-62,-25-25-16,0 24 15,0 26 1,25 0 0,50 24-1,24-49 1,26 0 0,24 0-1,-75-25-15,26-25 16</inkml:trace>
  <inkml:trace contextRef="#ctx0" brushRef="#br0" timeOffset="45768.78">32026 4267 0,'0'0'0,"25"-25"16,-25 0-16,-25 25 31,25-25-15,-50 25-1,25 25 1,1 0 0,24 0-16,-25 24 15,50-24 1,-1 0 0,1-25-1,0 0 16,-25-50-31,25-24 16,0 0 0,-1 49-1,1 0 1,-25 0 0,50 50 15,-25 25-16,24-1 1,-49 1 0,25-1-1,0-73 32,0 24-31,-1-25-1,-24 0 32,25 25-15,-25 25-32,25-25 15,-25 25-15</inkml:trace>
  <inkml:trace contextRef="#ctx0" brushRef="#br0" timeOffset="46206.71">32621 4019 0,'0'0'16,"0"-25"-16,-25 25 47,25 25-32,-24-25-15,24 25 16,-25-1 0,25 1-1,0 0-15,0 0 16,0 49-1,25-49 1,-1 0 0,26 0-1,-50-1 1,25 1 0,-50 0-1,-25 0 1,1 0-1,24-50 1,0 25-16,25-25 16</inkml:trace>
  <inkml:trace contextRef="#ctx0" brushRef="#br0" timeOffset="46520.2">32919 3994 0,'0'0'16,"0"-25"-16,0 0 47,0 50-32,-25 0 1,25 0-16,0 74 15,25 0 1,-25 0 0,25-49-1,-25 0 1,0-25 0,-25-25-1</inkml:trace>
  <inkml:trace contextRef="#ctx0" brushRef="#br0" timeOffset="47236.61">32869 4416 0,'-25'-25'15,"25"0"1,25 75-16,-50-125 16,25 50-16,0 1 15,25 24 1,50-25 0,24 0-1,0 0 1,-74 25-1,-50 0 17,-49 0-17,24 25 17,50 0-32,0 0 15,25-25 1,24 0-1,26-25 1,-25 0 0,-26 25-1,1 0 1,25 25 0,-25 0-1,49 24 1,-24-49-1,-1 25 1,-24-25 15,25-74 1,-50 49-32,0-50 15,0 26 1,0-1-16,-25 25 15,0-24-15,25-1 16,-50-24 0,26 24-1,-1 25 1,25 50 15,0 0-31,0 49 16,25 50-1,24 0 17,1-24-17,-25-1 1,-25-49-16</inkml:trace>
  <inkml:trace contextRef="#ctx0" brushRef="#br0" timeOffset="47381.84">33465 4366 0,'-50'-50'15,"100"100"-15,-125-124 16,75 49-16</inkml:trace>
  <inkml:trace contextRef="#ctx0" brushRef="#br0" timeOffset="48303.17">31182 4168 0,'0'-25'125,"25"50"-110,0-1 1,25 1-16,-26 0 16,26 0-16,-25 0 15,24 24 1,-24-24-16,-25 0 16,0 0 15,-25-25-31,1 25 15,-26-25-15,-24 0 16,24 0 0,50-25 15,-25 0-15,0-25-1,25-24 1,0 24-1,0 25-15</inkml:trace>
  <inkml:trace contextRef="#ctx0" brushRef="#br0" timeOffset="60006.27">26940 9104 0,'25'0'47,"-25"-24"-31,0-1 0,0 0-1,0 0 1,0 0-1,0-24 1,0 24-16,-25 0 0,25 0 16,-49-24-1,-1 49 1,-49 24 0,0 51-1,24 49 1,26 0-1,49 25 17,49-124-32,100-1 31,-99-48-15,-1-1-16,1 0 0,0-74 15,-26-25 1,-24 49-1,0-24 1,0 49-16,0 26 47,-24 48-31,24 1-16,0 25 15,0 24-15,24 75 31,-24 0-31,0-25 32,0-50-17,25-49 1</inkml:trace>
  <inkml:trace contextRef="#ctx0" brushRef="#br0" timeOffset="61163.93">27064 9104 0,'0'-24'63,"0"-1"-48,0 0 1,25 0-16,-25 0 16,25 0-1,0-24-15,24-1 31,26 50-15,-26 0 0,-24 0-16,25 50 15,-1 99 17,-24-50-17,-74 50 1,24-100-1,-25 26 1,25-26 0,25-49 15,0-49-31,25 24 16,0-74-1,0 49-15,49-49 16,-49-25-1,25 0 17,-25 25-17,-1 49 1,1 25 0,-25 50 15,-25 74-16,25 25 1,0 0 0,50-24-1,0-51 1,49-24 0,-50 0-16,1-25 31,-25 0-31</inkml:trace>
  <inkml:trace contextRef="#ctx0" brushRef="#br0" timeOffset="61639">27809 8385 0,'0'0'0,"0"-25"47,0 50-32,0 0-15,0 49 16,0-49-1,0 25 1,24-75 31,1 0-47,-25 0 16,25-24-16,25-1 15,-1 0 16,-24 50-15,25 25 0,-50 0-16,0 0 15,49 49 1,-49-24 0,25-25-1</inkml:trace>
  <inkml:trace contextRef="#ctx0" brushRef="#br0" timeOffset="62811.83">27089 9700 0,'0'0'16,"25"0"156,-50 0-172,25 24 140,25 1-140,-25 0 16,0 0-1,0 0-15,0 0 32,0-50-1,25 0-15,-25 0-1,25 0-15,-1-24 16,1 24-1,25 0 1,-25 0 15,-1 25-15,-24 50 0,25-1-1,-25 1 1,0-25-1,25-25 1</inkml:trace>
  <inkml:trace contextRef="#ctx0" brushRef="#br0" timeOffset="63571.99">28330 9228 0,'0'0'0,"-25"0"16,50-24 15,-1 24-15,1 0-16,0 0 15,0 0 1,24 0-16,26-25 15,-50 25 1</inkml:trace>
  <inkml:trace contextRef="#ctx0" brushRef="#br0" timeOffset="63793.27">28528 9080 0,'0'-25'0,"-25"25"16,0-25-1,1 25 1,24 25 0,0 24-1,24 26 1,-48 24 0,24-25-1,0-24-15,-25-25 16</inkml:trace>
  <inkml:trace contextRef="#ctx0" brushRef="#br0" timeOffset="64471.14">28975 9080 0,'0'0'0,"0"-25"16,24-50 15,-24 50-31,0-24 16,-24 24-1,-1 0 1,0 25-16,-50 50 15,1-1 1,24 51 0,50-26-1,25 1 1,25-26 15,24-49-15,1 0-1,-50-49 1,-1-26 0,1 1-1,-25-1 1,-25 75 15,25 75-15,-24 24-1,-1 25 1,25-25 0,0-49-1</inkml:trace>
  <inkml:trace contextRef="#ctx0" brushRef="#br0" timeOffset="64954.65">29099 9427 0,'0'-25'16,"0"50"31,24 0-47,-24-1 15,0 1 1,0 0-16,0 25 15,0-26-15,0 1 32,0-50-1,0-24-15,25 24-1,-25 0-15,25-49 16,-25 24-1,25 50 17,0 25-17,-1 0 1,-24 49 0,0 1-1,0-51-15,0 26 16,0-25-1</inkml:trace>
  <inkml:trace contextRef="#ctx0" brushRef="#br0" timeOffset="65172.93">29347 9526 0,'0'-25'31,"24"25"-15,1 0 0,0 0-16,0 0 15,0 0-15,-1-25 16,1 25-1</inkml:trace>
  <inkml:trace contextRef="#ctx0" brushRef="#br0" timeOffset="65971.17">29545 9030 0,'0'-25'0,"0"50"16,-25-75-16,25 25 15,0 1 1,25 24 15,-25 49-15,0-24-1,25-50 32,-25 0-47,74-74 16,-24 25 15,0 49-31,-1-25 16,26 50-1,-51 0-15,1 25 32,0 50-17,-50-1 1,0 0 0,1-24-1,-1 0 1,0-25-1,25-1 1,0-48 31,50-51-31,-50 25-16,24 1 15,26-50 1,-25 24-1,0 1 1,-25 49 0,-25 50 15,0 0-15,0-1-16,25 26 15,0 49 1,25-24-1,49-1 1,1-49 0,-1-25-1</inkml:trace>
  <inkml:trace contextRef="#ctx0" brushRef="#br0" timeOffset="66420.75">30364 8410 0,'0'0'0,"0"-25"0,-25 25 32,25 25-1,0 0-31,-25 24 15,25-24 17,25-50-1,-25 0-15,25 1-1,0-26 1,-1 0-1,1 50 1,0 0 0,0 25-1,24 25 1,-49 24 0,0-49-16,-24 25 15,24-26 1</inkml:trace>
  <inkml:trace contextRef="#ctx0" brushRef="#br0" timeOffset="66621.93">30686 8459 0,'0'-24'15,"0"-1"1,25 25-1,0 0 1,24-25 0,1 25-1,0-25 1,-26 25-16</inkml:trace>
  <inkml:trace contextRef="#ctx0" brushRef="#br0" timeOffset="66821.81">31009 8211 0,'0'0'0,"0"-25"31,-25 50 0,25 0-15,0 0-16,0 24 15,-25 26 1,25-1-16</inkml:trace>
  <inkml:trace contextRef="#ctx0" brushRef="#br0" timeOffset="67534.08">26965 11114 0,'-25'0'31,"1"0"-15,48 0-1,1 0 1,25-25-16,-1 0 16,75-25-1,-99 26 1,25-26-16</inkml:trace>
  <inkml:trace contextRef="#ctx0" brushRef="#br0" timeOffset="67705">27238 10915 0,'0'25'32,"-25"0"-17,25 0 1,0-1-16,0 26 15,0 25 1,0-51-16,0 1 16,0 0-16</inkml:trace>
  <inkml:trace contextRef="#ctx0" brushRef="#br0" timeOffset="67891.78">27784 10965 0,'0'0'16,"25"0"31</inkml:trace>
  <inkml:trace contextRef="#ctx0" brushRef="#br0" timeOffset="68039.92">27933 10915 0,'24'0'31,"-24"25"-15,25-25-1</inkml:trace>
  <inkml:trace contextRef="#ctx0" brushRef="#br0" timeOffset="68289.57">28454 10866 0,'24'0'16,"1"0"15,0 0-15,49 0 0,75 0-1,-25-25 1,-49 0-16</inkml:trace>
  <inkml:trace contextRef="#ctx0" brushRef="#br0" timeOffset="68488.62">28826 10742 0,'0'-25'0,"0"50"0,-25-50 16,25 74 30,0 1-30,25 49 0,-25-49-1,0-1 1,-25 76-16</inkml:trace>
  <inkml:trace contextRef="#ctx0" brushRef="#br0" timeOffset="68976.8">29595 10742 0,'0'-75'31,"-25"26"-31,25 24 15,-99 0 17,74 25-17,-74 25 1,49 24-16,25-24 16,0 50-1,25-1 1,50-49-1,49-25 1,-24-25 0,-1-25-1,-74-24 1,0 49-16,0 0 16,-25 50 15,0 25-16,25-1 1,-24 75 0,-1 0-1,0 1-15</inkml:trace>
  <inkml:trace contextRef="#ctx0" brushRef="#br0" timeOffset="69223.07">29694 11039 0,'0'-25'0,"0"50"0,25-50 16,-25 1-1,25 24 1,-25 49 0,0-24-16,-50 74 15,25-24 1,0-50-1,75-25 1,24-25 0,1-50-1</inkml:trace>
  <inkml:trace contextRef="#ctx0" brushRef="#br0" timeOffset="69722.95">29892 10618 0,'0'-25'16,"0"50"-16,0-75 0,0 25 16,0 0-1,25 25-15,0 0 16,25-24-1,-1 48 1,-49 1 0,0 74-1,-25-49-15,25 0 16,-49 24 0,24-49-1,25 0 1,50-75-1,74-99 1,-75 25 0,-24 25-1,-25 74 17,-25 50-17,25 0-15,0 24 16,-25-24-16,50 25 15,0 24 1,0-24-16,24-25 31</inkml:trace>
  <inkml:trace contextRef="#ctx0" brushRef="#br0" timeOffset="69957.97">30438 10196 0,'25'-50'0,"-50"100"0,50-125 16,0 75-1,24-24 1,-49 48 0,-24 200 15,24-175-31,-25 1 0,25 0 15,-25-50-15,124 0 32,-49 0-32</inkml:trace>
  <inkml:trace contextRef="#ctx0" brushRef="#br0" timeOffset="70178.09">30885 10742 0,'0'0'16,"-25"0"-16,0 0 15,75 0 1,24-25 0,-24 25-1,-1 0-15,26-25 16,-26 0-1</inkml:trace>
  <inkml:trace contextRef="#ctx0" brushRef="#br0" timeOffset="70371.73">31034 10593 0,'-50'0'31,"25"25"-16,25-1 1,0 1 0,0 25-16,0-1 15,25 26-15,49 49 16,-24-50 0</inkml:trace>
  <inkml:trace contextRef="#ctx0" brushRef="#br0" timeOffset="70872.07">31703 10593 0,'0'-50'16,"0"100"-16,0-125 16,0 51-1,-25 24-15,-24-25 16,24 50-16,-25-25 16,1 24-1,-1-24-15,-24 75 16,49 24-1,50-49 1,49-26 0,25-24-1,-24-74 17,-50 0-17,-25 24 1,-25 25 15,0 75-15,0 49-1,25-49-15,-25-1 16,25 26-16,0-26 16</inkml:trace>
  <inkml:trace contextRef="#ctx0" brushRef="#br0" timeOffset="71125">31753 10940 0,'25'-25'32,"-50"50"-32,50-25 31,-25 25-16,25 0 1,-25-1-16,24 26 16,-24-25-16,0 25 15,0-26 1,0 26 0</inkml:trace>
  <inkml:trace contextRef="#ctx0" brushRef="#br0" timeOffset="71621.89">31902 10667 0,'-25'-49'15,"50"98"-15,-50-123 16,50 49-1,0 25 17,-1 0-32,26 25 15,-25 0 1,-25-1 0,25 26-16,-25-25 15,0 0-15,-25 49 16,0-74-1,25 25 1,25-50 15,0-25-31,-1-24 16,1-25 0,0 24-1,-50 51 16,25 73-15,-25 26 0,50-1-1,0 0 1,25-49 0</inkml:trace>
  <inkml:trace contextRef="#ctx0" brushRef="#br0" timeOffset="71815.93">32348 10766 0,'25'-24'16,"-50"48"-16,75-73 31,-25 49-31,0 0 16,-1 0-16,1-25 15</inkml:trace>
  <inkml:trace contextRef="#ctx0" brushRef="#br0" timeOffset="72039.92">32497 10618 0,'0'-25'16,"0"50"15,0-1-15,-25 1-1,50 25 1,-25-1 0,25 26-1,25-1 1,-26-49-16</inkml:trace>
  <inkml:trace contextRef="#ctx0" brushRef="#br0" timeOffset="72676.59">32745 10543 0,'0'0'0,"-25"0"47,1 0 0</inkml:trace>
  <inkml:trace contextRef="#ctx0" brushRef="#br0" timeOffset="73916.57">32919 10618 0,'0'0'0,"-25"0"31,25-25 16,25 25-16,0 0-31,-1-25 16,1 25 15,0 0 0,-25 25-15,25-25 15</inkml:trace>
  <inkml:trace contextRef="#ctx0" brushRef="#br0" timeOffset="74454.85">32968 10593 0,'25'-25'16,"0"25"0,-25-25-1,0 0 1,-25 25-1,-49 25 1,-1-25 0,26 25-1,-1 49 1,50-24 15,75 24-15,-1-49-1,25-25 1,-49-25 0,-50-49-1,49 0 1,-49 49-16,0 50 47,-24-1-32,24 26-15,24 74 16,1-25 0</inkml:trace>
  <inkml:trace contextRef="#ctx0" brushRef="#br0" timeOffset="74790.95">33241 10990 0,'0'24'63,"-24"26"-47,24-25-1,-25 0-15,25 0 16,25-1-1,-1-24 1,26 0 0,-25-49-1,-25 24 1,0 0-16,-50 0 16,25 25-1,-49-25 1,24 25-1</inkml:trace>
  <inkml:trace contextRef="#ctx0" brushRef="#br0" timeOffset="75138.13">33365 10742 0,'-24'0'0,"48"0"0,-48-25 16,24 0 15,24 25-15,1 0-1,0-25-15,0 25 16,0 0 0,-1 0-1</inkml:trace>
  <inkml:trace contextRef="#ctx0" brushRef="#br0" timeOffset="75588.73">33390 10766 0,'0'25'15,"0"-50"-15,-25 50 16,25 0 0,25 0-1,25-25 1,-25 0-16,24 0 15,26-25 1,-1 25 0,-24-50-1,-50 26 1,-25 48 46,0-24-62,0 50 16,0 0 0,25-26-1,0 1 1,25 0-16,25-25 16,-1 0-1,26-25 1,-50 0-1,-25-24 1,-75 24 0,26 0-16</inkml:trace>
  <inkml:trace contextRef="#ctx0" brushRef="#br0" timeOffset="79562.89">26618 9898 0,'0'-25'31,"0"50"188,0 0-203,0 0-16,0 0 15,0 49 1,-25-24 0,25-26-1,0 1-15,0 0 16,25-25 93,0 0-93,-1-25-1,1 25-15,0 0 16,0 0 0,0-25-1,0 25-15,49 0 16,-49-24 0,49 24-1,1 0 1,-51 0 15,26 0-15,24-25-1,26 25 1,-51 0 0,1 0-1,-25 0 1,24 0-1,1-25 17,0 0-32,24 25 15,-49-25 17,24 25-17,-24-24 1,25 24-1,24-25 1,-49 25-16,25 0 16,-26-25 15,-24 0 110,0 0-141,-24-24 15,24 24 1,0 0-16,-25 0 15,0-24 1,0 24-16</inkml:trace>
  <inkml:trace contextRef="#ctx0" brushRef="#br0" timeOffset="84278.4">28478 6996 0,'0'0'0,"-24"24"31,-1-24-16,0 0 1,0-24 0,75 24 77,-25 0-77,24 0 0,1 0-16,-1 0 15,26 0 1,-26 0-16,26 0 0,74-25 16,-100 25-1,26 0-15,-26 0 16,75 0-1,-49-25-15,-26 25 16,26 0-16,-26 0 16,76-25-1,-26 0 1,0 25 0,0 0-1,-24-24 1,24 24-1,25 0 1,-50-25 0,-24 25-1,-25 0 17,24 0-17,-24 0 16</inkml:trace>
  <inkml:trace contextRef="#ctx0" brushRef="#br0" timeOffset="85774.7">30513 6450 0,'0'0'15,"-25"0"-15,0 0 16,50 0 46,24-25-46,1 25-16,0 0 16,24-25-16,-24 25 15,-1-25 1</inkml:trace>
  <inkml:trace contextRef="#ctx0" brushRef="#br0" timeOffset="85923.43">30637 6549 0,'0'0'0,"-50"25"16,75-25 15,24 0-31,1-25 15</inkml:trace>
  <inkml:trace contextRef="#ctx0" brushRef="#br0" timeOffset="86487.84">31306 6202 0,'0'-50'31,"0"25"1,-24 50-17,24 25-15,-25-25 16,0 49-16,0 25 16,0 1-1,25-51 1,-24-74 31,48-24-32,-24-1 1,25-99 0,0 0-1,0 75-15,0-50 16,-1 74-1,1 50 1,-25 25 15,25 50-15,0 24 0,49 124 15,-49-173-16,0-1-15,0 51 16,-1-51 0</inkml:trace>
  <inkml:trace contextRef="#ctx0" brushRef="#br0" timeOffset="86644.74">31306 6400 0,'-24'0'16,"48"0"-16,-73-25 0,24 25 15,0-24 1,25-1-16,50 0 16,-25 0-1,24 0-15</inkml:trace>
  <inkml:trace contextRef="#ctx0" brushRef="#br0" timeOffset="87107.75">31678 6053 0,'0'0'0,"0"-25"15,25 0 16,25 50-15,-25-25-16,24 25 16,1 25-1,-25 24 1,-25 25 0,-50-24-1,50-26 1,-25-49-16,25-25 31,50-24-15,0-75-1,-1 0 17,-24 49-17,-25 51 1,0 73-1,0-24 1,0 25-16,0-1 16,0 1-16,25-1 15,24 26 1</inkml:trace>
  <inkml:trace contextRef="#ctx0" brushRef="#br0" timeOffset="87272.57">32175 6326 0,'0'0'16,"0"-25"-16,24 25 15,1-25-15,74 0 32,1 1-17,-1-1-15</inkml:trace>
  <inkml:trace contextRef="#ctx0" brushRef="#br0" timeOffset="87524.6">32448 5979 0,'0'-25'0,"0"50"0,-25-50 16,0 25-1,25 25 17,0-1-17,0 26-15,25 0 16,-25-1-16,25 50 16,-1 1-1,1-26 1</inkml:trace>
  <inkml:trace contextRef="#ctx0" brushRef="#br0" timeOffset="87773.62">32894 6003 0,'0'-49'16,"0"98"-16,0-123 0,0 49 15,-25 50 32,25 25-47,0 24 16,25 0-16,-25 1 16,0-1-16,0 1 15,25-1 1</inkml:trace>
  <inkml:trace contextRef="#ctx0" brushRef="#br0" timeOffset="88212.98">32894 6103 0,'0'0'0,"0"-50"0,-25 0 15,25 1-15,0-1 16,25 1-16,0-1 15,74 0 1,0 26 15,1 48-15,-76 26 0,-73 49-1,-1 0 1,50-49-16,-25-25 15,50 0-15,25-1 16,49 1 0,-49 0-1,-26 0 1,-48 99 15,-100-25-15,49-49-1,25-50 1,26 0 15,-1-25-31</inkml:trace>
  <inkml:trace contextRef="#ctx0" brushRef="#br0" timeOffset="96243.82">33192 11610 0,'-25'0'62,"0"0"-46,50 0 62,0 25-63,0-25-15,-1 0 16,51-25 0,-26 25-1,-24 0 17,-50 0-17,1 0 1,-76 25-1,26-1 1,24-24 0,25 0 15,50 25-15,0-50-1,74 25 1,-24-24-1,-50 24 1,-50 0 15,-25 24-15,1-24-16,-1 25 16,-25 0-1,51 0-15,-1-25 16,99-25 15,50 0-15,-24 0 15,-51 25-15,-49-24-1,-74 24 1,-1 24-1,1 1-15,-50 0 16,49 0 0,51-25 15,48 0-31,51-25 16,49 0-1,-50 0 16,-98 25 16,-1 0-31,0 0 0</inkml:trace>
  <inkml:trace contextRef="#ctx0" brushRef="#br0" timeOffset="109942.33">719 4540 0,'25'0'31,"-25"-25"-16,-25 0 17,1 0-17,-1 25-15,0 0 16,-25 0-16,1 50 16,24-25-16,-25 0 15,50 74 1,25-25-1,74-24 1,-49-25-16,24 49 16,-49 0 15,-74 26-15,-26-26-1,-49-24-15,50-25 16,24-75-1,50-24 1</inkml:trace>
  <inkml:trace contextRef="#ctx0" brushRef="#br0" timeOffset="110290.58">1017 4813 0,'0'0'0,"-25"0"63,25 24-63,0 1 16,0 25-16,0-1 15,25-24-15,-25 0 16,50 0-1,-25-25 1,-1-25 0,-24 0-1,25-49 1,-50-1 0,1 26-1,-1 49 1,0 0-16</inkml:trace>
  <inkml:trace contextRef="#ctx0" brushRef="#br0" timeOffset="110645.86">1340 4465 0,'24'0'15,"-48"0"-15,48-24 16,1 24 62,-50 0 32,1 0-95,24-25-15</inkml:trace>
  <inkml:trace contextRef="#ctx0" brushRef="#br0" timeOffset="111420.72">1340 4441 0,'-25'-25'31,"25"50"1,0-1-32,25 76 15,-1 48 1,1 1 0,0-50-1,0-49 1,-25-25 31,25-50-32,-25 0 32,-25 25-31</inkml:trace>
  <inkml:trace contextRef="#ctx0" brushRef="#br0" timeOffset="111825.13">1861 4937 0,'0'-25'15,"0"50"-15,0-75 47,0 75-47,0 0 16,0-1-16,24-24 31,1 0-31,-25-24 16,25 24-16,-25-25 15,25-25 1,-50 25-1,0 1 1,0 24 0</inkml:trace>
  <inkml:trace contextRef="#ctx0" brushRef="#br0" timeOffset="112091.51">1935 5210 0,'0'0'0,"0"24"47,25 1-31,0-25-16,-1 0 15,1 0 16,0 0-15,-50-25 0,0 25-16,-24-24 15</inkml:trace>
  <inkml:trace contextRef="#ctx0" brushRef="#br0" timeOffset="112510.62">198 5656 0,'0'0'32,"-24"0"-32,73 0 31,1 0-15,24 0-16,50 0 15,174-50 1,74 1-1,-223 24-15,74 0 16,-124 0 15,-49 25-15,-50-24 15</inkml:trace>
  <inkml:trace contextRef="#ctx0" brushRef="#br0" timeOffset="127964.78">3622 4689 0,'0'-25'31,"0"0"63</inkml:trace>
  <inkml:trace contextRef="#ctx0" brushRef="#br0" timeOffset="129174.95">3597 4763 0,'0'-25'63,"-25"25"-16,25 25-47,0 25 15,-25 24-15,25 0 16,-24 1 0,-1 74-16,0-50 15,0-25 1,25-24-1</inkml:trace>
  <inkml:trace contextRef="#ctx0" brushRef="#br0" timeOffset="129475.75">3572 4713 0,'0'-24'16,"0"48"-16,0-73 15,0 24-15,0 0 16,0 0 0,75 1-1,24-26 1,0-24-1,-49 74 1,-1-25-16,-24 25 16,-25-25-1</inkml:trace>
  <inkml:trace contextRef="#ctx0" brushRef="#br0" timeOffset="129659.29">3547 4937 0,'0'0'16,"-24"24"-16,-26-24 16,50 25-1,50-25 1,74-25 15,0 1-31,-50 24 16</inkml:trace>
  <inkml:trace contextRef="#ctx0" brushRef="#br0" timeOffset="130059.3">4143 4862 0,'0'-25'15,"0"1"16,0 48-15,0 1-16,-25 0 16,0 0-16,0 74 15,1 0 1,24-49 15,49 0-15,-24-50-1,25-25 1,-1 0 0,1-74-1,-50 49 1,-25 25 0,0 0-1,-24 1 1,-26 24-1,26 24-15</inkml:trace>
  <inkml:trace contextRef="#ctx0" brushRef="#br0" timeOffset="130397.88">4490 4862 0,'25'0'16,"-50"0"-16,50 25 0,0 0 15,-25 0-15,0-1 16,24 26 0,-24 0-16,0 24 15,0-49 1,25-75 15,25-74-15,0-25-1,24 25 1,-24 75 0,-1 24-1,-24 25 1</inkml:trace>
  <inkml:trace contextRef="#ctx0" brushRef="#br0" timeOffset="131092.81">6276 4515 0,'0'0'0,"0"25"15,0 0 1,25-1-16,25 1 16,24 0-1,25-25 1,-49 0-16,-25-50 15,-1-24 1,-24 24 0,0 26-1,0 48 17,0 51-17,0 49 1,50 74 15,-50 26-15,0-125-16,0 99 15,-50-49 1,-49-75 0,0-49-1,-25-99 1,50-50-1,49-25 1,25 50 0,25 74-1</inkml:trace>
  <inkml:trace contextRef="#ctx0" brushRef="#br0" timeOffset="131429.06">6971 5408 0,'0'0'16,"0"25"30,-25-25-46,0 25 16,0-1 0,-49 76-1,24-51-15,50 1 16,0 49 0,0-74-16,75 0 15,-26-25 1,51 0-1,-1-25 1</inkml:trace>
  <inkml:trace contextRef="#ctx0" brushRef="#br0" timeOffset="131825.87">7541 4986 0,'-24'0'0,"24"-25"15,-25 25 1,0 0-16,0 0 15,25 25 1,0 0-16,25 25 16,0-50-1,0 25 1,-1-25-16,26-50 31,-50 0-15,0 25-1,-25 1 1,0 24-16</inkml:trace>
  <inkml:trace contextRef="#ctx0" brushRef="#br0" timeOffset="132126.26">7641 5284 0,'0'25'31,"-25"-25"-31,25 25 16,-25 24 0,25-24-1,25-25-15,24 25 16,1-25-1,-25-25 1,-25 0 0,-50-24-1,1 24 1,24 0 0</inkml:trace>
  <inkml:trace contextRef="#ctx0" brushRef="#br0" timeOffset="133362.88">3448 7368 0,'0'-25'47,"0"0"-32,-25 75 1,25-1 0,-49 75-1,-1 25 1,1-25-1,24-74 1,25-75 0,25-74-1,24-75 1,26-24 0,-1 49-1,-49 75 1,0-1-1,-1 1 1,1 74 15,0 24-15,-25 76 0,25 24-1,0 25 1,-1-1-1,1-24 1,-25-24 0,25-75-1,-25 24 1</inkml:trace>
  <inkml:trace contextRef="#ctx0" brushRef="#br0" timeOffset="133575.74">3473 7740 0,'-50'-25'16,"100"50"-16,-124-50 0,49 25 31,50-25-15,-1 0-1,26 25-15,0-24 16,-1-1-16,-24 25 16</inkml:trace>
  <inkml:trace contextRef="#ctx0" brushRef="#br0" timeOffset="133992.47">4044 7467 0,'24'-25'16,"-48"50"-16,48-75 0,-48 26 31,-26 48-16,25-24-15,0 25 16,25 25 0,-25-25-16,50 49 15,0-24-15,74-1 16,1 26 0,-26-26-1,-49 1 1,-50-25-1,-25 0 17,-24-25-17,24-25 1,26-25-16</inkml:trace>
  <inkml:trace contextRef="#ctx0" brushRef="#br0" timeOffset="134326.94">4540 7442 0,'0'0'0,"0"-25"31,-25 25-15,0 25-16,-25 25 15,50 24 1,0 1-1,50-1 1,24 1 15,1-26-15,-75 1 0,0-1-1,-25-24-15,-49 25 16,-1-25-1,1-25 1,49-50 0</inkml:trace>
  <inkml:trace contextRef="#ctx0" brushRef="#br0" timeOffset="134659.71">4837 7690 0,'0'0'0,"0"-25"0,25 25 32,-74 0-17,-1 50 1,50 49 0,25-24-1,24-26 1,51-24-1,-26-25 1,-49-25 0,0-24-1,-50-1 1,0 1 0,0 49-16,0-25 15,-74 50 1</inkml:trace>
  <inkml:trace contextRef="#ctx0" brushRef="#br0" timeOffset="134975.84">5383 7641 0,'0'-25'15,"-25"25"1,0 0-16,1 0 16,-1 25-16,0-1 15,25 1-15,-25 25 16,-24 24 15,49-24-31,49-25 31,26 0-15,24-50 0,0 0-1,-49-25-15</inkml:trace>
  <inkml:trace contextRef="#ctx0" brushRef="#br0" timeOffset="135157.51">5879 7690 0,'25'0'16,"-25"-25"-1,-50 50-15,75-25 0,0 0 47,-25 25-47,0 50 16,0-26 0,0-24-1</inkml:trace>
  <inkml:trace contextRef="#ctx0" brushRef="#br0" timeOffset="135263.91">5954 7591 0,'0'0'0,"0"-25"0,-25-74 31</inkml:trace>
  <inkml:trace contextRef="#ctx0" brushRef="#br0" timeOffset="135877.78">6400 7541 0,'0'0'16,"-25"0"-1,1 0-15,-26 0 16,0 0-16,-24 50 15,24 24 1,50-24 0,0 0-1,50-25 1,49-50 0,-24-25-1,-51-49 1,1 24-1,-25 100 32,25 25-47,-25-1 16,50 51 0,24-26-1,-24-49-15,74-25 16,-25-25 15,-25-74-15,-49-100-1,0-24 1,-25 74 0,-25 75-1,0 99 1,-24 0-1,24 74 1,0-25-16,50 50 16,0 0-1,0-49 1,-1-26 0</inkml:trace>
  <inkml:trace contextRef="#ctx0" brushRef="#br0" timeOffset="136042.17">6772 7665 0,'0'0'15,"-25"0"-15,25-24 16,0-1 0,50-25-1,25 1 1,49-1-16</inkml:trace>
  <inkml:trace contextRef="#ctx0" brushRef="#br0" timeOffset="136742.96">7045 7641 0,'0'24'16,"0"-48"-16,25 48 0,25-24 15,-1-24 1,100-1 0,-99 25-16,-1-25 15,1 0-15,-25-24 16,-25 24 0,-75 25-1,-24 25 1,49 24-1,26 26 1,24-26 0,99-24-1,75-25 1,49-50 0,-25 1-1,-74-1 16,-124 25-15,-74 1 0,-25 24-1,49 49 1,25 26 0,50-26-1,49 1 1,26-50-1,-26 0 1,-24-50 0,-26-24-1,1-100 1,-25 50-16,0-99 16,0 49-1,0 100 16,-25 74 1,1 124-17,-26 50 1,50-75-16</inkml:trace>
  <inkml:trace contextRef="#ctx0" brushRef="#br0" timeOffset="138180.76">9303 6872 0,'24'0'16,"-24"24"0,25 1-16,-25 0 15,0 25-15,25 74 16,0 25 15,-25-75-31,0 0 16,0 50-1,-25-74 1,25-25 0,25-75-1,-25-49 1,74 0-1,1 24 1,-1 51 0,1 24-1,-26 24 1,1 125 15,-50-74-15,0-26-16,25 1 15,-1-50 17,51-50-32,-26 25 15,26-24-15,24-50 16,-74 74 0,-50 0-1,-25 25 1,-24 25-1,24 24 1,50 26 0,25-50-16,0-1 15,25 1-15,74 0 16,-50-25 15,-49-25-15,0 0-1,-75-49 1,-24 0 0,49-1-1,25 50 1,74 1 0,-49 48-16,25-24 15,-25 0-15,24 50 16,-24 0-1,-25 24 1,0-24 0,-25-26-16,0 51 15,50-100 32,0-25-47,74-74 31,0 50-15,-49 49 0,-25 0-16,0 25 15,-1 124 17,-48-74-32,24-25 15,0 0 1,-25-25-1,124-100 1,-25 1 0,1 50-1,-50 24 1,-1 50 15,-24 49-15,0-24-16,0-1 15,75 26 1</inkml:trace>
  <inkml:trace contextRef="#ctx0" brushRef="#br0" timeOffset="138543.46">11312 7269 0,'0'0'15,"0"-25"-15,0 0 16,-25 0-1,0 75 17,25-25-32,-24 49 15,-1-24-15,25-1 16,0 75 15,49-124-15,26 0-1,-50-49 1,-1-51 0,-24-24-1,0 50 1,0 49 0,0 0-1,-49 50 1</inkml:trace>
  <inkml:trace contextRef="#ctx0" brushRef="#br0" timeOffset="138977.81">11957 7120 0,'0'-25'0,"-99"99"16,198-123-16,-99-1 0,-50 25 0,1 25 15,-1 0-15,-24 0 31,24 25-15,25 25 0,75-25-1,49-25 1,-24 0 0,-51 0-1,1 24 1,-25 1-1,0 99 1,25 50 0,-25 74-1,0 0 1,-25-25 15,0-99-31,-49-99 31,-25-99-15,24-100 0,50-99-1,25 124-15</inkml:trace>
  <inkml:trace contextRef="#ctx0" brushRef="#br0" timeOffset="140014.68">12106 7269 0,'25'0'31,"-1"0"-15,1 0 0,0 0-16,25 0 15,-26-25-15,1 0 0,0 25 16,0-50 0,-25 1-1,0-1 1,-25 50-1,-49 25 1,-1 25 0,26 49-1,73 25 1,51-75 15,74-24-15,0-50-1,-50 1 1,-74-1-16,-1-50 16,1 26-1,-25-26 1,0 51 15,0 48-15,25 26-1,0 24 1,-50 1 0,25-50-1,0-1-15,25-73 32,49-50-17,25-1 1,1 51-1,-26 24 17,-49 50-32,0 24 15,-1 26 1,1-1 0,-25-49-1</inkml:trace>
  <inkml:trace contextRef="#ctx0" brushRef="#br0" timeOffset="140661.76">13396 7269 0,'-25'0'0,"50"0"0,-25-25 16,25 25 0,-25-50-16,49 25 15,1 1 1,-50-1 15,25 25-31,-25-25 31,-25 50-31,-25 24 16,25 1 0,50-25-1,50 0 1,24-25-1,0-25 1,0 0 0,-24-25-1,-26 50 1,-49-24 0,25 48 15,0 1-31,0 0 15,24 25 1,-24-75 31,25-25-31,-25 25-1,24-24-15,1 24 16,-1 25-16,26-25 15,-1 25 1,-24 25 0,-1 25-1,-49-26-15,0 76 16,-49-26 15,-26-49-15,1 0-16</inkml:trace>
  <inkml:trace contextRef="#ctx0" brushRef="#br0" timeOffset="141259.84">15430 6971 0,'0'-25'31,"0"50"-31,0 49 31,-25-49-31,0 74 16,50-49 0,25-25-1,-1-25-15,26 25 16,-1-50-16,25 0 0,-24 25 16,24-74-1</inkml:trace>
  <inkml:trace contextRef="#ctx0" brushRef="#br0" timeOffset="141489.59">15529 6797 0,'0'0'0,"-25"0"0,25-25 47,25 25-47,74-24 16,-49-1-1,49 0 1,-74 25-16</inkml:trace>
  <inkml:trace contextRef="#ctx0" brushRef="#br0" timeOffset="141630.06">15604 6946 0,'0'25'15,"-25"0"1,124-50 0</inkml:trace>
  <inkml:trace contextRef="#ctx0" brushRef="#br0" timeOffset="142061.94">16224 6847 0,'-50'-25'15,"100"50"-15,-149-50 16,74 25-16,-25 0 16,0 25-1,50 0 1,50-25-1,74 0 1,-74 0-16,74 24 16,-50 1-1,-24 25 1,-1 24 15,-24 26-15,0-1-1,0-74-15,0-1 16,-25 1 0,24-50-1,-24 1 1,50-76 0,-25-148-1,0 124 1,0 50-1,-25 24 1</inkml:trace>
  <inkml:trace contextRef="#ctx0" brushRef="#br0" timeOffset="142325.6">17489 7120 0,'0'25'78</inkml:trace>
  <inkml:trace contextRef="#ctx0" brushRef="#br0" timeOffset="143210.34">9104 9948 0,'0'-25'15,"0"50"-15,0-75 0,0 25 32,25 50-17,-25 25 1,25-25-16,49 24 15,25-49 1,-49-25 0,24 1-16,-24-26 15,0-24 1,-26 24 0,1 25-1,-25 0 1,0 100-1,-25 74 1,25 49 0,-24 25-1,-26 1 1,0-51 15,-74-74-15,50-99-1,0-99 1,24-25 0,50 50-16</inkml:trace>
  <inkml:trace contextRef="#ctx0" brushRef="#br0" timeOffset="143478.6">9997 9501 0,'0'-25'0,"0"50"46,-25-25-46,25 50 16,-24-25 0,24-1-16,-25 1 0,25 0 15,-25 0 1</inkml:trace>
  <inkml:trace contextRef="#ctx0" brushRef="#br0" timeOffset="143644.63">10196 9427 0,'0'0'0,"24"0"16,-48 25-1,-1-1-15,25 1 16,-25 0-16,-25 74 16,26-24-1</inkml:trace>
  <inkml:trace contextRef="#ctx0" brushRef="#br0" timeOffset="143943.46">10345 10221 0,'0'24'16,"99"-48"31,-25 24-47,1-25 15,-1 0-15,75-25 16,-124 50-16</inkml:trace>
  <inkml:trace contextRef="#ctx0" brushRef="#br0" timeOffset="144609.65">12081 9700 0,'0'-25'31,"0"50"-15,0-1-16,-25 1 15,75 25 1,24-25 0,50-50-1,-49-50 1,-1 1 0,-49 24-1,-50 75 32,25 25-31,-25-1-16,25 76 15,-25 48 1,-24 1 0,24-25-1,-25-25 1,1-50-1,-26-74 1,26-74 0,24-75-1,50 0 1</inkml:trace>
  <inkml:trace contextRef="#ctx0" brushRef="#br0" timeOffset="144849.26">13048 8955 0,'0'-24'16,"-24"24"-1,24 24 1,-50 26-16,25-25 16,-49 49-1,74-24-15</inkml:trace>
  <inkml:trace contextRef="#ctx0" brushRef="#br0" timeOffset="145118.23">13247 10047 0,'25'0'0,"0"25"16,-1-50-16,100 0 15,-49 25 1,-1-25-16,25 25 16,75-49-1,-25 24 1,-75-25 0</inkml:trace>
  <inkml:trace contextRef="#ctx0" brushRef="#br0" timeOffset="145327.5">13842 9799 0,'0'0'15,"-25"-25"1,1 25-16,-1 0 16,25 25-1,0 74 1,25 75-1,-1-50 17,-24-75-32</inkml:trace>
  <inkml:trace contextRef="#ctx0" brushRef="#br0" timeOffset="145793.79">14562 9724 0,'0'0'0,"0"-49"16,0-26-1,-50 75 1,50 25 0,0 50-1,74-26 1,1-24-16,24-25 15,0-50 1,-24-24 0,-50 0 15,-25 24-15,0 75-1,-25 49 16,25 75-15,25 25 0,-25-1-1,-50-24 1,-49-74 0,-50-51-1,99-24-15,-49-74 16,74 24-1</inkml:trace>
  <inkml:trace contextRef="#ctx0" brushRef="#br0" timeOffset="146009.76">15380 9724 0,'0'0'0,"25"0"16,0 0-16,0 0 15,24-24 1,-24 24 0,99 0-1,0-25 1,0 25 0,-74-25-16,-25 25 15</inkml:trace>
  <inkml:trace contextRef="#ctx0" brushRef="#br0" timeOffset="146160.68">15653 9849 0,'-25'24'15,"50"-48"-15,-74 48 16,49 1 0,24-25-1,26 0-15,99-25 16,-75 1-16</inkml:trace>
  <inkml:trace contextRef="#ctx0" brushRef="#br0" timeOffset="146551.94">16621 9650 0,'-25'25'0,"50"-50"0,-1 0 0,-24 0 16,-24 1-1,-1 24 1,0 0-1,-25 24 1,1 76 0,24-51-1,0 51 1,50-1 0,49-25-1,26-24 1,24-50-1,0-25 1,-25-25 0,-49-24-1,-50-25 1,-50-1 0,0 76-1,-148-51 1,49 50-1</inkml:trace>
  <inkml:trace contextRef="#ctx0" brushRef="#br0" timeOffset="150643.56">3423 12726 0,'0'-25'15,"0"1"-15,0 73 0,0-123 31,-24 123 1,-1-24-17,0 25-15,0-1 16,-24 51-16,-1-26 31,75-99 0,0 0-15,24-99 0,50-49-1,-24-26 1,-26 75 0,-49 75-16,0 24 15,25 25 16,-25 49-31,25 75 16,0 50 15,-25-25-15,25 0 0,-25-100-16,0 1 15,0 0-15</inkml:trace>
  <inkml:trace contextRef="#ctx0" brushRef="#br0" timeOffset="150798.99">3448 12925 0,'0'0'16,"-25"-50"-1,75 25 1,-25 0-16,49 25 15,-24-24-15</inkml:trace>
  <inkml:trace contextRef="#ctx0" brushRef="#br0" timeOffset="151160.53">3895 12602 0,'0'-49'15,"0"98"-15,-25-74 31,25 50-15,0 50 0,0 24-1,25-50 1,49-24 0,-49-25-16,25 0 15,-1-49 1,-24-51-1,0 26 1,0 49 0,-25 50 15,24 49-15,-24 50-1,0-74 1</inkml:trace>
  <inkml:trace contextRef="#ctx0" brushRef="#br0" timeOffset="151577.63">4341 12627 0,'0'0'0,"25"-50"0,0 26 15,49-1 1,1 25-1,-26 25 1,-24 74 0,-50 0-1,25-49 1,-25-26-16,25-73 47,25 24-32,0-25-15,0-24 16,0 0 0,-25 98 15,0 26-15,0 24-1,25 1 1,24-1-1,1-74-15,-1 0 16,-24 25-16</inkml:trace>
  <inkml:trace contextRef="#ctx0" brushRef="#br0" timeOffset="151760.44">5110 12602 0,'0'-25'16,"-25"125"-1,50-175-15,-50 50 16,25 50 0,0 25-1,0 49 1,0-25 0,0-24-16</inkml:trace>
  <inkml:trace contextRef="#ctx0" brushRef="#br0" timeOffset="151907.62">5110 12404 0,'0'-25'16,"0"50"-16,-25-75 0,1 50 15</inkml:trace>
  <inkml:trace contextRef="#ctx0" brushRef="#br0" timeOffset="152161.19">5234 12280 0,'25'24'47,"-25"26"-47,0 0 16,-25-1-16,25 26 15,0 24-15,0-25 16,0 1 0,25-1-1,0-49-15,0-25 0,24-25 16</inkml:trace>
  <inkml:trace contextRef="#ctx0" brushRef="#br0" timeOffset="152378.09">5507 12428 0,'25'50'32,"-50"-100"-32,0 26 15,1 73 1,24 51-1,24 24 1,26-25 0,24-50-1,26-24 1,-51-25 0</inkml:trace>
  <inkml:trace contextRef="#ctx0" brushRef="#br0" timeOffset="152548.51">5954 12553 0,'0'-50'16,"0"25"-16,-25 25 16,50 75-16,-75-150 15,25 100 1,25 25 0,0 49-1,25 0 1,-25 0-1,25-74-15</inkml:trace>
  <inkml:trace contextRef="#ctx0" brushRef="#br0" timeOffset="152679.64">5978 12553 0,'0'0'0,"0"-25"0,0 0 16,0 0-1</inkml:trace>
  <inkml:trace contextRef="#ctx0" brushRef="#br0" timeOffset="153580.94">6326 12577 0,'0'0'0,"0"-24"15,-50 24-15,25 24 16,-24-24-16,24 25 16,-25 0-16,26 49 15,24-24 1,49 0 0,26-50 15,-1-25-16,0-25 1,-24-24 0,-25 49-1,24 0 1,26 75 0,-1-1-1,-49 1 1,0 0-1,-25-26 17,25-73-17,-1-26 1,26 1 0,-25 74-1,0 0 16,0 25-31,-25 24 16,24-24 0,26 0-1,0-25 1,-1-50 0,-24 1-1,0 24 1,-25 0 15,0 75-15,0-25-16,25-25 31,-25-25-15,49 25-1,-49-75 1,50 26-1,-50 24 1,-25 99 15,0 26-15,25 98 0,0 75-1,-49 25 1,-1-100-1,-49-99 1,0-99-16,-26-99 16</inkml:trace>
  <inkml:trace contextRef="#ctx0" brushRef="#br0" timeOffset="153993.87">9079 12230 0,'25'-25'16,"-50"50"-16,50-25 31,-25 25-15,0 24-1,0 75 1,50-24 0,-25-75-16,99-1 15,-75-24 1,26-24-16</inkml:trace>
  <inkml:trace contextRef="#ctx0" brushRef="#br0" timeOffset="154210.56">9179 12230 0,'0'0'0,"-25"-50"31,25 26-31,49-1 16,26-25 15,49-24-15,-50 49-16</inkml:trace>
  <inkml:trace contextRef="#ctx0" brushRef="#br0" timeOffset="154343.73">9179 12280 0,'0'0'16,"24"-25"-16,100 25 15</inkml:trace>
  <inkml:trace contextRef="#ctx0" brushRef="#br0" timeOffset="154693.21">9675 12205 0,'-124'50'31,"99"-50"-31,0 25 16,25-1-1,50 26 1,24 0 0,-24-1-1,-1 26 1,1 24-1,0-49 1,-1-26 0,1-24-1,-1-49 1,1-50 0,-25 49-16,0-124 15,49 25 16,-24 50-15,-26 74-16</inkml:trace>
  <inkml:trace contextRef="#ctx0" brushRef="#br0" timeOffset="154827.69">10469 12329 0,'24'25'15,"-48"-50"-15,48 75 16,1-50 0,0 0-16</inkml:trace>
  <inkml:trace contextRef="#ctx0" brushRef="#br0" timeOffset="155644.68">10196 14314 0,'0'0'15,"0"-25"1,0 50 15,0 0-15,0 49 0,24 1-1,-24-51 1,0-73 15,0-1-31,25 0 16,25-98-1,24 48 1,-24 76 0,-25 24-1,24 24 1,-24 76-1,-25-51 1,0-24 15,25-75-15,25-24 0,24-25-1,0 49 1,1 50-1,-50 0-15,-1 0 16,26 99 0,-25 1-1,-25-1 1,-25-50 15</inkml:trace>
  <inkml:trace contextRef="#ctx0" brushRef="#br0" timeOffset="155911.43">11138 13843 0,'25'-50'0,"-124"248"0,173-346 0,-24 73 16,0 75-1,-26 0 1,-24 25-1,25 25-15,-50 24 16,25-24 0,0-26-1,75-48 1,49-26 15,0 0-15,-75 26-16</inkml:trace>
  <inkml:trace contextRef="#ctx0" brushRef="#br0" timeOffset="156079.29">11709 14165 0,'0'0'16,"0"25"-16,25-25 31,24-25-16,26 0 1,-1 0-16,125-49 16</inkml:trace>
  <inkml:trace contextRef="#ctx0" brushRef="#br0" timeOffset="156893.84">12924 14016 0,'0'-25'47,"0"50"-47,0 0 0,0 0 15,0 24 1,0 1-16,25-25 0,-25 24 15,0-73 17,25-1-17,-25-25 1,50-49 0,-1 25-1,1 74 1,-1 0-1,-24 24 1,0 26 0,-25 0-1,0-26 1,0 1 0,0-74-1,25-1 1,25-24-1,24 24 1,-24 50-16,-1 0 16,26 50-1,-51 24 1,26 25 0,-25-74-1</inkml:trace>
  <inkml:trace contextRef="#ctx0" brushRef="#br0" timeOffset="157144.84">14066 14041 0,'24'0'15,"-24"-25"1,50 25-16,-25 0 16,24 0-16,26-25 15,-1 25 1,75-24-16,-25-1 31,-99 25-31</inkml:trace>
  <inkml:trace contextRef="#ctx0" brushRef="#br0" timeOffset="157378.01">14363 13793 0,'-25'0'15,"50"0"-15,-74 0 0,24-25 16,0 25-1,25 50 1,0-1 0,0 51-1,25 24 1,-25 24 0</inkml:trace>
  <inkml:trace contextRef="#ctx0" brushRef="#br0" timeOffset="157827.71">15157 13743 0,'0'-25'0,"-25"50"47,25 0-31,0 25-16,0 24 15,-25 1-15,50 49 16,-25-100-1,0 26-15,0-25 16,0 0 0</inkml:trace>
  <inkml:trace contextRef="#ctx0" brushRef="#br0" timeOffset="158061.17">15827 13892 0,'25'0'15,"24"0"1,-24 0 0,25-25-16,99 25 15,-1-24 1,-48-1-1,-76 25 1</inkml:trace>
  <inkml:trace contextRef="#ctx0" brushRef="#br0" timeOffset="158211.71">16000 14041 0,'0'0'16,"-24"25"-16,-1-25 0,25 25 31,49-25-31,1 0 16,124-50-16</inkml:trace>
  <inkml:trace contextRef="#ctx0" brushRef="#br0" timeOffset="158561.53">17216 13669 0,'-25'25'15,"50"-50"-15,-50 0 16,0 25-16,1 0 16,-51 50-1,1 24 1,-1 25 0,51-24-1,24 24 1,49-25-1,50-49 1,75-25 0,-25-49-1,-50-1 1,-74 25-16,0-24 16,-50-75-1,-124-50 1,0 124-1,75 50 1</inkml:trace>
  <inkml:trace contextRef="#ctx0" brushRef="#br0" timeOffset="160344.81">10766 15877 0,'-25'-25'16,"25"50"46,25 0-62,-25-1 16,25 26-16,-25 0 15,0 74 1,25-75-16,-25 26 16,0-26-1,0-24 1,25-75 15,-25 26-31,24-125 16,51 25-1,-26 49 1,1 75 0,-25 50-1,0 49 1,-50 25 15,25-49-15,0-51-16,0-48 31,25-1-15,0-50-16,24-98 15,26 24 1,-1 74 0,-24 51-1,-26 73 1,1 51-1,0 48 1,0 1 0,-25-99-16</inkml:trace>
  <inkml:trace contextRef="#ctx0" brushRef="#br0" timeOffset="160813.15">12726 16125 0,'0'0'0,"-25"0"16,0 0-16,50 0 31,0 0-15,25 0-16,49 0 16,0-25-1,0-25 1,-24 26-1</inkml:trace>
  <inkml:trace contextRef="#ctx0" brushRef="#br0" timeOffset="160994.79">12900 16224 0,'-50'25'16,"124"-124"-16,-98 173 0,-51-24 0,26-50 31,49 24-15,-25-24-1,149-24 1,-50 24-16</inkml:trace>
  <inkml:trace contextRef="#ctx0" brushRef="#br0" timeOffset="161844.7">14289 16050 0,'0'0'16,"0"-24"15,-25 48 1,25 1-17,0 25-15,-25 49 16,50-25-1,0-24 1,0-25 0,-1 0-1</inkml:trace>
  <inkml:trace contextRef="#ctx0" brushRef="#br0" timeOffset="162083.68">14264 16472 0,'0'0'16,"-50"25"-16,26-25 15,-1 0 1,50 0 0,49 0-1,75-25 1,0 0-1,0 0 1,-75 1 0</inkml:trace>
  <inkml:trace contextRef="#ctx0" brushRef="#br0" timeOffset="162478.46">14438 16770 0,'-25'0'16,"50"0"-16,-25 0 0,24-25 16,76 0-1,-51 25 1,26 0-16,-50 50 15,-25-25 1,0-1-16,-25 26 16,-50 99-1,-24-25 1,49-74-16,26-26 16,-1 1-16,0 0 15,75-50 32,74-24-31,25-1-1,-25 0 1</inkml:trace>
  <inkml:trace contextRef="#ctx0" brushRef="#br0" timeOffset="163118.47">16224 16224 0,'-25'0'15,"50"0"-15,-75 0 16,25 0 0,50 0 62,25 0-78,24 0 15,-24-25 1,-1 25-16,1-25 16,0 25-16,24-24 15,0-1 1,-74 0 0</inkml:trace>
  <inkml:trace contextRef="#ctx0" brushRef="#br0" timeOffset="163366.5">16472 15926 0,'0'-24'16,"-25"24"-1,50 24-15,-75-48 0,25 73 16,25-24-1,-24 49 1,24-24-16,0 0 16,24 49-1,-24-50 1,25 1-16</inkml:trace>
  <inkml:trace contextRef="#ctx0" brushRef="#br0" timeOffset="163549.57">16323 16596 0,'-25'0'31,"25"25"-15,50-25-1,49-25 1,0 25-16,149-49 15</inkml:trace>
  <inkml:trace contextRef="#ctx0" brushRef="#br0" timeOffset="164061.38">17762 16100 0,'-50'-50'16,"100"100"-16,-125-100 0,75 26 15,0 48 32,25 1-47,-25 0 16,0 25-16,25-1 15,-25-24-15,25 25 16,0-26 0,-1-24-1,1-49 1,0-26 0,-25-73-1,-50-26 16,-24-25-15,0 75 0,24 50-1,50 24 1,74 1 0,1 49-16,98-25 15,26 0 1,-75 25-1,-99 0 1</inkml:trace>
  <inkml:trace contextRef="#ctx0" brushRef="#br0" timeOffset="164428.51">18184 15629 0,'-25'0'16,"50"-25"15,24 25-31,-24 0 16,25 0 0,-26 74-1,-48 1 1,-26-26-1,50-24 1,0 0 0,25 0-1,24-25 1,-24 49 0,-25 51 15,-25-76-31,-24 1 15,-50 25 1</inkml:trace>
  <inkml:trace contextRef="#ctx0" brushRef="#br0" timeOffset="164727.47">17687 16596 0,'-24'25'15,"73"-25"1,-24-25-16,124 0 16,49-24-1,75 24 1,0-25 15,-75 25-15,-73 1-1,-101 24 1</inkml:trace>
  <inkml:trace contextRef="#ctx0" brushRef="#br0" timeOffset="165013.12">18556 16695 0,'0'25'31,"24"0"-15,1 0-16,-25 49 15,-25 50 16,-49 0-15,49-99-16,-24 25 16,49-25-1,99-50 1,74-50 0,51-24-1</inkml:trace>
  <inkml:trace contextRef="#ctx0" brushRef="#br0" timeOffset="165377.54">19697 16001 0,'-25'0'16,"25"25"-1,-25-1 1,25 1-16,-25 25 15,25-1-15,-25-24 16,25 50 0,50-51-1,25-24 1,24-49 0</inkml:trace>
  <inkml:trace contextRef="#ctx0" brushRef="#br0" timeOffset="165678.14">19697 15629 0,'0'0'0,"-50"0"31,50 24-31,-25 1 15,25 25 1,25-25 0,0-1-1,0-73 1,-25 24-16,0-25 16,-50 26-1,0 24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15.4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11,'0'-8,"0"5,8 11,3 13,8 18,8 11,7 13,15 11,6 9,10 7,11 4,7-6,-2-10,-6-10,-17-1,-18-12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16.2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228 495,'-1'2,"1"0,0 0,-1-1,0 1,1 0,-1-1,0 1,0 0,0-1,0 1,0-1,0 1,0-1,0 0,-1 1,-1 0,-7 10,-26 41,-36 74,29-49,16-36,27-41,-1-1,1 1,0 0,-1-1,1 1,0 0,-1-1,1 1,-1-1,1 1,-1-1,1 1,-1-1,0 1,1-1,-1 0,0 1,1-1,-1 0,0 0,1 1,-1-1,0 0,1 0,-1 0,0 0,0 0,0 0,0-1,0 0,1 0,-1-1,1 1,-1 0,1 0,0 0,-1-1,1 1,0 0,0-1,0 1,0 0,0-1,0-1,2-25,1 1,2-1,12-43,35-84,-46 138,107-270,-68 177,-42 102,1-2,0-1,0 0,2 1,-1 0,1 0,12-14,-18 24,0-1,0 1,1 0,-1-1,0 1,0-1,1 1,-1 0,0-1,1 1,-1 0,0 0,1-1,-1 1,1 0,-1 0,0-1,1 1,-1 0,1 0,-1 0,1 0,-1 0,1 0,-1 0,1 0,-1 0,0 0,1 0,-1 0,1 0,-1 0,1 0,-1 0,1 1,-1-1,0 0,1 0,-1 0,1 1,-1-1,0 0,1 1,-1-1,1 1,6 22,-1 23,-3 0,-3 69,-1-10,7 1,5-1,42 175,-42-235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16.7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35 583,'-4'-4,"0"0,1-1,0 1,0-1,0 1,1-1,0 0,-1 0,2 0,-1-1,1 1,-1 0,1-1,1 1,-1 0,1-1,0 1,0-1,1 1,-1-1,1 1,1 0,-1-1,1 1,0 0,0 0,0 0,0 0,1 0,6-7,10-6,1 2,0-1,1 2,37-19,-8 4,219-129,-234 138,53-44,-30 22,-63 49,0 1,0 0,1 0,-4 8,0 0,-7 11,2 1,1 0,1 1,-11 43,19-59,1-1,-1 1,2-1,0 1,0-1,1 1,1 0,0-1,0 1,1 0,1-1,0 0,0 0,8 17,-8-23,-1 0,2-1,-1 1,0 0,1-1,0 0,0 0,0 0,1-1,-1 1,1-1,0 0,0 0,0-1,0 1,0-1,1 0,-1-1,1 1,-1-1,1 0,0-1,-1 1,1-1,0 0,-1 0,1-1,0 0,8-2,-3 0,0 0,-1-1,1 0,-1-1,0 0,0 0,-1-1,1-1,-1 0,-1 0,1 0,-1-1,-1-1,9-10,5-15,-2 0,-1-2,15-40,-18 38,2 0,32-52,-46 85,0 1,0 1,0-1,0 0,1 1,-1 0,1-1,0 1,5-2,-8 4,1 0,-1 1,0-1,1 1,-1 0,0-1,1 1,-1 0,1 0,-1 0,1 0,-1 0,1 0,-1 0,1 0,-1 1,0-1,1 0,-1 1,0-1,1 1,-1 0,0-1,1 1,-1 0,0 0,0 0,0 0,0 0,0 0,0 0,0 0,1 2,6 10,-1 1,0-1,-1 2,-1-1,0 1,-1-1,0 1,2 19,-2-13,26 130,-14-85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17.2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1 225,'1'-5,"0"-1,1 1,-1 0,1-1,1 1,-1 0,1 0,0 0,0 1,0-1,0 1,1 0,5-5,6-10,-3 2,1 0,1 2,0-1,2 2,21-18,-33 29,0 1,0-1,0 1,0 0,1 0,-1 0,1 1,-1 0,1 0,0 0,-1 0,10 0,-10 2,0-1,-1 1,1 0,-1 0,0 1,1-1,-1 1,0-1,0 1,0 0,0 0,0 0,0 1,0-1,-1 1,1 0,-1-1,0 1,3 5,0 0,-1 0,0 1,-1 0,0 0,0 0,-1 0,0 0,-1 0,0 0,0 1,-1-1,-1 11,0 6,-2 0,-2 0,-7 29,1-17,-2-1,-29 62,38-92,3-10,7-17,18-32,2 0,44-63,-18 30,-29 42,-19 27,-11 22,-14 24,9-6,1 0,1 1,1 0,-7 35,13-45,0 1,1 0,1 1,1-1,0 0,1 0,0 0,6 24,-5-35,0 1,0 0,0-1,1 1,0-1,0 1,0-1,1 0,0-1,0 1,0-1,0 1,1-1,-1-1,1 1,0-1,0 1,1-1,-1-1,1 1,-1-1,1 0,0 0,0-1,10 2,22 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17.5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51 120,'8'0,"3"-8,0-11,-3-10,-10 0,-13 5,-4 14,1 17,4 16,4 11,4 17,3 6,1 3,2-2,1-9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17.9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63 329,'0'-8,"0"-10,-9-11,-10 1,-2-4,11 4,6 6</inkml:trace>
  <inkml:trace contextRef="#ctx0" brushRef="#br0" timeOffset="1">392 0,'7'0,"-4"8,-3 11,-10 10,-3 16,1 17,2 13,11 10,13 7,12 3,18-6,17-18,7-21,7-20,-1-14,-5-10,-14-6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18.2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77 50,'0'-16,"-8"-5,-3 8,1 16,-6 14,0 13,2 17,12 8,6 11,10 3,11 5,9-2,7-13,12-9,6-13,-8-12</inkml:trace>
  <inkml:trace contextRef="#ctx0" brushRef="#br0" timeOffset="1">688 238,'8'-7,"-6"-12,-2 6,-2 14,0 13,-1 14,2 9,7 14,4 7,0-6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18.7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302 89,'0'-4,"-1"1,0 0,1-1,-2 1,1 0,0 0,-1 0,1 0,-1 0,0 0,0 0,0 0,-1 1,1-1,0 1,-1 0,0-1,1 1,-1 0,0 1,0-1,0 0,-5 0,-1-3,-1 1,-1 0,1 1,0 0,-1 1,-12-2,15 4,0 1,1 0,-1 0,1 0,-1 1,1 0,0 0,-1 1,1 0,0 1,1-1,-1 1,1 0,-1 1,1 0,1 0,-1 0,1 0,0 1,0 0,0 0,1 0,0 1,-6 13,9-17,0-1,1 1,0-1,-1 1,1 0,0-1,0 1,1-1,-1 1,0 0,1-1,0 1,0-1,-1 1,1-1,1 0,-1 1,0-1,1 0,-1 0,1 0,-1 0,1 0,0 0,0 0,0 0,3 1,1 2,1 0,0-1,0 0,0 0,1 0,-1-1,13 3,-13-4,1-1,0 0,-1 0,1-1,0 0,0 0,0-1,0 0,-1-1,12-2,5-5,43-21,-48 20,-1 2,1 0,30-8,-46 15,1 0,-1 1,1-1,0 1,-1 0,1 0,-1 0,1 1,0-1,-1 1,1-1,-1 1,1 1,-1-1,0 0,1 1,-1-1,0 1,0 0,0 0,0 0,3 4,-1 1,1 0,-1 0,0 0,0 1,-1 0,0 0,5 15,4 15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19.4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6,'1'0,"1"0,-1 0,1 1,-1-1,0 0,1 1,-1 0,0-1,0 1,1 0,-1 0,0-1,0 1,0 0,0 0,0 0,0 0,0 0,1 3,15 27,-13-21,3 5,-1 0,6 29,-9-31,1 0,0 0,0-1,1 1,8 12,-12-22,1-1,0 0,0 1,-1-1,1 0,0 0,1 0,-1 0,0 0,0-1,1 1,-1-1,1 1,0-1,-1 0,1 0,0 0,0-1,3 2,-1-2,-1 0,1 0,0-1,0 1,-1-1,1 0,-1 0,1-1,-1 1,9-5,1-2,-1 0,0-1,0 0,-1-1,0-1,12-14,-9 9,-7 5,1 1,0 1,0 0,1 0,17-12,-24 20,-1 0,1 0,-1-1,1 1,-1 1,1-1,-1 0,1 1,0-1,-1 1,1 0,0 0,0 0,-1 0,1 0,0 0,-1 1,1 0,0-1,-1 1,1 0,-1 0,1 0,-1 1,0-1,1 1,-1-1,0 1,0 0,0-1,0 1,0 0,2 4,21 23,-10-9,2-1,0-1,1-1,27 21,-39-34,0-1,0 1,0-1,0 0,0 0,1-1,-1 0,1 0,0-1,0 1,-1-2,1 1,0-1,0 0,0 0,0-1,0 1,0-2,-1 1,12-5,-10 3,0 0,-1-1,1 0,-1-1,0 1,-1-1,1-1,-1 1,0-1,0 0,0-1,5-8,3-7,-1-1,16-38,-1 2,-27 57,0 0,0 0,0 0,0 1,0-1,0 1,0-1,1 1,-1-1,1 1,-1 0,3-2,-4 3,1 0,-1 0,0 0,1 0,-1 0,1 0,-1 0,1 0,-1 0,1 0,-1 0,0 0,1 0,-1 0,1 0,-1 0,1 1,-1-1,0 0,1 0,-1 0,1 1,-1-1,0 0,1 1,-1-1,0 0,0 1,1-1,-1 0,1 2,2 4,0 1,-1 0,1 0,-1 0,1 8,-1-7,79 272,-44-172,37 178,-70-266,0-1,-1 1,-2-1,0 1,-1 0,-3 30,1-42,1 0,-2-1,1 1,-1-1,0 0,0 0,-1 0,1 0,-2 0,1-1,-1 0,0 0,0 0,-1 0,0-1,0 0,0 0,0-1,-11 6,-3 0,-1-1,0-1,-1-1,0-1,0 0,-1-2,0-1,-30 1,13-3,0-2,0-2,-76-15,83 10,-50-20,-13-14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19.8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1,'8'7,"2"12,0 10,-1 15,4 10,1 3,6-1,8-1,6-11,14-12,15-4,12-14,3-11,-6-12,-13-6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20.1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71 299,'-8'0,"-10"-8,-3-11,3-10,12-8,15 2,23-1,13 6,15 0,13 5,3-1,-12 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15.7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1 182,'16'0,"14"-9,17-2,17 1,13 1,18-5,17 0,21 2,20 3,16 3,11-5,-1-1,-6 2,-10-6,-24 0,-27 3,-34 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20.6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 92,'-8'7,"-10"4,13-1,24-2,17-2,18-2,0-3</inkml:trace>
  <inkml:trace contextRef="#ctx0" brushRef="#br0" timeOffset="1">691 45,'-40'-1,"-52"3,91-2,0 0,-1 0,1 0,0 0,0 1,0-1,0 0,0 0,-1 1,1-1,0 1,0-1,0 1,0-1,0 1,0 0,0-1,1 1,-2 1,2-1,0-1,0 1,0-1,0 1,0 0,0-1,0 1,0-1,1 1,-1 0,0-1,0 1,1-1,-1 1,0-1,1 1,-1-1,0 1,1-1,-1 1,1-1,-1 0,1 1,-1-1,1 1,46 25,-42-23,39 19,0 3,-1 1,-2 2,-1 2,-1 1,-1 3,-2 1,-2 1,34 47,-27-22,-21-29,26 32,-39-56,1 0,-1 0,1-1,0 0,1 0,0-1,0 0,14 7,-20-12,1 1,-1 0,1-1,0 0,0 0,0 0,0-1,0 1,0-1,0 0,0 0,0 0,0-1,0 1,-1-1,1 0,5-2,-4 1,-1-1,1 1,-1-1,0 0,1-1,-1 1,-1-1,1 0,-1 0,1 0,3-7,4-8,-1-1,-1 0,-1-1,-1 0,4-22,5-30,-3-1,-4-1,-1-140,-8 165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21.1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1,'0'8,"0"10,0 19,0 11,0 5,0 1,0-8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21.5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 86,'-7'-9,"-12"-10,-2-10,3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21.9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0,'0'3,"-1"0,0 1,1-1,-1 0,-1 0,1 0,0-1,-1 1,-2 4,-10 24,14-25,0 0,-1 0,2 0,-1 0,1 0,0 0,0-1,1 1,-1 0,1-1,1 1,-1-1,1 0,0 1,0-1,6 7,7 7,0 0,32 26,-17-16,5 5,-20-21,-1 1,-1 0,0 1,-1 1,-1 0,15 26,-26-41,0 1,0 0,0 0,0 1,-1-1,1 0,-1 0,0 0,0 0,0 0,0 0,0 1,0-1,0 0,0 0,-1 0,0 0,1 0,-1 0,0 0,0 0,0 0,0 0,0 0,0 0,0-1,-1 1,1-1,-1 1,1-1,-1 1,0-1,1 0,-1 1,0-1,-3 1,-6 3,-1 1,-1-2,1 0,-22 5,26-7,-44 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22.6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87,'-2'0,"1"0,0 1,-1-1,1 0,0 1,-1-1,1 1,0-1,0 1,0 0,0 0,-1-1,1 1,0 0,0 0,1 0,-1 0,0 0,0 0,0 1,1-1,-1 0,0 0,1 0,-1 1,1-1,-1 2,-6 37,6-12,5 43,0 10,-19 169,15-235,4-21,7-26,-11 31,85-240,-68 202,1 0,3 2,49-69,-62 95,1 1,0 0,1 1,0 0,0 0,1 1,19-11,-27 18,0-1,0 1,0-1,0 1,0 0,0 0,0 1,0-1,0 1,0-1,1 1,-1 0,0 0,0 0,1 1,-1-1,0 1,0 0,0 0,0 0,0 0,0 0,0 1,0-1,-1 1,1 0,0 0,-1 0,1 0,-1 0,0 1,0-1,0 0,0 1,0 0,2 5,3 4,-2 1,1-1,-1 2,-1-1,-1 0,0 1,0 0,-1-1,-1 1,-1 27,-3 3,-2 0,-11 44,15-69,1-19,0 1,0-1,0 0,0 0,0 0,0 0,0 0,0 1,0-1,0 0,0 0,0 0,0 0,1 0,-1 0,0 0,0 1,0-1,0 0,0 0,0 0,0 0,1 0,-1 0,0 0,0 0,0 0,0 0,0 0,1 0,-1 0,0 0,0 0,0 0,0 0,0 0,1 0,-1 0,0 0,0 0,0 0,0 0,0 0,0 0,1 0,-1 0,0 0,0 0,0 0,0 0,0-1,3-1,0-1,-1 1,0-1,1 0,-1 0,0 0,2-5,26-46,2 2,3 1,78-88,-107 133,1-1,0 1,0 0,0 0,1 1,-1 0,10-4,-13 8,-1-1,1 1,-1 0,1 0,0 0,-1 0,1 1,0 0,0-1,0 2,-1-1,1 0,0 1,0-1,-1 1,1 0,0 0,-1 1,1-1,3 3,-1 0,1 1,-1 0,0 1,0-1,-1 1,1 0,-1 0,-1 1,1-1,-1 1,0 0,-1 1,0-1,3 9,4 15,-2 1,6 35,-12-56,34 201,-29-159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23.0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0 115,'28'-32,"-18"20,-1 1,2 0,-1 1,19-15,-26 24,-1-1,0 1,1-1,-1 1,1 0,-1 0,1 0,0 0,-1 0,1 1,0-1,0 1,-1 0,1 0,0 0,0 0,-1 0,1 0,0 1,0 0,-1-1,1 1,0 0,-1 0,1 0,-1 1,1-1,-1 1,3 2,0 1,0 0,0 0,-1 1,0-1,0 1,0 0,-1 0,0 1,0-1,0 1,-1-1,0 1,0 0,0 8,1 1,-2 0,0 0,0 0,-2 0,-2 18,-2-9,-1 0,-13 34,15-49,3-7,-1 0,1 0,0 0,1 0,-1-1,1 1,-1 0,1 0,0 0,0 0,0 6,1-9,-1 1,0-1,0 1,1-1,-1 0,0 1,0-1,1 0,-1 1,0-1,1 0,-1 0,1 1,-1-1,0 0,1 0,-1 0,1 1,-1-1,0 0,1 0,-1 0,1 0,-1 0,1 0,-1 0,1 0,24-8,85-58,3-2,-62 44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23.4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40 147,'0'8,"-8"3,-11-1,7-2,12-10,23-5,23-10,20-9,14-9,11 2,-4-1,-15 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23.9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42,'5'-5,"1"1,0 0,-1 1,2-1,-1 1,0 0,1 0,-1 1,1 0,0 0,7 0,-5 0,0 1,1 0,-1 0,0 1,1 1,-1-1,17 5,-22-4,-1 0,1 0,-1 0,1 0,-1 1,1 0,-1 0,0 0,1 0,-1 0,0 1,-1-1,1 1,0 0,-1 0,0 0,1 0,-1 0,0 0,-1 1,1-1,0 1,-1-1,0 1,0 0,0-1,0 1,-1 0,0 0,1 0,-2 7,-1 7,-1 1,-1 0,0 0,-1-1,-10 21,5-11,10-27,-3 8,0 0,0 1,1-1,-1 15,3-22,0 1,0-1,0 0,0 0,0 0,1 1,-1-1,1 0,-1 0,1 0,0 0,0 0,0 0,0 0,0 0,0-1,1 1,-1 0,0-1,1 1,0-1,-1 1,1-1,0 0,0 1,2 0,7 2,-1-1,1 0,0 0,0-1,0-1,1 0,-1 0,19-2,-13 0,0 1,31 5,-42-3,-1-1,1 0,-1 1,0 0,0 1,0-1,0 1,0 0,0 0,0 0,-1 1,7 6,-8-6,0 1,0-1,0 1,-1-1,1 1,-1 0,0 0,-1 0,1 0,-1 0,0 0,0 1,-1-1,1 0,-1 0,-1 1,1-1,-1 0,1 0,-1 1,-1-1,1 0,-4 7,0 2,-2 1,0-1,0-1,-1 1,-1-1,-18 22,13-21,0-1,0 1,-2-2,-18 12,-9 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24.4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1 125,'3'-2,"-1"0,1 0,0 0,0 0,0 0,0 1,1-1,-1 1,0 0,1 0,-1 0,1 0,-1 1,7-1,54 5,-38-1,-4-1,-1-1,1-1,30-4,-44 3,0-1,0 0,0 0,0 0,-1-1,1 0,-1-1,0 0,0 0,0 0,0-1,8-8,-2-2,-7 8,0 0,0 1,0 0,8-6,-13 11,0 0,0 1,0-1,0 0,0 1,0-1,0 1,1-1,-1 1,0-1,0 1,1 0,-1 0,0-1,0 1,1 0,-1 0,0 0,0 0,1 1,-1-1,0 0,0 1,1-1,-1 0,0 1,0-1,0 1,0 0,0-1,0 1,0 0,0 0,1 1,4 6,0 0,-1 0,0 1,0 0,-1 0,0 0,-1 1,4 17,4 8,67 167,5 12,-69-172,-2 0,-2 1,5 48,-14-74,0 0,0 0,-2 1,0-1,-1 0,-7 27,8-39,-1 1,1-1,-1 0,-1 0,1 0,-1 0,0 0,0-1,0 1,-1-1,1 1,-1-1,0-1,0 1,-1 0,1-1,-1 0,0 0,0 0,0-1,0 0,0 0,0 0,-7 1,-6-1,1-1,-1-1,1-1,-1-1,1 0,-32-9,33 8,-35-8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25.9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1 194,'0'-3,"0"0,0 1,0-1,1 0,-1 0,1 0,0 0,0 0,2-3,-3 6,0-1,0 1,0 0,1-1,-1 1,0 0,0 0,0-1,1 1,-1 0,0 0,0 0,1 0,-1-1,0 1,1 0,-1 0,0 0,1 0,-1 0,0 0,1 0,-1 0,0 0,1 0,-1 0,0 0,0 0,1 0,-1 0,1 0,12 14,15 36,33 89,-39-87,11 30,-13-28,51 93,-71-146,0-1,1 1,-1-1,0 1,0-1,0 1,1-1,-1 1,0-1,0 1,1-1,-1 0,0 1,1-1,-1 0,1 1,-1-1,0 0,1 1,-1-1,1 0,-1 0,1 1,-1-1,1 0,-1 0,1 0,-1 0,1 0,-1 0,1 0,-1 0,2 0,5-17,-5-36,-2 51,-3-158,2-112,2 261,0 0,1 0,0 0,1 1,0-1,1 1,0 0,0 0,12-18,-12 22,0 0,1 1,0-1,0 1,0 0,0 0,1 1,0 0,0 0,0 0,0 1,1 0,-1 0,1 0,0 1,8-2,1 2,1 0,0 0,0 2,-1 0,1 1,0 0,0 2,-1 0,1 1,-1 0,0 2,0 0,-1 0,0 1,0 1,0 1,-1 0,0 1,-1 0,0 1,-1 1,0 0,-1 0,0 2,-1-1,-1 1,0 0,0 1,9 25,-11-25,-2 1,1 0,-2-1,0 2,-1-1,-1 0,-1 0,0 1,-1-1,0 1,-2-1,-5 29,1-28,4-16,2-28,4 3,2 0,0 0,2 0,0 1,2 0,0 1,2 0,0 0,2 2,0-1,1 2,1 0,1 1,37-32,-47 45,0 0,0 0,1 1,-1 0,1 0,0 1,0 0,0 0,0 1,1 0,-1 0,1 1,-1 0,1 1,-1-1,1 2,-1-1,1 1,-1 1,1 0,-1 0,0 0,0 1,0 0,0 1,0 0,-1 0,8 6,4 3,-1 1,-1 1,0 0,23 29,51 79,9 9,-70-100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16.1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63 59,'-8'0,"-2"8,-8 10,-1 11,11 8,15-2,14-16,11-10,9-7,5-12,3-12,-7-10,-19 0,-13-3,-16 6,-16-1,-11 12,-1 10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26.5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11 182,'-8'0,"5"0,12-8,19-3,30-8,21-8,20 0,10-2,-6 2,-12 7,-22 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26.9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118 21,'-8'0,"-10"-8,-11-2,1 7,4 14,14 12,9 11,5 15,2 7,7 10,2 11,-2 7,-3-3,-3-6,-3-8,-2-16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27.3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0 287,'28'-28,"79"-73,-88 85,1 1,0 1,1 1,22-10,-10 8,1 3,0 0,0 2,1 2,0 1,64-4,-71 10,0 1,0 1,0 1,0 1,0 2,-1 1,1 1,-2 2,30 12,-43-14,0 0,-1 1,0 0,0 1,-1 0,0 1,-1 0,0 1,0 0,-2 0,1 1,-1 0,-1 1,0 0,-1 0,0 0,-1 1,0 0,-2 0,1 0,-2 0,2 23,-3-20,0 0,-2 0,0 0,-1 0,0 0,-1 0,-1 0,-1-1,-1 0,0 0,-1 0,0 0,-2-1,1-1,-2 1,0-1,-1-1,-23 23,14-20,0 1,-1-2,-38 20,46-29,1 1,-2-2,1 0,-1-1,0 0,0-1,0 0,-15 0,25-2,-1-1,1 0,-1-1,1 1,-1-1,1 0,0 0,-1 0,1-1,0 0,0 1,0-1,0-1,0 1,0 0,1-1,-1 0,1 0,0 0,0 0,0-1,0 1,0-1,1 0,0 0,-1 0,1 0,1 0,-3-8,2 4,0 0,0 0,1 0,1 0,-1 0,1 0,1 0,-1 0,2 0,-1-1,1 2,0-1,0 0,1 0,6-11,-3 8,1-1,0 2,1-1,0 1,1 0,0 1,12-10,-15 14,0 0,1 1,-1 0,1 1,0-1,0 1,0 1,0-1,1 1,-1 0,1 1,-1 0,12-1,0 3,-1 0,1 1,-1 1,1 0,-1 2,0 0,22 10,-6 1,-1 1,51 36,10 9,-54-39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27.6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77,'16'0,"13"0,18-8,17-3,14 1,9 2,-2-6,-8 0,-17 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28.0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32 103,'-8'0,"-11"0,14 8,25-5,23-4,38-1,28-8,28-3,15-6,5-1,0-5,-27 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28.3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329 78,'0'-3,"0"0,0 0,0 0,0 0,0 0,-1 0,0 0,1 1,-1-1,0 0,0 0,0 0,-1 1,1-1,-1 0,1 1,-1 0,0-1,0 1,0 0,0 0,-1 0,1 0,0 0,-1 0,1 1,-1 0,0-1,0 1,1 0,-1 0,0 0,0 0,0 1,0-1,0 1,0 0,0 0,0 0,0 0,0 0,0 1,0 0,0-1,-4 3,-6 1,0 2,0-1,1 2,0 0,0 0,1 1,-1 0,2 1,-1 0,1 1,1 0,0 1,-12 18,12-17,1 2,0-1,1 1,1 0,0 0,1 1,0 0,2 0,-1 0,2 0,0 1,0 15,3-21,0 0,0-1,1 1,0 0,1-1,0 0,1 0,0 0,0 0,1 0,0-1,0 0,1 0,0 0,0-1,1 0,0 0,15 11,-7-8,1 1,0-2,1 0,0-1,0-1,1-1,-1 0,37 6,-20-7,-1-2,0-1,1-1,40-5,-53 1,0 0,0-1,-1-1,0-1,0-1,0 0,34-20,-48 24,0-1,0 0,0 0,-1-1,0 1,0-1,0 0,0-1,-1 1,0-1,0 0,0 0,-1 0,0-1,0 1,-1-1,1 0,-1 1,-1-1,0 0,0 0,0 0,0 0,-1 0,-1-1,1 1,-1 0,-2-7,0-1,0 0,-1 0,-1 0,0 1,-2-1,1 1,-2 0,1 1,-2 0,0 0,-1 1,0 0,0 1,-1 0,-1 1,0 0,0 0,-1 2,0-1,-1 2,-20-9,17 8,-1 1,1 1,-1 0,-1 2,1 0,-1 1,1 0,-33 1,-16 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35.0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32,'8'0,"4"-16,-10 3,-5 11,-1 14,-1 14,1 9,9 0,12-6,3-17,6-10,-1-13,-5-13,-7-11,-4 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35.3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130 38,'0'-2,"0"1,-1-1,1 1,-1-1,0 1,1-1,-1 1,0-1,0 1,0 0,0-1,0 1,0 0,0 0,0 0,0 0,-1 0,1 0,-1 0,1 0,0 0,-1 1,1-1,-1 1,1-1,-1 1,0-1,-2 1,0-1,-1 0,1 0,-1 1,1-1,-1 1,1 0,-1 0,1 1,-6 1,7-2,1 1,-1 0,1 1,-1-1,1 0,0 1,-1-1,1 1,0 0,0 0,0 0,0 0,0 0,1 0,-1 0,1 1,-1-1,1 0,0 1,0-1,0 1,0 0,0-1,1 1,-1 0,1 0,0-1,-1 1,1 0,1 0,-1-1,1 4,-1-2,1 0,0 0,0 0,0 0,1 0,-1 0,1-1,0 1,0-1,0 1,1-1,-1 0,1 0,0 0,0 0,0 0,0-1,0 1,0-1,1 0,4 3,-2-3,0-1,0 1,1-1,-1 0,0 0,1 0,-1-1,1 0,-1-1,0 1,1-1,-1 0,0-1,1 0,-1 0,0 0,0-1,0 1,5-5,-4 3,-1 0,0-1,1 0,-2 0,1-1,-1 1,0-1,0 0,0 0,-1-1,0 0,0 1,-1-2,0 1,3-9,2-19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35.7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118 70,'-5'0,"0"0,0 0,1 0,-1 1,0 0,1 0,-1 0,0 1,1-1,-1 1,1 0,0 1,0-1,0 1,0-1,0 1,1 0,-1 1,1-1,-1 1,1-1,1 1,-1 0,-2 5,2-3,1-1,0 1,0 1,0-1,1 0,0 0,0 1,1-1,0 0,0 1,0-1,1 0,0 1,0-1,1 0,0 0,4 10,-4-10,0-1,1 1,0-1,0 0,0 0,1 0,0 0,0-1,0 1,0-1,1 0,-1 0,1-1,0 1,0-1,1 0,-1-1,1 1,-1-1,1 0,10 2,-8-3,0 0,0-1,0 0,0-1,0 1,-1-1,1-1,0 0,-1 0,1 0,-1-1,0 0,1 0,-1-1,-1 0,9-6,-8 5,1-1,-1-1,0 1,0-1,-1 0,0-1,0 1,-1-1,0 0,-1-1,1 1,-1-1,-1 0,4-12,-6 13,0 1,0 0,0 0,-1-1,0 1,0 0,-1 0,0-1,0 1,-1 0,0 0,0 0,0 0,-1 1,0-1,-1 1,1-1,-1 1,-5-6,-21-20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36.5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2 171,'-1'-17,"0"1,4 28,-1 0,1 0,0 0,1 0,0-1,0 1,2-1,-1-1,1 1,1-1,0 0,0 0,1-1,0 0,1 0,0-1,0 0,1 0,21 11,-18-12,1 0,0-2,0 1,1-2,-1 0,1-1,0 0,0-1,0-1,0 0,1-1,-1-1,0 0,0-1,17-4,-15 1,-1-1,0 0,1-1,-2-1,1-1,-1 0,-1-1,0 0,0-1,-1-1,0 0,21-27,-26 29,0-1,0-1,-1 0,0 0,-1 0,-1 0,0-1,0 0,-1 0,-1-1,-1 1,1-1,-2 1,0-1,-1 0,-2-25,28 248,76 271,-43-212,-50-226,14 77,-21-104,-1 0,0 1,-2-1,1 0,-6 26,5-35,-1 0,1 0,-1-1,0 1,-1-1,0 1,1-1,-1 0,-1 0,1 0,-1-1,0 1,0-1,-1 0,1 0,-8 5,5-5,-1 0,0 0,1-1,-1 0,0-1,-1 0,1 0,0-1,0 0,-14 0,-4-2,0-2,0 0,0-2,1-1,0-1,-37-15,24 7,1-2,0-1,2-2,0-2,1-1,-53-48,44 27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16.5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1,'0'8,"0"10,-8 11,-2 8,0 6,2 4,10-7,13-10,12-9,10-10,-2-13,-15-15,-19-5,-17 2,-15-3,-9 1,2 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37.0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275 1,'-9'0,"0"1,1 1,-1-1,1 1,0 1,0 0,0 0,0 0,0 1,0 0,1 1,0 0,0 0,0 0,1 1,0 0,-8 10,0 1,0 0,2 2,0-1,1 2,-14 34,16-31,1-1,1 1,2 1,0-1,1 1,2 0,0-1,3 41,0-50,1 0,0 0,1 0,0 0,2 0,-1-1,2 0,-1 0,2 0,0-1,0 0,1 0,1-1,0 0,20 19,-12-17,1 0,0-2,1 0,0-1,1-1,0-1,0 0,1-2,0 0,29 3,-3-3,0-1,1-3,76-6,-26-7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37.4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11 152,'-8'0,"5"0,12-8,20-3,21-7,18 0,13 2,2-4,1 2,-4-4,-16 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37.7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9 124,'0'8,"-9"3,14-1,14-10,28-13,21-12,24-9,12-8,-11 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40.2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466 70,'4'-24,"-4"21,1 1,0-1,-1 0,0 1,1-1,-1 1,0-1,-1 0,1 1,-1-4,0 5,1 0,-1 0,0 0,0 0,0 0,0 0,0 0,0 1,0-1,0 0,0 1,0-1,0 0,0 1,-1 0,1-1,0 1,0 0,-1-1,1 1,0 0,0 0,-1 0,1 0,0 0,0 1,-3-1,-8 2,-1 0,1 1,0 0,0 1,0 0,0 1,0 0,-13 9,-6 5,-46 36,52-34,0 0,2 2,-39 49,53-60,0 1,1-1,1 2,0-1,0 1,1 0,1 0,1 1,0 0,-3 21,7-30,0 0,0-1,1 1,0 0,0 0,0-1,1 1,-1-1,1 1,1-1,-1 0,1 0,0 0,0 0,0 0,1 0,0-1,0 0,0 0,0 0,0 0,1-1,8 6,4 1,1 0,0-2,1 0,0-1,29 8,-16-9,0-1,0-2,0-1,0-1,1-2,-1-1,36-8,-15 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40.6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0,'0'16,"0"13,0 11,0 13,0 14,0 12,0 0,0 3,-8-5,-2-7,0-8,1-14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41.0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144 343,'-2'0,"0"-1,0 1,-1-1,1 0,0 0,0 1,0-1,0-1,0 1,0 0,0 0,-3-4,5 5,-1-1,1 1,-1 0,1-1,0 1,-1 0,1-1,0 1,-1-1,1 1,0-1,-1 1,1-1,0 1,0-1,0 1,0-1,0 1,-1-1,1 1,0-1,0 0,0 1,0-1,1 1,-1-1,0 1,0-1,0 1,0-1,0 1,1-1,-1 1,0-1,0 1,1-1,-1 1,0-1,1 1,-1 0,1-1,-1 1,0 0,1-1,-1 1,1 0,-1-1,1 1,-1 0,1 0,-1 0,1-1,-1 1,1 0,-1 0,1 0,0 0,-1 0,1 0,24-5,-1 1,1 1,43 0,38-4,106-35,-189 36,-1-1,0-2,0 0,-1-1,0-1,0 0,20-17,-34 22,0 0,-1 0,1 0,-2-1,11-14,-15 19,1 1,-1-1,0 0,0 0,-1 0,1 0,0 0,-1 0,1 0,-1 0,1 0,-1 0,0 0,0 0,0 0,0 0,-1-1,1 1,0 0,-1 0,1 0,-1 0,0 0,0 0,0 1,0-1,0 0,0 0,-3-3,1 2,0 1,-1-1,1 1,-1-1,0 1,1 0,-1 0,0 1,0-1,-8-1,-45-6,28 8,0 1,0 1,0 1,0 2,0 1,1 1,-1 1,2 2,-1 0,1 2,1 2,0 0,-44 31,46-28,1 1,1 2,1 0,1 1,1 1,0 1,2 0,0 2,2 0,0 0,2 2,1-1,1 2,-10 34,18-50,1 0,0 0,0 1,1-1,1 1,0-1,0 1,1-1,3 12,-3-16,1-1,1 1,-1-1,1 0,0 0,0 0,1 0,0-1,0 0,0 1,1-1,-1-1,1 1,0-1,1 1,9 4,2 0,0-1,1 0,0-2,1 0,-1-1,1-1,0-1,0 0,0-2,34 0,5-4,1-3,68-16,-13-5,-14-2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41.7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20 146,'0'-3,"-1"1,1 0,-1-1,1 1,-1 0,0 0,0 0,0 0,0-1,-2-1,2 3,0 0,0 0,0 0,1 0,-1 0,0 0,1 0,-1 0,1 0,-1 0,1 0,-1 0,1-1,0 1,0 0,-1 0,1-1,0 1,0 0,0 0,1-1,-1 1,0 0,0 0,1 0,-1-1,0 1,1 0,0 0,-1 0,1 0,-1 0,1 0,0 0,0 0,0 0,-1 0,3-1,3-1,1-1,-1 1,1 1,0-1,0 1,0 0,0 1,0-1,0 1,0 1,1 0,7 0,3-1,2 0,1 1,0 1,-1 1,1 1,-1 1,0 0,0 2,24 9,-34-11,-1 0,0 1,0 0,0 0,0 1,-1 1,0-1,0 1,-1 0,0 1,0 0,-1 0,1 0,-2 1,0 0,0 0,0 1,4 14,-7-17,0 1,-1-1,0 0,-1 1,0 0,0-1,0 1,-1-1,0 1,-1-1,1 0,-2 1,1-1,-1 0,0 0,0-1,-5 8,0-1,-1 0,0-1,-1 0,-1 0,0-1,0-1,-17 12,-8-3,35-19,1 1,-1-1,1 0,-1 0,1 0,-1 1,0-1,1 0,-1 0,0 0,1 0,-1 0,1 0,-1 0,0 0,1 0,-1-1,0 1,1 0,-1 0,1 0,-1-1,1 1,-1 0,1-1,-1 1,1 0,-1-1,1 1,-1-1,1 1,-1-1,1 1,0-1,-1 1,1-1,0 1,0-1,-1 1,1-1,0 0,0 1,0-1,0 0,0 1,-1-1,1 1,0-1,0 0,1 1,-1-1,0 1,0-1,0 0,0 1,1-1,-1 1,0-1,0 0,1 0,3-11,1 0,1 0,-1 0,2 1,-1 0,2 0,13-15,-1 0,123-150,-20 27,-107 133,-15 16,-1 0,0 0,0 0,0 0,1 0,-1 0,0 0,0 0,0 0,1 0,-1 0,0 0,0 0,0 0,1 0,-1 1,0-1,0 0,0 0,0 0,0 0,1 0,-1 1,0-1,0 0,0 0,0 0,0 1,0-1,0 0,0 0,0 0,0 0,0 1,0-1,0 0,0 0,0 0,0 1,0-1,0 0,0 0,0 0,0 1,0-1,0 0,-8 41,-1-6,1 1,-6 72,13-96,0 0,2-1,-1 1,1 0,1 0,0-1,1 1,0-1,1 1,0-1,1-1,0 1,8 12,16 12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42.1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22 276,'-8'0,"-3"-8,9-3,20 0,23-5,22-1,15-4,18 0,17-4,5-5,-1 2,-4-2,-14 4,-16 7,-22 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42.5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 9,'-9'0,"-10"0,-10-8,0 13,13 14,9 12,13 8,15 14,11 6,9 8,-4 10,1-1,-7-5,-8-7,-8-14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42.8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273 74,'0'-2,"1"-1,0 1,-1 0,1-1,0 1,0 0,0 0,0-1,2-1,7-19,-10 22,0 0,0 0,0 0,0 0,0 1,0-1,0 0,-1 0,1 0,0 0,0 1,-1-1,1 0,-1 0,1 1,-1-1,1 0,-1 1,1-1,-1 0,1 1,-1-1,0 1,1-1,-1 1,0-1,-1 0,0 0,0 1,0-1,0 0,0 1,0-1,-1 1,1 0,0 0,0 0,0 0,-1 0,1 0,0 1,0-1,0 1,-1-1,1 1,0 0,0 0,0 0,0 0,-2 2,-41 31,31-20,0 1,2 0,-1 1,2 0,0 1,1 0,-10 22,1 8,-23 81,37-112,1 0,1 0,0 0,0 31,3-43,0 0,0 1,1-1,0 1,-1-1,2 0,-1 1,0-1,1 0,0 0,0 0,0 0,0-1,1 1,-1 0,1-1,0 0,0 1,0-1,1-1,-1 1,8 4,1-1,0-1,0 0,1-1,0 0,0-1,0-1,0 0,0-1,22 0,-5-2,0-2,-1-1,36-9,-15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17.5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466 78,'0'-3,"0"0,0 0,-1-1,1 1,-1 0,0 0,0 0,0 0,0 0,0 0,0 0,-1 0,0 1,1-1,-1 0,0 1,0 0,-1-1,1 1,0 0,-1 0,0 0,1 0,-1 1,0-1,0 1,0-1,0 1,0 0,0 0,0 1,0-1,0 0,-6 1,-1-1,0 1,-1 0,1 0,0 1,0 1,-1 0,1 0,1 1,-19 7,10-1,1 2,0-1,1 2,0 0,1 1,0 0,1 2,1-1,0 2,-20 32,20-27,1 0,1 1,2 0,0 0,1 1,1 0,1 0,-4 42,9-54,0 1,2 0,-1-1,1 1,1 0,0-1,1 0,0 1,0-1,2 0,-1-1,1 1,1-1,0 0,0 0,1 0,0-1,0 0,14 11,10 6,1-1,1-2,1-2,46 22,-32-16,-34-20,-2 1,1 0,-1 1,17 16,-26-22,-1 0,1 0,0 1,-1-1,0 1,0-1,0 1,0 0,1 5,-2-7,-1 0,0 0,1 1,-1-1,0 0,0 0,0 0,0 1,-1-1,1 0,-1 0,1 1,-1-1,0 0,0 0,0 0,0 0,-2 2,-1 1,0 0,0-1,0 0,-1 1,0-2,0 1,0 0,0-1,-1 0,-10 4,-61 18,67-21,-1-1,0 0,0-1,0 0,0-1,0 0,0-1,0 0,0 0,0-2,0 1,0-1,-16-6,-5-10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43.2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104 20,'0'-1,"0"0,1 0,-1 0,0 0,0 1,1-1,-1 0,0 0,1 0,-1 1,1-1,-1 0,1 0,-1 1,1-1,-1 1,1-1,0 0,-1 1,1-1,0 1,0-1,-1 1,1 0,0-1,0 1,0 0,0-1,-1 1,1 0,0 0,0 0,0 0,0 0,0 0,1 0,0 0,1 0,-1 0,0 1,1-1,-1 1,0-1,1 1,-1 0,0-1,0 1,1 1,-1-1,2 2,-1-1,-1 1,0 1,0-1,0 0,0 0,-1 1,1-1,-1 1,0-1,0 1,0 0,0 0,-1-1,0 1,1 0,-1 0,-1-1,1 1,0 0,-1 0,0-1,-1 6,-4 10,0 0,-16 34,-63 96,36-69,48-78,0 0,0 0,-1 0,1 0,0 0,1 0,-1 0,0 0,1 1,-1-1,1 0,0 0,-1 1,1-1,0 0,1 1,-1-1,0 0,1 0,0 4,0-5,1 1,-1 0,1 0,-1-1,1 1,0-1,0 0,0 1,-1-1,1 0,0 0,1 0,-1 0,0-1,0 1,0 0,0-1,1 0,-1 1,3-1,14 1,0 0,1-2,-1 0,0-1,26-6,95-30,-132 36,177-64,-101 36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43.8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4 299,'0'0,"1"0,-1 1,0-1,0 0,1 0,-1 0,0 1,0-1,0 0,1 0,-1 0,0 1,0-1,0 0,0 0,0 1,1-1,-1 0,0 1,0-1,0 0,0 0,0 1,0-1,0 0,0 1,0-1,0 0,0 0,0 1,0-1,0 0,-1 1,1-1,0 0,0 0,0 1,0-1,0 0,-1 0,1 1,0-1,0 0,0 0,-1 0,1 1,0-1,0 0,-1 0,1 0,0 0,0 0,-1 0,1 1,0-1,-1 0,1 0,0 0,0 0,-1 0,0 0,27 17,-1-8,0-1,0-2,1 0,0-1,1-2,-1-1,0 0,51-6,-5-3,-1-4,72-21,-136 30,18-4,1-1,-2-1,39-18,-57 22,0 1,0-1,-1 0,1 0,-1-1,0 1,0-1,5-7,-8 9,0 0,0-1,0 1,-1 0,1-1,-1 1,0-1,0 1,0-1,-1 0,1 1,-1-1,0 0,0 1,0-1,-1-5,-1 3,0 0,0 0,0 0,-1 1,1-1,-2 1,1-1,0 1,-1 0,0 0,0 0,-1 1,1 0,-1-1,0 2,0-1,-1 1,1-1,-8-2,-6-3,-1 0,-1 1,1 1,-26-4,25 6,-1 2,0 0,0 2,-1 0,1 1,0 2,0 0,0 1,-29 8,35-6,1 0,-1 1,1 1,0 0,1 1,0 1,0 0,1 1,0 0,1 1,0 0,1 1,-13 17,14-15,0 1,2 0,-1 0,2 1,0 0,1 0,1 1,0 0,1 0,1 0,1 0,-1 28,4-32,-1 0,2 0,0 0,0 0,1-1,1 1,0-1,1 0,0 0,1-1,0 1,1-1,0 0,0-1,2 0,-1 0,18 15,-6-9,2-1,0-1,0-1,1-1,1-1,0-1,0-1,1-1,39 7,-6-5,1-3,-1-2,69-4,-49-4,96-16,-128 11,-1-2,-1-2,63-26,-32 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45.7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1 136,'0'-4,"1"0,-1 0,1 0,0-1,0 1,1 0,-1 0,1 1,0-1,0 0,0 0,1 1,-1 0,5-5,0 1,0 0,0 1,0 0,0 1,1 0,0 0,10-4,-11 5,1 0,0 1,0 0,0 1,1 0,-1 0,1 0,-1 1,1 1,-1-1,1 2,-1-1,1 1,-1 0,1 1,-1 0,0 0,14 6,-15-5,-1 1,0 0,0 0,0 1,0-1,-1 1,0 1,0-1,0 1,-1-1,0 1,0 1,0-1,-1 0,0 1,0 0,-1 0,3 7,-4-4,1-1,-2 0,1 1,-1-1,-1 1,1-1,-2 0,1 1,-1-1,-1 0,0 0,0 0,-7 13,-17 21,22-37,1 0,-1 1,1 0,0 0,1 0,0 0,-4 13,7-19,-1 0,1 0,0 0,0-1,0 1,0 0,0 0,0 0,0 0,0-1,0 1,0 0,0 0,0 0,1 0,-1-1,0 1,1 0,-1 0,1-1,-1 1,1 0,-1-1,1 1,-1 0,1-1,-1 1,1-1,0 1,-1-1,1 1,0-1,0 1,-1-1,1 0,0 0,0 1,0-1,-1 0,1 0,0 0,0 0,1 0,4 0,1 0,-1 0,1-1,10-2,-17 3,56-16,-1-2,83-39,-116 48,42-20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46.3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38,'7'0,"-1"-1,1 0,0-1,0 1,0-2,7-2,34-9,-40 14,-1-1,0 1,0 0,1 1,-1 0,0 0,0 1,0-1,0 2,0-1,0 1,0 0,-1 0,0 1,1 0,7 7,-9-8,-1 1,0 0,0 1,0-1,-1 1,0-1,0 1,0 0,0 0,-1 1,1-1,-2 0,1 1,0 0,-1-1,0 1,0 0,-1-1,0 1,0 0,-1 10,-3 1,-1-1,0 1,-1-2,-1 1,0-1,-17 25,17-21,7-19,0 0,0 0,0 0,0 0,0 1,0-1,0 0,0 0,0 0,0 0,0 1,0-1,0 0,0 0,0 0,0 0,1 1,-1-1,0 0,0 0,0 0,0 0,0 0,0 0,1 0,-1 0,0 1,0-1,0 0,0 0,1 0,-1 0,0 0,0 0,0 0,0 0,1 0,-1 0,0 0,0 0,0 0,0 0,1 0,-1 0,0 0,0-1,31-15,42-41,-3-3,76-83,-115 106,-25 22,-18 22,2 2,1 0,0 1,1 1,0-1,1 2,0-1,1 0,-7 16,9-18,1 0,0 1,0-1,0 1,2 0,-1 0,1-1,0 1,1 0,0 0,4 18,-2-19,1-1,0 1,0-1,1 0,0 0,0 0,1-1,0 0,11 12,-5-8,0 0,2 0,-1-2,26 16,3-3,1-3,70 23,-109-41,90 30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55.8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273 37,'0'8,"-9"-5,-10-4,-10-9,-8-3,-6 0,-3 3,-2 11,7 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56.8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 48,'-8'0,"-10"0,5 0,21 0,26 0,30 0,37 0,41 0,28-8,17-2,10-1,-14 3,-21 3,-23 1,-35 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57.2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54 63,'-3'-1,"-1"0,1 0,0 0,0 0,0-1,0 1,0-1,0 0,0 0,0 0,1 0,-1 0,-3-6,5 7,0 0,0 0,0 0,1 0,-1 0,1 0,-1 0,0 0,1 0,0 0,-1 0,1-1,0 1,-1 0,1 0,0-3,0 4,1-1,-1 0,1 0,-1 0,0 1,1-1,-1 0,1 1,0-1,-1 1,1-1,0 0,-1 1,1-1,0 1,-1 0,1-1,0 1,0-1,0 1,-1 0,1 0,0 0,0-1,0 1,0 0,1 0,15-1,0 1,0 1,0 0,0 1,0 1,-1 0,22 8,4 0,18 3,68 14,230 84,-345-107,-1 0,-1 1,1 1,-1 0,12 9,-21-14,1 1,0-1,-1 1,0-1,1 1,-1 0,0 0,0 0,-1 0,1 0,0 1,-1-1,0 0,0 1,0-1,0 1,-1-1,1 1,-1 0,0-1,0 1,-1 6,-2 0,0 0,-1 0,0-1,0 0,-1 0,0 0,-1 0,0-1,0 0,-1 0,0 0,-14 12,-10 5,-65 42,41-37,-1-2,-97 34,81-34,18-6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57.5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120 140,'0'-10,"-1"-1,0 1,-1 0,0 0,0 1,-1-1,-1 0,1 1,-2-1,-9-15,14 24,0 0,-1 0,1 0,-1 0,0 1,1-1,-1 0,0 0,1 0,-1 1,0-1,0 0,0 1,0-1,0 0,1 1,-1 0,0-1,0 1,0-1,0 1,0 0,-1 0,1 0,0-1,0 1,0 0,0 0,-1 1,0 0,0 0,1 0,-1 0,1 0,-1 0,1 1,-1-1,1 1,0-1,0 1,0-1,0 1,0 0,-1 2,-4 9,1 0,1 0,-5 23,4 1,1 1,2 0,2 0,4 39,28 152,-30-214,22 109,-19-107,0 0,1 0,0-1,2 0,9 15,4-1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57.9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76 31,'0'-7,"0"-12,0 14,-8 16,-3 22,-7 14,0 14,2 5,12 7,7 0,10-13,12-9,1-13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58.4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846 213,'-8'-14,"0"0,0 0,-2 1,0 0,0 1,-1 0,0 1,-1 0,-1 1,1 0,-2 1,-14-8,16 11,0 0,-1 0,0 2,-1-1,1 2,0 0,-1 1,0 0,0 0,1 2,-1 0,0 1,0 0,-16 4,9-1,2 2,-1 1,1 0,0 2,0 0,1 1,1 1,-18 13,13-7,1 2,1 1,0 0,2 1,-24 35,22-25,1 1,2 1,1 1,2 0,1 1,2 1,1 0,2 0,-5 47,11-58,1-1,1 1,1-1,1 1,1-1,2 1,0-1,1 0,2-1,0 0,1 0,2-1,0 0,1 0,1-2,2 1,0-2,0 0,2-1,0 0,1-2,1 0,25 16,-9-9,0-3,1-1,1-1,1-3,0 0,1-3,1-1,0-2,0-2,1-1,-1-3,1-1,0-2,0-1,47-9,-72 7,-1-1,0 0,0-1,0 0,-1-2,0 0,0 0,-1-1,0-1,0 0,-1-1,0 0,0-1,-1 0,-1-1,0 0,-1-1,0 0,-1 0,0-1,-1 0,-1 0,6-20,-1-3,-1 0,-3 0,0-1,-3-1,-1 1,-4-59,-4 20,-4 1,-24-97,25 138,-1 1,-2 0,-1 1,-2 0,-1 1,-24-37,31 56,-1 0,-1 1,0 1,0 0,-1 0,-1 1,0 0,0 1,-1 0,0 1,0 1,-1 0,0 1,0 0,-1 1,-28-6,17 8,-1 0,1 2,0 1,0 1,-28 5,-31 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17.8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8 101,'-3'15,"1"0,0 0,1 31,2-37,1 0,1 0,-1 0,1 0,1 0,-1-1,2 1,-1-1,1 0,0 0,1-1,0 0,0 0,0 0,1 0,0-1,0 0,1-1,0 0,0 0,0 0,0-1,1 0,0-1,10 3,-4-2,0 0,0-1,1-1,-1-1,1 0,-1 0,1-2,-1 0,1-1,-1 0,0-2,1 0,-2 0,25-11,-32 12,0-1,0 0,0 0,-1-1,1 0,-1 0,0 0,-1-1,1 0,-1 0,0 0,-1-1,0 0,0 0,0 0,4-10,-7 11,1 0,-1 0,0 0,-1 0,1-1,-1 1,0 0,-1 0,1 0,-1 0,0 0,-1 0,0 0,0 0,0 0,0 1,-1-1,0 1,0 0,-1-1,-6-7,2 5,0-1,-1 1,0 0,0 1,-1 0,0 1,0 0,0 0,-1 1,-16-5,2 2,1 1,-1 2,-46-5,22 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58.9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11 139,'-8'0,"5"0,12 0,20 0,28 0,30 0,31 0,28 0,21-8,14-2,8-8,13-1,-5-5,-12 2,-13 4,-20 6,-35 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59.2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88 85,'-5'-4,"1"1,-1-1,0 1,0 0,0 1,-11-5,11 5,-1 0,1 0,1-1,-1 0,-6-4,11 7,-1 0,1-1,-1 1,1 0,0-1,-1 1,1-1,-1 1,1 0,0-1,-1 1,1-1,0 1,-1-1,1 1,0-1,0 0,0 1,0-1,-1 1,1-1,0 1,0-1,0 0,0 1,0-1,0 1,0-1,1 0,-1 1,0-1,0 0,1 0,0 0,0 0,0 0,1 0,-1 0,0 0,0 0,1 0,-1 1,0-1,1 0,2 0,9-2,0 0,0 1,0 0,1 1,-1 1,25 2,-25-1,366 22,-327-18,70 14,-102-14,0 1,0 0,0 1,-1 2,0 0,20 13,-32-18,-1 0,0 1,-1 0,1 0,-1 0,0 1,0-1,-1 1,1 0,-1 1,-1-1,1 1,-1 0,0 0,-1 0,1 0,-2 0,1 0,-1 1,0-1,0 1,-1-1,0 0,0 1,-1-1,0 1,-2 7,-2 3,0-2,-1 1,-1-1,0 0,-1 0,-1-1,0 0,-1 0,-1-1,-19 19,-6 0,-2-1,-2-2,0-2,-2-1,-77 35,18-16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59.6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82,'0'-8,"0"-11,0-9,0 7,0 15,-8 18,6 21,2 22,2 17,0 21,8 18,3 15,6 1,0-4,6-16,-2-26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59.9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78,'-1'-3,"1"0,0 0,0 0,0 0,1 0,-1 0,1 0,0 0,-1 0,1 1,0-1,1 0,-1 0,0 1,1-1,0 1,-1-1,1 1,0 0,0 0,1 0,-1 0,0 0,1 0,-1 0,1 1,-1-1,1 1,0 0,0 0,-1 0,1 0,0 0,0 1,0-1,0 1,5 0,-1 0,-1 1,1-1,-1 1,1 1,-1-1,1 1,-1 0,0 1,0-1,0 1,0 1,0-1,-1 1,0 0,1 0,6 8,-1 1,-2 1,0-1,-1 2,0-1,-1 1,-1 0,0 1,-1 0,-1-1,0 1,-1 1,1 22,-2-10,-2 1,0 0,-2-1,-1 1,-2-1,-8 33,-6-7,-2-1,-47 88,66-138,-13 31,15-34,-1 0,1-1,0 1,0 0,0 0,-1-1,1 1,0 0,0 0,0-1,0 1,0 0,1 0,-1 0,0-1,0 1,0 0,1-1,-1 1,0 0,1 0,-1-1,1 1,-1 0,0-1,1 1,0-1,-1 1,1-1,-1 1,1-1,0 1,-1-1,1 0,0 1,-1-1,1 0,0 1,1-1,8 0,0 0,0-1,0 0,-1-1,1 0,0-1,-1 0,1 0,10-6,-8 4,83-35,90-52,-105 47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00.4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1514 383,'-1'-3,"0"0,0 0,0-1,0 1,0 0,-1 0,1 0,-1 0,0 0,0 1,0-1,0 0,0 1,-1-1,1 1,-4-2,0-2,-25-22,-1 1,-2 1,-1 2,0 1,-2 2,0 2,-2 1,0 2,0 2,-2 2,-72-14,84 23,0 2,1 1,-1 0,0 3,0 0,1 2,-1 1,1 1,1 1,-1 2,-25 13,7 0,1 1,2 3,0 1,2 2,-54 51,66-52,2 2,0 0,2 2,2 0,1 2,1 1,2 0,2 1,1 1,-20 78,29-84,1-1,2 1,1-1,1 1,2 0,5 42,-1-49,0-1,2 0,0-1,2 1,1-2,0 1,2-1,24 38,-24-45,1-1,0 0,0 0,2-1,0-1,0 0,30 18,-21-17,2-1,-1-1,2 0,45 11,-13-10,1-3,0-3,0-1,74-6,-52-4,1-4,-1-4,-1-3,0-4,-2-3,0-4,135-67,-175 74,-1-2,-1-1,-1-3,-1 0,-1-2,-2-2,-1-1,27-35,-38 42,-1-1,-2 0,0-2,-2 0,0 0,-2-2,-2 1,0-1,-2-1,-1 0,6-60,-13 74,0-1,-1 1,-1 0,0 0,-1 0,-1 0,0 0,-1 1,-1-1,-8-15,3 12,-1 0,0 0,-2 1,0 1,-1 1,-28-26,3 11,-1 2,-1 1,-2 3,-1 1,-86-32,-174-39,158 58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03.8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265 0,'0'8,"0"-5,-8 4,-3 10,1 9,-6 17,0 9,-6 11,2 19,-5 12,3 6,-4-6,3-11,-3-12,4-10,4-15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04.2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8 344,'0'-8,"0"-11,-8-2,13-6,14 3,20 4,19-2,16-5,3-5,5 1,-4-1,-7 4,-16 0,-17 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04.5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50 197,'0'8,"-8"2,-10 0,-3 6,19-7,25-14,25-6,21-8,21-10,13-8,-4-5,-3 4,-9 1,-20 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04.9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177 1,'-3'0,"0"1,-1-1,1 1,0 0,-1 0,1 0,0 0,0 1,0-1,0 1,0 0,0 0,-2 2,-33 35,27-25,1 0,0 1,1 0,0 1,1 0,1 0,1 1,0 0,2 0,-5 24,7-29,1-1,1 0,-1 0,2 0,0 1,0-1,1 0,0 0,1 0,0-1,0 1,2 0,-1-1,1 0,1 0,-1-1,13 16,-14-21,0 1,1-1,-1 0,1 0,0 0,0-1,0 0,1 0,-1 0,1-1,-1 1,1-1,0-1,0 1,0-1,0 0,0 0,0-1,0 1,1-2,-1 1,0-1,9-1,-6-1,0 1,0-1,0-1,-1 0,1 0,-1-1,0 0,0 0,-1 0,0-1,0-1,0 1,-1-1,0 0,6-9,-2 1,-1 0,0-1,-1-1,-1 1,-1-1,0-1,-1 1,-1-1,4-34,-7 43,-1 0,0 0,0 0,-1 0,0 0,-1 0,0 1,0-1,-1 0,0 1,0 0,-1-1,0 1,0 1,-1-1,0 1,-1 0,1 0,-1 0,-1 1,-12-11,-15-5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05.2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0 121,'5'-4,"-1"0,1 0,0 1,0 0,1 0,-1 1,1-1,-1 1,1 0,0 1,0-1,-1 1,1 0,0 1,0-1,0 1,0 1,0-1,0 1,0 0,0 0,0 0,0 1,-1 0,1 0,-1 1,1 0,-1 0,5 3,-1 2,-1 0,0 0,-1 0,0 1,0 0,-1 1,0-1,-1 1,0 0,-1 1,0-1,0 1,-1 0,0 0,2 21,-2 8,-2-1,-1 0,-6 41,6-78,-1 20,5-37,4-41,3 0,2 1,3 0,1 1,4 1,37-72,-34 87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18.2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81,'0'-8,"8"-10,4-11,6 8,1 16,-3 16,4 22,-2 22,-3 18,-5 11,4 9,0-4,-3-1,-3-8,-3-1,6-14,0-18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05.6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98 414,'0'-3,"-1"0,1 1,-1-1,0 0,0 1,0-1,0 1,0-1,-2-1,3 3,0 1,-1-1,1 1,0 0,0-1,0 1,-1 0,1-1,0 1,0 0,-1-1,1 1,0 0,-1-1,1 1,0 0,-1 0,1-1,0 1,-1 0,1 0,-1 0,1 0,0-1,-1 1,1 0,-1 0,1 0,-1 0,1 0,0 0,-1 0,1 0,-1 0,1 0,-1 1,1-1,0 0,-1 0,1 0,-1 0,1 1,0-1,-1 0,1 0,0 1,-1-1,1 0,0 0,0 1,-1-1,1 1,0-1,0 0,-1 1,1-1,0 0,0 1,0-1,0 1,-1 0,-3 12,1 1,0-1,1 1,0 0,1-1,1 1,0 0,1 0,2 15,-1-11,53 557,-54-570,4 37,-1 1,-2 56,-2-93,-1-1,0 1,0-1,0 0,0 0,-1 1,-2 4,4-9,0-1,-1 0,1 1,0-1,0 1,0-1,0 0,-1 1,1-1,0 0,0 1,-1-1,1 0,0 1,-1-1,1 0,0 0,-1 1,1-1,0 0,-1 0,1 0,0 0,-1 1,1-1,-1 0,1 0,0 0,-1 0,1 0,-1 0,1 0,0 0,-1 0,1 0,-1 0,1 0,0 0,-1-1,1 1,-1 0,1 0,0 0,-1 0,1-1,0 1,-1 0,1 0,0-1,-1 1,1-1,-4-6,0-1,0 0,1 1,0-2,0 1,1 0,0 0,1-1,-1-15,-2-2,-25-164,8-1,6-271,16 437,1 0,2 0,0 1,2-1,1 1,0 0,21-41,-22 52,1 1,0 0,1 0,1 0,0 1,0 1,1-1,0 1,1 1,0 0,0 1,1 0,0 1,1 0,13-6,-22 12,0 0,0-1,1 1,-1 1,0-1,0 1,0-1,1 1,-1 0,0 1,0-1,1 1,-1 0,0 0,0 0,0 1,0-1,0 1,0 0,-1 0,1 0,-1 0,1 1,-1 0,0 0,0 0,0 0,0 0,0 0,2 5,3 5,0 1,0-1,-2 2,0-1,0 0,-1 1,2 16,3 14,-3 1,-2 0,-2 0,-5 80,0-92,-2 0,-2 0,-1 0,-2-1,-1 0,-1-1,-18 35,27-62,-27 44,27-46,0-1,-1 1,1-1,-1 1,1-1,-1 0,1 0,-1 0,0 0,0 0,0-1,0 1,-6 1,-10-2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06.1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467 120,'0'-5,"0"0,0 1,0-1,-1 0,1 1,-1-1,0 0,-1 1,1-1,-1 1,0 0,0-1,0 1,-1 0,1 0,-1 1,0-1,0 0,0 1,-1 0,1 0,-1 0,0 0,0 0,0 1,0-1,0 1,0 0,-1 1,1-1,-1 1,-7-2,1 2,0 0,0 0,1 1,-1 1,0 0,0 0,0 1,1 0,-1 1,1 0,0 1,0 0,-14 8,7-1,0 1,1 1,1 0,0 2,1-1,1 2,0-1,1 2,0 0,1 0,2 1,-1 0,2 1,1 0,0 0,-6 29,12-41,0-1,0 1,1 0,0-1,0 1,0 0,1-1,0 1,0-1,1 1,0-1,0 0,4 9,-4-12,0 0,0 0,0 0,1 0,-1-1,1 1,-1-1,1 1,0-1,0 0,0 0,0 0,1-1,-1 1,0-1,1 0,-1 0,1 0,-1 0,1 0,-1-1,1 0,0 0,-1 0,6 0,3-2,0-1,0 1,0-2,0 0,-1 0,0-1,0 0,0-1,0 0,-1-1,0 0,-1-1,1 0,-1 0,-1-1,10-13,6-7,-2-2,-2-1,33-67,-53 98,3-4,0-1,0 0,0 1,8-10,-10 15,-1-1,1 0,0 0,-1 1,1-1,0 1,0-1,-1 0,1 1,0-1,0 1,0 0,0-1,0 1,0 0,0 0,0-1,0 1,-1 0,1 0,0 0,0 0,0 0,0 0,0 1,0-1,0 0,0 0,0 1,0-1,0 0,0 1,0-1,-1 1,1-1,0 1,0 0,-1-1,2 2,4 4,1 1,-1 1,-1-1,0 1,0 0,0 0,4 13,20 62,-17-38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06.4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1 120,'-1'0,"1"0,0-1,0 1,0 0,0-1,0 1,0 0,0-1,0 1,0 0,0 0,0-1,0 1,0 0,1-1,-1 1,0 0,0-1,0 1,0 0,0 0,1-1,-1 1,0 0,0 0,1-1,-1 1,0 0,0 0,1 0,-1-1,9 7,7 20,-8 12,-2 0,-2 1,-1-1,-4 63,1-42,-1-18,1-18,9-57,50-189,-46 184,2 2,2-1,34-55,-22 56,-7 19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06.8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1 128,'8'-8,"2"-10,0-11,-2-8,-2 11,-2 17,-2 26,-2 19,0 18,0 17,7 12,4 0,7 2,0-6,-1-8,3-9,-2-5,-3-14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07.1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32 374,'-3'-3,"0"0,0 0,1-1,-1 1,1 0,0-1,0 0,0 1,0-1,1 0,-1 0,1 0,0 0,0 0,1 0,-1 0,1 0,0 0,0 0,0 0,1-1,-1 1,1 0,0 0,0 0,1 0,-1 1,1-1,3-5,0 0,0 1,1-1,1 1,-1 0,1 1,1 0,-1 0,1 1,0 0,16-9,15-5,2 2,0 2,50-13,133-23,-195 46,11-3,52-4,-82 12,1 1,-1 0,0 0,0 1,0 0,0 1,0 0,0 1,0 0,13 6,-18-7,-1 1,0 0,0 0,0 0,-1 0,1 1,-1-1,0 1,0 0,0 0,0 0,-1 0,0 1,1-1,-2 1,3 5,-1 2,0 0,-1 0,0 1,-1-1,-1 13,-1 18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07.5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56 110,'0'-8,"-8"-11,-3-10,-7 0,0 4</inkml:trace>
  <inkml:trace contextRef="#ctx0" brushRef="#br0" timeOffset="1">573 63,'8'0,"3"8,-9 10,-4 19,-11 10,-2 14,-6 4,-1 7,12 0,16-14,22-15,23-16,19-20,13-19,1-16,2-3,-6-4,-16 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07.8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11,'0'-8,"0"6,0 10,0 13,0 10,8-1,10 4,11-4,9 1,4-6,5-6,1-7,1-5,0-4,0-10,-9-4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08.3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102 244,'1'-54,"-3"-68,1 115,0 0,-1 0,1 0,-6-11,7 17,0 0,0 0,0 0,-1 0,1 0,0 0,-1 0,1 0,-1 0,1 0,-1 0,0 1,1-1,-1 0,0 0,0 1,1-1,-1 0,0 1,0-1,0 1,0-1,0 1,0-1,0 1,0 0,0 0,0-1,0 1,0 0,0 0,0 0,0 0,0 0,0 0,0 0,0 0,0 1,0-1,0 0,-2 1,0 2,0 0,0-1,0 1,0 0,0 1,1-1,-1 0,1 1,0 0,0-1,0 1,1 0,-1 0,0 4,-3 8,1 0,-2 21,4-11,1 0,1 0,1 0,2-1,0 1,1-1,2 1,1-2,1 1,1-1,1 0,0 0,2-2,1 1,1-1,1-1,32 35,-28-36,0-1,1-1,1-1,0 0,2-2,0-1,0 0,1-2,1-1,0-1,0 0,1-3,0 0,1-1,0-1,53 1,-49-6,0-2,0-1,0-2,0-1,-1-1,40-15,-56 16,-1 0,0-1,0 0,0-1,-1 0,18-17,-23 18,0 0,-1 0,0 0,-1-1,0 0,0 0,0 0,-1-1,-1 0,1 1,2-13,-5 16,0 1,0-1,-1 0,0 0,0 0,0 0,0 0,-1 1,0-1,0 0,0 0,0 1,-1-1,0 1,0-1,0 1,-1 0,1-1,-1 1,0 1,0-1,0 0,-1 1,1-1,-1 1,0 0,0 1,0-1,0 0,-9-3,3 2,0-1,0 2,-1-1,1 2,-1-1,1 1,-1 1,0 0,0 0,0 1,0 1,1 0,-13 2,15-1,0 1,0 0,0 0,0 1,1 0,0 0,-1 1,2 0,-1 0,0 1,1 0,0 0,1 0,-1 1,1-1,0 1,1 1,0-1,0 1,-3 8,4-9,1-1,0 0,1 1,0-1,0 1,0-1,1 1,-1-1,2 1,-1-1,1 1,0-1,0 1,1-1,0 1,0-1,0 0,1 0,0 0,0 0,1-1,-1 1,1-1,0 0,1 0,6 6,-5-6,0 0,1 0,-1-1,1 0,0 0,0-1,0 0,0 0,1-1,-1 1,1-2,0 1,-1-1,1 0,0-1,0 0,0 0,-1 0,1-1,0-1,-1 1,1-1,0 0,7-4,0 0,-1-1,0-1,0 0,-1-1,0 0,0-1,-1 0,-1-1,0 0,19-26,-7 0,-19 30,0-1,0 1,0 1,1-1,0 0,0 1,1 0,0 1,12-10,-17 14,1 0,-1 1,0-1,1 1,-1-1,1 1,-1 0,1 0,-1 0,1 0,-1 0,1 0,-1 0,1 0,-1 0,1 1,-1-1,1 1,-1-1,0 1,1-1,-1 1,0 0,1 0,-1 0,0 0,0 0,0 0,0 0,0 0,0 0,0 0,0 0,0 1,-1-1,1 0,0 1,-1-1,1 3,3 5,0 0,0 1,-1-1,2 17,1 19,-3-2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08.6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0 450,'2'-8,"-1"0,2 0,-1 0,1 0,0 1,0-1,1 1,0 0,1 0,0 0,0 0,0 1,0 0,10-7,-13 10,1 1,1-1,-1 1,0 0,0 0,1 1,-1-1,1 1,0-1,-1 1,1 0,0 1,0-1,0 0,-1 1,1 0,0 0,0 0,0 1,0-1,4 2,-3 0,-1 0,1 0,-1 0,1 0,-1 1,0-1,0 1,0 0,-1 1,1-1,-1 0,0 1,1 0,-2 0,1 0,3 7,50 123,-56-133,0 0,0 0,1 0,-1-1,0 1,1 0,-1 0,0-1,1 1,-1 0,1-1,-1 1,1 0,0-1,-1 1,1-1,-1 1,1-1,0 1,0-1,-1 1,1-1,0 0,0 1,0-1,-1 0,1 0,0 0,0 1,0-1,0 0,-1 0,1 0,0 0,0-1,0 1,0 0,-1 0,1 0,0-1,0 1,1-1,1-2,0 0,-1 0,1 0,0 0,-1 0,0-1,4-6,136-257,-46 83,-73 147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09.1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212 115,'0'-5,"1"-5,-2 0,1-1,-1 1,-5-19,6 26,-1 1,0 0,0 0,0 0,0 0,0 0,0 0,0 1,-1-1,1 0,0 0,-1 1,0-1,1 1,-1 0,0-1,0 1,0 0,0 0,0 0,0 0,0 0,0 1,0-1,0 1,-1-1,1 1,-4 0,0 0,0 1,0-1,0 2,-1-1,2 0,-1 1,0 1,0-1,1 1,-1-1,1 2,-1-1,1 0,1 1,-1 0,0 0,1 1,-5 6,4-5,0 0,0 0,1 1,0-1,0 1,1 0,0 1,0-1,0 0,1 1,0 0,1-1,0 1,0 8,1-7,1-1,0 0,0 0,1 0,0 0,1 0,0 0,0 0,0-1,7 9,-3-4,2 0,0-1,0 0,1-1,15 13,10 3,1-1,70 36,-99-58,3 2,0 0,0 1,0 0,-1 1,0 0,-1 0,9 10,-16-16,0 0,0 0,0 0,0 1,-1-1,1 0,0 1,-1-1,1 1,-1-1,0 1,1-1,-1 1,0-1,0 1,0-1,0 1,0-1,0 1,-1-1,1 0,0 1,-1-1,1 1,-1-1,1 1,-1-1,0 0,0 0,1 1,-1-1,0 0,0 0,-2 1,-2 3,0 0,-1-1,0 0,0-1,0 1,-7 2,-23 8,0-1,0-2,-1-1,-45 5,1-3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18.5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1 164,'0'-2,"0"-1,0 1,0 0,0 0,0 0,1 0,-1 0,1 0,-1-1,1 1,0 0,0 1,0-1,1-3,-1 5,-1 0,0 0,1-1,-1 1,1 0,-1 0,0-1,1 1,-1 0,1 0,-1 0,1 0,-1 0,1 0,-1 0,0 0,1 0,-1 0,1 0,-1 0,1 0,-1 0,1 0,-1 0,1 1,16 12,-7 2,0 0,-1 0,0 1,-2 0,0 0,0 1,5 24,-3-12,16 36,-21-57,0 0,1-1,0 1,0-1,0 0,1 0,0 0,12 9,-16-14,1 0,0 0,0-1,0 1,0-1,0 1,0-1,0 0,0 0,0-1,0 1,1-1,-1 1,0-1,1 0,-1 0,0 0,0-1,1 1,-1-1,0 0,0 0,0 0,0 0,0 0,0-1,0 0,0 1,0-1,-1 0,1 0,2-3,5-4,-1-1,1 0,-2-1,1 0,-2 0,10-17,70-162,-28 53,-39 99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09.5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155 11,'0'0,"0"0,-1 0,1 0,0-1,0 1,0 0,0 0,0 0,0 0,0 0,0 0,0-1,0 1,0 0,0 0,0 0,0 0,0 0,0 0,0-1,0 1,0 0,0 0,0 0,0 0,0 0,0 0,0-1,0 1,0 0,0 0,0 0,1 0,-1 0,0 0,0 0,0-1,0 1,0 0,0 0,-19-5,12 5,1 0,-1 0,0 1,1 0,-1 0,0 1,1 0,0 0,-1 0,1 1,0 0,0 0,0 1,1-1,-9 8,11-8,1-1,0 1,-1-1,1 1,0 0,1 0,-1 0,0 0,1 0,0 0,-1 1,1-1,1 0,-1 1,0-1,1 1,0-1,-1 1,2-1,-1 1,0-1,1 1,-1-1,1 0,0 1,0-1,0 0,1 0,-1 1,1-1,2 4,3 2,0 0,0-1,1 0,0 0,1-1,-1 0,1 0,1-1,-1 0,1-1,14 6,0-1,0-1,1-1,46 9,-62-16,1 0,-1 0,1-1,-1 0,1-1,-1 0,1-1,15-4,-22 6,0-1,0 0,0 0,-1-1,1 1,-1 0,1-1,-1 0,1 0,-1 1,0-1,0-1,0 1,0 0,0 0,0-1,-1 1,1-1,-1 1,0-1,0 0,0 0,0 1,0-1,0 0,-1 0,1 0,-1 0,0 0,0 0,0-4,-2 0,1 0,-1 0,0 0,0 0,0 1,-1-1,0 1,-1 0,1-1,-7-6,-5-7,-29-27,26 30,-13-15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10.5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1 939,'8'-2,"1"0,-1 0,0-1,0 0,1 0,-2-1,1 0,0 0,-1-1,9-7,4 0,-5 2,14-8,38-31,-58 42,-1-1,1 0,-2-1,1 0,-1 0,-1-1,0 0,6-13,3-16,-1-1,-3-1,-1 0,-2-1,-2 0,2-75,-8 77,-7-63,5 88,-1 0,0 0,-1 0,-1 0,0 1,-1-1,-9-16,14 29,0 0,-1 0,1-1,-1 1,1 0,-1 0,0 0,0 1,1-1,-2 0,1 1,0-1,0 1,0 0,0-1,-1 1,1 0,-1 0,1 1,-1-1,1 0,-1 1,1 0,-1 0,0-1,1 2,-1-1,-2 0,1 2,0-1,0 1,1 0,-1 0,0 0,1 0,-1 1,1-1,0 1,0 0,0 0,0 0,1 0,-1 1,1-1,0 1,-2 4,-5 10,1 1,1 0,1 0,1 1,0 0,2 0,0 0,1 27,1 1,3 0,11 68,-4-67,25 81,-26-105,2-1,0 0,2-1,0 0,16 22,-21-36,0 0,1 0,0-1,0 0,0-1,1 0,1 0,-1 0,1-2,0 1,0-1,0 0,1-1,13 3,-15-5,0-1,0 1,0-2,0 0,0 0,0 0,0-1,0-1,0 1,0-1,-1-1,1 0,-1 0,1-1,-1 0,0 0,-1 0,10-8,-1-1,-1 0,0-2,-1 1,0-2,-2 0,1 0,12-25,56-130,-65 133,-4 19,-12 18,0 1,0 0,0 0,1 0,-1 0,0 0,0 0,0-1,0 1,1 0,-1 0,0 0,0 0,0 0,0 0,1 0,-1 0,0 0,0 0,0 0,1 0,-1 0,0 0,0 0,0 0,1 0,-1 0,0 0,0 0,0 0,0 0,1 0,-1 0,0 0,0 1,0-1,0 0,1 0,-1 0,0 0,0 0,0 1,0-1,0 0,9 34,-6-17,0-4,0-1,1 1,0-1,1 0,1 0,6 11,-10-20,1 0,-1 0,1 1,0-1,-1-1,1 1,0 0,1-1,-1 0,6 4,-7-5,0 0,1-1,-1 1,1-1,-1 1,0-1,1 0,-1 1,1-1,-1-1,1 1,-1 0,0 0,1-1,-1 0,0 1,1-1,3-2,-1 0,0 0,-1-1,0 1,1-1,-1 0,-1 0,1 0,0 0,-1-1,0 1,0-1,-1 0,3-6,3-6,-2-1,8-28,-11 35,0 0,-1 0,0 1,0-1,-1-1,-1 1,0 0,0 0,-1 0,-3-11,4 21,0 1,0-1,0 1,0-1,-1 0,1 1,0-1,0 1,-1-1,1 1,0-1,-1 1,1-1,0 1,-1-1,1 1,-1-1,1 1,-1 0,1-1,-1 1,1 0,-1-1,0 1,-8 8,-2 25,9-20,0 1,1 0,1 0,0 0,0 0,2 0,0 0,0-1,1 1,1-1,0 1,1-1,1 0,0-1,0 0,1 1,1-2,0 1,0-1,16 15,-11-14,0 0,1-1,0 0,1-1,0 0,1-2,0 0,0 0,1-2,0 0,0 0,0-2,1 0,0-2,28 2,-28-3,-1-2,1 0,0-1,0-1,-1 0,25-9,-32 9,-1-1,0-1,0 1,0-1,-1-1,1 0,-1 0,-1-1,1 1,-1-2,0 1,10-16,-7 6,-1 0,0-1,-2 0,0 0,-1-1,-1 0,-1 0,4-35,-3-16,-5-76,0 113,-1 3,2-13,-3 0,-1 0,-2 0,-14-57,9 81,10 18,0 1,0 0,0 0,-1 0,1-1,0 1,0 0,-1 0,1 0,0 0,0-1,-1 1,1 0,0 0,0 0,-1 0,1 0,0 0,-1 0,1 0,0 0,-1 0,1 0,0 0,0 0,-1 0,1 0,0 0,-1 0,1 0,0 1,-1-1,-1 2,1 0,-1 0,0 0,1 0,-1 1,1-1,-1 1,1-1,0 1,-1 2,-5 17,1 0,1 0,0 1,2 0,1-1,1 1,1 24,3 0,2 0,16 67,-8-66,33 77,-28-82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10.9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33 468,'-4'-5,"0"0,1 0,0 0,0 0,0-1,1 1,0-1,0 0,0 0,0 0,1 0,0 0,1 0,-1 0,1 0,1-10,0-1,1 0,1 0,1 1,9-30,-5 26,1 1,1 0,0 0,1 1,1 0,1 1,20-21,-26 31,0 0,1 0,-1 0,1 1,0 0,1 0,0 1,0 0,0 1,0 0,1 1,-1-1,1 2,0-1,0 2,0-1,15 1,-21 1,1 0,-1 1,0 0,1-1,-1 2,0-1,0 1,0-1,0 1,0 0,0 0,0 1,-1-1,1 1,-1 0,0 0,0 0,0 0,0 1,0-1,-1 1,1 0,-1-1,0 1,0 0,-1 0,2 5,3 12,-1 0,-1 0,-1 1,0 32,2 12,12 34,-10-58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11.4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141 188,'1'-1,"0"0,0 1,-1-1,1 0,0 0,-1 0,1 0,-1 0,1 0,-1 0,1 0,-1 0,0 0,1 0,-1 0,0 0,0 0,0 0,0-1,0 1,0 0,0 0,0 0,-1 0,1 0,-1-1,1 1,0 1,-1-1,1 1,-1-1,0 1,1-1,-1 1,1-1,-1 1,1 0,-1-1,0 1,1 0,-1 0,0 0,1-1,-1 1,0 0,0 0,1 0,-1 0,0 0,1 0,-1 0,0 0,1 1,-1-1,0 0,0 0,1 0,-1 1,1-1,-1 0,0 1,1-1,-1 1,1-1,-1 1,1-1,-1 1,0 0,-9 8,1 0,0 0,0 1,1 0,1 0,0 1,0 0,1 1,-6 13,5-8,0 1,1-1,1 1,1 0,-3 33,6-49,1 0,0 0,0 0,0 0,0 0,0 0,0 0,0 0,1 0,-1 0,1 0,0 0,-1 0,1-1,0 1,0 0,2 2,-2-3,-1-1,1 1,0-1,0 1,0-1,0 0,0 1,0-1,0 0,0 0,0 0,0 0,0 0,0 0,0 0,0 0,0 0,0 0,0 0,0-1,0 1,0 0,2-2,6-3,0 0,0-1,0 0,-1-1,10-9,89-90,-51 50,94-76,-141 125,-1 1,1 0,0 1,1 0,-1 0,20-6,-26 11,-1-1,0 1,0-1,1 1,-1 0,0 0,1 0,-1 1,0-1,1 0,-1 1,0-1,1 1,-1 0,0 0,0 0,0 0,0 0,0 0,0 1,0-1,0 1,-1-1,1 1,-1 0,1 0,-1-1,1 1,-1 0,0 0,0 1,0-1,0 0,0 0,-1 0,2 3,1 7,0 0,-1 1,1 22,-3-27,0 0,1 0,0 0,0 0,1 0,0 0,0-1,1 1,0-1,0 1,8 12,-8-18,-1 0,0 0,1 0,0 0,-1 0,1 0,0-1,0 1,0-1,0 0,0 0,0 0,1 0,-1-1,0 1,0-1,1 0,-1 0,0 0,0 0,1 0,-1-1,6-1,0 0,0-1,-1 0,1-1,-1 1,1-2,-1 1,8-7,-6 3,0 0,-1 0,-1-1,1 0,-1-1,-1 0,0 0,0-1,-1 0,-1 0,0 0,0-1,-1 1,0-1,-1 0,2-16,-5 25,0 0,0-1,0 1,0 0,0 0,-1-1,1 1,-1 0,0 0,0 0,-1 0,1 0,0 0,-1 0,0 1,1-1,-1 0,0 1,-1 0,1-1,0 1,-1 0,1 0,-1 0,0 0,1 1,-1-1,0 1,0 0,0-1,0 1,0 1,0-1,-1 0,1 1,0-1,0 1,0 0,-1 0,1 1,0-1,0 1,0-1,0 1,-1 0,1 0,0 0,0 1,1-1,-1 1,0-1,0 1,-2 3,-3 2,1 2,0-1,1 1,0 0,1 0,0 0,0 1,0 0,2 0,-1 0,1 0,1 1,-2 12,3-15,0 0,0-1,1 1,0 0,1 0,0-1,0 1,0 0,1-1,0 1,1-1,0 0,0 1,0-2,1 1,0 0,0-1,1 1,6 6,2-2,1 0,0-1,0-1,1 0,0-1,0 0,26 8,117 28,-76-27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11.7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0,'8'0,"-5"0,-3 8,-10 2,-3 8,0 9,3 7,20-1,15-7,12-8,-1-15,-6-15,-8-15,-16-1,-9 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12.1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86 1,'-1'4,"0"0,-1 0,1 0,-1 0,0 0,0 0,0 0,0 0,-1-1,-4 7,-5 7,4-5,2 0,0 1,0 0,1 0,1 0,0 1,-3 16,7-25,-1 0,0 0,1 0,0 0,0 0,1 0,-1 0,1 0,0 0,0 0,1-1,-1 1,1 0,0-1,0 1,1-1,-1 0,1 0,0 0,0 0,1 0,-1 0,5 3,-6-6,0 0,0 1,0-1,0 0,0 0,0-1,0 1,0 0,0-1,0 1,1-1,-1 1,0-1,0 0,1 0,-1 0,0 0,0-1,0 1,1-1,-1 1,0-1,0 0,0 0,0 0,0 0,0 0,0 0,0 0,0-1,-1 1,1-1,-1 1,1-1,-1 0,1 1,1-4,3-4,1-1,-2 1,1-1,-1 0,-1 0,5-14,-7 18,0 0,0-1,-1 1,0-1,0 1,0-1,-1 1,0-1,0 0,0 1,-1-1,0 1,-1-1,1 1,-1 0,0-1,-1 1,0 0,-6-11,-20-17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16.9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657 156,'1'0,"0"0,-1 0,1 0,0 0,0 0,-1 0,1 0,0 0,0 0,-1 0,1-1,0 1,-1 0,1 0,0-1,-1 1,1-1,0 1,-1-1,1 1,-1-1,1 1,-1-1,1 1,-1-1,1 1,-1-1,1 0,-1 1,1-2,-1 0,0 0,0 1,0-1,0 0,0 0,0 0,-1 0,1 1,0-1,-1 0,0 0,0-1,-2-4,0 1,0 0,-1 0,0 0,-9-10,3 8,0 0,0 1,-1 0,0 1,-1 0,1 1,-1 0,0 1,0 0,0 1,-1 0,-18-1,8 2,-1 1,1 1,0 1,0 1,-45 10,48-7,0 2,0 0,0 0,1 2,0 1,1 0,-27 21,35-24,1 1,0 0,0 1,1 0,0 0,1 1,0 0,0 0,1 1,1 0,-1 0,2 0,0 1,-4 15,7-23,0 0,1 0,-1 1,1-1,0 0,0 1,0-1,1 0,-1 0,1 1,0-1,1 0,-1 0,1 0,-1 0,1 0,0 0,1 0,-1-1,1 1,-1-1,1 0,0 0,0 0,1 0,-1 0,1-1,-1 1,1-1,0 0,0 0,7 2,6 2,2 0,-1-1,0-2,1 0,0 0,22-1,4-1,-1-2,1-2,65-13,-85 11,-1-1,0-2,-1 0,0-1,0-2,-1 0,37-25,-51 29,-3 3,0 0,0 1,0 0,11-5,-16 7,1 1,0 0,0-1,-1 1,1 0,0 0,0 0,0 0,-1-1,1 1,0 0,0 1,0-1,0 0,-1 0,1 0,0 0,0 1,-1-1,1 0,0 1,0-1,-1 0,1 1,0-1,-1 1,1-1,0 1,-1 0,1-1,-1 1,1 0,-1-1,1 1,-1 0,0-1,1 1,-1 0,0 0,0-1,1 1,-1 1,3 11,-1 1,0 0,-1 0,0 0,-3 26,0 11,18 131,0 16,-16-172,-1 1,-1-1,-1 0,-1 1,-10 32,8-43,-1 0,0-1,-1 0,-1 0,0-1,-1 0,0-1,-1 0,0-1,-1 0,-23 18,27-24,-1-1,1 0,-1 0,0 0,-1-1,1-1,-1 1,1-2,-14 3,16-4,0 0,0-1,0 0,0-1,0 1,0-2,0 1,0 0,1-1,-1-1,0 1,1-1,-1 0,-7-5,5 1,0 0,0-1,1-1,0 1,0-1,0 0,2-1,-1 0,1 0,0 0,1-1,1 0,-4-11,-3-10,3 0,0-1,-4-44,10 52,0-1,2 1,0-1,2 0,1 1,1 0,9-32,9-7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17.3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11,'8'-8,"-5"5,-4 12,-1 19,-8 22,-3 18,1 5,11 15,5 8,10-5,11-1,17-8,9-10,12-9,12-8,1-13,-13-13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17.7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1 188,'0'-6,"0"-3,0 1,0-1,1 0,0 1,4-15,-4 21,-1 1,1-1,0 0,0 0,0 0,0 1,1-1,-1 0,0 1,1-1,-1 1,1 0,-1-1,1 1,0 0,-1 0,1 0,0 0,0 0,0 1,0-1,0 0,0 1,0-1,0 1,0 0,0 0,0 0,2 0,1 0,-1 1,0 0,1 0,-1 0,1 0,-1 1,0 0,0 0,0 0,0 0,0 0,-1 1,1 0,-1 0,1 0,-1 0,0 0,0 1,0-1,-1 1,1 0,-1 0,0 0,2 4,3 9,0-1,-1 1,-1 0,5 30,-7-21,-1 1,-2-1,0 1,-2-1,-1 1,-10 45,13-58,9-17,14-23,-21 24,24-36,-2 0,37-80,7-13,13-12,-72 134,-5 16,-7 23,3-27,-4 32,2 0,4 63,-1-77,2-1,1 1,0-1,1 1,2-1,9 21,-13-34,1 0,1-1,-1 1,1-1,0 0,0-1,1 1,0-1,0 0,0-1,0 1,1-1,0 0,0-1,0 0,0 0,0 0,10 1,30 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18.1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79,'0'-3,"0"0,0 0,0 0,1 0,-1 0,1 0,-1-1,1 1,0 0,0 0,0 1,1-1,-1 0,1 0,0 1,-1-1,1 1,0-1,0 1,1 0,-1 0,1 0,-1 0,1 0,-1 0,1 1,0-1,0 1,0 0,0 0,0 0,0 0,0 0,0 1,0-1,0 1,0 0,0 0,1 0,4 1,2 2,-1 0,1 0,-1 0,0 1,0 1,0 0,-1 0,1 0,-1 1,-1 1,1-1,-1 1,0 0,-1 1,1 0,-1 0,8 16,-1-1,-1 1,-1 0,-1 1,-2 0,10 44,-11-29,-1 0,-1 0,-3 0,-1 1,-2-1,-12 76,9-93,-2 0,0-1,-1 1,-2-1,0-1,-1 0,-1 0,-1-1,-1 0,0-1,-2-1,0 0,-22 19,-5-3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18.9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108 197,'4'1,"-1"0,1-1,0 2,-1-1,1 0,-1 1,0 0,6 3,19 8,-16-10,0-1,1 0,-1-1,1 0,0-1,-1-1,1 0,-1 0,1-1,22-7,-16 2,-1 0,1 0,-1-2,0 0,-1-1,18-14,-27 18,0-1,0 0,-1 0,0-1,0 0,8-13,-14 19,1 1,-1-1,0 0,0 1,-1-1,1 0,0 1,-1-1,1 0,-1 0,1 0,-1 0,0 0,1 0,-1 1,0-1,-1 0,1 0,0 0,0 0,-1 0,1 0,-1 1,0-1,1 0,-1 0,0 1,0-1,0 0,0 1,-1-1,1 1,0 0,-1-1,1 1,0 0,-1 0,0 0,1 0,-1 0,-3-2,-2 1,-1-1,1 1,0 0,-1 1,1 0,-1 0,0 0,1 1,-1 0,0 1,1 0,-1 0,1 1,-13 3,0 2,-1 1,1 1,-37 21,32-14,1 1,0 1,1 1,1 1,-24 28,32-31,1-1,1 2,0 0,2 0,0 1,1 0,0 0,-5 24,11-34,1-1,1 1,0 0,0-1,0 1,1 0,0 0,3 12,-2-16,0-1,0 1,1 0,0-1,0 0,0 1,0-1,1 0,-1 0,1 0,0 0,1-1,-1 1,1-1,-1 0,9 6,1-3,1 0,0 0,1-1,-1-1,1 0,0-1,0-1,0 0,22-1,65 0,201-25,-180 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18.4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0 157,'8'0,"-5"0,12-8,12-2,18 0,17-6,14-9,9 1,0 4,-8-3,-17 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18.8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0,'-8'8,"-11"3,-10-1,0 6,21-8,20-4,23-5,31 0,19-1,-4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19.1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29 172,'-1'0,"0"0,0 0,-1 0,1-1,0 1,0 0,0 0,0-1,0 1,-1-1,1 1,0-1,0 0,0 1,0-1,0 0,1 0,-1 0,0 1,0-1,0 0,1 0,-1 0,0 0,1 0,-1-1,1 1,0 0,-1 0,1 0,0 0,-1-3,1 2,0 0,0 1,0-1,0 0,0 0,0 0,0 0,1 0,-1 0,1 1,-1-1,1 0,0 0,0 1,0-1,0 0,0 1,0-1,0 1,2-2,1 0,0 1,0 0,1 0,-1 0,0 0,1 1,-1 0,1 0,-1 0,1 0,0 1,-1 0,1 0,0 0,-1 1,6 0,6 2,-1 0,1 1,20 8,-24-8,0 2,-1-1,1 2,-1 0,-1 0,1 0,-1 2,-1-1,0 1,0 1,0-1,-1 1,-1 1,0 0,0 0,-1 0,-1 1,0-1,0 1,-1 1,0-1,-1 1,-1-1,0 1,-1 0,0 0,-1 0,0-1,-1 1,-1 0,0 0,-1-1,0 1,0-1,-2 0,0 0,0 0,-11 17,-1-1,-2-2,0 0,-2-2,-1 0,-1-1,-43 33,52-48,13-8,1 0,0 0,0 0,0 0,0 0,0 0,0 0,0 0,-1 0,1 0,0 0,0 0,0 0,0 0,0 0,0 0,0 0,0 0,-1 0,1 0,0-1,0 1,0 0,0 0,0 0,0 0,0 0,0 0,0 0,0 0,0 0,-1 0,1-1,0 1,0 0,0 0,0 0,0 0,0 0,0 0,0 0,0-1,0 1,0 0,0 0,0 0,0 0,0 0,0 0,0 0,0-1,0 1,0 0,1 0,-1 0,16-26,56-53,108-92,-63 63,172-180,-284 283,-1 1,1 1,-1-1,0 0,-1-1,1 1,-1-1,0 1,0-1,0 0,-1 0,1 0,2-10,-5 15,0 0,0-1,0 1,0 0,0-1,1 1,-1 0,0-1,0 1,0 0,0-1,0 1,0-1,0 1,-1 0,1-1,0 1,0 0,0-1,0 1,0 0,0-1,-1 1,1 0,0 0,0-1,-1 1,1 0,0-1,0 1,-1 0,1 0,0 0,-1-1,1 1,0 0,-1 0,1 0,0 0,-1 0,1 0,0-1,-1 1,1 0,0 0,-1 0,1 0,-1 0,-17 9,1 5,2 0,0 0,1 2,0 0,1 0,-15 26,-1 8,-26 59,38-69,-19 61,31-86,1 0,1 1,1-1,0 1,1 0,1-1,2 24,-1-33,1 1,0-1,0 1,1-1,-1 0,1 0,1 0,-1 0,1-1,0 0,0 1,0-1,1-1,0 1,0-1,0 1,1-1,-1-1,1 1,0-1,0 0,0-1,10 4,1-1,1 0,1 0,-1-2,0-1,1 0,0-1,22-2,85-14,-76 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19.7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9 109,'-5'-21,"5"20,-1-1,1 1,-1 0,1 0,-1-1,1 1,0 0,-1 0,1-1,0 1,0 0,0-1,0 1,0 0,0-1,1 1,-1 0,0-1,1 1,-1 0,1 0,-1-1,1 1,0 0,-1 0,1 0,0 0,0 0,0 0,1-1,2-2,0 1,1 0,-1 1,1-1,-1 1,1 0,0 0,0 0,6-1,51-9,-43 9,0 0,-1 0,1 2,0 0,37 4,-51-3,0 1,0 0,1 0,-1 0,0 1,0-1,0 1,0 1,0-1,-1 1,1-1,-1 1,0 1,0-1,0 0,0 1,0 0,-1 0,1 0,-1 1,0-1,2 5,-2-1,-1 0,0-1,0 1,-1 0,0 0,0 0,-1 0,0 0,0 0,-2 11,-1 32,4-49,-1 1,0-1,1 0,-1 1,1-1,-1 0,1 0,0 0,0 0,0 0,0 0,1 0,-1 0,1 0,-1 0,1-1,-1 1,1-1,3 3,3 1,-1-1,1 0,0 0,9 2,-10-4,0 1,-1-1,1 2,-1-1,11 8,-16-10,1 0,-1 1,1-1,-1 1,0 0,0-1,0 1,0 0,0 0,0 0,0-1,-1 1,1 0,-1 0,1 0,-1 0,0 0,0 0,0 0,0 0,0 0,0 0,0 0,-2 4,1-1,-1 1,-1-1,1 1,-1-1,0 0,0 0,-1 0,1-1,-1 1,0-1,0 0,-1 0,1 0,-1 0,0-1,-8 5,-1-1,0 0,0 0,-1-1,0-1,-16 3,-18 1,6-5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20.4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291 317,'-14'-3,"15"-6,0 8,1-1,-1 0,1 1,0-1,-1 1,1 0,0 0,0 0,0 0,0 0,2-1,178-42,-7 2,-164 39,0-2,-1 0,0 0,0 0,0-1,0-1,-1 0,0 0,9-11,-16 16,0-1,0 1,0 0,-1-1,1 1,-1-1,1 0,-1 1,0-1,0 0,0 0,-1 0,1 1,-1-1,0 0,1-5,-2 4,0 1,0 0,0 0,0 0,-1 0,1 0,-1 1,0-1,0 0,0 1,0-1,0 1,0 0,-1-1,1 1,-1 0,0 1,-5-4,-2 0,0 0,0 0,-1 1,0 1,0 0,0 0,0 1,0 1,-1 0,-21 0,-5 4,1 0,-38 10,31-6,1 3,-1 2,2 2,-43 19,72-27,0 1,1 0,0 0,0 1,1 1,0 0,0 0,1 1,0 1,1 0,0 0,1 0,0 1,1 1,0-1,-9 25,13-27,-1 1,2-1,-1 1,1 0,1-1,0 1,1 0,0 0,0 0,1 0,1 0,0-1,0 1,1-1,0 1,1-1,0 0,1 0,0-1,1 1,-1-1,2 0,-1 0,1-1,1 0,0 0,0-1,0 0,1-1,0 1,0-2,12 7,2-2,0-1,0-1,1-1,0-1,1-1,41 3,2-4,81-7,-111 0,1-1,66-18,-32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23.4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82,'0'-1,"0"-1,0 1,1 0,-1-1,1 1,-1 0,1-1,-1 1,1 0,0 0,0 0,-1 0,1 0,0 0,0 0,0 0,0 0,0 0,3-1,26-14,-20 11,2-1,0 0,1 1,0 1,0 0,0 1,0 0,1 1,-1 0,19 0,-26 3,0-1,0 1,0 0,0 0,0 1,0 0,-1 0,1 0,-1 1,1-1,-1 1,0 1,0-1,0 1,0 0,-1 0,0 0,0 0,0 1,0 0,-1 0,1 0,2 7,-2-5,-1-1,-1 1,1 1,-1-1,0 0,0 0,-1 1,0-1,-1 1,0-1,0 1,-1 10,-1-7,-1 0,0 0,0-1,-1 0,0 1,-1-1,-10 16,2-7,-1-2,0 1,-2-2,0 0,0-1,-1-1,-34 22,33-24,10-7,0 1,0-1,0-1,0 0,-1 0,1 0,-1-1,-17 3,26-6,0 1,-1-1,1 0,0 0,-1 0,1 0,0 0,-1 1,1-1,0 0,-1 0,1 0,-1 0,1 0,0 0,-1 0,1 0,0 0,-1-1,1 1,0 0,-1 0,1 0,0 0,-1 0,1-1,0 1,-1 0,1 0,0-1,-1 1,1 0,0 0,0-1,-1 1,1 0,0-1,0 1,0 0,0-1,-1 1,1 0,0-1,0 1,0 0,0-1,0 1,0 0,0-1,0 1,0-1,0 1,0 0,0-1,0 1,0 0,0-1,1 1,-1 0,0-1,0 1,0 0,0-1,1 1,-1 0,0-1,1 1,19-25,-18 22,113-108,8-8,-106 100,-1-1,0 0,-2-1,18-33,-30 49,1-1,-1 1,-1 0,1-1,0-10,-1 16,-1-1,0 0,0 1,0-1,0 0,0 1,0-1,0 0,0 1,0-1,0 0,0 1,0-1,0 0,-1 1,1-1,0 0,0 1,-1-1,1 1,-1-1,1 1,0-1,-1 1,1-1,-1 1,1-1,-1 1,1-1,-1 1,0 0,1-1,-1 1,1 0,-1 0,0-1,1 1,-1 0,0 0,1 0,-1 0,0 0,1 0,-1 0,0 0,1 0,-1 0,0 0,1 0,-1 0,1 1,-1-1,0 0,1 0,-1 1,1-1,-2 1,-3 2,0 0,0 0,1 0,-1 1,1-1,0 1,0 0,0 1,0-1,1 0,-1 1,1 0,-3 8,0-1,0 0,1 1,0 0,-4 22,7-23,0 1,1 0,0-1,1 1,0 0,1-1,1 1,0 0,1-1,0 0,1 1,0-1,1-1,0 1,1-1,12 18,-6-12,1-1,1-1,1 0,0-1,0-1,2 0,0-1,0 0,28 12,-2-3,0-3,1-1,69 16,-68-24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13.7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68,'1'-27,"-1"27,0 1,0-1,0 0,0 0,0 0,0 0,0 0,0 0,0 0,0 1,0-1,0 0,1 0,-1 0,0 0,0 0,0 0,0 0,0 0,0 0,0 0,0 1,0-1,0 0,0 0,0 0,1 0,-1 0,0 0,0 0,0 0,0 0,0 0,0 0,0 0,0 0,1 0,-1 0,0 0,0 0,0 0,0 0,0 0,0 0,0 0,0 0,1 0,-1 0,0 0,0 0,0 0,0 0,0 0,0 0,0-1,0 1,0 0,1 0,11 49,-8-32,3 18,1 0,2-1,22 51,-27-76,0 1,0-2,1 1,0 0,0-1,1 0,0-1,0 1,1-1,0-1,0 0,0 0,1 0,0-1,0 0,1-1,10 4,-12-6,1 1,-1-1,1-1,-1 0,1 0,0 0,0-1,-1-1,1 1,0-1,-1-1,1 0,-1 0,10-4,-7 1,-1 0,0-1,0 0,-1 0,1-1,-1-1,-1 1,1-1,11-16,-6 6,-2-1,0-1,-1 0,-1-1,0 1,-2-2,-1 1,0-1,-2-1,4-29,-7 31,0-42,-7 69,-1 14,0 21,3 0,1 64,15 89,-12-186,57 483,-52-456,-2 1,-2-1,-1 1,-1-1,-11 67,9-90,-1-1,0 1,-1-1,-1 0,0 0,0 0,-1-1,-1 0,-8 11,9-14,0 0,-1-1,0 0,0 0,-1-1,0 0,0 0,0-1,0 1,-1-2,0 0,1 0,-12 2,5-2,0-1,0-1,0 0,0-1,-1-1,1 0,0-1,0-1,1-1,-1 1,1-2,-1 0,1-1,1-1,-15-8,7 2,2 0,0-1,0-1,2 0,0-2,0 0,2 0,0-2,-12-20,14 18,1-2,1 0,1 0,1-1,2 0,0 0,-4-27,9 36,0 0,0 0,2 0,0 0,1 0,0 0,1 0,1 0,0 0,1 1,1-1,12-26,19-12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14.5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19,'-8'0,"-3"-7,1-4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24.8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97 338,'0'0,"1"-1,-1 1,0-1,0 0,0 1,0-1,0 0,0 1,0-1,0 1,0-1,0 0,0 1,0-1,-1 1,1-1,0 0,0 1,-1-1,1 1,0-1,-1 1,1-1,0 1,-1-1,1 1,-1 0,1-1,-1 1,1-1,-1 1,1 0,-1-1,1 1,-1 0,0 0,1 0,-1-1,1 1,-1 0,0 0,1 0,-1 0,0 0,1 0,-1 0,1 0,-1 0,0 1,1-1,-1 0,1 0,-1 0,0 1,1-1,-1 0,1 1,-1-1,1 0,-1 1,-3 1,1 1,0-1,0 1,0-1,0 1,0 0,1 0,-1 0,-1 4,-3 7,1 1,1 0,0-1,1 2,1-1,-2 24,-2 100,7-112,3 495,-3-1121,0 555,2-1,2 0,2 1,2 0,1 0,3 1,1 0,38-78,-48 114,1 0,0 1,0 0,1 0,0 0,0 0,0 1,1 0,0 0,0 1,0-1,0 1,1 0,0 1,-1 0,12-4,-8 5,0 0,0 0,0 1,0 0,0 1,0 0,0 0,0 2,0-1,0 1,13 4,-10-2,0 1,-1 0,0 0,0 1,0 1,-1 0,0 1,0 0,-1 0,0 1,-1 0,1 1,-2 0,0 1,0 0,-1 0,0 0,10 25,-15-29,0 1,-1-1,0 1,0 0,-1-1,0 1,0 0,-1-1,0 1,0-1,-1 1,0-1,0 1,-1-1,0 0,0 0,-1-1,1 1,-2 0,1-1,-10 10,-3 3,-1-1,0-1,-1-1,-1-1,-30 17,25-17,0-1,-2-1,0-1,-54 15,26-14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25.2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71,'0'8,"-8"3,5-9,11-5,13-1,18-9,11-2,4 2,2 2,-1 4,-2 3,-2 2,-10-7,-12-1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20.3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90,'12'-17,"4"-2,-16 19,1 0,-1 0,1 0,0 0,-1 0,1 0,-1 0,1 0,-1 0,1 0,0 1,-1-1,1 0,-1 0,1 1,-1-1,1 0,-1 0,1 1,-1-1,1 1,-1-1,0 0,1 1,-1-1,0 1,1-1,-1 1,0-1,1 1,-1-1,0 1,0-1,0 1,0-1,1 1,-1 0,0-1,0 1,0 0,10 26,-3-8,1 1,1-1,17 26,-22-39,0-1,0 0,1 0,-1 0,1 0,1-1,-1 0,0 0,1 0,0-1,0 0,0 0,0 0,1-1,6 2,-2-1,0-1,1-1,-1 0,0 0,1-1,-1 0,0-1,0-1,1 0,11-3,-7-1,-1 1,1-2,-2 0,1-1,-1 0,17-13,-2-3,-1-2,0-1,-2-1,-2-1,24-36,-49 94,-6 37,3-1,3 1,8 66,35 196,-14-136,-20-128,0 118,-9-160,-1-1,0 1,-2 0,0-1,-1 0,-2 0,0 0,-1-1,-12 23,13-32,0-1,-1 0,0-1,0 1,-1-2,0 1,0-1,-1-1,0 0,-1 0,1-1,-1 0,-15 5,18-7,0-2,0 1,0-1,-1-1,1 1,-1-1,1-1,0 0,-1 0,1 0,-1-1,1 0,-1-1,1 0,0 0,0-1,0 0,0-1,-12-6,-24-27,11-1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25.5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85,'-8'0,"5"0,12 0,20 0,13-7,7-4,4 1,0-6,-1 0,0 2,-10 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36.5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513 183,'0'-9,"0"0,-1-1,1 1,-2-1,-3-16,3 23,0-1,0 0,0 1,0-1,0 1,-1 0,1 0,-1 0,0 0,0 0,0 0,0 1,-1-1,1 1,-1 0,-4-2,-17-8,-1 2,-47-14,61 21,0 0,0 1,-1 0,1 1,0 0,-1 1,1 1,-20 3,28-3,0 0,0 0,1 1,-1 0,1-1,-1 1,1 1,0-1,-1 0,1 1,1 0,-1 0,0 0,1 0,-1 0,1 0,0 1,0-1,0 1,0-1,1 1,-1 0,1-1,-1 6,-1 8,0 1,2 0,-1-1,3 20,-1-26,2 84,-5 127,-59 224,17-157,38-236,2 1,2-1,2 1,10 79,-7-123,1 15,1-1,2 0,9 26,-13-43,2 0,-1 0,1 0,0-1,0 0,1 1,-1-1,1-1,1 1,-1-1,1 0,0 0,0-1,8 5,-5-5,0 0,1 0,-1-1,1 0,0-1,0 0,0 0,0-1,1 0,-1-1,0-1,0 1,19-5,26-7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37.1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476 353,'-3'1,"0"-1,0 1,0 1,0-1,0 0,0 1,1-1,-1 1,0 0,1 0,0 0,-4 4,0-1,-13 12,1 1,1 1,1 1,1 0,-25 42,-48 122,31-59,30-73,-64 94,90-144,0 0,0 0,-1-1,1 1,-1-1,0 1,1-1,-1 1,0-1,-3 2,4-3,1 0,0 0,-1 0,1 0,-1 0,1 0,-1 0,1 0,0 0,-1 0,1 0,-1 0,1 0,-1 0,1 0,0 0,-1-1,1 1,-1 0,1 0,0 0,-1-1,1 1,0 0,-1-1,1 1,0 0,0-1,-1 1,1 0,0-1,-1 0,0-4,-1 0,1 0,-1 0,1 0,1-1,-1 1,1-8,-2-81,22-186,-9 213,2 0,3 1,38-97,-37 124,1 1,3 0,40-55,-56 85,0 2,0-1,1 1,0 0,0 0,10-7,-14 12,0-1,1 1,-1 0,0 0,1 0,-1 0,1 0,-1 1,1-1,-1 1,1 0,-1-1,1 1,-1 0,1 1,-1-1,1 0,-1 1,1-1,-1 1,1 0,-1 0,0 0,4 2,2 2,-1 0,-1 1,1 0,-1 0,0 1,-1-1,1 1,-1 0,-1 1,1-1,-1 1,3 9,7 18,14 53,-23-68,48 198,2 7,-47-202,0 0,2-1,0 0,2-1,0 0,2-1,0 0,24 25,-10-14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37.5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63 303,'-8'0,"-2"-8,-8-3,-1-8,11-7,15-1,22-3,22-4,19-5,12-4,10 6,-12 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38.0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1 170,'1'-2,"-1"0,1 0,0 0,0 0,0 0,0 0,0 0,0 1,1-1,-1 0,1 1,-1-1,1 1,0-1,-1 1,1 0,0 0,0-1,0 1,0 1,0-1,0 0,2 0,6-3,1 1,-1 0,15-3,-12 5,-1 1,1 0,-1 0,1 1,-1 1,1 0,-1 1,0 0,0 0,0 2,-1-1,1 2,-1-1,0 2,-1-1,0 2,0-1,0 1,-1 1,0-1,0 2,-1-1,-1 1,1 0,-2 1,1 0,-2 0,1 0,-1 1,-1-1,0 1,-1 0,0 1,-1-1,0 0,-1 19,-2-11,-2-1,0 1,-1-1,-1 0,-1 0,-1-1,0 1,-15 24,2-8,-1-1,-2-1,-32 34,33-45,22-22,0 0,0 1,0-1,0 0,0 0,0 0,0 1,-1-1,1 0,0 0,0 0,0 0,0 1,0-1,0 0,-1 0,1 0,0 0,0 0,0 1,0-1,-1 0,1 0,0 0,0 0,0 0,0 0,-1 0,1 0,0 0,0 0,0 0,-1 0,1 0,0 0,0 0,-1 0,1 0,0 0,0 0,0 0,0 0,-1 0,1 0,0 0,0-1,0 1,-1 0,1 0,0 0,0 0,0 0,0-1,0 1,0 0,-1 0,1 0,0 0,0-1,0 1,0 0,0 0,0 0,0-1,0 1,0 0,4-16,10-11,2 1,0 0,2 1,33-35,4-8,28-50,118-222,-197 333,-1 3,0-1,-1 0,1-1,-1 1,0 0,0-1,-1 1,1-1,-1 0,0-5,-1 10,0 1,0-1,0 1,0 0,0-1,0 1,0-1,0 1,0-1,0 1,-1 0,1-1,0 1,0-1,0 1,-1 0,1-1,0 1,-1 0,1-1,0 1,-1 0,1-1,0 1,-1 0,1 0,0-1,-1 1,1 0,-1 0,0-1,-14 7,-13 18,28-23,-19 19,1 2,1 0,1 1,0 0,2 2,-12 28,19-37,0 1,2 0,0 0,0 0,2 1,0-1,1 1,1 0,1 0,3 32,-2-41,1 0,1-1,0 1,0 0,1-1,0 0,0 0,1 0,0 0,0 0,1-1,-1 0,2-1,-1 1,1-1,0 0,1-1,-1 0,1 0,0 0,0-1,0 0,1-1,14 4,-2-1,1-1,-1-1,1-1,0-1,0-2,0 0,0 0,0-2,25-6,29-10,-13-1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38.6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1 151,'0'-5,"1"0,0 0,0 0,1 0,-1 0,1 0,0 0,0 0,1 1,-1-1,1 1,0 0,0-1,1 1,-1 1,1-1,0 0,0 1,0 0,0 0,1 0,6-3,5-2,1 0,0 1,0 0,36-7,-43 12,0 0,0 1,0 0,0 1,0 0,0 1,0 0,-1 0,18 5,-24-5,1 0,-1 1,0-1,1 1,-1-1,0 1,0 0,0 0,0 0,0 1,-1-1,1 1,-1 0,1-1,-1 1,0 0,0 0,0 1,-1-1,1 0,-1 0,0 1,0-1,0 1,0-1,0 1,-1 0,0-1,0 1,0 5,-1 1,-1 1,0-1,-1 0,0 0,0 0,-1 0,0 0,-1-1,-10 16,1-5,-1 0,-34 35,46-48,13-9,17-7,-19 5,0 1,1 0,0 1,-1 0,1 0,0 1,0 0,18 0,-23 1,-1 1,1-1,0 1,-1 0,1 0,0 0,-1 0,0 1,1 0,-1-1,0 1,0 0,0 1,0-1,0 0,0 1,-1 0,1-1,-1 1,1 0,-1 0,0 1,-1-1,3 4,-3-3,0 0,0-1,0 1,-1 0,0 0,1-1,-1 1,-1 0,1 0,0 0,-1-1,0 1,0 0,0-1,0 1,-1-1,1 1,-1-1,0 0,-3 5,-3 4,-2 0,1 0,-20 17,11-14,0-1,-1-1,-23 13,7-5,1 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38.9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1 190,'8'0,"11"0,10-8,16-3,16-7,14 0,10-6,7 2,4-4,-7 2,-10 6,-11 5,-17 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39.3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91 40,'-8'-8,"-11"-11,-2 7,3 12,3 22,6 17,11 16,7 16,0 11,0 8,-10 4,-6 3,0-7,0-20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39.8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179 494,'-4'-4,"1"0,0 0,0 0,1-1,-1 1,1-1,0 0,-2-8,-7-13,6 23,1 12,2 17,1 259,3-158,-2-126,-3 37,2-38,1 1,0-1,0 1,0-1,0 1,0-1,-1 1,1-1,0 1,0-1,-1 1,1-1,0 0,-1 1,1-1,-1 0,1 1,0-1,-1 0,1 1,-1-1,1 0,-1 1,0-2,0 1,0 0,0 0,0 0,1-1,-1 1,0 0,0-1,0 1,1-1,-1 1,0-1,0 1,1-1,-1 1,1-1,-1 0,0 1,0-2,-7-10,1 0,0 0,1-1,0 0,1 0,0 0,-3-18,0 4,-3-11,1 0,2-1,1 0,3 0,1 0,2-40,2 58,1 0,1 0,0 0,2 1,0 0,2-1,0 2,1-1,1 1,1 1,1 0,23-31,-17 29,0 1,2 1,31-24,-40 34,0 1,1 0,0 1,0 1,0 0,1 0,0 1,0 0,15-2,-24 5,0 1,0-1,0 1,0 0,0 0,0 0,0 1,0-1,-1 1,1-1,0 1,0 0,0 0,0 0,-1 0,1 1,-1-1,1 1,-1 0,1 0,-1 0,0 0,0 0,0 0,0 0,0 1,0-1,-1 1,1-1,-1 1,0 0,2 5,0 2,-1 0,0 1,-1-1,0 0,0 1,-2-1,1 1,-3 15,-41 165,28-133,-16 107,31-158,1-1,0 1,0 0,0 0,1 0,0-1,0 1,0 0,1-1,0 1,0-1,5 7,-4-7,0-2,1 1,0 0,0-1,0 1,0-1,1-1,0 1,0 0,0-1,0 0,0 0,8 2,32 13,-27-12,0 1,-1 0,0 2,32 20,-45-26,0 1,0-1,0 1,-1 0,1 0,-1 1,0-1,0 0,-1 1,1 0,-1 0,0-1,0 1,-1 0,1 1,-1-1,0 0,-1 0,1 1,-1-1,0 0,-1 9,-1-5,-1 0,1 0,-1 0,0-1,-1 0,0 1,-1-1,1-1,-1 1,-1-1,0 0,0 0,0 0,-1-1,0 0,0 0,0-1,-11 6,-4 3,-2-1,0-2,0 0,-1-2,-28 8,41-14,-1 0,0 0,0-1,0-1,-1 0,-17-2,-6-6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40.5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0 185,'0'-6,"1"0,-1 0,1 1,0-1,0 0,1 1,0-1,0 0,0 1,1 0,0 0,-1 0,2 0,-1 0,1 0,-1 1,1 0,1-1,-1 2,1-1,-1 0,1 1,0 0,0 0,0 0,1 1,-1 0,6-2,-1 1,-1 1,1-1,0 2,0 0,0 0,0 0,0 1,0 1,0 0,-1 0,1 1,0 0,0 1,-1 0,17 8,-15-6,-1 1,0 1,0 0,0 0,-1 1,0 0,0 0,12 17,-16-17,0 0,0 1,-1-1,0 1,0-1,-1 1,-1 0,1 1,-1-1,-1 0,1 16,-2 0,-1 0,-2 1,0-1,-2 0,-1-1,-14 39,-67 139,82-193,2-1,-33 58,33-61,0-1,0 0,-1 1,1-1,-1-1,0 1,0 0,-1-1,1 0,-1 0,-5 2,10-4,-1-1,1 1,-1-1,1 1,-1-1,0 0,1 1,-1-1,1 0,-1 0,0 0,1 1,-1-1,0 0,1 0,-1 0,0 0,0 0,1 0,-1 0,0 0,1-1,-1 1,0 0,1 0,-1-1,0 1,1 0,-1 0,1-1,-1 1,1-1,-1 1,1-1,-1 1,1-1,-1 1,1-1,-1 1,1-1,0 1,-1-1,1 0,0 1,0-1,-1 0,1 1,0-1,0 0,0 1,0-2,0-3,0 1,0 0,1-1,0 1,0 0,0-1,3-5,11-26,22-33,3-5,40-83,58-125,-126 249,-1 0,7-37,-18 63,-5 16,-6 19,3 5,1 0,2 0,1 1,2-1,1 1,2 0,1-1,2 1,1-1,1 0,22 64,-24-86,0 0,1-1,0 1,1-1,0 0,0 0,14 15,-15-19,2 0,-1-1,1 0,-1 0,2 0,-1-1,0 0,1 0,0-1,-1 0,15 3,-2-2,-1-1,1 0,0-2,1 0,-1-1,0-1,29-6,5-6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2T03:14:13.60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2828 2506 0,'-25'-25'16,"0"0"-1,25 0-15,-24 25 16,24-25-1,-25 25 1,25 25 15,0 0-15,0 25 0,49-50-1,-24 0 1,0-25-16,0 0 15,-25-25 1,-25 26 0,0-1-1,25 0 1</inkml:trace>
  <inkml:trace contextRef="#ctx0" brushRef="#br0" timeOffset="333.25">2679 2605 0,'-25'-25'31,"1"25"-15,24 50-1,0-26 1,0 1 0,0 0-1,24-25 17,-24-25-17,0 0 1,-24 1-1,24-1 1,0 0-16</inkml:trace>
  <inkml:trace contextRef="#ctx0" brushRef="#br0" timeOffset="666.07">2456 2431 0,'-25'-49'31,"0"49"-15,0 24-16,25 1 16,0 0-16,25 0 31,0 0-16,0-25 1,0 0 0,-25-50 15,-25 50-15,-25-25-1,25 0 1</inkml:trace>
  <inkml:trace contextRef="#ctx0" brushRef="#br0" timeOffset="3650.91">6078 2605 0,'0'-25'15,"0"50"-15,0-75 0,0 25 16,0 1 31,0 48-47,-25 1 15,25 0-15,0 25 16,0-1-16,-25 150 31,75-125-15,-25-74-16,49 0 31,0-25-31,26-49 16,-26-75-1,-49 25 1,0 25 0,-25 74-1,0 0 1,-25 50-1,25 74 1,-25-49 0,50 24-1,-25 100 1,0 24 0,0 26-1,-25-26 1,-25-24-1,-49-75 1,25-49 0,-1-75-1,-24-50 1,25-24 0,74 49-16,0 26 15</inkml:trace>
  <inkml:trace contextRef="#ctx0" brushRef="#br0" timeOffset="4084.04">6847 3820 0,'0'-24'16,"0"48"-16,25-73 15,-50 24 1,25 0-1,-25 25-15,-25 0 32,25 25-17,-49 49-15,0 26 16,49-1 15,50-25-15,24-49-16,1-25 15,74 0 1,25-74-16</inkml:trace>
  <inkml:trace contextRef="#ctx0" brushRef="#br0" timeOffset="4488.1">8013 3126 0,'0'25'16,"49"-50"15,-24 25-16,0 0 1,24-25-16,1 25 16,25-25-1,-26 25-15</inkml:trace>
  <inkml:trace contextRef="#ctx0" brushRef="#br0" timeOffset="4670.88">8037 3399 0,'-24'0'15,"48"0"-15,-73 24 32,74-24-32,-1-24 15,51 24-15,49-25 16</inkml:trace>
  <inkml:trace contextRef="#ctx0" brushRef="#br0" timeOffset="5519.73">10345 3250 0,'0'0'0,"0"25"15,24-1 1,26-24 0,-25 0-1,74 0 1,25-24 0,-50-1-1,-24-25 1,-50 1-1,0-26 1,-50 26 0,1 24-1,-50 25 1,-25 74 0,-25 50-1,49 25 1,76-75-16,-1 50 15,50-74 17,99-25-17,74-50 1,1-49 0,-51-1-1</inkml:trace>
  <inkml:trace contextRef="#ctx0" brushRef="#br0" timeOffset="6352.77">10617 1960 0,'-24'0'0,"48"0"0,-73 0 16,49-25 15,0 0-16,25 0 1,-1 1-16,1-1 16,0 25-16,25-25 31,-50 0-15,24 25-16,1 25 15,-25 49 1,0 26-1,-25-26 1,25-24 0,0-26-1,0-24 1,25-74 0,0-25-1,0 0 1,0 49-1,-25 25 1,24 25 15,-48 50-15,-1 49 15,50-74-31,-25 49 16,24-24-1,26-25 1,0-25 0,-26 0-1</inkml:trace>
  <inkml:trace contextRef="#ctx0" brushRef="#br0" timeOffset="6638.08">11262 1836 0,'0'-25'16,"-24"25"15,-1 25-15,25 0-1,-25 24-15,25 1 16,-50 49-1,26 25 1,-26 0 0,25-49-1,0-1 1</inkml:trace>
  <inkml:trace contextRef="#ctx0" brushRef="#br0" timeOffset="6950.86">11337 2233 0,'0'0'0,"49"-25"0,-24 0 16,-25 50 31,0 0-32,0 49 1,-25 1 0,1-51-16,24 1 15,24 0 1,26-50 0,49-24-1,0 24 1,-49 0-1,-25 25 1</inkml:trace>
  <inkml:trace contextRef="#ctx0" brushRef="#br0" timeOffset="7784.46">13297 2233 0,'0'-25'15,"24"25"1,-24-25 15,-24 25-15,-26 0-16,0 25 15,-74-25 1,25 25 0,74-25-1,0 0 1,1 0-16,24 24 47,0 1-32,-25 75 1,25 24 0,-25 24-1,25-48-15,25 98 16,-25 1 0,-25-1-1,-25-24 1,1-1-1,49-123 1,-25 24 15,50-74-15,99-49 0,-75 24-1,26 0-15</inkml:trace>
  <inkml:trace contextRef="#ctx0" brushRef="#br0" timeOffset="8317.44">13693 2654 0,'0'-24'16,"-24"24"15,-1 0-15,0 0-16,-25 24 15,-24 26 1,-25 49-1,49 0 1,25 1 0,25-75-1,25 49 1,99-74 0,-74 25-1,74-50 1,-75 25-1,-24-25-15</inkml:trace>
  <inkml:trace contextRef="#ctx0" brushRef="#br0" timeOffset="8551.04">13991 3051 0,'0'0'16,"0"25"15,-25 0-31,25 0 16,0 0-16,0 74 15,25-50 1,-25 51 0,0-26-1,-25 0 1,25-49-16</inkml:trace>
  <inkml:trace contextRef="#ctx0" brushRef="#br0" timeOffset="9319.85">15529 2605 0,'0'0'16,"0"-25"-16,0 0 16,-25 25-1,-24 0 1,24 0-1,0 25-15,-74 49 16,49 1 0,-49 49-1,49-25 1,50 0 0,50-24-1,74-75 1,50 0-1,24-25 1</inkml:trace>
  <inkml:trace contextRef="#ctx0" brushRef="#br0" timeOffset="9684.71">16000 2778 0,'0'0'0,"0"-24"15,0-1 16,-24 50-15,-26-1 0,25 1-1,-74 74 1,74 1 0,25-26-1,50 1 1,74-75-1,0 0 1,-25-50 0,-74 25-16,-25-24 15,-25-26 1,-74-24 0,49 99-1,25 0-15,25-25 16,-24 25-1</inkml:trace>
  <inkml:trace contextRef="#ctx0" brushRef="#br0" timeOffset="9951.66">16273 2754 0,'25'0'16,"-50"0"-16,75-25 0,-50 0 47,-25 50-32,25 0-15,25 49 16,25 25 0,-1-74-1,-24 25-15,25 24 16,-50-24 0,-25-25-1,-50-25 1,26 0-1,24 0 1</inkml:trace>
  <inkml:trace contextRef="#ctx0" brushRef="#br0" timeOffset="10417.33">16918 2803 0,'0'-25'16,"-24"50"31,24 25-47,0-1 15,0 1-15,0 0 16,49-1-1,-24-24 1,0-50 15,-25-24-15,0-1-16,-50-124 16,1 1-1,24 24 16,0 75-15,0 49-16,25 0 16,75-25-1,49 1 1,0 24 0,-25 0-1,-74 0 1</inkml:trace>
  <inkml:trace contextRef="#ctx0" brushRef="#br0" timeOffset="10799.81">17290 2481 0,'-24'0'31,"48"0"-31,1-25 16,50 0 0,-1 25-1,-74 75 1,-74 24 0,24-25-1,25-74 1,25 25-1,99-25 1,-74 0-16,50 25 16,-75 24-1,-25 1 1,-50 0 15,1-1-15,49-49-16</inkml:trace>
  <inkml:trace contextRef="#ctx0" brushRef="#br0" timeOffset="11083.81">16794 3349 0,'0'0'0,"25"25"47,25-50-47,24 25 0,1 0 16,49-25-1,99 0 1,-99 1-16,-25 24 15,-24-25-15,-1 25 16</inkml:trace>
  <inkml:trace contextRef="#ctx0" brushRef="#br0" timeOffset="11318.7">17514 3423 0,'-25'25'0,"50"-50"0,-25 75 31,0-25-15,0 49-1,-25-24 1,0-25 0,0 24-1,0-24 1,125-25 15,-26-50-31</inkml:trace>
  <inkml:trace contextRef="#ctx0" brushRef="#br0" timeOffset="11836.84">18233 2828 0,'-25'0'0,"50"0"0,-74 0 15,49-25-15,0 0 16,49 25-1,26-24 1,-1 48 0,-24 1-1,-50 74 1,-50 1 0,0-51-16,1 1 15,24-50 1,50 0-1,24-74 1,26-51 15,-50 1-15,-1 75 0,-48 74 15,24 24-16,0 26 1,74 24-16</inkml:trace>
  <inkml:trace contextRef="#ctx0" brushRef="#br0" timeOffset="12301.39">20094 2977 0,'-25'0'16,"50"0"-16,-1-25 31,26 25-15,24-25 0,1 0-16,74 1 15,-75-1 1</inkml:trace>
  <inkml:trace contextRef="#ctx0" brushRef="#br0" timeOffset="12520.04">20292 2754 0,'0'0'0,"-25"0"15,25-25 1,-25 25-1,25 25 1,0 24 0,25 50-1,-25 26 1,0-1 0,25-50-1</inkml:trace>
  <inkml:trace contextRef="#ctx0" brushRef="#br0" timeOffset="12835.37">21260 2605 0,'-25'-25'16,"50"50"-16,-50-75 0,25 25 31,-25 25-15,-25 25-1,1 74 1,-1 1 0,50-26-1,0 0 1,75-49-1,-1-25 1,-24 0-16,-1 0 0</inkml:trace>
  <inkml:trace contextRef="#ctx0" brushRef="#br0" timeOffset="13055.84">21607 2952 0,'25'25'16,"-25"0"-1,0 24 1,-25 1 0,0 0-1,0-1 1,25-24 15,25 0-15,0 0-16,99-25 15</inkml:trace>
  <inkml:trace contextRef="#ctx0" brushRef="#br0" timeOffset="13851.23">22624 2431 0,'0'0'16,"-25"0"-16,25-25 15,-25 25 1,1 0-16,-26 25 15,25 0-15,-25 0 16,1 74 0,74-25-1,74 1-15,0-26 16,-24 1 15,-75-25-15,-25 24-1,-74 1 1,-1-25 0,26-25-1,24 0 1,50-50 0,25 25-16,25 1 15,24-26-15,100 0 16,-50 26-1,-99-1 17,-25 0-1,24 50-15,-24 0-1,0-1-15,0 1 16,-24 50-1,48-1 1,-24-24 0</inkml:trace>
  <inkml:trace contextRef="#ctx0" brushRef="#br0" timeOffset="13992.15">22922 2580 0,'-25'-74'32,"50"148"-32,-75-173 0,50 74 15,0 0-15</inkml:trace>
  <inkml:trace contextRef="#ctx0" brushRef="#br0" timeOffset="14318.87">22971 2679 0,'0'0'16,"25"50"-16,-25-1 16,0-24-1,0 0 1,0 0 15,0-75-15,50-24-1,-26 49 1,51-49 0,-25 49-1,-1 0 1,-24 75 0,0 24-1,0-24-15,-1-1 16,-24 1-1,25-1-15</inkml:trace>
  <inkml:trace contextRef="#ctx0" brushRef="#br0" timeOffset="14717.78">23641 2605 0,'-25'-25'16,"50"50"-16,-50-75 0,25 25 47,25 75-47,-25-25 15,0 24 1,25 51 0,0-51-1,-1-24 1,1-25-1,0-25 1,-25-24 0,25-100-1,-25 0 1,0 75-16,0-51 16,0 76-1,25-26 1,49 1-1,25 49 1,-24 25 0</inkml:trace>
  <inkml:trace contextRef="#ctx0" brushRef="#br0" timeOffset="15019.87">24162 2431 0,'0'0'0,"25"25"63,-50 0-63,25 0 15,0-1-15,0 26 16,25-25-1,24 0 1,-24-1 0,-25 1-1,0 0 1,-49 0 0,24 0-16</inkml:trace>
  <inkml:trace contextRef="#ctx0" brushRef="#br0" timeOffset="15285.27">23616 3200 0,'-25'0'0,"50"0"0,-25 0 31,25-25-15,149 25-1,-75 0-15,0-24 16,124-1 0,-49 0-1,-124 25-15</inkml:trace>
  <inkml:trace contextRef="#ctx0" brushRef="#br0" timeOffset="15535.66">24162 3399 0,'0'0'15,"0"24"1,25-24-16,-25 25 15,0 25 1,0-25 0,-25 49-1,0-49 1,25 0 0,99-50-1,25-50 1</inkml:trace>
  <inkml:trace contextRef="#ctx0" brushRef="#br0" timeOffset="16019.63">24906 2729 0,'0'-25'16,"0"50"-16,0-75 0,25 50 0,0-25 16,0 25-16,-1 0 15,26 50-15,-25-25 16,-25 74 0,0-25-1,-75 51 1,1-51-1,49-49 17,75-100-17,49-49 1,-49 50-16,-26-25 16,26-75-1,-25 149 1,-50 75 15,0-1-15,25 1-1,0 74 1,50-25 0,-1-74-16,1 0 0</inkml:trace>
  <inkml:trace contextRef="#ctx0" brushRef="#br0" timeOffset="16551.66">25353 1910 0,'0'-25'15,"0"-24"17,49 49-32,26 0 15,-1-25-15,25 25 16,-24 0-16,-26 0 16,26 0-1,-75 25 1,25 24-1,-1 26 1,-24 49 0,0 25-1,0 24 1,0 26 0,0-1-1,0-99-15,0 1 16,25-26-16,-25 75 31,-25-25-15,1-50-1,-1-49 1,0-25 0,0 25-1,-49-25 1,-1 0-16</inkml:trace>
  <inkml:trace contextRef="#ctx0" brushRef="#br0" timeOffset="22401.1">6152 6326 0,'-25'0'15,"50"0"-15,-50-25 0,1 25 0,24-25 32,24 0-17,-24 1 16,-24 73-15,-1 1 0,25 24-16,0 50 15,49-74 1,26-50 0,24-99 15,-99 74-31,25 0 15,-25-49 1,25 98 15,-25 26-31,24-25 16,26 25 0,0-26-1,24-24 1,-49-24-1,-25-51 1,0-24 0,-25 0-1,0 24 1,25 26 0</inkml:trace>
  <inkml:trace contextRef="#ctx0" brushRef="#br0" timeOffset="22801.49">6772 6053 0,'0'-25'16,"0"50"-16,25-75 16,-25 75 15,0 25-16,25 49 1,-25 50 0,-25-25-1,25-50 1,0-49 15,0-74-31,25 24 16,0-25-16,24-24 31,1 49-15,-25 25-1,0 74 1,-1 26 0,1-1-1,-25-74 1,25-25-16</inkml:trace>
  <inkml:trace contextRef="#ctx0" brushRef="#br0" timeOffset="23320.17">7392 6326 0,'0'0'15,"0"-25"1,0 0-1,0 0 1,25 1-16,-25-1 16,0 0 15,-25 25-15,-24 50-1,24-26-15,-49 51 16,74-50-1,-25 24 1,50-24-16,49-25 16,25-25-1,25-24 1,-24 24 0,-1 25-1,-50 25 16,-49-1-31,0 26 16,0-25-16,0 25 16,0-26 15,-24-48-31,48-1 16,26-124-1,24 0 1,26 25-1,-26 99 1</inkml:trace>
  <inkml:trace contextRef="#ctx0" brushRef="#br0" timeOffset="23602.57">8137 6301 0,'0'0'15,"24"25"1,1-50-16,0 25 15,50-50 1,-1-24 0,-74 49-1,-74 25 17,-1 75-17,1 24 1,74 0-1,49-24 1,1-75-16,0 24 16,24-24-16,25 0 15</inkml:trace>
  <inkml:trace contextRef="#ctx0" brushRef="#br0" timeOffset="25320.01">12329 5879 0,'0'-24'15,"0"-1"1,0 0 15,0 0-31,0 0 16,-25 1 0,-24-1-16,-1 25 15,-24 0-15,-1 0 16,1 25-16,-50 24 15,74 1 17,25-1-17,50-24 1,50 0 0,-51-25-1,1 0 16,-25-25 110,0 50 47,25 0-188,0-25 15,0 25-15,49-1 16,25-24-1,0-24 1,-24-26 0,-26-24 15,-24 49-31,0-50 16,0 51-1,-25-1 1,0 0 15,0 50-15,0 49-1,0-49 1,0 99 0,25 0-1,0-25 1,-1 75-16,26 74 15,-25-149 1,-25-24 0,-25-1-1,-25-24-15,-74 24 16,75-74 0,-75-25-1,49-99 1,50-74-1,75-26 1</inkml:trace>
  <inkml:trace contextRef="#ctx0" brushRef="#br0" timeOffset="25585.12">13048 5830 0,'25'-25'31,"-50"50"-31,50-75 0,-50 50 16,1 0 0,-1 25-16,0 0 15,0 24-15,25 100 16,0-25 0,25-49-1,74 24 1,25-50-1,0-49 1,-74-24-16</inkml:trace>
  <inkml:trace contextRef="#ctx0" brushRef="#br0" timeOffset="25985.12">13470 6003 0,'0'-74'15,"0"148"-15,25-173 16,0 74-16,24 25 15,26 0 1,-50 75 0,-25 49 15,-75 25-15,75-174 15,50 0-16,-25-49-15,74-50 16,-50 24 0,-24 76-1,-25-1 1,-25 25-16,1 49 16,-26 26-1,50-1 1,50 1-1,24-26 1,-24-24 0</inkml:trace>
  <inkml:trace contextRef="#ctx0" brushRef="#br0" timeOffset="26200.01">14140 5879 0,'25'-49'15,"-50"98"-15,75-123 16,-26 49 0,1 50-1,0 74 1,-50 50 0,-24-25-1,24-50 1,0-24-1,0-25-15,0-25 16</inkml:trace>
  <inkml:trace contextRef="#ctx0" brushRef="#br0" timeOffset="26368.73">14636 6127 0,'0'0'0,"25"0"15,0-49 1,24 24 0,51 0-1,-26 25 1</inkml:trace>
  <inkml:trace contextRef="#ctx0" brushRef="#br0" timeOffset="26520.26">14611 6276 0,'0'0'16,"-49"25"-16,-51 25 16,125-50 15,25 0-15,99-25-1</inkml:trace>
  <inkml:trace contextRef="#ctx0" brushRef="#br0" timeOffset="28269.19">15951 5855 0,'-25'0'0,"50"0"0,-75-25 15,25 0 1,1 25-16,24-25 0,-25 0 31,25-24-15,25 49-1,-1-25-15,26 0 16,99 0-16,-75 50 16,1-25-16,49 75 31,-75-1-31,-24 0 15,0 100 1,-25-75-16,-74 75 16,-50-50-1,-25-50 1,49-49 0,76-74-1,24-51 1,124-24-1,99 25 17,-149 99-32,50 0 15,-24 74 17,-51 1-32</inkml:trace>
  <inkml:trace contextRef="#ctx0" brushRef="#br0" timeOffset="28886.14">17687 5631 0,'25'-49'15,"-50"98"-15,50-123 0,-25 24 16,-25 50-1,-49-25 1,-50 75 0,25 24-1,24 51 1,75-1 0,75-25-1,74-25 1,-1 1-1,-48-1 1,-76-24 0,-48-26-16,-76 26 15,-73-25 1,24-25 0,74-50 15,125-49-16,0 49 1,24 26-16,25-26 0,75 25 16,-50 0-1,-25 25 17,-74 0-17,-25 25 16,0 0-31,-25 25 16,25 24 0,25-24-1,-50-1 1</inkml:trace>
  <inkml:trace contextRef="#ctx0" brushRef="#br0" timeOffset="29019.35">17985 5954 0,'0'0'0,"0"-75"0,-25 1 16,0 0 15,25 49-15</inkml:trace>
  <inkml:trace contextRef="#ctx0" brushRef="#br0" timeOffset="29368.51">18159 5954 0,'25'25'15,"-50"-50"-15,74 74 0,-49-24 0,0 0 16,25 25 0,-50-1-1,25-24-15,-24 0 16,48-50 15,26-49 0,-25 24-31,99-24 16,-99 49-16,74 0 16,-25 25-1,-49 25 1,0 49-1,-25-24-15,25-1 16,-50 26 0,25-1-1</inkml:trace>
  <inkml:trace contextRef="#ctx0" brushRef="#br0" timeOffset="30136.02">18878 5855 0,'25'0'15,"-50"0"-15,75-25 0,-50 0 47,25 0-47,49 0 16,50 25 0,-25 0-1,-49 50 1,-125 49-1,-49 25 1,25-49 0,124-75 15,49 0-15,75-25-1,-50 25 1,-74 25-1,0-1 1,-25 1 0,-50 25-16,1-1 15,-26-24 1,26 0 0</inkml:trace>
  <inkml:trace contextRef="#ctx0" brushRef="#br0" timeOffset="30601.51">19573 5979 0,'0'0'0,"24"-50"0,1 25 16,0 0-16,25 1 31,-25-1-31,49 25 16,-24 49-1,-26 51 1,-73 24 0,-1-50-1,25-24 1,1-50 0,24 0-1,99-75 1,0-49-1,0 0 1,-49 50 0,-75 74-1,0 25 1,0 49 15,50 25-15,74 0-1,75 1 1,25-76 0,-26 1-1</inkml:trace>
  <inkml:trace contextRef="#ctx0" brushRef="#br0" timeOffset="33819.36">10543 8608 0,'0'-25'16,"0"50"-16,0-74 0,0 24 15,0 0 1,-25 75 15,25 49-15,-25 0 15,25-49-31,50-50 16,24 0-1,1-50 1,-1-24 0,-24-26-1,-25 26 1,-25 49-1,0 75 17,-25 74-17,0-50-15,25 25 16,0 1-16,0 73 16,0 26-1,-25-1 16,-24-49-15,-26-50 0,-24-74-1,25-75 1,-26-173 0,76 124-1,-1-75 1,50 75-1,24 50-15</inkml:trace>
  <inkml:trace contextRef="#ctx0" brushRef="#br0" timeOffset="34437.51">11039 9799 0,'0'0'15,"0"25"-15,0 0 16,-25-1-16,25 26 15,25 49 1,-25-24 0,25 49-1,-25-50 1,-25-24 0,25-75 30,0-25-46,0 1 16,-25-100 0,25 74-16,0-98 31,0 49-15,25 24-1,0 76-15,25-51 16,-1 26-1,1 49 1,-25 24 0,-25 150-1,-25-124 1,-25 99 0,1-125 15,-1 1-31,25-50 15</inkml:trace>
  <inkml:trace contextRef="#ctx0" brushRef="#br0" timeOffset="34769.83">12428 9253 0,'0'25'15,"-25"-25"1,50 0 15,25 0-15,0 0-16,-26-25 15,1 25 1,25 0 0,-50-25-16</inkml:trace>
  <inkml:trace contextRef="#ctx0" brushRef="#br0" timeOffset="34955.83">12552 9402 0,'-24'25'15,"48"-50"-15,-73 50 0,49 0 16,-25-25-16,0 0 16,75 0 15,74-25-16,-50 0 1,1 25-16,-26 0 0</inkml:trace>
  <inkml:trace contextRef="#ctx0" brushRef="#br0" timeOffset="40786.15">14314 8980 0,'0'0'0,"0"-25"32,-25 25-17,25-24 1,-25 24 15,25 24-15,-50 26-1,26 0 1,-1 49 0,-25 25-1,-24 25 1,24-25 0,25-75-1,25-24 1,0-50-1,25-74 1,0-25 0,25 50-16,49-100 31,25-24-15,0-1-1,-50 50 1,-24 100-1,-25 49 17,-1 49-17,26 51 1,0 48 0,-25 1-1,-25-49-15,24 48 16,1-48-1,-25-26 1,0-49 0,25-25 15,0-50 0,-25 25-31</inkml:trace>
  <inkml:trace contextRef="#ctx0" brushRef="#br0" timeOffset="41035.97">14239 9328 0,'-25'0'0,"50"0"0,-99 0 15,49 0-15,75-25 47,24 0-47,0 0 16,26 0-16,-1 1 16,99-26-1,-98 50-15</inkml:trace>
  <inkml:trace contextRef="#ctx0" brushRef="#br0" timeOffset="41886.11">16000 8807 0,'0'0'0,"0"-25"16,-24 0 15,-26 50-15,0 0-16,-74 74 15,0 50 1,50 24-1,49-24 1,75-124 0,24 0-16,174-25 15,0-50 1,-124 25 0</inkml:trace>
  <inkml:trace contextRef="#ctx0" brushRef="#br0" timeOffset="42220.09">16745 8955 0,'25'-24'15,"-50"48"-15,25-73 0,-25 24 16,0 50 0,-25-25-1,26 25-15,-51 74 16,26 25-1,73-25 1,51-49 0,49-25-1,0-75 1,-25 0 0,-74-123 15,-50 98-31,-148-74 31,98 125-15</inkml:trace>
  <inkml:trace contextRef="#ctx0" brushRef="#br0" timeOffset="42537.8">17340 8782 0,'0'0'16,"25"-25"-16,-75 25 15,1 0 1,24 25-16,-25 24 16,25 26-16,75 24 31,74 0-16,0 1 1,-49-26-16,-75-49 16,-50 24 15,-74-24-15,-25-25-1,75-25 1</inkml:trace>
  <inkml:trace contextRef="#ctx0" brushRef="#br0" timeOffset="42952.25">17960 8831 0,'25'-24'15,"-50"48"-15,50-73 0,-25 24 16,25-25 0,49 1-16,-24 49 15,-25 0 1,-25 25-16,0 74 16,-50-25-1,0 1-15,26-26 16,-26 26-1,124-50 1,26-25 0,-1 24-1,-74 1 1,-50 99 15,-124-25-15,75-74-1</inkml:trace>
  <inkml:trace contextRef="#ctx0" brushRef="#br0" timeOffset="43370.8">18456 8906 0,'0'0'0,"50"-25"16,0 0-1,-1 0 1,-24 25 0,0 25-16,-25 0 15,0 25-15,0-1 16,0 26 0,-25-1-1,25-49-15,25-25 31,0-25-15,49-99 0,0 0-1,-24 0 1,-25 99 0,-25 75 15,0 24-16,0 25 1,50 1 0,49-26-1,-50-49-15</inkml:trace>
  <inkml:trace contextRef="#ctx0" brushRef="#br0" timeOffset="43574.66">19895 8980 0,'50'-25'16,"-100"50"-16,125-74 0,-26 49 15,1-25 1,-1 25-16,26-25 0,49 25 15,-50-25 1</inkml:trace>
  <inkml:trace contextRef="#ctx0" brushRef="#br0" timeOffset="43769.24">20168 8732 0,'-25'0'15,"50"0"-15,-75 0 0,26 0 16,24 25-16,-25 0 16,25 74-1,0 75 17,0-100-32,0 1 0</inkml:trace>
  <inkml:trace contextRef="#ctx0" brushRef="#br0" timeOffset="44589.62">21210 8459 0,'0'0'16,"-25"0"-16,25-24 16,0 48 15,25 26-15,-50 49-1,0 50 1,1-25-1,-1-74 1,0-1 0,25-24-1,-25-99 17,0-50-17,50-50 1,25-24-1,49 49 1,25 74 0,-50 75-1,-24 0-15,-25 75 32,-50-1-32,-49 100 15,-1-50 1,75-50 15,174-74-15,-125 0-1,51 50 1,-76 24 0,-48 50-1,-100-49 1,-100 24-1,76-99 1,98 0 0</inkml:trace>
  <inkml:trace contextRef="#ctx0" brushRef="#br0" timeOffset="45153.74">22649 8360 0,'0'-25'16,"0"50"-16,0-75 0,-50 50 15,25-24 1,1 24-16,-51 49 31,1 1-15,74 0-16,0 24 15,49 25 1,1-74 0,74 74-1,-50-24 1,-49-26-16,-25 26 15,-49-26 1,-75 1 0,-25-50-1,49 0 1,76-25 0,24-25-1</inkml:trace>
  <inkml:trace contextRef="#ctx0" brushRef="#br0" timeOffset="45336.68">22996 8732 0,'25'0'16,"-50"0"-16,25 0 31,0 25-15,0 0-16,-25 24 15,25 26 1,25-26 0</inkml:trace>
  <inkml:trace contextRef="#ctx0" brushRef="#br0" timeOffset="45471.13">22996 8459 0,'0'0'16,"-25"-74"-16,25 24 0,-25 1 16</inkml:trace>
  <inkml:trace contextRef="#ctx0" brushRef="#br0" timeOffset="45839.17">23219 8732 0,'-24'75'16,"48"-150"-16,-48 174 15,-1-99-15,25 25 16,25-50-1,-25-24 1,24-1-16,51-24 16,49-50-1,-25 49 1,-49 51 0,-26 24-16,1 74 31,-25 75-16,-25-25 1,25-25 0,0-74-16</inkml:trace>
  <inkml:trace contextRef="#ctx0" brushRef="#br0" timeOffset="46203.43">24088 8310 0,'24'-49'15,"-48"98"-15,73-148 0,-24 74 16,0 1-16,24-1 0,-24 25 16,50 0-1,-75 74 1,24-24-1,-48 49-15,24-74 16,49 49 0,1-49-1,-25 25 1,-25-1 0,-50 26-1,-49-1 1,24 1 15</inkml:trace>
  <inkml:trace contextRef="#ctx0" brushRef="#br0" timeOffset="46687.07">24757 8261 0,'0'0'0,"25"-25"0,0 0 16,0 0 0,49 25-1,-24 50 1,-1 24 0,-49 51-1,-49 23 1,24-98-16,0 0 15,-24-26-15,-1 1 16,75-74 31,24 24-31,75-124-1,25-25 1,-74 25-1,-51 125-15,-24-1 16,25 25 0,-50 49-1,1 51 1,-1 24 0,25 0-1,99 0 1,-49-99-1</inkml:trace>
  <inkml:trace contextRef="#ctx0" brushRef="#br0" timeOffset="47536.88">26097 7864 0,'0'-50'16,"0"100"-16,-25-124 15,25 49-15,-25 0 16,25 0 0,75 0-1,-26 25 1,100 0-1,-99-25 1,-1 25-16,-24 25 16,-50 0-1,25 74 1,-24 25 0,48-74-16,-24 99 15,50 0 16,0 24-15,24 26 0,-24-50-1,-50-25 1,0-25 0,-50-49-1,-99-1 1</inkml:trace>
  <inkml:trace contextRef="#ctx0" brushRef="#br0" timeOffset="48490.64">13495 8608 0,'25'-49'31,"-50"98"-31,75-123 0,-50 49 16,0 0-1,-25 50 1,-25-25-16,-74 25 16,75 0-1,24-25 1,0 24-16,0 1 31,0 0-15,25 0-16,0 49 31,25-24-31,-25-1 0,25 1 16,0 24-16,24 51 15,-49-26 1,0 149 0,-49 223-1,24-198 16,25-99-15,74-75 0,174-99-1,-124-25-15</inkml:trace>
  <inkml:trace contextRef="#ctx0" brushRef="#br0" timeOffset="49672.65">27238 8459 0,'-50'0'16,"100"0"-16,-100-24 0,50-1 31,0 0-31,0 0 16,25 25 0,0-25-16,0 0 15,24 25-15,-24 0 16,25 0-1,-1 0-15,51 25 16,-51 50 0,-98 98-1,-51-24 1,-24-50 15,50-74-31,49 0 16,0-25-1,1-25 1,73-24 0,75-75-1,75-75 1,-125 100-16,1 24 16,24-49-1,-74 100 1,-50 24-1,0 24 1,-49 100 0,24 25-1,50-74-15,-25 74 16,75-50 0,24-50-1,25-24 1</inkml:trace>
  <inkml:trace contextRef="#ctx0" brushRef="#br0" timeOffset="50303.56">28081 7591 0,'0'-25'0,"0"50"0,0-75 15,25 50 17,-25 25-17,0 25-15,25 49 16,0 0-1,0 25 1,-25-99 0,0 0-1,0 25 1,0-26 15,0-73-15,49-50-1,26-1 1,-26 1 0,-24 49-1,0 1 1,-75 49 15,26 25-15,-76 49-1,51 1 1,49-1 0,74-24 15,1-26-31,-1 1 16,0-25-1,-24 25 1</inkml:trace>
  <inkml:trace contextRef="#ctx0" brushRef="#br0" timeOffset="85558.61">10617 11883 0,'-24'-25'16,"-1"25"0,25 25 15,0 0-16,25-1 17,-1-24-17,-24-24 1,25-1-16,0 0 16,-25 0-1,0 0-15,-25 1 16,0-1-1</inkml:trace>
  <inkml:trace contextRef="#ctx0" brushRef="#br0" timeOffset="85857.28">10345 11982 0,'24'0'16,"-24"25"-1,-24 0-15,-1-1 16,25 1 0,0 0-16,0 0 15,25-25 1,24-50-1,-24 1 1,-50 24 0,0 25-1</inkml:trace>
  <inkml:trace contextRef="#ctx0" brushRef="#br0" timeOffset="86157.28">9948 11635 0,'-50'49'16,"100"-98"-16,-150 98 16,150-49-1,0 25 1,-26-25-16,1 0 15,25 0 1,-25 0-16,-50-25 31,-25 0-15,-49 1 0,49 24-16</inkml:trace>
  <inkml:trace contextRef="#ctx0" brushRef="#br0" timeOffset="86575.35">12924 11709 0,'0'-25'16,"0"75"31,0-25-47,25 24 16,-25 1-16,0 0 15,-25 24-15,25 50 16,-24-25-1,24-74 1</inkml:trace>
  <inkml:trace contextRef="#ctx0" brushRef="#br0" timeOffset="86922.75">13371 11659 0,'0'0'0,"0"-24"0,0-1 32,-25 74-17,-24-24 1,-1 0-16,-49 74 16,49-24-1,25-26 1,0-49-1,25 25 1,25 0 0,50 25 15,-26-26-31,75 1 16,-74-25-1,0 0-15,24 0 16,-49 25-16</inkml:trace>
  <inkml:trace contextRef="#ctx0" brushRef="#br0" timeOffset="87207.47">13942 11858 0,'0'-25'32,"0"50"-17,24-25 1,1 0 0,0 0-16,25-25 15,-26 25-15,26-25 16,-25 25-16,0 0 0,-25 25 31</inkml:trace>
  <inkml:trace contextRef="#ctx0" brushRef="#br0" timeOffset="87373.96">13942 12032 0,'-50'0'31,"75"0"1,0 0-32,24-25 15,26 25-15,-26-25 16</inkml:trace>
  <inkml:trace contextRef="#ctx0" brushRef="#br0" timeOffset="88089.76">15579 11734 0,'0'0'15,"-25"0"-15,-25 0 16,26 0-1,-1 0-15,0 25 16,0-25-16,-24 49 16,24-24-1,25 0-15,-50 74 32,50-74-17,25 49 1,49-74-1,26 0 1,24-24 0,-25-26-1,0 0 1,-49 1 0,-50-26-1,-25 26 1,-25-1-1,-49 25 1,25 25 0</inkml:trace>
  <inkml:trace contextRef="#ctx0" brushRef="#br0" timeOffset="89889.84">10444 14041 0,'0'0'0,"0"-25"0,-25 25 15,25-25 1,-25 25 15,25 50-15,25 49 0,0-49-16,49 49 15,25-25 1,1-74-1,-51-24 1,-24-26 15,0-49-15,-50 49-16,25 25 31,0 50 0,0 0-31,25 74 16,-25 50 0,25 50-1,-25-100 1,24 25-16,-24-25 16,0 25-16,-24-25 15,-1-24-15,-50 74 16,-24-100-1,0-24 1,25-99 0,-1-100-1,50 0 17,25 50-32</inkml:trace>
  <inkml:trace contextRef="#ctx0" brushRef="#br0" timeOffset="90488.61">11312 15281 0,'0'0'16,"0"25"-16,-25 0 15,25 25 1,50 49 0,-50 0-1,25-49-15,-25-1 31,0-24 1,-25-75-17,0-49 1,0 0 0,25-25-1,0 50 1,0-26-1,25 1 1,25 49 0,-1 1-1,-24 49 1,-25-25-16,25 75 16,-25 24-1,-50 1 1,1-1 15,-1-49-15,25-25-1,0 0-15</inkml:trace>
  <inkml:trace contextRef="#ctx0" brushRef="#br0" timeOffset="90773.23">12279 14760 0,'25'25'31,"-50"-25"-31,50 0 31,0 0-15,74 0-1,-24-49 1,-26 49 0,-49-25-16</inkml:trace>
  <inkml:trace contextRef="#ctx0" brushRef="#br0" timeOffset="90938.72">12354 15058 0,'0'0'0,"-25"0"32,50 0-17,0 0 1,24 0-16,1 0 15</inkml:trace>
  <inkml:trace contextRef="#ctx0" brushRef="#br0" timeOffset="91505.86">13297 14686 0,'0'0'16,"-25"0"-1,25 25 1,-25 0-1,-25 49 1,25 0 0,-24 1-1,24-75 17,25-25-17,-25-25-15,50-24 16,0-100-1,0 26 1,-25 73-16,24 25 16,1 26-16,-25-1 31,50 50-15,-25 49-1,24 25 1,-24 50 15,25-50-15,-25 1-1,-1-76 1</inkml:trace>
  <inkml:trace contextRef="#ctx0" brushRef="#br0" timeOffset="91706.66">13098 14760 0,'0'0'0,"-25"-24"15,0 24 17,50-25-17,0 25 1,25 0-1,99-25 1,-100 0-16</inkml:trace>
  <inkml:trace contextRef="#ctx0" brushRef="#br0" timeOffset="91975.66">13917 14413 0,'0'0'0,"-25"-25"47,0 50-47,0 0 16,25 25-16,-25-26 16,1 26-16,-1 49 31,50-49-31,-1-1 15,26-24 1,49-25 0,25-25-1</inkml:trace>
  <inkml:trace contextRef="#ctx0" brushRef="#br0" timeOffset="92307.14">14363 14537 0,'0'0'16,"25"-25"-16,-25 1 15,-25 24 1,0 0 0,-24 49-1,24 75 1,25-49 0,50-26 15,24-49-16,0-25 1,1-49 0,-26 0-1,-49-26 1,-49 51 0,-1-1-1,25 50 1</inkml:trace>
  <inkml:trace contextRef="#ctx0" brushRef="#br0" timeOffset="92607.95">14735 14339 0,'0'0'0,"25"0"0,-25-25 31,-49 25-16,-1 49 1,50 51 0,50-51-1,-26 1-15,26-25 16,-25 0-16,49 49 16,-49-24-1,-25-1 1,-25-24-1,-49 0 1,-1-25 0,51-50-1</inkml:trace>
  <inkml:trace contextRef="#ctx0" brushRef="#br0" timeOffset="93007.72">15132 14339 0,'25'-25'0,"-50"50"15,75-100-15,-25 75 16,-25-25-16,24 25 16,1 0-16,0-24 0,0 24 15,0 49 1,-50 50-1,0 1 1,0-51 0,75-24-1,74-50 17,-50 25-32,1 0 31,-50 25-31,-1 0 15,-24 49 1,-24-24 0,-26 0-1,-24-50 1,49 0-16</inkml:trace>
  <inkml:trace contextRef="#ctx0" brushRef="#br0" timeOffset="93456.24">15703 14413 0,'25'0'0,"-50"0"0,50-25 0,24 0 16,-24 25 0,49 0-1,-24 25 1,-25 50-1,0 24 1,-50-49 0,25-26-1,0-48 17,0-1-32,25-25 15,24-99 1,-24 100-16,0-51 15,0 76 1,-25-1 0,-50 74-1,25 26 17,0 24-17,25-24 1,25-1-16,0-49 31,25 0-31</inkml:trace>
  <inkml:trace contextRef="#ctx0" brushRef="#br0" timeOffset="94089.49">17439 14488 0,'-25'0'0,"1"0"31,48 0 16,1 0-31,25 0-16,24-25 16,100-25-1,0 25 1,-50 0-1,-75 1 1</inkml:trace>
  <inkml:trace contextRef="#ctx0" brushRef="#br0" timeOffset="94340.29">17811 14314 0,'0'0'0,"-24"0"0,24-25 15,-25 25 17,50 0-1,-25 50-15,0-26-16,0 26 15,24 0-15,-24-1 16,0 26-16,0 24 15,25-49 1</inkml:trace>
  <inkml:trace contextRef="#ctx0" brushRef="#br0" timeOffset="94992.07">18308 14190 0,'0'0'16,"-25"-75"0,25 51 15,0 48-15,0 1-1,0 25-15,25 74 16,-1-25-1,-24-24 1,25-51 0,-25 1-1,-25-50 17,25-198-1,0 149-16,0-26-15,25 51 16,0-50 0,0 49-16,24 0 15,26 50 1,-50 50 0,-75 74-1,0 0 1,50-50-1,25-49 1,74-25 0,1-25-1,-26 50 17,-49 0-32,-25 49 15,0 1 1,-75 24-1,1-49 1,0-25 0,-1-25-1,75-50 1</inkml:trace>
  <inkml:trace contextRef="#ctx0" brushRef="#br0" timeOffset="95624.32">19573 13892 0,'24'-25'16,"-48"50"-16,24-74 15,-25 49 16,-25 24-15,1 51 0,24-1-1,25 1 1,49-26 0,51 1-1,24-1 1,-75-49-16,1 25 15,-50 25 1,-25-25 0,-49 24-1,-1-49 1,26 25 15,49-75-15,24-24-1,26 0 1,49 24 0,1 0-1,-51 50 1,-24 0 15,-25 25-15,25 50-1,-25-26-15,25 26 16,-25-51 0,0 1-1,0 0 1</inkml:trace>
  <inkml:trace contextRef="#ctx0" brushRef="#br0" timeOffset="95746.17">19920 14016 0,'-25'-25'16,"50"50"-16,-50-74 15,0 24-15,25 0 16,0 0-16</inkml:trace>
  <inkml:trace contextRef="#ctx0" brushRef="#br0" timeOffset="96106.9">20044 14041 0,'25'25'0,"24"49"31,-49-49-15,25 0-16,-25 0 46,25-50-30,25-50 0,-26 26-1,26-1-15,25 1 16,-26 49 0,1 0-1,-25 49 1,-1 50-1,-24 25 1,-24-49 0,24-50-16</inkml:trace>
  <inkml:trace contextRef="#ctx0" brushRef="#br0" timeOffset="96457.92">20639 13991 0,'0'0'0,"25"-24"0,-25-26 16,50 0-1,24 26 1,-49-1 0,0 74-1,-25 26 1,0-1-1,0-49 1,25-25-16,24 25 16,50-25-1,-74 25 1,-25 24 15,-25 26-15,-24-26-1,-1 1 1</inkml:trace>
  <inkml:trace contextRef="#ctx0" brushRef="#br0" timeOffset="96906.96">21160 13967 0,'25'-25'0,"-50"50"0,75-75 15,-25 50-15,24-25 16,1 25 0,-25 25-1,-25 49 1,-25 1 0,25-50-1,-25-25 16,25 24-15,50-73 0,49-50-1,-49-1 1,-26 51-16,1-1 16,-25 75 15,0 25-16,0-1 1,25-24-16,0 49 16,49-24-1,50 0 17,-74-50-32,0 0 15,-1 0-15</inkml:trace>
  <inkml:trace contextRef="#ctx0" brushRef="#br0" timeOffset="106830.74">10543 16373 0,'0'-25'47,"25"25"31,-50 0-63,25-25 1,25 25 140,-50 0-156,50 0 516,0 0-501,-1 0 17,-24-25 15,0 50 249,0 0-280,0 0 0,0 0-1,25-1-15,0 1 16,0 0 0,24 0-16,1 0 31,0 0-16,-26-25 1,1-25 0,25-25-1,-25-24 1,-1-26 0,1 26-1,-25 49 1,0 0-1,-25 50 17,25 0-32,-24 25 15,48-1 1,1 26 0,-25 49 15,25 25-31,-25 24 31,-25-24-15,25-75-16,-25 51 15,-74-51 1,-25-74 0,25-25-1,0-74 1,74-50-1,0 99 1,50-49-16</inkml:trace>
  <inkml:trace contextRef="#ctx0" brushRef="#br0" timeOffset="107575.63">11312 17291 0,'0'-25'16,"0"0"15,0 50 0,0 0-15,0 0-16,0-1 16,0 51-1,0-1 1,0 25 0,0-49-16,0 0 15,0-75 32,0-99-31,0-25-1,0 25 1,25 25 0,-25 49 15,25 0-16,-1 50-15,26-24 16,0 73 15,-50-24-31,24 50 16,-24-26 0,-24-24-16,24 0 15,-25 0-15,0-1 16,0-24-16,-49 0 15,-1-24 1</inkml:trace>
  <inkml:trace contextRef="#ctx0" brushRef="#br0" timeOffset="107958.6">11634 16174 0,'-24'0'16,"-1"-24"-16,25 48 47,-50 1-32,50 0-15,-25 0 16,1 0-16,-1-1 15,0 1 1,0 0 0</inkml:trace>
  <inkml:trace contextRef="#ctx0" brushRef="#br0" timeOffset="108362.7">12552 16770 0,'0'0'0,"-24"-25"15,24 0 32,0 0-31,24 25-1,1 0-15,25 0 16,-50-24 0,49 24-16,-24 0 15</inkml:trace>
  <inkml:trace contextRef="#ctx0" brushRef="#br0" timeOffset="108523.67">12577 16844 0,'0'0'16,"-25"0"-16,1 25 47,48-25-31,1-25-16,25 25 15</inkml:trace>
  <inkml:trace contextRef="#ctx0" brushRef="#br0" timeOffset="109289.88">13644 16745 0,'0'25'16,"-25"-25"-16,0 0 16,50 0 30,25 0-30,49-25 0,-50 25-1,-24 0 1,0 0 0</inkml:trace>
  <inkml:trace contextRef="#ctx0" brushRef="#br0" timeOffset="109791.73">14388 16472 0,'0'-25'16,"0"50"-16,-25-50 16,25 0-16,-25 1 15,50 24 1,50-25 0,-26 25-16,1 0 15,-1 74 1,-98 26 15,24-76-31,-25 51 16,26-75 15,73 0-31,26-25 16,24 25-1,-74 0 16,-25 25-31,25 24 16,-25 1 0,-50 0-1,-25-1 1,1-24 0,24 0-1</inkml:trace>
  <inkml:trace contextRef="#ctx0" brushRef="#br0" timeOffset="110657.16">15554 16596 0,'0'0'0,"-25"0"15,25-25-15,-25 25 16,1 0-1,24-24-15,0 73 16,-25 1-16,25 49 16,-50 0-1,25-24 1,1-75 0,24 24-1,0-73 1,49-75 15,26-75-15,-1 1-1,-24 99 1,-26 49 0,1 75 15,-25 24-31,25 75 15,-25 25 1,25-25 0,24-24-1,-24-51 1,-25 1 0</inkml:trace>
  <inkml:trace contextRef="#ctx0" brushRef="#br0" timeOffset="110829.74">15504 16720 0,'0'0'16,"-24"0"-16,24-25 15,24 25 1,1-24-16,25 24 15,24-25-15,1 0 16,49 25-16</inkml:trace>
  <inkml:trace contextRef="#ctx0" brushRef="#br0" timeOffset="112895.57">16596 16348 0,'0'-25'16,"0"25"46,-50 0-30,50-25-32,-49 50 15,24-25-15,-74 50 31,-1 24-15,76 26 0,48-51-1,26-24-15,74 0 16,0 0 0,-50-1-1,-49 1 1,-25 0-1,-25 25 1,-24-1 0,-26-49-1,26 0 1,49-74 15</inkml:trace>
  <inkml:trace contextRef="#ctx0" brushRef="#br0" timeOffset="113126.01">16894 16522 0,'24'0'0,"-48"0"0,48-25 16,-24 50 15,0 0-31,0 24 15,0 1 1,0-25-16,0 49 31,0-24-15,0-26-16</inkml:trace>
  <inkml:trace contextRef="#ctx0" brushRef="#br0" timeOffset="113262.67">16894 16497 0,'0'0'0,"0"-50"0,-25 25 15,-25 1 1,50-1 0</inkml:trace>
  <inkml:trace contextRef="#ctx0" brushRef="#br0" timeOffset="113658.12">17042 16621 0,'25'25'15,"-25"0"1,0-1-1,0 1 32,25-50-47,-25-24 16,25 24-16,0-49 16,24 24-1,1 50 1,-1 0 15,-24 25-15,-25 24-16,25 1 0,-25 49 15,25-24 1,-25-51 0</inkml:trace>
  <inkml:trace contextRef="#ctx0" brushRef="#br0" timeOffset="114075.65">17613 16422 0,'0'-24'15,"0"48"-15,0-73 0,0 24 16,50 0-1,-26 0 1,1 25-16,25 0 16,-25 50-1,-25 49 1,-50-24 0,50-26-1,25-49 16,0 0-15,-1 0-16,26 0 16,-50 25-1,25 25 1,-50-1 0,25 1-1,-50 0 1,-24-50-1,49 0-15</inkml:trace>
  <inkml:trace contextRef="#ctx0" brushRef="#br0" timeOffset="114575.98">18109 16373 0,'0'0'0,"25"-25"32,0 25-17,0 0-15,-1 25 16,1 24 0,0 1-1,-25 0-15,-25 49 16,0-74-1,25 0 1,-24-25 15,48-25-15,1-74 0,25-26-1,-25 51-15,-1 24 16,1-24-1,-25 99 17,0 24-17,0 51 1,0-51 0,0 26-16,25-1 15,49 1 1,75-51-1,-99 1 1</inkml:trace>
  <inkml:trace contextRef="#ctx0" brushRef="#br0" timeOffset="116623.9">19300 16373 0,'0'-25'31,"-25"25"0,0 0-15,50 0 78,0 25-79,0-25-15,24 0 16,26 0 0,-1-25-16,75 25 15,-25-50 1,-25 26 0,-74-1-1,0 25 16,0 0 16</inkml:trace>
  <inkml:trace contextRef="#ctx0" brushRef="#br0" timeOffset="122625.93">19548 16075 0,'0'-25'62,"0"75"-31,25-25-15,-25 49-16,24-24 16,1 24-16,0 75 15,0-74 1,-25-26-1,25-24-15,0 25 0,-1-26 32,-24 1-1,-24-50-31</inkml:trace>
  <inkml:trace contextRef="#ctx0" brushRef="#br0" timeOffset="123258.82">20540 16026 0,'-74'-25'16,"148"50"-16,-148-75 16,99 25-1,24 0 1,1 25-16,24 0 16,25-24-1,-49 24-15,-50 49 16,0 50-1,-50 25 1,26-74 0,24-25-1,24-50-15,76 25 32,24-25-17,-50 50 1,-49 49-1,-25 1 1,-50-1 0,-24-24-1,-25-25 1,24-25 0</inkml:trace>
  <inkml:trace contextRef="#ctx0" brushRef="#br0" timeOffset="123925.79">21483 15926 0,'0'0'0,"-50"-24"31,25 48-16,25 26 1,25 24 0,0 50-1,0-74-15,-25 49 16,0-24 0,-25-26-1,25-24 1,-25-75 15,-24-49-15,24 0-1,0-25 1,25 74 0,0 26-1,25-51 1,0 26-16,49 24 15,0 0 1,-74 50 0,0 49-1,0-24-15,0-1 16,0 26 0,25-50-1,50-1 1,-1 26-1,-24 24 1,-25-49 0,-25 74-1,-25-49 1,0 0-16,-25-25 16,-99-1 15,50-24-16</inkml:trace>
  <inkml:trace contextRef="#ctx0" brushRef="#br0" timeOffset="124676.01">22425 15926 0,'0'-24'16,"25"24"-16,-25-25 47,-25 25-31,1 0-16,-1 49 15,-50 26 1,1 49-1,74-75-15,0 51 32,50-51-32,74-24 15,25-50 17,-75 0-32,75 1 15,-25-26 1</inkml:trace>
  <inkml:trace contextRef="#ctx0" brushRef="#br0" timeOffset="124993.18">22971 16075 0,'0'-25'31,"0"-24"-15,0 123-16,-25-123 31,25 73-31,-24 1 16,-1 74-1,0-24 1,75-1 0,-1-74-1,75 25 1,25-25 0,-25-50-1,-74-24 1,-75-25-1,-49 0 1,-26 49 0,51 50-1</inkml:trace>
  <inkml:trace contextRef="#ctx0" brushRef="#br0" timeOffset="125309.45">23567 15852 0,'0'0'16,"24"-25"-16,-24 0 0,25 0 31,-74 75 1,24 0-17,25-1 1,49 26-1,1-1 1,-25-24 0,-25 24-1,0-49 1,-50 0 0,-24 0-1,-1-50 1,51 25-16</inkml:trace>
  <inkml:trace contextRef="#ctx0" brushRef="#br0" timeOffset="125757.82">24137 15802 0,'-25'0'15,"50"0"-15,-74-25 0,49 1 16,-25 24 0,25-25-1,25 25-15,24-25 16,26 25-1,-51 25 1,-73 49 0,-1-24-1,50-25 1,25 24 15,0-49-31,24 25 16,51 0-1,-100 25 1,-50-1 0,25 1-16,-49-1 15,24-24 1</inkml:trace>
  <inkml:trace contextRef="#ctx0" brushRef="#br0" timeOffset="126176.29">24559 15802 0,'0'0'0,"25"-25"0,0 1 16,24 24-16,1-25 16,24 74 15,-74 26-16,-25 49 1,-24-25 0,24-74-1,0 0-15,75-100 32,-25 1-17,24 0-15,26-51 16,-51 51 15,-24 49-15,-24 50-16,24 25 15,49 123 1,50-49 0,75 0-1,-100-74 1</inkml:trace>
  <inkml:trace contextRef="#ctx0" brushRef="#br0" timeOffset="127278.9">11783 17737 0,'0'0'16,"0"-25"-16,-25 25 15,25 25 17,0 25-32,25-25 15,0 0-15,0-1 16,-25 1-16,25-25 16,0 0-1,24-49 1,-24 24-1,0 0 1,-25 0 0,25 50 15,-1 25-15,1 74-1,50 0 1,-26 24-1,-49 26 1,0-149 0,-49 24-1,-26-24 1,-24-74 0,25-75-1</inkml:trace>
  <inkml:trace contextRef="#ctx0" brushRef="#br0" timeOffset="127575.75">12329 17564 0,'0'0'0,"25"0"16,-50 0 0,25 24-16,-50 1 15,26 0 1,24 0-1</inkml:trace>
  <inkml:trace contextRef="#ctx0" brushRef="#br0" timeOffset="127760.23">12453 17588 0,'0'0'0,"0"25"47,-25 0-47,25 0 16,-25 0-16</inkml:trace>
  <inkml:trace contextRef="#ctx0" brushRef="#br0" timeOffset="128392.63">12478 18283 0,'0'25'31,"-25"-25"-15,25 25-16,0-1 16,0 1-1,0 25 1,25 24-1,0 1 1,-50-1 0,25-24-1,0-25 1,0-50 15,0 0-15,-25-49-1,0-26 1,25 26 0,0-1-1,0 1 1,50 0 0,0 24-1,-50 25-15,24 25 16,26 25-1,-25 25 1,-50 24 0,0-24-1,0-26 17</inkml:trace>
  <inkml:trace contextRef="#ctx0" brushRef="#br0" timeOffset="128644.08">13222 18085 0,'25'0'15,"25"24"32,-26-24-47,26 0 16,0-24-16,-1 24 16,1-25-16</inkml:trace>
  <inkml:trace contextRef="#ctx0" brushRef="#br0" timeOffset="128815.62">13346 18333 0,'0'0'16,"0"24"-16,50 1 47,-25-50-47,49 25 15,0 0 1</inkml:trace>
  <inkml:trace contextRef="#ctx0" brushRef="#br0" timeOffset="130247.58">14487 18134 0,'0'0'0,"25"0"78,25 0-62,-1-25-16,26 25 15,-26-24-15,51 24 31,-76 0-15,1 0 0,0 0 15</inkml:trace>
  <inkml:trace contextRef="#ctx0" brushRef="#br0" timeOffset="131058.59">15703 17762 0,'-25'0'16,"50"0"-16,-75-25 78,25 0-63,1 1 1,-26 24-16,-24-25 16,24 25-1,-49 49 1,99-24-1,0 0-15,25 25 16,-1-25 0,51-25-1,-1 0 1,-24-50 0,-25 50-1,-1-25 1,-24 50 15,25 0-15,0 49-1,0 50 1,-25 25 0,25-25-1,-1-50 1,26-24-1</inkml:trace>
  <inkml:trace contextRef="#ctx0" brushRef="#br0" timeOffset="131592.74">16273 17961 0,'-24'0'16,"48"0"-16,-48-25 15,-1 25-15,0 25 16,25-1 0,0 26-16,0-25 15,0 49 1,0-24-1,-25-50 17,25-75-1,-25-73-15,50-1-1,-25 74-15,0 26 16,0 24-16,25 0 15,-25 0 1,50 50 0,-26 25-1,26 74 1,-25 0 0,0 0-1,24-25 1,-24-49-1,0-50 17,0 24-32</inkml:trace>
  <inkml:trace contextRef="#ctx0" brushRef="#br0" timeOffset="131776.84">16298 18109 0,'0'-24'16,"0"48"-16,-25-48 0,1-1 15,48 0 1,1 25 0,99 0-1,-74-25-15</inkml:trace>
  <inkml:trace contextRef="#ctx0" brushRef="#br0" timeOffset="132101.13">17166 17787 0,'0'-25'16,"0"50"-16,-24-50 15,24 0 1,-25 25-16,0 0 16,0 25-16,25 0 15,-49 49 1,24 1 0,0 24-1,75-25 1,74-49 15,0-50-15,-50 25-16</inkml:trace>
  <inkml:trace contextRef="#ctx0" brushRef="#br0" timeOffset="132410.76">17563 17936 0,'-24'49'16,"48"-123"-16,-24 99 15,0-75 1,-24 50 0,-26 25-1,25 25 1,0-26-16,0 51 16,75-26-1,0-24 1,49-25-1,-25 0 1,-24-49 0,-25-1 15,-75-49-15,-24 49-1,24 1-15</inkml:trace>
  <inkml:trace contextRef="#ctx0" brushRef="#br0" timeOffset="132777.93">17985 17712 0,'0'0'16,"0"-24"-16,-25 24 15,0 24-15,-24 1 16,49 25 0,25 0-1,24-1 1,-24-24 0,0 0-1,0 0-15,-1-1 16,1 1-1,-25 0 1,0 0 0,-49 0-1,-26 24 1,50-49 0</inkml:trace>
  <inkml:trace contextRef="#ctx0" brushRef="#br0" timeOffset="133192.6">18233 17762 0,'0'0'0,"0"-25"16,-25 0-1,75 1 1,0 24 0,-1 0-1,-24 24 1,-75 51 0,50-50-1,-24 0 1,48-25-16,26 24 15,24-24 1,-24 25 15,-25 25-15,-25-1 0,-25 1-1,-25 0 1,26-26-1</inkml:trace>
  <inkml:trace contextRef="#ctx0" brushRef="#br0" timeOffset="133642.78">18704 17861 0,'0'0'0,"0"-24"0,25 24 16,0 0-16,0-25 15,0 25 1,-1 25 15,1 24-15,-50 1 0,1 24-1,24-49 16,0-75-15,24 26 0,26-26-1,0 0-15,24-49 16,-24 25 0,-25 74-1,-50 24 16,0 51-15,0-1 0,25-49-1,0 0 1,50 49 0,-25-49-16</inkml:trace>
  <inkml:trace contextRef="#ctx0" brushRef="#br0" timeOffset="134597.94">20491 17737 0,'0'0'16,"-25"0"-16,0 0 15,50 0 32,24 0-31,26-25-16,49 1 16,0 24-1,-99-25 1,-1 25-1</inkml:trace>
  <inkml:trace contextRef="#ctx0" brushRef="#br0" timeOffset="136294">21532 17564 0,'0'0'15,"-24"-25"17,48 0-17,1 25 1,0-25 0,0 25-16,24 0 15,-24 0-15,25 0 0,-25 0 16,0 0-1,-1 75-15,-73-1 16,24-49 0,-25 0-16,25-1 31,100-24 0,24 0-15,-49 25-16,-25-25 15,-1 25 1,-24 0-16,0 25 16,-49-1-1,-1-24 1,-74-25 0,74 0-1,50-25 1</inkml:trace>
  <inkml:trace contextRef="#ctx0" brushRef="#br0" timeOffset="136837.97">22550 17440 0,'0'-25'15,"-25"0"1,50 25 0,-1 0 15,1 0 16</inkml:trace>
  <inkml:trace contextRef="#ctx0" brushRef="#br0" timeOffset="137642.26">21954 17663 0,'0'0'0,"0"25"31,0-50-31,0-25 15,-25 25 1,25 1-16,-49-1 16,-26 0-1,1 0 1,-1 25 0,1 25-1,49 0 1,0 24-16,-24 26 15,24 24 1,50 0 15,24-24-15,1-26 0,24-49-1,26-24 1,-26-51-1,-49-24 1,0 0 0,0 49-1,-1 75 32,1 74-31,0 0-1,0 25 1,0-49 0,-25 49-1,0-50 1,0-49-16</inkml:trace>
  <inkml:trace contextRef="#ctx0" brushRef="#br0" timeOffset="138311.67">22401 17539 0,'0'0'0,"0"-25"31,-25 25-15,25 25-16,-25 0 16,25-1-1,0 76 1,25-26 0,-50 1-1,25-1 1,0-49-1,0 0 1,0-75 0,0-49-1,25-125 1,0 175 0,-25-26-16,0 51 15,24-51 1,26 26-1,74 24 1,-99 99 0,-25 25-1,-25 25 17,0-49-17,25-26 1,75-24-1,24-25 1,-25 25 0,-74 25-1,0-25-15,-49 49 16,-26 0 0,-24-49-1,0 0 1,24-25-1</inkml:trace>
  <inkml:trace contextRef="#ctx0" brushRef="#br0" timeOffset="138911.72">23666 17415 0,'0'-50'16,"0"100"-16,0-125 15,-50 75 1,25 0-1,1 25-15,-26 0 0,0 49 16,26-49 0,24 0-16,24 49 31,175 1-15,-75-26-1,-75-24 1,-49 50-1,-24-50 1,-51-1 0,1 1-1,-1-25 1,51-25 0,24-24 15</inkml:trace>
  <inkml:trace contextRef="#ctx0" brushRef="#br0" timeOffset="139127.57">24063 17638 0,'25'-25'16,"-25"50"15,24 0-16,-24 0-15,0 24 16,0-24-16,0 25 16,0-1-1</inkml:trace>
  <inkml:trace contextRef="#ctx0" brushRef="#br0" timeOffset="139247.67">24137 17489 0,'0'-25'0,"0"50"15,-25-74-15,25 24 16</inkml:trace>
  <inkml:trace contextRef="#ctx0" brushRef="#br0" timeOffset="139643.31">24311 17564 0,'25'49'16,"-50"-98"-16,74 123 0,-49-24 16,25-1-1,-25-24 1,0-50 15,25 0-15,0-24-1,0 24-15,24-49 16,-24 49 0,0 25-1,0 25 16,0-1-31,-1 26 16,1 49 0,0-24-1,0-1 1,-25-49 0</inkml:trace>
  <inkml:trace contextRef="#ctx0" brushRef="#br0" timeOffset="139994.5">24956 17539 0,'49'-75'16,"-98"150"-16,123-174 0,-74 74 16,25 0-1,0 25-15,0 0 0,-1 0 16,-24 25-1,0 24 1,-24 1-16,24 0 16,24-1-1,26-24 1,24 0 15,-74 24-15,-24 1-1,-26 0 1,-24-1 0,49-49-1</inkml:trace>
  <inkml:trace contextRef="#ctx0" brushRef="#br0" timeOffset="140475.7">25452 17489 0,'0'0'0,"25"0"0,0-25 15,24 1 1,1 24 15,-1 49-15,-24 26-1,-50-1 1,1 0 0,-1-49-1,0-25 1,25 0 15,50-74-15,-26 24-16,26-24 15,-50 49 1,25 0 0,-25 50 15,25 49 0,-1 1-15,26-1-1,49 1 1,50-50 0,-25-1-16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20.7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230 1,'-8'8,"-2"10,-8 11,-1 15,-13 10,0 2,-4 1,-4-2,6-11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40.9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9,'0'0,"1"-1,-1 0,1 1,-1-1,1 1,-1-1,1 1,-1-1,1 1,0-1,-1 1,1-1,0 1,-1 0,1-1,0 1,-1 0,1 0,0 0,-1 0,1-1,0 1,0 0,-1 0,1 0,0 0,0 1,-1-1,1 0,0 0,0 0,-1 0,1 1,0-1,-1 0,1 1,0-1,-1 1,1-1,-1 1,1-1,0 1,-1-1,1 1,-1-1,0 1,1 0,-1-1,1 1,-1 0,0-1,0 1,1 0,-1-1,0 1,0 0,0 0,0 1,10 48,-9-25,-1 1,-2-1,0 0,-9 38,-4 37,15-96,-1 0,1-1,0 1,0 0,1 0,-1-1,1 1,-1 0,1-1,0 1,0-1,1 1,-1-1,1 1,0-1,0 0,4 5,-4-6,1 0,0 0,0 0,0 0,1-1,-1 1,0-1,0 0,1 0,-1 0,1-1,-1 1,1-1,-1 0,1 0,-1 0,1 0,-1-1,5 0,42-8,0-3,-1-2,0-1,48-24,-59 22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41.2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35,'0'8,"8"3,10-1,19-2,19-2,7-11,10-3,8-10,-1 0,-8 2,-14 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41.6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89 48,'-8'-8,"-10"-2,-3-8,3 7,4 13,5 16,11 11,6 18,2 8,6 11,1 2,-2 6,-5-2,-3-5,5-15,1-15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42.0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193 136,'1'-24,"-1"10,1 0,-3-22,1 34,1-1,0 1,-1 0,1-1,-1 1,0 0,1 0,-1-1,0 1,-1 0,1 0,0 0,0 0,-1 0,0 1,1-1,-1 0,0 1,1-1,-1 1,-3-2,4 3,-1-1,0 1,0-1,0 1,0 0,0 0,1 0,-1 0,0 0,0 0,0 0,0 1,0-1,1 1,-1-1,0 1,0 0,1 0,-1 0,0 0,1 0,-1 0,1 0,-3 2,-29 35,23-22,0-1,1 1,1 1,1 0,0 0,1 0,-4 22,4-8,1 1,1 0,1 42,3-62,0 0,1-1,0 1,1 0,1-1,0 1,0-1,1 1,0-1,1-1,0 1,1-1,0 0,1 0,0 0,0-1,1 0,0-1,1 1,0-2,0 1,1-1,0-1,0 0,0 0,1-1,0 0,12 3,-2-1,0-1,1-2,-1 0,1-1,0-1,23 0,4-5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42.3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29 142,'-2'-2,"-1"0,1 0,0-1,0 1,0-1,0 0,0 1,0-1,1 0,-1 0,1 0,0 0,0-1,0 1,0 0,0 0,1-1,0 1,0 0,0-1,0 1,0 0,0-1,1 1,1-6,0 5,0 1,0-1,0 1,0-1,1 1,0 0,-1 0,1 0,0 0,0 1,1-1,-1 1,0 0,1 0,-1 0,1 0,0 1,0-1,0 1,6-1,-3 0,-1 1,1 0,0 0,0 1,0 0,0 1,0-1,0 1,0 0,-1 1,1 0,0 0,-1 0,10 6,-6-3,-1 1,0 0,0 1,-1 0,0 0,0 1,-1 0,11 15,-7-6,0 0,-1 1,-1 0,-1 1,-1 0,0 0,-2 1,0-1,4 35,-8-34,-1 1,0-1,-2 0,0 0,-2 0,-6 25,7-34,-1-1,0 1,0-1,-1 1,0-1,-1 0,0-1,-1 0,0 0,0 0,-1-1,-12 10,20-18,0 0,0 0,0 0,0 0,0-1,0 1,0 0,0 0,0 0,0 0,0 0,0 0,0 0,0 0,0 0,0-1,0 1,0 0,0 0,0 0,0 0,0 0,-1 0,1 0,0 0,0 0,0 0,0 0,0 0,0 0,0 0,0 0,0 0,-1-1,1 1,0 0,0 0,0 0,0 0,0 0,0 0,0 1,-1-1,1 0,0 0,0 0,0 0,0 0,0 0,0 0,0 0,0 0,0 0,-1 0,1 0,0 0,0 0,0 0,0 1,6-17,13-21,114-178,68-126,-210 362,1 0,1 1,1 0,-6 35,6-12,-1 64,7-82,1-1,1 1,11 48,-11-65,0 0,2 0,-1-1,1 0,0 1,1-1,0-1,1 1,0-1,0 0,0 0,1-1,9 8,18 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42.7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0 157,'0'-8,"8"-2,11-1,9 3,9 3,14-7,6 0,9 1,2-5,5 0,-2 3,-5-5,-13 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43.0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93 21,'-9'0,"-2"-8,-7-3,-1 9,3 13,4 20,4 13,12 15,4 6,10 7,2 0,-3-5,4-5,-2-14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43.4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42 128,'0'-8,"0"-11,0-9,0-9,0 11,0 17,-7 18,-4 15,1 13,2 15,2 15,10 12,5 1,0-6,-1 1,6-4,-7-7,-5-13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43.8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42 371,'-1'-13,"0"1,-1 0,0-1,-6-15,5 21,1 1,0-1,0 0,1 0,0 0,0 0,0 0,1 0,0 0,0 0,1 0,0 0,0 1,1-1,0 0,3-7,2 2,0 0,0 1,2 0,-1 0,1 1,1 0,0 1,0 0,1 0,0 1,1 0,0 1,0 1,0 0,1 0,15-4,-17 7,-1 0,0 0,1 1,-1 1,1 0,-1 0,1 1,0 0,-1 1,1 0,-1 1,1 0,-1 1,0 0,0 0,0 1,0 1,-1-1,1 1,-1 1,10 8,1 3,-2 1,-1 0,0 2,-1 0,-1 0,14 27,-12-15,-2 1,-1 1,17 62,-24-72,5 20,-1 0,-2 1,6 86,-15-117,0 0,-2-1,1 1,-2-1,0 1,0-1,-8 19,7-23,-1-1,1 0,-2 0,1 0,-1 0,0-1,-1 0,1 0,-1 0,-1-1,-14 10,-2-3,1-1,-2 0,0-2,0-1,-48 11,8-8,-78 5,115-15,-1-1,0-1,-30-4,4-6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44.2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105 171,'0'-2,"0"0,-1 1,1-1,-1 0,0 1,1-1,-1 1,0-1,0 1,0 0,0-1,0 1,0 0,-1 0,1-1,0 1,-3-1,-31-21,16 11,15 9,1 1,0-1,0 0,0 0,1 0,-1 0,1 0,-1 0,-2-6,5 8,0 0,-1 0,1 0,0-1,0 1,0 0,0 0,0 0,0 0,0 0,0 0,0 0,0 0,1 0,-1 0,0 0,1 0,-1 0,1 0,-1 0,1 0,-1 0,1 0,0 0,-1 1,1-1,0 0,0 0,0 1,0-1,-1 1,1-1,0 1,0-1,0 1,0-1,0 1,0 0,0-1,0 1,1 0,0 0,22-5,1 0,0 2,0 0,26 2,39-4,-42-2,-26 3,1 1,0 1,0 1,29 2,-46 0,0 0,0 0,0 0,0 1,0 0,-1 0,1 0,0 1,-1 0,0 0,0 1,0-1,0 1,0 0,-1 0,1 1,-1-1,-1 1,1 0,5 9,2 10,-2 0,0 1,-2-1,0 1,5 48,-4-27,16 88,30 157,33 191,-82-442,-2 0,-2 0,-7 79,3-97,-1-1,0 0,-2 0,0-1,-1 0,-1 0,-1 0,-1-1,-14 19,17-29,0 0,-1-1,0 0,0-1,-1 1,0-2,-1 1,1-1,-15 6,-10 3,-52 15,72-26,-59 19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21.0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208 40,'0'-8,"0"-11,0 7,0 12,0 15,-8 12,-2 10,-16 15,-3 6,-6 2,-3-2,3-3,8-10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44.9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163 288,'-7'0,"-12"0,17 0,11 0,46-2,1-3,84-18,-130 22,0-2,-1 0,0 0,1 0,-1-1,-1-1,1 1,0-1,-1-1,8-6,-12 8,1-1,-1 1,-1-1,1 0,-1 0,1 0,-2 0,1 0,0-1,-1 1,0-1,0 0,-1 0,0 1,0-1,0 0,0-10,-1 13,0-1,0 0,-1 0,1 1,-1-1,0 0,0 1,0-1,0 1,-1-1,0 1,1-1,-1 1,0 0,-1 0,-3-5,2 5,-1-1,1 1,-1 0,1 0,-1 0,0 0,0 1,0 0,-1 0,-6-1,-3 0,0 1,-1 0,1 1,0 1,-1 0,1 1,-21 4,20-2,-1 1,1 1,0 0,0 1,1 1,0 0,0 1,1 1,0 0,0 1,1 0,0 1,1 1,0 0,1 1,0 0,1 0,1 1,0 0,1 1,0 0,1 1,1-1,1 1,0 0,1 1,0-1,2 1,0-1,1 1,0 0,1 0,1 0,1-1,5 23,-4-28,0-1,1 1,0-1,1 1,0-1,0-1,1 1,0-1,1 0,0 0,16 14,-10-13,0 0,0 0,1-2,0 0,0 0,1-2,22 8,7-2,-1-3,1-1,1-2,-1-2,49-3,-52-1,72-11,-50-1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45.5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14 289,'-7'-50,"5"43,0 0,1 0,0-1,1 1,-1-8,2 12,-1 0,1 0,-1 0,1 0,0 0,0 1,1-1,-1 0,1 0,-1 1,1-1,0 1,0-1,0 1,4-4,3-2,1 1,0 0,1 0,-1 1,1 0,0 1,1 1,-1 0,1 0,0 1,14-2,-2 2,1 0,-1 2,0 1,40 5,-54-4,0 1,1 0,-1 0,0 1,-1 1,1 0,0 0,-1 1,0 0,0 0,14 12,-17-11,1 1,-1-1,-1 1,1 0,-1 1,-1-1,1 1,-1 0,-1 0,1 0,-1 1,-1-1,4 18,-5-12,1 0,-2 0,0 0,-1 1,0-1,-1 0,0 0,-2-1,-4 15,5-17,-1-1,-1 0,0 0,0 0,0 0,-2-1,1 0,-1 0,0-1,-1 0,-14 13,22-21,0 0,0 0,0 0,-1 0,1 0,0 1,0-1,0 0,0 0,0 0,0 0,0 0,0 0,0 0,0 1,0-1,0 0,0 0,0 0,-1 0,1 0,0 0,0 0,0 0,0 0,0 0,0 0,-1 1,1-1,0 0,0 0,0 0,0 0,0 0,0 0,-1 0,1 0,0 0,0 0,0 0,0 0,0 0,0 0,-1 0,1-1,0 1,0 0,0 0,0 0,0 0,0 0,0 0,-1 0,1 0,0 0,0 0,0-1,0 1,0 0,0 0,0 0,0 0,0 0,0 0,0 0,0-1,0 1,-1 0,7-13,14-19,8-8,244-338,-262 366,-5 6,0-1,0 1,-1-1,0 0,6-12,-12 18,-3 4,-6 10,0 3,1 0,1 1,0-1,2 2,0-1,1 1,0 0,1 1,2-1,0 1,0-1,2 1,1 0,0 0,1 0,1 0,1-1,0 1,2-1,0 1,11 24,-4-18,1-1,0-1,2-1,1 0,1 0,1-2,1 0,31 26,-7-14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46.4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49 47,'0'-8,"0"-11,0 7,-9 4,-2 12,1 14,1-6,3-11,2-7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47.4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0 420,'1'-2,"-1"0,1 0,-1 0,1 0,0 1,-1-1,1 0,0 0,0 0,0 1,1-1,-1 1,0-1,1 1,-1-1,1 1,-1 0,3-2,32-19,9 4,1 2,53-11,-42 12,118-25,-155 37,1 0,-1 2,1 0,0 2,0 0,33 6,-47-5,0 1,0-1,-1 1,1 0,-1 1,1-1,-1 1,0 1,0-1,-1 1,1 0,-1 0,0 0,0 1,-1 0,0 0,0 0,0 1,-1-1,5 13,-1 2,-1 0,0 1,-2-1,0 1,0 35,-4-35,-1 0,-1 0,0-1,-2 1,-1-1,-1 0,-15 38,6-25,-1-2,-1 0,-42 56,45-69,-2 0,-33 30,41-42,-1-1,1 1,-1-2,0 1,-1-1,1 0,-1-1,-16 5,25-9,0 1,0-1,0 0,0 0,1 1,-1-1,0 0,0 0,0 0,0 0,0 0,0 0,0 0,0 0,0-1,0 1,0 0,0 0,0-1,0 1,0-1,1 1,-1-1,0 1,0-1,0 1,1-1,-1 0,0 0,0 0,0-1,1 0,-1 0,1-1,-1 1,1 0,0 0,0 0,0 0,0 0,0 0,1-1,-1 1,1-2,3-9,0 1,1 0,10-20,28-36,69-85,-53 76,212-300,-187 249,-71 106,-1 0,-2-1,15-44,-24 67,-1-1,0 1,1-1,-1 1,0-1,0 1,0-1,0 1,1 0,-1-1,0 1,0-1,0 1,0-1,0 1,0-1,0 1,0-1,0 1,0-1,-1 1,1-1,0 1,0-1,0 1,-1-1,1 1,-1-1,-9 9,-15 24,8-3,1 1,1 0,2 1,1 0,1 1,2 1,-8 46,14-57,1 0,0 0,2 0,1 0,0 0,2 0,1 0,0 0,1 0,2-1,0 0,13 26,-13-35,0-1,0 0,1 0,0-1,1 0,0 0,1-1,0 0,18 11,-12-9,1-2,0 0,1-1,0-1,37 10,-17-10,1-1,-1-2,1-1,0-2,77-9,64-27,-111 16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47.8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40,'0'-8,"0"-11,0 7,8 12,3 15,-1 20,-2 13,6 6,0 9,-2 3,5-2,0-5,-4-3,-3-4,-12-2,-5-10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0:48.3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358 11,'0'-1,"0"1,0-1,0 1,-1-1,1 1,0 0,0-1,0 1,0-1,0 1,0 0,-1-1,1 1,0 0,0-1,-1 1,1 0,0-1,-1 1,1 0,0-1,-1 1,1 0,0 0,-1-1,1 1,0 0,-1 0,1 0,-1 0,0-1,-19 2,-17 10,12-1,0 2,1 0,1 2,0 0,1 2,0 0,2 1,0 2,-27 30,43-43,-1 0,1-1,0 1,1 1,-1-1,1 1,0-1,1 1,0 0,0 0,0 0,1 0,0 0,1 0,-1 12,2-12,0-1,1 1,0-1,0 0,0 0,0 0,1 0,0 0,0 0,1-1,0 0,0 0,0 0,0 0,1 0,0-1,9 7,7 3,1 0,0-2,2 0,41 14,102 23,-142-42,0-1,1-1,-1-2,52 1,-69-4,0-1,0 0,-1 0,1-1,0 0,-1 0,1-1,-1 1,0-2,0 1,0-1,0 0,-1-1,1 1,-1-1,-1 0,1-1,-1 0,1 0,5-9,9-21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2:10.5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373 1,'-14'0,"-1"-1,0 2,0 0,1 1,-1 0,0 1,1 1,0 0,0 1,0 1,1 0,-14 8,11-3,0 0,1 1,0 1,1 1,-20 24,26-28,0 0,1 1,1 0,-1 0,2 0,0 1,0 0,1 0,-4 18,8-25,-1-1,1 0,0 1,0-1,1 1,-1-1,1 0,0 0,0 1,0-1,1 0,0 0,-1 0,1 0,1 0,-1-1,0 1,1-1,0 1,0-1,0 0,0 0,4 3,6 4,1-1,0-1,0 0,30 12,63 21,76 35,-161-65,-1 1,0 1,0 1,-2 1,36 33,-51-44,1 1,-1-1,0 1,0 0,-1 0,0 0,1 1,-2-1,1 1,-1 0,0-1,0 1,0 0,-1 0,0 1,0-1,0 0,-1 0,0 0,0 0,-1 1,0-1,0 0,0 0,-1 0,0 0,0 0,0-1,-1 1,0-1,-6 10,3-6,-1 0,-1 0,0 0,0-1,0 0,-1-1,0 0,-1 0,1-1,-1 0,-1-1,1 0,-21 7,15-8,0 0,0-1,0 0,0-1,-1-1,1-1,0 0,-1-1,-24-5,28 4,0-2,0 1,0-2,1 0,-1 0,1-1,0 0,1-1,0-1,0 0,-16-15,21 16,-1 0,1-1,0 0,1 0,0 0,0-1,0 0,2 0,-1 0,1-1,0 1,1-1,0 1,0-1,1 0,1-19,1 15,1 1,0-1,1 1,0 0,1-1,1 2,10-22,14-20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2:10.8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0,'8'0,"3"8,-1 11,6 17,-7 12,-6 5,-3 9,6 3,3-2,-1-4,-1-12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2:11.2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0 146,'8'-8,"3"-11,-1-10,-10 0,-5-3,-1 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2:11.5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5 427,'-2'66,"0"-37,2 0,5 50,-5-78,0-1,0 0,0 1,0-1,0 0,0 0,0 1,0-1,0 0,0 1,0-1,0 0,0 0,0 1,1-1,-1 0,0 1,0-1,0 0,0 0,1 0,-1 1,0-1,0 0,1 0,-1 0,0 1,0-1,1 0,-1 0,0 0,0 0,1 0,-1 0,0 1,1-1,-1 0,0 0,0 0,1 0,-1 0,0 0,1 0,-1 0,0 0,0-1,1 1,-1 0,0 0,1 0,-1 0,0 0,0 0,1-1,-1 1,0 0,0 0,1-1,13-14,-13 15,19-29,18-35,-20 34,0 1,28-35,-40 57,-1 1,2-1,-1 1,1 0,0 1,0 0,0 0,1 0,0 1,0 0,0 1,0 0,15-4,-19 7,1-1,-1 1,0 0,0 0,1 1,-1-1,0 1,0 0,0 0,0 0,0 0,0 1,0 0,0 0,-1 0,1 0,-1 0,1 1,-1 0,0-1,0 1,0 1,0-1,-1 0,5 7,3 7,0 1,-1 0,-1 0,6 20,-10-28,67 183,-49-141</inkml:trace>
  <inkml:trace contextRef="#ctx0" brushRef="#br0" timeOffset="1">1180 50,'0'-8,"0"-11,-8-1,-10 17,-3 19,-5 14,1 9,5 15,14 6,16 1,7-3,16-10,18-13,17-14,12-17,9-10,-10-3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21.6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0 126,'8'0,"11"0,9 0,9 0,14-8,14-3,12-8,9 0,6 3,-5-4,-9 2,-18 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2:11.9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280 311,'2'0,"-1"-1,1 1,0-1,0 0,0 0,0 0,-1 0,1 0,0 0,-1-1,1 1,-1 0,0-1,1 1,-1-1,0 0,0 1,0-1,0 0,1-2,4-5,26-36,-15 22,-1 0,-1-1,21-47,-34 67,-1 0,0 0,0 0,0 0,0 0,-1-1,1 1,-1 0,0 0,-1 0,1 0,-1-5,0 7,1 1,-1-1,0 1,0-1,1 1,-1-1,0 1,0-1,-1 1,1 0,0-1,0 1,0 0,-1 0,1 0,-1 0,1 0,-1 0,1 0,-1 1,0-1,1 1,-1-1,0 1,1-1,-1 1,0 0,0 0,1 0,-1 0,-2 0,-7 2,-1 1,0 0,1 0,0 1,-1 0,2 1,-1 1,-19 12,8-2,0 0,1 2,1 1,0 0,2 1,0 1,2 1,0 0,1 1,2 1,0 0,1 1,2 0,0 1,2 0,-7 37,13-53,1 1,0-1,0 1,1 0,0 0,1-1,0 1,5 19,-4-24,1 1,-1-1,2 1,-1-1,0 0,1 0,0 0,1-1,-1 1,1-1,0 0,0-1,1 1,8 5,2-1,0 0,1-1,0-1,0-1,0 0,1-1,33 4,1-3,75-2,11-8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2:12.3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1 251,'1'-36,"2"39,0 1,-1 0,2-1,-1 1,0-1,1 0,-1 0,1-1,0 1,0-1,0 0,7 3,5 2,0-2,22 6,-27-9,0 1,0-2,0 1,0-2,0 1,0-2,1 1,-1-2,0 1,0-1,0-1,-1 0,1-1,-1 0,1 0,-1-1,-1-1,1 1,-1-2,0 1,0-1,0 0,-1-1,-1 0,1-1,-1 1,9-16,-8 10,0-2,-1 1,6-19,-8 19,1 0,16-27,-22 41,0 0,0 1,1-1,-1 0,0 1,1-1,-1 0,1 1,-1-1,1 1,-1-1,1 1,-1-1,1 1,0-1,-1 1,1 0,0-1,-1 1,1 0,0-1,-1 1,1 0,0 0,0 0,-1 0,1 0,0 0,-1 0,1 0,0 0,1 0,-1 1,1 0,-1 0,1 1,-1-1,0 0,1 1,-1-1,0 1,0-1,0 1,0 0,1 2,7 19,-1 1,-2 0,8 44,-11-50,20 121,6 235,-39 141,7-462,-11 129,10-149,-2 0,-1-1,-14 40,19-65,-1-1,1 0,-1 0,0 0,0 0,-1-1,0 1,0-1,0 0,-1 0,0 0,0-1,-7 6,9-8,0-1,-1 0,1 1,-1-1,1 0,-1-1,0 1,1-1,-1 1,1-1,-1 0,0-1,1 1,-1 0,0-1,1 0,-1 0,1 0,-1 0,1-1,0 1,0-1,-1 0,1 0,-3-3,-8-5,1-1,0-1,1 0,0 0,1-1,0-1,-13-22,-3-11,-24-56,28 45,2 0,2-2,4 0,-11-76,13 33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2:12.6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254 0,'0'0,"0"0,1 0,-1 0,0 0,0 0,1 0,-1 0,0 0,0 0,1 0,-1 1,0-1,0 0,0 0,1 0,-1 0,0 0,0 0,0 0,1 1,-1-1,0 0,0 0,0 0,0 1,1-1,-1 0,0 0,0 0,0 1,0-1,0 0,0 0,0 0,0 1,0-1,0 0,0 0,0 1,0-1,0 0,0 0,0 1,0-1,0 0,0 1,-8 16,-19 20,24-33,-43 52,15-20,1 2,-39 68,62-94,0 2,1-1,1 1,0 0,1 0,1 0,0 0,1 1,0-1,1 1,1-1,0 1,3 15,-2-23,0 1,1-1,0 0,0 0,0 0,1-1,0 1,1-1,0 1,-1-1,2 0,-1-1,1 1,0-1,0 0,0 0,1 0,0-1,0 1,0-2,0 1,1-1,0 0,-1 0,1 0,0-1,0 0,12 1,-2 0,1-1,0-1,1-1,-1 0,0-1,0-1,0-1,-1 0,32-11,10-9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2:13.0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72 110,'-8'0,"5"0,20 0,14-9,18-10,17-10,5 0,-10 5</inkml:trace>
  <inkml:trace contextRef="#ctx0" brushRef="#br0" timeOffset="1">119 343,'-8'8,"-11"11,-10 10,0 8,5 6,14-5,25-8,27-18,21-18,24-25,22-15,-8 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2:13.4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429 82,'0'-3,"0"0,0-1,0 1,-1 0,1 0,-1 0,0-1,1 1,-1 0,-1 0,1 0,0 0,-1 0,1 1,-1-1,0 0,0 1,0-1,-1 1,1 0,0-1,-1 1,1 0,-1 1,0-1,0 0,0 1,0 0,0-1,0 1,0 0,0 1,0-1,0 0,0 1,-1 0,1 0,0 0,0 0,-1 0,1 1,-4 0,-4 3,0 0,0 0,1 1,0 1,0-1,0 1,1 1,0 0,0 1,1-1,-11 13,-3 6,0 1,-27 46,28-37,2 0,-28 70,41-88,1 0,0 0,1 0,1 1,1-1,0 1,2-1,1 28,0-38,1-1,-1 0,1 0,0 1,1-1,0 0,0-1,0 1,1-1,0 1,0-1,1 0,6 6,-4-5,1 0,0-1,1 0,-1 0,1-1,0 0,1 0,15 4,2-1,1-2,0 0,0-2,1-2,53-1,-25-5,0-3,0-2,97-29,-72 14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2:13.8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0,'0'8,"8"11,2 10,1 8,-3 14,6 14,-8 12,-5 9,-2 6,-1-5,-1-9,1-10,0-16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2:14.1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313 391,'0'-4,"0"1,0 0,0-1,1 1,0 0,-1-1,1 1,1 0,-1 0,0 0,1 0,-1 0,1 0,0 0,0 0,0 1,1-1,-1 1,0-1,1 1,0 0,-1 0,1 0,0 0,0 1,0-1,4 0,9-4,0 2,1 0,-1 1,27-2,15-4,-22 1,-1-2,38-16,-62 22,-1-1,0 0,-1 0,1-1,-1 0,0-1,-1 0,1-1,-2 1,1-1,9-14,-15 19,0 0,0 0,-1 1,1-1,-1-1,0 1,0 0,0 0,0 0,-1-1,1 1,-1 0,0 0,0-1,0 1,0 0,-1-1,1 1,-1 0,0 0,0-1,0 1,0 0,0 0,-1 0,0 0,1 1,-1-1,-4-4,2 2,-2 1,1-1,0 1,-1 0,0 0,0 0,0 1,0 0,-1 0,1 1,-1 0,0 0,-10-2,-6 2,0 1,0 0,0 2,0 0,0 2,0 0,1 2,-1 0,1 2,0 0,-33 17,28-11,2 2,0 0,0 1,2 2,0 0,1 2,1 0,-32 40,30-29,2 0,-31 64,43-76,1-1,2 1,-1 1,2-1,1 1,-4 40,8-51,0-1,0 0,1 0,0 0,0 0,1 0,0 0,1 0,-1 0,1-1,1 1,0-1,0 0,0 0,1 0,6 6,-3-5,1 0,0 0,0-1,0 0,1-1,0 0,1-1,-1 0,1-1,20 6,7-1,0-1,1-2,0-2,0-2,0-1,0-2,48-7,-29-1,-1-3,0-2,-1-2,62-28,-13-3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2:14.6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1 172,'0'-3,"0"-1,0 1,0 0,1-1,-1 1,1 0,0 0,0 0,0-1,1 1,-1 0,1 0,-1 1,1-1,0 0,0 1,0-1,4-3,-1 3,-1 0,0 0,1 1,0-1,-1 1,1 0,0 1,0-1,0 1,10-2,-1 2,-1 0,0 1,1 1,-1 0,0 1,0 0,0 1,22 8,-27-8,0 0,0 1,0 0,-1 1,0 0,0 0,0 0,0 1,-1 0,0 0,0 1,-1 0,0 0,0 0,0 0,-1 1,0 0,-1 0,1 0,-2 0,1 1,-1-1,0 1,-1-1,0 1,0 0,-2 10,0 7,-1-1,-2 0,-1 0,0 0,-2-1,-1 0,-1 0,-12 22,146-260,-49 60,-64 127,-2-1,-1 0,10-48,-19 75,0 0,1 1,-1-1,0 0,0 1,1-1,-1 0,0 0,0 1,0-1,0 0,0 1,0-1,0 0,0 0,-1 1,1-1,0 0,0 1,0-1,-1 0,1 1,0-1,-1 0,-10 15,-7 24,2 2,2 0,2 1,-14 76,23-95,0 0,1 1,1-1,1 0,1 1,6 32,-4-40,0 0,2 0,0 0,0-1,1 0,1 0,1-1,0 0,0 0,14 15,9 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2:15.2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11 169,'-8'0,"5"0,12 0,11-7,19-4,11 1,21-6,14 0,9-6,4 1,2-4,-9 3,-19 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2:15.6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99 39,'-8'-8,"-3"-10,0 5,-5 13,-1 15,3 21,4 20,4 16,2 13,2-1,2-6,1-9,7-16,12-9,2-12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22.2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64 139,'-4'0,"0"-1,1 1,-1 0,0-1,1 0,-1 0,0 0,1 0,-1 0,1-1,0 0,-1 1,1-1,-3-3,5 4,0 1,1-1,-1 0,0 0,1 1,-1-1,1 0,-1 0,1 0,0 0,-1 0,1 0,0 0,0 1,-1-1,1 0,0 0,0 0,0 0,0 0,0-2,1 1,0 0,0 0,0 0,0 0,0 1,0-1,0 0,1 1,-1-1,0 1,1-1,0 1,-1-1,3 0,9-7,0 1,1 1,0 0,0 1,0 1,27-7,-15 6,0 1,1 1,29 1,-51 2,-1 1,1 0,-1 0,1 1,-1-1,1 1,-1 0,0 0,1 1,-1-1,0 1,0 0,0 0,0 0,0 1,-1-1,5 5,-6-5,0 1,0 0,-1 0,1 0,-1 1,1-1,-1 0,0 0,0 1,-1-1,1 0,-1 1,1-1,-1 1,0-1,0 1,-1-1,1 1,-1-1,0 0,0 1,-2 4,-5 13,-1-1,0 0,-2-1,-24 34,-15 27,49-78,-1 0,1 0,0 1,0-1,0 0,0 0,0 1,1-1,-1 0,1 1,-1-1,1 1,0-1,0 1,0-1,0 0,1 1,-1-1,1 1,-1-1,2 3,0-3,0-1,-1 1,1-1,0 1,0-1,0 0,0 0,1 0,-1 0,0 0,0-1,1 1,-1-1,0 1,1-1,-1 0,0 0,1 0,-1 0,0 0,5-2,46-3,-13 0,59 1,-87 5,0 0,0 0,0 1,-1 0,1 1,-1 1,1 0,-1 0,16 10,-21-11,-1 1,0 0,0 0,-1 0,1 1,-1 0,0 0,0 0,-1 0,1 1,-1-1,0 1,-1 0,1 0,-1 0,0 0,-1 0,1 1,-1-1,-1 0,1 1,-1-1,-1 11,0-6,0 1,-1-1,-1 0,1-1,-2 1,0 0,0-1,0 0,-2 0,1 0,-1 0,-13 14,6-10,0-2,-2 1,1-2,-2 0,-26 15,-89 35,102-50,-62 15,42-17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2:16.0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329 30,'-3'-3,"-1"0,1 0,-1 0,0 1,0 0,0-1,0 1,-1 1,1-1,0 1,-1-1,1 1,-1 1,0-1,1 1,-1-1,1 1,-1 1,0-1,1 0,-1 1,1 0,-1 0,1 1,-1-1,-4 4,-1-1,1 1,0 0,1 1,-1 0,1 0,0 1,1 0,0 1,0-1,-11 16,5 0,0 1,1 0,1 1,2 0,-10 36,10-20,1-1,-4 76,11-106,1 0,0 0,0 1,1-1,1 0,0 0,0 0,1-1,0 1,0-1,1 1,1-1,-1 0,2 0,-1-1,1 0,0 0,1 0,0-1,0 1,1-2,0 1,0-1,0 0,10 4,-1-2,0-1,0 0,1-2,-1 0,1-1,0-1,22 2,-25-4,0-1,-1 0,1-1,-1-1,0 0,1-1,-1 0,0-1,18-8,9-11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2:16.3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1,'6'-1,"0"2,-1-1,1 1,0 0,-1 0,1 0,-1 1,0 0,1 0,-1 0,0 1,0 0,0 0,-1 0,1 0,-1 1,1 0,-1 0,0 0,-1 0,1 0,-1 1,4 6,-3-2,0 0,0-1,-1 2,0-1,-1 0,0 0,-1 1,0-1,0 1,-1-1,0 1,-1-1,-1 12,-6 12,-1-1,-1 0,-27 55,-12 38,48-120,-1 1,1-1,0 0,1 0,-1 1,1-1,1 11,-1-14,0 0,1 0,-1-1,1 1,-1 0,1 0,0-1,0 1,0 0,0-1,0 1,0-1,0 1,0-1,1 0,-1 0,1 1,-1-1,1 0,-1 0,1 0,0 0,-1-1,1 1,3 1,3-1,1 1,-1-1,1-1,0 0,-1 0,1 0,0-1,-1 0,14-4,81-30,-69 22,138-47,-92 30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2:17.5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140 288,'-18'-3,"17"2,0 1,0 0,0-1,0 1,0 0,0 0,0 0,0 0,0 0,0 0,0 0,0 0,0 0,-2 1,2 0,0 0,0 0,1 0,-1 0,0 0,1 0,-1 0,1 0,-1 0,1 0,0 0,-1 0,1 0,0 1,0-1,0 0,0 0,0 0,0 1,0 0,0 3,1 0,-1 0,1 0,0-1,1 1,-1 0,1-1,0 1,0-1,0 1,0-1,1 0,0 0,0 0,0 0,0-1,1 1,-1-1,1 0,0 0,0 0,0 0,0-1,6 3,1 0,1 1,-1-2,1 0,1 0,-1-1,0-1,1 0,15 1,-9-4,0 0,-1-1,1 0,-1-2,1 0,-1-2,-1 0,29-13,-26 9,-1 0,0-2,-1 0,0-1,-1-1,-1-1,17-18,-27 27,-1 0,0-1,0 0,-1 0,0 0,0-1,-1 1,0-1,0 0,-1 0,0 0,0 0,-1 0,0 0,0-12,-1 14,-1 0,0 1,0-1,-1 0,1 1,-1-1,0 1,-1-1,1 1,-1 0,0 0,-1 0,1 1,-1-1,0 1,0 0,0 0,0 0,-1 0,0 1,0-1,-8-3,1 1,1 1,-1 1,0 0,0 0,-1 1,1 1,-1 0,1 1,-1 0,0 1,1 0,-1 1,0 0,1 1,-1 1,1 0,0 1,0 0,-12 6,3 0,0 1,1 1,0 1,1 0,0 2,1 0,1 1,1 1,-21 26,15-13,2 0,1 1,-19 43,28-52,1 0,1 1,1 0,2 1,-7 47,12-63,-1 0,1 0,0 0,1 0,0 0,0 0,1-1,0 1,0 0,1-1,0 1,0-1,0 0,1 0,0 0,1-1,0 1,0-1,0 0,1 0,-1-1,1 0,1 0,-1 0,1-1,8 5,4 0,0-1,0-1,1-1,0 0,1-1,-1-2,1 0,38 0,5-4,101-15,-103 7,95-27,-128 27,-1-1,0-1,-1-2,0 0,34-24,-10-4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2:17.9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71,'-1'-3,"1"0,0 0,0 1,1-1,-1 0,1 0,-1 0,1 1,0-1,0 0,0 1,0-1,0 1,1-1,-1 1,1 0,0-1,0 1,0 0,0 0,4-3,-2 3,0 0,0 0,0 1,0 0,1 0,-1 0,0 0,0 1,1-1,-1 1,1 0,-1 1,0-1,6 2,4 1,0 1,-1 1,0 0,0 1,0 0,0 1,-1 0,0 1,-1 0,0 1,0 0,-1 1,0 0,-1 1,0 0,10 16,-10-15,-2 1,1-1,-2 1,0 1,0-1,-1 1,-1 0,0 0,-1 0,0 1,-2-1,1 1,-2-1,0 1,-4 28,1-32,0-1,-1 0,0 0,0 0,-1 0,-1-1,0 1,-12 13,37-42,0 0,1 2,1 0,0 1,35-19,25-19,-45 26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2:18.4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0 171,'1'-2,"-1"0,1 0,-1 0,1 1,0-1,-1 0,1 0,0 0,0 1,1-1,-1 0,0 1,0-1,1 1,-1-1,1 1,-1 0,3-2,32-18,-36 21,7-4,1 0,0 1,0 0,0 0,0 1,0 0,1 0,-1 1,1 0,-1 1,0 0,1 0,15 3,-18-1,1 0,-1 0,0 0,0 1,0 0,0 0,0 1,-1-1,1 1,-1 0,0 1,0-1,-1 1,1 0,-1 1,0-1,-1 1,5 7,-3-3,-1 1,0-1,0 1,-1 0,0 0,-1 1,-1-1,0 0,0 1,-1 14,-2-2,-1 0,-1 1,-12 38,7-29,9-34,0 1,0-1,-1 0,1 0,0 1,0-1,0 0,0 0,0 1,0-1,0 0,-1 0,1 1,0-1,0 0,0 1,0-1,0 0,0 0,0 1,1-1,-1 0,0 0,0 1,0-1,0 0,0 1,0-1,0 0,1 0,-1 0,0 1,0-1,0 0,0 0,1 1,-1-1,0 0,0 0,1 0,-1 0,0 0,0 1,1-1,-1 0,0 0,0 0,1 0,-1 0,0 0,1 0,-1 0,0 0,0 0,1 0,-1 0,0 0,0 0,1 0,-1 0,0 0,1-1,-1 1,0 0,19-13,-17 11,25-23,-1-1,-1-2,-1 0,31-50,63-133,-109 192,-2 6,0-1,6-20,-49 92,29-45,1 0,1 0,0 1,1 0,0 0,1 0,1 0,-1 19,3-26,0 0,1 0,0 0,0 0,1 0,-1 0,1 0,1-1,0 1,0-1,0 0,0 0,1 0,0 0,0-1,1 1,0-1,0 0,8 6,10 5,1-1,0-2,1 0,1-2,45 14,-11-6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2:57.8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1 237,'0'-2,"0"0,1 1,-1-1,1 0,-1 1,1-1,0 1,-1-1,1 1,0-1,0 1,0-1,1 1,-1 0,0 0,0-1,3 0,25-17,-28 18,28-15,1 2,0 1,51-14,99-14,-175 40,178-26,-19 3,-64 11,0 4,154 5,-232 5,18-1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3:13.2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86,'0'-8,"0"5,8-4,11-2,9 1,9 2,5 2,5-6,1-2,1 2,-8 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3:13.6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21 218,'-8'0,"-2"8,8 2,12 0,21-2,13-10,15-5,21-9,14-11,6-7,-6-7,-2 4,-10 0,-10 6,-17 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3:14.0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112 95,'-14'-16,"-21"-30,15 19,20 27,0 0,0 0,0 0,-1 0,1 0,0 0,0 0,0 0,0 0,0 0,0 0,-1 0,1 0,0 0,0 0,0 0,0 0,0-1,0 1,0 0,0 0,0 0,0 0,-1 0,1 0,0 0,0-1,0 1,0 0,0 0,0 0,0 0,0 0,0 0,0-1,0 1,0 0,0 0,0 0,0 0,0 0,0 0,0-1,0 1,0 0,0 0,1 0,-1 0,0 0,0 0,0 0,0-1,0 1,0 0,0 0,0 0,0 0,1 0,-1 0,0 0,0 0,0 0,0 0,12 4,16 12,16 9,1-2,1-2,52 17,148 34,-97-39,-144-32,0 0,-1 0,1 1,0-1,-1 1,1 0,-1 1,0-1,5 4,-8-5,0 0,-1 0,1-1,0 1,-1 0,1 0,-1 0,1 0,-1-1,0 1,1 0,-1 0,0 0,0 0,0 0,1 0,-1 0,0 0,0 1,-1 1,1-1,-1 0,0 0,0 0,0 0,0 1,0-1,0-1,0 1,-1 0,-2 3,-19 18,0-1,-2-1,-1-1,-35 21,14-10,-368 242,339-226,20-10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3:14.4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12 120,'0'-8,"0"-11,0-9,0-9,-9 11,7 24,2 22,2 31,9 23,1 23,0 18,5 15,-7 1,1-7,0-16,-3-26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22.8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 35,'0'-2,"0"1,0-1,0 0,0 1,0-1,1 1,-1-1,1 1,-1-1,1 1,-1-1,1 1,0-1,0 1,0 0,0 0,0-1,0 1,0 0,0 0,2-2,-2 3,0 0,0-1,0 1,0 0,0-1,0 1,0 0,0 0,0 0,0 0,0 0,0 0,0 1,0-1,0 0,0 0,0 1,0-1,0 0,0 1,0-1,0 1,0-1,0 1,-1 0,1-1,0 1,0 0,-1 0,1-1,0 1,0 2,18 22,-9-11,0-1,1 0,1 0,15 13,-23-23,-1-1,1 1,0-1,0 0,0 1,0-2,1 1,-1 0,1-1,-1 0,0 0,1 0,0-1,-1 0,1 0,-1 0,1 0,0 0,-1-1,7-2,-4 1,1-1,-1 0,0 0,0 0,0-1,0 0,-1-1,1 0,-1 0,9-10,-1-1,0-2,15-25,-28 42,-1 1,0 0,0 1,0-1,0 0,0 0,0 1,0-1,0 0,0 0,1 0,-1 1,0-1,0 0,0 0,0 0,0 0,1 0,-1 1,0-1,0 0,0 0,1 0,-1 0,0 0,0 0,0 0,1 0,-1 1,0-1,0 0,0 0,1 0,-1 0,0 0,0 0,1 0,-1 0,0-1,0 1,0 0,1 0,-1 0,0 0,0 0,0 0,1 0,-1 0,0 0,0-1,0 1,1 0,-1 0,0 0,0 0,0-1,0 1,0 0,0 0,1 0,-1-1,0 1,2 27,-2-17,58 339,-34-231,22 88,-20-103,-5 2,11 153,-31-239,0 0,-2 1,0-1,-1 1,-6 21,7-36,-1-1,1 1,-1 0,0-1,0 1,-1-1,0 0,1 0,-1 0,-1 0,1 0,0-1,-1 1,0-1,0 0,0 0,0 0,0-1,0 1,-1-1,0 0,1-1,-1 1,-9 1,-1-1,0-1,0 0,0-1,0-1,1 0,-1-1,0-1,1 0,-23-9,-9-5,-68-36,84 37,1 0,0-2,1-1,1-2,-47-45,28 11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3:14.8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74 10,'-31'-5,"28"4,-1 0,1 0,-1 0,1 1,-1 0,0-1,-5 2,9-1,-1 0,1 1,-1-1,1 0,-1 0,1 1,-1-1,1 0,0 1,-1-1,1 1,-1-1,1 1,0-1,0 0,-1 1,1-1,0 1,0-1,-1 1,1 0,0-1,0 1,0-1,0 1,0-1,0 1,0-1,0 2,3 19,-3-17,34 162,11 73,-35-171,0 108,-33 259,21-404,-1 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3:15.2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469 8,'16'-6,"-16"5,-8 8,-15 16,1 1,1 1,-24 38,6-10,-22 27,-4-3,-81 76,143-150,1-1,0 1,0-1,0 0,0 0,0-1,-1 1,1 0,0-1,-1 1,1-1,-1 0,0 0,1 0,-1 0,0 0,0-1,-4 1,7-1,0 0,-1 0,1 0,0 0,0 0,0 0,-1 0,1 0,0-1,0 1,0 0,-1 0,1 0,0 0,0-1,0 1,0 0,0 0,0 0,-1-1,1 1,0 0,0 0,0 0,0-1,0 1,0 0,0 0,0-1,0 1,0 0,0 0,0-1,0 1,0 0,0 0,0 0,0-1,0 1,1 0,-1 0,0 0,0-1,0 1,0 0,0 0,0 0,1-1,-1 1,0 0,0 0,0 0,1 0,-1 0,0-1,13-9,-7 7,1 1,-1-1,1 1,-1 1,1-1,0 1,0 0,0 1,0 0,0 0,-1 0,1 1,0 0,0 0,10 4,14 4,58 26,-49-16,-1 1,71 52,61 68,-157-127,1-1,0 0,1-1,0-1,1 0,32 12,-10-10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3:15.5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0 141,'0'-8,"8"-3,11 1,17 2,12-6,13 0,4 2,7-5,-1 0,-3 3,-7 4,-13 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3:15.9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41 163,'-9'0,"-10"0,6 0,13 0,23 0,15-8,10-3,3-7,3-1,-1-4,-1 0,-2 6,-1 4,-9-3,-11 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3:16.5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1,'28'141,"-10"-40,-5-38,-3 1,-3 0,-1 87,-23 90,-1 48,16-233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3:42.6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1,'1'22,"1"1,1-1,1 1,1-1,1-1,1 1,16 35,-5-21,1 0,2-2,37 46,-46-64,2-1,0-1,0 0,2 0,-1-2,2 0,0-1,0 0,1-2,24 10,-30-14,1-1,-1 0,1-1,0-1,0 0,0-1,0 0,1-1,-1-1,0 0,0 0,0-2,0 1,-1-2,1 0,22-10,-23 7,0 0,-1-1,0 0,0-1,-1 0,0-1,-1 0,0-1,-1 0,0 0,8-16,9-18,29-78,-53 122,2-7,0 1,0-1,0 0,0 0,-1 0,-1 0,2-10,-7 23,0 10,3 31,2 1,2-1,13 66,-13-93,56 495,-58-467,-1-1,-3 1,-11 56,8-76,0 1,-2-1,-2 0,0-1,-1 0,-23 36,28-52,-1 0,0 0,0-1,-1 0,0-1,-1 1,0-2,0 1,-1-1,0-1,0 1,-1-2,1 0,-1 0,0-1,-1 0,1-1,-1 0,1-1,-1 0,0-1,0 0,0-1,0 0,0-1,0 0,1-1,-1 0,0-1,1-1,-18-7,10 2,1-1,0-1,0 0,1-2,1 0,0-1,0 0,2-1,0-1,0 0,2-1,0 0,1-1,1-1,0 0,2 0,-13-40,10 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3:43.3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22 448,'-1'3,"1"1,-1 0,1 0,-1-1,-1 1,1 0,-2 3,-5 17,5-3,2-1,1 1,0 0,6 34,-1 0,12 221,-13-214,-3-1,-9 78,3-263,4-26,4-267,2 353,3 0,2 1,3 1,23-66,-32 116,1 0,0 0,0 1,1 0,1 0,0 0,0 1,1 0,0 0,19-16,-23 23,0 0,-1 0,2 0,-1 1,0 0,0 0,1 0,-1 0,1 1,-1-1,1 1,0 1,0-1,-1 1,1-1,0 1,0 1,0-1,-1 1,1-1,0 1,-1 1,1-1,-1 1,1 0,-1 0,1 0,-1 0,0 1,0-1,5 6,2 2,-1 0,0 1,-1 0,0 0,0 1,-1 0,-1 1,0 0,-1 0,0 0,5 20,-4-10,-1 2,-1-1,-1 1,-1 0,-1 46,-2-57,-1 0,-1 0,0-1,-1 1,0 0,-1-1,-1 0,0 0,0 0,-1 0,-1-1,0 0,-1-1,-1 0,1 0,-2 0,1-1,-1 0,-1-1,0-1,0 1,-1-2,0 1,0-2,0 0,-27 9,-17-1,7-10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3:49.9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32 274,'-8'0,"-11"0,14 0,16-8,30-2,24-8,32-1,25-5,7-6,6 2,-5-3,-7-3,-18 3,-18 7,-23 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3:50.3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86 66,'0'-9,"-9"-2,-2-7,-7-1,-1 11,3 14,4 24,12 21,6 27,11 15,9 17,2 13,-6 10,-5-2,-6-7,-5-9,-3-15,-2-26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3:50.9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42 452,'18'-28,"-18"28,1-1,-1 0,1 0,-1 0,0 0,1 0,-1 0,0 0,1 0,-1 0,0 0,0-1,0 1,0 0,0 0,0 0,0 0,-1 0,1 0,0 0,-1 0,1 0,0 0,-1 0,0-1,0 4,0-1,0 1,0 0,0 0,0 0,0 0,1 0,-1 0,1 1,-1 2,0 25,0 0,2 0,1 0,7 32,0 12,11 449,-20-533,-2-1,1 1,-6-19,-2-15,-16-117,-12-91,31 191,3-1,6-68,-1 100,2 0,2 1,0-1,2 2,16-40,-16 50,0 1,1 0,1 1,0 0,1 0,1 1,1 0,0 1,23-19,-29 28,0 0,0 0,1 1,-1 0,1 0,12-4,-18 7,1 1,-1-1,1 0,-1 1,1 0,0-1,-1 1,1 0,0 0,-1 1,1-1,-1 0,1 1,-1 0,1 0,-1-1,1 1,-1 1,1-1,-1 0,0 1,0-1,0 1,4 3,-3-1,0 0,0 0,-1 0,1 1,-1 0,0-1,0 1,-1 0,1 0,0 6,3 56,-6-23,-16 84,11-92,1 1,1-1,3 56,1-86,1-1,0 1,0 0,0 0,1-1,-1 1,1-1,1 0,-1 1,1-1,0 0,0-1,0 1,1 0,4 4,-2-4,1 0,-1-1,1 1,-1-1,1-1,0 0,1 0,-1 0,0-1,14 3,16 1,0-2,43-1,53 6,-119-7,1 1,-1 1,0 0,0 0,0 1,22 13,-29-14,-1 0,0 0,0 1,-1 0,1 0,-1 0,0 1,-1-1,1 1,-1 0,0 1,-1-1,1 1,-1 0,-1-1,1 1,-1 1,0-1,-1 0,1 10,-1-7,-1 1,0-1,-1 0,0 0,-1 1,0-1,-1 0,0 0,0-1,-1 1,0-1,-1 1,-11 16,1-7,0-1,-2 0,0-1,-1-1,0-1,-2-1,1 0,-30 15,20-14,-1-2,0 0,-1-2,0-1,-53 9,73-18,0 1,0-1,0-1,0 0,0-1,1 0,-1-1,0 0,-13-4,-16-12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23.1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272 11,'0'-8,"0"5,-8 12,-2 11,-9 11,-8 9,-8 12,-5 6,-5 1,-2-1,7-11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3:51.5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1 272,'0'-3,"1"-1,0 0,-1 1,1-1,0 1,1-1,-1 1,1-1,0 1,-1 0,5-5,27-31,-27 33,2-3,1 0,0 1,0 1,1 0,0 0,0 1,0 0,1 0,0 1,0 1,1 0,-1 0,1 2,0-1,15-1,-18 4,-1 0,0 0,0 1,1 0,-1 0,0 1,0 0,0 0,0 1,-1 0,1 1,-1-1,0 2,0-1,0 1,0 0,-1 0,0 0,0 1,0 0,-1 0,0 1,6 9,-2 0,-1 1,0 1,-1-1,-1 1,-1 1,0-1,-1 1,-1-1,-1 1,0 21,-2 4,-2 1,-2-1,-12 52,6-44,-3 0,-2-1,-3-1,-1-1,-46 81,57-117,10-22,1 1,48-117,93-164,-21 47,-93 175,36-117,-64 177,11-46,-13 51,1 0,-1 0,0-1,0 1,0 0,0-1,0 1,0 0,0-1,-1 1,1 0,-1 0,0 0,0-1,0 1,-2-3,3 5,0-1,-1 1,1 0,-1 0,1 0,-1 0,1-1,-1 1,1 0,-1 0,1 0,-1 0,1 0,-1 0,1 0,-1 0,1 0,0 0,-1 1,1-1,-1 0,1 0,-1 0,1 1,-1-1,1 0,0 0,-1 1,1-1,0 0,-1 1,1-1,0 0,-1 1,1-1,0 1,-1-1,1 0,0 2,-7 7,0 0,1 1,0 0,1 0,0 0,-6 20,-18 72,25-84,-6 25,3 0,1 0,2 0,2 0,2 1,2-1,10 59,-10-89,1-1,0 1,1-1,1 1,0-1,1-1,0 1,0-1,1 0,1-1,16 19,-16-21,1-1,-1 0,1 0,0-1,1-1,-1 1,1-1,1-1,-1 0,0 0,1-1,0 0,0-1,12 1,-4-2,0-1,23-2,33-8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3:52.1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27 184,'-1'0,"0"0,0 0,0 0,0 0,0 0,0 0,0 0,0-1,0 1,0 0,0-1,0 1,0 0,0-1,1 1,-1-1,0 0,0 1,0-1,1 0,-1 1,0-1,0 0,1 0,-1 1,1-1,-1 0,1 0,-1 0,1 0,0 0,-1 0,1 0,0 0,0 0,-1 0,1 0,0 0,0 0,0 0,0 0,1 0,-1 0,0 0,0 0,1 0,-1 0,0 0,1 0,0-1,1-4,0 0,1 1,0-1,0 1,0 0,1 0,5-6,2 0,1 0,1 1,0 0,0 1,1 1,0 0,19-7,-27 12,0 0,0 1,1 0,-1 0,1 1,-1 0,1 0,0 0,-1 1,1 0,0 0,0 1,-1-1,1 2,-1-1,1 1,-1 0,1 0,10 6,-15-6,1 0,-1 1,1-1,-1 1,0 0,0-1,0 1,-1 0,1 0,-1 0,1 1,-1-1,0 0,0 0,0 1,-1-1,1 1,-1-1,0 0,0 1,0-1,0 1,-1-1,1 1,-2 3,-1 8,-1 0,-1 0,0 0,-9 16,6-14,3-9,1 1,0-1,0 1,1 0,-2 10,5-17,0-1,-1 1,1 0,0-1,0 1,0 0,0-1,1 1,-1 0,0 0,1-1,-1 1,1-1,-1 1,1 0,0-1,0 1,0-1,0 0,0 1,0-1,0 0,0 1,1-1,-1 0,0 0,1 0,-1 0,1 0,-1 0,1-1,-1 1,3 0,11 3,0 0,0-2,1 0,27 0,-26-1,0-1,0 2,-1 1,25 5,-36-6,-1 0,1 0,-1 0,1 1,-1-1,0 1,1 0,-1 0,-1 0,1 1,0 0,-1-1,0 1,0 0,0 1,0-1,-1 0,0 1,3 5,-4-4,1 0,-1 0,-1 1,1-1,-1 0,0 0,0 1,0-1,-1 0,0 0,-1 0,1 0,-1 0,0 0,0 0,-1 0,0-1,-7 11,1-3,0 1,-1-1,-1-1,0 0,-1 0,-14 10,19-17,0 0,-1 0,1-1,-1 0,0 0,0-1,0 0,-1 0,1-1,-11 2,-25-2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3:43.7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0 110,'0'8,"8"-5,10-3,11-2,8-1,5-7,4-2,3 0,0 3,0-5,0 0,-1 2,0-5,-8 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3:44.0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 19,'-8'0,"-2"8,-8 3,7 7,13-8,23-4,23-5,11-9,4-4,-1 0,-3 3,-4-7,-10 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3:48.1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189 627,'-4'1,"1"-1,0 1,-1 0,1 0,0 0,0 0,0 1,0-1,0 1,0 0,1 0,-1 0,1 0,-1 0,1 1,0-1,-1 1,1-1,0 1,1 0,-1 0,1 0,-1 0,1 0,-1 3,-4 9,2-1,-1 1,2-1,-2 17,0 5,-14 105,-48 178,61-307,3-20,3-27,12-97,30-131,47-132,-61 278,49-158,-75 268,1 0,0 1,0-1,7-10,-9 17,-1-1,1 0,-1 1,1-1,-1 0,1 1,0-1,-1 1,1-1,0 1,-1-1,1 1,0 0,-1-1,1 1,0 0,0 0,0-1,-1 1,1 0,0 0,0 0,0 0,0 0,-1 0,1 0,0 0,0 0,0 1,0-1,-1 0,1 0,0 1,0-1,-1 0,1 1,0-1,-1 1,1-1,0 1,-1-1,1 1,-1 0,1-1,-1 1,1 0,-1-1,1 1,-1 0,0 0,1 0,13 22,-1 1,-1 1,18 49,-18-42,99 329,-10-30,-58-204,-29-81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3:48.5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48 349,'-8'0,"-3"-8,-7-2,7-8,14-9,22-8,23-6,19-3,7-3,6-2,-2 9,-15 10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3:49.0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9 367,'-4'-30,"3"27,0 0,0 0,1 1,-1-1,1 0,0 0,0 0,0 0,0 0,1 0,-1 1,1-1,-1 0,1 0,0 1,3-6,-1 4,0 0,0 0,0 1,1-1,-1 1,1 0,0 0,0 0,0 1,0-1,1 1,-1 0,1 0,-1 1,1-1,0 1,-1 0,6 0,5-1,-1 0,1 1,-1 1,28 3,-29-1,-1 1,1 0,-1 1,1 0,-1 0,-1 2,1 0,-1 0,0 1,0 0,0 0,-1 2,-1-1,1 1,-1 0,-1 1,0 0,0 1,-1 0,8 16,-6-10,-2 1,0 0,0 1,-2 0,-1 0,0 0,-1 1,-1-1,-1 1,0-1,-2 1,-5 34,-4-10,-1 0,-2-1,-32 67,41-99,-1-1,-1 0,1-1,-8 9,12-16,-1 0,1 0,0-1,-1 1,0-1,1 1,-1-1,0 1,1-1,-1 0,0 0,0 0,0 0,0 0,0-1,0 1,0 0,0-1,0 0,-1 1,1-1,0 0,0 0,0 0,0-1,-1 1,-1-1,2 0,0 0,0 0,0 0,0 0,1-1,-1 1,1 0,-1-1,1 1,-1-1,1 0,0 0,0 1,0-1,0 0,0 0,0 0,0 0,0 0,1 0,-1 0,1 0,0 0,0-1,0 1,0-3,0-8,1 1,0-1,4-16,-4 21,10-39,1 0,3 0,22-49,73-132,3-8,-61 112,-41 88,-10 36,-1 0,0-1,0 1,0-1,0 1,0 0,0-1,0 1,1-1,-1 1,0-1,0 1,0 0,-1-1,1 1,0-1,0 1,0-1,0 1,0 0,0-1,-1 1,1 0,0-1,0 1,-1-1,1 1,0 0,0-1,-1 1,1 0,0 0,-1-1,0 1,-13 6,-15 19,11-2,1 1,0 1,2 0,1 1,1 0,1 1,1 1,2 0,1 0,-8 49,11-41,2 0,1 0,2 0,2 0,1 0,1 0,2-1,15 48,-17-70,1 1,0-1,1 0,1-1,0 0,8 12,-9-16,0-1,0-1,1 1,0-1,0 0,1 0,-1-1,1 0,0-1,11 5,1-1,1-2,-1 0,1-1,0-2,1 0,41 0,-4-5,71-11,-40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3:49.5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0,'1'30,"1"0,7 32,-8-51,1-1,1 0,-1 0,2 0,-1-1,2 1,-1-1,1 0,0 0,1 0,13 14,-16-20,0 0,0-1,0 0,0 0,1 0,-1 0,1 0,0-1,-1 0,1 1,0-1,0-1,0 1,0 0,-1-1,5 0,-1-1,-1 1,0-2,0 1,0-1,0 1,0-2,-1 1,1-1,7-4,1-2,-1-1,0-1,0 0,-1 0,0-2,16-22,-16 17,-1-1,0 0,12-33,-15 31,-4 15,-1 7,0 17,-3 32,0-48,-6 255,6-200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3:57.6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329 10,'0'0,"0"-1,0 1,0 0,0-1,0 1,0 0,0 0,0-1,0 1,0 0,0-1,0 1,0 0,0-1,0 1,0 0,0 0,-1-1,1 1,0 0,0 0,0-1,0 1,0 0,-1 0,1-1,0 1,0 0,-1 0,1 0,0 0,0-1,-1 1,1 0,0 0,0 0,-1 0,-10 6,-10 19,-19 39,2 1,3 2,-46 128,58-127,3 0,3 2,3 0,-4 77,14-91,2 1,4-1,1 1,3-1,22 94,-18-116,2 0,0-1,3 0,0-1,2-1,2-1,0 0,42 47,-33-47,1-2,1-1,2-2,0 0,1-3,2 0,53 23,117 39,-164-70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3:52.7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22 244,'-9'-8,"-2"-11,9-1,13 1,20 5,20-3,19 1,20-5,12-7,4 2,-8-4,-20 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24.2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94,'-7'0,"4"0,11 0,21 0,20 0,19 0,14-8,8-3,5 1,3-6,-8-1,-11 3,-10 3,-18 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3:53.0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21,'0'-8,"-8"-3,-3 9,8 12,14 13,12 19,2 9,5 13,-2 11,1 9,-4-2,-6-7,-6-8,2-16,-1-8,-3-12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3:53.4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267 83,'2'-2,"-1"1,1 0,-1-1,0 1,1-1,-1 0,0 1,0-1,0 0,0 0,-1 1,1-1,0 0,-1 0,1 0,-1 0,0 0,1 0,-1 0,0 0,0 0,-1 0,1 0,0 0,-1 0,1 0,-1 0,1 0,-1 0,0 0,0 1,0-1,0 0,0 1,0-1,-1 0,1 1,0-1,-1 1,1 0,-1 0,0-1,1 1,-1 0,0 0,0 1,0-1,0 0,1 0,-1 1,0-1,0 1,0 0,0 0,0 0,0 0,0 0,0 0,0 0,0 0,0 1,0-1,0 1,-2 0,-5 3,-1 0,1 0,1 1,-1 0,1 0,0 1,0 0,0 1,1 0,0 0,0 0,1 1,0 0,-9 16,0 1,2 1,0 0,-15 52,21-56,2 0,0 0,1 1,2-1,0 1,1 0,2-1,0 1,2 0,6 29,-6-39,1 0,0 0,1 0,1-1,0 0,0 0,1 0,1-1,0 0,0-1,1 1,0-2,1 1,0-1,1-1,0 0,0 0,21 9,-11-8,1-2,0 0,1-1,-1-2,1 0,0-1,0-1,0-2,1 0,38-6,8-6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3:53.7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1 260,'0'-7,"0"-3,0 0,0 0,1 1,1-1,2-11,-3 19,-1 0,1 0,0 0,0 0,0 0,0 0,0 0,1 0,-1 1,1-1,-1 0,1 1,-1-1,1 1,0-1,0 1,-1 0,1 0,0 0,0 0,1 0,-1 0,0 1,0-1,0 1,0-1,0 1,5 0,1 0,0 1,0 0,0 0,0 1,-1 0,1 1,0 0,-1 0,0 0,0 1,0 0,0 0,0 1,-1 0,0 0,0 0,0 1,-1 0,7 9,-3-3,-1 1,0 0,0 0,-1 0,-1 1,0 0,-1 0,-1 0,5 27,-7-24,-1 1,-1 0,-1 0,0 0,-1 0,-1-1,-6 20,2-12,-2 0,-1 0,0-1,-15 23,52-115,259-440,-222 394,-81 143,-22 49,30-48,1 1,1 0,1 0,2 0,1 1,2-1,1 1,1 0,2-1,1 1,13 50,-11-62,1 0,0 0,2 0,0-1,1 0,1-1,1 0,14 17,-15-24,0 0,0 0,0-1,2 0,-1-1,1-1,0 0,1-1,0 0,0-1,29 8,-34-11,1-2,-1 1,1-1,-1-1,1 1,0-2,-1 1,1-1,-1-1,0 0,1 0,-1-1,0 0,0 0,0-1,-1-1,9-4,36-27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3:54.1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0 162,'0'-8,"1"-1,-1 0,1 0,1 1,0-1,0 1,1-1,-1 1,2 0,-1 0,1 0,1 1,-1-1,1 1,1 0,-1 0,10-8,-14 14,1 0,-1 0,1 0,0 0,-1 0,1 1,0-1,0 0,0 1,-1-1,1 1,0 0,0 0,0 0,0 0,0 0,0 0,0 0,0 1,-1-1,1 0,0 1,0 0,0-1,-1 1,1 0,0 0,-1 0,1 0,-1 0,1 1,-1-1,1 0,-1 1,0-1,0 1,0-1,2 3,3 5,-1 0,0 0,0 0,-1 0,6 20,-5-7,-1 1,-2 0,0-1,-1 1,-1 0,-4 24,3-28,0-11,1 1,0-1,0 0,1 0,0 0,4 14,-5-20,1 0,0 0,0 0,0 0,0 0,0 0,1-1,-1 1,1 0,-1-1,1 1,-1-1,1 0,0 1,-1-1,1 0,0 0,0 0,0 0,0 0,0-1,0 1,0-1,0 1,1-1,-1 0,0 0,0 0,4 0,9-2,-1-1,0 0,0-1,0-1,0 0,-1-1,0 0,0-1,18-13,1 0,114-60,-84 45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3:54.5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11 189,'-8'0,"5"0,12 0,20-8,28-11,30-1,23-7,9 2,1-3,-21-4,-26 3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3:54.8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 55,'-7'-8,"-12"-2,-2-8,-5-1,2 19,4 18,15 21,7 21,12 15,3 20,-1 9,-4 3,-3-1,4-2,1-19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3:55.2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12,'0'-8,"-8"5,-3 11,1 21,2 20,2 27,10 16,5 9,0 2,-1 1,-1-11,-3-11,-2-13,-1-18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3:55.5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2 469,'-1'-100,"4"-118,-3 208,1 1,0 0,1-1,0 1,1 0,0 0,0 0,1 0,0 1,8-12,-10 16,1 1,0 0,0 0,0 0,0 0,1 1,-1-1,1 1,-1 0,1 0,0 0,0 1,0-1,0 1,0 0,0 0,0 0,0 1,0-1,1 1,-1 0,0 0,0 1,0-1,8 3,9 2,0 2,0 0,0 2,-1 0,-1 1,33 22,-16-6,-1 1,44 44,2 13,110 147,-176-211,-2 1,0 0,-1 2,-1-1,-1 1,-1 1,10 42,-17-54,0 0,0 1,-1-1,-1 0,0 0,-1 0,0 1,0-1,-2 0,1-1,-2 1,1 0,-2-1,0 1,0-1,-1-1,-12 19,4-13,0-1,-1-1,0 0,-2-1,1 0,-1-2,-1 0,0-1,-1 0,-20 6,-2-1,-1-1,0-3,-77 12,63-17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3:55.9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1 356,'0'-6,"0"1,1-1,-1 0,1 1,0-1,1 1,-1-1,1 1,0 0,0 0,1-1,0 2,-1-1,2 0,-1 0,1 1,-1 0,1 0,0 0,1 0,-1 1,1-1,5-2,-4 3,0 0,0 1,0 0,0 0,1 0,-1 1,1 0,0 0,-1 1,1 0,0 0,-1 0,1 1,-1 0,1 0,-1 1,1 0,-1 0,9 4,0 1,-1 2,0-1,0 2,0 0,-1 0,-1 1,0 1,0 0,-1 1,-1 0,0 1,-1 0,-1 0,0 1,0 0,-2 0,0 1,-1 0,6 24,-7-20,-1 0,-1 1,-1-1,0 0,-2 1,0-1,-1 0,-1 0,-1 0,-1 0,-1-1,0 1,-1-1,-1-1,-19 32,22-42,-1 0,1-1,-1 0,0 0,-1 0,0 0,-15 10,22-17,0 0,-1 1,1-1,0 0,-1 1,1-1,0 0,-1 1,1-1,-1 0,1 0,-1 1,1-1,0 0,-1 0,1 0,-1 0,1 0,-1 0,1 0,-1 0,1 0,-1 0,1 0,-1 0,1 0,-1 0,1 0,-1 0,1-1,-1 1,1 0,0 0,-1 0,1-1,-1 1,1 0,0-1,-1 1,3-23,8-8,2 1,1 1,1 0,21-31,-11 17,74-128,101-187,-196 353,5-10,0-1,0 0,-2 0,0-1,5-22,-11 38,0-1,0 1,0-1,0 1,0-1,0 1,0-1,0 1,0-1,-1 1,1-1,0 1,-2-3,2 3,-1 1,1 0,-1-1,1 1,0-1,-1 1,1 0,-1-1,1 1,-1 0,1 0,-1-1,1 1,-1 0,1 0,-1 0,1 0,-1-1,0 1,1 0,-1 0,1 0,-1 0,0 1,-2-1,0 1,0 0,0 1,0-1,0 0,1 1,-1 0,1-1,-1 1,1 0,-5 5,-7 12,1 0,0 1,1 0,1 1,1 0,-9 29,17-44,-9 25,2 0,1 1,1 0,2 0,1 1,2-1,3 64,2-59,2 0,1-1,1 1,3-1,0-1,28 60,-33-84,1-1,0 0,0-1,1 0,0 0,1 0,0-1,0 0,1 0,14 10,11 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3:56.4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9,'-6'-8,"10"7,19 13,339 267,-310-234,-2 2,-3 2,-1 2,-3 2,65 104,-90-124,-1 1,-2 1,-1 1,17 70,-25-77,-1 1,-2-1,-1 1,-2 0,0 0,-10 58,3-54,-1-2,-2 1,-2-1,-1-1,-1 0,-31 50,21-44,-2-1,-1-1,-2-2,-55 49,71-70,-2-1,-16 10,-17 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24.6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97 86,'0'-8,"-8"-3,-3-7,-7-8,-1 7,3 16,4 16,4 13,3 19,11 18,5 6,0 7,-2 7,-2 5,-11-5,4-7,2-10,0-15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3:58.8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183 411,'0'-1,"-1"0,0 0,1 1,-1-1,0 1,1-1,-1 0,0 1,0-1,1 1,-1 0,0-1,0 1,0 0,0-1,0 1,1 0,-1 0,0 0,-1 0,1 0,1 0,-1 0,1 1,-1-1,1 0,0 1,-1-1,1 0,-1 1,1-1,0 0,-1 1,1-1,0 1,0-1,-1 1,1-1,0 1,0-1,0 1,-1-1,1 1,0-1,0 2,0 0,0 0,0 0,0 0,0 0,0 1,0-1,1 0,-1 0,1 0,0 0,-1 0,1 0,0 0,0 0,0-1,0 1,1 0,1 1,0 1,2-1,-1-1,0 1,0 0,1-1,0 0,-1 0,1 0,0-1,0 0,0 1,9-1,8 1,38-3,-36 0,27-1,1-3,-1-2,-1-3,1-1,-2-3,0-2,52-24,-88 34,0 0,0-1,0-1,-1 0,0-1,-1 0,0-1,18-20,-25 25,-1 0,1 0,-1 0,0-1,0 0,0 1,-1-1,0 0,0 0,-1-1,1 1,-1 0,-1 0,1-1,-1 1,0 0,-1-1,1 1,-1 0,0 0,-1-1,-2-7,0 6,1 0,-1 1,-1-1,1 1,-1 0,-1 0,1 0,-1 1,0 0,-1 0,1 0,-1 1,0 0,0 0,-1 1,0 0,1 0,-2 1,1 0,-16-3,1 1,-1 1,1 1,-1 1,0 1,0 1,-34 5,26 0,0 1,0 1,1 1,1 2,-1 2,1 0,-48 29,55-27,2 1,0 1,1 0,0 2,2 0,0 1,1 1,1 1,1 0,-14 26,14-20,2 1,1 0,1 1,1 0,2 0,1 1,-5 46,10-61,2 0,0 0,0 0,2 0,0 0,0 0,2 0,-1-1,2 1,0-1,1 0,0-1,1 1,1-1,0 0,1-1,12 15,-6-13,0-1,1 0,0-1,1 0,0-2,1 0,0-1,0 0,1-2,0 0,1-1,39 6,-13-6,-1-2,1-1,0-3,77-9,-76 2,0-1,-1-2,0-3,65-26,-82 27,-1-2,0-2,-1 0,0-2,-2 0,0-2,36-37,-36 28,0 0,28-48,-21 21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3:59.5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33 423,'-1'0,"-1"0,1 0,-1-1,1 1,-1-1,1 1,-1-1,1 0,0 1,-1-1,1 0,0 0,0 0,0 0,-1 0,1 0,0 0,0 0,1-1,-1 1,0 0,0-1,1 1,-1 0,0-1,1 1,0-1,-1 1,1-1,0 1,0-1,-1 1,2-3,-2 0,1-1,0 1,0 0,0 0,1-1,-1 1,1 0,0 0,0 0,1 0,1-5,3 2,-1 0,1 1,0 0,0 0,1 0,0 1,0 0,0 0,0 0,1 1,0 0,0 1,12-4,-1 1,-1 1,1 1,0 1,0 0,23 1,-30 2,-1 0,0 1,1 0,-1 1,0 0,0 1,0 0,0 1,18 9,-22-9,0 0,0 1,-1 1,1-1,-1 1,0 0,0 0,-1 1,0-1,0 1,-1 1,0-1,6 13,-4-3,-1-1,-1 1,0 0,-1 1,-1-1,0 0,-2 1,0-1,-1 1,-5 28,0-15,-1 0,-1-1,-2-1,-1 1,-17 29,22-48,0 0,0 0,-1-1,-1 0,0-1,0 1,-1-1,0-1,-1 0,-10 8,18-15,1-1,0 1,0 0,0-1,-1 1,1-1,0 1,-1-1,1 0,0 0,-1 1,1-1,-3 0,4 0,-1 0,1-1,-1 1,1 0,-1 0,1 0,0-1,-1 1,1 0,-1-1,1 1,0 0,-1-1,1 1,0 0,-1-1,1 1,0-1,0 1,-1 0,1-1,0 1,0-1,0 1,-1-1,1-2,0-1,0 1,0 0,0 0,0 0,1 0,-1 0,1 0,0 0,2-5,15-31,3 1,0 2,45-57,2-4,82-161,-125 208,-3-2,-2 0,17-71,-34 105,-9 32,-5 22,1 0,2 1,-5 61,11-72,1 0,2 0,0 0,2 0,1 0,8 30,-6-40,0 0,0-1,2 0,0-1,1 0,0 0,1 0,0-1,1-1,1 0,0-1,0 0,1 0,1-2,0 1,0-2,0 0,1-1,1 0,-1-1,1-1,0 0,0-1,0-1,1-1,-1 0,23-1,16-5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4:40.0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43 170,'-3'-32,"3"31,0 1,0 0,0 0,0 0,0-1,0 1,-1 0,1 0,0 0,0 0,0-1,0 1,0 0,0 0,0 0,0 0,0-1,-1 1,1 0,0 0,0 0,0 0,0 0,0 0,-1-1,1 1,0 0,0 0,0 0,0 0,-1 0,1 0,0 0,0 0,0 0,-1 0,1 0,0 0,0 0,0 0,0 0,-1 0,-9 16,4 6,1-1,0 1,2 0,0 0,2 0,0 0,2 0,5 39,-5-51,0-1,1 0,1 1,0-1,0 0,1 0,0 0,0-1,1 1,0-1,0 0,1 0,0-1,10 10,-10-13,0 1,0-1,1-1,-1 1,1-1,0 0,0-1,0 1,0-1,0-1,0 1,1-1,-1-1,0 1,1-1,-1 0,0-1,1 0,10-3,-2 1,0-2,1 0,-2-1,1 0,-1-2,0 0,0 0,25-20,-21 12,-1-1,-1-1,0 0,-1-1,19-31,-9 5,-1-1,-3-1,-2-1,-2 0,13-58,-30 105,0 10,0 26,-1 47,1 6,17 125,30 88,-14-103,-30-169,26 229,-28-230,-2 1,-1-1,-2 0,-1 1,-1-1,-16 54,16-69,-1 0,0 0,-1-1,0 1,-1-1,0-1,-1 1,0-2,-1 1,0-1,-1-1,0 0,-14 9,15-12,1-1,-1 0,0-1,-1 0,1 0,-1-1,0-1,0 0,1 0,-1-1,-1-1,1 0,0 0,0-1,0 0,0-1,-13-4,10 2,0-2,0 0,0 0,1-1,0-1,1 0,0-1,0 0,0-1,1 0,1 0,0-2,-9-12,4 3,1-2,1 1,1-2,1 1,1-2,-11-38,7 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4:43.0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29 168,'-2'0,"1"0,0 1,0-1,0 0,0 0,0 1,0-1,-1 1,1-1,0 1,0-1,0 1,0-1,1 1,-1 0,0 0,0 0,0-1,0 1,1 0,-1 0,0 0,1 0,-1 0,1 0,-1 0,1 0,0 0,-1 1,1-1,0 2,-2 39,32 210,-7-91,9 64,6 94,-37-351,2-1,10-52,-7 56,-1 0,-2-1,-1-57,-11 19,-3 0,-36-114,6 33,36 124,2 1,0-1,1 1,1-1,2 0,0 0,5-31,-3 48,-1-1,1 1,0 0,1 0,0 0,0 0,1 0,0 0,0 1,1 0,0 0,0 0,1 1,-1-1,2 1,-1 1,0-1,1 1,0 0,1 1,-1-1,1 1,-1 1,12-4,-11 5,1 0,-1 1,1 0,0 1,-1 0,1 0,0 1,-1 0,1 0,-1 1,1 0,-1 1,0 0,0 0,12 7,-6-2,1 0,-2 1,1 1,-1 0,-1 1,0 0,14 16,-13-11,0 0,-1 0,-1 2,0-1,-1 1,8 22,-16-34,0 1,0-1,-1 1,0 0,0 0,-1 0,0-1,0 1,0 0,-1 0,0-1,-1 1,1 0,-1-1,0 1,-1-1,0 0,0 1,0-2,-1 1,1 0,-6 5,-3 2,0 0,0-2,-1 1,-1-2,0 0,0 0,-1-2,-26 12,13-8,0-1,-1-2,0 0,-33 4,-6-9,11-7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4:43.7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482 1,'-12'14,"1"0,1 1,0 1,1-1,1 2,-10 26,-12 23,-35 49,-4-4,-150 182,203-275,12-17,21-31,102-133,-63 91,61-104,-91 129,35-57,-60 101,1 0,1 0,-1 0,0 0,1 1,0-1,4-3,-6 6,-1 0,0 0,0 0,0 0,1 0,-1 0,0 0,0 0,1 0,-1 0,0 0,0 0,1 0,-1 0,0 0,0 0,0 0,1 0,-1 0,0 0,0 0,0 0,1 0,-1 0,0 1,0-1,0 0,1 0,-1 0,0 0,0 0,0 1,0-1,1 0,-1 0,0 0,0 1,0-1,0 0,0 0,0 0,0 1,0-1,0 0,0 0,0 1,0-1,0 0,0 0,0 1,0-1,0 0,0 0,0 0,0 1,0-1,0 0,0 0,0 0,0 1,-1-1,1 0,0 0,-3 14,-1 0,0 0,-1-1,0 0,-1 0,-9 12,-8 22,-55 133,58-132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4:44.3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 95,'-8'0,"-10"-8,5-2,13 0,15 2,21 2,12 2,13 2,6 2,-2 0,-3-8,-5-2,-3 0,-4 3,-2 1,-1 3,-8 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4:44.6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 42,'-7'8,"-12"3,6-1,14-10,13-5,14-9,9-3,7 2,3 3,-5 4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4:49.0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205 0,'-2'24,"-1"-1,0 1,-2-1,-1 0,-12 31,-1 6,-30 107,-44 162,91-322,0 0,1 0,0 0,0 0,1 1,0-1,2 13,-2-17,1-1,0 1,-1-1,1 1,0-1,1 1,-1-1,0 0,1 0,-1 0,1 0,0 0,-1 0,1 0,0 0,0 0,0-1,1 1,-1-1,0 0,0 0,1 0,-1 0,4 1,1 0,1-1,0 0,-1 0,1-1,-1 1,1-2,0 1,-1-1,1 0,13-5,2-1,0-2,24-12,-13 2,-1-2,-1-2,-1 0,55-55,-85 76,3-2,0 1,1-1,-1 1,0 0,7-4,-10 7,-1 0,1-1,-1 1,1 0,-1 0,1 0,0 0,-1 0,1 0,-1-1,1 1,0 0,-1 1,1-1,-1 0,1 0,0 0,-1 0,1 0,-1 1,1-1,0 1,0-1,0 1,-1 0,1 0,0 0,-1 0,1 0,-1 0,1 0,-1 0,0 0,1 0,-1 1,0-1,0 0,0 0,0 2,2 65,-12 100,5-114,-16 139,-5 104,29-239,5-21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4:49.6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209 492,'0'-4,"0"0,-1 0,1 0,-1 1,1-1,-1 0,-1 1,-1-7,3 10,-1 0,1-1,0 1,0-1,-1 1,1 0,0-1,0 1,-1 0,1-1,-1 1,1 0,0-1,-1 1,1 0,-1 0,1 0,0-1,-1 1,1 0,-1 0,1 0,-1 0,1 0,-1 0,1 0,-1 0,-1 0,1 1,0 0,-1-1,1 1,0 0,0 0,0 0,0 0,0 0,0 0,0 0,0 0,0 0,-1 2,-12 23,1 0,1 1,1 0,2 1,-9 41,4-20,-20 59,-13 50,78-330,-11 49,13-52,66-206,-93 364,17-46,-21 59,-1 0,1 1,0-1,1 1,-1-1,1 1,-1 0,1 0,0 0,0 0,0 0,5-2,-7 4,0 1,0-1,0 1,0 0,0 0,0-1,-1 1,1 0,0 0,0 0,0 0,0 0,0 0,0 0,0 0,0 1,0-1,0 0,0 1,0-1,-1 0,1 1,0-1,0 1,0-1,-1 1,2 1,16 22,-6 0,-1 1,-2 0,0 0,6 36,14 110,-21-114,52 531,-59-566,0-1,5 25,-1-35,-1-19,-3 6,7-18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4:49.9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152 269,'-7'0,"-20"0,-4-8,-6-2,4-8,16-9,18 1,18-4,21-4,11 2,6 8,1 0,-1 3,-11 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25.0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1 206,'1'-9,"1"0,0 0,0 1,1-1,0 0,5-8,1-4,-7 14,2 0,-1 1,1-1,0 1,1 0,-1 0,1 1,0-1,1 1,-1 0,1 1,0-1,0 1,0 0,1 1,0-1,-1 1,1 1,0-1,0 1,14-2,4 0,1 1,-1 1,1 1,-1 1,29 5,-27-3,-1 2,1 0,-1 2,0 1,34 14,-50-16,0 0,0 0,-1 1,1 1,-1-1,-1 1,1 1,-1-1,0 2,-1-1,0 1,-1 0,1 0,-2 1,8 15,-7-8,0 0,-1 0,-1 1,-1-1,0 1,-2 0,0 0,-1 0,0 0,-2 0,0 0,-1-1,-1 1,0-1,-1 0,-1 0,-1 0,-11 19,4-10,-1 0,-1-2,-2 0,0 0,-2-2,0 0,-2-1,0-2,-1 0,-33 20,42-30,-1-1,-1 0,1-1,-1-1,-29 7,41-12,-1 1,0-1,0-1,0 1,0-1,0 0,0 0,0 0,0-1,0 1,0-1,0-1,0 1,1-1,-1 1,0-1,1-1,0 1,-1-1,1 1,0-1,0 0,-4-5,5 3,0 0,0 1,1-2,0 1,0 0,0 0,1 0,0-1,0 1,0-1,0 1,1-1,0 1,0-1,1 1,-1-1,1 1,0-1,4-9,-1 2,0 0,1 0,1 0,0 1,1 0,15-21,-19 28,1 1,0 0,0 0,0 0,0 0,1 1,-1-1,1 1,0 0,0 1,0-1,0 1,0 0,1 0,-1 1,1-1,0 1,9 0,-7 1,1 1,-1 0,0 0,0 1,0 0,0 1,0-1,-1 2,1-1,-1 1,1 0,7 7,181 144,-116-88,-35-28,-11-7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4:50.6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1 249,'0'-9,"0"0,0 0,0 0,1 0,2-10,-2 15,0 1,1-1,-1 1,1 0,0 0,0 0,0 0,0 0,0 0,1 0,-1 1,1-1,4-2,5-4,1 1,0 1,0 0,0 1,1 0,-1 1,2 0,-1 2,0-1,1 2,-1 0,1 0,17 2,-23 0,0 0,0 1,0 0,0 1,0 0,-1 0,1 1,0 0,-1 1,0-1,0 2,0-1,0 1,-1 0,1 1,-1 0,-1 0,1 0,-1 1,0 0,-1 0,7 11,-5-3,-1 0,-1 0,0 0,-1 1,0 0,-2 0,1 0,-2 0,0 0,-2 1,1-1,-6 30,-2-8,-1 0,-1 0,-2-1,-22 44,-83 138,115-215,-1 2,0 0,-1 0,1-1,-1 1,-1-1,1 1,-1-1,0-1,0 1,-6 4,11-9,0 0,-1 0,1 1,-1-1,1 0,0 0,-1 1,1-1,-1 0,1 0,-1 0,1 0,0 0,-1 0,1 0,-1 0,1 0,-1 0,1 0,-1 0,1 0,-1 0,1 0,0 0,-1 0,1-1,-1 1,1 0,-1 0,1-1,0 1,-1 0,1 0,0-1,-1 1,1 0,0-1,-1 1,1 0,0-1,0 1,-1-1,1 1,0-1,0 1,-1-27,7-8,1 1,2 0,2 1,26-59,79-123,46-24,-54 84,-66 94,-63 94,1 0,2 1,1 1,-24 73,26-57,3 1,2 0,-5 59,14-93,0-1,1 1,1 0,1-1,0 1,1-1,10 30,-9-37,0 1,1-1,0 0,1 0,0-1,1 0,0 0,0 0,1-1,0 0,0-1,1 1,11 6,2-1,1-1,0-1,1-1,0-1,1-1,-1-1,1-2,1 0,-1-1,1-2,0-1,-1-1,1 0,0-3,-1 0,1-1,40-13,18-13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4:51.1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29 218,'-1'0,"0"0,0 0,-1 0,1-1,0 1,-1 0,1-1,0 1,0-1,0 1,0-1,0 0,-1 0,1 1,0-1,1 0,-1 0,0 0,0 0,0 0,0 0,1 0,-1-1,1 1,-1 0,1 0,-1 0,1-1,-1 1,1 0,0 0,0-1,0 1,0 0,0-1,0 1,0 0,0-1,1 0,-1-3,1-1,-1 1,1 0,1 0,-1 0,1 0,0 0,4-8,3 2,1 0,0 0,1 1,0 1,0 0,1 0,0 1,1 0,0 1,0 1,1 0,-1 1,24-6,-31 10,0-1,1 1,-1 1,1-1,-1 1,1 0,-1 1,1-1,8 3,-12-2,-1 0,1 0,0 0,-1 0,1 0,-1 1,1-1,-1 1,0 0,1-1,-1 1,0 0,0 1,0-1,-1 0,1 0,0 1,-1-1,0 1,0-1,1 1,-1 0,0 3,1 1,-1 0,-1 0,1 0,-1-1,0 1,-1 0,0 0,0-1,-3 11,-24 61,19-56,-30 63,35-77,-1 0,1 0,-1 0,0-1,-1 0,-6 7,39-34,53-29,-71 44,-1 1,1 0,0 1,-1 0,1 0,1 1,-1 0,0 1,1 0,-1 0,16 2,-22-1,0 0,0 1,0-1,-1 1,1 0,0 0,0 0,-1 0,1 1,0-1,-1 0,0 1,1 0,-1 0,0 0,0 0,0 0,0 0,0 0,0 1,-1-1,1 0,-1 1,2 3,-2-2,0 0,-1 0,1 0,-1 1,1-1,-1 0,-1 0,1 1,-1-1,1 0,-1 0,-1 0,1 0,0 1,-1-2,-3 6,-4 7,0-1,-2 0,1-1,-2 0,0 0,-1-2,-19 16,9-9,-2-2,0-1,-44 21,19-15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4:52.7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49 1,'-2'78,"-14"103,1-66,4 0,6 2,5-1,20 150,-10-178,62 486,-17-304,-41-208,-5-23,1 0,1-1,3-1,1 0,2-1,1 0,1-2,36 47,-49-73,15 18,1-1,45 41,-61-61,2 1,-1-1,0 0,1-1,0 1,0-1,0-1,0 0,1 0,-1-1,1 0,0 0,0-1,0 0,14 0,10-7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4:54.1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79 318,'0'-1,"0"0,0 0,0-1,-1 1,1 0,0 0,-1 0,1 0,0 0,-1 0,0 0,1 0,-1 0,0 0,1 0,-1 0,0 0,0 1,0-1,1 0,-1 1,0-1,0 0,-1 0,-31-10,8 3,25 7,-1 1,1 0,0 0,-1 0,1-1,0 1,-1 0,1 0,0-1,0 1,-1 0,1-1,0 1,0 0,-1-1,1 1,0 0,0-1,0 1,0-1,0 1,0 0,0-1,0 1,0 0,0-1,0 1,0-1,0 1,0 0,0-1,0 0,11-11,21-6,-31 17,76-30,2 2,83-17,-48 14,80-17,-61 18,-124 28,37-6,-44 8,1 1,0 0,0 0,0 0,0 0,0 0,-1 1,1-1,0 1,0 0,-1 0,1 0,3 1,0 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4:54.5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122 80,'-24'-33,"-3"-1,26 33,-1-1,0 1,1 0,-1 0,0 0,0 0,0 0,0 0,0 1,0-1,0 1,0-1,0 1,0 0,0 0,0 0,-1 0,-1 0,2 0,1 1,-1-1,1 1,-1-1,1 1,0 0,-1-1,1 1,0 0,-1 0,1 0,0 0,0 0,0 0,0 0,0 0,0 1,0-1,0 0,1 1,-1-1,0 0,1 1,-1-1,1 1,-1-1,1 1,0-1,0 3,-2 6,2 1,-1-1,2 15,0-13,28 249,-10-126,-6-26,31 119,-43-223,0-1,0 1,0-1,1 1,-1-1,1 0,0 0,1 0,-1 0,1 0,-1 0,1-1,0 1,1-1,5 6,15-1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4:55.7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56 286,'0'-4,"0"0,-1 0,1 1,-1-1,0 0,0 0,0 1,0-1,-1 1,0-1,1 1,-1 0,0-1,-1 1,1 0,-4-4,-13-19,17 24,1 0,0-1,-1 1,1 0,1-1,-1 1,0-1,0 1,1-1,0 0,-1 1,1-1,0 0,0 1,1-1,-1 1,0-1,2-4,0 3,0 0,0 0,0 0,0 0,1 0,0 1,0-1,0 1,0-1,4-2,5-3,0 0,1 1,0 0,0 1,21-8,-8 5,0 2,1 1,53-8,-67 13,-1 1,0 1,0 0,1 0,-1 1,0 1,0 0,0 1,0 0,-1 1,15 6,-21-8,-1 1,1 0,-1 0,1 0,-1 1,0-1,0 1,0 0,-1 0,0 1,1-1,-2 1,1 0,0-1,2 10,-2-6,-1 0,-1 0,1 1,-1-1,-1 0,1 1,-2-1,1 1,-3 10,-1 2,-1-1,-1 0,-1 0,-1-1,-1 0,0 0,-17 23,-7 4,-55 58,74-86,14-18,0 0,0 0,0 0,0 0,0 0,0 1,0-1,0 0,0 0,0 0,0 0,0 0,0 0,1 0,-1 1,0-1,0 0,0 0,0 0,0 0,0 0,0 0,0 0,1 0,-1 0,0 0,0 0,0 0,0 1,0-1,0 0,0 0,1 0,-1 0,0 0,0 0,0 0,0 0,0 0,0 0,1 0,-1 0,0-1,0 1,0 0,0 0,0 0,0 0,1 0,-1 0,0 0,0 0,0 0,0 0,0 0,0 0,0-1,0 1,0 0,0 0,1 0,-1 0,0 0,38-23,-19 12,0 1,0 0,1 2,0 1,27-7,-38 12,1 0,-1 0,0 1,1 1,-1 0,1 0,-1 1,1 0,-1 0,0 1,0 0,13 5,-19-5,1 0,0 0,0 0,-1 0,0 0,1 1,-1 0,0-1,0 1,0 1,0-1,-1 0,0 1,1-1,-1 1,0-1,1 5,-1-1,0-1,-1 0,0 1,0-1,0 1,-1-1,0 1,-1-1,1 1,-2 6,-2 4,-1 0,0 0,-1-1,-1 0,-1 0,0 0,-14 19,8-18,0 0,0-1,-2-1,0-1,0 0,-2-1,1-1,-2 0,1-2,-2 0,1-1,-1-1,-31 8,46-14,1-1,-1 0,0-1,1 1,-1-1,0 0,1 0,-1 0,0-1,1 0,-1 0,0 0,1 0,-1-1,-6-2,-12-14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4:56.5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26 307,'0'-1,"0"0,0 0,0 0,1 0,-1 0,1 0,-1 0,0 0,1 0,0 0,-1 0,1 0,-1 0,1 1,0-1,0 0,1-1,5 2,-4 11,-12 139,1-21,6-58,3 0,3 0,25 127,-27-181,-10-38,-2-16,1-1,3 1,1-1,1 0,2 0,2-1,2 1,1 0,2 0,1 0,2 1,2 0,1 0,31-65,-18 53,2 1,34-47,-47 77,1 0,0 1,1 1,1 0,1 1,0 1,33-21,-47 33,0 0,0 1,-1-1,1 1,0 0,0 0,1 0,-1 0,0 0,0 1,0-1,1 1,-1 0,0 0,0 0,1 0,-1 1,0 0,4 0,-4 1,0 0,0-1,-1 1,1 0,-1 0,1 1,-1-1,0 1,0-1,0 1,0-1,0 1,0 0,-1 0,3 5,0 6,0 0,0 0,-2 0,1 1,-2-1,0 1,-1 18,-5 18,-3-1,-13 51,5-28,14-64,0 1,1-1,0 0,1 1,0-1,1 12,0-18,-1 1,1-1,1 1,-1-1,0 1,1-1,0 0,-1 0,1 0,1 0,-1 0,0 0,1 0,-1-1,1 1,0-1,0 0,4 3,8 2,-1 0,1-1,0-1,0 0,27 4,-26-6,1 1,-1 0,0 2,26 11,-37-14,0 0,-1 0,1 1,-1-1,0 1,0 0,0 0,0 1,-1-1,1 1,-1 0,0 0,-1 0,1 0,-1 0,0 0,-1 1,2 6,-1 1,0 0,-1 0,-1 0,0 0,-1 0,-1-1,0 1,0 0,-1 0,-1-1,0 1,-1-1,-8 15,0-3,0 0,-2-1,-1 0,-1-2,-25 27,14-22,0 0,-2-2,-65 40,71-50,-1-1,-1-1,0-1,0-2,-1 0,-32 5,48-12,0-1,0 1,0-2,0 0,-1 0,1-1,0-1,0 1,0-2,0 0,0 0,1-1,-1 0,1-1,-16-9,-12-16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4:57.1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1 377,'0'-7,"0"0,0 1,0-1,1 0,0 0,0 0,1 1,0-1,0 1,1-1,-1 1,1 0,1 0,-1 0,1 0,0 1,1-1,-1 1,1 0,0 0,0 1,0-1,1 1,0 1,6-4,-6 3,1 0,0 1,0 0,0 1,1-1,-1 1,1 1,-1-1,1 2,-1-1,1 1,0 0,-1 0,14 3,-11-1,0 1,-1 0,1 1,-1 0,0 0,0 1,0 1,-1-1,1 1,8 9,-6-5,0 2,0 0,-1 0,-1 1,0 0,0 0,-1 1,-1 0,-1 1,0 0,-1 0,0 0,-1 0,2 18,-5-11,0 1,-2-1,0 1,-2-1,0 0,-2 0,0 0,-1-1,-2 1,0-1,-1-1,-1 0,-1 0,-15 21,23-37,0 0,0 1,0-1,-1-1,0 1,0 0,0-1,0 0,0 0,-1 0,1 0,-1-1,0 0,-8 3,12-5,0 1,0-1,0 0,-1 0,1 0,0 0,0 0,0 0,0 0,0-1,0 1,0 0,0 0,0-1,0 1,0-1,0 1,0-1,0 1,0-1,0 0,1 1,-1-1,0 0,0 0,1 0,-1 0,0 1,1-1,-1 0,1 0,-1 0,1 0,0 0,-1 0,1 0,0 0,0-1,0 1,-1 0,1 0,0 0,0 0,1 0,-1 0,0 0,1-2,0-7,0 0,1 0,6-18,30-74,5 2,66-111,-92 179,183-298,-190 320,-16 29,-28 69,3 1,-34 173,60-226,2-1,1 1,1 0,7 51,-3-65,2 1,0 0,1-1,2 0,0 0,1-1,22 37,-24-47,1 0,0 0,1-1,1 0,-1-1,2 0,-1-1,1 0,0 0,1-1,0-1,0 0,0 0,1-2,19 6,-16-6,0-1,0-1,0 0,0-1,0-1,0 0,0-2,0 1,0-2,0 0,-1-1,25-10,10-9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4:57.6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87,'0'-3,"0"-1,0 1,1-1,-1 1,1-1,0 1,0 0,0-1,0 1,0 0,1 0,0 0,-1 0,1 0,0 0,1 0,-1 1,0-1,1 1,-1 0,1-1,0 1,0 0,0 1,0-1,0 0,0 1,0 0,1 0,-1 0,0 0,1 0,4 0,6-1,1 1,-1 1,1 0,0 1,-1 0,26 7,-19-4,0 1,0 2,0 0,-1 1,33 18,-46-22,-1 1,1-1,-1 1,0 0,0 1,0 0,-1 0,0 0,0 0,-1 1,1 0,-1 0,-1 0,1 0,-1 0,-1 1,1 0,1 14,-2-10,-1 0,-1 0,0 1,-1-1,0 0,-1 0,0 0,-1 0,-1 0,-7 20,-4-2,-2 0,-30 43,45-71,1 0,-1 0,0 1,1-1,0 0,0 1,0-1,0 1,0 0,0-1,0 1,1-1,-1 1,1 3,0-6,0 1,1-1,-1 0,0 1,0-1,0 1,1-1,-1 0,0 1,1-1,-1 0,0 1,1-1,-1 0,1 1,-1-1,0 0,1 0,-1 0,1 1,-1-1,1 0,-1 0,1 0,-1 0,1 0,0 0,27-4,60-28,-1-4,161-92,-114 45,-93 49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4:59.0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0 297,'0'-8,"0"-10,8-4,11 4,18-4,19 1,15-2,13-7,7 3,-4 6,-8-2,-10 3,-24-3,-21 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25.5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 56,'0'-1,"-3"-31,3 31,0 0,0 0,0 0,-1 0,1 0,0 0,-1 0,1 0,-1 0,0 0,1 0,-1 0,0 0,1 0,-1 0,0 0,0 0,0 1,0-1,0 0,0 1,0-1,-1 0,1 1,1 0,-1 0,0 0,1 0,-1 1,1-1,-1 0,1 0,-1 1,1-1,-1 0,1 0,0 1,-1-1,1 0,-1 1,1-1,0 1,-1-1,1 1,0-1,0 0,-1 1,1-1,0 1,0-1,-1 1,1 0,0-1,0 1,0-1,0 1,0-1,0 1,0-1,0 1,0-1,0 1,0-1,1 1,-1 0,0 0,4 32,-3-29,2 13,1 0,1 0,0-1,1 1,1-1,11 20,-15-31,0 1,0-1,1 0,0 0,0 0,0 0,1-1,0 1,0-1,0 0,0-1,0 1,1-1,-1 0,1-1,0 1,0-1,0 0,0-1,9 2,-10-3,0 0,1-1,-1 0,0 0,0 0,0 0,0-1,0 0,0 0,-1 0,1 0,0-1,-1 0,0 0,0 0,0-1,0 1,6-8,5-7,-1-1,22-37,-26 40,39-66,-48 81,-1 1,0-1,0 0,1 1,-1-1,0 0,1 1,-1-1,1 1,-1-1,1 1,-1-1,1 1,0-1,-1 1,1-1,-1 1,1-1,0 1,-1 0,1 0,0-1,-1 1,1 0,0 0,0 0,-1 0,1 0,0 0,0 0,-1 0,1 0,0 0,0 0,-1 0,1 0,0 1,-1-1,1 0,0 1,-1-1,1 0,0 1,-1-1,1 1,-1-1,1 1,2 3,-1-1,0 1,0-1,0 1,0 0,-1-1,2 7,19 87,12 115,-19-108,-11-75,7 40,4 139,-15-189,0 1,-2-1,-1 0,0 0,-1 0,-1 0,-1 0,-1-1,0 0,-2 0,0-1,-12 17,14-24,-1 0,0-1,-1-1,0 1,-1-1,0-1,0 0,0 0,-1-1,0-1,0 1,-17 4,19-7,-1-1,0 1,0-2,0 1,0-2,0 1,0-1,0-1,0 1,0-2,0 0,0 0,0 0,1-1,-15-7,13 4,-1-1,1 0,-12-11,-25-26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4:59.4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22,'0'-8,"-8"-3,-2 9,0 13,1 20,4 21,1 18,2 20,1 12,1 4,-7 0,-3-2,0-11,2-20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4:59.7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1 153,'15'-14,"1"0,0 1,2 0,-1 1,1 2,1-1,0 2,0 1,1 0,35-8,-17 7,1 3,0 0,0 3,75 3,-75 3,-1 2,0 1,-1 2,1 2,-1 1,-1 2,-1 1,0 2,62 38,-79-41,-1 0,0 1,0 0,-2 1,0 1,-1 1,0 0,13 24,-19-27,0 1,-2 0,0 0,-1 0,0 1,-1 0,-1 0,0 0,-2 0,1 0,-2 0,-1 18,-2-13,-1 0,-1-1,0 0,-2 0,0-1,-1 1,-1-1,-1-1,-1 0,0-1,-1 0,-1 0,-17 16,9-11,-1-1,-1-1,0-2,-1 0,-2-1,1-2,-2 0,-42 16,55-26,0 0,0-1,0-1,-1 0,1-1,-1-1,-19 0,28-1,0 0,0-1,0 0,0-1,1 1,-1-1,0 0,1 0,-1-1,1 0,0 0,0 0,0-1,0 1,1-1,-1 0,1 0,0-1,0 1,-4-8,4 7,1-1,-1 0,1 0,1 0,-1-1,1 1,0-1,1 1,-1-1,1 0,0 1,1-1,0 0,0 0,2-11,0 10,0-1,1 1,-1 0,2 0,-1 0,1 1,1-1,-1 1,1 0,0 0,9-8,-5 6,0 1,1-1,0 1,0 1,1 0,0 0,0 1,1 1,0 0,0 0,0 1,0 1,1 0,-1 1,1 0,21 0,-16 3,0 2,-1 0,1 1,-1 1,1 0,-2 1,1 1,-1 1,27 16,4 8,73 65,-107-85,27 19,-7-8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00.1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313 147,'1'-22,"0"9,-1-1,0 1,-1 0,-3-20,4 31,-1 0,1 1,0-1,-1 0,0 0,1 1,-1-1,0 0,0 1,0-1,0 1,0-1,0 1,0-1,-1 1,1 0,0-1,-1 1,1 0,-1 0,0 0,1 0,-1 1,0-1,1 0,-1 1,0-1,0 1,0-1,1 1,-1 0,0 0,0 0,0 0,0 0,0 0,1 0,-4 2,-5 1,-1 1,1 0,1 0,-1 1,1 1,-1 0,2 0,-1 0,1 1,0 1,0-1,1 1,0 1,-11 16,2-1,1 2,1 0,1 1,-12 36,18-42,1 1,1 0,1 0,0 1,2-1,1 1,0 0,2-1,1 1,7 38,-6-48,0-1,1 0,1 0,0 0,0 0,1-1,1 0,0 0,0-1,1 1,0-2,1 1,0-1,1-1,0 1,0-2,0 1,1-2,1 1,15 6,-6-5,0-2,0 0,0-1,1-1,43 2,-24-6,1-1,47-8,-16-3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00.5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1 145,'0'-10,"0"0,1 0,-1 1,2-1,0 1,2-11,-2 17,-1 0,0 1,1-1,0 0,-1 0,1 1,0-1,1 1,-1-1,0 1,1 0,-1 0,1 0,-1 0,1 1,0-1,0 1,0-1,0 1,0 0,5-1,0 1,-1 0,0 0,1 0,-1 1,1 0,-1 1,1-1,-1 1,0 1,1 0,-1 0,0 0,0 1,0 0,-1 0,1 1,-1-1,0 1,0 1,0 0,0-1,-1 2,8 8,-5-4,0 0,0 0,-1 1,-1 0,0 0,0 0,-2 1,1 0,-1 0,-1 1,0-1,-1 0,2 16,-4-2,-1 0,-2 0,0-1,-1 1,-2-1,-1 1,-10 24,-1-4,-3 0,-44 71,34-73,31-44,0 1,-1-1,1 1,0 0,0-1,-1 1,1-1,0 1,-1-1,1 1,-1-1,1 0,-1 1,1-1,-1 1,1-1,-1 0,1 1,-1-1,1 0,-1 0,0 0,1 1,-1-1,0 0,1 0,-2 0,7-19,25-44,42-65,-2 6,-31 49,-2-3,43-129,-72 160,-7 45,-1-1,0 0,0 1,0-1,0 0,0 1,0-1,0 0,0 1,0-1,0 0,0 0,0 1,-1-1,1 0,0 1,0-1,-1 0,1 1,0-1,-1 1,1-1,-1 1,0-2,1 3,-1-1,0 0,0 0,1 0,-1 1,0-1,1 0,-1 0,0 1,1-1,-1 1,0-1,1 1,-1-1,1 1,-1-1,1 1,-1-1,1 1,-1 0,1 0,-9 14,1 0,1 1,0-1,1 1,1 1,1-1,-4 25,4-23,-2 12,1 0,2 0,1 0,1 0,2 1,1-1,1 0,1 0,13 43,-11-53,1 1,1-2,1 1,0-1,2-1,0 0,1 0,0-1,2-1,0 0,1 0,0-2,1 0,22 14,23 8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01.1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95,'-8'0,"5"0,20 0,22-8,13-3,13 1,12 2,9-6,6 0,2 2,-5 3,-11 4,-18 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01.5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97 64,'-1'-3,"0"1,0 0,0-1,0 1,0 0,-1 0,1 0,-1 0,1 0,-1 1,0-1,1 0,-1 1,0-1,0 1,-4-3,-35-20,39 23,1 1,0-1,1 1,-1-1,0 1,0 0,0-1,0 1,0 0,0 0,0-1,0 1,0 0,0 0,0 0,0 0,0 0,1 0,-3 1,3-1,0 1,-1-1,1 0,-1 1,1-1,0 1,-1-1,1 0,0 1,-1-1,1 1,0-1,0 1,-1-1,1 1,0 0,0-1,0 1,0-1,0 1,0-1,0 2,8 42,-4-28,98 404,-46-202,-51-197,2 14,3-2,0 1,20 40,-10-38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01.8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2 120,'8'-8,"3"-11,-1-9,-2-9,-2 10,-3 26,-9 29,-3 26,-1 19,1 13,3 9,2 4,2-8,1-10,0-11,2-10,-1-15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02.2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3 275,'-1'-46,"0"26,0 0,2 0,0 0,7-35,-7 50,1 0,-1 0,1 0,0 1,0-1,1 1,-1-1,1 1,0 0,1 0,-1 0,0 1,1-1,0 1,0 0,0 0,0 0,0 0,1 1,0 0,-1 0,1 0,8-2,-1 2,-1 0,1 1,-1 1,1 0,-1 0,1 1,-1 1,0 0,1 0,-1 1,0 0,0 1,13 7,-6-3,-1 2,0 0,0 1,-1 0,0 1,27 28,-26-20,-1 1,0 0,-2 1,-1 0,0 1,-2 1,0 0,-2 0,-1 1,-1 0,-1 1,-1-1,2 37,-5-39,-2 0,-1 1,0-1,-2 0,-1 0,0 0,-2-1,-1 1,0-1,-2-1,0 1,-2-1,0-1,-2 0,-16 21,7-17,-2 0,0-2,-2 0,0-2,-1-1,-1-1,-1-1,0-2,-1-1,-39 12,-5-1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02.5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26,'3'-22,"-3"22,1 0,-1 0,0-1,0 1,0 0,0 0,1-1,-1 1,0 0,0 0,0 0,1 0,-1-1,0 1,0 0,1 0,-1 0,0 0,0 0,1 0,-1 0,0 0,0 0,1 0,-1 0,0 0,1 0,-1 0,0 0,0 0,1 0,-1 0,0 0,0 0,1 0,-1 1,3 1,0 0,-1 0,1 1,-1 0,0-1,1 1,-1 0,-1 0,4 5,27 62,-3 0,33 121,-54-163,22 76,19 123,-40-164,-3 0,-3 1,-6 85,0-105,-2 0,-2 0,-3-1,-1 0,-1-1,-3 0,-2-1,-1-1,-2-1,-1 0,-38 49,-6-9,6-16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02.9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469 341,'0'-1,"0"-1,0 1,1 0,-1 0,0-1,1 1,0 0,-1 0,1 0,-1-1,1 1,0 0,0 0,0 0,0 0,0 0,0 1,0-1,0 0,0 0,0 1,0-1,1 0,-1 1,0-1,0 1,1 0,-1-1,0 1,3 0,50-4,-36 3,55-3,76-8,-127 9,0-1,-1-1,1-1,32-14,-48 17,0 0,-1 0,1 0,-1 0,0-1,0 0,0 0,0 0,-1-1,0 0,0 0,0 0,0 0,-1 0,0-1,3-6,-5 8,0 0,0 0,0-1,-1 1,0 0,1-1,-1 1,-1 0,1 0,-1-1,1 1,-1 0,0 0,-1-1,1 1,-1 0,0 0,0 1,0-1,0 0,-1 1,0-1,1 1,-5-3,1-1,-1 0,0 1,0 0,-1 1,0 0,0 0,0 1,0-1,-1 2,-12-5,6 5,1-1,-1 2,1 0,-1 1,-29 1,9 4,2 1,-1 2,1 1,-63 24,62-18,1 1,1 1,0 2,1 1,1 2,1 1,1 1,1 1,1 1,1 2,2 0,0 2,2 1,1 0,2 1,1 1,-19 49,24-50,2 1,1 0,1 0,2 1,1 0,2 0,1 47,3-65,1-1,0 1,1-1,0 0,1 0,1 0,1 0,8 16,-8-20,0 0,1-1,0 0,1 0,0-1,0 0,0 0,1-1,1 0,-1 0,18 8,-3-5,0 0,0-2,1 0,0-2,1-1,-1-1,1-1,0-2,0 0,0-2,0 0,0-2,-1-1,1-1,33-11,-46 10,1 0,-1 0,18-13,22-23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2T03:16:40.83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2853 1439 0,'25'-25'0,"-25"0"16,0 0-1,0 50 48,-25 25-63,25 24 16,0 1-1,0-1-15,0 100 16,-25-25-1,0-50 1,25-50 0,25-123 15,-25 0-31,25-125 16,-25-24-1,25 24 16,24 26-15,-24 148-16,0 0 16,0 0-16,49 1 15,0 48 1,-24 76 15,-50 73-15,-50-24-1,-24-25 1,24-74 0,1-25-1</inkml:trace>
  <inkml:trace contextRef="#ctx0" brushRef="#br0" timeOffset="428.74">3523 1464 0,'0'0'0,"24"-25"15,-48 50 1,-1-1 0,25 1-1,-25 74 1,25-24-1,25-75 1,0 25-16,49-50 16,-24-50-1,-26 1 1,1-25 0,-25 74-1,0 50 16,0 49-15,0 1 0,0-51-1,0 1 1,0 0 0,0 0-16,25 0 15</inkml:trace>
  <inkml:trace contextRef="#ctx0" brushRef="#br0" timeOffset="679.43">4267 1017 0,'0'0'16,"25"-25"-16,-1 0 16,-48 75 15,-1 49-16,0 50 1,25 0 0,25 0-1,99-75 17,0-74-17,-75-25-15</inkml:trace>
  <inkml:trace contextRef="#ctx0" brushRef="#br0" timeOffset="846.63">4366 1315 0,'0'0'0,"-25"-25"0,0 25 16,1 0-1,24-25 1,24 0-1,26 25-15,24 0 16</inkml:trace>
  <inkml:trace contextRef="#ctx0" brushRef="#br0" timeOffset="1881.63">6946 1092 0,'0'0'0,"-25"24"32,25 1-17,-25 25-15,25-1 16,0 1-16,50 24 31,49-49-15,0-74-1,-24-26 1,-50 26 0,-1 24-1,-24 0 1,0 99 15,25 50-15,-25 25-1,-25 0 1,1 0 0,-1-99-16,0-1 15,-25-24-15,1 0 16,-26-25-1,26-99 1,49-1 15,25 1-31</inkml:trace>
  <inkml:trace contextRef="#ctx0" brushRef="#br0" timeOffset="2445.36">7541 1811 0,'-24'50'16,"24"-26"-1,24 51 1,-24-1-1,0 25 1,0-24 15,0-26-31,0-24 16,0 0-16,0-50 47,-24-74-32,24 49 1,0-24-16,0 49 16,0-24-16,0-26 15,49 1 1,26-1 0,-1 26-1,-24 49 1,-26 25 15,-24-1-15,0 51-1,-24-50 1,-1 24-16,-50 1 16,51-25-1</inkml:trace>
  <inkml:trace contextRef="#ctx0" brushRef="#br0" timeOffset="2595.5">8236 1910 0,'0'25'16,"0"-50"-16,0 75 0,-25-25 15,25-1-15,0 1 16,-50 25-16</inkml:trace>
  <inkml:trace contextRef="#ctx0" brushRef="#br0" timeOffset="3178.45">9030 1290 0,'0'-25'32,"0"0"-17,0 50-15,0 25 16,0-1-16,49 51 15,1-76 1,0-24 0,-26-24 15,26-26-15,0-49-1,-26 49 1,-24 25-1,0 50 17,0 50-17,0 49 1,0-50-16,0 75 16,0 0-1,-24-50 1,-26-25-1,0-49 1,-49-25 0,50-74-1,24-25 1,25-25 15,49 49-31</inkml:trace>
  <inkml:trace contextRef="#ctx0" brushRef="#br0" timeOffset="3698.37">9427 1985 0,'0'0'0,"0"74"31,0-49-31,0 0 16,0 24-16,0 50 15,-25 1 1,25-26 15,-25-49-15,25 0-1,0-75 1,0-49 0,0-25-1,25 49 1,0-24 0,-1 50-1,26-1 1,-25 0-1,24 50 1,-24 0 0,0 25-1,-25 25 1,-25 24 0,-24 1-1,-26-26 1,1-49-1</inkml:trace>
  <inkml:trace contextRef="#ctx0" brushRef="#br0" timeOffset="3930.65">10022 893 0,'0'0'15,"-25"25"1,25 0 0,-25 24-1,-49 51-15</inkml:trace>
  <inkml:trace contextRef="#ctx0" brushRef="#br0" timeOffset="4579.49">11386 1513 0,'-24'-49'15,"48"98"-15,-73-123 0,24 49 16,-25-25-16,1 26 16,-26 24-1,-24 99 1,49 0 0,26 25-1,48-74 1,26-25-1,25-75 1,24-25 0,-25 26-1,-74 24 1,25 25 0,-25 99-1,-25 1 1,25-1-1</inkml:trace>
  <inkml:trace contextRef="#ctx0" brushRef="#br0" timeOffset="4962.68">11461 1588 0,'0'0'16,"0"-25"-16,25 0 31,-25 75-15,24-26-16,-24 26 15,25 25 1,-50-26 0,50-49 15,-25-49-31,50-51 15,-1 51 1,-24-1-16,-25 0 31,50 50-15,-25 50 0,-1 49-1,1-24 1,0-50-1,25-25-15</inkml:trace>
  <inkml:trace contextRef="#ctx0" brushRef="#br0" timeOffset="5312.72">12180 1513 0,'0'0'0,"25"-25"16,-25 1-1,-25-1 16,-24 50-31,-26 24 32,26 26-17,49-1 1,24-24 0,76-50-1,-26-25 1,-24-74-1,-1-75 1,-49 50 0,25 0-16,-25-75 15,-25 100 1,25 74 0,-49 50-1,-1 74 1</inkml:trace>
  <inkml:trace contextRef="#ctx0" brushRef="#br0" timeOffset="6063.42">13718 1141 0,'0'-49'0,"0"98"0,0-123 16,0 99 15,-25-1-15,25 26-16,0 24 15,25 26 1,0-51-16,49-24 16,-49-25-1,25-25 1,0-74-1,-26 25 1,-24 49 15,0 0-15,25 50 0,-50 49-1,25 50 1,0 25-1,-24-75-15,-1 51 16,-50-26 0,1-74-1,-1-25 1,26-75 0,24-74-1,25 75 1</inkml:trace>
  <inkml:trace contextRef="#ctx0" brushRef="#br0" timeOffset="6579.32">14214 1612 0,'25'25'0,"-50"-50"16,50 75-16,-25-25 31,-25 0-31,25 24 16,0 1-1,0 0-15,0 49 16,0-25 0,-24 1-1,24-51 1,0-48 15,24-51-15,1-74-1,25 1 1,24 23 15,-49 76-31,0-1 16,74-24-1,-25 49 1,-24 25 0,-25 74-1,-25 1 1,-50 24 0,-24-24-1,-1-26 1,26-49-16,24 0 15</inkml:trace>
  <inkml:trace contextRef="#ctx0" brushRef="#br0" timeOffset="6851.55">14760 794 0,'0'-25'16,"-25"25"15,1 50-31,-1-26 15,-25 1-15,0 0 16,26 0-16</inkml:trace>
  <inkml:trace contextRef="#ctx0" brushRef="#br0" timeOffset="7046.44">14859 769 0,'0'0'15,"0"-25"-15,-24 25 32,-26 25-17,25 0-15,0 0 16,-24 24-16,-1 1 16,25-1-1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26.0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43,'8'0,"18"0,13 0,16 0,15 0,3-8,5-2,-2 0,-7 2,-14 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03.4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1 259,'-1'-10,"2"-1,-1 1,1 0,1 0,0-1,0 1,1 0,6-15,-6 20,0 1,0-1,0 0,1 1,-1 0,1 0,0 0,1 0,-1 1,1-1,-1 1,1 0,0 1,0-1,1 1,-1 0,6-2,11-2,-1 1,1 1,1 0,-1 2,0 1,30 1,-39 1,0 0,0 1,0 0,0 1,0 1,-1 0,0 0,1 1,-2 1,1 0,-1 1,12 8,-18-11,0 0,0 1,-1 0,1 0,-1 1,0-1,0 1,-1 0,0 0,0 0,0 1,-1-1,0 0,3 12,-4-7,0-1,-1 1,0-1,-1 1,0-1,0 0,-1 1,-6 17,0-4,-2 0,-1-1,-1 0,-1-1,-1 0,-33 38,35-46,0-1,-2-1,1 0,-2-1,1 0,-2-1,-17 9,22-16,11-8,15-14,93-106,253-326,-343 417,-28 43,1 0,-15 21,8-7,2 1,1 1,0 0,2 1,1 0,2 0,0 1,1 0,-4 42,10-53,0-1,1 0,1 0,1 0,0 0,0 0,2-1,-1 1,2-1,0 0,1 0,1 0,0-1,0 0,1 0,1-1,0 0,1 0,14 13,-10-14,0 0,0 0,1-1,0-1,26 11,10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04.4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82 180,'-8'0,"-10"0,-11-8,8-3,15-7,17 0,23 2,29 4,20-4,12 1,-2 3,-9-4,-11 0,-10 3,-15 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04.8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131 21,'-8'0,"-11"0,-1-8,-7-2,11 7,7 22,5 22,12 22,-4 14,-2 20,-2 8,-1 3,-8-2,-3-10,2-13,1-22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05.2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392 41,'-1'-2,"1"0,-1 1,1-1,-1 0,0 1,0-1,0 0,0 1,0-1,0 1,0 0,-1-1,1 1,0 0,-1 0,1 0,-1 0,1 0,-1 0,0 0,1 0,-1 1,0-1,1 1,-1-1,0 1,-2-1,-6-1,0 0,0 0,-16 0,20 2,0 1,0-1,0 1,0 0,0 0,0 1,0 0,0 0,0 0,1 1,-1-1,1 1,-9 7,6-3,0 0,1 1,-1 0,2 0,-1 1,1-1,-6 14,-4 11,2 1,1 0,-13 54,26-87,-25 110,5 2,4 0,5 0,6 153,7-216,2 0,2 1,3-2,1 1,3-1,35 87,-34-105,2-1,0 0,2-1,1-1,1-1,2 0,0-2,2 0,1-2,0-1,30 19,-2-8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06.7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 0,'0'71,"-18"125,15-185,2 1,-1-1,1 1,2 19,-1-27,1 0,-1-1,1 1,0-1,0 1,1-1,-1 0,1 1,-1-1,1 0,0 0,0 0,0 0,1-1,-1 1,1 0,0-1,-1 0,5 3,3 0,1 0,-1-1,1 0,-1 0,1-1,0-1,1 0,-1-1,0 0,0 0,17-2,15-2,66-14,-69 10,-1-2,46-17,-73 22,0-1,-1 0,0-1,0-1,-1 1,0-2,0 1,0-1,-1-1,0 0,10-14,-17 20,0 0,0 1,0-1,0 1,0-1,0 1,0 0,1 0,0 0,3-3,-5 5,-1 0,0 0,0 0,1 0,-1 0,0 0,0 1,0-1,1 0,-1 0,0 0,0 0,1 0,-1 0,0 0,0 0,0 1,0-1,1 0,-1 0,0 0,0 1,0-1,0 0,0 0,1 0,-1 1,0-1,0 0,0 0,0 0,0 1,0-1,0 0,0 0,0 1,0-1,0 0,0 0,0 1,-3 24,-8 41,3 1,3 1,2-1,4 1,3-1,14 81,0-1,-15-127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09.3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266 10,'1'-1,"-1"1,0 0,0-1,0 1,0 0,0-1,0 1,0 0,0 0,0-1,0 1,0 0,0-1,0 1,0 0,-1-1,1 1,0 0,0 0,0-1,0 1,-1 0,1 0,0-1,0 1,0 0,-1 0,1 0,0-1,0 1,-1 0,1 0,0 0,0 0,-1 0,1-1,-11 7,-9 17,17-15,-1 1,2-1,-1 1,1-1,0 1,1 0,0 0,1-1,0 13,-2 14,-17 165,-9-1,-8-2,-71 217,106-408,-4 7,1 1,0 0,2 0,-3 22,7-13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10.1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58,'0'-3,"0"1,0-1,0 1,0-1,0 1,0-1,1 1,-1 0,1-1,0 1,0-1,0 1,0 0,0 0,0-1,0 1,1 0,-1 0,1 0,0 1,2-3,-2 3,1 0,0 0,-1 0,1 1,0-1,0 1,-1-1,1 1,0 0,0 0,0 0,0 1,0-1,-1 1,1-1,0 1,-1 0,4 2,10 3,0 1,-1 0,0 1,-1 1,1 0,-2 1,1 1,-2 0,17 18,7 13,47 74,0-1,-46-70,-7-9,0 1,-3 1,24 44,-29-40,-10-22,-1 0,-1 0,-1 1,-1 1,-1 0,0 0,3 29,-6-11,-1-8,11 58,-11-81,-1-1,-1 0,0 0,0 1,-1-1,0 10,-5 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10.7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 0,'-8'0,"-10"0,-3 8,11 3,14 0,24 5,30-7,21 2,22-8,9-5,3-2,-11-1,-14 2,-15 0,-19 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11.4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30 273,'-3'-3,"0"0,0 0,1-1,-1 1,1-1,0 0,0 1,0-1,1 0,-1 0,1 0,0-1,0 1,1 0,-1-7,1 8,0 1,0 0,0-1,0 1,1 0,-1-1,1 1,0 0,0 0,0-1,0 1,0 0,0 0,0 0,1 0,-1 0,1 1,-1-1,1 0,0 1,-1-1,1 1,0-1,0 1,0 0,0 0,1 0,-1 0,3-1,4 0,1 0,0 1,-1 0,1 1,0 0,-1 0,1 1,0 0,-1 1,1 0,-1 0,0 1,1 0,13 8,-13-6,0 0,0 1,0 0,-1 1,0 0,0 1,-1-1,0 2,-1-1,1 1,-1 0,7 14,-8-9,0-1,-2 1,0 0,0 0,-1 0,-1 0,0 1,-1-1,-1 1,0-1,-1 1,0-1,-2 1,1-1,-2 0,-5 16,-10 22,-3-1,-51 89,66-128,4-4,-2-1,1 1,-1-1,-1 0,1 0,-1 0,-11 9,17-16,0 0,1 0,-1-1,0 1,0 0,0 0,0 0,0-1,0 1,0 0,0 0,0-1,0 1,0 0,0 0,0 0,0-1,0 1,0 0,0 0,0-1,0 1,-1 0,1 0,0 0,0-1,0 1,0 0,0 0,0 0,-1 0,1-1,0 1,0 0,0 0,-1 0,1 0,0 0,0 0,0-1,-1 1,1 0,0 0,0 0,0 0,-1 0,1 0,0 0,0 0,-1 0,1 0,0 0,0 0,-1 0,1 0,0 0,0 0,0 1,-1-1,1 0,0 0,0 0,0 0,-1 0,1 0,0 1,6-23,22-42,64-107,-49 95,30-51,71-136,-142 260,6-11,-1 0,-1-1,-1 1,0-1,6-27,-13 31,-5 12,-6 16,5 0,1-1,1 1,0 1,1-1,-4 31,-2 95,10-119,1 0,2 0,1 0,0 0,2 0,0-1,2 0,1 0,14 30,-17-44,0 0,0 0,0-1,1 0,1 0,-1 0,1-1,1 0,-1 0,1-1,0 0,1 0,-1-1,1 0,0-1,1 0,-1 0,1-1,-1 0,1 0,0-2,0 1,0-1,17 0,35-6,-6-4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11.9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9,'0'0,"0"0,-1-1,1 1,0 0,0-1,0 1,0 0,0-1,1 1,-1 0,0 0,0-1,0 1,0 0,0-1,0 1,0 0,1 0,-1-1,0 1,0 0,0 0,0-1,1 1,-1 0,0 0,0 0,1-1,-1 1,0 0,0 0,1 0,-1 0,0 0,1 0,-1-1,0 1,1 0,-1 0,1 0,-1 1,1-1,0 0,0 0,-1 1,1-1,0 0,-1 1,1-1,0 1,-1-1,1 1,0-1,-1 1,1 0,-1-1,1 1,-1 0,1 0,3 9,0-1,-1 1,0 0,-1-1,0 1,0 0,0 20,2 8,-2-27,1 13,0-1,2 1,1-1,13 32,-18-51,1 1,0-1,0 0,1 1,-1-1,1 0,0-1,0 1,0 0,1-1,-1 0,1 0,0 0,0 0,0 0,0-1,0 0,1 1,-1-2,0 1,1-1,0 1,-1-1,1 0,0-1,0 1,0-1,7 0,2-3,0 0,0 0,0-1,-1-1,1 0,-1-1,0-1,-1 0,0 0,0-1,15-14,-4 3,-1-2,-1-1,0-1,23-35,0-14,-44 71,0 1,0 0,1 0,-1-1,0 1,0 0,0 0,1 0,-1 0,0-1,0 1,0 0,1 0,-1 0,0 0,0 0,1 0,-1-1,0 1,0 0,1 0,-1 0,0 0,1 0,-1 0,0 0,0 0,1 0,-1 0,0 0,0 1,1-1,-1 0,0 0,0 0,1 0,-1 0,0 0,0 1,1-1,-1 0,0 0,0 0,0 0,1 1,-1-1,0 0,0 0,0 1,0-1,0 0,0 0,0 1,1-1,-1 0,0 0,0 1,0-1,0 0,0 1,0-1,0 0,4 22,3 64,-4 94,0 16,-1-61,-4-83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26.4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57,'-8'0,"-11"7,-9 4,15-1,18-2,24-2,24-10,26-5,16 0,7-7,-5-1,-11-5,-21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12.3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39 155,'-8'0,"-10"0,5 0,13 0,23 0,24 0,27 0,17 0,17-8,7-3,-1-7,-11-1,-16 2,-23-3,-13 2,-17-5,-13 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12.7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63 50,'0'-9,"-8"-2,-11-7,-2 7,10 14,7 22,13 23,5 19,-1 14,-1 10,4 5,0 2,-3 1,-4-9,5-12,0-18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13.5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138 126,'1'192,"-4"213,-2-325,-26 133,30-207,-1 0,0 0,0-1,0 1,-4 6,6-12,0 0,0 1,-1-1,1 1,0-1,-1 1,1-1,0 1,-1-1,1 0,-1 1,1-1,-1 0,1 0,-1 1,1-1,-1 0,1 0,-1 0,1 1,-1-1,1 0,-1 0,0 0,0 0,0-1,0 0,0 1,0-1,0 1,0-1,1 0,-1 0,0 0,1 1,-1-1,0 0,1 0,-1 0,1 0,-1 0,1 0,-1-1,-10-27,2 0,0-1,2 0,-4-42,-1-127,12 161,2 0,2 0,1 0,2 0,2 1,26-71,-24 81,2 0,1 1,0 1,2 0,1 1,1 1,1 1,1 0,37-31,-47 45,0 1,0 0,0 1,17-9,-24 14,-1 0,1 0,0 0,0 0,0 1,0-1,0 1,0-1,0 1,-1 0,1 0,0 0,0 1,0-1,0 1,0 0,0 0,0 0,-1 0,1 0,0 0,-1 1,5 3,-2-1,-1 0,-1 0,1 0,-1 1,0 0,0 0,0-1,0 2,-1-1,0 0,0 0,0 1,-1-1,1 10,1 8,-1 1,-2 28,0-37,-13 144,2-21,10-127,1 0,0 0,1 0,0 0,1 0,4 11,-5-18,0 0,1 0,0-1,0 1,0-1,0 1,0-1,1 0,0 0,-1 0,1 0,0 0,0-1,1 1,-1-1,1 0,-1 0,1 0,6 2,5 0,0-1,0-1,1 0,-1-1,0 0,1-2,-1 1,22-5,-20 2,1 1,0 1,0 1,0 1,30 4,-44-4,0 0,1 0,-1 0,0 1,1 0,-1-1,0 1,0 1,-1-1,1 1,0-1,-1 1,1 0,-1 0,0 1,0-1,0 1,-1-1,1 1,-1 0,0 0,0 0,0 0,-1 1,1-1,-1 0,0 1,0-1,-1 1,1-1,-1 1,0-1,0 1,0-1,-2 8,-1 2,0-1,-1 1,0-1,-1 0,-1-1,0 1,0-1,-1 0,-1-1,-15 19,-3-3,-2-2,0-1,-1-1,-1-1,-64 33,10-13,-104 34,172-69,0-2,-1 0,0 0,0-2,0 0,0-1,-21 0,-16-10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14.1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1 148,'8'-8,"1"0,0 1,0 0,1 0,-1 1,2 1,-1-1,1 2,-1-1,1 2,0-1,18-2,-19 5,1 1,0 0,-1 0,1 1,0 0,-1 1,1 0,-1 1,0 0,0 0,0 1,0 1,16 9,-10-4,-1 1,0 0,-1 1,0 0,-1 1,0 1,-1 0,-1 1,0 0,-1 1,-1 0,0 0,-1 1,-1 0,0 0,-2 1,0 0,-1 0,0 0,-2 1,0-1,-1 1,-1-1,-1 1,-5 33,1-20,-2-1,-11 31,15-53,0 1,-1-1,-1 0,0 0,0 0,0 0,-1-1,0 0,-1-1,-9 10,15-16,-1 0,1 1,-1-1,0 0,1 0,-1 0,0 0,0 0,1-1,-1 1,0 0,0-1,0 0,0 1,-2-1,3 0,0 0,1 0,-1-1,0 1,0 0,1 0,-1-1,0 1,1-1,-1 1,0-1,1 1,-1-1,1 1,-1-1,0 1,1-1,0 0,-1 1,1-1,-1 0,1 0,0 1,-1-1,1-1,-1-2,0-1,0 1,1-1,0 0,0 0,0 1,1-1,-1 0,1 1,0-1,3-7,10-26,3 0,27-46,51-71,-73 121,164-237,-147 218,-15 17,-21 28,-7 11,-11 14,0 6,1 1,1 0,1 1,1 0,1 1,-7 31,8-21,2 0,2 0,1 1,0 45,5-62,0-1,1 0,1 1,1-1,1-1,0 1,1-1,1 0,1 0,19 32,-17-36,0-1,1 0,1 0,0-1,0 0,1-1,1-1,-1 0,2 0,0-2,0 0,26 10,-17-10,0 0,0-2,1-1,0-1,0-1,0-1,0-1,0-1,0-1,0-2,0 0,0-2,0-1,36-13,17-17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14.6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28 222,'-2'-3,"-1"0,1 1,-1-1,1 0,0 0,0 0,1-1,-1 1,0 0,1-1,0 1,0-1,0 1,0-1,1 0,-1 1,1-1,0 0,0 1,1-8,0 6,1 0,-1 1,1-1,0 1,0-1,1 1,-1 0,1 0,0 0,0 0,0 0,0 1,1 0,-1-1,6-2,7-5,0 0,1 1,1 1,27-11,-36 17,0 0,0 0,0 1,1 0,-1 1,1 0,-1 0,1 1,-1 0,1 1,12 2,-19-2,-1-1,1 1,-1-1,1 1,-1 0,0 0,1 0,-1 0,0 0,0 0,0 1,0-1,0 1,0-1,0 1,0 0,-1 0,1 0,0 0,-1 0,0 0,0 0,1 0,-1 1,0-1,-1 0,1 1,0-1,-1 1,1-1,-1 1,0-1,0 1,0-1,0 1,0-1,-1 1,0 3,-3 8,-1 0,-1 0,0-1,0 0,-13 17,7-9,10-17,0-1,1 0,-1 1,0 0,1-1,0 1,0 0,0 0,1 0,-1 0,1 0,0 0,0 0,0-1,1 5,0-5,0 1,0-2,1 1,-1 0,1 0,0 0,0-1,0 1,0-1,0 1,0-1,1 0,-1 0,1 0,0 0,-1 0,1-1,6 3,3 2,-1 0,1 0,-1 1,0 1,-1 0,1 0,8 11,-17-17,0 0,0 0,0 1,-1-1,1 1,-1 0,1-1,-1 1,0 0,0 0,0 0,-1 0,1 0,-1 0,1 0,-1 0,0 0,0 0,0 0,-1 0,1 0,-1 0,0 0,0 0,0-1,0 1,0 0,0 0,-1-1,1 1,-1-1,0 1,0-1,0 0,0 0,0 1,-4 1,-10 9,0-2,0 0,-1-1,-1 0,0-2,-30 11,-3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15.2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0 110,'0'-8,"8"-3,11 9,18 5,19 1,24-8,21-2,19-1,12-8,1 0,-16 2,-26-5,-30 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15.5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167 0,'-8'0,"-11"0,-9 0,-9 8,2 11,8 9,16 17,9 9,6 10,2 3,7 6,3 7,-3-3,6-6,-2-8,-3-13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15.9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343 46,'0'-2,"0"0,0 0,0 0,0-1,0 1,-1 0,1 0,-1 0,1 1,-1-1,0 0,0 0,0 0,0 0,0 1,0-1,0 0,-3-2,2 3,1 0,-1 0,0 1,0-1,0 0,0 1,0 0,1-1,-1 1,0 0,0 0,0 0,0 0,0 0,0 0,0 1,0-1,0 1,0-1,-3 2,-5 2,1 1,-1 0,0 1,1 0,0 0,1 1,-1 0,-13 15,2 1,0 1,-15 26,18-24,1 2,2 0,1 0,1 1,1 1,1 0,-5 33,12-46,1-1,1 1,0 0,2 0,0 0,4 24,-3-30,1 0,1 0,0 0,0 0,1-1,0 0,0 0,2-1,-1 1,12 12,-1-6,0 0,1-2,0 0,1-1,1 0,0-2,1-1,0 0,31 9,-1-3,0-3,1-3,54 5,-56-10,-1-3,68-5,-30-7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16.4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30 450,'0'-3,"-1"0,1 0,-1 0,0 0,0 0,-1 0,1 0,-1 1,-2-6,-11-23,14 27,1 0,0 0,0 0,0 1,0-1,0 0,1 0,-1 0,1 0,0 0,0 1,1-1,-1 0,1 1,0-1,0 1,0 0,0 0,1-1,-1 1,1 1,0-1,-1 0,1 1,1-1,-1 1,0 0,0 0,1 0,0 1,-1-1,1 1,3-1,7-2,-1 0,1 1,-1 1,1 0,0 1,0 1,0 0,18 2,-16 0,-1 1,1 1,-1 0,0 1,0 0,0 1,-1 1,26 16,-33-18,0 0,0 1,0 0,-1 0,0 1,0 0,-1 0,1 0,-2 1,1-1,-1 1,0 0,-1 1,0-1,0 1,-1-1,3 14,-4-2,0 0,-2 0,0 0,-1-1,-1 1,-1 0,0-1,-2 0,-12 30,10-29,-1-1,-1 0,-1 0,-1-2,0 1,-1-1,-1-1,-27 25,30-34,8-9,11-22,31-47,68-96,-31 51,40-82,-93 154,-3 0,24-76,-43 118,1-5,1 0,-1 1,-1-1,1 0,-1 0,0 0,-1 0,0 0,0 0,0-1,-3-7,3 14,0 1,0-1,-1 1,1-1,0 1,-1-1,1 1,0 0,-1-1,1 1,-1 0,1-1,-1 1,1 0,-1-1,1 1,-1 0,1 0,-1 0,1 0,-1-1,1 1,-1 0,1 0,-1 0,1 0,-1 0,0 0,1 0,-1 1,1-1,-1 0,1 0,-1 0,1 0,-1 1,1-1,-1 0,1 1,-1-1,0 1,-19 16,9-4,1 1,0 0,1 1,1 0,0 0,-9 26,4 0,-14 64,20-70,1 0,1 1,3-1,0 1,3 0,5 39,-4-60,1 1,0-1,1-1,1 1,1-1,0 0,1 0,0 0,1-1,0 0,1-1,1 0,0 0,0-1,1 0,23 16,-16-14,0-2,2 0,-1-2,1 0,0-1,1 0,34 6,-40-11,1-1,-1 0,1-1,-1-1,1 0,-1-1,1-1,-1 0,1-2,-1 1,19-9,6-7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16.8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1 116,'4'-6,"1"1,-1-1,0 0,-1 0,0 0,4-10,-5 11,0 0,0 0,0 1,1-1,-1 1,1 0,0-1,1 1,-1 0,1 1,5-5,-8 7,0 0,0 0,1 0,-1 1,0-1,1 0,-1 1,1-1,-1 1,1-1,-1 1,1 0,-1 0,1 0,-1 0,1 0,-1 0,1 0,-1 0,1 1,-1-1,0 0,1 1,-1-1,1 1,-1 0,0-1,1 1,-1 0,0 0,0 0,2 1,0 2,1 0,0 1,-1-1,0 1,0 0,-1 0,1 0,1 5,5 16,-1 1,-1 0,-2 0,-1 0,2 51,-14 141,7-197,0-8,-1 2,1 0,1 0,3 20,-3-32,1-1,-1 1,1-1,0 0,0 1,0-1,1 0,-1 1,1-1,0 0,0 0,0 0,0-1,0 1,1 0,-1-1,1 0,-1 1,1-1,4 2,0-1,-1-1,0 0,1 0,0 0,-1-1,1 0,0 0,0-1,-1 0,14-2,7-2,37-10,-41 8,65-15,-7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27.4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184 89,'-1'0,"0"-1,1 0,-1 1,0-1,1 0,-1 0,0 0,1 1,-1-1,1 0,0 0,-1 0,1 0,0 0,-1 0,1 0,0 0,0 1,0-1,0 0,0 0,0 0,0 0,0 0,0 0,0 0,1-2,1 1,-1 0,0 0,1 1,-1-1,1 0,-1 1,1-1,0 1,-1 0,1-1,4-1,3-1,0 0,0 0,0 1,17-4,-10 5,0 0,0 1,0 1,1 0,-1 1,0 1,-1 1,1 0,0 1,22 9,-32-11,-1 0,1 0,-1 1,1 0,-1 1,0-1,0 1,0 0,-1 0,1 0,-1 0,0 1,0 0,-1 0,0 0,1 0,-2 1,1-1,-1 1,1 0,-1 0,-1 0,1-1,-1 2,0-1,-1 0,0 0,1 0,-2 0,0 9,-2 1,-1-1,-1 1,0 0,-1-1,-1 0,0-1,-1 0,-17 24,-6 3,-53 53,42-53,-2-1,-1-3,-90 57,126-89,-1 0,0 0,0 0,-16 3,25-7,-1-1,0 0,1 1,-1-1,0 0,1 0,-1 0,0 0,1 0,-1 0,0 0,1-1,-1 1,0-1,1 1,-3-2,4 1,-1 1,0-1,0 0,1 0,-1 0,0 0,1 0,-1-1,1 1,0 0,-1 0,1 0,0 0,0-1,-1 1,1 0,0 0,0 0,0-1,1 1,-1 0,0 0,0 0,1 0,-1-1,1 0,3-10,0 0,1 0,0 0,1 1,0 0,8-10,52-65,-60 80,271-296,-218 240,73-65,-100 104,-32 23,0 0,1 0,-1 0,0 0,0-1,0 1,1 0,-1 0,0 0,0 0,0 0,1 0,-1 0,0 0,0 0,0 1,1-1,-1 0,0 0,0 0,0 0,1 0,-1 0,0 0,0 0,0 0,0 1,1-1,-1 0,0 0,0 0,0 0,0 1,0-1,0 0,1 0,-1 0,0 1,0-1,0 0,0 0,0 0,0 1,0-1,0 0,0 0,0 0,0 1,0-1,0 0,0 0,0 0,0 1,0-1,0 0,0 0,-1 0,1 1,0-1,0 0,0 0,0 1,-6 18,5-17,-24 68,8-24,-17 70,31-103,1 1,0-1,0 0,2 1,0-1,0 1,1-1,1 1,1-1,4 16,-5-21,1-1,1 0,-1 0,1-1,0 1,1-1,-1 1,1-1,1-1,-1 1,1-1,9 8,-4-7,0 1,0-2,0 1,0-1,1-1,0 0,14 2,6 0,0-3,0 0,0-2,0-2,37-5,10-5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17.1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21 284,'-8'0,"-2"7,7 4,22-1,14-2,19-2,15-2,13-3,9-8,-3-3,-8-9,-17-8,-19 1</inkml:trace>
  <inkml:trace contextRef="#ctx0" brushRef="#br0" timeOffset="1">257 48,'-8'-8,"-11"-2,-2-8,2 7,5 13,4 15,13 13,5 16,10 17,1 6,6 7,-2 6,4 6,-3-5,2 1,-3-7,-6-17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17.7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40,'8'-8,"3"-11,0 7,-3 12,-2 15,-2 20,6 21,1 17,15 11,11 8,7 4,4 3,2-9,1-11,-9-11,-3-18,-9-16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18.0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36 380,'-2'-36,"-1"0,-10-42,-4-41,17 115,-1-1,1 0,1 0,-1 0,1 0,-1 0,1 0,1 1,-1-1,1 0,0 1,0-1,0 1,4-6,-3 7,0 0,0 0,0 0,0 1,0-1,0 1,1 0,0 0,-1 0,1 0,0 1,0-1,0 1,0 0,0 0,0 1,7-1,7 1,0 0,-1 2,1 0,0 1,-1 0,0 2,0 0,0 1,26 13,-1 2,-1 3,54 40,-59-36,-2 1,0 1,-3 2,47 60,-57-63,-1 1,-1 1,-1 1,-2 0,-2 2,14 43,-24-64,0 0,-1 1,0 0,-2-1,1 1,-2 0,1 0,-2 0,0 0,-1 0,0 0,-1-1,-1 1,0-1,0 0,-2 0,1 0,-2-1,0 0,0 0,-13 16,1-6,-1-1,-1 0,-1-2,-1 0,-38 23,42-30,-1-1,-1 0,0-2,0 0,-1-2,0 0,-34 5,-3-7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18.6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68,'9'-6,"0"0,1 0,0 0,0 1,0 1,0 0,1 0,0 1,-1 1,1-1,13 0,-4 2,0 0,0 2,0 0,0 1,-1 1,1 1,-1 1,0 0,0 2,0 0,-1 1,0 1,-1 0,1 2,-2 0,0 1,0 0,-1 1,-1 1,15 18,-21-22,-1 1,0 1,-1 0,0-1,-1 2,-1-1,1 0,-2 1,0 0,-1 0,0 0,0 0,-2 0,0 1,0-1,-1 0,-1 0,0 0,-7 24,4-22,0 1,-1-1,-1 0,-1-1,0 1,0-2,-1 1,-1-1,-1 0,0-1,0-1,-1 1,0-2,-1 0,-22 14,33-23,0 0,0 0,0 0,1-1,-1 1,0 0,0-1,-1 1,1-1,-2 0,3 0,1 0,-1 0,1 0,-1 0,0 0,1 0,-1-1,1 1,-1 0,1 0,-1-1,1 1,-1 0,1 0,-1-1,1 1,-1-1,1 1,0-1,-1 1,1 0,0-1,-1 1,1-2,-1-1,0 0,1 0,-1 0,1-1,0 1,0 0,0 0,0-1,1 1,0 0,1-5,6-21,1 1,1 0,14-26,50-82,-34 62,1 1,-5 9,33-82,-91 199,7-20,-9 35,15-34,1 0,2 0,1 0,2 1,1 0,2 0,1-1,6 38,-4-52,2 0,0 0,0-1,2 0,1 0,0 0,1-1,1-1,1 1,0-2,1 1,1-2,1 0,0 0,21 17,-13-18,0-1,0 0,1-2,0 0,1-2,1-1,40 9,11-1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19.0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 96,'0'-5,"-1"-4,2-1,-1 0,1 1,0-1,4-10,-5 18,1 1,-1 0,1-1,-1 1,1 0,0 0,0 0,-1-1,1 1,0 0,0 0,0 0,0 0,0 0,0 1,1-1,1-1,-1 2,-1-1,1 1,0 0,0 0,-1 0,1 0,0 0,0 0,-1 0,1 1,0-1,-1 1,1-1,0 1,-1 0,1-1,-1 1,2 1,8 5,-1 0,-1 0,1 1,-1 0,-1 1,1 0,9 14,48 80,-41-61,116 173,49 82,-169-259,-1 1,-2 1,-2 0,-1 1,9 47,-17-53,-1 0,-2 0,-2 1,-1-1,-2 1,-8 58,-1-46,-1 0,-3 0,-2-2,-1 0,-3 0,-1-2,-39 58,14-34,-3-3,-3-2,-98 94,149-156,-98 85,88-78,0 0,-1-1,0-1,0 0,0 0,0-1,-19 4,-9-4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19.7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64 231,'0'1,"1"1,-1-1,0 0,1 1,-1-1,1 1,-1-1,1 0,0 0,-1 1,1-1,0 0,0 0,0 0,0 0,0 0,0 0,0 0,2 1,28 15,-21-13,14 7,1-1,1-1,0-2,0 0,0-2,1-1,-1-1,1-1,0-1,0-2,0 0,0-2,51-12,-67 12,-1-1,1 0,-1 0,0-1,-1 0,1-1,-1 0,0-1,0 0,-1 0,11-12,-16 15,1 0,-1 0,0 0,0-1,0 1,-1-1,0 1,0-1,0 0,0 0,-1 0,0 0,0-1,0 1,0 0,-1 0,0 0,0-1,-1 1,1 0,-1 0,0 0,-1-1,1 1,-4-7,1 5,0 1,0 0,-1 0,0 1,0-1,0 1,0 0,-1 1,0-1,0 1,0 0,0 1,-1-1,0 1,-13-4,1 1,0 1,0 0,-1 2,-32-2,34 4,0 2,0 0,0 1,0 1,0 0,1 2,-1 0,1 1,0 0,0 2,1 0,0 0,1 2,0 0,0 1,1 0,-25 26,25-21,0 1,1 0,1 1,0 0,2 1,0 0,1 1,1 0,1 0,1 1,0-1,2 1,0 1,-1 39,5-35,2 0,0-1,2 1,0-1,2 0,1 0,1 0,1-1,1 0,1-1,28 43,-26-47,1-1,1 0,1-2,0 1,1-2,0 0,1-1,1-1,1-1,-1 0,2-2,0 0,37 12,-38-16,-1-2,1 0,-1-1,1-1,27 0,-35-2,1-1,-1-1,0 0,0-1,1 0,-2-1,1 0,0-1,16-10,22-17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20.2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34 473,'-1'-7,"0"0,0 0,-1 1,0-1,0 1,-4-10,-7-21,11 30,1 0,0 0,0-1,0 1,1 0,0 0,1-1,0 1,0 0,0 0,1 0,3-9,-3 11,1 0,-1 1,1-1,0 1,1 0,-1-1,1 1,0 1,0-1,0 1,0-1,0 1,1 0,-1 1,1-1,0 1,9-3,18-3,0 1,0 1,0 2,1 2,0 0,48 6,-68-4,0 2,1 0,-1 0,0 1,0 1,-1 0,1 1,18 9,-26-11,0 0,0 1,0-1,-1 1,1 0,-1 0,0 1,0-1,-1 1,1 0,-1 0,0 0,0 0,-1 1,1-1,-1 1,-1-1,1 1,-1 0,0 0,1 10,-3 1,0 0,-1 0,-1-1,-1 1,0-1,-1 1,-1-1,0-1,-1 1,-16 24,11-18,-2-2,0 0,-1-1,-1 0,-33 29,148-130,-3-4,-5-4,118-148,-200 225,8-7,-1-2,-1 1,-1-2,-1 0,14-32,-27 54,0 1,1 0,-1-1,0 1,0 0,0-1,1 1,-1 0,0-1,0 1,0 0,0-1,0 1,1-1,-1 1,0 0,0-1,0 1,0-1,0 1,0 0,0-1,-1 1,1-1,0 1,0 0,0-1,0 1,0-1,-1 1,1 0,0-1,0 1,-1 0,1-1,-13 13,-4 17,2 0,0 1,2 0,-14 49,14-29,1 1,-5 63,15-86,1 1,2-1,0 1,2-1,1 0,2 0,0 0,2-1,1 1,1-2,1 0,2 0,0-1,2 0,1-1,0-1,2-1,1 0,0-2,2 0,0-1,35 24,-2-8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38.1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47,'-8'0,"14"0,21 0,23 0,18 0,14-8,9-3,4 1,-4 2,-11 2,-19 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38.4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188 29,'-8'-8,"-11"-2,-10 0,-8 9,2 14,7 12,9 10,7 15,13 15,8 4,1 7,-1-1,6 1,1-3,5-6,-1-16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38.8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216 26,'0'-1,"0"0,0 0,0 0,0 0,0 0,0 0,0 0,0 0,0 0,-1 0,1 0,0 0,-1 0,1 0,0 0,-1 0,0 0,1 0,-1 1,1-1,-1 0,0 0,0 0,1 1,-1-1,0 1,-1-2,1 2,0 0,-1 0,1 1,0-1,0 0,0 0,0 1,0-1,0 0,0 1,0-1,0 1,0 0,0-1,0 1,0 0,0-1,0 1,1 0,-1 0,0 0,0 0,1 0,-1 0,0 1,-11 19,1 1,0 0,2 0,-11 39,11-31,-17 48,4 0,4 1,3 1,3 1,-1 141,14-179,3 0,1-1,2 1,3-1,16 48,-14-58,1 0,2-1,1-1,1 0,2-2,1 0,29 32,-23-33,0-1,2-1,1-1,1-1,57 31,-72-45,0-2,1 0,-1 0,1-2,0 0,1-1,-1 0,1-2,0 0,0 0,-1-2,1 0,0-1,30-6,10-11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28.1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88,'0'-2,"1"1,-1-1,0 1,1 0,-1-1,1 1,0 0,-1-1,1 1,0 0,0 0,0 0,0 0,0 0,0 0,0 0,0 0,0 0,0 0,1 0,1 0,33-15,-26 13,16-7,0 1,0 2,34-5,-50 10,0 1,0 0,0 0,0 1,0 1,1 0,-1 0,-1 1,1 0,0 1,18 7,-25-9,-1 0,1 1,-1-1,1 1,-1-1,0 1,0 0,0 0,0 0,0 0,0 0,0 1,0-1,-1 0,1 1,-1-1,0 1,0 0,0-1,0 1,0 0,-1 0,1-1,-1 1,0 0,1 0,-2 6,-1 1,-1 1,0 0,0-1,-2 0,1 0,-6 10,4-11,2 1,-1 0,1 0,-3 12,7-20,0-1,0 0,0 1,-1-1,1 0,1 1,-1-1,0 0,0 1,0-1,1 0,-1 1,0-1,1 0,0 0,-1 1,1-1,0 0,-1 0,1 0,0 0,0 0,0 0,0 0,0 0,0 0,0 0,0-1,0 1,3 1,2 0,1 0,-1 0,1 0,0-1,7 1,8 2,-18-3,-1 0,1 0,-1 1,1-1,-1 1,0 0,1 0,-1 0,0 0,0 1,-1-1,1 1,0 0,-1 0,3 4,-4-6,0 1,0 0,0 0,-1 0,1 0,0 0,-1 0,0 1,1-1,-1 0,0 0,0 0,0 0,0 0,-1 0,1 1,0-1,-1 0,0 0,1 0,-1 0,0 0,0 0,0-1,0 1,-1 0,1 0,0-1,-2 2,-5 5,-1-1,0 0,0 0,0-1,0 0,-1-1,0 0,0-1,-21 6,-11 2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41.1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 0,'-3'42,"-3"-1,-2 0,-1 0,-16 42,7-22,-13 84,30-139,0 0,1 0,0 0,0 0,0 0,1-1,0 1,0 0,0 0,1 0,3 6,-3-7,0-2,1 1,-1 0,1 0,0-1,0 1,1-1,-1 0,1 0,-1 0,1-1,0 1,0-1,0 0,6 2,4 1,0-1,1-1,0 0,-1 0,1-2,0 0,0-1,0 0,0-1,-1-1,1 0,0-1,-1-1,0 0,0-1,22-10,-7 1,-1-2,0 0,-1-2,-1-1,-1-1,38-39,-29 21,31-46,9-11,-74 126,-17 245,-9 56,16-274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41.7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144 446,'14'-4,"-10"3,-5 16,-7 37,-29 98,-31 50,39-120,26-71,-10 32,13-39,-1 0,1 0,-1 0,1 0,0 0,0 0,0 0,0 0,0 0,0 0,0 0,1 0,-1 0,2 3,-2-5,0 0,1 1,-1-1,0 0,1 0,-1 0,0 1,1-1,-1 0,1 0,-1 0,0 0,1 0,-1 0,0 0,1 0,-1 0,1 0,-1 0,0 0,1 0,-1 0,1 0,-1 0,0-1,1 1,-1 0,0 0,1 0,-1 0,0-1,1 1,-1 0,0 0,0-1,1 1,-1 0,0-1,0 1,0 0,1-1,-1 1,0 0,0-1,0 1,0-1,8-11,-2 0,1 0,-2-1,1 0,5-22,-3 9,197-614,-189 590,44-92,-57 135,0 1,1 0,0 0,0 0,1 1,-1-1,8-5,-11 10,0 0,1 0,-1 0,0 1,0-1,1 1,-1-1,0 1,1-1,-1 1,1 0,-1 0,0 0,1 0,-1 0,1 0,-1 0,0 0,1 0,-1 0,0 1,1-1,-1 1,0-1,1 1,-1 0,0-1,0 1,0 0,1 0,-1 0,0 0,0 0,0 0,0 0,-1 0,1 0,0 0,0 0,-1 1,1 0,10 17,-1 1,-1 0,-1 0,-1 1,-1 0,-1 0,4 27,-1-6,38 221,4 20,-3-68,-46-208,0-1,1 1,0-1,0 0,1 1,0-1,0 0,7 10,2-7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42.0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94 218,'-8'-8,"-11"-3,-10 1,-1-6,22-1,20-5,32 1,24-4,25 2,12-2,5 2,-17 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42.4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0 340,'8'0,"11"0,17 0,20-8,7-2,10-1,8 3,-2 3,-14 1</inkml:trace>
  <inkml:trace contextRef="#ctx0" brushRef="#br0" timeOffset="1">329 58,'-8'-8,"-2"-11,-8-1,-1 9,3 16,-4 22,1 15,4 16,13 7,7 7,2 8,0-1,0 1,-3-4,-1-8,6-7,3-14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43.1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2 427,'-1'-23,"1"17,-1 1,1-1,0 0,0 0,1 1,2-11,-3 16,0 0,1 0,-1 0,0 0,0 0,1 0,-1 0,0 0,0 0,1 0,-1 0,0 0,1 0,-1 0,0 0,0 0,1 0,-1 0,0 0,0 1,1-1,-1 0,0 0,0 0,0 0,1 1,-1-1,0 0,0 0,0 0,1 1,-1-1,0 0,0 0,0 1,0-1,0 0,0 0,0 1,1-1,-1 0,0 0,0 1,0-1,0 1,8 16,4 33,12 99,-14-78,24 160,-29-187,-8-34,-1-11,-6-16,1-9,2 1,1-1,-3-30,0-1,0-2,2 0,3-1,2 0,14-118,-10 160,1 1,0-1,1 1,1 1,1-1,1 0,0 1,1 1,0-1,18-23,-18 30,0 0,0 1,0 0,1 0,0 1,1 0,0 1,0 0,0 0,1 1,-1 1,1 0,0 0,1 1,-1 0,23-2,-29 5,0-1,0 1,0 0,0 0,0 1,0 0,0 0,0 0,0 0,0 1,0 0,0 0,-1 0,1 0,-1 1,1 0,6 5,-6-2,0-1,0 1,0 0,-1 1,0-1,0 1,-1 0,0 0,0 0,3 13,0 5,-2 0,-1 0,-1 0,-1 1,-1-1,-5 29,-28 122,2-20,30-149,0 0,1 0,0 0,0 0,0 0,1-1,2 10,-3-14,1 0,0 0,0 0,0 0,0 0,0 0,0-1,0 1,1 0,-1-1,0 1,1-1,0 1,-1-1,1 0,0 0,-1 0,1 0,0 0,0 0,0 0,0 0,0-1,0 1,0-1,4 1,9-1,0 0,0-1,30-5,-29 3,1 0,-1 1,1 1,32 3,-45-2,-1 1,1 0,0 0,-1 0,1 0,-1 1,1-1,-1 1,0 0,0 0,0 0,0 0,0 1,0-1,0 1,-1-1,1 1,-1 0,0 0,0 1,0-1,0 0,-1 0,1 1,-1-1,2 7,-1-1,-1 0,0 1,0-1,-1 1,0-1,-1 1,0-1,0 1,-4 13,-2 1,-1 0,-15 32,14-39,0 0,-1-1,-1 0,0 0,-1-1,-1-1,-29 26,35-34,-1 1,0-1,0-1,-1 0,1 0,-1 0,0-1,0-1,-1 0,1 0,-1 0,0-2,0 1,1-1,-1 0,0-1,-12-1,-9-6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43.4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29,'0'-1,"0"-1,0 1,0 0,1 0,-1-1,0 1,1 0,-1 0,1-1,0 1,-1 0,1 0,0 0,0 0,-1 0,1 0,0 0,0 0,0 0,0 1,0-1,1 0,-1 1,0-1,0 0,0 1,0 0,1-1,-1 1,0 0,1-1,-1 1,0 0,0 0,1 0,-1 0,0 0,1 1,1-1,3 1,1 0,-1 0,0 0,1 1,-1 0,0 0,7 3,5 6,0 1,-1 1,-1 0,0 1,-1 0,0 1,-1 1,19 29,2 8,44 91,-53-88,-2 0,-3 1,-2 2,-3 0,-3 1,10 94,-20-117,-1 0,-2 1,-2-1,-1 0,-2 0,-1 0,-2 0,-2-1,-1-1,-2 0,-33 64,31-73,-1-1,-1 0,-2-1,0-1,-41 37,22-31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44.1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36 284,'-1'-4,"1"0,-1 1,-1-1,1 1,0-1,-1 1,1 0,-5-6,-7-19,11 23,0 0,1-1,0 1,0-1,1 1,-1-1,1 1,0-1,1 1,-1-1,1 1,0-1,1 1,-1-1,1 1,0 0,4-7,-3 7,1 1,-1-1,1 1,0 0,1 0,-1 0,1 0,-1 1,1 0,0 0,0 0,1 1,-1 0,0-1,1 2,9-3,-4 2,-1 0,1 1,0 0,-1 1,1 0,0 0,0 1,-1 1,1 0,-1 0,1 1,-1 0,0 1,0 0,-1 1,1 0,-1 0,0 1,0 0,-1 1,1 0,-2 0,1 1,-1 0,0 0,-1 1,0 0,0 0,-1 0,0 1,0 0,-1-1,-1 2,1-1,2 18,-4-10,-1 0,-1 1,-1-1,0 0,-1 1,-1-1,-1 0,-1-1,0 1,-1-1,-1 0,-1 0,-9 15,-6 6,-1-1,-2-2,-1 0,-43 40,65-69,2-2,-1 0,0 0,0 0,0-1,-1 1,1-1,-1 0,-9 4,14-7,0 0,0 0,-1 0,1 0,0 0,0 0,0 0,0 0,-1 0,1 0,0 0,0 0,0-1,0 1,-1 0,1 0,0 0,0 0,0 0,0-1,0 1,0 0,0 0,0 0,-1 0,1-1,0 1,0 0,0 0,0 0,0 0,0-1,0 1,0 0,0 0,0 0,0-1,0 1,0 0,0 0,0 0,0 0,1-1,-1 1,0 0,0 0,0 0,0 0,0-1,0 1,0 0,0 0,1 0,-1 0,0 0,0 0,0-1,0 1,1 0,-1 0,9-18,0 0,2 1,24-33,6-6,121-226,-50 80,-94 173,-7 12,0-1,-2 0,14-32,-54 149,9-31,-14 74,29-105,1 0,2 1,2 0,3 55,0-82,0 0,1 1,1-1,-1 0,2 0,-1 0,1-1,1 1,0-1,1 0,0-1,0 1,1-1,0 0,1-1,0 1,0-2,1 1,10 7,-5-7,0-1,1 0,0 0,0-2,0 0,1 0,0-2,0 0,26 2,-21-5,1 0,-1-1,0-1,1 0,-1-2,34-11,5-8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44.7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20 149,'0'-4,"-1"-1,0 0,0 0,0 0,0 1,-5-9,5 11,0-1,0 1,0 0,0-1,0 1,0 0,1-1,-1 1,1-1,-1 0,1 1,0-1,0 1,0-1,1 1,-1-1,1 1,-1-1,1 1,0-1,0 1,0 0,0-1,0 1,3-4,0 2,0 0,1 1,0-1,0 1,0 0,0 1,0-1,0 1,1 0,-1 0,1 0,-1 1,1 0,11-1,4 1,1 0,35 3,-53-2,0 0,0 1,1-1,-1 1,0 0,0 0,0 1,0-1,0 1,-1 0,1 0,0 0,-1 0,0 1,1-1,-1 1,0 0,0 0,0 0,-1 0,1 1,-1-1,0 1,0 0,0-1,0 1,-1 0,1 0,-1 0,0 0,0 0,-1 0,1 1,-1-1,0 0,0 5,-1 6,1 1,-2-1,0 1,-1-1,-1 0,0 0,-1 0,-1-1,0 0,-1 0,0 0,-18 23,25-37,0 0,0 0,0 0,0 0,0 1,-1-1,1 0,0 0,0 0,0 0,0 0,0 0,0 0,0 0,0 0,0 0,0 0,0 1,0-1,0 0,0 0,0 0,0 0,0 0,0 0,0 0,0 0,0 1,0-1,0 0,0 0,0 0,0 0,0 0,0 0,0 0,0 0,0 0,0 1,0-1,0 0,0 0,0 0,0 0,1 0,-1 0,0 0,0 0,0 0,0 0,0 0,0 0,0 0,0 0,0 0,1 0,-1 0,0 1,0-1,11-2,17-6,-25 7,12-3,3-3,0 2,0 0,1 1,23-1,-38 4,-1 1,0 0,1-1,-1 2,0-1,0 0,1 1,-1-1,0 1,0 0,1 0,-1 0,0 1,0-1,0 1,-1 0,1-1,0 1,-1 1,1-1,-1 0,1 0,-1 1,0 0,0-1,0 1,-1 0,1 0,-1 0,1 0,1 6,-2-4,0 0,0 0,0 1,-1-1,0 0,0 1,0-1,0 0,-1 1,0-1,0 0,-1 1,-3 9,1-8,0 0,0 0,-1 0,1-1,-2 1,1-1,-1 0,-9 8,2-4,-1-1,0 0,-1-1,0 0,0-1,0-1,-1 0,-25 5,14-6,-48 2,31-7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45.5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39 155,'-8'0,"-10"0,5 0,13 0,23 0,24 0,27-8,25-3,21 1,4-6,-9-1,-10 3,-13 3,-16-3,-27-1,-31-5,-19 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45.9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142 50,'-8'-8,"-2"-10,-8-4,-1 20,3 25,4 17,5 18,2 15,3 11,-6 7,-2 4,1-6,1-10,3-11,2-8,2-15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28.9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19 219,'-1'0,"0"0,1 0,-1 0,0 0,1 0,-1 0,0 0,1 0,-1 0,0 0,1 1,-1-1,0 0,1 0,-1 1,1-1,-1 0,1 1,-1-1,1 0,-1 1,1-1,-1 1,1-1,-1 1,1-1,0 1,-1 0,1-1,0 1,-1-1,1 1,0 0,0-1,0 1,-1 0,1-1,0 1,0 0,0-1,0 1,0 0,0-1,1 1,-1 0,0-1,0 1,0 0,1-1,-1 1,0-1,0 1,1 0,-1-1,1 1,-1-1,1 1,-1-1,0 1,1-1,0 0,-1 1,1-1,-1 1,1-1,1 1,6 2,1 0,0 0,1 0,-1-1,0-1,1 1,-1-2,0 1,11-2,3 2,72-2,147-20,-123 7,-98 12,0-1,-1-1,1 0,25-11,-40 13,0 0,0-1,0 1,-1-1,0-1,1 1,-1-1,0 0,-1 0,1-1,-1 1,1-1,-2 0,1 0,0 0,-1-1,0 1,3-9,-5 11,0 0,0 0,-1 1,1-1,-1 0,0 0,1 1,-1-1,-1 0,1 0,0 0,-1 0,1 1,-1-1,0 0,0 1,0-1,-2-3,0 2,1 1,-1 0,0-1,0 1,0 0,-1 0,1 1,-1-1,1 1,-9-4,1 1,-1 1,0 0,0 0,0 1,-1 1,1 0,-18 0,-1 3,0 1,0 1,-1 2,2 1,-1 2,1 0,-38 18,32-11,1 3,1 0,1 3,1 0,-47 41,68-51,1 0,-1 1,2 1,-1-1,2 2,0-1,1 1,0 0,1 1,0-1,-6 28,10-33,1 1,0-1,0 1,1-1,0 1,0-1,1 1,1-1,2 11,-2-13,0-1,1 0,0 0,0 0,0 0,1-1,-1 1,1-1,1 0,-1 0,1 0,0 0,0-1,6 4,3 0,0 0,1-1,0-1,0 0,1-1,-1 0,1-2,25 4,137 2,-146-8,22 0,0-3,0-1,0-3,-1-2,0-3,66-22,-40 2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46.2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301 21,'1'0,"-1"-1,0 0,0 0,0 1,0-1,0 0,-1 0,1 1,0-1,0 0,0 0,-1 1,1-1,0 0,0 1,-1-1,1 0,-1 1,1-1,-1 1,1-1,-1 0,1 1,-1-1,1 1,-1 0,0-1,1 1,-1-1,0 1,1 0,-1 0,0-1,0 1,1 0,-1 0,0 0,0 0,1 0,-1 0,0 0,0 0,1 0,-1 0,0 0,0 0,1 1,-1-1,0 0,-1 1,-1 1,-1-1,0 1,1 0,-1 0,1 0,0 0,0 0,0 1,-4 3,-6 13,1-1,1 2,0 0,1 0,-12 40,10-28,-87 279,83-244,4 0,-7 123,18-162,2 1,1-1,1 1,2-1,0 0,2-1,1 1,18 38,-17-46,1-1,1 0,1-1,1 0,0-1,1 0,1-1,1-1,0 0,1-1,31 19,-16-15,0-2,0-1,1-2,57 15,-34-15,1-2,63 3,-25-9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47.3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46 175,'-2'-1,"-1"1,0-1,1 1,-1-1,1 0,-1 0,1 0,0 0,-1-1,1 1,0 0,-2-3,3 4,0-1,0 0,0 1,0-1,1 0,-1 1,0-1,1 0,-1 0,0 1,1-1,-1 0,1 0,-1 0,1 0,0 0,-1 0,1 0,0 0,0 0,0 0,-1 0,1 0,0 0,0 0,1 0,-1 0,0 0,0 0,0 0,1-2,2 0,0-1,0 1,0 0,0-1,1 2,-1-1,1 0,0 1,-1-1,9-2,45-16,-48 18,61-18,139-26,-199 46,-1 0,1 1,-1 0,18 2,-25-2,0 0,0 1,0-1,0 1,0-1,0 1,0 0,0-1,0 1,0 0,-1 0,1 1,0-1,-1 0,1 1,-1-1,1 0,-1 1,0 0,0-1,0 1,0 0,0 0,0-1,0 1,0 0,-1 0,2 4,-2 1,0 0,-1 0,1-1,-2 1,1 0,0 0,-1-1,-1 1,1-1,-1 1,0-1,0 0,-1 0,0 0,-5 6,-11 13,-44 43,58-62,-87 74,23-21,55-40,15-19,-1 0,1 0,0 1,0-1,0 0,0 0,0 0,0 1,0-1,0 0,0 0,0 1,0-1,1 0,-1 0,0 1,0-1,0 0,0 0,0 0,0 1,0-1,1 0,-1 0,0 0,0 0,0 1,0-1,1 0,-1 0,0 0,0 0,0 0,1 0,-1 0,0 1,0-1,0 0,1 0,-1 0,0 0,1 0,39-4,-32 2,86-14,126-7,-207 23,0 1,-1 0,1 0,0 1,-1 1,1 0,20 9,-29-11,0 1,-1-1,1 1,-1 0,1 0,-1 1,0-1,0 0,0 1,0 0,0 0,-1 0,1 0,-1 0,0 0,0 1,0-1,0 1,-1-1,0 1,1 0,-1 0,0 0,-1 0,1-1,-1 1,1 0,-2 7,0-6,0-1,0 1,-1 0,1-1,-1 1,0-1,-1 0,1 0,-1 0,1 0,-1 0,-1 0,1-1,-6 6,-5 3,-1-1,-21 12,35-22,-27 14,-2 0,1-3,-2 0,-56 13,17-5,22-4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48.1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1 463,'0'-3,"1"0,0-1,0 1,0 0,1 1,-1-1,1 0,-1 0,1 1,0-1,0 1,0-1,1 1,4-4,-7 6,0 0,1 0,-1 0,0 0,1 0,-1 0,0 0,1 0,-1 0,0 0,1 0,-1 0,0 0,1 0,-1 0,0 0,1 1,-1-1,0 0,1 0,-1 0,0 1,0-1,1 0,-1 0,0 1,0-1,0 0,1 1,-1-1,0 0,0 1,0-1,0 0,0 0,0 1,1-1,-1 1,0-1,3 18,-2-16,24 238,5 92,-33-476,5-251,1 360,1 1,1-1,2 1,1 1,2-1,20-46,-24 67,1 0,-1 1,2-1,0 2,0-1,1 1,0 1,1-1,0 2,1-1,0 1,1 1,0 0,0 1,0 0,1 1,0 0,19-5,-29 10,1-1,0 2,1-1,-1 0,0 1,0 0,0 0,0 0,0 0,0 1,0-1,0 1,0 0,0 0,0 1,0-1,0 1,-1 0,1 0,-1 0,1 0,-1 1,0-1,0 1,0 0,0 0,0 0,-1 1,1-1,-1 0,0 1,0 0,0-1,-1 1,3 6,1 6,-1 1,0-1,-1 1,-1-1,0 1,-1 0,-2 22,-5 5,-1-1,-1 0,-3-1,-2 0,-23 53,31-82,-1 1,2 0,0 0,1 1,-3 22,6-33,0-1,0 1,0 0,1-1,0 1,-1 0,1-1,0 1,1-1,-1 1,1-1,-1 0,1 1,0-1,0 0,1 0,-1 0,0-1,1 1,0-1,0 1,-1-1,2 0,-1 0,0 0,0 0,5 1,16 6,0 0,38 6,-31-8,42 16,-64-20,-1 1,0 0,0 0,0 1,0 0,-1 0,0 1,0 0,9 10,-14-13,0 0,0-1,0 1,0 0,0 0,0 1,-1-1,0 0,1 0,-1 1,0-1,-1 1,1-1,-1 1,1-1,-1 1,-1 6,0-5,0 0,-1-1,1 1,-1 0,0-1,0 1,-1-1,1 0,-1 0,0 0,-5 5,-6 5,-1-1,0 0,-1-1,0-1,-20 10,1-1,0-3,-1 0,-1-2,-48 12,63-22,0 0,1-2,-1 0,-1-2,1 0,0-1,0-2,0 0,-25-6,9-3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48.5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95,'8'0,"11"0,18-8,19-3,16 1,11 2,8-6,12 0,-3 2,-3 3,-9 4,-20 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48.8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 19,'-2'0,"-1"0,0-1,1 1,-1-1,0 0,1 0,-1 0,1 0,-5-3,6 3,0 0,-1 0,1 0,0 1,0-1,-1 0,1 1,-1-1,1 1,0 0,-1-1,1 1,-1 0,1 0,-1 0,1 0,-1 0,1 0,-1 0,1 0,-1 1,1-1,-1 0,1 1,0 0,-1-1,1 1,0 0,-1-1,1 1,0 0,-2 2,1-1,-1 1,1 0,0-1,0 1,1 0,-1 0,0 0,1 0,0 0,0 0,0 1,0-1,0 6,-2 49,3-39,2 49,3 0,2 0,4 0,3-1,2-1,40 100,-52-154,1-1,1 1,0-1,0 0,1 0,0-1,1 0,1 0,-1 0,19 13,6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49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206 101,'3'-4,"0"-1,0 1,0-1,0 0,-1 0,0 1,0-1,0-1,-1 1,0 0,1-7,-1 11,-1 0,0 0,0 0,1-1,-1 1,0 0,0 0,0 0,0 0,0 0,0-1,-1 1,1 0,0 0,0 0,-1 0,1 0,-1 0,1 0,-1 0,1 0,-1 0,0 0,1 0,-1 0,0 0,0 1,0-1,0 0,0 1,0-1,0 0,0 1,0-1,0 1,0 0,0-1,0 1,0 0,0-1,0 1,0 0,-1 0,1 0,0 0,0 0,0 0,0 1,0-1,-1 0,1 1,0-1,0 0,-2 2,-6 2,0 0,0 1,0 0,0 0,1 1,0 0,0 0,1 1,-1 0,1 1,1 0,-10 14,3-3,2 0,0 1,2 0,-14 38,20-45,-1 0,1 0,1 1,1-1,0 1,0-1,1 1,1-1,1 1,-1-1,2 0,0 1,1-1,0-1,1 1,0 0,1-1,0 0,1-1,1 1,0-1,0-1,1 1,0-1,1-1,19 15,-5-8,0-1,1-1,0-2,1 0,37 10,-42-15,1-2,0 0,0-2,0 0,1-1,-1-2,28-2,3-10,-14-5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49.6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91,'-3'-4,"0"0,0 0,1 0,-1-1,1 1,0-1,0 0,0 1,1-1,-3-10,4 14,0 0,0-1,0 1,0 0,0 0,0-1,0 1,0 0,1-1,-1 1,0 0,1 0,-1-1,1 1,-1 0,1 0,0 0,1-2,-1 2,0 0,1 1,-1-1,0 0,1 1,-1-1,1 1,-1-1,1 1,-1 0,0 0,1 0,-1 0,1 0,-1 0,1 0,-1 0,1 0,-1 1,3 0,14 4,-1 1,0 1,0 0,0 1,24 17,75 61,-87-60,-1 0,-1 2,-1 1,-2 1,-1 1,-1 1,-2 0,-1 2,-2 1,-1 0,20 69,-28-75,-2 2,-1-1,-1 1,-1 0,-2-1,-4 51,0-57,-1 1,-1-1,-2-1,0 1,-1-1,-1 0,-1-1,-25 40,15-37,-1 0,0-2,-2 0,-1-2,-41 30,31-25,-5 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50.1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73 274,'-9'-10,"0"0,0 0,1-1,1 0,0 0,0-1,-7-19,13 27,0 1,1-1,-1 0,1 1,0-1,0 1,1-1,-1 0,1 1,-1-1,1 1,0-1,1 1,-1 0,1-1,-1 1,1 0,0 0,0 0,0 0,0 0,1 0,-1 1,1-1,0 1,0 0,4-3,4-3,1 1,0 0,0 1,0 0,1 1,14-4,-12 5,0 1,1 0,-1 1,1 1,-1 0,1 2,-1-1,1 2,-1 0,16 5,-22-5,0 0,0 1,0 1,-1-1,1 1,-1 1,0 0,0 0,-1 0,1 1,-1 0,-1 1,1-1,-1 1,0 0,0 1,-1 0,5 9,-4-2,0 1,-1 1,-1-1,-1 1,0 0,-1-1,0 1,-2 0,0 0,-1 0,0 0,-2 0,0 0,-1-1,0 1,-8 16,-3 6,-2-1,-2-1,-1 0,-2-2,-35 45,28-47,20-24,6-9,10-19,51-95,88-130,-19 36,-110 175,15-42,-12 25,-26 70,-6 42,3-12,-3 8,-7 26,4 1,-6 115,20-185,2-1,-1 1,2-1,0 0,1 1,7 21,-7-29,0 0,0 0,1 0,0-1,0 1,1-1,-1 0,1 0,1-1,-1 1,1-1,0 0,13 7,0-1,0-2,1 0,0-1,1-2,0 0,0-1,0 0,1-2,-1-1,1-1,0 0,-1-2,29-4,-42 3,0 0,1-1,14-6,11-12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50.4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42,'5'-5,"1"1,0 0,0 0,0 1,0 0,0 0,1 0,0 1,-1 0,1 0,12-1,-8 2,0-1,0 2,0 0,0 0,0 1,17 3,-22-3,0 1,0 0,1 0,-2 1,1 0,0 0,0 0,-1 0,0 1,0 0,0 0,0 1,0-1,-1 1,5 7,-4-4,-1 0,1 0,-2 1,0-1,0 1,0 0,-1-1,0 1,1 17,-3 1,0 0,-2-1,-1 1,-2 0,0-1,-12 35,5-27,-13 50,24-77,-1 0,1 1,1-1,-1 0,1 0,1 0,-1 1,1-1,3 9,-3-13,0-1,0 1,0-1,0 1,1-1,-1 0,1 0,0 1,0-1,0-1,0 1,0 0,0 0,0-1,0 1,1-1,-1 0,1 1,-1-1,1 0,-1-1,1 1,0 0,-1-1,6 1,5 0,0-1,1 0,-1-1,13-3,-22 3,158-28,-90 14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51.7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42,'-8'0,"-3"8,9 2,12 8,13 1,10-3,16-4,7-13,11-5,9-10,0-2,3 2,-4 3,-6 5,-16-6,-8 1,-4 2,-9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29.6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1 223,'0'-3,"1"0,-1-1,1 1,0 0,0-1,1 1,-1 0,1 0,-1 0,1 0,0 1,0-1,0 0,1 1,-1-1,1 1,-1 0,1 0,0 0,0 0,0 0,0 1,0-1,6-1,5-2,0 0,0 1,1 0,17-2,-11 3,1 1,-1 1,0 1,1 1,-1 0,41 9,-55-8,0 0,0 0,0 1,0-1,0 2,-1-1,0 1,1 0,-1 0,-1 0,1 1,-1 0,1 0,-1 1,-1-1,1 1,-1 0,0 0,0 1,-1-1,0 1,0 0,3 12,-5-14,0 0,0 1,-1-1,0 0,0 1,0-1,-1 0,1 1,-1-1,-1 0,1 1,-1-1,0 0,0 0,0-1,-1 1,1 0,-1-1,-5 7,-3 1,0 0,-1-1,-1 0,1 0,-16 8,-3-4,31-15,0 0,-1 0,1 1,0-1,-1 0,1 0,-1 0,1 0,0 0,-1 0,1 0,-1 0,1 0,0 0,-1 0,1 0,-1-1,1 1,0 0,-1 0,1 0,0 0,-1-1,1 1,0 0,-1-1,1 1,0-1,0 0,0 0,0 0,0 0,0 1,0-1,0 0,0 0,0 0,1 1,-1-1,0 0,0 0,1 0,-1 1,1-1,0-1,17-24,1 0,0 2,2 0,33-29,8-10,140-157,-191 213,-10 14,-10 18,-18 18,17-28,0-1,1 2,1-1,0 1,-6 20,13-31,0 1,0-1,0 0,1 1,-1-1,1 1,1-1,-1 0,1 1,0-1,0 0,0 1,1-1,0 0,0 0,0 0,1 0,0-1,-1 1,2-1,5 7,-1-2,0-1,1 0,0 0,1-1,0 0,0-1,0 0,1-1,-1 0,18 5,-2-2,0-2,1 0,40 2,-17-5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52.1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97 89,'-1'-6,"-1"-1,1 1,-1 0,-1-1,1 1,-1 0,0 0,0 1,-1-1,1 0,-8-7,10 12,1 1,-1-1,1 0,-1 1,1-1,-1 1,0-1,1 1,-1-1,1 1,-1 0,0-1,0 1,1 0,-1-1,0 1,0 0,1 0,-1 0,0-1,0 1,0 0,1 0,-1 0,0 1,0-1,0 0,1 0,-1 0,0 0,0 1,1-1,-1 0,0 1,1-1,-1 1,0-1,1 1,-1-1,0 1,1-1,-1 1,1-1,-1 1,0 1,-1 2,0 0,-1 1,2-1,-1 0,0 1,-1 7,-2 18,2 1,0-1,3 49,15 95,-5-74,0 18,33 150,-42-262,0 0,0-1,1 1,0 0,0-1,0 1,1-1,0 0,0 0,0 0,0 0,1 0,8 8,12-1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52.8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0 132,'1'-3,"-1"0,1 0,0 0,0 0,0 0,0 0,1 1,-1-1,1 1,0-1,-1 1,1-1,0 1,1 0,-1 0,3-2,42-29,-32 24,0 2,0 0,1 1,1 0,-1 2,0 0,1 0,0 2,0 0,0 1,0 0,0 2,29 4,-35-4,0 2,0 0,0 0,0 1,-1 0,1 0,-1 2,0-1,-1 1,1 0,-1 1,0 0,-1 1,0 0,0 0,-1 1,0 0,0 0,-1 0,0 1,7 17,-6-8,-1 1,-1-1,-1 1,-1 0,-1 0,0 0,-1 1,-2-1,0 0,-7 37,-1-14,-1-1,-3 0,-1-1,-21 41,11-32,-2-2,-3-1,-1-1,-2-2,-72 77,80-102,24-19,0 0,0 0,0 0,0 0,1 0,-1 0,0 0,0 0,0 0,0 0,0 0,0-1,0 1,0 0,0 0,0 0,-1 0,1 0,0 0,0 0,0 0,0 0,0 0,0 0,0 0,0 0,0 0,0 0,0 0,0 0,0 0,0 0,0 0,0-1,0 1,0 0,0 0,0 0,0 0,0 0,-1 0,10-10,15-12,31-10,1 3,2 3,99-32,-132 49,30-11,106-22,-118 36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53.2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411 60,'0'-3,"0"0,0 0,0 0,0 0,-1 0,1 0,-1 1,0-1,0 0,0 0,0 0,-1 1,-2-6,3 7,-1 0,0-1,1 1,-1 0,0 0,0 0,0 0,0 0,0 0,0 0,0 1,0-1,0 1,0-1,0 1,0 0,0 0,0 0,-1 0,-2 1,-3 0,1 1,0 0,0 0,0 1,0-1,1 2,-1-1,1 1,-1 0,1 0,-10 10,-8 8,-28 34,46-49,-21 25,1 1,-29 52,42-63,2 0,0 1,2 0,0 1,-7 33,15-50,0 0,0 1,0-1,1 0,0 1,0-1,1 1,0-1,0 0,1 0,0 1,0-1,1 0,3 7,-1-6,0 0,1-1,0 1,0-1,0-1,1 1,0-1,0 0,0-1,9 5,12 5,1-2,0-1,1-1,0-1,48 8,4-2,1-4,0-3,94-2,-109-13,-19-4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53.6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48 127,'-8'0,"-2"8,-9 3,8-1,14-2,22-2,14-11,26-3,17-10,10 0,7-7,-7 2,-2 4,-9-2,-10 3,-17 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54.0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64 22,'-8'0,"-2"-8,-8-3,-1 9,11 12,7 21,11 21,5 10,6 10,1 8,5 0,-3 1,-5-4,-6-8,-5-8,4-13,0-16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54.4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11,'0'-8,"0"5,8 12,3 11,-1 19,6 19,0 15,-2 11,4 0,-1 1,-3-5,3-17,0-19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54.8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28 250,'-1'-6,"0"-1,0 1,0 0,-1-1,0 1,-4-9,-7-25,12 35,1 0,0 0,0 0,1-1,-1 1,1 0,0 0,1 0,-1 0,1 0,0 0,0 1,0-1,1 1,0-1,-1 1,2 0,-1 0,0 0,1 0,0 1,0-1,0 1,0 0,0 0,1 0,4-1,2-2,1 1,0 0,-1 1,1 0,1 1,-1 0,0 1,1 1,-1 0,16 0,2 4,1 1,-1 2,-1 1,1 1,-2 1,1 2,40 20,-30-9,-1 1,0 1,-2 2,49 47,-70-59,-1 1,0 1,-2 0,0 0,0 2,-2-1,0 1,14 38,-19-42,-1 0,-1 0,0 1,-1-1,0 1,-1-1,-1 1,0 0,-1-1,-1 1,0-1,-1 1,-6 18,-1-10,0 0,-1-1,-1 0,-1-1,-1-1,-1 0,-1 0,0-2,-2 0,0-1,-1-1,-32 22,29-23,-1-1,0-1,-1-2,-1 0,0-1,0-1,-1-2,0 0,0-2,-1-1,-37 1,1-8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55.2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63,'1'-3,"-1"-1,1 1,1 0,-1 0,0 0,1 0,0 0,-1 0,1 0,0 0,0 1,1-1,-1 1,1 0,-1 0,1-1,0 2,0-1,-1 0,1 0,1 1,-1 0,0 0,0 0,0 0,6-1,3 1,0 1,-1 0,1 1,-1 1,1-1,-1 2,0 0,0 0,0 1,15 7,13 8,51 34,-83-48,24 15,-1 1,-1 2,-1 0,-1 3,-1 0,-1 1,-2 1,0 2,-3 0,0 1,-2 1,-1 1,-1 1,-2 0,-2 0,9 41,-11-33,-2 0,-2 1,-2 0,-2 0,-4 54,0-69,-2 0,-1 0,-1 0,-1-1,-2 1,-1-2,0 1,-29 47,22-49,0 0,-2-1,-1-1,0-1,-2 0,-38 28,27-27,-2-1,0-1,-1-2,-51 19,7-8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55.6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183 8,'0'1,"0"0,0-1,0 1,-1-1,1 1,0 0,-1-1,1 1,-1-1,1 1,-1-1,1 1,-1-1,1 0,-1 1,1-1,-1 1,1-1,-1 0,0 0,1 1,-1-1,1 0,-1 0,0 0,1 0,-1 1,0-1,1 0,-1 0,0 0,1-1,-1 1,0 0,1 0,-1 0,0 0,1-1,-1 1,1 0,-1 0,0-1,1 1,-1-1,1 1,-1 0,1-1,-1 1,1-1,0 1,-1-1,1 0,-1 1,1-1,0 1,0-1,-1 0,1 1,0-1,0 1,0-1,0 0,-1 1,1-1,0 0,0 1,0-1,1 0,-1 0,-13 26,1 1,2 1,1 0,1 1,-8 43,8-33,-21 97,-11 142,34-209,3 1,4-1,2 0,14 77,-12-116,1 0,2 0,1-1,1-1,1 1,1-2,2 1,0-2,2 0,1-1,1 0,1-2,1 0,1-1,0-1,2-1,0-1,1-1,1-1,34 16,52 11,-10-14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56.4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28 208,'-2'0,"0"1,-1-1,1-1,0 1,0 0,0 0,0-1,0 0,0 1,-3-3,3-5,13-5,1 4,-1 1,1 0,0 1,1 1,0 0,24-8,85-18,-102 28,0 0,0 1,1 1,29 2,-42 0,-1 1,1 0,0 0,-1 1,0 0,1 0,-1 1,0 0,0 0,0 1,-1 0,1 0,-1 1,0-1,6 8,-1 0,-2 0,1 1,-2 1,0-1,0 1,-1 1,-1-1,-1 1,0 0,-1 0,0 1,-1 0,1 26,-2-5,-2 0,-1-1,-2 1,-14 65,-18 29,29-109,15-39,273-599,-265 577,-13 29,0-1,1 0,0 1,0 0,2 0,7-9,-14 19,0-1,0 1,0 0,0 0,0-1,0 1,1 0,-1 0,0 0,0-1,0 1,0 0,1 0,-1 0,0 0,0 0,0-1,1 1,-1 0,0 0,0 0,0 0,1 0,-1 0,0 0,0 0,1 0,-1 0,0 0,0 0,1 0,-1 0,0 0,0 0,1 0,-1 0,0 0,0 0,0 0,1 0,-1 0,0 0,0 1,1-1,-1 0,0 0,0 0,0 0,0 1,1-1,-1 0,0 0,0 0,0 1,0-1,0 0,0 0,1 0,-1 1,0-1,0 0,0 1,2 8,-1 1,0-1,0 0,-1 1,-2 17,1-4,0 13,1 1,2-1,2 1,8 36,-7-54,0 0,1-1,1 0,1-1,1 0,0 0,1 0,0-1,23 24,-17-23,1-1,1-1,0-1,1-1,1 0,0-1,0-1,1-1,35 11,13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33.8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469 205,'1'-43,"0"28,0 1,-1 0,-1-1,0 1,-1-1,0 1,-5-14,7 26,-1 0,0 0,1 1,-1-1,0 0,0 1,0-1,0 1,0-1,0 1,0 0,-1-1,1 1,0 0,-1 0,1 0,-1 0,1 0,-1 0,0 0,1 1,-1-1,0 0,1 1,-1 0,0-1,0 1,0 0,1 0,-1 0,0 0,0 0,0 0,1 1,-1-1,0 0,0 1,-3 1,-3 2,0 0,0 0,1 1,-1 0,1 0,-12 12,11-10,1 0,0 1,1 0,0 0,0 0,0 1,1-1,1 1,-1 1,2-1,-1 1,-2 12,4-13,1 0,1 0,-1 0,1 0,1 0,0 0,0 0,1 0,0 0,0-1,1 1,0-1,1 1,5 8,-1-3,0-1,2-1,-1 1,1-1,21 18,66 46,-76-61,0 0,-1 1,-1 1,0 0,-1 2,24 33,-39-49,-1 1,0 0,1-1,-2 1,1 0,0 0,-1 0,0 0,0 0,0 0,0 1,-1-1,0 0,0 0,0 1,0-1,-1 0,1 0,-1 1,0-1,0 0,-1 0,1 0,-1 0,0-1,0 1,0 0,-1-1,1 1,-1-1,0 0,-4 5,-5 1,0 1,0-2,0 1,-1-2,-1 0,1 0,-29 8,-10 2,0-2,-1-3,-1-1,-71 3,116-13,0-1,-1 0,1-1,0 0,0 0,0-1,-1 0,2-1,-1 0,-9-4,-12-14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57.0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41 255,'-8'0,"-11"0,5 0,15 0,14 0,28 0,32-9,26-10,28-2,17-5,-2-7,-8-5,-19 4,-23 7,-26 1,-26 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57.4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63 11,'-8'0,"-11"0,-2-7,10 4,8 11,11 13,14 10,2 16,5 16,6 13,-3 10,1 14,-6 7,-6 0,-8-17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57.8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146 39,'0'-8,"-8"-10,-10 5,-3 13,-5 15,1 21,6 20,5 17,6 19,4 11,2 3,2 0,1-10,0-13,0-22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58.2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16 283,'-8'-70,"6"59,0 1,0-1,1 1,1-1,0 0,0 0,1 1,3-15,-2 19,0 1,0 0,1 0,0 1,0-1,0 0,1 1,-1 0,1 0,0 0,0 0,1 1,-1-1,1 1,-1 0,1 1,0-1,0 1,9-3,3 0,0 0,1 1,0 1,33-2,-8 5,-1 1,1 2,48 10,124 38,-180-41,-1 1,-1 2,0 1,-1 2,0 1,50 36,-68-42,-2 0,1 1,-1 0,-1 1,0 1,-1-1,8 16,-12-18,0 1,-1 0,-1-1,0 1,0 1,-1-1,-1 0,0 1,-1-1,0 20,-3-18,0 0,-1 0,0-1,-1 1,0-1,-1 0,-1 0,0 0,0-1,-2 0,1 0,-2-1,1 0,-2 0,-14 14,-6 2,-1-1,-1-2,-1-1,-41 22,17-15,-1-3,-1-2,-1-3,-1-2,-1-3,-1-3,-80 8,71-18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58.7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19 142,'-1'0,"1"0,-1 0,0 1,1-1,-1 0,0 0,1-1,-1 1,0 0,1 0,-1 0,0 0,1 0,-1-1,1 1,-1 0,0-1,1 1,-1 0,1-1,-1 1,1-1,-1 1,1-1,0 1,-1-1,1 1,-1-1,1 1,0-1,-1 1,1-1,0 0,0 1,0-1,-1 0,1 1,0-1,0 0,0 1,0-1,0 1,0-1,0 0,1 0,-1-1,1 0,0 0,-1 0,1 0,0 0,0 0,0 1,1-1,-1 0,0 1,0-1,1 1,-1-1,1 1,1-2,15-6,-1 1,1 0,0 1,0 1,24-5,-2 0,-14 2,1 2,-1 1,1 1,0 1,35 1,-56 2,1 2,-1-1,0 1,1 0,-1 0,0 1,0-1,0 2,0-1,0 1,0-1,0 1,-1 1,0-1,0 1,0 0,0 1,0-1,-1 1,0-1,0 1,0 1,0-1,-1 1,0-1,0 1,-1 0,4 9,8 39,-2 1,5 64,10 49,0-70,61 143,-45-130,42 120,-11 2,46 261,-118-486,1 9,0 0,0 34,-3-46,0-1,-1 1,1-1,-1 1,0-1,0 0,-1 1,1-1,-1 0,0 0,0 0,0 0,-1 0,1 0,-1-1,-4 5,1-4,0 1,0-1,0 0,-1 0,1 0,-1-1,0 0,0-1,-1 0,-11 3,-7-1,-43 2,-6-4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34.4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 85,'-8'0,"-10"0,5 0,13 0,15 0,20 0,21 0,17 0,11 0,8 0,5-8,1-2,-8 0,-11-6,-11-1,-25 4,-20 3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34.8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11 170,'-8'0,"6"0,18 0,16 0,17-9,25-2,16 1,8-7,4 1,1-6,-2 1,-10-3,-12 2,-19 4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36.4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363 452,'-2'-6,"-3"12,-6 20,9-22,-63 158,-159 284,215-432,7-9,-1-1,1 1,-1 0,0-1,-1 0,1 1,-1-1,0-1,-6 6,10-9,-1 0,1 0,0 0,0 0,0 0,0 1,-1-1,1 0,0 0,0 0,0 0,-1 0,1 0,0 0,0-1,0 1,-1 0,1 0,0 0,0 0,0 0,-1 0,1 0,0 0,0 0,0 0,0-1,-1 1,1 0,0 0,0 0,0 0,0 0,0-1,0 1,0 0,-1 0,1 0,0-1,0 1,0 0,0 0,0 0,0-1,0 1,0 0,0 0,0 0,0-1,0 1,0 0,0 0,0 0,0-1,0 1,1 0,-1 0,0 0,0 0,0-1,0 1,0 0,0 0,0 0,1 0,-1-1,12-57,2 0,34-84,-28 85,271-685,-259 677,-31 63,0 1,0-1,0 1,0-1,0 1,0-1,0 1,0 0,0 0,1 0,-1 0,0 0,1 0,-1 0,1 0,2-1,-3 2,0 0,0 0,-1 0,1 0,0 1,0-1,0 0,-1 0,1 1,0-1,0 0,-1 1,1-1,0 0,0 1,-1-1,1 1,-1-1,1 1,0 0,-1-1,1 1,0 1,3 5,0 1,-1-1,1 1,-2 0,3 9,-4-15,82 359,-38-152,67 230,-102-398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36.8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59 398,'-8'-8,"-11"-2,-2-8,10-9,16-7,15-7,19-4,20-2,15-1,12-1,-2 8,-15 12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37.2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0 376,'30'-1,"-1"-2,44-10,-54 8,0 2,0 0,0 0,1 2,-1 0,0 2,1 0,21 4,-31-2,0 0,0 0,-1 1,1 0,-1 1,0 0,0 1,0-1,-1 2,0-1,0 1,-1 0,1 1,-2 0,1 0,-1 0,0 1,-1 0,0 0,6 15,-5-6,0 0,-1 1,-1-1,-1 1,-1 0,0-1,-1 1,-1 0,-1 0,-5 29,3-33,-15 74,17-82,-1-1,-1 1,1-1,-1 0,0 0,0 0,-1 0,1-1,-1 1,-7 5,11-10,0-1,0 0,0 0,0 0,0 0,0 1,0-1,0 0,0 0,-1 0,1 0,0 1,0-1,0 0,0 0,0 0,-1 0,1 0,0 0,0 0,0 0,0 0,-1 1,1-1,0 0,0 0,0 0,-1 0,1 0,0 0,0 0,0 0,-1 0,1 0,0 0,0-1,0 1,0 0,-1 0,1 0,0 0,0 0,0 0,0 0,-1 0,1 0,0-1,0 1,0 0,0 0,0 0,0 0,-1-1,1 1,0 0,0 0,0 0,0 0,0-1,0 1,0 0,0 0,0 0,0 0,0-1,0 1,0 0,0 0,0-1,2-14,6-2,1 0,0 0,1 1,14-18,10-16,247-364,-192 287,-58 83,-3-1,23-51,-46 84,-6 11,-11 18,1 8,0 1,1 1,-6 33,-1-1,0-5,-1-1,-17 91,33-127,0 0,0 0,2 1,0-1,1 0,1 0,0 0,2 0,8 29,-9-40,-1-1,1 1,0-1,0 0,1 0,-1 0,1 0,0-1,1 1,-1-1,1 0,-1-1,1 1,0-1,1 0,-1 0,1 0,-1-1,1 0,0 0,-1 0,1-1,0 0,0 0,0 0,0-1,10 0,-3-1,-1 0,1 0,-1-2,1 1,-1-1,0-1,0 0,0-1,0 0,-1-1,0 0,12-10,11-14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34.2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54 26,'5'-19,"-3"13,-9 17,-1 3,0 0,2 0,-1 0,2 1,0 0,1 0,0 1,2-1,-2 20,3-27,1 0,0 0,1 0,0 0,0-1,0 1,1 0,1-1,-1 1,1-1,0 0,1 0,0 0,0 0,0-1,1 1,0-1,0 0,1-1,8 8,-4-6,-1 0,2-1,-1-1,1 0,-1 0,2-1,-1 0,0-1,1 0,-1-1,1 0,18 0,-23-2,0 0,0 0,0-1,0 0,0 0,0-1,0 0,0 0,0-1,-1 1,1-1,-1-1,0 1,0-1,0 0,-1-1,1 1,-1-1,0 0,0-1,7-10,-9 11,0 0,0 0,-1 0,0 0,0-1,-1 1,1 0,-1-1,0 1,-1-1,1 0,-1 1,0-1,-1-8,-1 6,0 0,0 0,-1 0,0 0,0 0,-1 1,0 0,0 0,-6-8,1 4,0 0,-1 1,0 0,-1 0,0 1,0 1,-1 0,0 0,0 1,-1 1,-15-6,-16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37.7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6,'17'-4,"-16"4,0 0,0-1,-1 1,1 0,0 0,0-1,0 1,-1 0,1 0,0 0,0 0,0 0,-1 0,1 0,0 0,0 1,0-1,-1 0,1 0,0 1,0-1,-1 0,1 1,0-1,-1 1,1-1,0 1,-1-1,1 1,-1-1,1 1,-1 0,1-1,-1 1,1 0,-1 0,0-1,1 1,-1 0,0 1,8 12,-1 1,-1 0,0 0,-1 1,4 26,-5-22,1 0,1 0,1-1,12 25,-16-39,-1-1,1 0,0 0,0 0,0 0,0-1,1 1,0-1,-1 0,1 0,1 0,-1-1,0 1,0-1,1 0,0 0,-1-1,1 1,0-1,0 0,-1 0,8 0,-5-1,0-1,-1 1,1-2,0 1,-1 0,0-1,1-1,-1 1,0-1,0 0,0 0,0 0,-1-1,1 0,-1 0,0-1,0 1,-1-1,1 0,-1 0,6-11,7-10,-2-1,-1-1,15-37,-22 46,-4 13,14-32,-8 29,-9 10,1-1,-1 0,1 0,-1 0,0 1,1-1,-1 0,0 1,1-1,-1 0,0 1,0-1,1 0,-1 1,0-1,0 0,0 1,1-1,-1 1,0-1,0 0,0 1,0-1,0 1,0-1,0 1,0-1,0 0,0 2,4 48,-5 96,-2-70,0 227,3-251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5:59.8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627 69,'0'-3,"0"0,0 1,0-1,-1 0,1 0,-1 0,1 0,-1 0,0 1,0-1,-1 0,1 1,0-1,-1 1,1-1,-1 1,0 0,-2-3,1 3,0 0,0 1,0-1,0 0,-1 1,1 0,0 0,-1 0,1 0,0 0,-1 1,1-1,-1 1,0 0,-4 1,-6 0,-1 1,0 0,1 1,-1 1,-24 10,-71 39,39-18,64-32,-10 4,1 1,0 1,-29 20,40-25,1 0,-1 0,1 1,0 0,0 0,1 0,-1 0,1 1,0-1,1 1,-1 0,1-1,0 1,0 0,0 9,-2 27,1 0,3 0,5 50,1 6,-5 291,-7-260,-24 131,-2-42,10 1,6 250,16-371,-1-30,3-1,17 110,-17-163,1-1,1 0,1 0,0 0,0-1,1 1,1-1,12 17,-16-25,0 0,1-1,-1 1,1-1,0 1,0-1,0 0,1-1,-1 1,1-1,-1 0,1 0,0 0,0-1,0 1,0-1,0 0,0-1,0 1,0-1,0 0,0 0,0-1,0 0,9-2,14-5,1-2,43-22,-9 3,7 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00.8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0 342,'13'10,"-1"-1,1 0,0-1,1-1,-1 0,2-1,-1 0,1-2,-1 1,1-2,27 4,-23-6,1-1,-1-1,0-1,0-1,0 0,0-1,0-1,20-9,4-4,0-2,48-30,-70 38,-1-2,0 0,0-1,23-24,-38 33,1-1,-1 1,-1-1,1 0,-1 0,0 0,4-12,-7 14,1 1,-1-1,-1 0,1 0,0 0,-1 0,0 1,0-1,-1 0,1 0,-1 0,0 0,-3-7,2 7,0 1,0 0,-1 0,1 0,-1 0,0 0,0 1,0-1,0 1,-1 0,1 0,-1 0,0 0,0 1,0 0,0-1,0 1,-1 1,1-1,0 1,-1-1,0 1,1 1,-1-1,1 1,-1-1,-5 2,-7-1,0 1,-1 1,1 1,0 1,1 0,-19 7,8 0,1 1,0 1,1 2,1 0,0 2,1 0,1 2,1 0,0 1,2 2,-18 23,13-12,1 1,2 0,2 2,1 0,2 1,1 0,-13 53,22-66,1 1,1-1,1 1,1 0,2 0,0 0,1 0,6 27,-4-39,0-1,0 0,2 0,-1 0,1-1,1 0,0 0,1 0,0 0,0-1,1-1,1 1,-1-1,2 0,-1-1,1 0,19 11,-9-9,0-1,0-1,1-1,0 0,0-2,1-1,0 0,-1-2,1 0,0-1,0-2,0 0,0-1,27-7,-13 2,1-3,-2-1,1-1,-2-2,1-2,-2-1,49-33,5-19,-18 6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01.4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17 369,'-1'0,"1"0,-1 0,1 0,-1 0,1 0,-1 0,1 0,-1 0,1 0,-1 0,1 0,-1 0,1 0,-1 0,1 0,-1 0,1-1,-1 1,1 0,-1 0,1-1,-1 1,1 0,0-1,-1 1,1 0,-1-1,1 1,0-1,-1 1,1 0,0-1,0 1,-1-1,1 1,0-1,0 1,0-1,0 1,0-1,0 1,-1-1,1 1,0-1,0 1,1-1,-1 1,0-1,0 0,0 1,0-1,0 1,1-1,-1 1,0 0,0-1,1 1,-1-1,1 0,1-2,0-1,0 1,1 0,0 0,-1 0,1 0,4-3,9-5,0 2,0 0,1 1,0 0,0 1,34-7,-17 6,0 2,64-3,-87 8,1 1,-1 1,1 0,-1 1,0 0,1 0,-1 1,0 1,-1 0,1 1,-1-1,16 12,-19-12,-1 1,1 1,-2-1,1 1,-1 0,1 1,-2-1,1 1,-1 0,0 0,0 0,-1 1,0-1,0 1,-1 0,0 0,0 0,0 13,-1-5,-1 1,-1-1,-1 0,0 1,-1-1,0 0,-2-1,0 1,0-1,-2 0,-10 19,15-30,0-1,0 0,0 0,0 0,-1-1,1 1,-6 4,8-7,0 0,0 0,0 0,-1 0,1 0,0 1,0-1,0 0,-1 0,1 0,0 0,0 0,0 0,-1 0,1 0,0 0,0 0,-1 0,1 0,0 0,0 0,-1 0,1 0,0 0,0 0,0 0,-1 0,1 0,0 0,0-1,-1 1,1 0,0 0,0 0,0 0,0 0,-1-1,1 1,0 0,0-21,9-16,2 0,2 0,1 1,32-58,15-35,38-132,-108 287,2 0,1 0,1 1,1 0,1 0,1 0,3 36,0-45,1 1,1-1,0 0,1 0,1 0,1 0,0-1,1 0,1 0,1-1,0 0,1-1,17 20,-9-16,0-2,1 0,36 24,-5-11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12.7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109 56,'0'-5,"0"0,0 0,-1 0,0-1,0 1,-2-5,3 9,-1 1,1-1,0 0,0 0,-1 1,1-1,0 0,-1 1,1-1,-1 0,1 1,-1-1,1 1,-1-1,0 1,1-1,-1 1,0-1,1 1,-1 0,0-1,0 1,1 0,-1-1,0 1,0 0,1 0,-1 0,0 0,0 0,0 0,1 0,-1 0,0 0,0 0,0 0,1 0,-1 1,0-1,0 0,1 1,-1-1,0 0,1 1,-1-1,0 1,0 0,-3 2,0 1,1 0,-1 0,1 0,0 1,0-1,0 1,0-1,1 1,0 0,0 0,0 0,1 0,-2 7,-1 7,1 1,-1 30,3-39,2 0,-1 0,1 0,1 0,0-1,1 1,0 0,0-1,1 0,0 0,1 0,0 0,1-1,0 0,0 0,1 0,0-1,1 0,-1 0,2-1,-1 0,1-1,0 0,0 0,1 0,-1-2,1 1,1-1,-1 0,20 3,-12-4,0 0,1-2,0 0,-1-1,1-1,-1 0,1-2,-1 0,0-1,0-1,0-1,0 0,30-16,-36 16,-1-1,0 0,0-1,0 1,-1-2,0 0,-1 0,0-1,0 0,-1 0,0-1,-1 0,-1 0,1-1,-2 0,0 0,0-1,-1 1,0-1,1-15,-7-6,2 33,0 1,0 0,0-1,0 1,0-1,0 1,0-1,0 1,0 0,-1-1,1 1,0-1,0 1,0 0,-1-1,1 1,0 0,-1-1,1 1,0 0,-1 0,1-1,0 1,-1 0,1 0,-1-1,1 1,0 0,-1 0,1 0,-1 0,1 0,-1 0,1 0,0 0,-1 0,1 0,-1 0,1 0,-1 0,1 0,0 0,-1 0,1 0,-1 0,1 1,-1-1,1 0,0 0,-1 1,1-1,0 0,-1 0,1 1,0-1,-1 0,1 1,0-1,0 0,-1 1,1-1,0 1,0-1,0 0,0 1,-1 0,-7 10,1 0,0 0,0 1,1 0,1 1,0-1,1 1,0 0,-4 24,1 14,-1 62,8-107,0 160,2-106,-2 1,-4-1,-13 81,13-125,0 0,-1 0,-1 0,0-1,-1 0,-1-1,0 1,-1-2,0 1,-1-1,-1 0,0-1,-1-1,0 1,-1-2,0 0,0 0,-1-2,-1 1,1-2,-1 0,0-1,-1 0,0-1,-25 4,33-8,-1-1,1 0,-1 0,1-1,0 0,-1-1,1 0,0 0,0-1,0 0,0 0,0-1,1 0,0 0,0-1,0 0,0 0,1-1,-1 1,1-2,1 1,-10-14,6 8,1 0,0-1,1 0,1 0,0-1,1 0,0 0,1 0,0-1,1 1,1-1,0-21,2 20,1 1,1 0,1 0,0 0,0 1,2-1,0 1,0 0,9-15,8-6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13.5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192 400,'-5'6,"1"1,-1 1,1-1,0 1,1-1,0 1,0 0,1 0,-3 15,-3 9,-13 50,-14 102,22-102,-31 105,31-154,5-22,7-11,1 0,0 0,-1 0,1 0,0 0,-1-1,1 1,0 0,0 0,-1 0,1 0,0-1,-1 1,1 0,0 0,0 0,0-1,-1 1,1 0,0-1,0 1,0 0,0 0,-1-1,1 1,0 0,0-1,0 1,0 0,0-1,0 1,0 0,0-1,0 1,0 0,0-1,0 1,-3-28,2-1,1 1,1 0,1 0,11-55,0 4,-1-23,5 2,38-124,-46 199,1 2,0-1,2 1,22-31,-3 11,42-44,-66 79,0 1,1-1,0 1,0 1,1 0,-1 0,1 1,1 0,-1 0,1 1,0 0,0 1,0 0,0 1,12-2,-14 3,0 1,0 0,0 1,-1 0,1 0,0 0,0 1,0 0,-1 1,1 0,-1 0,0 0,0 1,0 0,-1 1,1-1,-1 1,0 1,0-1,5 8,-2-4,-2 0,1 0,-2 1,1 0,-1 0,-1 1,0 0,0 0,3 14,-6-18,-1 0,0 1,-1-1,0 0,0 0,0 0,-1 0,0 1,0-1,-1 0,0 0,0-1,-1 1,0 0,0-1,-6 10,1-4,-1 0,0-1,0-1,-1 1,0-1,-1-1,0 0,-1-1,1 0,-17 8,3-4,-1-1,0-1,0-2,-35 8,10-6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14.0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337 22,'0'-8,"-9"-3,-10 9,-2 12,-5 13,1 11,-2 7,-6 4,4 12,-1 2,4 1,-2-2,-4-12,12-13,9-12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14.4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219 21,'0'-8,"-8"-3,-2 9,-1 13,-5 12,0 11,-5-1,0 2,-4 3,3 3,5 3,-3 1,2 2,4-7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14.8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120 189,'-8'0,"-10"0,-11 0,-8 0,11-8,25-2,29 0,33-7,23 0,21-5,8 1,2-3,-3 1,-13 6,-31 5,-27 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15.2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90,'0'8,"-8"2,5 0,11 6,13-7,18-6,18-3,17-10,18-11,11-2,3 3,-9-4,-12 4,-13 3,-18 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34.5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1 129,'8'-8,"-6"-10,-2-12,-2-7,-1 10,9 18,3 18,8 24,1 23,5 17,-1 20,-4 10,3 5,-3-2,-4-1,-4-20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22.1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577 45,'0'-1,"0"-1,-1 0,1 0,0 0,-1 0,1 0,-1 1,0-1,1 0,-1 0,0 1,0-1,0 1,0-1,-1 1,1-1,0 1,-1 0,1-1,-1 1,1 0,-1 0,1 0,-1 0,0 0,1 1,-1-1,0 1,0-1,0 1,0-1,1 1,-3 0,-7-2,1 2,-1-1,1 2,-19 1,-35 10,1 3,-115 42,164-52,-1 1,1 0,0 1,1 0,-17 13,25-17,1 1,0 0,0 0,0 0,1 1,-1-1,1 1,0 0,0-1,1 1,0 1,-1-1,2 0,-1 0,1 1,-1-1,2 1,-2 6,3 20,0-1,2 1,11 50,2 14,-2 61,-10 256,-54 37,45-416,2 1,1-1,2 0,6 50,-5-78,-1-1,1 1,1-1,-1 0,1 0,0 1,0-1,1 0,0-1,-1 1,1 0,1-1,-1 1,1-1,0 0,0-1,0 1,0 0,1-1,-1 0,1 0,0-1,0 1,0-1,0 0,0 0,10 1,-1 0,0-2,0 0,0-1,0 0,0-1,-1-1,1 0,0 0,23-9,13-7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22.9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333 389,'0'0,"0"0,1-1,-1 1,0 0,0-1,0 1,0 0,0-1,0 1,-1 0,1 0,0-1,0 1,0 0,0-1,0 1,0 0,0 0,-1-1,1 1,0 0,0 0,0-1,-1 1,1 0,0 0,0 0,-1-1,1 1,0 0,0 0,-1 0,1 0,0 0,-1 0,1-1,0 1,0 0,-1 0,-14 6,-12 17,16-10,1-1,1 1,1 1,0 0,-9 20,-26 80,19-44,-98 217,104-244,8-26,7-19,2-10,3-6,0 1,1 0,6-17,-1 0,87-335,-60 258,64-138,-83 215,1 0,40-55,-56 87,0 0,1 0,-1 1,1-1,-1 1,1-1,-1 1,1 0,0-1,2 0,-3 2,-1-1,1 1,-1 0,1 0,-1 0,1 0,-1 0,1 0,-1 0,1 0,-1 0,1 0,-1 0,1 0,-1 1,1-1,-1 0,1 0,-1 0,0 1,1-1,-1 0,1 0,-1 1,0-1,1 0,0 2,1 2,1 1,-1-1,0 1,0 0,0 0,1 10,-2-12,13 62,6 95,-1-9,30 96,-38-202,2 0,3-1,27 57,-18-64,-2-16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23.3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85 204,'-16'0,"-5"-8,-7-3,9-7,24-8,18-9,23 3,10 6,13 0,-7 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24.0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51 398,'-2'1,"0"-2,0 1,0 0,0 0,-1-1,1 1,0-1,0 1,0-1,1 0,-1 0,0 0,0 0,0 0,1 0,-1-1,0 1,1 0,-1-1,1 1,0-1,-1 0,1 1,0-1,0 0,0 0,0 0,0 0,1 0,-1 0,1 0,-1 0,1 0,0 0,-1 0,1 0,0 0,1 0,-1-1,0 1,0 0,1 0,-1 0,1 0,0 0,0 0,0 0,1-2,7-5,-1 1,1 0,0 1,1 0,0 0,0 1,1 0,-1 1,18-6,-14 6,1 0,0 1,0 1,0 0,0 1,0 1,16 1,-21 0,0 2,-1-1,1 1,-1 1,0 0,0 0,0 1,0 0,0 0,-1 1,0 0,0 1,0-1,-1 2,1-1,-2 1,1 0,-1 0,0 1,0 0,-1 0,0 0,-1 1,0 0,0 0,0 0,-1 0,-1 0,0 1,0-1,-1 1,1 12,-3 4,-2-1,0 0,-1 1,-2-1,-1-1,0 1,-2-1,-1-1,-1 1,-18 28,3-23,11-23,14-6,1 0,-1 0,1-1,-1 1,1 0,-1-1,1 1,0 0,-1-1,1 1,-1 0,1-1,0 1,0 0,-1-1,1 1,0-1,0 1,-1-1,1 1,0-1,0 1,0-1,0 1,0-1,0 1,0-1,0 1,0-1,0 1,0-1,1-9,0 0,1 0,1 0,-1 0,2 0,-1 1,1 0,1 0,0 0,8-12,-2 1,89-147,168-216,-210 305,-76 104,1 0,1 2,1 0,-13 37,20-45,0 0,1 1,1 0,1 0,1 1,1-1,1 1,1 40,1-54,1 0,0 0,0-1,1 1,0 0,1-1,-1 1,2-1,-1 0,1 0,0 0,0 0,1-1,0 0,0 0,0 0,1 0,0-1,0 0,0 0,1-1,0 0,-1 0,2 0,-1-1,0 0,10 3,5-1,1-1,0 0,0-2,0 0,0-2,0 0,0-2,1-1,-2 0,1-2,0 0,29-13,-1-2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24.6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1,'-1'16,"0"5,0-1,1 1,2 0,0-1,7 31,-8-48,1 1,-1-1,1 0,0 0,0 0,1 0,-1 0,1 0,-1 0,1-1,0 1,0-1,0 0,0 0,1 0,-1 0,0-1,1 1,-1-1,1 0,0 0,-1 0,1 0,0-1,-1 0,1 1,0-1,5-1,0 0,-1 0,1 0,-1-1,0 0,1-1,-1 0,0 0,0 0,0-1,-1-1,10-6,26-31,-26 23,-16 19,-1-1,1 0,-1 1,1-1,-1 0,1 1,0-1,-1 1,1-1,0 1,0-1,-1 1,1 0,0-1,0 1,0 0,-1 0,1 0,0-1,1 1,-1 1,-1-1,1 0,-1 1,1-1,-1 0,0 1,1-1,-1 0,1 1,-1-1,0 1,1-1,-1 1,0-1,0 1,1-1,-1 1,0-1,0 1,0 0,0-1,0 2,1 41,-1-35,-3 24,-2 0,-13 51,8-40,0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25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59 134,'-8'-8,"-11"-10,-2 5,10 5,24 4,25 3,22 2,17-9,12-2,6 1,3-7,-7 0,-11 3,-19 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25.6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21,'0'-8,"-8"-2,6 7,2 14,10 20,3 12,-1 16,6 6,0 7,-3 8,4 6,-10-4,-5-7,-5-17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35.3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65,'0'-8,"-8"-2,-3-9,-7 0,0 11,-6 7,10 4,14 1,49 0,14-1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35.6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49,'16'-8,"14"-3,9 1,6 2,4 2,0 3,-7 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36.0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195 30,'0'-8,"-8"-3,-10 0,-11 11,1 13,-5 12,5 18,6 26,7 17,7 9,3 6,4-7,10-12,3-11,0-11,14-14,10-16,-1-13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34.8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99 504,'-32'1,"24"0,0 0,0-1,0 0,0-1,-15-2,23 3,0 0,-1 0,1 0,0-1,0 1,0 0,0 0,-1 0,1 0,0 0,0 0,0-1,0 1,-1 0,1 0,0 0,0 0,0-1,0 1,0 0,0 0,0 0,0-1,0 1,0 0,0 0,0 0,0-1,0 1,0 0,0 0,0 0,0-1,0 1,0 0,0 0,0 0,0-1,0 1,0 0,0 0,0 0,0 0,1-1,-1 1,0 0,0 0,0 0,0 0,0 0,1-1,-1 1,0 0,0 0,0 0,0 0,1 0,-1 0,0 0,0 0,0 0,1 0,-1 0,0 0,0 0,0 0,1 0,-1 0,20-10,106-28,188-32,-175 42,252-61,396-147,-724 214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36.8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1 133,'8'0,"2"-8,8-3,9 1,7 2,15 2,14 3,21 1,12-7,6-2,-7 2,-11 1,-12-5,-11-1,-7 2,-13 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37.4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285 10,'0'0,"0"-1,0 1,0 0,0-1,0 1,0 0,0-1,0 1,0 0,0-1,0 1,0 0,-1-1,1 1,0 0,0-1,0 1,-1 0,1-1,0 1,0 0,-1 0,1-1,0 1,-1 0,1 0,0 0,-1 0,1-1,0 1,-1 0,1 0,0 0,-1 0,1 0,0 0,-1 0,1 0,0 0,-1 0,1 0,-1 0,1 0,0 0,-1 0,1 0,0 1,-1-1,1 0,0 0,-1 0,1 0,0 1,0-1,-1 0,1 0,0 1,0-1,-1 0,1 1,-24 18,-1 5,1 2,1 0,1 1,2 1,1 1,1 1,1 1,2 0,-19 54,28-65,0 1,0 1,2-1,1 1,1-1,1 1,0 0,2 0,0 0,2-1,0 1,2-1,0 1,1-1,1-1,15 30,-14-36,0 0,1-1,1-1,0 0,0 0,2 0,-1-2,1 1,1-2,0 1,0-2,1 0,0 0,0-1,1-1,28 8,2-4,0-1,1-3,-1-2,71-1,-24-4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38.0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53 140,'-2'0,"0"0,-1 0,1-1,-1 1,1-1,0 0,-1 0,1 1,0-2,0 1,0 0,-1 0,1-1,1 1,-1-1,0 1,0-1,0 0,1 0,-1 0,1 0,-2-3,2 4,1-1,-1 1,1-1,-1 1,1-1,-1 1,1-1,0 1,0-1,0 1,0-1,0 1,0-1,0 1,1-1,-1 1,0-1,1 1,-1-1,1 1,0 0,-1-1,1 1,0 0,0-1,0 1,0 0,0 0,0 0,0 0,0 0,0 0,1 0,-1 0,0 0,3 0,16-9,0 2,1 0,0 2,0 0,31-4,-5 4,71 0,-108 6,0 0,-1 1,1 0,-1 1,1 0,-1 0,0 1,0 1,14 6,-20-9,0 1,0 0,0 0,-1 1,1-1,0 0,-1 1,1 0,-1-1,0 1,0 0,0 0,0 0,-1 0,1 1,-1-1,0 0,0 1,0-1,0 1,-1-1,1 1,-1-1,0 1,0 0,0-1,0 1,-1-1,0 4,-2 4,-1 0,1 0,-2-1,1 0,-1 1,-1-2,-7 11,-55 65,16-22,29-24,22-39,1 1,0-1,-1 1,1-1,0 0,0 1,0-1,-1 1,1-1,0 1,0-1,0 1,0-1,0 1,0-1,0 1,0-1,0 1,0-1,0 1,0-1,0 1,1-1,-1 1,0-1,0 1,0-1,1 1,-1-1,0 0,1 1,-1-1,0 1,1-1,-1 0,0 1,1-1,-1 0,1 0,-1 1,1-1,-1 0,1 0,-1 1,1-1,24-2,9-6,37-14,-36 10,59-12,-85 22,1 0,0 1,-1 1,1 0,0 0,0 1,-1 0,1 1,0 0,17 6,-24-7,0 0,0 0,0 1,-1-1,1 1,-1-1,1 1,-1 0,1 0,-1 0,0 0,0 0,0 1,0-1,-1 1,1-1,0 1,-1 0,0-1,0 1,0 0,0 0,0 0,0 0,-1 0,1 0,-1 0,0 0,0 0,0 0,-1 0,1 0,-1 0,1 0,-1 0,0 0,-2 3,-1 5,-1-1,0 0,-1 0,0 0,0-1,-1 0,-1-1,-14 14,-2-3,0-1,-2-1,0-2,-1 0,-1-2,-45 15,25-12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38.7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52 428,'14'-19,"-3"3,-9 17,-4 10,-8 30,2-1,2 2,-1 47,8 124,0-201,-1-8,1 0,-1 0,0 0,0 0,0 0,0 0,-1 0,0 0,0 0,0-1,-2 7,3-10,-1 0,1 0,0 0,-1 0,1 0,0 0,0 0,-1 0,1 0,0 1,-1-2,1 1,0 0,-1 0,1 0,0 0,-1 0,1 0,0 0,-1 0,1 0,0-1,-1 1,1 0,0 0,0 0,-1 0,1-1,0 1,0 0,-1 0,1-1,0 1,0 0,0-1,0 1,-1 0,1 0,0-1,0 1,0 0,0-1,0 1,0 0,0-1,0 1,0 0,0-1,-7-20,-2-36,2-1,3 1,4-67,0 61,-2-7,0 28,2 0,2 0,10-62,-10 94,1 1,0 0,0 0,1 0,0 1,1-1,0 1,0 0,1 0,0 1,0 0,0 0,9-7,-3 5,-1 1,1 0,1 0,0 1,0 1,0 0,1 1,14-3,-2 2,1 1,-1 1,1 1,0 2,0 0,0 2,0 1,50 11,-69-12,0 2,0-1,0 1,-1 1,1-1,-1 1,1 0,-1 1,-1 0,1 0,-1 1,0-1,0 1,0 1,7 9,-8-7,1 1,-1 0,-1 0,0 0,0 1,-1-1,-1 1,1 0,-2 0,0 0,0 12,-1 3,-1-1,-2 1,0-1,-8 27,-35 96,42-136,0-1,0 1,1 0,0 0,1 0,-2 22,4-30,1 0,-1 0,1 0,-1 0,1 0,0 0,1 0,-1 0,1 0,-1-1,1 1,0 0,1-1,-1 0,0 1,1-1,0 0,0 0,0 0,6 3,42 24,-38-24,0 1,0 0,-1 1,0 0,14 13,-24-19,0 1,1 0,-1-1,0 1,0 0,-1 0,1 0,-1 0,1 1,-1-1,0 0,0 0,0 1,-1-1,1 1,-1-1,0 1,0-1,0 0,0 1,-1-1,1 1,-1-1,0 0,0 1,0-1,-2 4,-2 2,0 1,-1-1,0 0,-1-1,0 1,0-1,-1-1,1 1,-2-1,-14 10,-14 6,-50 24,73-39,-6 2,-2 2,-1 0,-1-1,0-2,-1 0,-32 6,17-11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39.1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1,'8'0,"19"0,21 0,18 0,14 0,17 0,8 0,-6 0,-19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39.4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1,'-8'0,"-2"8,0 10,2 11,10 16,5 8,9 12,3 2,5 6,-1-2,-5-4,3-6,6-14,-2-14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39.8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265 65,'1'-1,"0"0,0 0,-1 0,1 0,-1 0,1 0,-1 0,1 0,-1 0,1-1,-1 1,0 0,0 0,0 0,0-1,0 1,0 0,0 0,0 0,0-1,0 1,-1 0,1 0,0 0,-1 0,1 0,-1-1,0 1,1 0,-1 0,0 0,1 1,-1-1,0 0,0 0,0 0,0 0,0 1,0-1,-2-1,0 0,0 0,0 0,-1-1,1 2,-1-1,1 0,-1 1,0 0,0-1,0 2,1-1,-6 0,3 2,-1 0,1 0,0 1,0 0,0 0,1 1,-1-1,0 1,1 0,0 1,0-1,0 1,0 0,0 1,1-1,-7 9,-1 2,0 2,1 0,-17 34,21-36,0 1,1-1,1 1,0 0,1 0,1 1,0-1,2 1,0 31,2-38,0 0,1 0,0 0,0-1,1 1,1-1,0 1,0-1,0 0,1 0,1-1,0 0,0 0,0 0,1 0,0-1,13 10,-4-6,0-1,0 0,1-1,0-1,0 0,28 7,0-3,64 9,-38-12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40.1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53,'-5'-5,"1"1,0 0,0 0,0 0,1 0,-1-1,1 1,-3-7,7 11,-1 0,0 0,0 0,0 1,0-1,1 0,-1 0,0 0,0 0,0 0,1 0,-1 0,0 0,0 0,0 0,1 0,-1 0,0 0,0 0,0-1,1 1,-1 0,0 0,0 0,0 0,0 0,1 0,-1 0,0-1,0 1,0 0,0 0,0 0,0 0,1 0,-1-1,0 1,0 0,0 0,0 0,0-1,0 1,0 0,0 0,0 0,0 0,0-1,0 1,0 0,0 0,0 0,0-1,0 1,0 0,0 0,0 0,0-1,0 1,0 0,-1 0,1 0,0 0,0-1,0 1,0 0,0 0,18 10,-17-9,38 26,-2 2,-1 1,-1 2,-2 1,-1 2,-2 2,-2 0,32 54,-49-72,0 0,-2 1,0 0,-2 1,0-1,-1 1,-1 1,3 34,-7-42,0 0,-2 1,0-1,0 1,-1-1,-1 0,-1 0,0 0,0 0,-2 0,1-1,-2 0,-15 23,-5-2,-1-2,-2-1,-1-2,-54 40,46-40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41.1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0 188,'1'-3,"-1"1,1-1,-1 0,1 1,0-1,0 1,0-1,1 1,-1 0,0-1,1 1,-1 0,1 0,0 0,0 0,3-2,37-26,-25 21,1 0,0 0,1 2,-1 0,2 1,-1 1,0 1,29-2,-35 5,0 1,0 0,1 1,-1 1,0 0,0 1,0 0,-1 1,1 0,-1 1,0 1,0 0,19 13,-26-15,0 0,0 1,0 0,-1 0,1 1,-2-1,1 1,0 0,-1 0,0 0,0 0,-1 1,0-1,0 1,-1-1,1 1,-1 0,-1 0,1 8,-1 3,-1 0,0 0,-2 0,0 0,0 0,-8 17,-44 102,3-9,50-118,5-8,9-12,16-26,-3-1,0-1,26-58,-27 50,15-26,92-185,-124 239,-6 14,0 1,0-1,0 1,0 0,1-1,0 1,0 0,0 0,0 0,0 0,5-4,-7 7,1 0,-1 0,0 0,0 0,0 0,1 0,-1 0,0 0,0 0,0 0,0 0,1 0,-1 0,0 0,0 0,0 1,0-1,1 0,-1 0,0 0,0 0,0 1,0-1,0 0,0 0,0 0,1 0,-1 1,0-1,0 0,0 0,0 0,0 1,0-1,0 0,0 0,0 0,0 1,0-1,0 0,0 0,0 0,0 1,0-1,0 0,-1 0,1 0,0 0,0 1,0-1,-3 22,0-1,-9 26,0 4,-1 8,-22 138,33-172,0 0,2-1,1 1,1 0,1 0,8 27,-11-51,8 30,15 37,-20-59,1-1,1 1,0-1,0 0,0 0,1 0,0 0,11 9,19 11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26.0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224 20,'0'0,"0"-1,0 1,0-1,0 0,0 1,1-1,-1 1,0-1,0 0,0 1,-1-1,1 0,0 1,0-1,0 1,0-1,-1 1,1-1,0 0,0 1,-1-1,1 1,0-1,-1 1,1-1,-1 1,1 0,-1-1,1 1,-1-1,1 1,-1 0,1-1,-1 1,1 0,-1 0,1 0,-1-1,0 1,1 0,-1 0,1 0,-1 0,0 0,1 0,-1 0,0 0,1 0,-1 0,1 0,-1 1,0-1,1 0,-1 0,1 1,-1-1,1 0,-1 1,1-1,-1 0,0 2,-4 1,1 0,0 0,-1 1,1 0,-6 8,-3 6,2 0,0 1,1 1,-13 35,-21 89,35-110,-4 15,2 0,3 1,1 0,0 66,7-97,1 1,0 0,1 0,1-1,1 1,1-1,1 0,0-1,2 1,0-1,1 0,0-1,24 31,-20-35,0 0,0-1,2 0,-1-2,1 1,1-2,0 0,0-1,1 0,0-1,35 8,-2-4,0-3,101 5,-73-11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2T03:17:02.98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16993 1389 0,'-25'0'16,"0"0"-1,0 0-15,25-25 16,-24 1 0,24 48 15,0 1-16,-25-25-15,25 75 16,0-26 15,0-24-31,0 25 16,0-26 0</inkml:trace>
  <inkml:trace contextRef="#ctx0" brushRef="#br0" timeOffset="177.1">16943 1216 0,'25'-25'16,"-50"50"-16,25-75 0,0 25 16,-25-24-1,1 49 16</inkml:trace>
  <inkml:trace contextRef="#ctx0" brushRef="#br0" timeOffset="595.54">17117 1364 0,'-25'0'15,"25"50"-15,0 0 16,0-26 31,0-48-32,25-1 1,-25-25-16,25-24 16,24 24-1,-24 25 1,0 25 0,0-24-16,-1 24 15,1 49 1,0 26-1,0 24 1,0-25 0,-25-49-1</inkml:trace>
  <inkml:trace contextRef="#ctx0" brushRef="#br0" timeOffset="845.31">17687 1092 0,'0'0'0,"0"-25"15,0 0 1,0 50 15,0 0-15,0 74-1,0 25 1,-24-25 0,-1-25-1</inkml:trace>
  <inkml:trace contextRef="#ctx0" brushRef="#br0" timeOffset="1295.96">17613 1439 0,'0'0'0,"0"-25"0,0 0 16,25 0-1,24 1 17,51-26-17,-1 25 1,0 25-1,-49-25 1,-50 50 0,0 0-1,-25 25 1,0 24 0,0-24-1,50-1 1,25-24-1,-26-25 1,1 0 0,0-50-1,-50-24 17,0 0-17,1 49-15,-1 0 16,25 0-16</inkml:trace>
  <inkml:trace contextRef="#ctx0" brushRef="#br0" timeOffset="1631.82">19622 1116 0,'0'0'16,"0"-24"-16,0-1 15,25 50 17,-25-1-17,25 26 1,-25 49-1,0-49 1,25-1 0,24-24-1,-24-25-15,99 0 16,0-74 0</inkml:trace>
  <inkml:trace contextRef="#ctx0" brushRef="#br0" timeOffset="1846.59">19821 1042 0,'0'0'16,"0"-25"-1,-25 25-15,50-25 31,0 25-15,24-25-16,50 1 16,-49-1-1</inkml:trace>
  <inkml:trace contextRef="#ctx0" brushRef="#br0" timeOffset="1992.99">19722 1191 0,'-25'0'15,"50"0"-15,-1 0 16,1-25-16</inkml:trace>
  <inkml:trace contextRef="#ctx0" brushRef="#br0" timeOffset="2432.94">20317 992 0,'0'0'16,"25"0"-1,-50 0-15,-25 0 16,25 0-16,-24 0 16,-1 25-16,1 0 15,24-25-15,25 25 16,74 0 15,25-1-15,-49-24-1,0 25-15,-25-25 16,24 25 0,26 74-1,-26-24 1,1-26-1,-25-24 1,-1-25 0,-24-25-1,25-24 1,-25-100 0,25 99-1,-25 25-15,0-49 31,25 49-31</inkml:trace>
  <inkml:trace contextRef="#ctx0" brushRef="#br0" timeOffset="2579.86">21011 1414 0,'0'0'0,"0"25"32</inkml:trace>
  <inkml:trace contextRef="#ctx0" brushRef="#br0" timeOffset="2814.31">21855 1141 0,'0'0'16,"25"0"0,0 0-1,-25 25 1,24 25-1,1 74 1</inkml:trace>
  <inkml:trace contextRef="#ctx0" brushRef="#br0" timeOffset="3346.11">22202 918 0,'0'0'0,"-25"-50"0,-49-24 31,49 74-15,-49 0-1,-1 25 1,-49 49-1,50 50 1,49-74-16,-25 74 16,26 25-1,24-50 1,74 0 0,50-49-1,25-50 1,0 0-1,-25-25 1,-25-25 15,-25-49-15,-24-50 0,-25 50-1,-50 0 1,-25 24-1,-49 26 1,-25 24 0,0 0-1</inkml:trace>
  <inkml:trace contextRef="#ctx0" brushRef="#br0" timeOffset="11414.8">4267 4912 0,'-25'0'16,"50"0"62,0 0-78,24 0 16,1-25-16,-1 25 15,51 0 1,-26-25 0,-24 25-1,-25 0 1,24 0 0,-24 0 15,0 0-31</inkml:trace>
  <inkml:trace contextRef="#ctx0" brushRef="#br0" timeOffset="12114.1">5507 4614 0,'0'0'15,"0"-25"-15,0 1 16,0-1 0,0 0-1,0 0 1,-25 25-16,1-25 15,-26 1 1,-49 24 15,-25 24-15,74 1-16,0 0 16,-24 25-1,24-1 1,75 1-1,74-50 1,50 0 0,50-50-1,-100 1 1,-74-1 0,-25 25 15,0 50 0,0 0-15,-25 24-16,0 75 31,0-49-31,1 74 16,-26-25-1,25-50 1,25-49 15,-25-25 0,25 25-31</inkml:trace>
  <inkml:trace contextRef="#ctx0" brushRef="#br0" timeOffset="17029.23">6177 4540 0,'-25'0'32,"25"25"-17,-25-1 1,1 26 0,24-25-1,-50 99-15,0-25 31,25-25-31,1-49 16,-26 25-16,50-25 16,-25-25-1,25-50 17,50-99-17,-25 50-15,49-75 16,25 50-1,-49 25 1,-25 74 0,0 25-1,-1-25 1,1 50 0,25 50 15,-25-1-16,24 75 1,-49-99 0,25-26-16,-25 26 15,25-25 1,-25 0 0</inkml:trace>
  <inkml:trace contextRef="#ctx0" brushRef="#br0" timeOffset="17216.16">6152 4813 0,'-25'0'16,"1"0"-16,24-25 46,49 25-46,-24-25 16,49 25 0,-24-25-16,74 25 15</inkml:trace>
  <inkml:trace contextRef="#ctx0" brushRef="#br0" timeOffset="17563.78">7343 4391 0,'0'0'16,"0"-25"-16,-25 25 31,0 0-16,25 25 1,-25 0-16,-24 49 16,24-24-1,0 24 1,0-24 0,75-1-1,49-24 1,50-25-1,-74-25-15</inkml:trace>
  <inkml:trace contextRef="#ctx0" brushRef="#br0" timeOffset="17930.84">7889 4465 0,'0'0'15,"-25"-24"16,-25 24-15,25 49 15,-49 26-15,74-26-16,-25-24 16,25 49-1,0-49-15,50 25 16,24-50-1,25-25 1,-24 0 0,-50-24-1,-1-1 1,-48-24 0,-1 24-1,0 50 1,25-25-1</inkml:trace>
  <inkml:trace contextRef="#ctx0" brushRef="#br0" timeOffset="18297.59">8186 4441 0,'0'-50'31,"25"50"-31,-50 0 47,25 25-31,0 0-16,0 24 16,0-24-1,50 0-15,-25-25 16,24 49-1,-24-24 1,0 0 0,-25 0-16,0 24 15,0-24 1,-50 25 0,-24-50-1,-1 25 1,51-50-1</inkml:trace>
  <inkml:trace contextRef="#ctx0" brushRef="#br0" timeOffset="18746.89">8534 4490 0,'0'0'0,"0"-25"32,0 1-17,24-1 1,26 0 0,0 0-1,-26 50 1,-24 25-16,-24-26 15,-1 26-15,0-25 16,25 24 15,25-24-15,0-50-16,-1 25 16,1 25-1,-25 25 1,0-1-1,-25 1 17,-24 0-17,-26-26 1,51-24-16</inkml:trace>
  <inkml:trace contextRef="#ctx0" brushRef="#br0" timeOffset="19246.91">8757 4589 0,'0'0'0,"25"-24"16,-1-1-16,26 0 16,0 25-1,-1 25 1,1 24-1,-25 26 1,-25-26 15,-25 1-15,25-25 0,-25-25-1,25 25 1,25-100-1,25-24 1,24 0 0,-49 49-1,0 50 1,-25-25 15,-25 75-15,0-25-16,0 49 15,0-24 1,25-1-16,0-24 0,-24 50 31,73-51-15,-24 1-16</inkml:trace>
  <inkml:trace contextRef="#ctx0" brushRef="#br0" timeOffset="19512.43">9675 4689 0,'-25'0'47,"25"-25"-32,25 25 1,24 0-16,-24 0 16,74 0-1,-24 0 1</inkml:trace>
  <inkml:trace contextRef="#ctx0" brushRef="#br0" timeOffset="20131.09">10717 4391 0,'0'-25'15,"0"50"-15,0-75 0,24 50 16,-24-25-16,0 1 16,0-1-1,0 0 1,-24 25-16,-76-25 15,-24 50 1,0 25 0,75-1-1,24 1 1,99-25 0,26-25-1,-1-25 16,-50 0-15,1 25 0,-50-25-16,25 50 47,-25 0-32,0 0 1,25 49-1,-50 25 1,25 1 0,-25-26-1,25-49 1,0 0 0</inkml:trace>
  <inkml:trace contextRef="#ctx0" brushRef="#br0" timeOffset="20813.95">11114 4391 0,'0'0'0,"0"-25"0,0 0 15,0 50 32,-25 0-31,25 25-16,0-26 15,-25 51 1,0-1 0,25-24-16,0-25 15,0-1 1,0-48 31,0-76-32,50-48 1,-1-1 0,26 25-1,-1 74 1,-49 25-16,0 25 15,-25 50 1,0-1-16,0 75 16,-25-24-1,0-51 1,50-24 0,25 0-1,24-25 16,-24 25-31,-1 0 16,-24 24 15,-50 26-15,-49-26 0,-25 1-1,-1-25 1,26-25-1,49 0-15</inkml:trace>
  <inkml:trace contextRef="#ctx0" brushRef="#br0" timeOffset="21764.26">12329 4416 0,'0'-25'0,"0"50"0,0-75 16,-25 25 15,0 25-31,-24 25 16,24 0-1,-25 0-15,26 0 16,-26 24-16,25 26 16,75-1-1,24-24 1,1-1 0,-26 1-1,-49-25 1,-25-1 15,-49 1-15,0 0-1,-26 0 1,51-25-16,24 0 16,25-25-16</inkml:trace>
  <inkml:trace contextRef="#ctx0" brushRef="#br0" timeOffset="22000.87">12503 4614 0,'0'0'0,"25"0"0,-1 0 31,-24 25-15,0 0-1,0 0-15,-24-1 16,24 1 0,0 50-1,0-51-15,0 1 32</inkml:trace>
  <inkml:trace contextRef="#ctx0" brushRef="#br0" timeOffset="22162.99">12652 4490 0,'0'0'0,"0"-25"15,24 1-15,-48-26 16,-1 25 0,25 0-1</inkml:trace>
  <inkml:trace contextRef="#ctx0" brushRef="#br0" timeOffset="22531.15">12800 4540 0,'25'49'16,"-50"-98"-16,50 123 15,-25-49-15,0 0 16,-25 24-1,25-24 1,25-25 15,0-49-31,0 24 16,49-50 0,1 26-1,-26 24-15,1 25 31,-25 25-15,-1 24 0,1 26-1,-25-1 1,0-49 0,0 0-1</inkml:trace>
  <inkml:trace contextRef="#ctx0" brushRef="#br0" timeOffset="22913.37">13297 4515 0,'49'-74'32,"-98"148"-32,123-173 0,-24 49 15,-1 25-15,-24 0 16,25 1-16,-26 24 15,26 0 1,-25 74 0,-50 1-1,0-1 1,50-74 0,25 25-1,-1-25 1,1 25-1,-50 24 1,25-24-16,-50 74 16,0-24-1,-25-26 1,26-49 0,-1 25-1,0-25 1</inkml:trace>
  <inkml:trace contextRef="#ctx0" brushRef="#br0" timeOffset="23466.17">14041 4490 0,'25'0'16,"-50"0"-16,50-25 0,-1 1 0,1 24 15,0 0 1,0 0 0,0 0-16,24 49 15,1 26 1,-50-26 0,25 75-1,-75 0 1,-49-25-1,0-49 1,74-25 0,0-25-1,25-50 1,74-49 0,50-25-1,-49 0 1,-1 25-1,-74 49 1,0 25 0,0 50 15,-49 25-15,49-1-1,0 1-15,24 74 31,51-25-15,24-24 0,0-51-1</inkml:trace>
  <inkml:trace contextRef="#ctx0" brushRef="#br0" timeOffset="24843.71">16794 4788 0,'-24'0'15,"24"-25"1,-25 25-16,0 0 15,25-25 1,-25 25 0,0 0 31,75-25 93,0 25-124,24-24-1,149-1-15,-124 0 16,199 0 15,-199 25-31,-74-25 16,0 25 0,0 0 62,-25 25-78,25-25 15</inkml:trace>
  <inkml:trace contextRef="#ctx0" brushRef="#br0" timeOffset="26414.2">19027 4044 0,'-25'0'47,"25"24"-47,-49 26 16,49-25-16,-25 49 15,-25 75 1,50 124-1,0-199 1,25 26 0,0-26-16,24 25 15,1-49 1,24-25 0,-49-25-16,0 0 15</inkml:trace>
  <inkml:trace contextRef="#ctx0" brushRef="#br0" timeOffset="26904.17">19374 4540 0,'-25'0'16,"1"0"-1,48 0 48,1 0-63,0 0 15,25 0-15,-26 0 16,1 0 0,0 0-1,0 0 1</inkml:trace>
  <inkml:trace contextRef="#ctx0" brushRef="#br0" timeOffset="27381.77">19746 4441 0,'0'-25'16,"0"50"-16,0-75 0,0 25 15,0 0 1,50 25 0,-25-25-16,49 25 15,-49 0 1,0 25 0,-25 25-1,0 0-15,-25-26 16,0 26-16,25-25 15,-25-25 17,100 25-17,24-1 1,-25 1 0,-24 0-1,-25 74 1,-50-24 15,0-51-31,-124 51 31,75-50-31,24-25 32</inkml:trace>
  <inkml:trace contextRef="#ctx0" brushRef="#br0" timeOffset="28013.51">20689 4540 0,'25'0'0,"-25"25"47,-25-1-31,25 26-1,-25-25-15,0 24 0,25 1 16,-24-25-16,24 0 31,-25-25-15,25-25 0,0-25-1,74-49 1,-24-50-1,74 0 1,-99 124 15,-1 50 1,-24 0-32,25 74 15,-25 1 1,25 24-1,0-75 1,-25-24 0,25 25-16,-25-26 15,0 1 1</inkml:trace>
  <inkml:trace contextRef="#ctx0" brushRef="#br0" timeOffset="28199.02">20788 4763 0,'0'0'0,"-25"0"0,1 0 16,24-25 0,0 0-1,24 1 1,1 24-16,25 0 15,74-25 1,-75 0-16</inkml:trace>
  <inkml:trace contextRef="#ctx0" brushRef="#br0" timeOffset="28631.07">21582 4316 0,'0'0'16,"0"-24"-16,-25 24 46,25 24-46,-25 1 16,1 0-16,24 25 16,24-25-1,76 49 1,-1-49 0,-25 24-1,-74 26 1,-49-26-1,-1-24 1,-24-25 0,24 25-1,25-75 1,25 26 0</inkml:trace>
  <inkml:trace contextRef="#ctx0" brushRef="#br0" timeOffset="28834.38">21954 4515 0,'25'0'0,"-50"0"15,75 0-15,-50-25 16,0 50 15,0 25-15,25 24-1,-25-24 1,0-26 0</inkml:trace>
  <inkml:trace contextRef="#ctx0" brushRef="#br0" timeOffset="28995.64">22004 4441 0,'0'-75'16,"0"150"-16,0-175 16,0 75-16,0 1 15,0-1-15</inkml:trace>
  <inkml:trace contextRef="#ctx0" brushRef="#br0" timeOffset="29381.29">22153 4515 0,'0'25'0,"0"-50"0,0 75 16,24-50-16,-24 24 15,25-24-15,-25 25 16,25-50 31,49-24-32,-24-50 1,0 24 0,-26 75-16,26-25 15,-25 75 16,0-25-15,0 74 0,-25-25-1,0-49-15,0 0 16</inkml:trace>
  <inkml:trace contextRef="#ctx0" brushRef="#br0" timeOffset="29747.75">22773 4366 0,'0'-25'16,"25"0"-16,-50 75 0,50-124 16,-1 49-16,26 0 15,-25 0-15,0 25 16,24-25-1,-24 75 1,-25-25 0,-25 24-16,25 26 15,0-50-15,25 0 16,25-1 0,-1 1-1,-49 0 1,0 49-1,-49-24 17,-1-25-17,0-25 1,26 25-16</inkml:trace>
  <inkml:trace contextRef="#ctx0" brushRef="#br0" timeOffset="30265.82">23393 4366 0,'0'25'0,"0"-50"0,0 0 15,25 0-15,0 25 31,-1 0-31,26 0 16,24 100 15,-49-75-31,-50 24 16,1-24 0,-26 49-1,50-49 1,-25-25-1,50 0 1,25-74 0,-1 24-16,1-99 31,-1 75-15,-49 49-1,0 50 16,-24 74-15,24-49 0,0-1-16,49 26 15,-24-1 1,0-24 0,0-50-1</inkml:trace>
  <inkml:trace contextRef="#ctx0" brushRef="#br0" timeOffset="34065.71">24708 4515 0,'-25'25'31,"50"-25"32,0 0-63,24 25 16,1-50-1,24 25-15,1 0 0,-1-25 16,50 0-1,-74 25 1</inkml:trace>
  <inkml:trace contextRef="#ctx0" brushRef="#br0" timeOffset="34331.93">25005 4292 0,'0'0'0,"-24"0"16,-1 0-16,25-25 16,-25 50 15,25-1-15,25 51-1,-25 24 1,25 0-1,-1 1 1,1-26 0</inkml:trace>
  <inkml:trace contextRef="#ctx0" brushRef="#br0" timeOffset="34816.14">25725 4217 0,'0'-49'15,"0"98"-15,0-123 0,0 49 16,49 0-16,26 0 15,-26 1 1,1 24 0,0 24-16,-26 1 15,1 50-15,-74 49 16,-26-50 0,50-49-1,75 0 1,24-25 15,26 0-15,-26 25-1,-49 24 1,-25 26 0,-74-26-1,-26 26 1,-24-51-1,75 1 1</inkml:trace>
  <inkml:trace contextRef="#ctx0" brushRef="#br0" timeOffset="35464.11">26469 4292 0,'0'0'0,"25"0"16,-25-25 0,0 50 15,25-25-15,-25 49-16,24 26 15,-24-1 1,25 1-1,-25-26 1,25-24 0,-25 0-1,-25-50 17,25-49-17,25-50 1,-25 24-1,0 51 1,50-26 0,-26 26-1,26 24 1,0 50 0,-50 24-1,0 50 1,-25-49-1,75-25 1,24 25 0,50-26-1,-50 1 1,-49 25 0,-50 49-1,-74-25 1,-25-24 15,50-25-15,49-25-16</inkml:trace>
  <inkml:trace contextRef="#ctx0" brushRef="#br0" timeOffset="36649.87">28081 4217 0,'25'0'31,"-50"0"-31,25-25 125,0 1-109,0-1-1,-24 25-15,24-25 16,-25 25 0,0-25-1,-25 25 1,1 25-1,24 25-15,-25-1 16,26 150 0,24-75-1,74-50 1,25-49 0,50-25-1</inkml:trace>
  <inkml:trace contextRef="#ctx0" brushRef="#br0" timeOffset="37048.8">28528 4267 0,'0'-25'16,"-25"25"-16,0 0 15,1 25 1,-1 24 0,0 26-1,0 24 1,50-24 0,25-26-1,-26-49 1,1 0-1,25 25-15,-25-50 16,49 0 0,-49 1-16,0-51 15,-25 1 1,0-1 0,-50 26-1,25 24 1,0 0-16</inkml:trace>
  <inkml:trace contextRef="#ctx0" brushRef="#br0" timeOffset="37415.94">29148 4242 0,'25'-25'15,"-50"50"-15,50-75 0,-25 26 32,-25 24-17,0 24 1,1 51 0,-1-1-1,50 1 1,24-26-1,1-24 1,-25 0-16,-25 0 31,-25-25-15,-25 0 0,-24 25-16,-25-25 15,49 0 1</inkml:trace>
  <inkml:trace contextRef="#ctx0" brushRef="#br0" timeOffset="37768.17">29545 4242 0,'0'0'16,"0"-25"-16,25 0 31,0 1-31,0 24 16,-1 0-1,1 0 1,-25 24-16,0 26 16,25 0-1,0-1 16,24-24-15,-24 0 0,-25 0-16,0 0 15,0-1-15,-25 1 16,-49 25 0,0-25-1</inkml:trace>
  <inkml:trace contextRef="#ctx0" brushRef="#br0" timeOffset="38198.94">30041 4292 0,'25'-25'16,"-50"50"-16,75-50 0,-25 0 15,-1 25 1,1 0-1,0 50 1,-25-26-16,-25 51 16,0-1-1,1-49 1,-1-25 0,74 0 15,1-49-16,0-51 1,-26 1 0,-24 74-1,0 0-15,0 50 47,0 25-47,0-1 16,0 51-1,25-26 1,50 25 0</inkml:trace>
  <inkml:trace contextRef="#ctx0" brushRef="#br0" timeOffset="38533.15">30785 3969 0,'25'-25'0,"-50"50"15,50-74-15,0 73 32,-25 26-17,50 0 1,-1 98-1,-24 26 1,-50 25 0,-49-26-1,-25-49 1,49-49 0,-24-51-1,49-24-15</inkml:trace>
  <inkml:trace contextRef="#ctx0" brushRef="#br0" timeOffset="41297.98">5408 7293 0,'-25'-24'0,"0"24"31,25-25 0,25 25 1,0-25-32,25 25 15,123 0 1,-24-25 0,-50 0-1,-74 1 1,0 24-1</inkml:trace>
  <inkml:trace contextRef="#ctx0" brushRef="#br0" timeOffset="41567.86">5706 6946 0,'0'0'0,"-25"-25"15,0 25-15,25-25 16,-25 25 0,0 25-1,25 0 1,0 49 0,0 51-1,0 48 1,25-98-16,-25 73 15,0-48 1</inkml:trace>
  <inkml:trace contextRef="#ctx0" brushRef="#br0" timeOffset="44565.14">7045 6723 0,'-49'0'31,"73"0"109,1 0-108,-50-25-32,1 25 78,-1 25 937,25 24-999,-25 1-16,-25 74 16,1 0-1,24-99 1,0 49 0,25-49 15,0-74-16,0 24-15,25-25 16,-25-24-16,50-100 16,24 0-1,-24 26 1,-1 48 15,-24 75-15,0 25-1,24 25 1,1 124 0,-50-74-1,25-1-15,0-24 16,-25 24-16,24 25 16,1-49-1,0 24 1,-25-24-1</inkml:trace>
  <inkml:trace contextRef="#ctx0" brushRef="#br0" timeOffset="44753">7120 6996 0,'0'0'0,"-25"-25"15,25 0 17,0 0-32,25 25 15,74-49 1,-25 49 0,1-25-16</inkml:trace>
  <inkml:trace contextRef="#ctx0" brushRef="#br0" timeOffset="45104.23">8484 6673 0,'0'-25'0,"0"50"0,0-74 16,0 24 0,-25 25-1,0-25-15,-24 25 16,-1 50 0,-49 49-1,49 0 1,50-25-1,25 1 1,99-50 0,50-25-1,-75 0-15</inkml:trace>
  <inkml:trace contextRef="#ctx0" brushRef="#br0" timeOffset="45449.75">9179 6723 0,'0'-25'0,"0"50"16,0-75-16,0 25 15,-25 25 1,0 0-16,0 0 16,-24 25-16,24 0 15,-25 49 1,50 50-1,25-99-15,0 25 16,74-25 0,25-25-1,-25-25 1,-24-50 0,-75 1-1,-50-25 16,0 49-15,26 25-16</inkml:trace>
  <inkml:trace contextRef="#ctx0" brushRef="#br0" timeOffset="45766.55">9650 6574 0,'25'0'15,"-50"0"-15,25 0 32,-25 25-32,25 0 15,-25-1-15,25 1 16,75 99 15,24-74-31,-74-25 16,0-1-16,-1 26 15,-48 0 17,-26-26-17,-49 1 1,49-25-16,25 0 16,0 0-16</inkml:trace>
  <inkml:trace contextRef="#ctx0" brushRef="#br0" timeOffset="46488.38">10146 6599 0,'0'-25'16,"-25"25"-1,0-25 1,25 0 0,25 25-16,0-24 15,49-1 1,-49 25-16,25-25 31,-25 25-31,0 50 31,-1-1-15,1-24 0,25 0-1,24 0 1,-24-25-16,24 24 31,-74 26-15,-49 0-1,-51 24 1,-48 0 0,123-74-1,0 0-15,0 25 16</inkml:trace>
  <inkml:trace contextRef="#ctx0" brushRef="#br0" timeOffset="47066.17">10989 6574 0,'0'-25'16,"0"50"-16,0-75 0,25 50 16,-25-49-1,25 24 1,50 25 0,-51 0-16,76 25 15,-26 49 1,-49 75 15,-50-25-15,-25-50-1,50-49-15,-24 0 16,-1-25 15,25-25-31,74-74 16,50-75-1,-25 26 1,-74 73 0,-25 100 31,-25 25-47,1 49 15,48 0 1,1 0-1,0-49-15</inkml:trace>
  <inkml:trace contextRef="#ctx0" brushRef="#br0" timeOffset="48336.42">12850 6822 0,'-50'0'0,"26"0"32,24-25-17,24 25 17,26 25-17,0-50-15,24 25 16,0 0-16,1-25 15,-26 25-15,26-24 16,-75-1 0</inkml:trace>
  <inkml:trace contextRef="#ctx0" brushRef="#br0" timeOffset="48565.16">12949 6673 0,'0'-49'16,"0"98"-16,-25-98 0,25 24 16,0 50 31,25 24-32,-25 1-15,0 24 16,0-24-16,25 24 15,-25 50 1</inkml:trace>
  <inkml:trace contextRef="#ctx0" brushRef="#br0" timeOffset="49233.09">13793 6524 0,'-25'-24'16,"50"48"-16,-50-73 0,25 24 31,0 75 0,0 24-15,0-24-16,25-1 15,-25 26-15,24-1 16,-24 0 0,0-49-1,0 0 1,-24-50 15,24-74-15,74-149 15,-49 174-15,0-1-16,24-74 15,26 75 1,-26 49 0,26 75 15,-75 98-31,-25-48 15,-25 24 1,50-50 0,75-49-1,74 25 1,-125-26 15,-24 26-15,-74 24-1,0-24 1,-1-25 0,26 0-1,-1-75 1</inkml:trace>
  <inkml:trace contextRef="#ctx0" brushRef="#br0" timeOffset="49666.02">15083 6400 0,'0'-49'16,"0"98"-16,0-123 0,0 49 15,-25 0-15,-25 25 16,25 0 0,-24 25-16,-1 25 15,1 49 1,49-49-16,49 24 16,50 0-1,25 1 1,-24-26-1,-76-49 1,-24 25-16,-49 25 16,-50-1-1,-50 1 1,50-50 0,74 0-1,50-50 1</inkml:trace>
  <inkml:trace contextRef="#ctx0" brushRef="#br0" timeOffset="49851.87">15182 6698 0,'0'0'16,"25"0"-16,-1 0 16,-24 25-1,25 24 16,-25-24-31,25 50 16,-25-26 0,25-24-1</inkml:trace>
  <inkml:trace contextRef="#ctx0" brushRef="#br0" timeOffset="50014.81">15256 6624 0,'0'0'0,"-25"-50"16,1-49-1,24 74 1,0 0 0</inkml:trace>
  <inkml:trace contextRef="#ctx0" brushRef="#br0" timeOffset="50366.45">15529 6698 0,'0'0'16,"0"74"0,0-24-16,0-25 15,0 24 1,0-24 15,0-50-15,0-24-1,25-1 1,25-24 0,-1-1-1,1 51 1,-25 24-1,-1 24-15,1 51 16,-25-1 0,25 1-1,-25-51 1</inkml:trace>
  <inkml:trace contextRef="#ctx0" brushRef="#br0" timeOffset="50698.86">15901 6624 0,'0'0'0,"50"-50"15,-25 0-15,-1 26 16,51-51 0,-1 50-1,-24 25-15,-25 25 16,-25 74-1,0 1 1,25-26 0,24-49-1,50 0 1,-74 49 15,-50-24-15,-49 24-1,-25 0 1,74-74-16</inkml:trace>
  <inkml:trace contextRef="#ctx0" brushRef="#br0" timeOffset="51149.07">16645 6549 0,'0'0'0,"0"-25"0,50 1 32,25 24-17,-26 74 1,1 25 0,-25 0-1,-50-49 1,25-25 15,0-50-15,0 0-1,25-24 1,-1-1-16,51-99 16,-26 50-1,-49 74 1,0 50 15,-24 49-15,48 50-1,1 0 1,25-24 0,-50-51-16</inkml:trace>
  <inkml:trace contextRef="#ctx0" brushRef="#br0" timeOffset="51833.14">18357 6549 0,'25'0'47,"25"0"-32,-1 0 1,1-25-16,-1 25 15,-24 0-15,50 0 16</inkml:trace>
  <inkml:trace contextRef="#ctx0" brushRef="#br0" timeOffset="52002">18456 6797 0,'0'0'16,"0"25"15,50-50-15,0 25-16,49-25 16</inkml:trace>
  <inkml:trace contextRef="#ctx0" brushRef="#br0" timeOffset="52516.21">19746 6475 0,'-24'-25'0,"-51"-50"31,75 51-15,0-1-1,75 0 1,24 25 0,25 25-1,-25 24 1,-49 51-1,-50 24 1,0-50-16,-100 25 16,-24 1-1,0-76 1,50 1 15,49-50-15,75-49-1,49 0 1,-25 49 0,1 25-1,-1 25 1,25 24 0,-74-24-16</inkml:trace>
  <inkml:trace contextRef="#ctx0" brushRef="#br0" timeOffset="53135.78">21011 6251 0,'0'0'0,"0"-24"16,-24 24-16,-1 0 16,-25 24-1,25 26 1,1-25-16,24 49 16,74 26-1,50-51 1,0 1-1,-49-1 1,-51 1 0,-73 0-1,-50-26 1,-1 1 15,51-25-31,24 0 16,0-25-1,75-49 1,49 0 0,25-1-1,0 50 1,-50 1 0,-49 24-1,0 24 1,0 26-1,-25-25-15,0 0 16,25-1 0,-25 1-16,24 50 15,1-51 1,0-24 0,-25 25-16</inkml:trace>
  <inkml:trace contextRef="#ctx0" brushRef="#br0" timeOffset="53297.99">21433 6351 0,'-25'-25'16,"50"50"-16,-50-100 0,1 50 16,24-24-16,0 24 15</inkml:trace>
  <inkml:trace contextRef="#ctx0" brushRef="#br0" timeOffset="53666.28">21607 6450 0,'25'25'15,"-50"-50"-15,25 75 0,25-26 16,-50 1-16,25 25 31,-25-1-15,25-24-1,25-25 1,0-25 0,-1 1-16,1-1 15,25-25-15,24-49 16,1 24-1,-1 51 1,-49 24 0,0 24-1,0 51 1,24 24 0,-24 0-1,25-24 1</inkml:trace>
  <inkml:trace contextRef="#ctx0" brushRef="#br0" timeOffset="54032.91">22227 6524 0,'0'0'15,"25"-49"-15,-25-1 0,49 25 16,-24-49-1,50 24 1,-26 50 0,-24 25-1,0 49 1,-25 1 0,25-25-1,49-26 1,-49 1 15,0 25-15,-25-1-1,-25 1 1,0 0-16,0-26 16,-24 1-1</inkml:trace>
  <inkml:trace contextRef="#ctx0" brushRef="#br0" timeOffset="54534.77">22798 6425 0,'0'-50'16,"0"100"-16,24-124 0,1 49 15,0 0-15,25 0 16,24 25-1,-24 0 1,-1 50 0,-24 49-1,-50 0 1,-24-24 0,24-50-1,25-1 1,0-48-1,49-26 1,1-49 0,0-1 15,-25 51-31,-1 49 31,-24 25-15,0 24 15,0 1-15,25 24-1,50 1 1,24-50 0,-25-1-1,-24-24-15,-25 0 16</inkml:trace>
  <inkml:trace contextRef="#ctx0" brushRef="#br0" timeOffset="57300.93">3696 10444 0,'0'0'16,"-25"0"-1,25-25 48,50 25-48,-25 0 1,0 0-16,24 0 16,1 0-16,-25 0 15,24 0 1,1 0-16</inkml:trace>
  <inkml:trace contextRef="#ctx0" brushRef="#br0" timeOffset="57535.86">3647 10593 0,'24'0'47,"1"25"-47,74-25 16,-49 0 0,0 0-16,-26 0 15,1 0-15,50 0 16</inkml:trace>
  <inkml:trace contextRef="#ctx0" brushRef="#br0" timeOffset="57935.86">4118 10270 0,'0'0'16,"-25"-25"-16,0 1 31,25 48 16,25-24-31,-25 25-16,99 25 15,25-25 1,-49 24-1,-50 1 1,-1-25 0,-24 0-1,0-1-15,-49 1 16,-50 50 0,-25-26-1,24 26 16,76-75-15</inkml:trace>
  <inkml:trace contextRef="#ctx0" brushRef="#br0" timeOffset="58255.66">4044 10320 0,'-25'0'0,"25"-25"15,0 0 1,0 50 15,0 25-15,-25-26-1,25 76 1,-25 24 0,0-25-1,25-25 1,0-49 0,25 0-16</inkml:trace>
  <inkml:trace contextRef="#ctx0" brushRef="#br0" timeOffset="59400.5">6028 9849 0,'0'-25'16,"0"50"-16,25-75 0,-25 25 31,-25 25-31,0 0 16,-49 0-1,-1 0 1,-73 25-16,98-25 16,-49 25-1,74-25 1,0 0 15,0 0-15,25 25 31,0-1-32,-24 26-15,24 49 31,-25 75-15,50-1 0,-25 1-1,24 0 1,-24-25 0,0-100-16,-24 26 15,-1 74 1,0-75-1,25-24 1,50-26 15,-1-24-15,1 0-16,49-24 16,25 24-1</inkml:trace>
  <inkml:trace contextRef="#ctx0" brushRef="#br0" timeOffset="60434.73">13073 9700 0,'0'-25'16,"0"50"-16,25-75 62,0 50-46,0 0-16,49-25 16,-24 25-16,49 0 15,-25-25-15,125 1 32,-174 24-17,-1 0 16,-24 24-15,0 1 0,0 74-1,0 1 1,0 24 0,0 25-1,25-1 1,-25-73-16,25 49 15,0-25 1,-25 0 0,0-49 15,-25 0-15,-25-1-1,1-24 1,-50 0-1,24-50-15</inkml:trace>
  <inkml:trace contextRef="#ctx0" brushRef="#br0" timeOffset="61183.68">14884 9973 0,'0'0'0,"-25"-25"0,1 0 15,-1 25 1,-25 0-1,-49 50 1,0 49 0,24 0-1,50 0 1,50-24 0,50-51-16,-26 1 15,51-25-15,73 0 31,-98-25-31</inkml:trace>
  <inkml:trace contextRef="#ctx0" brushRef="#br0" timeOffset="61520.28">15231 10121 0,'0'0'15,"0"-24"-15,0-1 16,-24 0-1,-1 25 1,-25 50 0,1 49-1,24 50 1,50-75 0,74-49-1,0-25 16,-24-25-15,-26 0-16,-24-49 16,0 24-1,-50-24-15,0-25 16,-24 24 0,24 75-1</inkml:trace>
  <inkml:trace contextRef="#ctx0" brushRef="#br0" timeOffset="61817.64">15678 9923 0,'0'0'0,"0"-25"31,-25 25-31,25 25 16,-25 0-1,25 49 1,50 1 0,0-26-16,49 50 15,-25-24 1,-49-26 0,-50 1-1,-49-25 1,-1-25-1,1-25 1</inkml:trace>
  <inkml:trace contextRef="#ctx0" brushRef="#br0" timeOffset="62251.03">16075 10072 0,'25'-25'0,"-50"50"0,50-75 16,0 50-16,-25-25 16,74 1-1,0-1 1,1 0 0,-1 75-1,-74 24 1,-25 25-1,1-49 1,48-50 15,26-25-15,0 0-16,-1 25 16,-24-25-1,0 50 1,-25 50-1,-50-1 1,25 0 0,-49-24-1,49-25 1</inkml:trace>
  <inkml:trace contextRef="#ctx0" brushRef="#br0" timeOffset="62750.28">16869 10022 0,'0'0'0,"0"-25"16,25 1-16,-25-1 15,0 0 1,24 0 15,26 25-15,0 0-1,49 25 1,-50 49 0,-49 26-1,-49 48 1,-1-73-1,25-75 17,75-50-17,49-74 1,-24-25 15,-51 75-31,-24 49 31,0 50-15,-24 25-16,24-1 16,0 75-1,49 0 1,1-74-16</inkml:trace>
  <inkml:trace contextRef="#ctx0" brushRef="#br0" timeOffset="63267.24">18184 9923 0,'24'0'32,"26"0"-17,0-25-15,-1 25 16,75-25 0,-74 25-16,-50-24 15</inkml:trace>
  <inkml:trace contextRef="#ctx0" brushRef="#br0" timeOffset="63483.97">18481 9774 0,'-25'-25'16,"50"50"-16,-50-75 31,25 75-15,0 0-16,0 25 15,0-1 1,25 1-16,-25 0 16,0 74-1,25-100-15</inkml:trace>
  <inkml:trace contextRef="#ctx0" brushRef="#br0" timeOffset="64051.09">19746 9278 0,'25'-25'16,"-50"50"-16,50-75 15,-50 50 1,-24 0 0,-51 25-1,-24 0 1,25 0 0,74 0-1,25-1 16,0 1 1,0 0-32,25 25 15,0 24 1,-25 25 0,0-49-1,0 74 1,0 0-1,0 25 1,25 0 0,0-25-1,-1-50 1,26-49 0,74-25-1,50-50 1,-100 50-16</inkml:trace>
  <inkml:trace contextRef="#ctx0" brushRef="#br0" timeOffset="65034.05">25948 8955 0,'0'0'0,"-25"-24"15,0 24-15,25-25 16,25 0 31,0 25-47,25 0 16,24 0-1,1 0 1,-26 50-1,-24-1 1,0 26 0,0-1-1,-1 1 1,1 24 0,0 50-1,25-1 1,-1 1-1,26-25 1,-51-49 0,-73-1-1,-100-49 1,50 0-16,-25-25 16,-75-25-1,150 0-15</inkml:trace>
  <inkml:trace contextRef="#ctx0" brushRef="#br0" timeOffset="65617.82">27064 9104 0,'0'-49'0,"0"98"0,0-123 16,0 49-16,-49 25 31,-1 0-15,1 75-1,49-51-15,49 125 31,26-50-15,-26-74-16,-24 25 16,25-1-1,-50-24 1,-50-25-16,-24 25 16,-26-25-1,51 0 16,74-50-15,74 1 0,25-1-1,-75 50-15,26-25 32,-50 25-17,-25 25 16,24 0-31,-24 0 16,25 0 0,0 49-1,-50-24 1</inkml:trace>
  <inkml:trace contextRef="#ctx0" brushRef="#br0" timeOffset="65739.25">27312 9204 0,'-24'-25'15,"48"50"-15,-48-100 0,-1 26 16,25 24-16</inkml:trace>
  <inkml:trace contextRef="#ctx0" brushRef="#br0" timeOffset="66090.69">27436 9278 0,'0'0'0,"0"25"0,0 24 16,0-24-16,0 0 16,0 25-1,0-26 16,50-48-15,0-51 0,49 1-1,-49-1 1,-1 75 0,-49 25 15,0 25-31,0-1 15,25-24 1,-25 50 0,25-26-16</inkml:trace>
  <inkml:trace contextRef="#ctx0" brushRef="#br0" timeOffset="66396.05">27908 9352 0,'49'-74'16,"-98"148"-16,148-173 0,-74 74 16,0 25-16,-1-24 15,1 24 1,-25 24-16,0 26 31,0 24-31,25-49 16,25 25-1,24-1 1,-49 1 15,-50 0-15,0-50-16,-24 24 31</inkml:trace>
  <inkml:trace contextRef="#ctx0" brushRef="#br0" timeOffset="66785">28330 9303 0,'24'-25'16,"-48"50"-16,73-75 0,1 25 16,-1 25-1,-24 0-15,-25 25 16,-25 50-1,-24 24 1,24-50 0,25-24 15,25 0-15,24-75-1,1-24 1,0-25-1,-26 24 1,-48 100 15,-1 50-15,50 24 0,24-25-1,-24-24-15</inkml:trace>
  <inkml:trace contextRef="#ctx0" brushRef="#br0" timeOffset="66984.89">29223 9377 0,'0'0'0,"0"-25"15,24 25 1,1 0 0,50-24-1,-1 24 1</inkml:trace>
  <inkml:trace contextRef="#ctx0" brushRef="#br0" timeOffset="67144.14">29272 9427 0,'-49'49'15,"98"-98"-15,-123 123 0,123-49 32,1 0-32,74-50 15</inkml:trace>
  <inkml:trace contextRef="#ctx0" brushRef="#br0" timeOffset="68083.87">29843 9104 0,'0'25'16,"25"-25"-1,-25-25 1,24 25 15,1-24-31,0 48 16,49 1-1,-24 25 1,-50 49 0,-99 25-1,-25 0 1,124-99 0,-25 0-1,50-25 1,74 0-1,25-25 1,0-25 0</inkml:trace>
  <inkml:trace contextRef="#ctx0" brushRef="#br0" timeOffset="68483.83">30711 9005 0,'0'-50'16,"0"100"-16,25-124 0,-25 49 31,-25 25-31,-25 25 16,1-1-1,24 1 1,25 50-16,25 24 15,74-25 1,-25-24 0,-24 24-1,-50-49 1,-25 0 0,-24 0 15,-1 0-16,-24-25 1,49-25-16,-25 0 16,50 0-1,0 0 1</inkml:trace>
  <inkml:trace contextRef="#ctx0" brushRef="#br0" timeOffset="68683.92">30934 9228 0,'25'0'0,"-50"0"0,75 0 47,-50 25-31,0 0-16,0 25 16,0-1 15,0-24-31,0 0 15,0 0-15</inkml:trace>
  <inkml:trace contextRef="#ctx0" brushRef="#br0" timeOffset="68817.92">30934 9154 0,'0'0'16,"0"-25"-16,0-24 15,-25 24-15,25 0 16</inkml:trace>
  <inkml:trace contextRef="#ctx0" brushRef="#br0" timeOffset="69249.06">31083 9129 0,'0'0'16,"-25"25"-16,50 0 16,-25 0-16,25-25 15,-25 24-15,0 1 16,25 25 15,-25-1-15,25-73-1,24-26 17,-24 50-32,0-25 0,24-24 31,-24 49-15,0-25-1,-25 50 1,25 24-1,0 26 1,-25-1 0,24-24-1,-48-1 1</inkml:trace>
  <inkml:trace contextRef="#ctx0" brushRef="#br0" timeOffset="69618.13">31604 9204 0,'25'-25'15,"-50"50"-15,75-100 16,-50 50-16,24 1 16,1 24-16,0-25 15,50 0 1,-75 50-1,0 0 1,0-1-16,0 1 16,0 50-1,24-26 1,26-49 0,-25 25-1,-25 0 1,-25 24-1,25-24 1,0 0 0,-50 25 15</inkml:trace>
  <inkml:trace contextRef="#ctx0" brushRef="#br0" timeOffset="70103.87">32026 9179 0,'0'0'0,"25"-50"0,49-49 31,-24 74-15,24 0 0,-24 25-1,-26 50 1,1 49-1,-25 0 1,-25 1 0,1-51-1,-1-49 1,25 25 0,-25-25-1,50-25 16,-25 0-31,49-74 16,26-25 0,-50 25-1,0 49 1,-25 75 15,-25 0-15,25 74-1,25-49-15,-1 49 16,1-74 0,50 74-1</inkml:trace>
  <inkml:trace contextRef="#ctx0" brushRef="#br0" timeOffset="72832.7">5780 5408 0,'-25'0'16,"0"0"0,1 0 15,48 0-16,1 0 1,25 0 15,-25 25-31,74-25 0,174 0 16,99 0 0,50 0-1,-1-25 1,-98 25 15,-150-25-15,-123 25-1,-25 0 17,-50 0-17,25-25 1,-25 25-1</inkml:trace>
  <inkml:trace contextRef="#ctx0" brushRef="#br0" timeOffset="74532.92">28032 5383 0,'-25'0'16,"75"0"-1,-1 0 63,1 0-62,49 25-16,0-25 16,1 0-16,24 25 15,0-25 1,74 25 0,-74-25-1,-49 0 1,-26 0 15,1 0-15,-25 0-16,-1 0 31</inkml:trace>
  <inkml:trace contextRef="#ctx0" brushRef="#br0" timeOffset="75752.8">8509 7864 0,'-50'0'15,"100"-25"32,-1 25-31,26-25-16,98 1 15,-48 24 1,-1 0-16,49 0 16,-24 0-16,223 0 31,-49-25-15,-75 25-16,-99 0 31,-125 0-16,1 0 17</inkml:trace>
  <inkml:trace contextRef="#ctx0" brushRef="#br0" timeOffset="82480.27">6251 10618 0,'-24'0'32,"24"-25"-1,-25 25 0,50 0 16,-1 25-31,26-25-1,0 0 1,24 0-16,0 0 0,-24-25 16,0 25-1,-1 0-15,-24-25 16,0 25-1,0 0 32</inkml:trace>
  <inkml:trace contextRef="#ctx0" brushRef="#br0" timeOffset="83102.47">7219 10419 0,'0'-25'15,"0"50"-15,25-50 16,-25 0-1,24 1 1,1-1 0,0 0-1,-25 0-15,25-24 16,-25-1 0,-25 0-1,-49 50 1,-50 25-1,74 0 1,-24 25 0,49-1-1,74 1 1,26-25 0,49 24-1,-25 1 1,-49 24-1,-26 1 1,-73 74 15,-26-125-15,1 1 0,24-50-1,26-24 1,24-50-1,0 49 1,24-24 0,51 24-1,-50 25-15</inkml:trace>
  <inkml:trace contextRef="#ctx0" brushRef="#br0" timeOffset="83688.7">7740 10419 0,'0'0'0,"25"-25"0,-50 50 47,0 0-32,0 0 1,0 74-16,1-74 15,24 24-15,-25 26 16,0-50 15,25-25-15,0-50 15,50-74-15,-1 0-1,1 49-15,-25 26 16,24-1-16,1 1 16,-1-26-1,-24 50 1,0 75 31,-25-25-47,25 74 15,-25-49 1,0 24 0,0 25-16,0 1 15,25-26 1,-25-49 15,0 0 0,0-50-31,0-25 16</inkml:trace>
  <inkml:trace contextRef="#ctx0" brushRef="#br0" timeOffset="83968.93">7665 10593 0,'0'0'0,"-24"0"0,-1 0 16,25-25 0,25 25 31,24 0-47,50-25 31,-49 25-31,24-25 15,1 25 1,-50 0 0</inkml:trace>
  <inkml:trace contextRef="#ctx0" brushRef="#br0" timeOffset="85991.57">9377 10618 0,'0'0'0,"-50"0"0,26 0 16,-1 0-1,0 0-15,50 0 63,0 0-63,-1 0 16,51 0-1,49-25 1,-25 0-1,-24 0 1,-26 25 0</inkml:trace>
  <inkml:trace contextRef="#ctx0" brushRef="#br0" timeOffset="86485.07">10072 10345 0,'0'0'0,"0"-25"16,0 0-16,0 0 15,24 25 1,1-25-1,0 25-15,25-24 0,-1 24 16,1 0-16,-25 0 16,24 49-1,-73 75 1,-51-49 0,75-50 15,25-25-31,74 0 31,50 0-15,-50 24-1,-24 51 1,-51-1-16,-24-24 31,-49 24-15,-75 1-1,25-51 1,24-24 0,26-49-1,49-1-15,0 25 16</inkml:trace>
  <inkml:trace contextRef="#ctx0" brushRef="#br0" timeOffset="87170.03">11163 10345 0,'0'0'15,"0"-25"1,-25 25 0,25 25-1,0-1-15,0 1 16,0 25-1,0 0-15,0 74 16,0 0 0,-24-25-1,24-124 32,0-25-31,0 1-16,-25-100 15,0-25 17,50 125-32,0-1 15,24 25 1,26 0 0,-1 25-1,0 50 1,-49 49-1,-25 1 1,-25-26 0,25-49-1,50 0 1,0-1 0,24-24-1,-49 25-15,0 0 16,-25 0-16,0 24 15,-25 51 1,-50-26 0,1-24 15,0-50-15,-1-25-1,26 0 1,24-49-1</inkml:trace>
  <inkml:trace contextRef="#ctx0" brushRef="#br0" timeOffset="89884.93">12627 3746 0,'0'25'63,"0"0"-47,0-1-1,0 26-15,25-25 16,-1-25-16,-24 25 15,25-25 1,-25-25 31,0 0-31,25 0-16,0-24 15,24-26 1,-24 25-1,0 1 1,0 24 0,0 25 15,-25 25-15</inkml:trace>
  <inkml:trace contextRef="#ctx0" brushRef="#br0" timeOffset="90603.1">14909 5879 0,'25'-24'16,"-50"48"-16,50-73 31,-50 49-15,25 25 15,0-1-15,25 1-1,-25 0 1,0 0 0,25-25 15,24-25-15,26-74-1,-1 0 1,-24 49-1,-50 0 1,24 50 0,26-49-1</inkml:trace>
  <inkml:trace contextRef="#ctx0" brushRef="#br0" timeOffset="91294.93">22029 3771 0</inkml:trace>
  <inkml:trace contextRef="#ctx0" brushRef="#br0" timeOffset="92102.71">22153 3721 0,'24'0'0,"-24"-25"15,0 50 48,25 0-48,-25 0-15,25 24 16,-25-24 0,0 25-16,-25-1 15,50-24 16,0-25-15,0-25 0,49-49-1,25-25 1,25-25 0,-24 24-1,-76 76 1,1 24-1,-25-25 1,25 25 0,0 49-1,0-49-15</inkml:trace>
  <inkml:trace contextRef="#ctx0" brushRef="#br0" timeOffset="95184.7">19945 9973 0,'0'-25'62,"25"25"-15,-1-25-31,51 25-16,-26 0 15,26-25 1,-26 25-16,26 0 16,-50 0-1,0 0 1,-25-25-1</inkml:trace>
  <inkml:trace contextRef="#ctx0" brushRef="#br0" timeOffset="95735.95">20639 9724 0,'0'0'16,"25"-24"-16,0 24 16,0-25-16,0 0 15,-1 0 1,-24-24 0,25-1-1,-50 0 1,1 26-1,-26 24-15,25 0 16,-24 0-16,24 24 16,-25 26-1,25 0 1,149 24 0,0-24-1,-24 24 1,-26 25 15,-74 1-15,0-51-16,-50 1 15,-24-25 1,-50-25 0,50-25-1,49-50 1,25 1-1,49 0 1,26 24 0,-26 0-1,-24 50-15</inkml:trace>
  <inkml:trace contextRef="#ctx0" brushRef="#br0" timeOffset="96452.81">21185 9625 0,'25'-25'0,"-25"1"47,0 48-31,25 1-1,-25 25 1,0-25 0,0 24-16,0 1 0,0 0 15,-25 24 1,25-49-1,-25 0 17,25-75-17,-25-24 1,25-51 0,25 1-1,25 25 1,24 25-1,1 49 1,24 25 0,-74 0-16,-1 50 15,-48-1 1,-1 26-16,-50 24 16,75-25-1,50-49 1,74-25-1,-50 25 1,-49 0 15,0 0-15,-50 24 0,-24 26-1,-51-51 1,26-24-1,24 0-15,26-24 16</inkml:trace>
  <inkml:trace contextRef="#ctx0" brushRef="#br0" timeOffset="98058.04">22450 9824 0,'25'0'31,"25"-25"32,-25 25-47,24-25-16,75 0 15,-74 0 1,24 25-1,25-49 1,1 49-16,-51-25 31,-24 0-31,0 25 32</inkml:trace>
  <inkml:trace contextRef="#ctx0" brushRef="#br0" timeOffset="99856.38">22798 9600 0,'-25'-24'0,"50"48"0,-25-48 32,0 48 61,0 1-77,0 25-16,0-25 16,0 74-1,24 0 1,-24 25 0,25-49-1,-25-51 1,0 1-1,0-50 32,0-24-31</inkml:trace>
  <inkml:trace contextRef="#ctx0" brushRef="#br0" timeOffset="100424.22">23517 9526 0,'0'0'0,"0"-25"16,0 0-16,0 1 16,0-1-16,25 0 31,24 0-15,26 25-1,-1-25 1,25 25-1,-49 25-15,-25 25 16,-75 24 0,-24 1-1,24-26 1,75-24 15,0-25-31,24 0 16,1 25-16,49 0 31,-49 24-15,-25 1-1,-25 0-15,-50-1 16,25-24 0,-74 25-1,0-26 1,49-24-1</inkml:trace>
  <inkml:trace contextRef="#ctx0" brushRef="#br0" timeOffset="100934.9">24460 9650 0,'24'-25'31,"-48"50"-15,24 0-1,-25 24-15,0 26 16,0 24 15,-24-24-15,24-51-1,25-73 1,0-50 0,74-50-1,25-25 1,1 25 0,-51 100-1,-24 24 1,0 50 15,-25 24-15,25 1-16,-25 74 15,25 0 1,-25-25 15,0-49-31,0-1 16</inkml:trace>
  <inkml:trace contextRef="#ctx0" brushRef="#br0" timeOffset="101152.79">24460 9749 0,'0'0'15,"-25"0"-15,0-49 32,75 24-17,-26 25-15,76 0 16,24 0 15,-99 25-31</inkml:trace>
  <inkml:trace contextRef="#ctx0" brushRef="#br0" timeOffset="102702.92">2133 12801 0,'25'0'15,"-50"0"-15,-24-25 16,24 25 0,-74 0-1,0 49 1,24 26 0,25 49-1,50 25 1,149 0-1,-49-125 1,-1 1-16</inkml:trace>
  <inkml:trace contextRef="#ctx0" brushRef="#br0" timeOffset="103003.85">2704 13073 0,'25'-24'0,"-50"48"0,25-73 15,-25 24 1,-24 25 0,-1 50-1,0 24 1,50-49 0,25 49-16,-25-49 15,75-25 1,-1 0-1,-49-25 1,-50-24 0,-25-1-1,-24 0 1,24 26 0</inkml:trace>
  <inkml:trace contextRef="#ctx0" brushRef="#br0" timeOffset="103487.96">3076 12949 0,'25'25'0,"-50"-50"0,50 75 16,-25 0-16,0-26 15,-50 1-15,50 25 16,-25 0-1,25-26 17,25-48-32,-25-1 15,99-99 1,-24 49 0,-50 75-1,24 0 1,-24 50-1,0-1 1,-25-24 15,25-50 1,24-49-17,1 0 1,24 49-1,1 0 1,-26 50 0,-24 74-1,0-49-15,-25 24 16</inkml:trace>
  <inkml:trace contextRef="#ctx0" brushRef="#br0" timeOffset="103985.87">4044 12875 0,'0'0'0,"24"-25"0,-24 50 47,0 0-47,25 173 31,-25-24-16,0 0 1,-25-75 0,1-50-1,-1-49 1,25-49 0,0-100-1,0 50-15,0 0 16,0-1-1,0 1-15,49-50 16,-24 50 0,50 25 15,-1 49-15,-49 50-1,0 49 1,-25 75-1,-25-25 1,0-25 0,25-74-16</inkml:trace>
  <inkml:trace contextRef="#ctx0" brushRef="#br0" timeOffset="104354.11">4738 12875 0,'0'0'0,"25"-25"16,-25-49-16,-25 49 31,-24 25-15,-51 50-1,26 24 1,49 50-1,25-99 1,50-25-16,24 0 16,1-25-1,-1-25 1,-49 50 0,0 0-1,-25 25 1,24 25 15,1 49-15,-50-24-1,25-51-15</inkml:trace>
  <inkml:trace contextRef="#ctx0" brushRef="#br0" timeOffset="104605.73">5185 12801 0,'24'-25'0,"-48"50"0,73-50 16,-24 74-1,-25-24-15,0 74 16,-25-49 0,25-25-1,25-50 16,0-25-15,24-24 0,1 49-1,-25 25-15</inkml:trace>
  <inkml:trace contextRef="#ctx0" brushRef="#br0" timeOffset="104885.93">5532 12949 0,'0'0'0,"25"0"0,0-24 16,74-26-1,-25 0 1,-74 26 0,25 24-16,-50 24 15,-24-24 1,-1 50-1,0-25-15,1 49 16,24-24 0,50-25-16,49-1 31,50 1-15,-49-25-16</inkml:trace>
  <inkml:trace contextRef="#ctx0" brushRef="#br0" timeOffset="105969.78">8732 12528 0,'0'-25'0,"-25"50"47,25 0-31,0 24-16,-25 1 15,1 24-15,-1 50 16,0-25-1,25-49 17,25-100-1,-50-49-15,-25 25-1,50 49-15,-24 25 16,24-25-1,-25 0-15,50 1 16,74-26 0,0 0-1,-25 1 1,-49 49 0,0 25-1,-25 49 1,-25 0 15,25-24-31,0 0 16,-25-1-1,25-24 1,25-50 0,0 0-1,50-74 1,24 0-1,-25 49 1,-49 26 0,0 73-1,-25 26 1,25 24 0,-1-74-1,1-1-15,0 1 16,49-25-1,26 0 1,-76-25-16,1 1 16,25-51-1,-50 1 1,-25 99 15,25 24-15,0 26-1,74-1 1,1-49-16,24-25 16,-24 0-16</inkml:trace>
  <inkml:trace contextRef="#ctx0" brushRef="#br0" timeOffset="106440.18">11585 12329 0,'0'0'0,"-25"0"47,0 0-31,0 50-16,-24-25 15,-26 49 1,26-24-16,-1 49 16,50-49-1,50-1-15,123-24 31,51-50-15,-125 25-16</inkml:trace>
  <inkml:trace contextRef="#ctx0" brushRef="#br0" timeOffset="106735.79">12106 12478 0,'0'-25'15,"0"0"-15,0 125 0,0-150 0,-50-24 16,25 74 15,-24 49-15,24-24-16,0 25 15,25-1-15,0 1 16,75 0 0,-1-26-1,0-48 1,-49-26-1,-25-24 1,-25-26 0,1 51-1,24 24-15</inkml:trace>
  <inkml:trace contextRef="#ctx0" brushRef="#br0" timeOffset="107036.08">12453 12453 0,'-25'-25'0,"50"50"0,0-25 0,25-25 16,-1 25-1,1-24-15,-1-26 16,-24-49 15,-74 74-15,-26 25-1,1 50 1,24-1 0,25 1-16,25-1 15,-25 1-15,50-25 16,-25 25-16,124-1 31,0-24-15</inkml:trace>
  <inkml:trace contextRef="#ctx0" brushRef="#br0" timeOffset="107320.09">13148 12230 0,'-25'-50'16,"50"100"-16,-75-124 31,25 74-31,0 0 15,1 24 1,24 26-16,-25 0 16,25-1-16,-25 100 31,0 0-31,25-99 16,-25 74-1,25-25 1,-24-99-1,24 25 1</inkml:trace>
  <inkml:trace contextRef="#ctx0" brushRef="#br0" timeOffset="107754.16">12676 12776 0,'0'0'15,"25"-25"-15,-50-25 16,50 26-1,25-26 1,74-24 0,-50 49-16,100-50 15,0 1 1,-1-25 0,-49-1-1,-99 51 1,-25-1 15,-25 50-15,-24 0-1,-1 50 1,0 24 0,50-24-1,-24 24-15,24-24 16,0 99-1,24 49 1,-24-99 0,0-49-1,-49-25 1,-50 0 0</inkml:trace>
  <inkml:trace contextRef="#ctx0" brushRef="#br0" timeOffset="108103.23">13048 12751 0,'0'0'0,"0"-25"15,25 0 1,-25 1-16,75-26 16,24 0-1,75-24 1,-1 24-1,-24 1 1,-75 24 0,-49 25 15,-25 25-15,0-1-1,-25 51 1,1 49-1,24-74 1,0-26 0,0 51-1</inkml:trace>
  <inkml:trace contextRef="#ctx0" brushRef="#br0" timeOffset="108486.75">14214 12354 0,'0'0'16,"25"0"-1,-50 0 1,1 0-16,-1 0 16,0 25-16,0 0 15,25 24-15,-25 51 16,25-26-1,25-24 1,25-26 0,-1-24-1,51-24-15</inkml:trace>
  <inkml:trace contextRef="#ctx0" brushRef="#br0" timeOffset="108673.05">14512 12428 0,'0'0'0,"0"-24"32,25 24-32,-50 24 31,25 26-15,-25 0-16,50-25 15,-25 24-15,0 26 16,25-51-1</inkml:trace>
  <inkml:trace contextRef="#ctx0" brushRef="#br0" timeOffset="108819.77">14562 12205 0,'0'0'16,"-25"-49"-16,0 24 0,0 25 15,25-25 1</inkml:trace>
  <inkml:trace contextRef="#ctx0" brushRef="#br0" timeOffset="109657.1">14735 12354 0,'0'0'0,"25"0"0,0 0 16,49-25 0,1-24-1,-50 24-15,-1 0 16,-24 0 15,-24 25-31,-51 25 16,26 0-16,-1 0 15,25-1-15,0 26 16,1 24 0,48 26-1,26-100 1,-25 25 0,74-25-1,0-75 1,0 1-1,-24 24 1,-50 25 0,-1 75 15,-24-25-31,25 24 16,0-24-1,25 0 1,24-50-1,-24-49 17,-1-1-17,-24 50 1,0 25 0,-25 25 15,25 0-31,0 49 15,-1-49 1,51 0 0,24-25-1,-74-50 1,0-24 0,-1 24-1,51-123 1,-26 74-16,1-25 15,-50 99 1,-25 0 0,25 75-1,-25 24 1,25 75 0,0-25-1,0-25 1</inkml:trace>
  <inkml:trace contextRef="#ctx0" brushRef="#br0" timeOffset="109836.36">15752 12329 0,'0'0'0,"-24"-25"15,24 1-15,-25-1 16,99-25 15,50 25-15,-49 1-16</inkml:trace>
  <inkml:trace contextRef="#ctx0" brushRef="#br0" timeOffset="110852.86">17712 11982 0,'0'0'15,"25"-25"1,-75 25 0,26 25-16,-1-25 15,-25 25-15,1 24 16,24 51 15,99-51-15,50-49-1,-49 0-15,24-25 16,-50-49 0,-73 0-1,-26-1 1,-49 50 0,24 1-1,51 24 1,48 0 15,26 24-31,24-24 16,26 0-16,98-24 15,-99 24 1,1-50 0,-51 0-1,-49 1 1,-49 49-1,-1 0-15,0 0 16,26 49 0,-1 51-1,25 24 1,25 24 0,24 1-1,-24 25 1,-25-25-1,-25-25 1,25-75 0,0 1-1</inkml:trace>
  <inkml:trace contextRef="#ctx0" brushRef="#br0" timeOffset="111053.36">18084 12553 0,'0'0'0,"0"-25"0,-25 25 16,25-50 0,50 25-1,49-24 1,25 49-1</inkml:trace>
  <inkml:trace contextRef="#ctx0" brushRef="#br0" timeOffset="118791.83">20019 11982 0,'0'0'16,"25"0"-16,-25-25 31,-25 25-31,0 0 32,1 25-17,-26 0 1,-24 24-1,-1 26 1,50-26-16,1 1 16,24 24-1,74-24 1,100-25 0,173-75 15,-149-24-31</inkml:trace>
  <inkml:trace contextRef="#ctx0" brushRef="#br0" timeOffset="119120.1">20739 11982 0,'0'-25'0,"0"50"0,0-75 15,0 26 1,-25 48-1,-25 26 1,1 49 0,24 0-1,25-49-15,0-25 16,49 0 0,1-25-16,24-25 15,26-25 1,-51-24-1,-49 24 17,-25-24-17,1 49 1</inkml:trace>
  <inkml:trace contextRef="#ctx0" brushRef="#br0" timeOffset="119487.04">21260 11833 0,'0'0'16,"24"-25"-16,-73 25 31,24 50-15,-25 0-1,50-1 1,50 1 0,74-25 15,0-1-15,-50 26-1,-49-25 1,-25 0-16,-25 24 15,-49 1 1,-25-25 0,0-1-1,24 1 1</inkml:trace>
  <inkml:trace contextRef="#ctx0" brushRef="#br0" timeOffset="119889.26">21756 11932 0,'25'-49'0,"-50"98"0,50-123 15,-1 24-15,1 26 16,-25-1-1,25 25 1,0 0 0,24 49-1,-24 1 1,0-25 0,0 0-1,0-25 1,-1 24-16,1 26 31,-25 0-15,0 24-1,-25-49 1,25 0 15</inkml:trace>
  <inkml:trace contextRef="#ctx0" brushRef="#br0" timeOffset="120320.61">22202 11957 0,'25'-25'16,"25"-24"0,-125 123-16,174-173 0,-74 49 0,25 26 15,-1 24 1,26 0-1,-75 24 1,25 26-16,-50 49 16,25-24 15,0-51-15,25-24 15,0-74-16,49-50 1,-24 25 0,-50 74-1,0 0 1,-25 50 0,-25 25-1,50-1-15,0 50 16,50 1-1,74-26 1</inkml:trace>
  <inkml:trace contextRef="#ctx0" brushRef="#br0" timeOffset="120769.87">24633 11759 0,'0'0'16,"25"-50"-16,-25-49 31,-25 99-31,-49-25 16,-25 50-1,-1 24 1,51 26 0,49-1-1,25 1 17,24-50-17,26-25 1,-26-25-16,26 0 15,-50 0 1,-1 25 0,1 25-1,-25 25 1,0 24 0,-25-49-16</inkml:trace>
  <inkml:trace contextRef="#ctx0" brushRef="#br0" timeOffset="121154.2">24857 11734 0,'49'-25'16,"-98"50"-16,98-75 0,-24 50 16,0-25-1,0 50 1,-1 50-1,-48 24 1,24-49 0,0-75 15,49-50-15,26-24-1,-26 49 1,-24 50-1,0 25 1,-25 0-16,25 74 16,49-49 15,25-25-15,50 0-1,-74-50-15</inkml:trace>
  <inkml:trace contextRef="#ctx0" brushRef="#br0" timeOffset="121488.36">25774 11734 0,'50'-75'16,"-25"51"0,-100 123-1,100-198 1,-25 123 0,-25 1-16,1 50 15,24-1 1,24-24-1,26-25 1,49-50 0,-49-50 15,-25-74-15,-1-49-1,-48-25 1,-1 49-1,0 124 1,-25 26 0,-24 123-1,49 75 1</inkml:trace>
  <inkml:trace contextRef="#ctx0" brushRef="#br0" timeOffset="122221.7">27635 11362 0,'0'0'0,"0"-25"0,0 0 15,-25 0 1,-49 25 0,-1 25 15,50 0-31,1 49 16,73 1-1,125 24 1,-25 0-1,-100-24 1,-49-26 0,-124 1-1,-24-25 1,23-25 0,101-50-1,98-24 1,174-50-1,-99 74 1,-75 25 0,-24 0 15,-25 25 0,0 50-15,-1 24-1,26 26 1,-25-26 0,0-24-1</inkml:trace>
  <inkml:trace contextRef="#ctx0" brushRef="#br0" timeOffset="122371.32">28156 11585 0,'0'0'15,"0"-99"-15,0 49 16,0 1 0,0 24 15</inkml:trace>
  <inkml:trace contextRef="#ctx0" brushRef="#br0" timeOffset="122689.52">28354 11585 0,'0'0'16,"25"50"-1,0-50-15,-25 74 16,-25-74 0,50-25 30,0 0-46,24-74 16,26 50 0,-50 24 15,-1 0-15,26 75-1,-25 24 1,-25-24-16,49 24 15,-24-24 1</inkml:trace>
  <inkml:trace contextRef="#ctx0" brushRef="#br0" timeOffset="123003.62">28925 11560 0,'25'-25'16,"0"-24"-16,-1 24 15,-173 199-15,323-373 0,-273 323 0,248-273 16,-100 125 0,-24 24 15,-25 24-31,25 26 16,-25 24-1,25 1 1,24-26-1,-24 1 1,-25-25 0,-25 0-1,1-25 1,-1 0-16</inkml:trace>
  <inkml:trace contextRef="#ctx0" brushRef="#br0" timeOffset="123392.7">29322 11535 0,'25'-24'16,"-50"48"-16,74-73 0,1 24 31,24 0-15,1 25-1,-50 25 1,0 49-1,-50 1 1,0-26 0,25-24-1,25-50 17,-25-24-32,25-1 15,-1 1-15,51-75 16,-50 49-1,-25 100 17,0 74-1,24 25-15,-24-74-16,100 49 15</inkml:trace>
  <inkml:trace contextRef="#ctx0" brushRef="#br0" timeOffset="124186.75">31207 11411 0,'0'0'16,"0"-49"-16,0 24 0,25-25 15,-50 26 1,-49 24 15,-25 49-15,74-24-16,0 74 16,25 0-1,25-24 1,49-26-1,1-49 1,-26-49 0,-24-50-1,-25-50 1,-25 25 0,0 74-1,-24 50 1,24 75-1,0 49 1,50-25 15,0-74-31,49-1 16,-24-24 0,24-49-1,1-50 1,-1 49-1,-74 25 1,50 50 0,-26 25-1,-24 24 1,25-24 0,0-50-1,25 0 1,49-75-1,-49 26 1,-26 24 0,1 50 15,25 24-15,24 1-1,1-25 1,-51-1-1</inkml:trace>
  <inkml:trace contextRef="#ctx0" brushRef="#br0" timeOffset="125371.56">2878 14289 0,'0'0'15,"24"0"1,-24 25-16,25-25 15,0 49 1,-25-24-16,25 124 16,24 0-1,-24-25 17,-25-74-17,25-100 1,0-24-1,24-75 1,51 50 0,-51 74-1,1 50 1,-50 24-16,25 75 16,0 0-1,-75-25 1,0-24-1,-24-26 1,-25-49 0,49-49 15,0-50-31</inkml:trace>
  <inkml:trace contextRef="#ctx0" brushRef="#br0" timeOffset="125687.78">3919 14562 0,'-24'50'31,"24"-26"-31,-25 26 16,0 0-16,25 24 15,25 0 1,24-49 0,1-25-1,-25-49 17,0-1-17,-50-24 1,0 49-16,-49 0 15,49 25 1</inkml:trace>
  <inkml:trace contextRef="#ctx0" brushRef="#br0" timeOffset="125920.9">4540 14413 0,'0'0'0,"0"-25"0,24 25 47,-24 25-47,0 25 16,-24 24-1,24 25 1,-25-24-16</inkml:trace>
  <inkml:trace contextRef="#ctx0" brushRef="#br0" timeOffset="126371.75">4440 14636 0,'0'0'15,"-24"0"-15,24-24 0,0-26 16,0 0-1,24 26-15,51-51 16,-26 1 0,-24 74 15,0 24-15,0 51-1,-25-1 1,25 1-1,0-1 1,24-74 0,1-25-1,-1-24 1,-24-1 0,-25 25-1,25 75 16,25 0-15,24-26 0,25 26 15,-24-25-31</inkml:trace>
  <inkml:trace contextRef="#ctx0" brushRef="#br0" timeOffset="129889.74">6400 14264 0,'0'0'0,"0"-25"0,0-24 16,-25 24-1,25 0 1,-49 0 0,-1 25-1,-74 25 1,-50 74-1,75 1 1,99-1 0,149-49-1,74-50 1,-24 49 0,-100 1-1,-99 24 1,-74 1-1,-50-1 1,49-49 0,-24 0-1,49-50 1,100-74 0,74-1-1</inkml:trace>
  <inkml:trace contextRef="#ctx0" brushRef="#br0" timeOffset="130039.67">6673 14463 0,'0'-25'16,"25"50"-1,0 0 1,-75-50-16,100 74 0,-50-24 16,0 99-1,0-49 1</inkml:trace>
  <inkml:trace contextRef="#ctx0" brushRef="#br0" timeOffset="130171.74">6772 14314 0,'0'0'0,"0"-25"16,-49 25-16,49-25 15</inkml:trace>
  <inkml:trace contextRef="#ctx0" brushRef="#br0" timeOffset="130604.92">7169 14363 0,'-49'50'31,"24"-25"-15,0 0-16,0 49 16,25 1 15,25-26-15,25-49-1,24-25 1,25-123-1,-99 73 1,25-24-16,-25-100 16,-25 1-1,0 99 1,25 124 15,0 99-15,0 49-1,25 26 17,0-100-32,-25-25 15,25 1-15</inkml:trace>
  <inkml:trace contextRef="#ctx0" brushRef="#br0" timeOffset="131071.79">7789 14438 0,'-74'99'16,"148"-223"-16,-74 149 0,25-124 15,-25 24 1,0 50 0,0 1-1,0 48 1,0 51-1,0-1 1,50-24 0,-25-25 15,24 0-31,1-50 16,-1-25-1,1-24 1,-25-1-1,24 26 1,1 49 0,0 74-1,-25 0 1,-1 26 0,-24-51-1,-49-49 1,24 25-16,-25-25 15</inkml:trace>
  <inkml:trace contextRef="#ctx0" brushRef="#br0" timeOffset="141103.64">10642 14959 0,'-25'25'16,"25"-50"15,25 25 63,25 0-94,-1 0 15,1 0-15,24 0 16,50 0 0,-49 25-1,-50-25-15,0 0 16,-1 0 15</inkml:trace>
  <inkml:trace contextRef="#ctx0" brushRef="#br0" timeOffset="141706.14">11982 14686 0,'25'0'31,"-25"-25"-31,24 0 16,-24 1-1,25-1 1,-25 0-16,0-25 16,-25 1-1,-49 24 1,-50 50-1,0 24 1,25 26 0,99-1-1,124 1 1,74-26 0,-49 1-1,-50-1 16,-74 1-31,0 0 16,-50-26-16,0 26 16,0-25-16,-24 25 15,-100-26 1,0-24 0,124-49-1,25-26 1,100-24-1,24 25 1,-75 24-16</inkml:trace>
  <inkml:trace contextRef="#ctx0" brushRef="#br0" timeOffset="142192.41">12528 14760 0,'0'0'15,"49"0"17,-74 25-17,1 50 1,-26-1 0,0 25-1,25-49 1,1-50-1,24-25 1,0-25 0,49-98-1,51-1 1,-1 25 0,-25 49-1,-49 75 1,-25-24-1,25 73 17,0 26-17,-1 49 1,1 0 0,-25 0-1,0-75-15,25 1 16,0 0-1</inkml:trace>
  <inkml:trace contextRef="#ctx0" brushRef="#br0" timeOffset="142372.54">12652 14959 0,'-25'0'16,"50"0"-16,-75 0 15,50-25 1,0 0 0,25 25-1,24-25-15,75 1 16</inkml:trace>
  <inkml:trace contextRef="#ctx0" brushRef="#br0" timeOffset="142656.87">13495 14860 0,'-25'0'16,"0"0"-1,25-25 17,75 25-17,-1-25 1,-24 25-16,49-25 16,-74 25-1</inkml:trace>
  <inkml:trace contextRef="#ctx0" brushRef="#br0" timeOffset="143122.13">13991 14686 0,'0'-25'16,"0"0"-16,0 75 0,0-124 15,0 49-15,25 0 16,49 25 0,26 0-1,-26 25 1,-49 49 0,-50 1-1,-49-1 1,49-49-1,25 0 1,74-25 0,50 0-1,-49 0 1,-26 49 0,-24 1 15,-50 24-16,0-24 1,-49-25 0,49 0-1,-49-25 1,49-25-16</inkml:trace>
  <inkml:trace contextRef="#ctx0" brushRef="#br0" timeOffset="143755.07">14934 14736 0,'0'-25'15,"25"25"1,-1 0 15,-24 49-31,25-24 16,-25 74-16,25-49 15,-50 24 1,0-24 0,25-25 15,-24-50-16,24-49 1,0-75 0,49 0-1,26 50 1,-1 49 0,0 50-1,-49 25 1,-25 74-1,0-49 1,-49 24 0,49-24-1,99-25 1,25-1 0,-25 26-1,-49 24 1,-50 1-1,-75 24 1,-24-49 0,-25-25-1,25-25 1,74-25-16</inkml:trace>
  <inkml:trace contextRef="#ctx0" brushRef="#br0" timeOffset="144154.65">16397 14909 0,'0'25'31,"0"-50"-16,25 25 1,50 0 0,24 0-1,0-25 1,0 1 0,-74 24-1</inkml:trace>
  <inkml:trace contextRef="#ctx0" brushRef="#br0" timeOffset="144339.78">16521 14984 0,'-49'24'16,"98"-48"-16,-123 48 16,74 1-1,25-25 1,0 25-1,49-25 1,-24 0-16,-1 0 16,1 0-16,24-25 0</inkml:trace>
  <inkml:trace contextRef="#ctx0" brushRef="#br0" timeOffset="145175.91">18233 14785 0,'25'-49'31,"-50"49"32,0 24-63,1-24 16,-26 25-16,25 0 15,-25 0-15,26 24 16,-51 26-1,75-50-15,0 49 16,50-24 0,-1-25-1,150 24 1,-50-49 15,-25 0-15,-50-25-1,-49-24 1,-25-51 0,0 1-1,-50 25 1,1-1 0,-75 1-1,49 74 1,1 0-1</inkml:trace>
  <inkml:trace contextRef="#ctx0" brushRef="#br0" timeOffset="146241.54">10692 16894 0,'-25'0'16,"50"0"-16,-50-25 0,0 25 16,50 0 31,0-25-32,24 25-15,1 0 16,0 0-16,-1 0 15,26 0-15,24-25 16,-49 25 0,-26 0-1,1 0 1</inkml:trace>
  <inkml:trace contextRef="#ctx0" brushRef="#br0" timeOffset="146840.06">11883 16720 0,'0'0'0,"0"-25"0,24 1 16,-24-1-16,50 0 15,-25-25 1,0 1 0,-25-1 15,-50 25-16,0 25-15,1 0 16,-1 0-16,-49 50 16,24 0-1,100 24 1,74-24 0,75 24-1,-25 0 1,-50 26-1,-49-26 1,-50 0 0,-75 1-1,-49-50 1,0 0 0,75-75 15,49-25-16,25 1 1,24 24-16,26 1 16,-26-1-16</inkml:trace>
  <inkml:trace contextRef="#ctx0" brushRef="#br0" timeOffset="147488.04">12602 16646 0,'0'0'16,"25"0"-16,-25 25 31,0 24-15,0 26-1,0 24 1,0 0-1,0-25 1,0-49 15,0 0 1,0-50-32,-25 0 15,25-24-15,0-75 16,0-25-1,0 75 1,0-26 0,99 1-1,0 74 17,-24 25-17,-26 75 1,-98 24-1,49-49-15,0-1 16,-25 1-16,75-1 16,-26-24-1,26-25-15,24 25 16,1 0 0,-50 49-1,-50 1 1,0-51-16,-25 26 15,-24-25 1,0 0 0,24-25-1,25-25 1</inkml:trace>
  <inkml:trace contextRef="#ctx0" brushRef="#br0" timeOffset="147922.1">13743 16943 0,'-25'0'16,"0"-24"-1,1 24 1,48-25 15,1 25-15,25 0-16,-1 0 15,51-25 1,-26 25 0,1 0-1,-51 0 1</inkml:trace>
  <inkml:trace contextRef="#ctx0" brushRef="#br0" timeOffset="148206.37">13942 16695 0,'0'0'0,"-25"0"0,0-24 16,25-1-1,-25 25 1,25 49 0,0 1-1,0 0 1,0-1-16,-25 1 16,25 49-1,0 0 1,0-24-1,25-26 1,-25-24-16</inkml:trace>
  <inkml:trace contextRef="#ctx0" brushRef="#br0" timeOffset="148723.21">14537 16695 0,'0'-24'16,"0"48"-16,0-73 15,0 24 1,0 0-1,0 0-15,25 1 16,24 24 0,1-25-16,0 25 15,-26 25 1,-24-1-16,0 26 16,-24-25-16,-26 49 15,25-49 1,50 0-1,49 0 17,1-25-17,-1 24 1,-49 1-16,0 25 16,-25-1-1,-50 26 1,-24-50-1,-1-1 1,1 1 0,24-50-1</inkml:trace>
  <inkml:trace contextRef="#ctx0" brushRef="#br0" timeOffset="149257.67">15256 16770 0,'0'0'0,"25"-25"15,-25 0 1,-25 25 0,0 25-1,25 49 1,-24 1-1,-1-26 1,25-24-16,0 0 47,0-75-47,25-49 16,49-25-1,-24 0 16,-1 25-15,-24 74-16,25 0 16,-25 0-1,24 50 17,-49 25-17,25 24 1,-25 26-1,25 24 1,-25-75-16,25 50 31,-25-74-31,0 0 32,0 0-32</inkml:trace>
  <inkml:trace contextRef="#ctx0" brushRef="#br0" timeOffset="149457.91">15380 16869 0,'-49'0'16,"98"0"-16,-98-25 16,24 25-16,25-25 31,25 1-16,74 24 1,25 0 0</inkml:trace>
  <inkml:trace contextRef="#ctx0" brushRef="#br0" timeOffset="149755.29">16745 16695 0,'0'0'0,"-25"0"31,75 0-15,-26 0-1,26 0-15,-25 0 16,0 0-16,24-24 16,26 24-1,-1-25 1,-24 50 0</inkml:trace>
  <inkml:trace contextRef="#ctx0" brushRef="#br0" timeOffset="149939.79">16745 16869 0,'-50'0'16,"100"0"-16,-125 0 16,75 25-16,25-25 15,0 0-15,25 25 16,-1-25-16,26 0 15,73-25 1</inkml:trace>
  <inkml:trace contextRef="#ctx0" brushRef="#br0" timeOffset="151372.72">18059 16571 0,'-24'0'16,"-1"0"-1,25 25 1,-25 0 0,75-75-1,-26 26 1,-24 73 0,0-24-1,-24-75 1,-1 50-1,50 0 17,-25-24 46,0-1-63,24 25-15,26 0 16,0-25-16,74 25 31,0 25-15,-25 0 0,-49 49-1,-26 0 1,-48 1-1,-26 24 1,0-25 0,26-49-16,24 0 15,-25-25 1,50 0 0,49 0-1,50-25 1,25 25-1,-75 25 17,-49-25-17</inkml:trace>
  <inkml:trace contextRef="#ctx0" brushRef="#br0" timeOffset="153489.79">19672 14934 0,'0'0'0,"-25"0"63,50 0-32,0 0-31,24-25 16,26 25-1,-1-25-15,-24 25 16,74-24 0,-99 24-16,-1 0 15</inkml:trace>
  <inkml:trace contextRef="#ctx0" brushRef="#br0" timeOffset="153706.68">19796 15033 0,'0'0'0,"-50"-25"31,75 25 0,0 25-31,25-25 16,49 0-1,0 0 1,0 0 0</inkml:trace>
  <inkml:trace contextRef="#ctx0" brushRef="#br0" timeOffset="154057.1">20317 14760 0,'0'75'0,"0"-150"16,0 51 0,25 24 31,0 0-47,24 0 15,50 24 1,25 26-1,-74-25-15,0 24 16,-26 1 0,-24-25-1,-24 0 1,-1-1-16,-50 26 16,-24 0-1,25-25 1,49-25-1</inkml:trace>
  <inkml:trace contextRef="#ctx0" brushRef="#br0" timeOffset="154355.6">20391 14860 0,'0'-25'16,"0"50"-16,-24-75 0,24 25 16,0 0-1,-25 50 17,25 0-32,-25 74 15,0 25 1,25 0 15,0-49-15,25 24-1,25-74-15</inkml:trace>
  <inkml:trace contextRef="#ctx0" brushRef="#br0" timeOffset="156724.19">23095 14686 0,'0'-25'93,"0"0"-46,-25 25-15,1 25-17,-1 25-15,0-1 16,0 1-1,0 0-15,-49 49 16,24-25 0,26-24-1,-1-25 1,0-25 0,25-25-1,0-25 1,25 1-16,49-100 15,50-25 1,-25 50 0,1 0-1,-26 50 1,-49 49 0,0 0-1,0 0 16,24 323 1,-49-224-17,0-24-15,0 24 16,25 50 0,-25 0-1,-25-49 1,25-25-1,0-26 1,50-24 0,-25-49-16</inkml:trace>
  <inkml:trace contextRef="#ctx0" brushRef="#br0" timeOffset="156940.56">23145 14835 0,'0'0'15,"-25"-25"-15,25 0 16,25 25 15,0-25-31,24 25 16,75-24-1,0 24 1</inkml:trace>
  <inkml:trace contextRef="#ctx0" brushRef="#br0" timeOffset="157226.62">24336 14661 0,'-25'0'31,"25"-25"-31,25 25 47,-1-24-32,1 24-15,50 0 16,24-25 0,-74 25-1</inkml:trace>
  <inkml:trace contextRef="#ctx0" brushRef="#br0" timeOffset="157425.24">24311 14760 0,'0'0'0,"-25"0"15,25 25 1,25-25 0,24-25-16,1 25 15,24 0 1,1 0-16,99 0 15</inkml:trace>
  <inkml:trace contextRef="#ctx0" brushRef="#br0" timeOffset="158592.43">25427 14488 0,'-25'0'15,"50"0"-15,-74 0 16,73 0 31,1 0-32,0 0-15,49 0 16,50 0 0,-74 0-16,24 0 15,-49 0 1,0 0 31</inkml:trace>
  <inkml:trace contextRef="#ctx0" brushRef="#br0" timeOffset="159258.7">26320 14190 0,'0'-25'63,"0"0"-32,50 0-31,-25 25 16,74-24-1,-50 24-15,51 0 16,-76 0 0,26 24-1,-75 76 1,-24-51 0,-1 1 15,25-50-16,75 49 1,24-49 0,1 25-1,-50-25 1,24 25 0,-49 25-1,0-25 1,-49 49-1,-51-24 1,26-50 0,49 24-1,0-24 17,0 0-32</inkml:trace>
  <inkml:trace contextRef="#ctx0" brushRef="#br0" timeOffset="159655.79">26370 15008 0,'-25'0'16,"50"0"-16,-25 0 47,25 0-47,24-24 15,1 24 1,99 0-16,24-25 16,-98 25-1,98 0 1,-49 0 0,-74 0-1</inkml:trace>
  <inkml:trace contextRef="#ctx0" brushRef="#br0" timeOffset="160226.51">26990 15207 0,'25'0'47,"0"-25"-47,-1 0 16,-24 1 0,-24 24-1,-51-25 1,26 25-16,-100-25 15,74 50 1,50 0 0,50-1-1,0 1-15,74 50 16,25-1 0,-24 0-1,-51 1 1,-49-26 15,-49 1-15,-1-25-1,-49 0 1,0-25 0,49-25-1,50-74 1,74-1-1,26 1 1,-1 0 15,-50 74-31,26-24 0</inkml:trace>
  <inkml:trace contextRef="#ctx0" brushRef="#br0" timeOffset="161007.81">27883 14736 0,'0'-25'16,"0"50"-16,0-75 15,0 25-15,0 0 0,0 1 47,0 73-31,25 26-1,-50-1 1,25 25 0,-25-24-1,25-1 1,-25-49-1,25 0 17,0-50-17,0-25 1,0-74 0,25-49-1,25 24 1,-25 50-1,-1 24 1,51 50 0,24 0-1,0 50 1,-74 0 0,-50 74-1,1-49-15,-1 24 31,25 1-15,74-1 0,1 1-1,-1 24 1,-49-25 0,-25 26-1,-50-26 1,-49-49-1,-50 0 1,50-25 0,74-25-1,0 0 1,25 0 0</inkml:trace>
  <inkml:trace contextRef="#ctx0" brushRef="#br0" timeOffset="161774.62">22128 14115 0,'25'0'16,"-50"0"-16,50-24 0,-50 24 15,0 0 1,0 24 0,0 100-1,25 75 1,-24 49-1,-26 25 1,50-124-16,-25-25 16,-24 124-1,24 0 17,50-174-32,-25-49 15</inkml:trace>
  <inkml:trace contextRef="#ctx0" brushRef="#br0" timeOffset="163208.74">22351 13718 0,'50'-49'0,"-100"98"16,124-123-16,-49 49 0,0 0 15,25 1 1,74-1 0,124 25-1,149 0 1,74-25 15,50 0-15,-25 25-1,-273 0-15,224-25 16,24 25 0,-247-24-1,-1 48-15,-25-24 16,348 0-1,-199 25 1,-24 0 0,-50-25-1,-75 25 1,75-25 15,-199 25-15,50-25-16,-49 24 31,-50-24-15,24 50-1,-49-25 1,-25 0 0,50 99-1,-25 25 1,50-1-1,-25 1 1,0 50 0,-1-26-1,1 125 17,-25-124-17,0 49 1,-25-99-1,25-74 1,-24-26 0,24 51-1,0-50-15,24 24 16,1-24 0,-25 25-1,0-26 16,-25-24-15,1 25 0,-76-25-16,-24 0 15,-99-25 17,-75 25-17,-49 0 1,-50 0-1,-25 0 1,1 0 0,-26-24-1,50 24 1,224 0 0,-125 24-1,50 1 1,49-25-16,-346 25 15,173 0 1,74 0 15,50-25-31,-25 25 32,25-25-17,25 0 1,148-25-16,-74 25 15,0-25 17,1 25-17,-26 0 1,-49-25 0,173 25-1,25 0 1,0 0-1,50 0 17</inkml:trace>
  <inkml:trace contextRef="#ctx0" brushRef="#br0" timeOffset="164841.62">19349 16770 0,'0'-25'63,"0"0"-16,25 25-32,0 0 1,25 0-16,-26 0 15,26 0-15,-25-25 16,24 25 0</inkml:trace>
  <inkml:trace contextRef="#ctx0" brushRef="#br0" timeOffset="165035.43">19349 16819 0,'0'0'0,"25"0"47,0 0-31,0 0-16,24 0 15,1 0 1,-25 25-16</inkml:trace>
  <inkml:trace contextRef="#ctx0" brushRef="#br0" timeOffset="165456">19796 16596 0,'0'-25'31,"0"1"-16,-25 24 1,25-25-16,25 50 47,0-1-47,49 1 16,1 25 15,-26-50-31,1 49 15,-25-24 1,-25 0 15,0 0-31,-75 0 16,1 49 0,-25-24-1,24 24 1,26-49-1</inkml:trace>
  <inkml:trace contextRef="#ctx0" brushRef="#br0" timeOffset="165807.66">19846 16571 0,'0'0'0,"0"-24"16,-25 24-1,25-25-15,0 50 47,-25 74-16,25-50-31,0 1 16,-25 0-16,25 24 0,-25-24 16,25-1-1,-24 26-15,48-26 16,1-24-1</inkml:trace>
  <inkml:trace contextRef="#ctx0" brushRef="#br0" timeOffset="169392.06">20739 16943 0,'24'0'15,"-24"-24"-15,-24 24 32,48 0-1,1 0-16,0 0-15,74 0 16,0 0 0,-24 0-1,-50 0 17</inkml:trace>
  <inkml:trace contextRef="#ctx0" brushRef="#br0" timeOffset="169959.75">21656 16819 0,'0'0'0,"0"-24"0,25-1 15,-25-25-15,0 25 16,0 1 0,-25-26-1,1 25 1,-76 25 0,1-25-1,-25 50 1,50-25-1,49 25 1,25 0-16,50 0 16,-1-1-16,26 1 15,-1-25-15,75 50 16,-75 24 0,-49 25 15,-25 1-16,-25-26 1,-49 1 0,-25-51-1,-1 1 1,26-74 0,49-51-1,75-49 1,24 50-1,25 25 1,-49 49 0</inkml:trace>
  <inkml:trace contextRef="#ctx0" brushRef="#br0" timeOffset="170740.23">22053 16695 0,'0'0'16,"25"0"0,-25-24-1,0 48 1,25 51-1,-25-1 1,-25 25 0,25-24-1,-25-1 1,25-49 0,0 0 15,0-50 0,0-25-15,25 1-1,-25-100 1,25 50 0,-25 49-16,25-24 15,24 24 1,1 25-1,0 1 1,-1 24 0,-24 74 15,-75 25-15,-24 0-1,49-49 1,50-50-1,74 25 1,-49 0-16,-1-1 16,26 26-1,-50 24 1,-50 1 0,-25-25-1,-24-1 1,24-24-1,-24-25 1,24 0 0,1-50-1,24 1 1</inkml:trace>
  <inkml:trace contextRef="#ctx0" brushRef="#br0" timeOffset="172042.12">23046 16894 0,'-25'0'16,"50"0"62,24 0-63,-24 0 1,25-25-16,24 25 16,25-25-1,-24 0 1,-50 25 0,-1 0-1,-48 0-15,-76 0 16,-24 25-1,50-25 1,49 25 0,50-50 15,49 25-15,-24 0-1,-25 0 1</inkml:trace>
  <inkml:trace contextRef="#ctx0" brushRef="#br0" timeOffset="174108.9">24187 16571 0,'0'0'16,"0"-24"0,25 24-1,-25-25 48,24 25-32,-24-25-31,25 0 16,-25 0-1,0-24 1,-25-1 0,1 50-16,-51-25 15,1 0 16,-1 50-15,51 0 0,24 25-1,0 24 1,24 1 0,26-75-1,0 0 1,49-25-1,-50 0 1,-24 0 15,-50 50 1,25 0-17,-24 49-15,-1 1 31,0 24-15,0-25 0,0-24-16,25-25 15</inkml:trace>
  <inkml:trace contextRef="#ctx0" brushRef="#br0" timeOffset="174424.89">23864 17043 0,'-25'0'15,"50"0"-15,-74 0 16,73 0-1,26 0 1,25 0 0,-1 0-16,-24 0 15,24 0-15,-24-25 16,98 0 0,-48 0-1,-26 25 1</inkml:trace>
  <inkml:trace contextRef="#ctx0" brushRef="#br0" timeOffset="175091.96">24236 17564 0,'25'0'16,"25"-25"-1,-25 0 1,-25 0 0,24 0-16,-24-24 31,0 24-31,0-25 16,-49 26-1,-50-1 16,24 50-15,50-1 0,1 1-1,48 25 1,51 24 0,74 1-1,-100-26 1,-24-24-16,25 0 15,-50 24-15,0 1 16,-50 0 0,-24-25-1,-1-1 17,1-24-17,74-49 1,0-26-1,25-24 1,49 0 0,-24 74-16</inkml:trace>
  <inkml:trace contextRef="#ctx0" brushRef="#br0" timeOffset="176928.34">25005 16547 0,'0'-25'0,"-24"50"47,24-1-32,0 1-15,0 0 16,0 0 0,-25 24-16,25-24 0,0 25 15,-25 49 1,-25 0 15,50-74-15,0-50 31,0-24-32,0-1-15,25 0 16,-25 1-16,25-26 31,0 1-31,0 0 16,24-1-1,1 50 1,24-24 0,-24 49-1,24 0 1,-49 49-1,-50 100 1,-24-50 15,-1-49-15,100-25 15,24 0-15,1 24-1,-51-24 1,1 0-16,-50 24 16,1-24-1,-51 0 1,25 0-16,-24-25 16,24 0-1,1 0 1,49-50-1</inkml:trace>
  <inkml:trace contextRef="#ctx0" brushRef="#br0" timeOffset="177425.74">26171 16894 0,'0'-25'15,"0"0"1,0 0 15,25 25-15,0 0-16,49-24 15,-24 24 1,0 0-16,49-25 16,-25 25-1,-24 0 1,-25 0-1</inkml:trace>
  <inkml:trace contextRef="#ctx0" brushRef="#br0" timeOffset="177624.8">26345 17018 0,'-25'0'0,"0"0"31,50 0-15,50-25-1,24 25 1,-50 0-16</inkml:trace>
  <inkml:trace contextRef="#ctx0" brushRef="#br0" timeOffset="178108.17">27114 16819 0,'0'-24'16,"0"48"-16,0-98 15,-25 49 1,25 0 0,50 25-1,-1 25 1,26 25 0,-26-1-1,1 26 1,-25-50-16,-25 49 15,-25-24 1,-74 24 15,49-49-31,25 0 32,75-25-17,124-25 1,-1 0 15,-49 25-15,-74-25-16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35.2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39,'0'-8,"0"-10,0 5,0 13,8 7,10 10,11 2,-1-10,-4-15,-6-6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26.5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0,'-28'127,"23"-97,-8 75,13-96,0 0,0 0,1 0,0 0,0 0,1-1,0 1,1-1,4 11,-6-15,1-1,0 0,1 1,-1-1,0 0,1-1,0 1,-1 0,1-1,0 1,0-1,1 0,-1 0,0 0,8 2,-5-2,1 0,-1-1,1 1,0-2,0 1,0-1,-1 0,11-1,3-3,0 0,0-1,0-1,36-17,-31 11,-1-1,-1-1,0-1,-1-2,25-22,88-104,-114 121,-16 21,-5 10,-6 18,5-21,-6 30,2 1,1 0,2 0,3 46,25 148,-13-160,1-10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27.3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139 298,'0'-15,"1"11,-1-1,1 1,-1 0,-1-1,1 1,-1 0,1 0,-1 0,0-1,-1 1,-2-7,3 11,1-1,0 1,0 0,0-1,-1 1,1 0,0-1,0 1,-1 0,1 0,0-1,-1 1,1 0,0 0,-1 0,1-1,-1 1,1 0,0 0,-1 0,1 0,0 0,-1 0,1 0,-1 0,1 0,-1 0,1 0,0 0,-1 0,1 0,-1 0,1 0,0 0,-1 0,1 1,0-1,-1 0,1 0,0 0,-1 1,1-1,0 0,-1 1,1-1,0 0,0 0,-1 1,1-1,0 0,0 1,0-1,-1 1,1-1,0 0,0 1,-11 27,10-26,-14 53,3 1,-11 101,15 116,5-286,-28-137,27 111,1-1,2-1,1 1,3 0,9-50,-9 71,4-16,1 1,18-50,-21 74,0-1,0 1,1 0,0 1,0-1,1 1,1 1,-1-1,2 1,-1 0,17-11,-14 12,1 0,-1 1,1 0,0 1,0 1,1 0,-1 0,1 1,0 1,14-1,-21 2,-1 1,0 0,1 1,-1-1,0 1,0 0,1 0,-1 0,0 1,0 0,0 0,-1 0,1 1,0-1,-1 1,0 0,1 0,-1 1,0-1,-1 1,1 0,-1 0,0 0,0 1,0-1,0 1,2 6,0 2,-1 0,-1 0,0 0,-1 1,0-1,-1 0,-1 1,0-1,-3 17,-2 13,-18 63,0-31,15-55,1 1,2-1,-7 41,12-59,-1 0,1-1,0 1,0 0,0 0,0-1,0 1,0 0,0 0,1-1,-1 1,1 0,-1-1,1 1,0 0,-1-1,1 1,0-1,0 1,0-1,0 0,0 1,1-1,-1 0,0 0,1 0,-1 0,0 0,1 0,-1 0,1 0,0 0,-1-1,1 1,0-1,1 1,6 0,0-1,0 0,-1 0,1-1,17-3,-14 2,2 0,0 0,0 1,-1 0,1 1,0 1,0 0,26 6,-35-5,0-1,0 1,-1 0,1 0,-1 1,0-1,1 1,-1 0,0 0,-1 1,1-1,0 1,-1 0,0 0,0 0,0 0,-1 0,1 1,-1-1,0 1,0 0,0 0,-1-1,0 1,1 7,-1-4,0 1,0-1,-1 0,-1 0,1 1,-1-1,-1 0,1 0,-1 0,-1 0,-3 9,0-5,0 0,-1 0,0-1,-1 0,0 0,-13 12,-1-2,-1-1,-1-1,-1-1,-1-1,-36 19,33-22,0 0,-1-2,-49 14,69-23,0-1,0 0,0-1,0 0,0-1,0 0,0 0,0-1,0 0,0-1,0 0,0-1,1 0,-1-1,-13-6,-14-16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28.7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135 1,'-8'0,"-10"0,-11 0,-7 0,9 0,10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30.2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370 35,'0'0,"0"1,0-1,0 0,0 0,0 1,0-1,-1 0,1 1,0-1,0 0,0 0,0 1,-1-1,1 0,0 0,0 0,-1 1,1-1,0 0,0 0,-1 0,1 0,0 1,0-1,-1 0,1 0,0 0,-1 0,1 0,0 0,-1 0,1 0,0 0,0 0,-1 0,1 0,0 0,-1 0,1 0,0 0,-1-1,1 1,0 0,0 0,-1 0,1 0,0 0,0-1,-1 1,1-1,-27-13,3 2,21 11,0 1,0 0,-1-1,1 1,0 1,0-1,0 0,0 1,0-1,0 1,0 0,0 0,0 0,0 1,0-1,1 1,-1-1,1 1,-1 0,1 0,-1 0,1 1,0-1,0 0,0 1,0-1,1 1,-3 4,-5 9,0 2,1-1,-9 28,11-25,-28 85,6 1,4 2,-12 131,21-3,-6 36,14-227,1-16,-2 45,10-71,1-9,4-15,36-185,57-250,34 12,-123 416,1 0,30-48,-34 64,1 0,0 0,0 1,1 0,1 1,0 0,23-16,-31 24,0 0,1 0,-1 1,0-1,1 1,-1-1,1 1,0 0,-1 1,1-1,0 1,-1-1,1 1,0 0,0 0,-1 1,1-1,0 1,-1 0,1 0,0 0,-1 0,1 1,-1-1,0 1,0 0,1 0,-1 0,0 1,-1-1,5 4,1 4,0 0,0 0,-1 0,0 1,-1 0,0 0,-1 1,5 15,19 61,-5 2,-4 1,-3 1,-5 1,1 102,28 286,-40-476,-1 0,0 0,1-1,-1 1,1 0,0-1,1 1,-1-1,1 1,0-1,0 0,0 1,0-1,4 3,-6-6,0-1,1 0,-1 0,0 0,1 0,-1 1,0-1,1 0,-1 0,0 0,1 0,-1 0,0 0,1 0,-1 0,0 0,1 0,-1 0,0 0,0 0,1 0,-1 0,0-1,1 1,-1 0,0 0,1 0,-1 0,0-1,0 1,1 0,-1 0,0 0,0-1,1 1,8-15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30.7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204 276,'-6'-5,"-1"1,1-1,-1 2,0-1,0 1,-1 0,1 0,-1 1,-14-3,-21-8,31 8,0-1,-19-11,29 16,0-1,0 1,1 0,-1-1,0 0,1 1,-1-1,1 0,0 1,-3-5,4 5,0 0,0 1,0-1,0 0,-1 0,1 1,0-1,1 0,-1 0,0 1,0-1,0 0,0 0,1 1,-1-1,0 0,0 1,1-1,-1 0,1 1,-1-1,0 1,1-1,0 0,-1 1,1-1,-1 1,1 0,-1-1,1 1,0-1,0 1,13-7,-1 1,2 0,-1 1,0 1,1 1,0 0,22-2,-15 2,122-17,173-34,-299 50,-13 3,1 0,-1 0,0 0,1 0,-1-1,0 0,0 0,0-1,0 1,-1-1,6-3,-10 5,0 1,0 0,0-1,0 1,0 0,0 0,0-1,0 1,0 0,-1-1,1 1,0 0,0-1,0 1,0 0,0 0,0-1,-1 1,1 0,0 0,0-1,0 1,-1 0,1 0,0-1,0 1,0 0,-1 0,1 0,0 0,-1 0,1-1,0 1,0 0,-1 0,1 0,0 0,-1 0,1 0,0 0,-1 0,1 0,0 0,-1 0,1 0,0 0,0 0,-1 0,1 1,-21-2,0 1,0 1,1 1,-1 1,-31 8,14-3,-345 89,366-91,32-9,416-111,-374 102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31.2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12 157,'-9'0,"7"0,10 0,13 0,10 0,15-8,17-3,22 1,11-6,15 0,3-6,-9 1,-14 4,-15 5,-21-4,-19 9,-16 6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31.6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9,'-8'-8,"5"13,11 14,5 20,8 11,0 13,-3 12,-5 9,-4-2,-4 1,-3-5,-2-8,0-8,-1-6,8-21,11-17,2-10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32.4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74 281,'18'-3,"-17"3,-1 0,1-1,-1 1,1 0,0 0,-1-1,1 1,0 0,0 0,-1 0,1 0,0 0,-1 0,1 0,0 0,-1 1,1-1,0 0,1 1,-2 0,1 0,-1 1,1-1,-1 1,0-1,1 0,-1 1,0-1,0 1,0-1,0 1,0-1,0 1,-1-1,1 1,-1 1,-52 454,26-206,8-470,13 155,3-1,3 0,3 0,3 0,15-67,-17 110,2 0,1 0,0 1,2 0,0 1,2 0,0 0,16-21,-19 31,0-1,1 1,0 0,1 1,0 0,0 0,1 1,0 1,0 0,1 0,0 1,0 1,1 0,-1 0,14-2,-21 6,-1 1,0-1,0 1,1 0,-1 0,0 0,1 0,-1 1,0 0,0 0,0 0,1 0,-1 1,0-1,-1 1,1 0,0 1,0-1,-1 0,0 1,4 4,-2-2,-1 0,0 0,-1 0,1 1,-1 0,0-1,-1 1,1 1,-1-1,-1 0,1 0,-1 1,1 12,-1 14,-1 0,-2 1,-2-1,-8 37,-40 129,51-194,-2 4,1-1,0 1,0 0,-1 15,3-22,0 0,0-1,1 1,-1 0,0 0,1 0,-1-1,1 1,-1 0,1-1,0 1,0 0,0-1,-1 1,2-1,-1 1,0-1,0 0,0 1,1-1,-1 0,1 0,-1 0,1 0,-1 0,1 0,-1 0,4 0,10 3,1 0,0-1,30 1,-26-3,0 1,38 9,-53-10,-1 1,1 0,0 0,-1 0,1 0,-1 1,0-1,0 1,0 0,0 0,-1 1,1-1,-1 1,0 0,0 0,4 7,-5-7,0 0,-1 1,0-1,1 1,-2 0,1-1,-1 1,1 0,-1-1,-1 1,1 0,-1 0,1-1,-1 1,-1-1,1 1,-1-1,1 1,-1-1,-1 0,-4 7,-1 2,-1 0,0-1,-2 0,1 0,-17 13,7-9,0-2,0 0,-1-2,-1 0,0-1,0-1,-31 9,-9-2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32.8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82,'0'-8,"1"1,0 0,0 0,1-1,0 1,0 0,1 0,5-10,-7 16,-1 1,1-1,0 0,0 1,0-1,0 1,0-1,1 1,-1 0,0-1,0 1,0 0,0 0,0 0,0 0,1 0,-1 0,0 0,0 0,0 0,0 0,0 1,1-1,-1 1,0-1,0 0,0 1,0 0,0-1,0 1,0 0,1 1,30 28,-13-4,-1 1,-1 0,-1 2,-2 0,-1 0,14 44,-9-9,-3 1,9 74,-19-93,-2 1,-2 0,-2-1,-2 1,-17 84,13-99,-2-1,-1 0,-1 0,-2-1,0-1,-2 0,-2 0,0-2,-24 28,0-11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33.4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1 247,'-1'-5,"1"1,0 0,1-1,-1 1,1-1,0 1,0 0,1-1,-1 1,1 0,0 0,0 0,0 0,0 0,1 1,-1-1,1 1,0 0,0-1,6-3,-4 4,0 0,1 0,-1 1,1 0,0 0,0 0,0 0,0 1,0 0,0 1,0-1,0 1,1 0,8 2,-7-1,1 0,-1 1,1 0,-1 1,0 0,0 0,-1 0,1 1,-1 1,1-1,-1 1,0 0,-1 1,0-1,1 1,-2 1,1-1,-1 1,0 0,0 0,-1 0,0 1,0 0,3 10,-2-5,-1 1,-1 1,0-1,0 0,-1 1,-1 0,-1-1,0 1,-1 0,0-1,-1 1,-1-1,-7 22,-9 8,-1-1,-3-1,-1-1,-45 56,64-89,-1 0,0 0,-1-1,1 0,-2 0,1 0,-12 7,19-14,0 1,-1-1,1 0,0 0,0 1,-1-1,1 0,-1 0,1 0,0 0,-1 1,1-1,0 0,-1 0,1 0,-1 0,1 0,0 0,-1 0,1 0,-1 0,1 0,0 0,-1 0,1 0,-1 0,1 0,0-1,-1 1,1 0,0 0,-1 0,1-1,0 1,-1 0,1 0,0-1,-1 1,1 0,0 0,0-1,-1 1,1 0,0-1,0 1,0-1,0 1,-1 0,1-1,1-23,4 8,1 1,0-1,1 1,1 1,11-19,-10 18,57-97,265-424,-309 508,-22 28,0 1,0-1,0 0,0 0,0 0,0 0,0 1,0-1,0 0,0 0,0 0,0 0,0 1,0-1,0 0,0 0,0 0,0 0,0 0,0 1,1-1,-1 0,0 0,0 0,0 0,0 0,0 1,0-1,1 0,-1 0,0 0,0 0,0 0,0 0,0 0,1 0,-1 0,0 0,0 0,0 0,0 0,1 0,-1 0,0 0,0 0,0 0,0 0,1 0,-1 0,0 0,0 0,0 0,0 0,1 0,-1 0,0 0,0 0,0 0,0 0,0-1,1 1,-1 0,0 0,-1 14,-1 0,0 1,-1-1,-1-1,-7 21,-5 19,6-11,2 0,2 0,-2 79,8-98,2 0,0 0,1 0,1 0,2 0,0-1,1 0,19 38,-20-49,1 0,1 0,0-1,0-1,1 1,1-1,-1-1,1 0,1 0,-1-1,1 0,0-1,1 0,0-1,12 4,-10-4,0-1,0-1,1 0,-1 0,1-2,-1 0,1-1,0 0,-1-1,1 0,-1-2,26-6,11-11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35.6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1,'8'0,"2"8,0 10,-1 11,4 8,9 6,9-5,-1-16,-5-20,-8-19,-14-6,-16-8,-6 3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33.8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55,'4'0,"-1"-1,0-1,0 1,0 0,0-1,0 0,0 1,0-1,0 0,-1-1,1 1,-1 0,4-5,14-11,-18 17,0 0,0 0,0 0,0 0,0 1,0-1,0 0,0 1,0 0,0-1,0 1,0 0,0 0,0 0,0 0,0 0,0 1,1-1,-1 1,0-1,3 2,-2 0,0 0,0 0,0 1,0-1,0 1,0 0,-1-1,1 1,-1 0,0 1,2 2,3 7,-1-1,-1 1,0 0,-1 0,4 22,-5-10,-1 1,-2-1,0 1,-7 43,6-59,0-1,0-1,1 0,0 0,0 1,2 11,-1-18,-1 0,1 1,0-1,0 0,0 0,0 0,0 0,0 0,0 0,1 0,-1 0,1 0,-1-1,1 1,0-1,0 1,-1-1,1 1,0-1,0 0,1 0,-1 0,3 1,6 0,-1 0,1-1,0 0,0 0,-1-1,1-1,0 0,-1 0,1-1,10-3,11-4,58-25,-27 5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44.3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165 30,'3'-3,"0"0,0 1,0-1,1 1,-1-1,1 1,-1 0,1 1,0-1,0 0,0 1,0 0,0 0,0 0,0 1,0-1,1 1,-1 0,0 0,0 1,0-1,0 1,1 0,5 2,-3-1,-1 1,0 0,0 1,1-1,-2 1,1 0,0 1,-1-1,0 1,0 0,0 0,-1 1,7 10,-7-10,-1 0,0 0,0 1,-1-1,0 0,0 1,0 0,-1-1,1 13,-1-15,-2 0,1 0,0 0,-1 0,0 0,0 0,0 0,0-1,-1 1,1 0,-1-1,0 1,0-1,-1 1,1-1,-1 0,1 0,-4 3,-16 10,0-1,-1 0,0-2,-1-1,-1 0,-32 9,42-15,-92 28,81-21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45.6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30,'3'-1,"0"1,0-1,0 0,0 0,0 0,0 0,-1 0,1-1,4-2,24-10,-25 13,0 0,0 0,0 1,0 0,0 0,0 1,0-1,0 1,0 1,0-1,0 1,0 0,-1 0,1 1,-1 0,0 0,1 0,-1 0,-1 1,7 5,-6-3,0 0,0 0,-1 0,0 1,0 0,0-1,-1 1,0 1,-1-1,0 0,0 1,0-1,-1 1,0-1,0 1,-1 8,-2 8,-1 1,-1-2,0 1,-2 0,-1-1,-1 0,-20 39,26-57,-1 0,1 0,0 0,0 0,1 1,-1-1,1 1,0 6,1-11,0 0,0 0,0 0,0 0,0 0,1 0,-1 0,1 0,-1 0,0-1,1 1,-1 0,1 0,0 0,-1-1,1 1,0 0,-1 0,1-1,1 1,0 1,1-1,-1 0,1 0,-1 0,1-1,0 1,-1-1,1 1,0-1,4 0,27-2,0-1,0-2,0-1,-1-2,33-12,-6 3,309-84,-270 77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47.1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0,'-8'0,"5"0,12 0,20 0,13 0,15 0,14 8,12 3,6-1,-3-2,-8-2,-17-3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47.4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188 58,'0'-8,"0"-11,-8-1,-11 9,-2 16,2 14,5 12,-4 17,2 17,4 12,3 18,-5 8,1 3,2 0,3-11,3-13,10-21,4-21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47.8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10 127,'-5'-29,"4"27,0-1,1 1,-1-1,1 1,-1-1,1 1,0-1,0 1,0-1,0 1,0-1,1 1,-1-1,1 1,0-1,0 1,0 0,0-1,0 1,2-3,0 1,0 1,1 0,-1-1,1 1,0 0,0 1,0-1,0 1,0 0,1 0,-1 0,0 0,1 1,0 0,-1 0,6-1,8 0,-1 1,1 0,18 2,5 2,0 2,48 12,-66-12,0 2,-1 1,1 1,-2 0,28 17,-41-21,0 1,-1-1,0 1,0 1,0-1,-1 1,0 1,0-1,-1 1,0 0,0 0,-1 0,0 1,0-1,-1 1,0 0,-1 0,2 14,-2-10,-2 0,0 1,0-1,-1 1,-1-1,0 1,-1-1,0 0,-1 0,-1 0,0-1,-8 14,-7 8,-1-1,-2-1,-1-1,-2-2,-1 0,-47 39,37-35,37-33,-1 1,1-1,-1 0,1 1,-1-1,1 0,-1 1,1-1,0 1,-1-1,1 1,-1-1,1 1,0-1,0 1,-1-1,1 1,0 0,0-1,0 1,0-1,-1 1,1 0,0-1,0 1,0 0,0-1,0 1,1-1,-1 1,0 0,0-1,0 1,1 0,0 0,1 0,0-1,-1 1,1-1,0 0,0 0,-1 1,1-1,0 0,0 0,-1-1,3 1,49-8,0-2,72-24,-47 12,211-55,-214 57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48.2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311 29,'5'-12,"-1"0,-4 12,0-1,0 1,0 0,0 0,-1-1,1 1,0 0,0 0,0 0,0-1,0 1,0 0,-1 0,1 0,0 0,0-1,0 1,0 0,-1 0,1 0,0 0,0 0,0 0,-1-1,1 1,0 0,0 0,-1 0,1 0,0 0,0 0,-1 0,1 0,0 0,0 0,0 0,-1 0,1 0,0 0,0 0,-1 1,1-1,0 0,-1 0,-6 3,-1 0,1 0,0 1,-1 0,2 1,-1-1,0 1,1 0,0 1,0 0,-8 10,7-8,-19 22,2 1,0 1,3 1,0 1,3 1,1 1,1 0,-14 52,25-76,2 1,0 0,1 0,0 0,0 1,2-1,0 0,1 15,0-21,1-1,-1 1,1 0,0-1,1 1,0-1,0 0,0 1,1-1,0-1,0 1,0-1,1 1,-1-1,1-1,1 1,6 4,3 0,0 0,0-2,1 0,0-1,0 0,1-1,0-1,-1-1,1 0,1-1,32-1,9-4,0-1,59-14,-14-1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48.5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0 157,'8'0,"11"0,9 0,17 0,17-8,13-3,18-7,9-8,4-1,-8 6,-14-3,-20 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48.9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47 134,'0'-8,"-8"-3,-3-7,1 7,2 14,2 14,2 12,11 17,2 17,10 14,0 2,-2 3,-5-4,5-8,-2-7,5-15,-1-16</inkml:trace>
  <inkml:trace contextRef="#ctx0" brushRef="#br0" timeOffset="1">1082 40,'8'-8,"3"-10,-1 5,-10 13,-5 15,-1 20,-1 13,2 14,2 12,1 2,0-5,2-5,0-6,0-14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49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9 332,'-1'-67,"3"-83,-1 144,-1 0,1 1,0-1,1 0,-1 1,1-1,0 1,1 0,-1-1,1 1,0 0,0 1,1-1,-1 0,7-5,-7 7,1 1,-1-1,1 1,0-1,0 1,0 1,0-1,1 0,-1 1,0 0,1 0,-1 0,0 1,1-1,-1 1,1 0,-1 0,1 1,-1-1,7 3,3 1,-1 0,0 2,0-1,0 2,-1 0,0 0,0 1,20 17,-7-2,-1 1,34 43,-31-32,-2 1,-1 2,-2 0,-2 1,-1 2,25 80,-38-98,-1 1,-1 0,-1 0,-1 0,-2 0,-1 26,-1-32,-1-1,0 1,-2-1,0 0,0-1,-2 1,0-1,0 0,-13 16,8-14,-2-1,0 0,-1-1,-1-1,0 0,-1-1,0-1,-1-1,-1 0,0-2,0 0,-1-1,0-1,-1 0,0-2,0 0,-1-2,1 0,-1-2,0 0,-41-3,-9-5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43.9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133 40,'0'-8,"0"-11,-8 6,-2 14,0 22,1 23,-4 20,-1 15,2 9,3-2,-5-9,0-9,3-9,2-14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49.7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17,'0'0,"0"-1,0 0,0 1,0-1,0 0,1 1,-1-1,0 0,0 1,1-1,-1 0,0 1,1-1,-1 1,0-1,1 1,-1-1,1 1,-1-1,1 1,-1-1,1 1,-1-1,1 1,0 0,-1-1,1 1,-1 0,1 0,0-1,-1 1,1 0,0 0,0 0,-1 0,1 0,0 0,30 5,-15 2,-1 1,1 0,-1 1,-1 0,1 1,16 16,77 81,-95-94,25 28,-1 1,-2 2,-2 1,-2 1,-2 2,25 56,-45-81,0 0,-2 1,-1 0,0 0,-2 0,2 47,-6-52,-1 0,-1 0,-1 0,0 0,-2 0,0-1,-1 0,-1 0,-17 32,7-21,-1-2,-1 0,-2-1,0-1,-2-1,-31 26,14-18,-1-2,-1-2,-58 29,-25 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50.1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328 10,'0'-1,"0"1,0 0,0-1,0 1,0 0,0-1,0 1,0 0,0 0,0-1,0 1,0 0,-1-1,1 1,0 0,0-1,0 1,0 0,-1 0,1-1,0 1,0 0,0 0,-1-1,1 1,0 0,0 0,-1 0,1-1,0 1,-1 0,1 0,0 0,-1 0,1 0,0 0,-1 0,1 0,0 0,-1 0,1 0,0 0,-1 0,1 0,0 0,0 0,-1 0,1 0,-19 10,6 1,0 1,0 1,2 0,-1 1,-13 21,3 1,-21 47,18-26,2 1,4 1,-18 84,21-53,-9 153,23-190,3-1,2 1,15 80,-11-101,0-2,2 1,2-1,0-1,2 0,2 0,20 31,-26-49,0 0,0-1,1 0,0 0,1-1,0 0,1-1,0 0,0-1,15 7,14 3,77 21,-104-34,74 20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51.6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9 133,'0'1,"-1"-1,1 0,0 0,0 0,-1 0,1 0,0 0,-1 0,1 0,0 0,0 0,-1 0,1 0,0 0,-1-1,1 1,0 0,0 0,-1 0,1 0,0 0,0 0,-1-1,1 1,0 0,0 0,0 0,-1-1,1 1,0 0,0 0,0-1,0 1,0 0,0 0,-1-1,1 1,0 0,6-12,17-8,-11 12,0 1,0 1,1 0,0 1,0 0,1 1,-1 0,1 1,0 1,-1 0,1 1,24 1,-29 0,-1 0,1 1,-1 1,1-1,-1 1,0 0,0 1,0 0,0 1,0-1,-1 1,1 1,-1-1,0 1,-1 1,1-1,-1 1,0 0,0 1,-1-1,9 15,-7-6,0 0,-1 1,-1 0,-1 0,0 1,-1 0,-1-1,0 1,-1 0,-1 0,-1 0,0-1,-1 1,-8 30,-2-5,-2-1,-1-1,-2 0,-34 57,23-53,27-43,1 0,-1-1,1 1,0 0,-1-1,1 1,-1 0,0-1,1 1,-1 0,1-1,-1 1,0-1,1 0,-1 1,0-1,0 1,1-1,-1 0,0 0,-1 1,2-2,-1 0,1 0,0 0,-1 1,1-1,0 0,0 0,-1 0,1 0,0 0,0 0,0 0,0 0,0 0,0 0,1 0,-1 0,0-1,6-30,1 0,1 1,18-42,45-92,110-182,-160 316,-15 29,-3 11,-3 16,-5 64,-1-12,9 137,-1-193,1 1,0-1,2 0,0 0,2-1,0 1,1-1,1-1,1 0,1 0,15 21,-11-23,0-1,23 20,32 17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51.9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21 208,'-8'0,"-2"-8,8-3,12 1,21-6,29-1,28 3,15-5,14 2,12-5,-1 2,-14 4,-26-4,-29 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52.3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21,'0'-8,"-8"-3,-2 9,0 13,1 20,12 21,4 18,1 13,-1 16,-1 7,-2 2,-2-10,-1-13,8-21,2-22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52.6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58,'8'-8,"3"-11,-9-1,-5 9,-1 16,0 23,0 30,1 21,9 14,3 7,1-6,-2-11,6-11,0-18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53.0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78 178,'10'-57,"-10"48,0-1,1 1,0 0,1-1,0 1,7-17,-8 23,0 1,0-1,1 1,-1 0,1 0,0-1,0 1,-1 0,1 1,0-1,1 0,-1 0,0 1,0-1,1 1,-1 0,1 0,-1 0,1 0,0 0,-1 1,1-1,0 1,-1-1,1 1,0 0,0 0,-1 0,4 1,3 1,1 0,-1 1,0 0,-1 0,1 1,0 0,-1 0,0 1,0 0,0 1,6 6,15 13,33 40,-59-61,39 42,-2 1,-3 3,61 105,-85-129,-1 0,-2 1,0 1,7 39,-13-48,-1 0,-2 0,0 0,-1 1,0-1,-2 0,-6 29,4-30,-2-1,0-1,-2 1,1-1,-2 0,0-1,-1 0,0 0,-2-1,1 0,-2-1,1-1,-2 0,0-1,-23 16,5-8,0-1,-1-1,-1-2,-1-2,0 0,-55 10,-5-9,11-9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53.3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16 191,'-8'-39,"7"37,0 1,0-1,0 0,0-1,1 1,-1 0,1 0,-1 0,1 0,0 0,0-1,0 1,0 0,0 0,0 0,1 0,-1 0,1-1,-1 1,1 0,0 0,0 0,0 0,0 1,0-1,0 0,1 0,-1 1,1-1,-1 0,1 1,0 0,-1-1,1 1,2-2,10-4,-1 0,1 0,0 1,0 1,1 0,20-3,97-12,-122 19,-8 0,189-13,-172 14,0 1,0 0,0 1,0 2,0 0,-1 1,36 14,-45-15,-1 1,1 1,-1 0,-1 0,1 0,-1 1,0 0,0 1,-1-1,0 1,-1 0,1 1,-1-1,-1 1,0 0,0 1,-1-1,0 0,-1 1,3 17,-1 14,-1 0,-2 0,-7 68,4-83,-12 204,10 0,45 402,-33-576,25 276,-32-290,-2-1,-2 1,-2-1,-1 0,-3-1,-13 42,-44 88,62-162,1-1,-1 0,0 0,-1 0,0-1,0 0,0 0,-1 0,0 0,0-1,-12 9,8-8,-1-1,0 0,0 0,0-1,-1 0,1-1,-14 2,-14 0,1-3,-1-1,-68-8,97 6,-81-7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54.8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1 421,'186'15,"-132"-8,1-3,58-2,-59-7,0-2,0-2,-1-3,-1-2,86-34,-122 40,1 1,-2-2,1 0,-1-1,-1-1,0 0,21-22,-31 30,0-1,-1 0,0 0,1-1,-2 1,1-1,0 1,-1-1,0 0,0 0,0 0,-1 0,0-1,0 1,0 0,0 0,-1-1,0 1,0 0,-1-1,1 1,-1 0,0-1,-1 1,1 0,-1 0,0 0,0 0,-5-8,2 6,0 0,0 0,-1 0,0 1,0 0,0 0,-1 0,0 1,0 0,-1 0,1 1,-15-6,10 5,0 2,0 0,0 0,-1 1,1 0,0 1,-1 1,-16 1,9 1,0 1,0 1,0 1,1 0,0 2,0 0,1 1,-1 1,2 0,-1 2,-15 12,12-5,1 1,1 0,1 1,0 1,2 1,-26 45,22-30,3 1,1 0,-21 76,33-96,0 0,1 0,0 0,2 0,0 0,1 1,4 28,-2-37,0 0,1 0,0 0,0 0,1-1,1 1,0-1,0 0,0 0,1-1,1 0,0 0,0 0,15 13,-3-8,0-1,0 0,1-1,1-1,0-1,0-1,1-1,0 0,0-2,0-1,1 0,31 0,-14-3,1-2,-1-2,0-1,0-2,0-2,42-14,-61 15,0 0,0-2,-1 0,0-2,-1 0,33-25,3-16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55.4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0 222,'0'-5,"0"1,1-1,-1 0,1 1,0-1,0 1,0-1,1 1,-1-1,1 1,0 0,1 0,-1 0,1 0,0 0,-1 1,2-1,-1 1,0 0,1 0,-1 0,1 0,0 0,0 1,0 0,6-3,2 1,0 0,0 1,1 0,-1 1,1 0,-1 1,1 0,20 3,-16-1,0 0,0 1,0 1,0 1,-1 1,0 0,30 14,-40-16,0 1,-1 0,1 0,-1 0,1 1,-1 0,-1 0,1 0,-1 1,0-1,0 1,-1 0,1 0,-1 0,0 1,-1-1,0 1,0-1,0 1,-1 0,0 0,0 9,-1 2,0 0,-2 1,0-1,-1 0,-1 0,0-1,-2 1,0-1,0 0,-2 0,0-1,-1 0,-1 0,-18 21,129-176,36-55,-104 143,48-102,-73 134,-10 22,-14 34,0 17,2 0,3 0,-7 73,16-96,2-1,0 0,2 1,1-1,2 0,1-1,17 55,3-21,-3-13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44.3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31 440,'0'-8,"-8"-10,-3-11,0-8,11 2,13-1,20-2,21-3,16-2,14 6,7 1,-3 7,-16 0,-21 5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6:59.6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96,'4'0,"0"1,-1 0,1 0,-1 0,1 1,-1-1,1 1,5 4,18 7,-4-7,0-1,0-2,1 0,-1-1,44-3,121-22,-100 10,259-46,-198 32,-35 11,-70 13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00.0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380 29,'-3'-1,"0"1,1-1,-1 1,0-1,0 0,1 0,-1-1,-4-2,-11-4,13 6,-1 0,0 0,0 1,0 0,0 0,0 0,0 1,0 0,0 0,0 1,0 0,0 0,0 0,0 1,1-1,-8 4,7-1,0 0,-1 0,1 0,1 1,-1 0,1 0,0 1,0 0,0-1,1 2,0-1,0 0,-3 8,-2 5,2 0,0 1,0 0,-3 26,-9 87,13-76,-4 15,-62 591,69-602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00.9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770 94,'5'0,"1"0,-1-1,0 0,1 0,-1 0,0-1,6-2,-10 4,0 0,0-1,1 1,-1-1,0 0,0 1,0-1,0 0,0 0,0 0,0 0,0 0,0 0,0 0,0 0,-1 0,1 0,0 0,-1 0,1 0,-1-1,1 1,-1 0,0-1,0 1,1 0,-1 0,0-1,0 1,0 0,0-1,0 1,-1-2,0 1,1 1,-1-1,0 1,0 0,0-1,0 1,0 0,0 0,0 0,0 0,0 0,-1 0,1 0,0 0,-1 0,1 0,0 1,-3-2,-33-8,-4 3,0 2,0 2,-54 3,-127 17,143-9,-97 8,168-15,1 0,-1 1,1 0,0 0,0 0,-8 4,13-5,0 0,1 0,-1 1,0-1,1 0,-1 1,1-1,0 1,-1-1,1 1,0-1,0 1,0 0,0 0,1-1,-1 1,0 0,1 0,-1 0,1 0,-1 0,1 0,0 0,0 0,0 0,0 0,1 2,2 16,1-1,1 0,1 0,8 20,9 25,6 44,-4 0,-5 2,-4 0,0 130,-15-126,-6 0,-4 0,-5 0,-41 155,-2 17,51-229,2 0,2 1,7 60,-3-103,0 1,1 0,0-1,1 0,1 0,0 0,10 17,-12-26,0 0,1-1,0 1,0-1,0 0,1 0,0 0,0-1,0 1,0-1,1-1,0 1,-1-1,1 0,1 0,-1 0,0-1,0 0,11 1,12 0,0-2,0-1,0-2,52-9,-45 7,383-76,-346 61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03.9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126 130,'0'-12,"0"0,1-1,0 1,1 0,1 0,0 0,6-16,0 12,-9 16,0 0,0 0,1 0,-1 0,0 0,0 0,0 0,0 0,0 0,0 0,1 0,-1 0,0 0,0-1,0 1,0 0,0 0,1 1,-1-1,0 0,0 0,0 0,0 0,0 0,1 0,-1 0,0 0,0 0,0 0,0 0,0 0,0 0,1 0,-1 0,0 1,0-1,0 0,0 0,0 0,0 0,0 0,0 0,0 1,0-1,0 0,1 0,-1 0,0 1,0 2,1 0,0 1,-1-1,0 1,0-1,0 1,-1 4,-10 58,-2 0,-4-1,-28 70,-10 41,52-165,-2 3,2 1,0 0,-2 29,4-41,1-1,0 1,0 0,1 0,-1 0,0-1,1 1,0 0,-1 0,1-1,0 1,1-1,-1 1,0-1,1 1,-1-1,1 0,0 1,0-1,0 0,0 0,0-1,0 1,0 0,1-1,-1 1,5 1,-1-1,-1-1,1 0,-1 0,1 0,0-1,0 1,-1-1,1-1,0 1,8-3,4-1,0-1,20-9,4-5,0-1,-1-3,-1-1,-1-2,-1-2,-2-1,0-2,-3-1,0-2,-2-1,40-60,-61 81,-9 18,-14 25,11-24,-27 66,2 2,-28 130,35-97,-9 151,25-188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04.5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253 138,'5'-13,"-5"13,0 1,0-1,0 0,0 0,0 0,0 0,0 0,0 0,0 0,0 0,1 1,-1-1,0 0,0 0,0 0,0 0,0 0,0 0,0 0,0 0,0 0,0 1,0-1,0 0,0 0,0 0,1 0,-1 0,0 0,0 0,0 0,0 0,0 0,0 0,0 0,0 0,1 0,-1 0,0 0,0 0,0 0,0 0,0 0,0 0,0 0,0 0,1 0,-1 0,0 0,-40 133,12-49,-25 115,-41 124,75-279,12-29,0 1,-7 27,48-197,7 2,86-213,-102 305,3 2,56-88,-81 141,0 0,0 1,1 0,-1-1,1 1,0 1,0-1,1 1,8-6,-12 8,0 1,1-1,-1 1,0-1,1 1,-1 0,0 0,1 0,-1 0,0 0,1 0,-1 0,0 0,1 0,-1 1,0-1,2 1,-1 0,1 1,-1-1,0 0,0 1,0 0,-1-1,1 1,0 0,-1 0,1 0,-1 0,2 3,3 7,0-1,-1 1,0 0,-1 1,4 21,6 69,-10-66,47 693,-50-695,-1-35,0 0,0 1,0-1,-1 0,1 0,0 1,0-1,0 0,0 1,0-1,0 0,1 1,-1-1,0 0,0 1,0-1,0 0,0 1,0-1,0 0,1 0,-1 1,0-1,0 0,0 0,1 1,-1-1,0 0,0 0,1 0,-1 1,0-1,1 0,-1 0,0 0,0 0,1 0,-1 0,0 0,1 0,-1 1,0-1,1 0,8-11,1-9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04.9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88 182,'0'-8,"-16"-3,-5-8,-7 0,9 3,16 4,24-3,18 0,8 3,14-5,3 1,8 3,-9 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05.3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9 407,'0'0,"0"0,0 0,1 0,-1 0,0 0,0 0,1 0,-1 0,0 0,0 0,0 0,1 0,-1 0,0 0,0 0,0 0,1 0,-1 0,0-1,0 1,0 0,1 0,-1 0,0 0,0 0,0-1,0 1,0 0,1 0,-1 0,0 0,0-1,0 1,0 0,0 0,0 0,0-1,0 1,0 0,0 0,0-1,0 1,0 0,0 0,0 0,0-1,-6-13,5 12,0 1,0 0,1-1,-1 1,0-1,0 0,1 1,-1-1,1 1,0-1,-1 0,1 1,0-1,0 0,0 0,0 1,0-1,0 0,1 1,0-4,1 3,0 0,0-1,1 1,-1 0,1 0,-1 0,1 1,0-1,-1 1,1-1,0 1,0 0,0 0,4-1,49-6,-44 7,8-1,0 1,0 1,0 0,0 2,38 7,-49-7,-1 1,0-1,1 1,-1 1,-1 0,1 0,0 0,-1 1,0 0,0 0,0 1,-1 0,0 0,0 0,-1 1,8 10,-7-4,0 0,-1 0,-1 0,0 0,0 1,-2-1,1 1,-2 0,0 0,0 0,-2 0,1 0,-2 0,0 0,-1-1,-5 18,-1 0,-2-1,-1 0,-2 0,-1-1,-33 49,42-70,2-1,0 0,-1-1,0 0,0 1,0-2,-1 1,1-1,-1 0,-10 7,11-14,5-8,4-3,1 0,0 0,0 0,1 1,10-14,-5 6,258-446,-97 170,-136 236,-23 43,-13 17,0 0,0 0,0 0,0 0,0 0,0 0,0 0,0 1,0-1,0 0,0 0,0 0,1 0,-1 0,0 0,0 0,0 0,0 0,0 0,0 0,0 0,0 0,0 0,0 1,0-1,0 0,0 0,0 0,0 0,1 0,-1 0,0 0,0 0,0 0,0 0,0 0,0 0,0 0,0 0,0 0,0 0,0 0,1 0,-1 0,0 0,0 0,0 0,0 0,0 0,0 0,0-1,0 1,0 0,0 0,0 0,0 0,0 0,0 0,1 0,-1 0,0 0,-9 30,3-12,-7 30,2 0,-8 95,18-119,0 0,2 0,0 0,2 0,1-1,0 1,2-1,11 28,-14-43,1 1,0 0,1-1,0 0,0 0,1-1,0 1,0-1,1 0,0-1,0 0,1 0,-1 0,1-1,0 0,1-1,-1 0,1 0,0-1,0 0,0 0,0-1,1 0,-1-1,0 0,1 0,-1-1,1 0,-1-1,1 0,11-3,56-19,-4-5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06.4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20 145,'-1'0,"1"0,-1 0,1 0,-1 0,0 1,1-1,-1 0,1 0,-1 0,0-1,1 1,-1 0,0 0,1 0,-1 0,1 0,-1-1,0 1,1 0,-1-1,1 1,-1 0,1-1,-1 1,1 0,0-1,-1 1,1-1,-1 1,1-1,0 1,-1-1,1 0,0 1,0-1,-1 1,1-1,0 1,0-1,0 0,0 1,0-1,0 0,0 1,0-1,0 1,0-1,0 0,0 1,0-1,0 1,1-1,-1 0,0 1,0-1,1 1,-1-1,0 1,1-1,-1 1,1-1,2-3,-1 0,1 0,0 1,0 0,0-1,1 1,5-4,15-7,0 2,1 0,0 2,1 1,0 0,1 2,0 2,0 0,0 1,0 2,50 2,-73 0,1 0,0 1,-1 0,1-1,-1 2,0-1,1 0,-1 1,0 0,0 0,0 0,0 0,0 1,0 0,0-1,-1 1,0 1,1-1,-1 0,-1 1,6 6,-6-3,1 0,-1-1,0 1,0 0,0 0,-1 0,0 0,-1 0,0 1,0-1,0 0,-1 0,-2 7,1-1,-1 0,-1 0,0-1,0 0,-1 0,-1 0,0 0,-1-1,0 0,-1 0,0-1,-10 10,42-32,0 0,1 2,48-13,-56 18,1 1,-1 1,1 1,0 0,26 2,-40 0,0 0,0 1,0 0,0 0,0 0,0 0,-1 0,1 1,0 0,-1 0,1 0,-1 0,4 3,-5-2,0-1,0 0,0 1,-1-1,1 1,-1 0,0-1,0 1,0 0,0 0,0 0,-1 0,1 0,-1 0,0 0,1 0,-1 0,-1 0,1 0,-1 3,0 3,-1-1,0 0,0 1,-1-1,0 0,-1 0,0-1,0 1,0-1,-1 0,0 0,0 0,-8 7,0-2,-1 0,-1-1,0 0,0-1,-18 8,-13 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07.2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1 153,'4'4,"1"0,-1-1,1 0,0 0,0 0,0 0,1-1,-1 0,1 0,-1-1,7 2,67 5,-62-6,81 3,-1-4,1-4,0-5,-1-3,0-5,98-30,-172 40,-1-1,0-1,0 0,-1-2,0-1,0 0,28-22,-26 10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07.6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236 28,'0'-2,"0"1,0 0,0 0,-1 0,1 0,0 0,0 0,-1 0,1-1,-1 1,1 0,-1 0,1 0,-1 1,0-1,1 0,-1 0,0 0,0 0,1 1,-1-1,0 0,0 1,0-1,0 0,0 1,0-1,0 1,0 0,0-1,-1 1,1 0,0 0,0 0,0-1,0 1,0 0,-2 1,0-1,0 0,-1 0,1 1,-1-1,1 1,0 0,-1 0,1 0,0 1,0-1,-5 4,4-1,-1 0,0 1,1 0,0 0,0 0,1 0,-1 1,1-1,0 1,1 0,-5 12,0 9,-7 42,8-36,-13 96,-4 163,3-26,-1-54,17-166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44.7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21 111,'-8'0,"-3"8,9 3,21-9,14-13,19-4,16-7,12-8,1 0,-14 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09.9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30 222,'-2'-1,"1"1,0 0,-1 0,1 0,0-1,0 1,-1-1,1 1,0-1,0 0,0 1,0-1,0 0,0 0,0 1,0-1,0 0,0 0,0 0,0 0,0-1,1 1,-1 0,1 0,-1 0,1 0,-1-1,1 1,-1 0,1-1,0 1,0 0,0 0,0-1,0 1,0 0,0-1,1-2,-1-1,1 0,0-1,0 1,0 0,0 0,1 0,0-1,4-6,0 4,0 1,0 0,1 0,0 0,0 1,1 0,0 1,0-1,10-4,9-4,47-15,-64 25,1 1,-1 0,1 1,0 0,0 1,0 0,0 1,0 0,22 3,-28-2,0 0,1 0,-1 1,0 0,0 0,0 0,0 1,-1 0,1-1,-1 2,0-1,1 0,-1 1,-1 0,1 0,-1 0,1 0,-1 1,0-1,-1 1,1 0,2 6,-2 0,0 0,-1 1,0-1,-1 0,0 1,-1-1,0 0,-1 1,0-1,-1 0,-5 22,-5 6,-32 71,24-69,0-1,-3-1,-50 64,79-109,-1 1,1-1,0 1,0 0,1 0,-1 0,1 1,0 0,1 1,-1 0,0 0,1 0,0 1,0 0,-1 0,1 1,0 0,14 1,-15 0,-1 1,1 0,0 0,-1 1,1-1,-1 2,0-1,0 1,0 0,0 0,0 0,-1 1,1 0,-1 0,0 0,0 1,0 0,-1 0,0 0,0 0,0 1,0 0,2 6,-3-4,0 1,0-1,-1 1,0 0,-1 0,0 0,0 0,-1 0,0 0,-1 0,0 0,0 0,-1-1,0 1,-4 9,2-4,-1-1,-1 0,0 0,-1 0,0-1,-1 1,0-2,-17 19,20-25,-1 0,1 0,-1-1,0 1,0-2,0 1,-1-1,1 0,-1 0,0 0,0-1,0 0,0-1,0 1,0-2,0 1,-10-1,-24-4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10.4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284 1,'-3'0,"0"0,0 1,0-1,0 1,-1 0,1 0,0 0,0 1,0-1,1 1,-1-1,0 1,1 0,-1 0,-2 3,-2 2,0 1,0 0,-8 13,-9 18,2 2,1 0,2 1,2 2,-13 48,11-15,3 0,-8 96,20-110,1-1,12 113,-5-144,1 0,1 0,2-1,1 0,1-1,1 0,25 44,-27-59,0-1,0 0,1 0,1-1,0-1,1 0,18 13,-24-19,1 0,0-1,1 0,-1 0,1-1,0 0,0 0,0-1,0 0,0-1,0 1,1-1,-1-1,1 0,12-1,32-10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11.1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140 89,'1'-12,"-1"5,0 0,0 0,0 0,-1 0,0 0,0 1,-5-14,6 19,0 1,-1-1,1 1,0-1,-1 1,1-1,-1 1,1-1,-1 1,1-1,-1 1,1 0,-1-1,1 1,-1 0,1-1,-1 1,1 0,-1 0,0 0,1 0,-1-1,0 1,1 0,-1 0,1 0,-1 0,0 0,1 1,-1-1,0 0,1 0,-1 0,1 0,-1 1,1-1,-1 0,0 0,1 1,-1-1,1 1,-1-1,1 0,0 1,-1-1,1 1,-1-1,1 1,0-1,-1 1,1 0,-21 30,8-1,2 0,1 1,-11 53,-3 101,20-154,3-1,0 1,6 43,-4-65,1 1,0-1,1 0,0 0,0 0,8 15,-8-20,0 0,0 1,0-1,0 0,1-1,-1 1,1-1,0 1,0-1,1 0,-1-1,1 1,6 2,-7-3,1-1,-1 0,1 0,-1 0,1 0,0-1,-1 0,1 0,-1 0,1 0,-1-1,9-2,-4 0,0 0,-1 0,1-1,-1-1,15-9,-5 0,-1 0,0-1,-2 0,21-27,-15 12,34-63,-1 1,-54 92,0-1,0 1,0-1,0 1,0 0,1-1,-1 1,0 0,0-1,0 1,1 0,-1 0,0-1,1 1,-1 0,0 0,0-1,1 1,-1 0,0 0,1 0,-1-1,1 1,-1 0,0 0,1 0,-1 0,0 0,1 0,0 0,1 12,-8 29,4-35,-19 113,-37 275,54-338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11.6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186 486,'-21'85,"5"-24,-74 231,56-190,18-57,10-34,4-16,5-23,33-125,73-191,-82 266,-7 18,0-5,3 1,3 1,45-79,-65 133,-1-1,2 2,-1-1,1 1,13-12,-18 19,0-1,0 0,0 1,1-1,-1 1,1 0,-1 0,1 0,-1 0,1 0,0 1,-1-1,1 1,0-1,0 1,-1 0,1 0,0 0,0 1,-1-1,1 1,0-1,-1 1,1 0,4 2,-1 1,1 0,-2 0,1 0,-1 1,1 0,-1 0,0 0,-1 1,0-1,0 1,0 0,5 11,3 8,15 50,-24-65,168 726,-130-527,-37-186,3 15,2 0,19 52,-19-76,-3-15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12.0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128 188,'-8'-8,"-10"-2,-11-1,-7 3,9 3,18-7,18-1,24 1,22-4,17 0,14 2,7-3,-4 0,-9 4,-11 3,-16 4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12.3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0 134,'0'8,"8"2,11 0,10-2,16-2,16-2,15-10,9-4,7-8,3-1,-6-5,-10 1,-11-3,-9 3,-6 5,-13 6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12.7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112 21,'-8'0,"-10"0,-3-8,-5-2,2 8,12 12,9 13,13 18,4 19,8 14,0 11,-3 7,-5 4,-6 2,-3-8,-3-12,-1-18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13.2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95 222,'0'-10,"0"-12,0 20,0 16,2 38,14 75,3 31,-19-101,-2 0,-3 1,-14 65,6-77,0-28,13-18,0 1,-1-1,1 0,-1 0,1 0,-1 0,1 0,0 0,-1 1,1-1,-1 0,1 0,-1 0,1-1,-1 1,1 0,0 0,-1 0,1 0,-1 0,1 0,-1-1,1 1,0 0,-1 0,1-1,0 1,-1 0,1 0,0-1,-1 1,1 0,0-1,-1 1,1-1,0 1,0-1,-7-8,2-1,0 0,0-1,1 1,0-1,1 0,-4-16,-9-83,16 103,-9-88,8-183,3 261,0-1,1 1,1 0,1-1,0 2,1-1,1 1,12-22,-13 28,1 0,0 0,0 0,1 1,0 0,1 0,0 1,0 0,1 0,0 1,0 1,19-10,-26 15,0-1,0 1,1 0,-1 0,0 0,0 0,1 0,-1 1,0 0,1-1,-1 1,0 0,1 1,-1-1,0 1,1-1,-1 1,0 0,0 0,0 0,0 1,0-1,0 1,0 0,0 0,0 0,-1 0,1 0,-1 0,0 1,1-1,-1 1,0 0,-1-1,1 1,1 4,3 4,-2 1,0 0,0 0,-1 0,0 0,-1 0,-1 1,1 17,-4 13,-2-1,-2 1,-14 54,1-7,18-84,-1 0,2 1,-1-1,1 1,0-1,0 1,1-1,1 9,-1-13,0 0,0 0,-1 0,2 0,-1 0,0 0,0 0,1 0,-1 0,1 0,-1-1,1 1,0-1,0 1,-1-1,1 0,0 0,0 1,0-1,1-1,-1 1,0 0,0 0,0-1,1 1,1-1,20 2,-1 0,1-2,29-4,-34 2,0 1,1 0,-1 2,0 0,0 1,31 7,-44-7,1 0,0 1,-1 0,0 0,0 0,0 1,0-1,-1 2,1-1,-1 0,0 1,0 0,-1 1,1-1,-1 1,0-1,-1 1,1 0,-1 1,-1-1,5 13,-5-9,0 0,-1 1,0-1,-1 0,0 1,0-1,-1 0,-1 1,0-1,0 0,-1 0,0 0,-1 0,-5 10,-1-2,-1-1,-1 0,0-1,-1-1,-1 1,-1-2,0 0,0-1,-1-1,-1 0,0-1,-1 0,0-2,-1 0,0-1,0-1,-33 7,9-12,10-7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13.5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115 56,'0'-5,"0"0,1 0,-1 0,1 0,0 0,2-6,-3 10,1 1,-1-1,0 0,1 0,-1 0,1 1,-1-1,1 0,-1 1,1-1,-1 0,1 1,0-1,-1 1,1-1,0 1,-1-1,1 1,0 0,0-1,0 1,-1 0,1-1,0 1,0 0,0 0,0 0,-1 0,1 0,0 0,0 0,0 0,0 0,0 0,-1 1,1-1,0 0,0 0,0 1,-1-1,1 1,0-1,0 1,0 0,5 2,-1 1,1 0,-1 1,0-1,0 1,-1 0,1 0,-1 1,0-1,3 7,31 67,-27-53,11 27,-2 1,22 104,-26-69,6 97,-17-114,-4 0,-3 0,-3 0,-23 116,20-152,-1-1,-1 0,-3-1,0 0,-3-1,0 0,-2-1,-2-1,-1-1,-47 52,62-75,0-1,0 0,-1-1,0 0,0 0,0 0,-1-1,1 0,-1 0,0-1,0 0,-9 2,-20-4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14.2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75 250,'-3'0,"0"-1,0 1,1-1,-1 0,0 0,0 0,1 0,-1-1,1 1,-1-1,1 0,0 0,-1 1,1-2,-2-1,0 0,1 0,-1-1,1 1,0-1,0 0,-4-8,6 11,0 0,1 1,-1-1,1 0,-1 0,1 0,0 0,0 0,0 0,0 0,0 0,0 1,0-1,0 0,1 0,-1 0,1 0,0 0,0 1,-1-1,1 0,0 1,2-3,0 1,-1 0,1 1,0 0,1-1,-1 1,0 0,0 0,1 1,-1-1,1 1,4-1,6-2,1 1,-1 1,1 1,0 0,18 1,-22 1,0 0,0 1,0 1,0-1,0 2,-1 0,0 0,1 1,-1 0,-1 0,1 1,-1 1,0-1,-1 2,1-1,-1 1,-1 0,0 1,0 0,0 0,-1 0,-1 1,1 0,-2 0,1 0,-1 1,-1 0,0-1,-1 1,0 0,0 0,-1 1,-1-1,-1 21,-1-12,-1-1,-1 1,-1-1,0 0,-2 0,0-1,-1 0,-14 23,5-14,-1-2,0 0,-2-1,-34 32,16-25,37-30,0 0,1-1,-1 1,0-1,0 1,1-1,-1 1,0-1,0 0,0 1,1-1,-1 0,0 1,0-1,0 0,0 0,0 0,0 0,0 0,0 0,0-1,1 1,0-1,0 1,0-1,-1 1,1-1,0 1,0-1,0 1,0-1,0 0,0 1,0-1,0 1,0-1,0 1,0-1,1 1,-1-1,0 1,0-1,1 0,19-38,132-163,-47 68,119-193,-184 268,-59 90,1 2,2 0,-18 51,25-57,1 1,1-1,1 1,1 1,-1 50,6-62,2 0,-1 0,2 0,1 0,0-1,1 1,9 20,-9-26,0-1,1-1,0 1,0-1,1 0,0 0,1-1,0 0,0 0,1-1,0 0,13 7,-10-7,0-1,0 0,1-1,0 0,0-1,1 0,-1-1,1-1,-1 0,1-1,0 0,0-1,-1-1,1 0,0-1,-1 0,1-1,-1-1,0 0,0 0,0-2,0 0,-1 0,0-1,-1 0,12-10,25-23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45.0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364 98,'0'-3,"0"0,0 0,0 0,0 0,-1 0,1 0,-1 0,0 0,0 0,0 0,0 1,0-1,-1 0,1 1,-1-1,1 1,-1-1,0 1,0 0,0 0,-3-2,2 3,0-1,0 1,0 0,1 0,-1 0,-1 1,1-1,0 1,0 0,0 0,0 0,0 0,0 0,0 0,0 1,0 0,0 0,0-1,0 2,-4 1,-6 3,1 1,0 0,0 1,1 0,0 1,0 0,1 1,0 0,1 1,-9 12,-2 5,2 1,1 0,-14 33,21-40,1 0,1 0,0 1,2 0,1 0,-3 33,7-49,1-1,0 1,0 0,0-1,1 1,0-1,1 1,-1-1,1 0,1 1,-1-1,1 0,0 0,0-1,1 1,0 0,0-1,0 0,0 0,1-1,0 1,0-1,0 0,1 0,-1 0,1-1,8 4,-1-2,0-1,0 0,1-1,-1 0,1-2,-1 1,1-1,0-1,-1-1,1 0,-1 0,20-6,-11 2,0-2,0 0,0-1,-1-1,-1-1,33-22,-41 24,-1-1,0-1,-1 0,0-1,-1 1,0-2,0 1,-1-1,-1-1,0 0,-1 0,0 0,-1 0,-1-1,0 0,-1 0,3-20,-5 22,0-1,0 1,-2 0,1-1,-2 1,1 0,-2 0,1 0,-2 0,0 0,0 0,-1 1,0 0,-1 0,0 0,-1 1,0 0,-1 0,0 1,-13-12,8 10,-1 0,-1 1,0 1,0 0,-1 1,0 1,-23-8,-4 3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14.6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37,'-1'-2,"1"1,0-1,0 1,0-1,0 0,1 1,-1-1,0 0,1 1,-1-1,1 1,-1-1,1 1,0-1,0 1,-1-1,1 1,0 0,0-1,1 1,-1 0,2-2,-2 3,-1 0,1-1,0 1,-1 0,1 0,0 0,-1 0,1 0,0 0,-1 0,1 0,0 0,-1 1,1-1,0 0,-1 0,1 1,-1-1,1 0,0 0,0 2,16 18,-10-6,-1-1,-1 1,0 0,-1 0,0 0,-1 0,-1 1,0-1,-1 16,-1 20,-10 64,5-63,4-48,1 0,0 0,-1-1,1 1,0 0,0 0,1-1,-1 1,1 0,-1 0,1-1,0 1,0 0,0-1,0 1,2 2,-1-3,0-1,0 0,-1 0,1-1,0 1,0 0,0-1,0 1,0-1,0 1,0-1,0 0,0 0,0 0,0 0,0 0,0-1,0 1,0-1,0 1,0-1,3-1,39-14,-1-2,-1-2,78-49,-59 30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15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78 200,'-8'8,"-11"2,-10 1,8-3,24-3,26-1,26-10,26-4,24-8,18-1,4-5,-3 1,-7-3,-16 3,-24-3,-34 3,-32-2,-17 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15.4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 21,'-8'0,"-2"-7,-8-4,-1 9,11 12,7 21,3 13,10 15,2 13,0 19,4 10,1 3,4 1,-2-3,-4-9,-5-22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16.2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1,'-22'0,"36"0,29 0,0 0,0 3,0 1,71 17,-95-17,-1 1,0 1,-1 1,0 0,0 2,0 0,-1 0,0 2,-1 0,0 0,14 16,-22-19,-1-1,-1 1,1 0,-2 0,1 0,-1 1,0 0,0 0,-1 0,-1 0,3 12,-3-7,-1 0,-1-1,0 1,0 0,-2-1,1 1,-6 15,-1 0,-2-1,-1 0,-1-1,-1 0,-2-1,-27 38,1-13,-2-3,-2-2,-1-1,-3-3,-76 51,107-80,6-5,0 0,1 1,0 0,-16 17,27-26,-1 0,1 0,0 1,0-1,0 0,-1 0,1 0,0 0,0 0,0 0,-1 1,1-1,0 0,0 0,0 0,0 1,0-1,0 0,-1 0,1 0,0 1,0-1,0 0,0 0,0 1,0-1,0 0,0 0,0 1,0-1,0 0,0 0,0 1,0-1,0 0,0 0,0 0,0 1,0-1,1 0,-1 0,0 1,0-1,0 0,0 0,0 0,1 0,-1 1,0-1,0 0,0 0,1 0,-1 0,0 0,0 1,0-1,1 0,-1 0,0 0,0 0,1 0,-1 0,0 0,0 0,1 0,7-1,0 0,0-1,-1 0,1 0,0-1,-1 1,8-6,11-2,72-27,407-163,-448 175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16.6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181 47,'0'-3,"0"1,0-1,0 0,0 1,0-1,-1 0,0 1,1-1,-1 1,0-1,0 1,0-1,-1 1,-1-4,2 6,1-1,-1 1,1-1,-1 1,1 0,-1-1,0 1,1 0,-1 0,0-1,1 1,-1 0,0 0,1 0,-1 0,0 0,1 0,-1 0,0 0,1 0,-1 0,0 0,-2 1,1 0,0 0,0 0,0 0,0 0,0 0,0 1,1-1,-4 4,-6 6,2 1,-1 0,1 1,1 0,0 1,1-1,1 1,-6 16,0 6,2 1,-8 44,13-49,2 0,0 1,2 0,2-1,1 1,1 0,2-1,15 53,-13-63,1 0,1-1,1 1,1-2,0 0,2 0,0-1,2-1,0 0,0-1,2 0,0-1,20 13,-11-11,2-2,-1 0,2-2,0-1,1-2,53 14,-39-15,1-3,-1-1,1-2,50-3,3-6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17.1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32 139,'-1'0,"-1"0,1 0,0 0,-1 0,1-1,0 1,0 0,-1-1,1 1,0-1,0 1,0-1,-1 0,1 1,0-1,0 0,0 0,0 0,1 0,-1 0,0 0,0 0,0 0,1 0,-1 0,1 0,-1 0,1-1,-1 1,1 0,-1 0,1-1,0 1,0 0,0-1,0 1,0 0,0-1,0 1,0 0,1 0,-1-1,0 1,1-2,0-1,0 0,0 0,0 0,1 0,0 0,-1 0,1 0,1 0,-1 1,0-1,1 1,5-6,0 4,2-1,-1 1,0 1,1 0,0 0,0 1,0 0,1 1,19-3,-25 5,1 0,0 0,0 0,0 1,0-1,-1 1,1 1,9 2,-12-2,0-1,0 1,0-1,-1 1,1 0,0 0,-1 0,0 0,1 0,-1 1,0-1,0 1,-1-1,1 1,0 0,1 5,-1-4,-1 1,0 0,0-1,-1 1,1 0,-1 0,0-1,0 1,-1 0,0 0,1-1,-1 1,-1 0,1-1,-4 7,-4 10,-2 0,-14 20,-9 20,32-58,1 0,0 0,0-1,0 1,0 0,1 0,-1 1,1-1,0 0,0 0,0 0,0 0,0 0,1 3,0-4,0 0,0-1,0 1,0-1,0 1,1-1,-1 0,0 1,1-1,-1 0,1 0,-1 0,1 0,-1 0,1 0,0 0,-1-1,1 1,0-1,0 1,0-1,-1 0,1 0,3 1,11-1,-1 1,1-2,17-2,42-2,-70 6,1-1,-1 1,0-1,0 2,0-1,0 0,0 1,0 0,0 0,-1 0,7 5,-9-6,0 1,0-1,0 1,-1-1,1 1,0 0,-1 0,1 0,-1 0,1 0,-1 0,0 0,0 1,0-1,0 0,-1 1,1-1,-1 1,1-1,-1 0,0 4,0-2,-1 1,0-1,0 1,0-1,0 0,-1 0,0 1,0-1,0 0,-5 7,-2 1,-1 0,-1 0,0-1,0-1,-22 17,5-9,-42 22,61-35,-1 0,0-1,0-1,0 0,0 0,-1-1,1 0,-14 1,22-3,0 0,0-1,1 1,-1 0,0 0,0-1,0 1,0-1,1 0,-1 0,0 1,-1-3,-9-11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17.9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30 337,'0'-1,"0"0,-1 1,1-1,0 1,0-1,0 0,0 1,0-1,0 1,0-1,1 1,-1-1,0 0,0 1,0-1,1 1,-1-1,0 1,0-1,1 1,-1-1,0 1,1-1,-1 1,1 0,-1-1,1 1,-1-1,1 1,-1 0,1 0,-1-1,1 1,-1 0,1 0,-1-1,1 1,0 0,0 0,0 1,0-1,0 0,0 1,0-1,0 1,0 0,-1-1,1 1,0-1,0 1,-1 0,1 0,0-1,-1 1,1 0,-1 0,1 0,-1 0,1 0,-1 0,1 0,-1 1,5 15,0 1,-2 0,0 1,1 22,-3 80,-2-65,0 299,-4-420,-2 0,-17-66,15 83,-3-10,4-1,-4-100,12 140,1 1,1-1,1 1,0 0,1-1,1 1,0 1,2-1,0 1,1 0,1 1,20-29,-19 31,2 2,0-1,0 2,1-1,0 2,1 0,20-12,-24 17,0 0,0 1,0 0,1 0,-1 1,1 0,0 1,0 1,0-1,0 2,0-1,16 3,-22-1,-1 0,1 0,-1 1,1-1,-1 1,0 0,0 1,0-1,0 1,0-1,0 1,-1 0,1 1,-1-1,0 0,0 1,0 0,-1 0,1 0,-1 0,0 0,0 0,0 1,-1-1,1 1,0 8,2 5,-1 1,-1-1,-1 1,-1-1,-3 28,-3 1,-23 78,17-78,10-39,0-1,1 1,0-1,0 1,0 0,1-1,0 1,1 0,0-1,3 14,-2-17,-1 0,1 0,0 0,1-1,-1 1,1-1,-1 1,1-1,0 0,0 0,1 0,-1 0,1-1,-1 1,1-1,0 0,0 0,0 0,0-1,4 2,88 21,-66-18,-1 1,53 20,-74-24,-1 1,0-1,0 2,0-1,0 1,-1 0,0 0,0 0,0 1,-1 0,0 0,0 1,0-1,-1 1,5 10,-6-11,-1 0,0 0,-1 0,1 0,-1 0,0 0,0 1,-1-1,0 0,0 1,-1-1,0 0,0 0,0 0,0 0,-1 1,0-2,-1 1,1 0,-1 0,0-1,-1 0,1 1,-1-1,0-1,-6 7,-5 4,-1-2,0 1,-1-2,-1 0,1-1,-30 13,2-3,-65 22,95-38,0-1,-1 0,1-1,-1-1,0-1,0 0,1-1,-25-2,35 1,-1-1,0 1,1-1,-1 0,1 0,-9-6,-20-18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18.3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 0,'0'8,"-8"3,-10-1,-3 6,11 0,14-2,24-4,22-3,19-12,14-4,0-1,3-6,-6-1,-17 3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18.6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102 29,'0'-1,"0"-1,-1 1,1 0,0 0,0-1,-1 1,1 0,-1 0,1 0,-1 0,0 0,0 0,1 0,-1 0,0 0,0 0,0 0,0 0,0 0,0 0,0 1,0-1,0 1,0-1,0 1,-1-1,1 1,0-1,0 1,0 0,-1 0,-1-1,0 1,0 0,0 0,0-1,0 2,0-1,0 0,0 1,0-1,1 1,-1 0,0 0,-5 2,6-1,0-1,0 1,0 0,0 0,1 0,-1 0,0 1,1-1,0 0,-1 1,1-1,0 1,0 0,1-1,-1 1,0 2,-4 48,4-46,5 313,1-115,-5-187,0 0,2 0,4 25,4-11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19.0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231 66,'0'-3,"0"0,0 1,0-1,0 0,-1 0,1 0,-1 0,0 1,0-1,0 0,0 0,0 1,0-1,-1 1,0-1,1 1,-1 0,0 0,0 0,0 0,0 0,-3-2,2 3,1 0,0 0,-1 0,1 1,-1-1,1 1,-1-1,0 1,1 0,-1 0,1 0,-1 1,0-1,1 0,-1 1,1 0,-1 0,1-1,0 1,-1 1,1-1,0 0,0 1,-4 2,-4 4,0 1,1 0,0 0,1 1,0 1,0-1,1 1,0 0,1 1,-8 20,5-8,1 0,2 1,0-1,-4 41,8-45,1 0,1 0,1 0,0 0,2 0,0 0,1 0,2-1,12 34,-14-44,1 0,-1-1,2 1,-1-1,1-1,0 1,1-1,0 0,0 0,0-1,1 0,0 0,0-1,1 0,-1 0,1-1,0 0,1 0,-1-1,0-1,18 3,-13-3,0-1,23-1,21-6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45.3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0 261,'15'-1,"0"-1,0 0,0-1,20-7,-19 5,1 1,-1 1,18-2,-28 5,1 0,0 0,0 1,0-1,0 2,-1-1,1 1,-1 0,1 0,-1 1,0-1,1 2,-1-1,-1 1,1 0,-1 0,1 0,-1 1,0 0,-1 0,1 0,-1 0,0 1,0 0,-1-1,0 2,0-1,3 10,1 3,0 1,-2 0,0 1,-1-1,-2 1,0 0,-1 30,-5 11,-12 68,12-103,19-109,4 1,4 1,3 0,4 2,78-145,-62 152,-6 20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19.3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36,'0'-6,"2"-21,-2 27,0 0,0 0,0 0,0 0,1-1,-1 1,0 0,0 0,0 0,0 0,0 0,0 0,0-1,1 1,-1 0,0 0,0 0,0 0,0 0,0 0,1 0,-1 0,0 0,0 0,0 0,0 0,0 0,1 0,-1 0,0 0,0 0,0 0,0 0,1 0,-1 0,0 0,0 0,0 0,0 0,1 0,-1 0,0 0,12 13,171 284,-177-288,211 333,-186-283,-1 0,-4 2,-2 1,18 72,-37-109,0 0,-1 1,-2-1,-1 1,-1 0,-1-1,-1 1,-8 37,7-48,-1-1,0 0,-1 1,-1-1,0-1,-1 1,-1-1,0-1,-1 1,0-1,0-1,-1 0,-1 0,0-1,-21 15,-13 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19.8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0 366,'0'-5,"1"1,-1 0,1 0,0-1,0 1,1 0,-1 0,1 0,0 0,0 1,0-1,0 0,1 1,-1 0,1-1,0 1,0 0,0 0,1 1,-1-1,0 1,1-1,7-2,-2 0,0 2,0-1,0 1,1 1,-1 0,1 0,-1 1,1 0,18 1,-8 1,1 1,0 1,-1 2,0 0,0 0,0 2,-1 1,21 10,-33-14,1 1,-1-1,1 1,-2 1,1-1,0 1,-1 1,0-1,-1 1,1 0,-1 0,0 0,-1 1,0 0,0-1,-1 2,0-1,0 0,-1 1,0-1,1 17,-3-9,-1-1,0 1,-1 0,-1-1,-1 1,0-1,-1 0,0 0,-2-1,1 1,-2-1,-11 16,4-8,0-2,-1 0,-1-1,-1 0,-1-2,-37 28,37-35,18-10,1 0,0 1,0-1,0 0,0 0,0 0,0 0,-1 0,1 0,0 0,0 0,0 0,0 0,0 0,-1 0,1 0,0 0,0 0,0-1,0 1,0 0,0 0,-1 0,1 0,0 0,0 0,0 0,0 0,0 0,0 0,0-1,0 1,-1 0,1 0,0 0,0 0,0 0,0 0,0-1,0 1,0 0,0 0,0 0,0 0,0 0,0 0,0-1,0 1,0 0,0 0,0 0,0 0,0 0,0-1,0 1,18-33,92-124,60-94,-135 195,-4-2,38-95,-62 135,-1 0,0 0,-2 0,0-1,2-24,-8 30,-4 14,-8 20,-7 29,2 1,3 1,1 0,3 1,-10 107,21-138,0-1,1 0,2 1,0-1,1 0,1 0,1 0,1-1,13 31,-14-41,0 0,0-1,1 1,0-1,0-1,1 1,0-1,1 0,0-1,0 0,1 0,-1-1,1 0,1 0,-1-1,1 0,0-1,0 0,0-1,18 4,-19-6,0 0,0 0,0-1,0 0,0-1,0 0,0 0,0-1,0 0,11-4,21-14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21.0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86,'8'0,"10"0,18 0,12-8,13-2,4 0,7 2,-1-6,-4 0,-5 2,-14 3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21.4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96 2,'-13'-2,"0"3,12 0,0 0,0 0,0 0,0 0,1 1,-1-1,0 0,1 1,-1-1,1 0,-1 1,0 2,-16 70,2 0,-9 147,21 155,4-286,-1-75,0-1,2 1,-1 0,5 14,5 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22.0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 78,'-2'0,"1"0,-1 0,0-1,0 1,1 0,-1-1,1 1,-1-1,0 0,1 1,-1-1,1 0,-1 0,1 0,0 0,-1 0,1 0,0-1,0 1,0 0,0 0,-1-2,1 2,1 0,-1 0,1-1,0 1,-1 0,1 0,0 0,0 0,0 0,0 0,0-1,0 1,0 0,0 0,0 0,0 0,1 0,-1 0,1 0,-1 0,0 0,1 0,0 0,-1 0,1 0,0 0,-1 0,1 0,0 0,0 1,0-1,0 0,1-1,5-1,0-1,0 1,0 1,1-1,-1 1,1 0,-1 1,1 0,-1 0,1 0,0 1,13 2,9 1,-1 1,31 9,-39-8,0 2,0 1,0 0,-1 1,0 2,-1 0,0 1,-1 0,0 2,-1 0,26 28,-32-29,0 0,-1 1,-1 0,0 0,-1 1,-1 0,0 0,-1 1,0 0,-2 0,0 0,0 1,-2-1,0 1,-1 0,-1 20,-3-12,0-1,-2 0,-1 0,-1 0,0-1,-2 0,-1 0,-1-1,-1-1,-24 35,-3-5,-2-2,-88 81,93-95,36-35,-1 0,1 1,-1-1,1 1,0-1,-1 0,1 1,-1-1,1 1,0 0,0-1,-1 1,1-1,0 1,0-1,0 1,-1-1,1 1,0 0,0-1,0 1,0-1,0 1,0 0,0-1,1 1,-1-1,0 1,0 0,0-1,0 1,1 0,0 0,0 0,0-1,1 1,-1 0,0 0,0-1,1 1,-1-1,0 0,1 1,-1-1,0 0,3 1,46-2,27-9,0-3,132-41,-171 40,-1-2,43-26,-69 36,31-17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22.4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283 62,'22'-17,"-19"16,-1-1,1 1,-1-1,0 1,1-1,-1 0,0 0,0 0,-1 0,1-1,0 1,-1 0,1-1,-1 1,2-5,-3 7,0-1,0 1,0 0,0-1,0 1,0 0,0-1,0 1,0 0,0 0,-1-1,1 1,0 0,0-1,0 1,0 0,0 0,-1-1,1 1,0 0,0 0,-1-1,1 1,0 0,0 0,-1 0,1 0,0-1,0 1,-1 0,1 0,0 0,-1 0,1 0,0 0,-1 0,1 0,0 0,0 0,-1 0,1 0,0 0,-1 0,1 0,0 0,-1 0,1 0,0 0,-1 1,1-1,0 0,-1 0,-19 8,1 3,1 1,1 0,0 2,1 0,0 1,-18 22,10-8,1 0,-35 63,48-72,0 0,1 1,1 0,1 0,0 1,-2 23,7-36,1 0,1 0,-1 0,1 0,1 0,0 0,0 0,1 0,0-1,0 1,1-1,1 1,-1-1,1 0,0 0,1 0,10 12,-3-7,1 0,1-2,-1 0,2 0,0-1,0-1,1 0,0-2,0 0,1 0,32 7,-7-4,0-3,0-1,81-1,-55-7,108-17,-71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22.7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0 150,'8'0,"11"0,10-8,16-2,25 0,16-6,9-1,5-4,-6 0,-20-3,-22 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23.1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144 100,'-18'-20,"13"13,-1 0,0 1,0 0,-14-11,19 16,0 0,-1 0,1 0,-1 1,0-1,1 0,-1 1,0-1,1 1,-1 0,0-1,1 1,-1 0,0 0,0 0,1 0,-1 1,0-1,1 0,-1 1,0-1,1 1,-1-1,0 1,1 0,-1 0,1 0,-1 0,1 0,-2 1,0 1,1 0,-1 0,1 1,-1-1,1 0,0 1,0-1,1 1,-1 0,1 0,0-1,0 1,-1 6,-2 54,8 8,4 1,26 110,-20-113,-7-34,18 76,-21-97,1 0,0-1,2 0,-1 0,10 14,11 3,0-11</inkml:trace>
  <inkml:trace contextRef="#ctx0" brushRef="#br0" timeOffset="1">708 100,'0'-8,"8"-10,3-11,-9 0,-5 13,-9 17,-3 25,1 23,3 20,11 6,6 6,2 6,-1-5,7-8,1-16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23.5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1 349,'-1'-68,"3"-88,-1 151,-1-1,1 1,0 0,0-1,0 1,1 0,-1 0,1 0,1 0,-1 0,1 0,0 0,0 1,0 0,1-1,-1 1,1 0,0 1,0-1,0 1,1 0,-1 0,1 0,0 0,0 1,0 0,0 0,0 0,0 1,7-1,-1 0,0 1,1 0,-1 1,0 1,1 0,-1 0,0 1,0 1,0 0,0 0,0 1,-1 0,18 10,-6 0,0 0,-1 1,-1 1,0 2,-1-1,-1 2,-1 1,0 0,-2 1,0 0,19 41,-25-44,-2 1,0 0,0 0,-2 1,-1-1,0 1,-2 0,0 1,-1-1,-1 0,-1 0,0 1,-2-1,-1 0,-8 30,5-31,-1 0,0 0,-1-1,-1-1,-1 1,-1-1,0-1,-1 0,0-1,-2-1,1 0,-2 0,0-2,0 0,-1-1,-1 0,0-2,-36 15,2-6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23.9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122 115,'0'-6,"0"-4,0 0,1 0,0-1,4-18,-4 27,-1 0,1 0,0 0,0 0,0 0,0 0,0 0,0 0,1 1,-1-1,1 0,-1 1,1-1,-1 1,1-1,0 1,0 0,0 0,0 0,0 0,0 0,0 0,0 1,0-1,0 0,0 1,0 0,5-1,0 2,0 0,0 0,0 1,0-1,0 2,0-1,0 1,0 0,-1 0,0 1,0-1,11 10,10 8,31 35,-50-49,21 25,-2 1,0 1,-3 2,-1 0,-1 1,-2 2,-2 0,-2 1,-1 0,-2 1,-2 1,-2 0,-2 0,-1 1,-2 0,-3 55,-3-68,-2-1,-1 0,-1 0,-1-1,-1 0,-2 0,-1-1,-1 0,-1 0,-2-2,0 0,-2 0,0-2,-2 0,-1-1,0-1,-2-1,0-1,-1-1,-1 0,-1-2,0-1,-1-1,-32 12,-53 13,7-8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46.4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411 46,'1'-2,"-1"0,0 0,0 0,-1-1,1 1,0 0,-1 0,1 0,-1 1,1-1,-1 0,0 0,0 0,0 0,0 1,0-1,-1 0,-1-2,1 3,0 0,0 0,1 1,-1-1,0 0,0 1,0 0,0-1,0 1,0 0,0 0,0 0,0 0,0 0,0 0,0 1,0-1,1 1,-1-1,-3 2,-10 4,0 1,1 0,0 1,0 1,1 0,-24 21,11-6,2 2,-25 30,28-28,1 1,2 0,-17 36,28-51,1 0,1 1,0 0,0 0,2 0,0 1,1-1,0 1,1 18,2-27,0 0,0 0,1 0,0 0,1 0,-1-1,1 1,0-1,1 1,0-1,0 0,0 0,1-1,-1 0,1 1,1-1,-1-1,1 1,0-1,0 0,0-1,13 7,2-1,1 0,1-2,-1-1,1 0,41 4,-15-7,1-1,54-7,-13-3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24.3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57 0,'-4'85,"-21"120,13-127,-4 151,18-173,3-1,2 0,2 0,2 0,3-2,21 54,-21-74,1 0,1 0,1-2,2 0,2-1,0-1,2-1,1-1,1-1,37 29,38 14,-8-16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25.3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35 113,'-2'0,"1"-1,-1 1,0 0,1 0,-1-1,0 1,1-1,-1 1,0-1,1 0,-1 0,1 0,-1 0,1 0,0 0,-1 0,1 0,-2-3,3 4,-1-1,1 0,-1 0,1 1,0-1,-1 0,1 0,0 0,0 0,0 1,-1-1,1 0,0 0,0 0,0 0,1 0,-1 1,0-1,0 0,0 0,0 0,1 0,-1 1,1-1,-1 0,0 0,1 1,-1-1,1 0,-1 0,1 1,0-1,-1 1,1-1,0 1,-1-1,1 1,1-1,7-5,0 2,0-1,1 1,-1 0,1 1,0 0,15-2,80-6,-54 7,-2-2,88-6,-119 12,-1 0,1 1,0 1,0 0,25 8,-36-7,-1-1,1 1,-1 1,1-1,-1 1,0 0,0 1,-1-1,1 1,-1 0,0 0,0 1,-1 0,0 0,0 0,0 0,0 0,-1 1,0-1,-1 1,0 0,3 12,0 10,-1 2,-1-1,-1 0,-3 33,0-37,-7 1341,5-1287,-3 0,-3 0,-37 146,40-203,-2 9,-1-1,-25 59,28-80,1 0,-1 0,-1-1,0 1,0-2,-1 1,0-1,0 0,-1-1,0 0,-1 0,-13 7,-2-3,-1-1,1-1,-2-2,1 0,-1-2,-48 4,64-8,-102 11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26.2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260 11,'8'0,"3"-8,-1 6,-2 19,-10 22,-13 13,-12 13,-9 12,-14 1,-8-5,-1-7,10-15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26.6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82,'7'-8,"-4"-2,-3-8,-2-9,-1 8,1 24,8 19,4 21,7 19,1 15,6 9,-1-1,3-1,-2-6,10-8,-1-18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26.9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0 317,'28'-1,"0"-1,-1-1,1-2,-1-1,0-1,-1-1,1-1,25-13,-19 5,-2-1,1-1,-2-1,-1-2,42-40,-65 56,-1 1,0-1,0 0,0 0,4-8,-9 13,1 0,0-1,-1 1,1 0,-1 0,1 0,-1-1,1 1,-1 0,0-1,0 1,0 0,0-1,0 1,0 0,0 0,0-1,0 1,0 0,-1-1,1 1,-1 0,1 0,-1-1,1 1,-1 0,0 0,1 0,-1 0,0 0,0 0,0 0,0 0,0 0,0 0,0 1,-2-2,0 0,0 1,-1 0,1 0,0 0,0 1,-1-1,1 1,0 0,-1 0,1 0,0 0,-1 0,1 1,0 0,0-1,-1 1,-3 2,-6 3,0 0,-22 14,16-8,2 2,-1 0,2 1,0 1,1 0,0 2,1-1,2 2,-19 33,17-26,2 0,1 0,1 1,2 1,0 0,2 0,-3 33,8-54,1 1,-1-1,1 0,1 0,-1 1,1-1,0 0,1 0,0 0,0 0,1 0,-1-1,1 1,1-1,-1 0,1 1,0-1,1-1,-1 1,1-1,1 0,-1 0,0 0,1-1,0 0,0 0,0 0,1-1,-1 0,9 3,4 1,1-1,-1-1,1-1,0 0,1-2,-1 0,0-1,1-1,-1-1,1-1,-1-1,30-7,-20 1,0-2,-1 0,0-2,-1-1,-1-1,0-2,34-27,1-7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27.4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18 183,'0'-8,"-1"-1,-1 1,-4-17,4 19,0-1,1 1,-1-1,2 0,-1 0,1-6,0 10,0 1,1-1,0 1,-1-1,1 1,0 0,0-1,0 1,1 0,-1 0,1 0,-1 0,1 0,-1 0,1 0,0 0,0 1,0-1,0 1,4-3,-4 3,1-1,0 1,0-1,0 1,0 0,0 0,0 1,0-1,0 0,0 1,0 0,0 0,0 0,1 0,-1 0,0 1,0-1,0 1,0 0,0 0,0 0,0 0,-1 1,1-1,0 1,0-1,-1 1,1 0,-1 0,0 0,0 1,1-1,1 3,3 4,0 1,-1-1,0 1,0 0,-1 1,0-1,5 20,-3-3,-2 1,0 0,-2 0,-1 0,-4 54,-3-28,-2-1,-17 59,108-278,-8 16,59-125,-145 299,-3 4,0 1,3 0,-13 56,20-68,1 0,1 1,1-1,0 1,2-1,0 1,5 20,-4-28,0 1,1-1,0 0,1 0,0 0,0 0,1-1,0 0,1 0,0-1,1 0,11 11,18 10,-6-6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29.7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64 94,'0'-8,"-8"-3,-2-8,-9 0,0 11,11 7,23 3,25 2,21-8,17-3,3-1,-5 1,-7 2,-15 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30.1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1,'-8'0,"-11"0,-2 7,11 4,14 7,24 1,14-3,24-5,17-3,10-12,14-4,-4-2,-3 2,-11 1,-28 3,-25 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32.6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930 52,'-4'-1,"0"0,1 0,-1 0,0 0,1 0,-1-1,1 0,-6-3,-18-8,-6 5,1 2,-1 2,0 1,0 1,-65 5,92-2,0 0,-1 0,1 0,0 1,0-1,1 1,-1 1,0-1,1 1,-1 0,1 0,0 1,0 0,0 0,0 0,1 0,0 1,0-1,-5 8,3-1,1-1,0 0,0 1,1 0,1 0,0 0,1 1,0-1,-1 18,-11 120,-50 234,12-115,30-142,-45 151,11-117,-35 128,77-234,2-11,2 1,-4 46,11-65,-13 46,11-55,1 0,0 1,1-1,1 1,1 0,1 28,2-29,0 0,2 0,0 0,8 21,-9-30,1 0,-1 0,1 0,1-1,-1 0,1 0,0 0,1 0,-1-1,1 0,10 7,22 9,-2-5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33.3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399 526,'-20'-4,"18"3,1 1,0-1,-1 1,1 0,0-1,-1 1,1 0,-1 0,1 0,-1 0,1 0,0 0,-1 0,1 0,-1 0,1 1,0-1,-1 1,1-1,0 1,-1 0,1-1,0 1,-2 1,-6 5,1 0,0 1,0 0,1 0,0 0,0 1,-7 12,-36 73,44-82,2-2,-136 257,137-263,-22 33,23-35,1 0,-1 0,0 0,0 0,0 0,0 0,-1 0,1-1,0 0,-1 1,1-1,-5 2,7-3,-1 0,1 0,-1 0,1 0,-1 0,0 0,1 0,-1-1,1 1,-1 0,1 0,-1 0,1 0,-1-1,1 1,-1 0,1-1,-1 1,1 0,-1-1,1 1,-1-1,1 1,0 0,-1-1,1 1,0-1,0 1,-1-1,1 1,0-1,0 1,0-1,-1 0,1 1,0-1,0 1,0-1,0 1,0-1,0 0,0 0,2-29,5-5,2 0,1 1,2 0,17-34,76-130,-46 102,75-95,-90 135,2 3,99-87,-137 133,-1 0,1 1,0 0,0 1,1-1,0 2,0-1,0 1,0 0,1 1,16-3,-24 5,0 1,1 0,-1 1,0-1,0 0,0 1,0-1,1 1,-1-1,0 1,0 0,0 0,0 0,0 0,-1 1,1-1,0 0,0 1,-1-1,1 1,-1-1,1 1,-1 0,0 0,0 0,0 0,0 0,0 0,1 3,1 5,0 1,0-1,-2 1,2 17,-3-27,4 73,-3 1,-14 117,-40 147,18-133,27-147,3-13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46.8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237 30,'0'-2,"0"1,0 0,0-1,-1 1,1 0,-1 0,1-1,-1 1,1 0,-1 0,1 0,-1 0,0-1,0 1,0 0,0 0,0 1,0-1,0 0,0 0,0 0,0 1,0-1,0 1,-1-1,1 1,0-1,0 1,-1-1,1 1,0 0,0 0,-1 0,1 0,0 0,-1 0,1 0,0 0,-2 1,-3-1,-1 1,1 0,0 0,0 1,0 0,-12 5,8-1,0 1,1 0,0 0,0 1,1 1,-1 0,2 0,-1 0,2 1,-1 0,1 0,0 0,1 1,-6 18,6-14,0 1,1 0,1-1,0 2,1-1,1 0,0 0,1 1,1-1,4 18,-4-26,1-1,0 0,0 0,1 0,0 0,1 0,-1-1,1 0,0 1,1-2,0 1,-1 0,2-1,-1 0,1 0,0 0,0-1,0 0,0 0,1-1,0 1,-1-1,1-1,0 1,1-1,-1-1,12 2,-6-1,1-1,-1-1,0 0,1-1,-1 0,0-1,0-1,0 0,0-1,0 0,-1-1,1 0,-1-1,19-12,-20 10,-1-1,0 1,0-2,0 1,-1-1,-1-1,0 1,0-2,-1 1,-1-1,0 0,0 0,-1 0,5-21,-9 25,1 0,-1-1,0 1,-1 0,0-1,0 1,-1 0,0-1,0 1,-1 0,0 0,-1 0,1 0,-2 0,1 1,-1-1,0 1,-1 0,1 0,-1 0,-1 1,1 0,-1 0,-8-6,6 6,0 0,0 1,-1 0,1 0,-1 1,0 0,-1 1,1 0,-1 0,1 1,-1 1,0-1,1 1,-1 1,0 0,0 0,0 1,0 0,1 1,-1 0,-11 4,-11 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33.7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22 332,'-8'0,"-3"-8,9-11,21-1,22-7,22-5,22-7,22 5,9-1,8-2,-9 5,-8 8,-13 8,-24 7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34.2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0 313,'4'0,"0"-1,0 0,0 1,0-1,0-1,0 1,5-3,13-4,24-5,0 3,72-8,-101 17,0 0,0 1,-1 1,1 0,0 1,0 1,-1 1,1 0,-1 1,24 12,-35-15,0 1,0 0,0 0,-1 0,0 1,0-1,0 1,0 0,0 0,-1 1,0-1,1 1,-2 0,1-1,-1 1,1 0,-1 1,-1-1,1 0,-1 1,0-1,0 1,0-1,-1 1,0-1,0 1,-1-1,-1 9,-2 5,0 0,-2-1,0 1,-2-1,0-1,-18 31,7-16,-1-1,-1-2,-2 0,-1-1,-1-1,-1-1,-1-2,-40 28,66-52,-43 26,42-25,0 0,0 0,-1-1,1 1,0 0,0-1,0 1,0-1,-1 0,1 1,0-1,0 0,-1-1,1 1,0 0,0-1,-1 1,-1-1,3 0,0 0,1 1,-1-1,0 0,1 0,-1 0,0 0,1 1,-1-1,1 0,-1 0,1 0,0 0,-1 0,1 0,0 0,0 0,-1 0,1 0,0-1,0 1,0 0,1 0,-1 0,0 0,0 0,0 0,1 0,-1 0,0 0,2-1,18-36,5 3,1 2,2 0,43-38,109-81,-32 30,194-193,-339 312,1 0,0 0,0-1,-1 1,1-1,-1 0,0 0,0 0,0 0,-1 0,0-1,3-5,-5 10,0-1,0 1,0 0,0-1,0 1,0 0,0 0,0-1,0 1,0 0,0-1,0 1,0 0,-1-1,1 1,0 0,0 0,0-1,0 1,-1 0,1 0,0-1,0 1,-1 0,1 0,0 0,0-1,-1 1,1 0,0 0,0 0,-1 0,1 0,0 0,-1 0,1-1,0 1,0 0,-1 0,1 0,0 0,-1 0,1 0,0 1,-1-1,1 0,0 0,0 0,-1 0,1 0,0 0,-1 0,1 1,0-1,-20 8,3 3,1 1,0 0,0 1,-21 23,7-4,-27 40,34-39,2 1,1 1,-22 54,32-65,1 1,2 0,0 0,2 0,1 1,-2 34,6-52,0 0,0-1,1 1,0-1,0 0,1 1,0-1,0 0,0 0,1 0,1 0,-1 0,1-1,0 1,0-1,1 0,7 7,-5-7,0 0,1-1,-1 0,1 0,0-1,1 0,-1 0,1-1,0 0,0-1,0 0,0 0,17 0,-4-1,1-1,0-1,0-1,-1 0,0-2,1-1,30-11,-4-5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34.6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73,'0'-10,"0"3,0-1,0 1,1 0,-1 0,2 0,2-13,-3 78,-4-6,0-29,2 0,0 0,2 0,0 0,8 37,-8-56,0-1,0 1,0-1,0 1,1-1,0 0,-1 1,1-1,0 0,1 0,-1-1,0 1,1 0,0-1,0 1,0-1,0 0,0 0,5 2,-3-2,0-1,0 0,0 0,0 0,0 0,0-1,0 0,1 0,-1-1,0 1,0-1,7-2,5-3,0 0,0-1,-1-1,0 0,0-1,26-21,-21 12,-1-2,0 0,-2-2,22-31,-16 19,-22 34,-2 6,-5 12,-96 212,98-224,-25 52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35.0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 1,'-8'0,"-11"8,-1 11,9 10,24 0,17-5,27-6,21-7,20-4,18-13,13-4,1-1,-6 2,-8 2,-16-6,-16 0,-24 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35.3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168 83,'-8'-8,"-2"-11,0-10,1 8,4 15,9 25,5 18,0 17,-9 25,-4 14,-10 8,-3 10,-5 2,0-1,-4-13,2-14,5-22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37.2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461 7,'0'0,"1"0,-1 0,0 0,0 0,0 1,0-1,1 0,-1 0,0 0,0 0,0 0,1 0,-1 0,0 0,0 0,0 0,1 0,-1 0,0 0,0 0,0 0,1-1,-1 1,0 0,0 0,0 0,1 0,-1 0,0 0,0 0,0-1,0 1,0 0,1 0,-1 0,0 0,0 0,0-1,0 1,0 0,0 0,0 0,0-1,0 1,0 0,0 0,0 0,0-1,0 1,0 0,0 0,0 0,0-1,0 1,0 0,0 0,0-1,-1 1,0 0,1 0,-1 0,0 0,0-1,0 1,0 1,0-1,1 0,-1 0,0 0,0 0,0 0,1 1,-1-1,0 0,0 1,0-1,1 1,-1-1,0 1,1-1,-2 2,-14 10,1 1,0 1,1 0,1 1,-22 31,-51 95,58-92,-16 30,-52 129,77-158,2 1,2 1,-15 105,27-117,2-1,1 1,2 0,2 0,11 51,-8-60,2 0,1 0,1-1,1 0,2-1,1-1,20 29,-22-38,1 1,1-2,0 0,2-1,0 0,0-2,2 0,25 16,-38-28,11 8,0-2,1 0,34 11,-48-19,1 0,0 0,0 0,0 0,0-1,-1 0,1 0,0 0,0 0,0-1,0 0,0 0,-1 0,1-1,0 1,-1-1,1 0,-1-1,0 1,6-5,10-12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46.0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242 426,'0'1,"0"-1,0 1,0-1,0 1,0-1,1 0,-1 1,0-1,0 1,1-1,-1 0,0 1,0-1,1 0,-1 1,1-1,-1 0,0 1,1-1,-1 0,0 0,1 0,-1 1,1-1,-1 0,1 0,-1 0,1 0,-1 0,1 0,-1 0,0 0,1 0,27-1,25-12,-11 1,25-7,114-48,-159 57,-1 0,-1-2,0-1,36-28,-52 37,0 0,0 0,-1 0,1-1,-1 1,0-1,-1 1,1-1,-1 0,0 0,3-10,-4 11,-1 0,0 0,0 0,0 0,0 0,0-1,-1 1,0 0,0 0,0 0,-1 1,1-1,-1 0,0 0,0 1,0-1,-5-5,0 0,-1 1,0 1,0-1,-1 1,0 0,-1 1,1 0,-1 1,0 0,-1 0,1 1,-1 1,0-1,0 2,0 0,-16-2,-4 1,0 2,0 1,0 1,-57 10,60-5,-1 1,1 1,1 1,0 2,-30 15,40-17,0 1,1 1,0 1,1 0,0 1,0 0,2 1,-20 26,29-35,1 0,0 0,0 0,1 0,0 1,-1-1,2 1,-1-1,1 1,0 0,0 0,0-1,1 1,0 11,2-9,-1 0,1 0,1 0,-1 0,1 0,0-1,1 0,0 1,7 9,8 5,-1 0,2-2,1 0,44 32,-20-19,-24-19,-1 1,-1 1,0 1,25 28,-42-43,6 8,-1 0,1 0,-2 0,8 15,-13-21,1 0,-1-1,0 1,0 0,-1 0,1 0,-1 0,1 0,-1 0,-1 0,1 0,-1 0,1 0,-1 0,0 0,0 0,-3 4,-1 3,-2 0,1 0,-1-1,-1 0,0 0,0-1,-1 0,0-1,-1 1,0-2,0 0,-16 9,11-7,1-2,-1 0,0-1,-1-1,1 0,-1-1,0-1,0 0,-18 0,30-2,0-1,-1 0,1-1,0 1,0-1,0 0,0 0,0 0,1 0,-1-1,0 1,0-1,1 0,-1 0,1-1,0 1,-1-1,1 0,1 1,-1-1,0-1,1 1,-1 0,1 0,0-1,0 0,0 1,0-1,1 0,0 0,0 0,0 0,-1-7,1 0,0 1,0-1,1 0,1 0,0 0,0 1,1-1,1 1,-1-1,2 1,8-19,0 7,1 2,1-1,1 2,1 0,0 0,1 2,2 0,-1 1,2 1,28-17,32-23,-48 29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46.7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264 220,'-2'22,"-1"0,0 0,-2 0,-14 39,-43 99,59-155,-18 48,10-21,-2-1,-1-1,-1 0,-1-1,-29 38,22-48,23-19,0 0,-1 0,1 1,0-1,0 0,0 0,-1 0,1 0,0 0,0 0,-1 0,1 0,0 0,0 0,-1 0,1 0,0 0,0 0,-1 0,1 0,0 0,0 0,0-1,-1 1,1 0,0 0,0 0,0 0,-1 0,1 0,0-1,0 1,0 0,0 0,-1 0,1-1,0 1,0 0,0 0,0 0,0-1,0 1,0 0,0 0,0-1,0 1,-1 0,1 0,0 0,0-1,0 1,1 0,-1 0,0-1,0 1,0 0,1-9,1 0,1 0,-1 0,1 1,1 0,6-13,-2 4,43-92,92-141,-100 184,4 2,2 3,68-65,-110 118,1 1,0 0,1 0,14-8,-21 14,0 0,0 0,0 0,0 0,0 0,0 1,0-1,0 1,0-1,0 1,0 0,0 0,1 0,-1 0,0 0,0 1,0-1,0 0,0 1,0 0,0-1,0 1,0 0,0 0,0 0,-1 0,1 1,0-1,2 3,2 4,0 1,0 0,-1 1,-1-1,1 1,-2 0,1 0,3 18,-7-25,13 52,-2 0,-3 0,-3 1,-2 105,-41 219,31-352,5-41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47.0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 98,'-8'-9,"-10"-2,-11 1,-7 1,17 3,21 2,17-6,22 7,12-4,5-2,8 2,9 2,1 1,2 2,4 1,-3 0,0 2,-13-1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47.3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63,'0'8,"7"2,12 1,17-3,20-3,23-9,15-5,7 0,3-7,-1-1,-10 3,-12-4,-20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47.4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0 172,'0'-2,"0"1,0 0,1 0,-1 0,0-1,1 1,-1 0,0 0,1 0,-1 0,1 0,0 0,-1 0,1 0,0 0,0 0,-1 0,1 0,0 1,0-1,0 0,0 1,0-1,0 0,0 1,0-1,1 1,-1 0,0-1,0 1,0 0,2-1,-1 1,0 0,-1 0,1 0,0 0,0 0,-1 0,1 0,0 1,0-1,-1 1,1-1,0 1,-1 0,1-1,-1 1,1 0,-1 0,1 0,-1 0,0 0,1 1,1 1,1 7,1-1,-1 1,-1 0,0 1,0-1,-1 1,0-1,-1 1,-1 0,0 11,2-1,1 160,-2-150,-1-31,0 1,0-1,0 0,0 0,-1 0,1 1,0-1,0 0,1 0,-1 0,0 0,0 1,0-1,0 0,0 0,0 0,0 0,0 1,0-1,0 0,0 0,0 0,1 0,-1 1,0-1,0 0,0 0,0 0,0 0,0 0,1 0,-1 0,0 0,0 1,0-1,0 0,1 0,-1 0,0 0,0 0,0 0,1 0,-1 0,0 0,0 0,0 0,0 0,1 0,-1 0,0 0,0 0,0-1,0 1,1 0,-1 0,0 0,0 0,0 0,0 0,1 0,-1 0,0-1,0 1,0 0,0 0,7-8,-1 0,-1 0,1-1,-1 0,-1 0,0 0,6-18,9-18,3 0,35-54,-46 83,1 0,0 1,0 0,2 1,-1 1,26-19,-35 30,-1-1,1 1,0 0,0 0,0 0,0 0,1 1,-1-1,0 1,1 0,-1 1,0-1,1 1,-1 0,1 0,-1 0,1 1,-1-1,0 1,1 0,-1 0,7 3,-5 0,0-1,-1 1,0 0,1 0,-1 0,-1 1,1-1,-1 1,0 0,0 1,0-1,-1 1,1-1,3 12,-1-1,-1 1,-1 0,3 19,-4-20,0 0,1 0,9 21,-13-35,1-1,-1 0,1 1,-1-1,1 0,0 1,0-1,0 0,0 0,0 0,0 1,0-1,0 0,0 0,1-1,-1 1,0 0,0 0,1-1,-1 1,1-1,2 2,-2-2,0-1,0 1,0 0,0 0,0-1,-1 1,1-1,0 0,0 0,0 1,0-1,-1 0,1 0,0-1,1 0,8-8,-1 0,0-1,16-22,-18 22,15-19,93-112,-99 124,0 0,1 2,1 0,0 1,28-16,-44 29,0 1,0-1,0 0,0 1,1-1,-1 1,1 0,-1 0,1 1,-1-1,1 1,-1 0,1 0,-1 0,1 0,-1 0,1 1,-1-1,1 1,-1 0,1 0,-1 1,0-1,4 3,-3-1,0 1,0-1,-1 1,1 0,-1 0,0 0,0 1,-1-1,1 1,-1 0,0-1,0 1,0 0,-1 0,0 0,1 7,2 27,-2 0,-1 0,-2 0,-8 51,3-35,2 66,8-58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47.7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152 49,'0'-8,"-8"-3,-2-8,0 8,-6 14,-1 14,4 21,3 19,3 8,3 9,-5 8,-2 6,1-3,3-9,-6-10,7-15,5-17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48.2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185 408,'1'-37,"0"6,-11 65,-8 62,-26 106,35-171,-1-1,-1 0,-2-1,-23 40,35-67,0-1,0 1,0 0,0-1,-1 1,1 0,0-1,-1 0,1 1,-1-1,1 0,-1 0,-3 2,5-3,-1 0,1 0,-1 0,1 0,-1 0,1 0,-1 0,1-1,0 1,-1 0,1 0,-1-1,1 1,0 0,-1 0,1-1,-1 1,1 0,0-1,0 1,-1-1,1 1,0 0,0-1,-1 1,1-1,0 1,0-1,0 1,0-1,0 1,0-1,-1 0,0-8,0 1,1-1,-1 0,2 0,0-9,6-36,1 1,4 1,1 0,29-71,-28 89,1 2,2 0,2 1,1 1,1 1,1 0,42-41,-38 46,0 2,1 0,1 2,1 0,1 2,1 2,49-20,-73 34,1 0,-1 0,0 0,1 1,0 0,-1 1,12 0,-17 0,0 0,0 1,1-1,-1 1,0-1,0 1,0 0,0 0,1 0,-1 0,0 0,-1 0,1 0,0 1,0-1,0 1,-1 0,1-1,-1 1,1 0,-1 0,0 0,0 0,0 0,0 0,0 0,0 0,0 3,0 3,1 0,-2 1,1-1,-2 0,1 0,-1 1,0-1,0 0,-1 0,-5 13,-3 7,-23 42,-51 75,48-87,31-50,0 0,1 1,0-1,0 1,-3 11,7-17,-1-1,1 0,0 1,0-1,0 0,0 1,0-1,0 1,0-1,1 0,-1 0,1 1,0-1,0 0,0 0,0 0,0 1,0-1,0 0,1-1,-1 1,1 0,-1 0,5 3,6 3,1 0,0-1,1-1,-1 0,1 0,1-2,15 4,-11-3,0 1,0 1,26 14,-39-18,-1 0,0 1,0 0,0 0,-1 0,1 0,-1 1,0-1,0 1,-1 0,1 1,-1-1,0 0,-1 1,4 8,-5-9,0 1,0-1,-1 0,0 0,0 0,0 0,-1 0,1 0,-1 0,0 0,-1 0,1 0,-1 0,0 0,0-1,0 1,-1-1,0 0,0 1,0-1,-7 7,-4 3,0 1,-2-2,0 0,-21 13,6-7,-1-1,0-2,-2-1,0-2,0-1,-1-2,-1-1,-61 7,87-14,1-1,-1-1,0 0,0 0,1-1,-1 0,0-1,1 0,-1 0,-12-5,-11-13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48.5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247 9,'0'-1,"0"1,0 0,0 0,0-1,0 1,0 0,0 0,0-1,0 1,0 0,0 0,0-1,0 1,0 0,0 0,0 0,0-1,0 1,0 0,0 0,0-1,1 1,-1 0,0 0,0 0,0-1,0 1,1 0,-1 0,0 0,0 0,0 0,1-1,-1 1,0 0,0 0,0 0,1 0,-1 0,0 0,0 0,1 0,-1 0,0 0,0 0,1 0,-1 0,14 9,11 18,-12-9,-1 2,0-1,-1 1,-2 1,0 0,9 31,-4 3,11 78,-17-71,-3 1,-2 0,-4 0,-2 0,-3 0,-14 64,10-84,-1 0,-2-1,-2-1,-2 0,-1-1,-2-1,-2-1,-1-1,-42 50,53-73,-1 0,0-1,-16 12,25-22,0 0,-1 0,1 0,-1 0,0-1,0 0,0 0,0 0,0-1,0 0,0 0,0 0,-1-1,1 1,-6-1,-25-9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49.2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58 248,'-2'-1,"-6"-8,0 1,1-1,-1 0,-9-18,16 25,0 1,0-1,0 0,1 1,-1-1,1 0,-1 0,1 0,-1 1,1-1,0 0,0 0,0 0,0 0,0 0,0 1,1-1,-1 0,0 0,1 0,0 1,-1-1,1 0,0 0,0 1,0-1,0 1,0-1,0 1,1-1,-1 1,0 0,1 0,-1-1,1 1,-1 0,4-1,3-2,1 1,-1 0,1 1,0-1,0 2,0-1,0 1,0 1,1-1,-1 2,16 1,11 3,53 16,-82-20,0 1,0 0,0 1,0 0,-1 0,0 0,1 1,-1 0,-1 0,1 0,0 1,-1 0,0 0,0 0,-1 1,5 6,-5-5,-1 0,0 0,-1 1,1-1,-1 1,-1 0,0-1,0 1,0 0,-1 0,0-1,0 1,-1 0,-3 13,-3 9,-2 0,0-1,-3 0,0 0,-2-1,-1-1,-28 40,5-16,-3-1,-74 71,137-155,357-414,-301 359,-61 70,68-83,-74 87,-1-1,0 0,-1 0,12-33,-18 35,-6 12,-11 20,-4 15,0 0,3 2,-22 65,32-81,0 0,1 1,1 0,1 0,0 0,2 0,0 0,2 0,3 21,-2-30,0-1,0 0,2 0,-1 0,1 0,0-1,1 0,0 0,1 0,-1-1,2 0,-1 0,1-1,0 0,1 0,0-1,0 0,0 0,18 7,0-2,0-1,1-2,0-1,0 0,1-3,38 3,-43-6,0 0,1-2,-1-1,0-1,0-1,0-1,0-1,-1-1,41-18,10-15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49.8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90 180,'-1'-3,"0"-1,1 1,-1 0,0 0,-1 0,1-1,-1 1,1 0,-3-3,-9-22,12 26,1-1,0 1,0 0,0 0,0-1,0 1,0 0,1-1,-1 1,1 0,0 0,-1-1,1 1,0 0,0 0,0 0,1 0,2-3,-1 1,1 0,1 0,-1 0,0 1,1 0,0 0,8-4,5-1,1 1,0 1,30-6,-35 10,0 0,0 0,1 1,-1 1,0 1,0 0,19 4,-29-5,1 1,-1 0,0 0,1 1,-1 0,0-1,0 1,0 0,0 1,-1-1,1 1,-1 0,1-1,-1 2,0-1,0 0,0 1,-1-1,1 1,-1 0,0-1,0 1,0 1,0-1,-1 0,0 0,2 6,-3-3,1 0,-1-1,0 1,-1-1,1 1,-1 0,-1-1,1 1,-1-1,0 0,-4 8,-3 4,-1-1,-17 22,4-5,22-33,0 0,0 0,1 0,-1 0,0 0,1 0,-1 0,1 0,-1 0,1 0,-1 0,1 1,0-1,0 0,-1 0,1 0,0 0,0 1,0-1,0 0,0 0,1 0,-1 1,0-1,1 0,-1 0,0 0,1 0,-1 0,1 0,0 0,-1 0,1 0,0 0,0 0,1 1,3 1,0 0,0-1,0 1,0-1,1 0,9 1,11 5,-23-7,1 0,-1 1,0-1,0 1,0 0,0 0,0 0,0 0,-1 1,1-1,-1 1,0-1,1 1,-1 0,2 3,-4-4,1 0,-1 1,1-1,-1 0,0 0,1 0,-1 1,-1-1,1 0,0 0,0 0,-1 1,1-1,-1 0,0 0,0 0,0 0,0 0,0 0,0 0,0 0,-1-1,1 1,0 0,-3 1,-7 8,-1 0,0 0,-1-1,0-1,-1 0,1-1,-2 0,-16 5,-9 3,-77 19,78-26,-45 3,35-8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50.4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60,'0'-8,"17"-2,12 8,18 4,17 2,21 1,13-1,5-1,1-9,-8-4,-14 1,-20-7,-21-1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50.8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142 48,'-7'-8,"-12"-2,-2-8,3 7,4 14,5 13,4 22,2 19,2 16,-7 4,-1 4,0 5,1-4,3-9,2-7,1-25,2-18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58.4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430 42,'0'-2,"0"0,0 0,0 1,0-1,0 0,0 0,-1 0,1 0,-1 0,1 0,-1 1,0-1,0 0,0 0,0 1,0-1,0 1,0-1,0 1,-2-3,1 4,0-1,0 1,1-1,-1 1,0 0,0-1,1 1,-1 0,0 0,0 0,1 1,-1-1,0 0,0 1,1-1,-1 1,0-1,1 1,-1 0,1 0,-1 0,1-1,-3 3,-10 7,0 1,0 0,1 1,1 0,0 1,1 1,0 0,1 0,-10 19,-5 15,-33 83,45-98,-90 259,91-250,2 1,2 1,2 0,-1 87,8-120,-1 0,2 0,-1 0,2-1,-1 1,1-1,1 1,0-1,1 0,-1-1,2 1,0-1,0 0,11 13,-12-17,1 0,-1 0,1-1,0 0,0 0,0 0,1 0,-1-1,1 0,0-1,0 0,0 0,0 0,0-1,1 0,-1 0,0 0,1-1,-1-1,0 1,1-1,8-2,22-8,-5-1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58.7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48,'0'-8,"8"-2,2-8,8 7,1 14,-3 13,-5 22,-3 19,-12 8,-4 9,-10 0,-1 4,3-4,3-15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59.1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56,'18'-21,"-15"17,0 0,0 1,0-1,0 1,1-1,6-3,-8 6,0 0,0 0,0 0,0 1,0-1,0 1,0 0,0-1,0 1,0 0,0 0,0 0,0 0,0 1,0-1,0 1,0-1,0 1,0 0,2 1,4 1,-1 2,1-1,-1 1,0 0,0 1,-1 0,1 0,-1 0,-1 1,1-1,-1 2,0-1,-1 0,1 1,-2 0,1 0,-1 0,4 15,-3-7,-1 0,0 1,-1-1,-1 1,0-1,-1 1,-1 0,-6 31,1-26,0 0,-2 0,-1-1,0 0,-20 30,0-7,-41 49,68-91,1 0,-1 0,1 0,-1 0,1 0,0 0,-1 1,1-1,0 0,1 0,-1 1,0-1,1 1,-1 4,1-6,1 0,-1 1,1-1,0 0,-1 0,1 0,0 0,0-1,0 1,-1 0,1 0,0 0,0-1,0 1,0 0,1-1,-1 1,0-1,0 1,0-1,0 0,1 1,-1-1,0 0,0 0,0 0,1 0,-1 0,0 0,3-1,20 1,1-1,0-1,-1-2,26-6,100-33,-104 29,15-6,-11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2T03:20:17.79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7343 2506 0,'0'24'15,"-25"-24"1,25-24 15,-25 24 0,50 0-31,25 0 16,-1 0-16,51-25 16,-26 25-1,-49 0 16,0 0-31</inkml:trace>
  <inkml:trace contextRef="#ctx0" brushRef="#br0" timeOffset="471.61">7938 2282 0,'0'-25'16,"0"1"15,0-1 0,25 25-15,0-25-1,0 25 1,24 0-16,-24 0 0,49 0 31,-49 0-31,25 0 16,0 0 15,-50 25 0,0 0-31,-25 24 16,25 1 0,-25 0-1,-25 24-15,1 0 16,-1-24-16,25 24 0,-49 50 31,49-74-15</inkml:trace>
  <inkml:trace contextRef="#ctx0" brushRef="#br0" timeOffset="934.65">8410 2382 0,'0'0'0,"24"-25"0,-24 0 15,0 0 1,0 0 0,50 0-1,24 1 1,1-1 0,-50 50-1,-1 24 1,-73 51-1,-1-26 1,25-74 0,25 25-1,75 0 17,-75-1-17,25 1-15,-25 50 16,-50-1-1,25-49 1,-74 24 0,49-24-1</inkml:trace>
  <inkml:trace contextRef="#ctx0" brushRef="#br0" timeOffset="1217">7765 3076 0,'-25'0'16,"50"0"-16,-50 25 0,0-25 15,75 0 1,24 0-1,0-25-15,150 25 16,-1-25 0,25 1-1,-50-26 17,-73 25-17</inkml:trace>
  <inkml:trace contextRef="#ctx0" brushRef="#br0" timeOffset="1672.01">8583 3399 0,'0'0'15,"-25"0"-15,25-25 31,0 0-15,-24 0 0,-26 25-1,0 0 1,1 25-16,-75 0 16,99 0-1,0 24 1,50-24-1,74 49 1,50 1 0,-124-1-1,-25-24 1,-99 0 0,-25-26-1,-1-24 1,76-49-1,49-51 1,49 26 0,51-75-1,73 0 1</inkml:trace>
  <inkml:trace contextRef="#ctx0" brushRef="#br0" timeOffset="2385.86">9427 2654 0,'0'0'0,"0"-74"16,0 49 30,24 50-30,-48 0-16,24 24 16,0-24-1,0 99 1,-25-25 0,25-24-1,-25-1 1,25-49-1,0-50 17,-25-49-17,25-75 1,0 25 0,50 0-1,-25 74-15,-1 26 16,26-26-16,0 25 15,-1 0 1,-74 100 15,-24 24-15,24-25 0,75-49-1,-1 0 16,1 0-15,-25 24 0,0 26-1,-50-26-15,0 1 16,0-25-16,-74 49 16,24-24-1,1-25 1,49-50-1,0 0 1</inkml:trace>
  <inkml:trace contextRef="#ctx0" brushRef="#br0" timeOffset="2601.55">9997 2729 0,'0'0'16,"0"-25"-16,25 25 31,-25-25-31,25 25 16,49 0 0,25-25-1,26 1 1</inkml:trace>
  <inkml:trace contextRef="#ctx0" brushRef="#br0" timeOffset="2764.64">10096 2902 0,'-24'0'16,"48"0"-16,-48 25 0,48-25 15,26 0 1,24 0-16</inkml:trace>
  <inkml:trace contextRef="#ctx0" brushRef="#br0" timeOffset="3151.6">10915 2431 0,'0'0'0,"25"-25"0,0 1 16,-1-1-16,26 0 15,0 25 17,24 50-32,-49 24 31,0 25-16,-50 0 1,0-49-16,0-25 16,1 24-1,24-24-15,49-50 47,-24 25-31,49-24-16,26-1 15,-1 0 1,-74 25 0</inkml:trace>
  <inkml:trace contextRef="#ctx0" brushRef="#br0" timeOffset="4439.76">8881 5507 0,'0'-25'16,"0"50"-16,0-74 15,25 49 17,-25 24-17,25-24-15,-25 75 16,24-1 0,-24 26 15,0-26-16,-24-24 1,24-26 15,0-48 1,0-1-32,-25-74 15,25-26 1,25 1-1,24 25 1,1 25 0,24-1 15,-24 75-31,-1-24 16,26 73-1,-75 1 1,-25 24-16,0 1 15,-24 73 1,73-98 0,76-25-1,-1-25 1,-25 25 0,-49 0-1,-75 49 1,-24-24-1,-25 24 1,0-49 0,-1 0 15,51-25-31,24-50 16</inkml:trace>
  <inkml:trace contextRef="#ctx0" brushRef="#br0" timeOffset="4700.85">9824 5656 0,'0'-25'0,"0"50"0,0-75 31,0 26 0,24 24-15,26 0-16,0-25 15,49 25 1,0 0 0,-74 0-16</inkml:trace>
  <inkml:trace contextRef="#ctx0" brushRef="#br0" timeOffset="4865.7">9948 5780 0,'0'0'16,"24"0"31,26-25-47,24 25 15</inkml:trace>
  <inkml:trace contextRef="#ctx0" brushRef="#br0" timeOffset="5158.92">10692 5606 0,'0'0'0,"-25"0"31,0 0-15,50 0 0,0 0-16,49-24 15,25 24 1,-49 0 31,-25 0-32</inkml:trace>
  <inkml:trace contextRef="#ctx0" brushRef="#br0" timeOffset="5517.96">11312 5185 0,'25'0'16,"-50"0"-16,50-25 15,0 50 32,-25 24-47,0-24 16,0 25-16,0 49 16,0-74-1,0 24-15,-25 51 31,25-51-15,0-24-16</inkml:trace>
  <inkml:trace contextRef="#ctx0" brushRef="#br0" timeOffset="5934.55">11783 5110 0,'0'-24'0,"0"48"16,0-73-1,0 74 32,-25 24-47,1-24 16,-1 74-1,25 25 1,25-49 0,24-1-1,51-49 1,-1 0 0,-50-25-1,-49-50 1,0 25-16,-24 0 15,-1 1-15,-74 24 16,49 0 0,-74 49-1</inkml:trace>
  <inkml:trace contextRef="#ctx0" brushRef="#br0" timeOffset="6234.84">11213 5954 0,'-25'0'31,"50"0"-15,0 0-1,24 0-15,100-25 16,49 25 0,26-50-1,-51 26 1,-24-26 0,-50 25-1,-74 0 1</inkml:trace>
  <inkml:trace contextRef="#ctx0" brushRef="#br0" timeOffset="6769.9">11411 6276 0,'0'0'0,"-49"0"32,49-25-17,0 1 1,24 24 0,100-25-1,0 0 1,-49 25-1,-50 0 32,-75 0-47,50 25 16,-25 24 0,0 26-1,25 24 1,0 0-1,-24 25 1,24-24 0</inkml:trace>
  <inkml:trace contextRef="#ctx0" brushRef="#br0" timeOffset="7185.69">11932 6375 0,'0'0'16,"0"-24"-16,25-26 0,-25 25 15,25 0-15,24 1 32,51-1-32,-1 0 31,-50 50-16,-49 49 1,-24 25 0,-1-49-1,0-50 1,99 25 0,26 0-1,-51 0 1,-49 49-1,-25 0 1,1-24 0,-26-25 15,-49-25-31</inkml:trace>
  <inkml:trace contextRef="#ctx0" brushRef="#br0" timeOffset="7690.56">8310 5210 0,'0'-25'0,"0"50"0,-24-50 16,-1 25 15,25 49-31,-25 75 16,25 50-1,-25 49 1,25 25-1,-25 50 1,0-124 0,-24 148-1,24-99 1,0-98 0</inkml:trace>
  <inkml:trace contextRef="#ctx0" brushRef="#br0" timeOffset="8668.4">7938 5358 0,'25'-74'16,"-50"148"-16,75-198 0,-50 75 15,25 24-15,-25-25 32,74 26-17,25 24-15,50-25 16,74 0 0,100 25 15,123-50-16,100 25 1,99-49 0,-49 0-1,-348 49-15,148-25 16,-73 25 0,-100 1-1,-74 24 1,-50 0-1,-24 24 1,-50 26 0,-25 24-1,0 50 1,0 1 15,24 48-15,-24 50-1,-24 125 1,24-125 0,0 0-1,24-24 1,-48-26 0,-1 1-1,0-50 1,0-50-1,25-49 1,-49-25 15,-26 0-15,-74 0 0,50 0-16,-25 0 15,0 0-15,-199 25 16,-73 0-1,-101 0 1,-48 49 0,-1 25-1,0 25 1,0 0 0,-49-24-1,74-26 1,174-49-1,173-25 1,149-25 0,1 0-1,24 0-15</inkml:trace>
  <inkml:trace contextRef="#ctx0" brushRef="#br0" timeOffset="9235.67">14338 6202 0,'0'0'0,"25"-25"16,0 25 0,0 0-1,0 50 1,-25 49 0,-50 25-1,-74-25 1,74-74-16</inkml:trace>
  <inkml:trace contextRef="#ctx0" brushRef="#br0" timeOffset="9851.36">16918 5557 0,'0'0'15,"0"-25"-15,0 0 16,-24 0-16,24 1 31,-25 24-15,25 24-1,-25 26-15,0 24 16,0 1 0,-24-25-1,49-26 1,-25-24 0,25-99-1,50-50 1,-1 50-16,26 0 15,24-124 1,0 74 0,-49 74-1,-26 50 1,1 50 15,-25 74-15,25 50-1,0 50 1,24-26 0,1-49-1,-25-24 1,0-51-16,-25-24 16</inkml:trace>
  <inkml:trace contextRef="#ctx0" brushRef="#br0" timeOffset="10035.92">16844 5582 0,'0'0'16,"-25"0"-16,25-25 0,-25 25 16,25-25 15,50 0-16,0 25-15,74-49 16,74-1 0</inkml:trace>
  <inkml:trace contextRef="#ctx0" brushRef="#br0" timeOffset="10240.9">17886 5309 0,'0'0'16,"0"-25"15,25 25-15,-1 0-1,26 0 1,24-25-16,51 0 15</inkml:trace>
  <inkml:trace contextRef="#ctx0" brushRef="#br0" timeOffset="10418.02">18035 5458 0,'0'0'0,"-50"24"15,25 1-15,0 0 16,1-25-1,48 0 1,100 0 0,-49-25-1</inkml:trace>
  <inkml:trace contextRef="#ctx0" brushRef="#br0" timeOffset="10734.4">18878 5334 0,'-25'0'16,"0"0"-16,25-25 16,25 25 30,0 0-30,25 0-16,-1-25 16,75 25-1,-49 0 1,-50 0 0,-1 0 15</inkml:trace>
  <inkml:trace contextRef="#ctx0" brushRef="#br0" timeOffset="13235.7">19895 4862 0,'0'-25'16,"0"1"0,25-1 15,0 25-15,49-25-1,25 25 1,-24 0-1,-50 50-15,-1-26 16,-73 76 0,-26-1-1,-24-25 1,74-49 0,50 0-1,74-25 1,-49 25-1,0 24 1,-50 26 0,-75-1 15,1-49-15,49 0-16,-25-25 15,50 25 1,-24-25-16</inkml:trace>
  <inkml:trace contextRef="#ctx0" brushRef="#br0" timeOffset="13487.6">19597 5656 0,'0'25'15,"0"-50"-15,25 50 16,0-25 0,0-25-16,49 25 15,1 0 1,123-25 0,-74 25-16,100 0 15,-26-25 1,-74 1-1</inkml:trace>
  <inkml:trace contextRef="#ctx0" brushRef="#br0" timeOffset="14002.06">20342 5929 0,'0'25'16,"0"-50"-1,49 25-15,-24-25 16,25 0 0,-50 1-1,-75 24 1,-24 0-1,0 0 1,74 24 0,25 26-1,99 24 1,-24-24-16,24 49 16,-49-49-1,-26 49 1,-73-25-1,-75 1 1,-50-50 0,100-25-1,24-50 1,50-74 15,99-25-15,50-24-1,-74 98-15</inkml:trace>
  <inkml:trace contextRef="#ctx0" brushRef="#br0" timeOffset="14484.83">21731 4664 0,'0'0'0,"0"-25"15,-50 0 1,25 25 0,1 25-1,-51 49 1,1 75 0,49 50-1,0 49 1,50 0-1,-25-124 1,25 0 0,-25-25-16,49 50 15,-24-75 1,25 26-16,-25-76 16,24-24 15,-24-24-31</inkml:trace>
  <inkml:trace contextRef="#ctx0" brushRef="#br0" timeOffset="15152.35">21954 5309 0,'0'-25'16,"25"0"31,25 25-32,-26 0-15,26 0 16,49-25-1,-74 25 1,25 0-16,-1 0 16</inkml:trace>
  <inkml:trace contextRef="#ctx0" brushRef="#br0" timeOffset="15418.43">22649 4887 0,'0'-25'15,"0"50"-15,25-50 32,-25 50-17,-25 25 1,25-1-1,-25 1-15,25 0 16,-25-1-16,-24 50 16,24-49-1</inkml:trace>
  <inkml:trace contextRef="#ctx0" brushRef="#br0" timeOffset="15839.62">23095 4763 0,'25'-25'16,"-50"50"-16,50-75 0,-25 75 46,-25-25-30,25 50-16,-25-25 16,-24 74-1,24-50-15,0 1 16,0 74 0,25-25-1,75-24 1,49-50-1,-25-1 1,-24-48 0,-75-26-1,-75-24 1,-24 49 0,-25 25-1</inkml:trace>
  <inkml:trace contextRef="#ctx0" brushRef="#br0" timeOffset="16151.72">22326 5681 0,'0'25'31,"25"-50"-31,25 25 16,-1 0-1,125-25 1,99 25 0,25 0-1,-75-25 1,-124 25-16,0 0 15,-99-25 17</inkml:trace>
  <inkml:trace contextRef="#ctx0" brushRef="#br0" timeOffset="16618.62">22326 6028 0,'0'0'16,"-25"0"-16,25 25 31,25-25-31,25 0 15,49-25 1,25 25 0,-49-25-1,-51 25 1,1 0 0,0 0 30,-25 25-30,25 0-16,-25 74 16,0 0-1,-25 25 1,-25 1 0,50-26-1,-24-74 1</inkml:trace>
  <inkml:trace contextRef="#ctx0" brushRef="#br0" timeOffset="17035.82">23195 6127 0,'24'-49'15,"-48"98"-15,48-123 16,1 49-16,-25 0 0,25 25 16,0-24-1,0 24-15,49 0 16,-24 0-16,-26 24 16,-48 51-1,-1-50 1,-25 24-1,25-24 1,75 0 0,0-25-16,74 25 15,-75 24 1,-49 1 15,-25 24-15,-49-24-1,-100-25 1,125 0 0,24-50-16</inkml:trace>
  <inkml:trace contextRef="#ctx0" brushRef="#br0" timeOffset="17485.3">23740 4738 0,'0'0'16,"-25"-25"-16,25 1 31,25 48-15,50 26-1,-1 24 1,1 50 0,49 50-1,24 25 1,1 24-1,-99 25 1,-75-50 0,-74 1-1,-25-75 1,25-50 0,-1-24 15,51-50-31</inkml:trace>
  <inkml:trace contextRef="#ctx0" brushRef="#br0" timeOffset="17919.37">25005 5557 0,'0'-25'47,"0"0"-31,50 25-16,-25 0 15,24 0-15,75-25 16,-49 1 15,-50 24-31</inkml:trace>
  <inkml:trace contextRef="#ctx0" brushRef="#br0" timeOffset="18086.49">25055 5681 0,'0'0'0,"-25"0"0,25-25 31,50 25-15,-1-25-16,1 25 15</inkml:trace>
  <inkml:trace contextRef="#ctx0" brushRef="#br0" timeOffset="18834.8">20565 6053 0,'25'-25'0,"-50"25"63,0 0-63,0 25 15,-24-25-15,-26 25 16,-74 24-1,-49 1 1,49 24 0,75-49-16,24 0 15,1-25 1,49 25 0,-25-25-1</inkml:trace>
  <inkml:trace contextRef="#ctx0" brushRef="#br0" timeOffset="19051.57">20664 6723 0,'25'25'0,"-50"-50"0,50 74 15,0-24-15,-25 25 16,0-25-16,-25 74 16,25 0-1,0-49 1</inkml:trace>
  <inkml:trace contextRef="#ctx0" brushRef="#br0" timeOffset="19505.56">23492 4986 0,'0'0'0,"25"-25"16,-75 25-1,1 0 1,-26 0-16,26 25 16,-50-25-16,24 25 15,-123 25 1,49 24-1,0-49 1</inkml:trace>
  <inkml:trace contextRef="#ctx0" brushRef="#br0" timeOffset="19885.58">22922 4143 0,'0'49'0,"0"-98"0,0 24 0,49 0 0,-24 25 16,-25-25 0,50 25-1,-26 0 1,1 25-1,-25 74 1,-74 75 0,49-124-1,0-1 1,25-24 0,99-25-1,26 0 1,-76-25-1,26 1-15</inkml:trace>
  <inkml:trace contextRef="#ctx0" brushRef="#br0" timeOffset="21152.7">26916 4862 0,'0'0'0,"24"-49"31,-24 24-31,0 0 0,-24 0 16,-1 0 15,-25 25-31,-24 50 32,-1 49-17,1 0 1,49 26-1,25-1 1,50-75-16,74 26 16,25-51-1,-1 1 1,-98-74 15,-50 24-31,-99-25 16,-25 1-1,25 49 17,49 0-32</inkml:trace>
  <inkml:trace contextRef="#ctx0" brushRef="#br0" timeOffset="21423.76">26271 5731 0,'0'0'16,"24"24"-16,26-24 16,24 0-1,26-24-15,-1 24 16,50 0-16,148-25 15,-24 0 1,-49 0 15,-51-25-15</inkml:trace>
  <inkml:trace contextRef="#ctx0" brushRef="#br0" timeOffset="21820.84">26767 6028 0,'-25'0'16,"50"0"-16,-75 25 15,50-50 16,50 25-31,24 0 16,75-25 0,-75 1-16,-74 48 47,0 1-32,-24 0-15,24 0 16,-50 49-1,50 50 1,-25 0 0,-24 0-1,-26 0 1,50-74-16,1-25 16</inkml:trace>
  <inkml:trace contextRef="#ctx0" brushRef="#br0" timeOffset="22224.4">27461 6103 0,'0'0'0,"25"-50"0,0 0 16,0 1-1,49-1 1,25 25-1,25 25 1,-124 75 0,-24 24 15,-26-74-31,25 0 16,25-1-16,0 1 15,75-25 1,-26 25-1,50-25-15,-49 50 16,-50 24 0,-25 0 15,-49 1-15,-100-1-1,75-49 1</inkml:trace>
  <inkml:trace contextRef="#ctx0" brushRef="#br0" timeOffset="23103.39">3275 10940 0,'24'0'15,"-48"25"32,-1 0-31,25-1-1,25-24-15,-1 25 16,1-25-16,25-25 16,-25 25-16,-25-24 15,0-1 1,-25 0 0,-50 25-1,51 0-15,-26 0 16</inkml:trace>
  <inkml:trace contextRef="#ctx0" brushRef="#br0" timeOffset="23403.78">2927 11411 0,'0'25'15,"0"-50"-15,-25 50 0,25 0 0,0-50 47,25 25-31,0-25-16,0 1 16,0-1-1,-50 25 1,-25-25-1,1 25 1,24 0 0</inkml:trace>
  <inkml:trace contextRef="#ctx0" brushRef="#br0" timeOffset="23686.72">2878 10766 0,'-25'-24'16,"0"24"-16,0 0 15,-24 24 17,49 1-32,49 0 15,-24-25-15,25-25 16,-26 25-1,-24-25 1,25-24 0,-50 24 15,1 0-31</inkml:trace>
  <inkml:trace contextRef="#ctx0" brushRef="#br0" timeOffset="24337.54">5805 10717 0,'0'0'16,"0"-25"-1,-25 50 1,25 0-1,0 24 1,25 26 0,74-26-1,50-74 1,-25-49 0,-50-25-1,-49 24-15,0 1 16,0 0-1,-25 74 17,25 124-17,24 24 1,1 51 0,-1-1 15,-49-24-16,-24-25 1,-26-100-16,-49 1 16,0-50-1,-1-50 1,76-123 0,24-50-1</inkml:trace>
  <inkml:trace contextRef="#ctx0" brushRef="#br0" timeOffset="24918.77">6872 11436 0,'0'0'15,"0"25"-15,0 0 16,0 0 0,24-1-1,-24 1-15,0 25 16,0 24-16,0 50 16,0-74-16,0 0 15,0 74 1,0-100 15,0 1-31,0-74 31,0-150 1,0 100-32,0-25 15,0-50 1,0 25-1,25 25 1,0 100-16,0-51 16,0 75-1,-1 0 1,1 25 0,25 74-1,-25 25 1,-25-25-1,-50-24 1,25-50-16,-24-1 16,49-48-1</inkml:trace>
  <inkml:trace contextRef="#ctx0" brushRef="#br0" timeOffset="25129.83">7765 11089 0,'0'0'16,"74"0"15,149-75 16</inkml:trace>
  <inkml:trace contextRef="#ctx0" brushRef="#br0" timeOffset="25319.71">7740 11312 0,'0'0'16,"-25"0"15,25 25-31,25-25 0,24 0 16,26-25-1,24 0 1,-49 25-16</inkml:trace>
  <inkml:trace contextRef="#ctx0" brushRef="#br0" timeOffset="28369.38">9625 10568 0,'0'-25'32,"25"25"-17,0 0 32,-50 0-31,0 0 203,0 0-204,0 0-15,-24 25 16,24 0-1,-25 0-15,26-1 0,-51 51 32,26 24-17,24 50 1,50-50 0,49-24-1,-24-51 1,49-24-1,0 0 1,0-24 0,-99-1-1,25 25-15,-25-25 16,-49 0 0,-51 25-1,1 25 1,49-25-1</inkml:trace>
  <inkml:trace contextRef="#ctx0" brushRef="#br0" timeOffset="28801.88">9030 11511 0,'0'0'15,"-25"24"-15,50-24 63,0 0-47,49 0-16,25 0 15,174-24 1,124-1-1,-75 0 1,-123 0 0,-125 25-1</inkml:trace>
  <inkml:trace contextRef="#ctx0" brushRef="#br0" timeOffset="29656.43">9154 12255 0,'0'0'0,"25"-25"63,-1 25-63,51-25 16,-26 25-16,51-25 15,-26 1-15,0-1 16,51-25-1,-101 50 1,-24-25 0,25 50-1,-25 50 1,-25 24 0,-24 25-1,49-25-15,-25 50 31,0-50-15,50-49 0,0-25-16</inkml:trace>
  <inkml:trace contextRef="#ctx0" brushRef="#br0" timeOffset="30120.43">10096 12329 0,'-24'-25'0,"-1"1"16,50-1-1,-1 25 1,51-50-1,74 50 1,-149 50 15,-50 74-15,-49 0 0,49-50-1,100-49 1,-25-25-1,74 0 1,-49 0-16,-1 50 16,-24-1-1,-50 26 1,-49-1 0,-1-24-1,26-50 1,49-25-1</inkml:trace>
  <inkml:trace contextRef="#ctx0" brushRef="#br0" timeOffset="31403.35">11659 10915 0,'0'-25'15,"0"50"-15,0-74 0,-25 49 16,1 0 0,-100 24-16,74 26 15,0 0 1,-49 74 0,50 0-1,49-50 1,99 1-1,-25-75-15,125 0 16,-1-25 0</inkml:trace>
  <inkml:trace contextRef="#ctx0" brushRef="#br0" timeOffset="31736.18">12180 11064 0,'0'-25'16,"0"50"-16,-25-50 15,1 25 17,-26 25-32,25 0 0,-24 0 15,24 74 1,25 75 0,99-75 15,50-74-31,-75-25 15,50-25 1,-49-50 0,-75-49-1,-100-49 17,1 98-17,50 50 1</inkml:trace>
  <inkml:trace contextRef="#ctx0" brushRef="#br0" timeOffset="32086.59">12924 11014 0,'0'0'0,"25"-24"0,-25-1 16,25 0-16,-50 0 15,-24 25 1,-1 50 15,0 24-15,75 1 0,25-1-1,49 25 1,-49-74-16,-26 50 15,-24-1 1,-24-49 0,-51 0-1,-74-1 1,50 1 0,50-50-1</inkml:trace>
  <inkml:trace contextRef="#ctx0" brushRef="#br0" timeOffset="32423.88">13346 10990 0,'25'-25'16,"-50"50"-16,75-75 0,-25 25 15,-1 0 1,1 1-16,50-1 15,-26 25 1,-24 49 0,-25 51-1,0-26 1,50-49 0,24 25-1,-24-26 1,-50 51-1,-25-50 1,-25 49 0,-49-24-1,74-26 1</inkml:trace>
  <inkml:trace contextRef="#ctx0" brushRef="#br0" timeOffset="32869.61">14066 11039 0,'24'-25'15,"-48"50"-15,73-74 0,1 24 16,-25 0 0,24 25-16,-24 0 15,25 25-15,-26 74 31,-48 0-15,-26-24 0,25-50-1,0-1-15,50-73 32,50-50-17,24-50 1,-50 0-1,-24 99 1,-50 75 15,1 0-31,-1 0 16,0 74 0,25 25-1,25 0 1,0-99-16</inkml:trace>
  <inkml:trace contextRef="#ctx0" brushRef="#br0" timeOffset="33636.83">15852 11188 0,'0'0'0,"0"-25"47,-25 25-1,50 0-14,-25 25-17,24-25-15,1 0 16,0 0-16,0 0 16,99-25-1,50 1 1,24-1-1,-49-25 1,-50 50 0,-74-25-1,0 25 32,-50 0-16,0 0-15</inkml:trace>
  <inkml:trace contextRef="#ctx0" brushRef="#br0" timeOffset="34190.31">16447 10841 0,'0'-25'16,"25"0"-16,-25 0 156,0 1-62,0-1-47</inkml:trace>
  <inkml:trace contextRef="#ctx0" brushRef="#br0" timeOffset="35586.07">17563 10369 0,'0'-24'15,"0"48"-15,0-73 16,0 74 15,-24-1-15,24 26-16,-25 0 15,0 74 1,0 25 0,-25-25-1,50-25 1,0-74 0</inkml:trace>
  <inkml:trace contextRef="#ctx0" brushRef="#br0" timeOffset="35953.5">18134 10221 0,'25'0'16,"-50"0"-16,50-25 15,-25 0 1,-25 50-16,0 0 16,-25 24-16,26 1 15,-1-1-15,0 100 16,50-25 0,49 0-1,-24-99 1,24 0-16,26 0 15,-26-50 1,-74-25 0,-74 1-1,-75 24 17,0 25-32</inkml:trace>
  <inkml:trace contextRef="#ctx0" brushRef="#br0" timeOffset="36268.51">17290 11387 0,'0'0'0,"25"0"31,0 0-15,74 0-16,149-25 15,124-50 1,50 1 15,-99 49-15,-125 0-1,-148 25 1</inkml:trace>
  <inkml:trace contextRef="#ctx0" brushRef="#br0" timeOffset="36670.6">17712 11858 0,'0'0'0,"-49"25"0,24-25 16,0 0-16,25 25 31,74-50-15,1 25-16,74-25 15,-50 0 1,-50 0 0,-24 25-1,0 50 17,-25 24-17,0 75 1,0-25-1,-25 25 1,-24-25 0,49-99-16,-25 0 15</inkml:trace>
  <inkml:trace contextRef="#ctx0" brushRef="#br0" timeOffset="37104.75">18481 11808 0,'0'0'0,"0"-24"0,0-1 16,25-25-16,-25 25 16,25 0-1,99 1 1,-75 48-1,-73 51 1,-51 24 15,1-24-31,123-51 47,51-24-31,-1 25-1,-50 0 1,-49 0-16,0 0 16,25 24-16,-74 75 15,-26-25 1,-24-24 0,0-50-1,74-50 1</inkml:trace>
  <inkml:trace contextRef="#ctx0" brushRef="#br0" timeOffset="37569.94">20143 10444 0,'25'-25'16,"-50"50"-16,50-100 16,0 51-16,-75 24 31,1 0-31,-51 74 15,1 25 1,99 1 0,50-51-1,24 1 1,1-1-16,-1-24 16,0 25-16,1 24 15,-25-24 1,-100 24-1,-25-24 1,-49 0 0,0-50-1,50-25 1,74-50 0</inkml:trace>
  <inkml:trace contextRef="#ctx0" brushRef="#br0" timeOffset="37785.42">20491 10742 0,'0'0'0,"24"0"15,-48 0 17,24 24-32,0 1 15,0 50 1,0 24-1,24-25 1,-48-49 0</inkml:trace>
  <inkml:trace contextRef="#ctx0" brushRef="#br0" timeOffset="37878.75">20491 10667 0,'0'0'15,"0"-25"-15,0 1 16</inkml:trace>
  <inkml:trace contextRef="#ctx0" brushRef="#br0" timeOffset="38271.74">20664 10742 0,'0'0'0,"0"24"16,25 26 0,-25-25-16,0 0 15,0-1-15,0 26 16,0-25 15,25-100-15,24 1-1,1 24 1,-25 26 0,24 24 15,1 24-15,-50 1-16,25 74 15,0 1 1,-25-1-1,-25-25 1,0-24 0</inkml:trace>
  <inkml:trace contextRef="#ctx0" brushRef="#br0" timeOffset="38607.93">21111 10742 0,'25'-25'0,"-50"50"0,74-75 16,-24 25-16,0 0 16,0 1-1,24 24-15,1 0 16,-50 24 0,0 51-1,-25-26 1,50 1-1,0-25 1,24-25 0,-49 49-1,-24 26 1,-26-1 0,0-24-1,-24-25 1</inkml:trace>
  <inkml:trace contextRef="#ctx0" brushRef="#br0" timeOffset="39289.39">21681 10692 0,'-25'0'0,"25"-25"16,50 0-1,-25 1 1,49-1 0,50 0-1,-49 25 1,-26-25-1,-49 100 1,-24-1 0,-26 25-1,0-24 1,26-51-16,-1 1 16,0 0-1,25 0 1,50-100-1,49-49 1,0 0 0,-49 50 15,-50 49-15,-25 50 15,25 0-31,0 49 15,49 25 1,51-24 0,24-50-1</inkml:trace>
  <inkml:trace contextRef="#ctx0" brushRef="#br0" timeOffset="39422.92">22971 10866 0,'25'-25'0,"-50"50"16,75-50-16,-25 25 31</inkml:trace>
  <inkml:trace contextRef="#ctx0" brushRef="#br0" timeOffset="40504.61">3175 14488 0,'0'0'0,"-25"-25"31,25 50 32,-24 49-63,24-24 15,-25 24-15,0 25 16,25-24-16,-25-1 16,0 50-1,1-25 1,-1-74-1,50-25-15</inkml:trace>
  <inkml:trace contextRef="#ctx0" brushRef="#br0" timeOffset="40771.74">3870 14413 0,'0'0'15,"25"0"-15,-25-50 32,-25 75-32,0 0 15,0 74 17,0 25-17,-24 25 1,24 0-1,25-50 1,0-74-16</inkml:trace>
  <inkml:trace contextRef="#ctx0" brushRef="#br0" timeOffset="40987.51">3175 14909 0,'-25'0'16,"50"0"-16,-74 25 15,49-50 1,49 0 0,1 1-1,24-1-15,26-25 16,-1 25-16</inkml:trace>
  <inkml:trace contextRef="#ctx0" brushRef="#br0" timeOffset="42554.48">3969 14835 0,'25'0'47,"0"0"-47,0-25 16,-1 25-16,26 0 15,24-25 1,-24-24-1,-25 24 1,-25 0 0,-50 0-1,1 25 17,-1 25-32,-49 74 15,74 25 1,25-25-1,124-49 1,50-50 0,-100-25-16,25 0 15,-24 1-15</inkml:trace>
  <inkml:trace contextRef="#ctx0" brushRef="#br0" timeOffset="42887.24">4788 14686 0,'0'0'15,"25"0"17,-25 25-32,0 24 15,0-24 1,24 50 0,-24-51-1,0-24 16,25-24-31,25-26 16,-25 0-16,74-24 16,-50 49-1,-24 50 1,0 49 0,0-24-1,-25 0-15,0-1 16,0-24-1,74-50 1</inkml:trace>
  <inkml:trace contextRef="#ctx0" brushRef="#br0" timeOffset="43105.46">5606 14612 0,'25'-25'15,"-50"50"1,50-75-1,-50 75 1,1 0-16,-26 49 16,25 25-1,50-49 1,49-1 0,50-49-1,0-49 1</inkml:trace>
  <inkml:trace contextRef="#ctx0" brushRef="#br0" timeOffset="43372.45">6127 14711 0,'75'-25'31,"-50"0"-31,24 25 16,1-25-1,-25 1-15,-1-26 16,-48 0 0,-76 50-1,-24 50 1,25 49 0,74 25-1,75-49 16,-25-26-31,49-24 0</inkml:trace>
  <inkml:trace contextRef="#ctx0" brushRef="#br0" timeOffset="43520.65">6921 14909 0,'25'0'0,"-50"0"0,75 0 16,-25 25-1,-25 49 1,-25 26 0</inkml:trace>
  <inkml:trace contextRef="#ctx0" brushRef="#br0" timeOffset="44187.33">8310 14289 0,'0'0'15,"0"-25"-15,0 50 31,0 49-15,0 1-16,-24 74 31,-1-75-31,0 1 16,25-26-16,-25 1 0</inkml:trace>
  <inkml:trace contextRef="#ctx0" brushRef="#br0" timeOffset="44721.48">8583 14363 0,'25'-24'0,"-50"48"15,75-73-15,-25 24 0,-25 0 16,0 50 0,0 25-1,-25 74 1,0 0-1,0-25 1,25-74 0,25-50 15,49 0-31,50-74 16,-24 25-1,-75 74 1,-1 0-1,-24 74 1,0 25 0,100-24-1,24-51 1,-75-24-16,26 0 16,-26-24-16,1-1 15,-25-25-15,-25 1 16,0-51-1,-25 76 1,0 48 0,25 51 15,74 49-15,26-50-1,-76-49 1</inkml:trace>
  <inkml:trace contextRef="#ctx0" brushRef="#br0" timeOffset="44990.61">7938 13967 0,'-25'-25'0,"50"50"0,-25-75 0,50 0 16,123 1-1,-48 24 1,23 0-16,1 0 15</inkml:trace>
  <inkml:trace contextRef="#ctx0" brushRef="#br0" timeOffset="45804.34">11957 14091 0,'0'-25'16,"0"50"-16,-25-75 0,25 25 16,-25 0-1,1 25 1,-76 50-16,51 0 16,-1 98-1,50 1 1,149-49-1,74-51 1,-124-49-16,-24 0 16,-26 0-1,-98-49 1,-75 24 0,49 25-16,51-25 15,24 0-15,49-49 31,125-1-15,-25 26 0,-25 24-1,-75 25 1,-24 74 0,-25-24-16,0 24 15,0 75 1,25-50-16,-25-24 15,0 49 1,25-50 0,24-74-1,-24 0-15</inkml:trace>
  <inkml:trace contextRef="#ctx0" brushRef="#br0" timeOffset="46770.49">12924 14388 0,'0'0'16,"0"-25"-16,0 1 0,25-1 31,50 0-15,-1-25 15,-49 26-15,-25-26-1,-75 50 1,1 25 0,24 24-1,26 51 1,24-76-16,99 51 16,0-50-1,-25-25 1,1-50-1,-25-24 1,49-1 0,-25 50 15,-24 25-15,-25 75-1,-25 24 1,0-24-1,24-100 17,51-75-17,-1 1 1,25 50 0,-49 24-1,-25 74 1,25 1-1,-26 24 1,26-24 0,-25-50-1,49 0 1,25-50 15,-74 26-31,50-51 16,-75-24-1,0 25 1,-25 49 0,0 25-1,25 25 1,50-1 0,49 26-1,25 0 1,-25-1-1,-74 26 1,-50-26 0,50-74 31,0-24-32,74-100 1,50-25-1,-25 26 1,-50 98 0</inkml:trace>
  <inkml:trace contextRef="#ctx0" brushRef="#br0" timeOffset="47336.78">15405 14091 0,'0'-25'0,"0"0"16,0 0-16,-25-24 15,-74 49 17,25 74-17,24-24 1,50 24-1,74-74 1,-24 0-16,49-50 16,-24-24-1,-26 0 1,-49 24 0,25 75 15,-25 74-16,25-25 1,25-24 0,-1-25 15,1-50-15,-25-49-1,-1-1-15,-24-123 16,25-50-1,0 49 1,-25 125 0,0 99-1,-50 74 1,50 74 0,0-73-16</inkml:trace>
  <inkml:trace contextRef="#ctx0" brushRef="#br0" timeOffset="47904.65">18332 13718 0,'0'-24'16,"0"48"-16,0-73 0,-24 24 0,-1 25 16,0 0-1,-25 0-15,1 0 16,-26 74-1,50-24 1,100 25 0,49-1-1,-50-24-15,1-1 16,-50 1 0,-100 24-1,-74-24 1,25-25-1,50-50 1,99-25 0</inkml:trace>
  <inkml:trace contextRef="#ctx0" brushRef="#br0" timeOffset="48187.32">18556 13892 0,'0'0'15,"-25"0"-15,25 25 16,-25-25 0,0 50-1,50-26-15,25 1 16,49 0 0,0-25-1,-25-25 1,-49-24-1,-74-26 1,-26 1 0,26 24 15</inkml:trace>
  <inkml:trace contextRef="#ctx0" brushRef="#br0" timeOffset="49071.43">19052 14016 0,'0'0'16,"49"25"-16,1-25 15,-25 0 1,-25-25 0,49-24-1,-24-75 1,0-75-1,0 1 1,-50 49 0,0 74-1,25 51 17,-49 98-17,24 75 1,25 24-1,25 1 1,-1-25 0,26-75-1,0-74 1,24-24 0,25-76-1,-49-24 1,-1 25-1,-73 124 17,24 0-32,-50 49 15,50-24 17,50-25-17,-1-25 1,1-75-1,0-49 1,-26 25 0,-24 49-1,0 75 1,0 49 0,0 75-1,75-49 1,-26-51-16,75 1 15,0-50 1,-24-50 0,-76-49 15,-24-100-15,-24-49-1,-1 75 1,25 98-1,-50 100 1,25 50 0,25 148-1,25-74 1,0-1 0</inkml:trace>
  <inkml:trace contextRef="#ctx0" brushRef="#br0" timeOffset="49754.23">20193 13669 0,'0'0'0,"0"-25"0,25 0 16,-25-24 0,49-1-1,26 25 1,-1 25-1,-24 25 1,-50 25-16,0 74 16,-25-25-1,0-49 1,50-26 0,49-48-1,26-26 1,-26-49-1,-24-1 1,-50 125 31,-25 0-31,50 49-1,-1-49-15,1 0 16,25-25-1,-1-50 1,1-24 0,-25-25-1,-25 74 1,25 99 15,24 1-15,1-26-1,0-24 1,-1-50 0,-24-49 15,0-25-15,-25 49-1,25 50 1,-25 25-1,0 0 1</inkml:trace>
  <inkml:trace contextRef="#ctx0" brushRef="#br0" timeOffset="49937.28">22029 13743 0,'0'0'16,"24"25"-16,-24 25 0,25 24 16,-25 25-1,0-49 1</inkml:trace>
  <inkml:trace contextRef="#ctx0" brushRef="#br0" timeOffset="51087.75">5259 16125 0,'-25'-25'0,"25"0"15,25 75-15,-50-50 31,0 124-15,25-50-16,25 25 16,25-49-1,-25-50-15,74 0 16,-25-50 0,-24-49-1,0-25 1,-1 25-1,-49 74 17,25 25-17,-25 75 1,0 49 0,50 49-1,-26 1 1,1 24-1,-25-98-15,-74 24 16,-25-75 0,-50-74-1,25-99 1,74-49 0,25 98-1</inkml:trace>
  <inkml:trace contextRef="#ctx0" brushRef="#br0" timeOffset="51337.96">6078 16497 0,'0'0'0,"25"0"31,-1 0-15,26 0-16,24-25 15,100 0 1,-25-24 0,-124 49-1</inkml:trace>
  <inkml:trace contextRef="#ctx0" brushRef="#br0" timeOffset="51471.67">6276 16695 0,'-25'0'16,"50"0"-16,-50 25 16,50-25-1,0-25-15</inkml:trace>
  <inkml:trace contextRef="#ctx0" brushRef="#br0" timeOffset="51971.43">6872 16174 0,'0'-24'31,"24"24"-31,-24 49 16,25-24-16,0 25 16,0-26-1,24 51 1,1-50 0,-25-25-1,0-25 1,24-50-1,-24-24 1,-25 74-16,25-24 16,-25 74 15,0 24-15,25 75-1,-1-74-15,-24 99 16,0-25 15,-24-25-15,-1-49-1,-50-26 1,1-48 0,0-76-1,74 51-15</inkml:trace>
  <inkml:trace contextRef="#ctx0" brushRef="#br0" timeOffset="52288.46">7591 16646 0,'0'0'0,"25"0"31,-50 0-15,0 0 0,0 74-1,1-49 1,24 25-16,24 24 15,51-24 1,74-50 0,-75 0-16</inkml:trace>
  <inkml:trace contextRef="#ctx0" brushRef="#br0" timeOffset="52473.54">8137 16522 0,'0'-25'16,"49"25"-16,1-25 15,74 0 1</inkml:trace>
  <inkml:trace contextRef="#ctx0" brushRef="#br0" timeOffset="52705.03">8410 16298 0,'24'-24'31,"-24"48"-15,-24 26-1,24-25-15,0 24 16,-25 1-16,25 0 16,0-1-16</inkml:trace>
  <inkml:trace contextRef="#ctx0" brushRef="#br0" timeOffset="53222.48">8782 15951 0,'0'0'16,"-25"-25"-16,-25 25 0,50 25 31,0 0-31,25 74 31,49 0-15,-24-24 0,0-75-1,-1-25 1,-24 0-16,0 0 15,0-24-15,24-50 16,-49 24 0,0 100 31,0 25-47,0 24 15,0 50 1,25-25-1,-50 0 1,-24-24 15,-1-1-15,-24-49 0,49-25-16,0-25 15,0-24-15</inkml:trace>
  <inkml:trace contextRef="#ctx0" brushRef="#br0" timeOffset="53805.28">9352 16447 0,'0'0'16,"0"25"-16,0 0 31,0 0-31,0 0 16,0 49-1,0 0 1,-25 50-1,25-74-15,-24-25 16,-1 49 0,25-49-1,0-50 17,49-74-17,-24-50 1,0 0-1,25 0 1,-50 75-16,49-25 16,1 24 15,-25 51-15,24 48-1,-24 26 1,0 24-1,-50 26 1,0-76-16,-49 51 16,-1-25-1,51-50 1</inkml:trace>
  <inkml:trace contextRef="#ctx0" brushRef="#br0" timeOffset="54071.58">10295 16249 0,'-25'0'31,"75"-25"-15,-25 25 0,24 0-16,50-25 15,-24 25 1,-26 0 0</inkml:trace>
  <inkml:trace contextRef="#ctx0" brushRef="#br0" timeOffset="54221.62">10369 16472 0,'-24'0'0,"48"0"0,-73 0 32,123-25-17,1 25-15</inkml:trace>
  <inkml:trace contextRef="#ctx0" brushRef="#br0" timeOffset="55155.77">11386 16373 0,'0'25'16,"0"-50"-16,50 50 0,0-25 16,24 0-1,0 0-15,-24-25 16,0 25-16,-1-25 16,-24-25-16,0 26 15,-25-1-15,0 0 16,-50 0-1,1 25 1,-51 50 0,1 49-1,25 0 1,49 1 0,50-26-1,99 0 16,25-74-15,-50 0-16,-25 0 16,1 0-16</inkml:trace>
  <inkml:trace contextRef="#ctx0" brushRef="#br0" timeOffset="55772.41">11659 15678 0,'0'-25'15,"0"50"-15,0-74 16,25 49 0,0-25-16,0 25 15,-25-25-15,24 25 16,1 0-1,0 50 1,-25 24 0,-25-49-16,25 24 15,0-24 1,0-50 15,50-49-15,-25 0-1,0 24 1,24-24-16,-49 49 31,0 99 1,0 1-17,25-1 1,49-24-1,1-26 1,-50 1-16</inkml:trace>
  <inkml:trace contextRef="#ctx0" brushRef="#br0" timeOffset="56004.66">12329 15529 0,'0'0'0,"25"0"32,-50 25-17,0 25 1,0 74 0,-24 25-1,24 0 1,0-50-1,25-50-15</inkml:trace>
  <inkml:trace contextRef="#ctx0" brushRef="#br0" timeOffset="56271.55">12478 15976 0,'0'0'0,"25"-25"0,24 25 15,-24 0-15,-25 25 32,0 25-17,-25 49-15,1-25 32,-1-24-17,74-50 1,26-25-1,-1 0-15,25-49 16,-74 74-16</inkml:trace>
  <inkml:trace contextRef="#ctx0" brushRef="#br0" timeOffset="56771.64">13669 15728 0,'0'0'0,"24"-25"16,-24 0-16,0 0 16,-49 1-1,-26 24 1,-49 0-1,75 0 1,24 24 0,0-24-1,25 25 1,-25 0 0,25 49-1,25 26 1,0 24-1,0 49 1,-25-49 0,49 149-1,-24 50 1,25-1 0,-1-123-1,1-100 1,24-99-1,50-50 1,-24 26-16</inkml:trace>
  <inkml:trace contextRef="#ctx0" brushRef="#br0" timeOffset="57456.33">14090 16224 0,'25'-25'31,"-50"25"-15,1 0-1,-26 25-15,-74 25 16,25 49-1,74-74 1,25 49 0,74-24-1,1-25 1,-1-25 0,-49 0-16</inkml:trace>
  <inkml:trace contextRef="#ctx0" brushRef="#br0" timeOffset="57623.8">14214 16472 0,'0'0'16,"0"25"0,0 0-16,-24 24 15,48 1-15,-24 24 16,0 1-16,25 49 15</inkml:trace>
  <inkml:trace contextRef="#ctx0" brushRef="#br0" timeOffset="58104.55">14884 16100 0,'0'-25'16,"-49"25"15,24 25-31,-25 0 16,25 24-16,-24 1 15,-1 24 1,25-24-16,75 24 16,74-49-1,25-25 1</inkml:trace>
  <inkml:trace contextRef="#ctx0" brushRef="#br0" timeOffset="58407.4">15281 16199 0,'-25'0'16,"50"0"-16,-50-25 0,0 25 15,1 0 1,-1 50-1,0 0 1,25 24 0,50 0-1,24-49 1,1-25 0,-26-25-1,-24-49 1,-50 0-1,-49 24 1,24 25 0,0 0-1</inkml:trace>
  <inkml:trace contextRef="#ctx0" brushRef="#br0" timeOffset="58674.07">15579 16075 0,'25'-25'0,"-50"50"0,25-50 47,0 50-47,0 25 16,74 24 0,-24-49-16,49 74 15,-74-49 16,-50-1-15,-49 1 0,-26-25-1,1-25 1</inkml:trace>
  <inkml:trace contextRef="#ctx0" brushRef="#br0" timeOffset="59089.82">15976 16224 0,'0'0'15,"24"-25"-15,1 25 32,-25 25-17,0 0-15,50 24 16,-25 26-1,0-50 1,-1-25 15,1-25-15,-25 0-16,0-74 16,-74-50-1,-1-25 1,50 100-1,-24-50 1,49 49 0,74-24-1,75 74 1,-25 1 0,-49 24-1</inkml:trace>
  <inkml:trace contextRef="#ctx0" brushRef="#br0" timeOffset="59421.68">16472 15951 0,'0'0'15,"0"-25"16,25 25-31,-1-24 0,1 48 32,-25 51-17,-25-1 1,25-24 0,25-50-1,25 0 1,-1 25-16,-24-25 15,0 49 1,-50-49-16,-99 99 31,75-74-31</inkml:trace>
  <inkml:trace contextRef="#ctx0" brushRef="#br0" timeOffset="59672.78">16149 16695 0,'-24'0'31,"48"0"-31,1 0 16,50 0-1,98 0 1,50-24 0,-49-26-1,-50 50 1</inkml:trace>
  <inkml:trace contextRef="#ctx0" brushRef="#br0" timeOffset="59906.49">16695 16844 0,'0'0'0,"25"25"16,49-25-1,-49 25-15,0 74 16,-25 25 0,-50 0-1,1-74 16,74-50-15,99-25 0,-50-25-16</inkml:trace>
  <inkml:trace contextRef="#ctx0" brushRef="#br0" timeOffset="60538.1">17266 16249 0,'0'-25'16,"0"50"-16,-25-75 15,74 25-15,-24 25 16,74-49 0,-24 49-1,-1 25 1,-74 74 0,-24 25-1,-26-50 1,50-49-1,0-50 17,50-49-17,24-50 1,-24 0 0,-50 99-1,0 50 1,-25 24-1,25 75 1,74 0 0,50-24-1</inkml:trace>
  <inkml:trace contextRef="#ctx0" brushRef="#br0" timeOffset="61223.33">18556 16150 0,'0'0'16,"-25"0"-1,50 0 17,-1 0-17,51 0-15,-1-25 16,25 0 0,1-25-16,49 26 15,-125-1-15</inkml:trace>
  <inkml:trace contextRef="#ctx0" brushRef="#br0" timeOffset="61454.45">18878 15926 0,'0'0'16,"-25"-24"-16,25-1 15,0 50 16,0-1-31,0 26 16,25 0 0,0 98-1,0 76 1,24-125 0,-24-74-16</inkml:trace>
  <inkml:trace contextRef="#ctx0" brushRef="#br0" timeOffset="61756.28">19746 15877 0,'0'-25'16,"0"50"-16,0-75 0,-24 0 15,-1 50 1,0 0-16,0 0 16,-25 50-1,1 0 1,49 49 0,49 0-1,26-24 1,49-51-1,-25 1 1</inkml:trace>
  <inkml:trace contextRef="#ctx0" brushRef="#br0" timeOffset="61975.56">20242 16150 0,'0'0'0,"50"49"31,-50-24-31,0 0 16,-25 74-1,-24 0 1,49-74 0,74 0-1,75-75 1</inkml:trace>
  <inkml:trace contextRef="#ctx0" brushRef="#br0" timeOffset="62354.73">20987 15678 0,'-25'-25'16,"50"50"-16,-75-74 0,25 49 0,-49 0 16,24 24-1,25 1 1,25 0-16,50 74 16,49-24-1,50-1 1,-25-24-1,-49-1 1,-100 1 0,-25 0 15,-24-26-31,-26 1 16,26-25-1,99-25 1</inkml:trace>
  <inkml:trace contextRef="#ctx0" brushRef="#br0" timeOffset="62555.14">21384 15827 0,'0'0'0,"49"-25"0,-24 25 31,-25 25-15,0 50-1,0-1 1,0 0 0,25-49-1,-50 0-15</inkml:trace>
  <inkml:trace contextRef="#ctx0" brushRef="#br0" timeOffset="62671.34">21508 15728 0,'0'0'16,"0"-50"-16,0 1 0,-25-1 31</inkml:trace>
  <inkml:trace contextRef="#ctx0" brushRef="#br0" timeOffset="63024.54">21681 15852 0,'0'25'16,"0"-50"-16,0 75 0,0-26 0,25 1 15,0 0-15,-25 25 16,25-50 0,-25 24-1,25-48 16,49-76-15,0 26 0,1-1-1,-26 51 1,1-1 0,0 50-1,-50 49 1,24 25-1,-24 25 1,0-99 0</inkml:trace>
  <inkml:trace contextRef="#ctx0" brushRef="#br0" timeOffset="63422.43">22376 15802 0,'0'0'15,"25"-25"-15,-25 1 16,24 48 0,-24 1-1,25 0 1,-25 50 0,25-26-16,-25 26 15,0-51 1,25-24 15,0-74-15,-25 24-16,0 1 15,49-125 1,-49-99 15,0 224-31,0-100 31,25 74-15,74 51 0,25-1-1,-74 25-15</inkml:trace>
  <inkml:trace contextRef="#ctx0" brushRef="#br0" timeOffset="63755.45">22971 15505 0,'0'-25'15,"25"25"1,0-25 0,0 25-16,24 25 15,-24 0 1,0 24-1,-50 1-15,25-1 16,25-24 0,49 0-1,-24 0 1,-25 0 0,-25 24-1,-50 1 1,1 0-1,24-50-15</inkml:trace>
  <inkml:trace contextRef="#ctx0" brushRef="#br0" timeOffset="64139.24">22847 16547 0,'0'-25'47,"25"25"-31,0-25-16,49 25 16,25-25-16,125 0 15,-125 0 1,-25 25-1,1-24-15,-26 24 16,-24 0-16</inkml:trace>
  <inkml:trace contextRef="#ctx0" brushRef="#br0" timeOffset="64375.59">23294 16671 0,'25'24'0,"-50"-48"0,74 73 16,-24-24 0,-25 25-1,-49 24 1,24 0 0,50-74 15,24 0-31,1-24 15,99-51 1</inkml:trace>
  <inkml:trace contextRef="#ctx0" brushRef="#br0" timeOffset="64839.35">23964 15976 0,'24'-25'15,"-48"50"-15,48-75 0,-24 26 0,0-1 16,25 25 0,50 0-16,-51 74 15,1 25 16,-74 25-15,24-49 0,0-75 15,75-25-15,-26-25-16,1-24 15,25-75 1,-50 75-16,25 24 15,-25 0-15,0 75 32,49 124-1,-24-99-31,25 24 16,-1-24-16,1-1 15</inkml:trace>
  <inkml:trace contextRef="#ctx0" brushRef="#br0" timeOffset="65322.36">24484 15133 0,'75'-50'0,"-150"100"0,324-125 15,-150 50 1,-50 25-16,26 0 16,-75 25-1,25 0-15,-50 74 31,25 0-15,0-24-16,25-26 16,49 125-1,-49-25 1,0 25 0,-50 24-1,0 0 1,0-24-1,50-25 1,-25-50 0,-25-24-1,-74-51 1,0-24 0</inkml:trace>
  <inkml:trace contextRef="#ctx0" brushRef="#br0" timeOffset="66154.17">25253 15926 0,'0'-24'16,"25"24"15,0 0-31,0 0 16,25-25-16,-1 25 15,26 0-15,49-25 16,-50 0-1</inkml:trace>
  <inkml:trace contextRef="#ctx0" brushRef="#br0" timeOffset="66388.73">25551 15728 0,'0'0'16,"0"-25"-16,-25 25 0,1 0 16,24 25-1,0 0 1,-25 49 0,25 50-1,-25 0 1,25-25-1,0-74 1</inkml:trace>
  <inkml:trace contextRef="#ctx0" brushRef="#br0" timeOffset="66789.7">26072 15108 0,'25'-25'0,"-50"25"31,0 25-31,-49 24 16,24 75 15,50 0-15,50 0-1,99-49 1,24-50 0,-73-25-1,-76-25 1,-24 0-1,-99-49 1,50 49-16,-26 25 16,26 0-1</inkml:trace>
  <inkml:trace contextRef="#ctx0" brushRef="#br0" timeOffset="67155.1">25998 16026 0,'0'0'16,"-25"24"0,50-24 15,74 0-15,-25-24-16,100-1 15,24-25 1,-49 25-1,-49 1 1,-76 24 0</inkml:trace>
  <inkml:trace contextRef="#ctx0" brushRef="#br0" timeOffset="67540.03">26072 16373 0,'-25'0'0,"50"0"0,-75 0 16,75 0-1,0 0 1,25 0-16,24-25 15,1 25-15,-26 0 16,26-25 0,-75 75 15,0 24-15,0 1-1,0 49 1,0 25-1,-25-1 1,25-98-16,0 24 16,0-49-1</inkml:trace>
  <inkml:trace contextRef="#ctx0" brushRef="#br0" timeOffset="67939.55">26643 16522 0,'0'-25'0,"0"50"16,0-75-16,49 25 0,1 0 15,49 1 1,-49 48-1,-50 26 1,0-25-16,-75 74 31,51-24-31,73-51 32,1-24-32,74 25 15,-75 0 1,-73 49 15,-51 1-15,1-1-1,-25-24 1,74-50-16</inkml:trace>
  <inkml:trace contextRef="#ctx0" brushRef="#br0" timeOffset="68322.7">27436 15381 0,'0'-50'31,"-49"75"0,-1 0-15,1 74-16,24 124 31,50-173-15,24-26-16,1 26 15,49-25 1,-24-25-16</inkml:trace>
  <inkml:trace contextRef="#ctx0" brushRef="#br0" timeOffset="68625.37">27809 15554 0,'0'0'0,"0"-25"16,0 1 15,-25-1-31,0 50 16,-25 24-1,1 26 1,49 24-1,0-25 1,49-24 0,1-50-16,-25 25 15,0-50-15,24 0 16,-49-25 0,-25-49 15,1 25-16,-26 24-15</inkml:trace>
  <inkml:trace contextRef="#ctx0" brushRef="#br0" timeOffset="68937.97">28081 15430 0,'25'-25'16,"-50"50"-16,25-74 15,-24 49-15,-26 0 16,-24 24 0,49 26-1,50 0 1,24 24-16,125 25 47,-174-74-47,25-25 0,-25 25 15,0 0-15,-25-1 16,-50 1 15,1 0-15,49-25-16</inkml:trace>
  <inkml:trace contextRef="#ctx0" brushRef="#br0" timeOffset="69272.34">28230 15505 0,'50'-50'16,"-100"100"-16,125-100 0,-75 25 16,25 0-1,-1 25 1,-24 50-1,0-25-15,0 24 16,0-24-16,25 50 16,0-26 15,0-24-15,-25 0-1,0 0 1,-25-1-16,-25 26 15,26-50 1</inkml:trace>
  <inkml:trace contextRef="#ctx0" brushRef="#br0" timeOffset="69723.87">28578 15505 0,'24'-50'0,"-48"100"0,73-125 16,-24 75-1,0-25-15,24 25 16,1 25 0,-25 25-1,-25 24 1,-25 1-1,25-26 1,25-74 31,0 1-47,-1-76 31,1 51-31,-25-1 16,25-24-1,-25 99 17,-25-1-17,50 76 1,0 24 0,0-75-16,0 1 15,24-1-15</inkml:trace>
  <inkml:trace contextRef="#ctx0" brushRef="#br0" timeOffset="69960.37">29347 15604 0,'0'-25'15,"0"0"1,74 0 15,-24 25-31,-1 0 16,-24-24 0,25 24-16,24 0 15</inkml:trace>
  <inkml:trace contextRef="#ctx0" brushRef="#br0" timeOffset="70256.36">30016 15008 0,'0'-24'16,"0"48"-16,-24-24 31,24 25-15,0 25-16,0 0 0,0-1 15,0 75 1,-25-25-1,25 25 1</inkml:trace>
  <inkml:trace contextRef="#ctx0" brushRef="#br0" timeOffset="70623.39">30364 15008 0,'0'0'0,"0"-24"16,25-1-16,-50 25 31,0 25-15,-50 24 0,26 75-1,24-24 1,25-51-16,50 50 31,-1-49-31,26-50 16,-50 0-1,-25-50 17,-25 1-17,-25-1 1,25 50-16,-24 0 15</inkml:trace>
  <inkml:trace contextRef="#ctx0" brushRef="#br0" timeOffset="70888.48">29744 15777 0,'-25'0'16,"174"0"31,-75 0-47,25-24 15,75 24-15,-75-25 16,-24 0-16,49 0 15,-50 0 1</inkml:trace>
  <inkml:trace contextRef="#ctx0" brushRef="#br0" timeOffset="71294.61">29793 16075 0,'0'0'15,"0"25"1,25-50-16,0 25 16,0-25-1,74 25-15,25-49 31,-99 49-15,-1 25 31,-24-1-31,25 76-1,0 98 1,-25-124-1,0 51 1,0-26 0</inkml:trace>
  <inkml:trace contextRef="#ctx0" brushRef="#br0" timeOffset="71705.9">30389 16249 0,'24'-25'15,"-48"50"-15,48-75 0,1 50 16,25-25-1,49 1 1,-49 24 0,-50 74-1,-50-49 1,25 0-16,0 24 16,1-24-1,24 0-15,99 24 31,-50-24-15,-49 0 0,-24 25-1,-76-25 1,26-1 0,24 1-16,26 0 15</inkml:trace>
  <inkml:trace contextRef="#ctx0" brushRef="#br0" timeOffset="72305.73">31331 15157 0,'-25'-49'16,"-24"24"15,24 25-16,0 25 1,25 24-16,0-24 16,50 25-1,-1-1-15,1 1 16,49 24 0,-74 26-1,-25-76-15,-50 26 16,-49-50-1,-25 25 1,75-25 0,24-25-1,50-25 1</inkml:trace>
  <inkml:trace contextRef="#ctx0" brushRef="#br0" timeOffset="72505.66">31604 15430 0,'0'-25'16,"-99"50"0,223-50-16,-99 25 15,-75 25-15,100-25 16,-50 25-16,24 25 16,-48 24-1,48 0 1,-24 1-1,0-50 1</inkml:trace>
  <inkml:trace contextRef="#ctx0" brushRef="#br0" timeOffset="72627.11">31629 15281 0,'0'0'0,"25"-24"0,-25-1 15,0 0 1</inkml:trace>
  <inkml:trace contextRef="#ctx0" brushRef="#br0" timeOffset="72988.32">31728 15430 0,'0'25'15,"50"74"17,-50-74-32,25-50 47,74-99-32,-50 75 1,-24 24-1,0 0 1,0 50 0,-50 0-1,25 74 1,0 25 0,0-25-1,25-49 1,0-50-16</inkml:trace>
  <inkml:trace contextRef="#ctx0" brushRef="#br0" timeOffset="73306.5">32323 15381 0,'50'-75'31,"-25"75"-31,0 0 16,-25 25 0,0 0-1,0 0-15,-25 74 16,25-50 0,50-24-1,-50 0 1,24 0-1,-48 24 1,-1-24 0,0 0-1</inkml:trace>
  <inkml:trace contextRef="#ctx0" brushRef="#br0" timeOffset="73727.67">32621 15455 0,'-99'74'0,"198"-148"0,-74 24 0,49 1 31,-49 24-31,0 25 16,0-25 0,-25 100-1,-50-1 1,1 0-1,24-24 1,25-25 0,25-25 15,24-50-15,26-49-1,-26 25 1,-24-1-16,-25 100 47,0 25-47,-25-26 15,25 100 1,50 0 0,-50-74-16,49 24 15,1-24 1</inkml:trace>
  <inkml:trace contextRef="#ctx0" brushRef="#br0" timeOffset="73846.23">33217 15802 0,'0'0'0,"0"-25"16</inkml:trace>
  <inkml:trace contextRef="#ctx0" brushRef="#br0" timeOffset="74472.45">31158 17340 0,'0'0'0,"49"0"31,-24 50 0,-25-25-15,0 99 0,-25 0-1,0-50 1,25-49 0,25-25-1,25 0 1,-1-50-1,75-49 1,100-99 0,49-50-1,-75 24 1,-74 100 0,-99 100-1,-25-1-15</inkml:trace>
  <inkml:trace contextRef="#ctx0" brushRef="#br0" timeOffset="74839.28">31604 17043 0,'25'-25'16,"-25"0"-1,25 25 17,-1 0-32,-24 25 15,0 49 1,25 1 0,-25-26-1,50-24 1,0-25-16,98-25 31,26-49-31,-100 24 16,26-24-16,98-100 15,-49 50 1,-75 50 0,-74 49-1</inkml:trace>
  <inkml:trace contextRef="#ctx0" brushRef="#br0" timeOffset="86825.43">6227 16770 0,'0'0'0,"0"-25"109,24 25-93,1-25-1,25 0-15,-1 1 16,1-1 0,24 0-1,-24 0 1,-25 25-1,0 0-15,-1 0 79,-24-25-79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47.8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32,'0'-8,"0"-11,0 14,0 16,8 22,2 22,0 24,-2 16,7 16,-1 12,7 2,-2-5,-2-6,-6-7,-4-14,-3-22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7:59.6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71 463,'30'-36,"-25"29,-1 1,1 0,1 0,-1 1,1 0,0-1,7-4,-12 10,-1 0,0 0,0-1,1 1,-1 0,0 0,0 0,1 0,-1 0,0-1,1 1,-1 0,0 0,1 0,-1 0,0 0,1 0,-1 0,0 0,1 0,-1 0,0 0,1 0,-1 0,0 1,1-1,-1 0,0 0,1 0,-1 0,0 1,0-1,1 0,-1 0,0 0,0 1,1-1,-1 0,0 0,0 1,4 18,-10 21,-19 41,-5-2,-68 133,91-196,13-26,17-32,36-64,5 2,4 3,4 3,142-147,-205 235,12-11,38-31,-54 48,1 0,0 0,0 1,0-1,0 1,0 1,1-1,0 1,-1 0,1 0,0 1,10-1,-14 2,0 1,0-1,0 0,0 1,0 0,0 0,0 0,0 0,0 0,0 0,-1 1,1 0,0-1,-1 1,3 3,0-1,-1 1,0 0,0 0,0 0,-1 1,6 10,0 5,-2 0,0 1,3 24,-9-43,22 138,7 33,45 82,-73-249,-1 0,0 0,0-1,0 1,-1 0,0 0,0 0,-1 0,0 0,-4 13,-8 10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00.0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43,'-8'0,"-11"0,-9 0,15 0,18 0,24 0,24 0,26-8,24-2,10-1,10 3,-16 3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00.3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0,'0'8,"8"3,11-1,10-2,16 6,9 0,10-2,11-11,1-6,3-2,-3 1,-8 0,-14 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00.7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 21,'0'-8,"-16"-3,-5 9,1 13,4 12,4 18,5 11,3 11,3 13,1 0,0-5,1 2,0-3,0-14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02.9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435 57,'1'-3,"-1"0,0 0,0 0,-1 0,1 0,-1 0,1 0,-1 0,0 0,0 0,0 1,-1-1,-2-5,3 7,-1 0,1 0,-1 0,1 0,-1 0,0 0,1 1,-1-1,0 0,0 1,1-1,-1 1,0 0,0 0,0 0,1 0,-1 0,0 0,0 0,0 0,0 1,1-1,-1 1,-2 0,-10 4,-1 0,1 1,0 1,1 0,0 1,-24 18,13-6,0 1,-28 33,33-31,0 1,2 0,1 2,1 0,1 0,-10 30,17-37,0 0,2 1,0 0,1 0,1 0,1 0,1 0,1 1,3 34,-1-47,-1 1,2-1,-1 1,1-1,0 0,1 0,-1 0,2-1,-1 1,1-1,0 0,1 0,10 10,-5-8,0 0,1-1,-1-1,2 0,-1 0,1-1,25 8,-17-8,0 0,1-1,38 3,-53-7,1 0,-1-1,1 0,-1-1,1 0,-1 0,0-1,1 1,-1-1,0-1,0 0,0 0,-1 0,10-6,-14 7,0 1,0-1,0 0,-1 1,1-1,-1 0,1 0,-1 0,1-1,-1 1,0 0,0 0,0-1,0 1,-1 0,1-1,-1 1,1-1,-1 1,0-1,0 1,0-1,0 1,0-1,-1 1,1-1,-1 1,1 0,-1-1,0 1,-2-3,0-2,-1 1,0-1,0 1,-1 0,0 1,0-1,0 1,-1 0,-7-6,-3 1,0 1,0 0,0 1,-1 1,0 0,-1 2,-35-8,12 7,0 1,-57 2,68 3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03.9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47 222,'0'5,"0"79,-19 143,-8-40,28-247,-2 23,2 0,5-40,0 52,1 0,1 0,2 1,0 0,1 0,2 1,18-26,-10 19,2 1,1 0,1 2,45-37,-51 49,1 0,1 1,0 1,1 1,0 1,41-14,-53 22,-1 1,1 0,0 0,0 1,0 1,0-1,0 1,15 3,-18-2,0 1,-1 0,0 0,1 1,-1-1,0 1,0 1,-1-1,1 1,-1 0,0 0,0 1,9 9,-10-9,0 1,0 0,0 0,-1 0,1 0,-2 1,1-1,-1 1,0 0,0-1,-1 1,1 7,-1-2,-1 0,0-1,-1 1,0 0,-1-1,-5 21,0-13,0 1,-1-2,-1 1,0-1,-2 0,0-1,-26 31,-25 8,38-35,12-6,12-15,0 0,0 0,0 0,-1 0,1 0,0 0,0 1,0-1,0 0,0 0,1 0,-1 0,0 0,0 1,0-1,0 0,0 0,0 0,0 0,0 0,0 0,0 0,0 1,0-1,0 0,0 0,1 0,-1 0,0 0,0 0,0 0,0 0,0 0,0 0,0 0,1 1,-1-1,0 0,0 0,0 0,0 0,0 0,1 0,-1 0,0 0,0 0,0 0,0 0,0 0,0 0,1-1,-1 1,0 0,32-8,-22 4,35-9,68-11,-96 21,0 1,1 1,-1 1,0 1,1 0,-1 1,23 5,-35-6,-1 1,1-1,0 1,-1 0,1 0,-1 0,0 0,0 1,1 0,-2-1,1 2,0-1,-1 0,1 1,-1 0,0-1,0 1,-1 1,1-1,-1 0,0 1,0-1,0 1,-1-1,1 1,-1 0,0 0,-1-1,1 1,-1 0,0 0,0 0,0 0,-1 0,0-1,0 1,0 0,-1 0,1-1,-1 1,-3 5,-2 2,0-1,0 0,-1 0,-1-1,0 0,0 0,-1-1,0 0,0-1,-18 10,-6 3,-1-2,-46 18,51-26,0 0,0-2,-40 6,53-12,0-1,-1 0,1-2,0 0,-1-1,1-1,-25-5,34 5,0-1,-1-1,1 0,1 0,-1 0,1-1,-1 0,1 0,1-1,-1 0,1 0,0 0,0-1,-8-13,-8-16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05.4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96,'0'8,"0"-6,0-10,16-4,13-1,10 3,14 2,7-4,8 6,1-2,-3-1,-5 2,-5 1,-4 3,-3 1,-1 1,-2 1,-7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05.8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138 83,'-8'-8,"-3"-11,1-10,-7 8,1 16,2 16,4 23,3 12,3 16,3 13,1 1,-8 5,-2-5,1-6,1-8,3-6,10-12,3-15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06.2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397 128,'0'-9,"-1"0,1 0,-1 1,-1-1,1 0,-2 0,1 0,-5-10,5 17,1-1,0 1,-1 0,0-1,1 1,-1 0,0 0,0 0,0 0,0 0,0 1,-1-1,1 1,-1-1,1 1,-1 0,1 0,-1 0,1 0,-1 1,0-1,0 1,1-1,-1 1,0 0,0 0,0 0,1 0,-1 1,0-1,-3 2,-3 1,0 0,1 1,-1 0,1 0,-1 1,2 0,-1 1,0-1,1 2,0-1,-8 11,-9 9,-32 51,38-50,1 2,2 1,1 0,-18 53,27-67,0 1,2-1,0 1,0 0,2-1,0 1,1 0,0 0,2 0,6 33,-4-39,0-1,1 0,1 0,-1 0,2-1,-1 1,1-2,1 1,-1-1,1 0,1 0,0-1,0 0,0-1,1 0,11 5,-7-3,1-2,0 1,0-2,0 0,1-1,-1-1,1 0,0-1,0-1,26-1,5-6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06.6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91,'-1'-24,"0"15,1 1,0-1,1 1,1-10,-2 17,0 0,0 1,1-1,-1 0,0 1,0-1,1 1,-1-1,0 0,1 1,-1-1,0 1,1-1,-1 1,1-1,-1 1,1-1,-1 1,1-1,-1 1,1 0,-1-1,1 1,0 0,-1 0,1-1,0 1,-1 0,1 0,0 0,-1 0,2 0,0 0,1 0,0 1,-1-1,0 1,1 0,-1 0,1 0,-1 0,3 2,6 4,-1 0,17 16,-3 2,-1 1,-1 1,-1 0,-2 2,-1 0,-1 2,17 41,-5 4,40 158,-50-145,14 140,-30-172,-1-1,-3 0,-15 97,13-135,0 0,-2-1,0 0,-1 1,0-2,-2 1,0-1,0 0,-2-1,0 0,0 0,-2-1,-16 16,-11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48.1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0 523,'1'-33,"0"0,3-1,1 1,1 1,2-1,1 1,1 1,2 0,1 0,26-42,-31 61,1 1,0 0,0 1,2 0,-1 1,1 0,0 1,21-13,-26 18,0-1,0 1,1 0,-1 1,1-1,-1 1,1 1,0-1,-1 1,1 0,0 1,0 0,0 0,0 0,0 1,-1 0,1 0,0 1,10 3,-12-2,0 0,0 1,0 0,0 0,-1 0,0 0,0 1,0-1,0 1,-1 0,0 1,0-1,0 0,0 1,-1-1,0 1,0 0,-1 0,0 0,1 9,1 6,-2 1,0 0,-1-1,-6 35,1-22,-2-1,-1 1,-16 41,17-57,-1 1,-1-1,-1-1,0 0,-1 0,-1-1,-14 15,22-27,1 0,-1 0,0 0,-1-1,1 0,0 0,-1 0,0-1,0 1,1-1,-1 0,-1 0,1-1,0 0,0 0,-1 0,-4 0,-24-7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07.6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21 212,'-1'0,"0"0,0 0,1 0,-1 0,0 0,0 0,1 0,-1-1,0 1,0 0,1 0,-1-1,0 1,1 0,-1-1,0 1,1-1,-1 1,1-1,-1 1,1-1,-1 1,1-1,-1 1,1-1,-1 0,1 1,0-1,-1 0,1 0,0 1,0-1,-1 0,1 1,0-1,0 0,0-1,0 0,0 0,0 1,1-1,-1 0,1 0,-1 0,1 0,0 0,-1 0,1 0,0 1,0-1,0 0,3-2,4-4,1 0,0 1,0 0,0 0,1 1,13-6,69-29,-77 35,24-10,81-20,-107 33,0 0,0 2,0-1,0 2,0 0,0 0,0 1,0 1,0 0,22 7,-29-7,0 1,0 0,0 0,-1 0,1 1,-1-1,0 1,0 1,0-1,0 1,-1-1,0 1,7 11,-6-8,-1 1,0-1,-1 1,1 0,-2 0,0 1,0-1,1 17,-2-5,-1 0,-1 0,-2-1,0 1,0 0,-2-1,-1 0,-8 21,-5 1,-1-1,-2-1,-2-1,-2-1,-1-1,-2-2,-43 43,65-72,4-2,0 0,0-1,-1 1,0-1,0 0,0 0,0-1,0 1,-1-1,1 0,-1 0,-5 2,10-4,0 0,0-1,-1 1,1 0,0 0,0 0,-1 0,1-1,0 1,0 0,0 0,-1-1,1 1,0 0,0 0,0-1,0 1,0 0,-1-1,1 1,0 0,0 0,0-1,0 1,0 0,0-1,0 1,0 0,0 0,0-1,0 1,0 0,0-1,1 1,-1 0,0-1,0 1,0 0,0 0,0-1,1 1,-1 0,0 0,0 0,1-1,7-15,1 0,0 1,1 0,1 1,0 0,1 0,25-21,-7 5,74-76,215-235,-274 284,-41 51,0 0,-1 0,0 0,0 0,0 0,-1-1,3-10,-5 17,1-1,-1 1,0-1,0 1,0-1,1 0,-1 1,0-1,0 1,0-1,0 1,0-1,0 0,0 1,0-1,0 1,-1-1,1 0,0 1,0-1,0 1,-1-1,1 1,0-1,0 1,-1-1,1 1,-1-1,1 1,0 0,-1-1,1 1,-1-1,1 1,-1 0,1-1,-1 1,-1 0,1 0,-1 0,1 1,0-1,-1 0,1 1,-1-1,1 1,0 0,0-1,-1 1,1 0,-2 1,-6 6,0 1,0 0,1 0,1 0,-1 1,1 0,1 1,-7 14,-4 12,-15 47,26-67,1-1,1 1,1 0,0 0,1 0,1 0,1 1,0-1,6 34,-4-39,2 0,-1 0,1-1,1 0,0 1,1-2,0 1,1-1,0 0,0 0,1 0,0-1,1-1,18 15,-14-13,2-1,-1-1,1 0,1-1,-1-1,1 0,0-1,1-1,-1 0,31 2,-20-4,-1-2,1 0,-1-2,1-1,-1-1,28-8,19-11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08.0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1 134,'0'-6,"1"1,0-1,0 0,0 1,1-1,0 1,0 0,0-1,1 1,-1 0,1 0,1 1,-1-1,1 0,-1 1,1 0,1 0,-1 0,0 1,1-1,0 1,0 0,0 0,0 1,0 0,0 0,10-3,-6 2,-1 1,1 0,0 0,0 1,0 0,0 1,0 0,0 0,-1 1,1 0,0 0,0 1,0 0,-1 1,1 0,-1 0,12 7,-14-6,0 0,-1 0,1 1,-1 0,0 0,0 1,0-1,-1 1,0 0,0 0,0 1,-1-1,0 1,0-1,-1 1,0 0,0 0,-1 0,1 1,-1-1,-1 0,0 15,-2-6,0 1,-1-1,-1 0,-1 0,0 0,-1 0,0-1,-1 0,-10 15,-4 3,14-25,1 1,0 0,1 0,0 0,0 1,1-1,0 1,1 0,0 1,-2 12,6-20,-1-1,0 0,1 0,-1 0,1 0,-1 0,1 0,0 0,0 0,0 0,0 0,0-1,1 1,-1 0,0-1,1 1,-1-1,1 1,0-1,-1 0,1 1,0-1,0 0,0 0,0 0,0-1,0 1,2 0,8 3,0-2,0 1,21 0,-27-2,52 0,0-2,0-3,94-18,-13 2,-89 14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09.0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1,'0'8,"0"-5,0 5,0 9,8 9,11 1,18-4,18-7,17-13,11-8,0-3,2 1,-5-8,-9 0,-8 2,-16 3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09.4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169 64,'0'-8,"-8"-3,-2-7,-8 0,-1 10,3 14,13 32,5 23,4 27,-8 22,-3 16,-1 11,-7 6,-2-5,2-11,-5-18,1-20,3-25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10.0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341 0,'-9'11,"1"0,0 0,0 1,-7 18,-1-1,-26 44,3 2,4 1,3 2,3 2,-19 90,5 86,37-200,3 1,8 93,-2-118,2 0,1 0,2 0,1-1,24 55,-23-63,2-2,1 0,1 0,0-2,1 1,2-2,0 0,31 25,-17-20,2-3,0 0,0-2,2-2,0-1,1-1,1-3,-1 0,2-3,-1-1,69 4,-57-14,-47 3,1 0,-1-1,0 0,1 0,-1 1,0-1,1-1,-1 1,0 0,0 0,0-1,0 0,0 1,0-1,2-2,5-20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17.5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514 13,'0'-1,"0"0,0 1,0-1,-1 0,1 1,0-1,-1 1,1-1,-1 1,1-1,0 1,-1-1,1 1,-1-1,1 1,-1-1,0 1,1 0,-1-1,1 1,-1 0,0-1,1 1,-1 0,1 0,-1 0,0 0,1 0,-1 0,0 0,0 0,1 0,-1 0,0 0,1 0,-1 0,1 0,-1 1,0-1,1 0,-1 0,0 1,-31 10,22-4,0-1,0 1,1 1,0 0,0 0,1 1,-10 13,-47 76,24-36,-110 172,129-192,1 0,2 1,-25 86,41-115,0-1,0 1,2 0,-1 0,2 0,1 20,0-28,-1 0,2 0,-1 0,1 0,0 0,0-1,1 1,-1-1,1 1,1-1,-1 0,1 0,-1 0,2 0,-1-1,8 7,-1-4,0 0,1 0,0-1,1-1,-1 0,1 0,0-1,0-1,0 0,16 1,-18-3,-1 0,0-1,1 0,-1 0,0-1,1 0,-1-1,0 0,0-1,0 0,0-1,-1 0,16-8,-20 9,-1-1,1 1,-1-1,0 0,0 0,-1 0,1 0,-1-1,0 1,0-1,0 0,0 0,-1 0,0 0,0-1,-1 1,1 0,-1-1,0 1,-1-1,1 0,-1 1,0-1,-1 1,1-1,-1 1,0-1,-1 1,1-1,-1 1,0 0,0 0,-1 0,1 0,-1 0,0 0,0 1,-1 0,0-1,1 1,-2 0,-3-3,-1 1,0 0,0 1,0 0,0 0,-1 1,0 0,0 1,0 0,0 1,0 0,-1 0,1 1,-1 0,1 1,-15 2,-8 6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18.2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156 278,'-12'27,"-5"27,-17 64,9-36,-25 150,50-229,-4 25,4-27,0 0,0-1,0 1,0-1,0 1,0 0,0-1,-1 1,1 0,0-1,0 1,0-1,-1 1,1 0,0-1,-1 1,1-1,-1 1,1-1,0 1,-1-1,1 1,-1-1,1 0,-1 1,1-1,-2 1,-1-19,2-45,2-1,4 1,2 0,3 0,19-67,-21 106,1 1,1 1,0-1,2 2,1-1,0 2,2 0,0 0,1 1,1 1,1 1,0 1,1 0,1 1,0 1,1 1,1 1,29-12,-45 21,1 1,0 0,1 0,-1 0,0 1,0 0,1 0,-1 1,0 0,1 0,9 2,-14-1,0 0,1 0,-1 0,0 1,0-1,0 1,0 0,0 0,0 0,-1 0,1 0,-1 1,1-1,-1 1,0 0,0 0,0 0,0 0,-1 0,1 0,-1 0,0 0,0 0,0 1,0-1,0 4,2 11,-1 1,-1-1,-1 1,-1-1,0 1,-2-1,0 0,-8 28,-1-7,-1-1,-34 67,-4-16,51-89,-1 1,1-1,0 1,0-1,-1 1,1-1,0 1,0-1,0 1,0-1,0 1,0-1,0 1,0-1,0 1,0-1,0 1,0-1,0 1,0-1,0 1,1-1,-1 1,0-1,0 1,1-1,-1 1,0-1,1 0,-1 1,0-1,1 1,-1-1,0 0,1 0,-1 1,1-1,-1 0,1 1,-1-1,1 0,-1 0,1 0,-1 0,1 0,-1 0,1 1,-1-1,1 0,-1 0,1 0,-1-1,1 1,-1 0,1 0,0 0,40-5,-32 3,24-3,4-1,65-3,-93 9,0 0,0 1,0-1,0 2,-1-1,1 1,0 1,0 0,-1 0,0 0,1 1,11 8,-16-9,-1-1,0 1,0 0,0 0,0 0,0 0,-1 1,1-1,-1 1,0-1,0 1,-1 0,1 0,-1 0,1 0,-1 0,0 4,-1-2,1 0,-2 0,1 0,-1 0,0 0,0 0,0-1,-1 1,0 0,-5 9,-2 1,0-1,-1-1,0 0,-2 0,1-1,-2-1,-15 14,10-12,-2 0,1-2,-2 0,1-1,-2-1,-29 10,34-14,0-2,-1 1,1-2,0-1,-1 0,0-1,0-1,-34-4,44 3,1 0,0-1,1 0,-1-1,0 1,1-1,-1-1,1 1,0-1,0 0,0 0,-7-9,-13-18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19.2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57 1,'-7'0,"-12"0,-2 8,11 11,15 3,22-4,16-4,15-4,14-13,3-4,5-3,-3 2,-8-7,-6-1,-7 3,-4 3,-19 4,-15 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19.6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21,'0'-8,"-8"-3,-3 9,0 13,3 20,2 13,2 15,-6 14,-1 10,1-1,2 1,-5-4,7-9,5-16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21.4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224 37,'0'-5,"0"-18,0 23,0-1,0 1,0 0,0 0,0-1,1 1,-1 0,0 0,0-1,0 1,0 0,0 0,-1-1,1 1,0 0,0 0,0-1,0 1,0 0,0 0,0-1,0 1,0 0,-1 0,1 0,0-1,0 1,0 0,0 0,-1 0,1 0,0-1,0 1,-1 0,1 0,0 0,0 0,0 0,-1 0,1 0,0 0,0 0,-1 0,1-1,0 1,0 0,-1 1,1-1,0 0,0 0,-1 0,1 0,0 0,0 0,-1 0,1 0,0 0,0 0,-1 1,1-1,0 0,0 0,-10 11,1 0,0 0,0 1,2 0,0 1,-9 19,0 0,-8 9,3 2,1 1,3 0,1 1,-13 61,28-97,-1 0,1 0,1 1,0-1,0 0,1 1,0-1,1 0,3 12,-4-18,0 0,1 1,-1-1,1 0,0 0,0 0,0 0,0 0,1-1,-1 1,1-1,-1 1,1-1,0 0,0 0,0 0,0 0,1-1,-1 1,0-1,1 0,-1 0,1 0,-1 0,7 0,3-1,0 0,-1-1,1-1,0 0,-1 0,0-1,1-1,-1 0,-1 0,1-2,-1 1,15-11,-1 0,-1-1,-1-1,-1-1,25-27,6-14,17-18,-57 69,-9 14,-9 24,4-23,-41 151,-13 54,47-169,2-1,1 1,1 46,4-85,0 1,0-1,1 1,-1 0,1-1,0 1,0-1,0 0,0 1,1-1,2 6,-2-8,-1 1,0-1,0 0,0 0,1 0,-1 0,0 0,1 0,-1-1,1 1,-1 0,1-1,0 1,-1-1,1 1,0-1,-1 0,1 0,0 0,-1 0,1 0,0 0,-1 0,4-1,25-8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48.5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11,'0'-8,"7"6,4 10,-1 13,-2 18,-2 19,-2 15,-3 12,8 7,3-5,-2-8,6-10,0-8,5-15,8-16,-2-12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21.8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414 114,'3'-32,"-2"25,0 0,0 1,-1-1,0 0,0 0,0 1,-3-12,3 17,-1 0,1 1,-1-1,1 0,-1 0,1 0,-1 0,1 0,-1 0,0 1,0-1,1 0,-1 1,0-1,0 0,0 1,0-1,0 1,0-1,0 1,-1-1,-1 1,0 0,0-1,0 1,1 1,-1-1,0 0,0 1,0-1,0 1,1 0,-5 2,-10 4,0 2,1 0,1 0,-1 2,1 0,1 0,-26 28,18-15,2 1,0 1,-29 51,32-47,2 0,1 2,1 0,2 0,1 1,-7 42,16-63,0 0,0 1,1-1,0 1,2-1,-1 0,1 1,8 22,-7-27,0 0,1 0,1 0,-1 0,1-1,1 0,-1 0,1 0,1-1,-1 1,1-2,0 1,13 8,-1-4,0-1,1-1,0 0,0-2,0 0,1-1,0-1,0-1,0-1,34-1,-8-3,1-1,-1-3,77-20,-46 4,-13 3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22.2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0 172,'0'-8,"8"-2,11 0,9 2,9 2,14 2,6 2,9-6,10-3,8 1,5-6,5 0,-7 2,-10-4,-10 1,-16 3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22.5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280 48,'-8'0,"-3"-7,-7-4,-1-7,-5 7,2 13,3 23,6 23,6 19,2 14,-4 10,-2 5,-6 2,-9 0,1-7,4-13,6-10,5-18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22.9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303 11,'0'-8,"0"5,-8 12,-3 11,0 19,-5 19,-9 15,-7 12,1 7,-2 4,-3 1,5-7,7-11,-1-20,5-18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23.3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1 421,'24'-48,"18"-52,-32 70,2 1,2 0,29-47,-38 67,1 1,0 0,0 0,1 1,-1-1,2 2,-1-1,1 1,0 0,1 0,-1 1,1 0,0 1,0 0,19-6,-18 9,0 1,-1 0,1 0,0 1,-1 0,1 0,-1 1,1 0,14 7,2 1,0 2,27 16,-27-12,-1 1,0 1,-2 1,0 2,-1 0,-1 1,-1 1,-1 1,21 33,-28-37,-1 1,-1 0,0 1,-2-1,0 2,-1-1,-2 1,0 0,-2 0,0 0,-2 1,-2 42,0-54,-1-1,0 1,-1-1,0 1,-1-1,0 0,-1-1,0 1,0-1,-2 0,1 0,-1-1,-10 12,4-9,0 0,0-1,-1-1,0 0,-1-1,0-1,0 0,-21 7,-7-1,-1-3,0-1,-1-2,0-1,0-3,-46-2,36-3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23.7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358 37,'0'-2,"0"0,0 0,0-1,0 1,1 0,-1-1,1 1,-1 0,1 0,0 0,0 0,0-1,2-1,-3 4,0-1,1 1,-1 0,0-1,1 1,-1 0,0 0,1 0,-1-1,0 1,1 0,-1 0,1 0,-1 0,0 0,1 0,-1 0,1 0,-1 0,1 0,-1 0,0 0,1 0,-1 0,1 0,-1 0,1 1,15 14,-4 4,0-1,-2 2,-1-1,10 29,22 90,-30-98,44 197,-50-204,-2 0,-1 0,-2 0,-1 0,-8 46,1-38,-2-1,-1 0,-3 0,-1-2,-1 0,-3 0,-1-2,-40 57,30-55,-1-2,-2 0,-2-3,-1 0,-1-3,-1-1,-49 28,24-22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24.3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1 100,'8'-1,"0"0,-1 0,1 0,13-5,11-3,3 5,-1 0,1 2,-1 2,36 3,-10 4,86 21,-128-24,-1 1,-1 1,1 0,-1 1,0 1,0 0,-1 2,22 16,-30-20,0 0,0 1,-1 0,0 0,-1 0,0 1,0-1,0 1,-1 1,0-1,-1 0,1 1,-2 0,1 0,-1 0,-1 0,0 0,0 10,-1-1,-1 1,-1 0,-1 0,-1-1,0 0,-1 1,-1-2,-1 1,-14 26,10-25,-1 1,-1-2,0 1,-2-2,0 0,-1-1,-26 21,21-24,21-13,0 0,-1 0,1 0,0 0,0-1,0 1,-1 0,1 0,0 0,0 0,0-1,0 1,0 0,0 0,0 0,-1 0,1-1,0 1,0 0,0 0,0-1,0 1,0 0,0 0,0 0,0-1,0 1,0 0,0 0,0-1,0 1,0 0,0 0,1 0,-1-1,0 1,0 0,0 0,0 0,0-1,0 1,0 0,1 0,-1 0,0 0,0-1,29-40,204-211,-64 74,-86 91,-34 37,49-66,-97 114,-4 4,-11 8,-18 19,7-2,1 1,2 1,1 1,1 1,2 1,1 1,1 0,2 1,-11 41,22-59,-1-1,2 1,0 0,1 0,2 28,-1-37,1-1,0 1,0-1,1 0,0 1,0-1,0 0,1 0,0-1,0 1,0 0,1-1,0 0,0 0,0 0,1 0,6 5,0-3,1 0,0 0,0-1,1-1,0 0,0-1,0 0,24 4,-3-4,1-1,42-1,-12-5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25.8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0 152,'83'-2,"112"-15,-165 13,217-38,-191 30,0 3,1 2,71 1,-117 7,0-1,-1 0,1-1,0 0,-1-1,1 0,-1-1,0 0,1-1,-1 0,-1 0,12-7,1-7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26.2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192 48,'-8'0,"-2"-8,-9-3,0-7,3 8,4 12,4 15,3 20,-5 20,-1 24,2 23,1 17,-4 4,-2-3,-5-14,8-18,13-24,8-24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28.7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55 55,'1'-2,"-1"0,1 0,0 0,0 0,0 0,0 0,0 0,0 0,1 1,-1-1,1 0,-1 1,1-1,-1 1,1 0,0-1,0 1,0 0,0 0,0 0,0 0,4-1,4-1,0-1,0 1,16-2,-18 4,0 0,0 0,0 1,1 0,-1 1,0 0,0 0,0 1,0 0,0 0,0 1,0 0,-1 0,8 5,-6-2,-1-1,0 2,-1-1,0 1,0 1,0-1,-1 1,0 0,0 0,6 13,-4-3,-1-1,0 1,-1 1,-1-1,-1 1,0 0,-2 0,0 0,-1 0,-1 0,-4 33,-2-21,-1 0,-2-1,-1 0,-1-1,-2 0,-1 0,-26 41,12-30,0-1,-3-2,-1 0,-44 38,61-62,-7 6,-29 32,51-50,-1 0,1-1,-1 1,1-1,-1 1,1 0,-1-1,1 1,0 0,-1-1,1 1,0 0,-1 0,1-1,0 1,0 0,0 0,0-1,0 2,10 3,25-11,-31 5,75-17,-6-1,1 4,129-10,-58 25,-105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48.8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1 417,'0'-2,"0"0,1 1,-1-1,1 0,-1 0,1 1,0-1,0 0,-1 1,1-1,0 1,0-1,1 1,-1-1,0 1,0 0,2-2,29-19,-23 16,83-50,-42 26,-2-1,66-55,-107 79,-1 0,0 0,0 0,0 0,-1-1,0 0,-1 0,6-14,-9 20,0 0,-1 0,1 0,0 0,-1-1,1 1,-1 0,0 0,0 0,0-1,0 1,0 0,0 0,-1 0,1 0,-1 0,1-1,-1 1,0 0,0 0,0 0,0 0,0 1,0-1,-1 0,1 0,-1 1,1-1,-1 1,1-1,-1 1,0 0,0 0,0-1,0 1,0 0,0 1,0-1,0 0,0 1,-3-1,-1 0,-1 0,0 0,0 1,0 0,0 1,1 0,-1 0,0 0,1 1,-1 0,1 0,-1 0,1 1,0 0,0 0,0 1,-6 4,-4 4,0 0,1 1,0 0,-23 28,27-27,0 0,1 1,1 0,0 0,1 1,1 0,1 1,0-1,1 1,-3 19,6-28,1 1,1 0,0 0,0 0,1 0,0 0,0 0,1 0,0-1,1 1,-1-1,2 1,-1-1,1 0,1 0,-1-1,1 1,1-1,-1 0,1-1,12 12,-5-8,1 0,-1-1,1-1,1 0,-1-1,1 0,1-1,-1-1,1 0,0-1,0-1,23 1,-6-2,-1-1,0-2,1-1,-1-2,41-9,0-6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29.1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393 23,'-3'-2,"0"-1,0 1,-1 0,1 0,-1 0,0 0,1 1,-1-1,0 1,0 0,0 0,0 1,0-1,0 1,0 0,0 0,0 0,0 0,0 1,0-1,0 1,-5 2,-2 0,1 1,-1 0,1 1,0 0,0 0,-17 13,8-1,1 0,0 0,1 2,1 0,1 1,1 1,-22 42,26-44,1 1,1 1,1-1,1 1,0 1,2-1,0 1,2-1,0 32,2-46,1 1,-1-1,2 0,-1 0,1 0,0 0,0 0,1 0,0-1,0 1,1-1,0 0,0 0,0 0,1 0,0-1,0 0,10 8,-6-6,1-1,0-1,0 1,1-2,-1 1,1-2,0 1,0-1,0-1,1 0,13 0,6-1,1-1,0-2,47-8,3-6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29.5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0,'0'8,"8"3,11-1,9 6,17 0,16-2,22-4,21-4,9-2,0-2,-1-10,-22-3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29.8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134 29,'0'-7,"-9"-4,-10 1,-2 10,3 12,4 13,4 18,5 18,2 22,2 13,1 14,-7 5,-2-2,-1-3,3-13,10-23,4-24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30.3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1 224,'30'-33,"-22"22,2 0,18-16,-24 24,0 1,1-1,-1 0,1 1,-1 0,1 0,0 0,-1 1,1 0,0-1,9 1,-9 1,0 0,0 0,0 1,0 0,0 0,0 0,0 0,0 1,0 0,-1 0,1 0,0 1,-1 0,0-1,0 2,0-1,0 0,0 1,-1 0,1-1,-1 1,0 1,0-1,-1 0,1 1,1 5,3 6,0 0,-1 1,-1-1,0 1,-2 1,3 25,-4-16,-1 1,-2-1,-1 0,-9 46,-36 103,46-175,-1 7,0 0,0-1,0 1,0 12,2-19,0 1,0-1,0 0,0 1,0-1,0 0,0 1,1-1,-1 0,0 0,1 1,-1-1,1 0,0 0,-1 0,1 1,0-1,0 0,-1 0,1 0,0 0,0 0,0-1,0 1,0 0,1 0,-1-1,0 1,0-1,0 1,1-1,-1 1,0-1,3 1,15 0,-1-1,1-1,0 0,0-1,-1-2,22-5,-1 1,237-48,-198 37</inkml:trace>
  <inkml:trace contextRef="#ctx0" brushRef="#br0" timeOffset="1">1272 84,'8'-8,"2"-11,0-10,-2 7,-2 17,-2 24,-2 25,-9 21,-4 16,1 10,1 5,-5 3,-1-8,3-11,-5-20,0-27,3-20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30.7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1 380,'22'-47,"-3"-2,23-82,-39 120,1 0,0 0,1 1,0-1,1 1,0 0,0 0,13-14,-15 20,-1 0,1 1,0-1,0 1,1-1,-1 1,1 0,0 1,-1-1,1 1,0 0,0 0,1 1,-1-1,0 1,1 0,-1 1,0-1,1 1,7 1,5 2,-1 1,0 1,0 1,0 1,-1 0,25 15,88 65,-68-40,-2 4,-3 2,73 86,-114-120,0 1,-1 1,-2 1,0 0,-1 0,10 29,-18-41,0 0,0 0,-1 1,0-1,-1 0,0 1,0-1,-1 1,-1-1,0 0,0 1,-1-1,0 0,-1 0,0 0,-1 0,-6 13,2-11,-1 1,0-1,-1-1,0 0,-1 0,0-1,-1-1,-15 11,-13 5,-57 26,16-14,-1-4,-2-3,-126 27,130-45,21-9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31.1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355 115,'0'-5,"0"-1,1 1,0 0,0-1,0 1,0 0,1 0,0 0,0 0,0 0,1 0,-1 0,1 1,1-1,-1 1,0 0,5-4,-5 5,0 1,0 0,1 0,-1 0,0 0,1 0,-1 1,1-1,0 1,0 0,-1 0,1 1,0-1,0 1,0 0,-1 0,1 0,0 0,0 0,0 1,0 0,-1 0,1 0,6 3,-1 1,0 0,0 0,0 1,-1 0,0 1,0 0,-1 0,1 1,-2 0,1 0,8 16,5 10,27 63,-44-88,37 86,-5 2,-4 1,28 163,-54-231,-1 0,-2 0,-1 1,-2-1,-1 1,-9 48,8-62,-2-1,0 1,-1-1,-1 0,0 0,-1-1,-1 0,0 0,-1-1,0 0,-2-1,1 0,-16 12,-1-4,0-1,-1-2,-1-1,0-1,-2-2,-48 16,-7-4,-106 18,33-16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31.5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527 0,'-3'1,"-1"-1,1 1,-1-1,1 1,0 0,-1 0,1 1,0-1,0 1,0 0,0-1,-5 5,-30 30,37-34,-23 26,1 1,1 1,-19 35,-48 104,83-157,-40 89,4 1,6 3,3 1,-27 164,52-225,3 0,1 1,3-1,1 1,11 73,-8-98,1 1,2-1,0 0,1-1,0 1,2-1,1-1,0 0,1 0,1-1,1 0,1-1,25 24,24 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32.2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12 269,'-6'-43,"4"38,1 0,0 0,0 0,1-1,-1-9,2 12,-1 0,1 1,0-1,-1 1,1-1,0 1,1 0,-1-1,0 1,1 0,-1 0,1 0,0 0,-1 0,1 0,3-2,6-4,1-1,1 2,-1 0,1 0,0 1,26-8,89-17,-109 27,34-8,151-24,-197 35,0 0,0 1,1 0,-1 0,0 1,0 0,1 0,10 4,-14-4,0 1,0 0,-1 1,1-1,0 0,-1 1,0 0,0 0,0 0,0 0,0 0,-1 1,1-1,-1 1,4 7,1 6,0 0,-1 1,-1 0,5 31,4 81,-5-28,10 17,5 0,6-2,51 134,-25-103,92 263,-118-313,-5 1,16 130,-32-145,0 116,-10-173,0-1,-2 1,-1-1,-1 0,-1 0,-2 0,0-1,-19 39,21-53,-1-1,0 0,0 0,-1-1,0 0,0 0,-1-1,0 0,-1 0,0-1,0 0,0-1,-1 0,0-1,0 0,-1-1,1 0,-16 3,10-4,0-1,0-1,-1 0,1-1,0-1,0 0,-1-1,1-2,1 1,-1-2,0 0,-17-8,-29-18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32.7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146 425,'1'-5,"-1"0,1 1,0-1,0 0,0 1,1-1,0 1,-1 0,2 0,-1 0,0 0,1 0,0 0,0 0,0 1,0-1,0 1,1 0,0 0,-1 0,1 1,0-1,0 1,1 0,6-3,12-3,0 0,0 1,41-6,-51 11,39-7,-8 3,55-18,-88 21,0 0,0-1,-1-1,0 0,0 0,0-1,-1 0,0-1,0 0,11-11,-18 15,1 0,0-1,-1 1,1 0,-1-1,0 0,0 1,-1-1,1 0,-1 0,0 0,0 0,0 0,0 0,-1 0,1 0,-1 0,0 0,0-1,-1 1,1 0,-1 0,0 0,-2-5,0 4,1 0,-1 1,0-1,0 1,0 0,-1 0,1 0,-1 0,0 1,0-1,-1 1,1 0,-1 0,1 1,-1-1,0 1,0 0,-9-2,-5 0,0 1,0 0,0 2,-1 0,1 1,0 1,-1 1,1 1,0 1,0 0,1 1,0 1,-1 1,2 1,-24 12,20-8,0 1,0 1,1 0,1 2,0 0,2 1,-1 1,2 1,1 0,0 1,-20 36,25-35,1 1,1 0,0 0,2 1,0-1,2 1,1 0,0 1,2-1,1 1,0-1,5 27,-3-36,1 0,1-1,0 1,0-1,1 0,1 0,1 0,-1-1,2 0,0 0,0-1,1 0,0-1,1 0,0 0,1-1,0 0,0-1,1 0,0-1,18 8,-3-4,1-2,0-1,0-1,0-1,1-2,0-1,40 0,-6-5,1-3,82-16,-69 4,0-3,-2-4,140-64,-89 24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33.2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40 341,'-5'-7,"1"-1,0 1,0-1,1 0,0 0,0-1,1 1,0 0,0-1,1 0,0-9,-1 3,0 7,1-1,1 1,-1 0,1 0,1 0,0-1,0 1,4-15,-3 17,0 2,1-1,-1 0,1 0,0 1,1-1,-1 1,1 0,0 0,0 0,0 1,0-1,1 1,8-5,3 1,0 0,0 1,0 0,0 1,1 1,0 1,0 0,0 2,0-1,0 2,1 1,-1 0,0 1,32 7,-37-5,0 0,1 0,-2 1,1 0,0 1,-1 1,0-1,-1 2,12 9,-15-10,-1-1,0 1,0 0,0 1,-1 0,0 0,-1 0,0 0,0 1,0-1,-1 1,-1 0,3 15,-4-13,0 0,-1 1,0-1,-1 1,-1-1,0 0,0 0,-1 0,0 0,-1 0,0 0,-8 13,-9 13,-50 67,41-63,29-40,-24 37,25-37,-1 0,0 1,0-1,0 0,1 0,-1 1,0-1,1 1,0-1,-1 0,1 1,0-1,-1 1,1-1,0 1,0-1,0 1,1-1,-1 1,0-1,0 0,1 2,0-2,0-1,0 0,0 0,0 0,0 0,0 0,0 0,1 0,-1 0,0 0,0 0,0 0,0-1,0 1,0 0,0-1,0 1,-1-1,1 1,0-1,0 0,1 0,24-16,-2-1,0 0,-1-2,-1-1,0-1,27-37,100-158,-123 174,-6 10,1 0,1 2,49-52,-51 69,-19 14,-1 0,1 0,-1 0,0 0,1 0,-1 0,0 0,1 0,-1 0,0 0,1 0,-1 0,0 1,1-1,-1 0,0 0,1 0,-1 0,0 1,1-1,-1 0,0 0,0 1,0-1,1 0,-1 1,0-1,0 0,0 0,1 1,-1-1,0 0,0 1,1 3,-1 1,1-1,-1 0,0 0,0 1,0-1,-2 7,-6 40,2 1,2 0,3 0,6 61,-3-98,0 1,1-1,0 0,2 0,0-1,0 1,1-1,1 0,0-1,1 0,1 0,0 0,0-1,1-1,1 1,0-2,0 1,24 15,24 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49.2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62,'0'-1,"0"1,0-1,-1 0,1 0,0 1,0-1,1 0,-1 1,0-1,0 0,0 1,0-1,1 0,-1 1,0-1,0 1,1-1,-1 0,1 1,-1-1,0 1,1-1,-1 1,1-1,-1 1,1 0,-1-1,1 1,0-1,-1 1,1 0,0 0,-1-1,1 1,-1 0,1 0,0 0,0 0,-1 0,1 0,0 0,-1 0,1 0,0 0,1 0,0 1,0-1,-1 1,1 0,0-1,-1 1,1 0,-1 0,1 0,-1 0,1 0,-1 1,0-1,0 0,1 1,0 1,2 6,-1 0,0 0,-1 0,0 1,0-1,-1 0,0 1,-1-1,0 1,-3 16,2-2,-2 38,0 34,2-95,1-1,0 1,0-1,0 1,0-1,0 1,0-1,0 1,0-1,0 1,0-1,0 1,0-1,0 1,0-1,1 1,-1-1,0 1,0-1,0 0,1 1,-1-1,0 1,1-1,-1 0,0 1,1-1,-1 0,0 1,1-1,-1 0,1 1,-1-1,0 0,1 0,-1 0,1 1,-1-1,1 0,-1 0,1 0,0 0,20-13,6-11,-1-1,25-31,-25 26,49-43,-60 60,2 0,-1 2,33-18,-44 27,1 0,-1 0,0 0,0 1,1-1,-1 1,1 1,7-1,-10 1,0 0,0 1,-1-1,1 1,0 0,-1-1,1 1,0 0,-1 1,1-1,-1 0,1 1,-1-1,0 1,0 0,0 0,3 3,-1 0,-1 1,0-1,0 1,0 0,-1 0,0 0,0 0,-1 0,1 0,-1 0,-1 1,1-1,-1 0,0 1,0-1,-1 1,0-1,0 0,-3 8,-3 11,0 0,-2-1,-15 30,17-38,12-20,16-27,10-22,1 0,37-49,-59 89,1 0,0 1,0 0,2 1,-1 0,1 1,1 0,26-13,-36 20,1 1,-1 0,1 0,0 1,0-1,0 1,0 0,0 0,0 1,0 0,0 0,0 0,0 0,0 1,0-1,0 1,0 1,-1-1,1 1,0 0,-1 0,1 0,-1 0,1 1,-1 0,0 0,0 0,-1 0,1 1,0 0,-1-1,0 1,4 7,-2-1,0 1,0 1,-1-1,0 1,-1 0,-1 0,0 0,0 0,-1 0,-1 0,0 0,-1 0,0 0,-1 0,-3 14,-5 14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1:07.7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75 82,'-75'0,"75"0,0 0,0 0,0 0,0 0,0 0,1 0,-1 0,0 0,0 0,0 0,0-1,0 1,0 0,0 0,0 0,0 0,0 0,0 0,0 0,0 0,0 0,0 0,0 0,0 0,0 0,0 0,0 0,0 0,0-1,0 1,0 0,0 0,0 0,0 0,0 0,0 0,0 0,0 0,0 0,0 0,0 0,0 0,0 0,0 0,0 0,0 0,0 0,-1-1,1 1,0 0,11-5,17-7,4 0,-6 2,1 0,0 2,0 1,50-6,-71 12,-1 1,1 0,-1 0,1 0,-1 0,1 1,-1 0,0 0,1 1,-1-1,0 1,0 0,0 1,0-1,0 1,-1 0,1 0,-1 1,0-1,0 1,0 0,0 0,-1 0,1 0,-1 1,0 0,0-1,-1 1,0 0,0 0,2 6,0 7,0 1,-1 0,-1 0,-1 0,0 0,-4 24,2-16,3 42,-2-68,0-1,0 1,0-1,0 1,0-1,0 1,1-1,-1 1,0-1,0 1,0-1,1 1,-1-1,0 1,0-1,1 1,-1-1,0 0,1 1,-1-1,1 1,-1-1,0 0,1 1,-1-1,1 0,-1 0,1 0,-1 1,1-1,-1 0,1 0,0 0,20-7,15-22,-36 29,36-34,1 1,1 2,2 1,0 3,58-30,-91 54,1 1,-1 0,1 0,-1 0,1 1,0 0,-1 0,1 1,0 0,-1 1,1-1,0 1,-1 1,1 0,0 0,-1 0,0 1,0 0,0 0,10 7,-11-7,0 1,-1 0,0 0,0 1,0-1,0 1,-1 0,1 0,-1 1,-1-1,1 1,-1 0,0 0,0 0,-1 0,1 1,-2-1,1 1,-1-1,0 1,0 0,0-1,-1 13,-2-6,1-1,-2 1,0-1,0 0,-1 0,0 0,-1 0,-1 0,0-1,0 0,-1-1,-14 17,-11 14,-66 74,83-100,-1 0,0-2,0 0,-2 0,-19 10,-3 0,24-13,0 0,0-2,-1 0,-23 7,26-13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49.1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49 1,'0'8,"0"11,0 10,-8 16,-3 8,1 4,2 8,2 0,3-2,1 4,9-2,3-3,1 3,-3-1,7-3,-1-5,-2-11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49.5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0 279,'1'-10,"0"0,1 0,0 0,0 0,1 0,1 0,-1 1,2 0,-1-1,1 1,1 1,-1-1,1 1,1 0,0 0,13-11,-6 6,1 1,0 1,1 0,0 1,1 1,0 1,0 0,21-6,-23 10,1 0,0 1,0 1,1 0,-1 2,0-1,0 2,1 0,-1 1,0 1,0 0,0 2,29 10,-34-10,-1 0,1 1,-1 0,0 1,0 0,-1 0,0 1,0 0,-1 0,0 1,0 1,-1-1,0 1,-1 0,0 1,-1-1,0 1,0 0,3 17,-5-15,-1 1,0 0,-1 0,-1 0,0-1,-1 1,-1 0,0 0,0-1,-2 1,1-1,-2 0,0 0,-1 0,0 0,0-1,-16 21,0-5,0-1,-2-2,0 0,-2-1,-56 39,61-49,0-1,-1-1,-32 14,6-9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50.0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 20,'0'-1,"0"0,0 1,0-1,0 0,0 0,-1 1,1-1,0 0,0 0,0 1,-1-1,1 0,0 1,-1-1,1 0,-1 1,1-1,-1 1,1-1,-1 0,1 1,-1-1,1 1,-1 0,0-1,1 1,-1-1,0 1,1 0,-1 0,0-1,0 1,1 0,-1 0,0 0,0 0,0 0,-1 0,0 0,1 0,-1 0,0 1,1-1,-1 0,0 1,1 0,-1-1,1 1,-1 0,1 0,-1 0,1 0,-1 0,-1 2,-3 5,0 0,0 0,1 1,0-1,0 1,1 0,0 1,1-1,0 1,1-1,0 1,0 0,1 0,0 0,1 0,0 0,0 0,1 0,3 14,-2-17,-1-1,1 1,0 0,0-1,1 0,0 1,0-1,1 0,0 0,0-1,0 1,0-1,1 0,0 0,0 0,1-1,-1 0,1 0,0 0,0-1,0 1,0-2,1 1,-1-1,1 0,0 0,-1 0,14 0,-10-1,-1-1,1-1,-1 0,1 0,-1-1,0 0,0 0,1-1,-2-1,1 1,0-1,-1-1,1 0,-1 0,-1 0,1-1,-1 0,0-1,0 0,-1 0,1 0,-2-1,1 1,-1-2,0 1,-1 0,0-1,0 0,-1 0,0 0,2-13,5-49,-9 94,1 0,0-1,11 40,-7-31,30 112,-30-125,1 1,0-1,2 0,0-1,16 23,4-9,0-10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50.4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35,'0'-28,"0"21,0 21,11 326,-5-279,3-1,2 1,30 92,-38-144,1-1,-1 0,2 0,-1 0,1 0,0 0,0-1,1 0,0 0,0-1,1 0,0 0,0 0,16 9,-13-10,0-1,0 0,0 0,1-1,0 0,0-1,-1 0,1-1,0 0,1-1,-1 0,12-2,-2-1,0-1,0-1,0-1,-1-1,22-11,21-13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50.7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121 62,'-8'0,"-10"0,-11 0,-8 0,10-8,26-3,28 1,27-6,3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52.0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1,'2'7,"1"0,0-1,0 1,1 0,0-1,0 0,7 8,49 60,-48-60,1 0,1-1,0-1,1 0,1-1,-1 0,2-1,-1-1,1-1,1 0,-1-2,1 0,1 0,-1-2,1 0,-1-1,30 0,-44-3,0 0,1 0,-1 0,0-1,0 0,0 0,0 0,0 0,0-1,0 1,-1-1,1 0,0 0,-1 0,0-1,1 1,-1-1,0 0,0 0,0 0,-1 0,3-4,-1 0,0-1,-1 0,0 1,0-1,-1-1,0 1,-1 0,0 0,1-14,-2 21,3-30,1 21,-3 10,-1 0,0 0,1 0,-1 0,0 0,1 0,-1 0,0 0,0 1,1-1,-1 0,0 0,1 0,-1 0,0 1,0-1,1 0,-1 0,0 0,0 1,0-1,0 0,1 0,-1 1,0-1,0 0,0 1,0-1,0 0,0 0,1 1,-1-1,0 1,4 10,0 1,-1-1,0 1,2 23,2 7,13 61,-5 1,4 179,-19-251,-1-1,-2 1,-2-1,-11 47,13-68,0-1,0 1,-1-1,0 0,0 0,-1 0,0-1,-1 1,0-1,0-1,-1 1,0-1,0 0,-1-1,1 1,-1-2,-1 1,-10 5,12-9,0 0,0 0,0 0,0-1,0 0,-1 0,1-1,0 0,0 0,0-1,-1 0,1 0,0 0,0-1,0-1,1 1,-1-1,0 0,1 0,0-1,-12-8,4 1,0-1,0 0,1 0,1-2,0 0,1 0,-15-26,21 33,1-1,0 1,1-1,-1 0,2 0,-1 0,1-1,0 1,1 0,0-1,0 1,1-12,9-30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52.6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49 333,'-1'0,"-1"1,0-1,1 1,-1 0,1-1,-1 1,1 0,-1 0,1 0,-1 0,1 0,0 0,-1 0,1 1,0-1,0 0,0 1,0-1,0 1,0-1,1 1,-1-1,0 1,1 0,0-1,-1 1,1 2,-10 52,9-52,-5 298,8-157,-3-278,0 30,21-188,-13 239,-2 14,18-70,-21 98,1 1,1 0,0 0,0 0,1 0,0 1,0-1,1 1,0 1,0-1,1 1,11-10,-12 13,0 0,1 1,-1 0,0 0,1 0,0 1,0 0,0 0,0 0,0 1,0 0,0 1,0-1,0 1,0 1,0 0,0 0,0 0,0 0,0 1,7 3,-8-3,-1 1,0-1,0 1,0 0,0 0,0 1,0-1,-1 1,0 0,0 0,0 1,0-1,-1 1,1 0,-1 0,-1 0,1 0,-1 1,0-1,0 1,0-1,-1 1,1-1,-2 1,1 0,0 6,-2-4,0 0,0 1,-1-1,0 0,-1 0,1 0,-2-1,1 1,-1-1,0 1,0-1,-1 0,0-1,0 1,-1-1,-8 7,-5 5,-1-2,0-1,-2 0,-22 11,-75 34,69-35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53.1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180 0,'-8'8,"-2"11,-8 10,-1 8,-5 6,2 3,-4 2,3 1,6 1,5-10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53.5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183 21,'8'0,"3"-8,-9-2,-4 8,-11 12,-11 13,-8 10,0 7,-2 6,4 2,8 2,8-9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49.8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0 408,'17'-19,"22"-31,-25 31,1 1,19-20,31-20,-34 31,0-1,33-40,-61 64,0 1,0-1,-1 0,1 0,-1 0,0 0,-1-1,1 1,-1 0,1-1,-1 1,0-6,-1 9,0 0,0 0,0 1,0-1,0 0,-1 0,1 0,0 0,0 0,-1 0,1 1,-1-1,1 0,-1 0,1 0,-1 1,1-1,-1 0,0 1,1-1,-1 1,0-1,0 0,-2 0,1 0,0 1,0-1,0 1,-1-1,1 1,0 0,-1 0,1 0,0 0,-1 0,1 0,-3 2,-3 0,0 0,0 1,1 1,-1-1,1 1,0 0,0 1,0 0,1 0,0 0,0 1,0 0,0 0,-6 10,0 1,1 0,1 0,0 1,-14 36,20-41,-1 0,2 0,0 0,0 1,2-1,-1 1,2-1,1 25,-1-33,1 1,0-1,1 0,-1 0,1 0,0 0,0 0,1 0,-1-1,1 1,0-1,0 0,0 0,1 0,0 0,-1 0,1-1,1 0,-1 0,0 0,1 0,0 0,-1-1,1 0,8 2,-4-1,1 0,0-1,1-1,-1 1,0-2,0 1,1-2,-1 1,0-1,0-1,10-2,-5-1,0 0,0 0,-1-2,0 0,0 0,20-16,-6 0,0-1,-1-2,-2-1,0 0,27-43,-28 34,-10 14,25-31,-35 49,0-1,0 1,0 0,1 0,0 0,0 1,0 0,0-1,0 2,1-1,10-3,-13 5,0 1,0 0,0 0,0 0,0 0,0 0,0 1,0 0,0-1,0 1,0 0,0 0,0 0,-1 1,1-1,0 1,-1 0,1-1,-1 1,0 0,0 0,1 1,-1-1,-1 0,1 1,0-1,1 4,5 7,-1 0,0 0,-1 1,4 15,19 72,-20-62,20 51,-28-88,0 1,1-1,-1 1,0-1,1 0,-1 1,1-1,0 0,0 0,0 0,3 2,-4-3,0 0,0-1,0 1,1-1,-1 1,0-1,0 0,1 1,-1-1,0 0,0 0,1 0,-1 0,0 0,1 0,-1 0,2-1,4-2,-1 0,0 0,0 0,0-1,0 0,-1 0,7-7,-5 6,44-43,65-75,-109 115,-3 3,0 0,1 0,-1 1,1 0,0 0,0 0,1 1,-1-1,11-3,-13 6,0 0,-1 1,1-1,0 1,-1 0,1 0,0 0,0 0,0 1,-1-1,1 1,0-1,-1 1,1 0,-1 0,1 0,-1 0,1 1,-1-1,1 1,-1-1,0 1,0 0,0 0,2 2,9 13,0 0,-1 0,-1 1,-1 1,-1 0,12 31,15 30,-25-60,1-1,0 0,1-1,1 0,27 26,-35-39,-1-1,0 1,1-1,0-1,-1 1,2-1,-1 0,0-1,0 1,9 1,-11-4,0 1,0-1,1 0,-1 0,0 0,0-1,0 1,0-1,0 0,0 0,0-1,-1 1,1-1,0 0,0 1,-1-2,0 1,5-4,29-31,-7-4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53.9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281 0,'0'8,"-8"11,-3 10,-8 8,0 6,-5 11,-14 5,-9 8,-12-7,3-14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54.2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 37,'0'-2,"0"0,-1-1,1 1,-1 0,1 0,-1 0,0 0,0 0,0 0,0 0,0 0,0 0,-1 0,-1-1,3 3,0-1,-1 1,1-1,0 1,-1 0,1-1,-1 1,1 0,-1 0,1-1,-1 1,1 0,-1 0,1 0,-1 0,1 0,-1 0,1-1,-1 1,1 0,-1 0,1 1,-1-1,0 0,0 1,0-1,1 1,-1-1,0 1,1-1,-1 1,0 0,1 0,-1-1,1 1,-1 0,1 0,0-1,-1 1,1 0,0 0,-1 1,-1 4,1 0,0 0,0 0,1 0,0 0,0 0,0 0,1 0,-1 0,2 0,-1 0,0-1,1 1,0 0,1-1,-1 1,1-1,0 0,0 0,1 0,-1 0,1-1,8 8,-5-5,1 0,0-1,0 0,1 0,-1-1,1 0,0 0,1-1,-1 0,1-1,0 0,0 0,13 1,-10-3,0-1,0 0,1 0,-1-1,0-1,0 0,0-1,-1-1,1 0,13-6,-16 6,-2-1,1 0,0-1,-1 0,0 0,0-1,-1 0,0 0,0-1,-1 1,0-2,0 1,6-14,3-5,-15 26,0 1,0 0,0 0,0-1,0 1,0 0,0 0,0 0,0-1,1 1,-1 0,0 0,0 0,0-1,0 1,1 0,-1 0,0 0,0 0,0 0,1-1,-1 1,0 0,0 0,1 0,-1 0,0 0,0 0,1 0,-1 0,0 0,0 0,1 0,-1 0,0 0,0 0,0 0,1 0,-1 0,0 0,0 0,1 1,-1-1,0 0,0 0,0 0,1 0,-1 0,0 1,0-1,0 0,1 0,-1 0,0 0,0 1,0-1,0 0,0 1,7 15,-7-15,21 74,-3 0,-4 2,-3 0,-4 1,-2 83,-5-135,-1-1,-2 1,0-1,-12 42,13-60,0 0,-1 0,0-1,-1 1,0-1,0 1,0-1,-10 10,10-12,0-1,0 0,0 0,0-1,0 1,-1-1,1 0,-1 0,1 0,-1 0,0-1,0 0,0 0,-8 0,8-1,1 0,-1 0,0-1,1 1,-1-1,1 0,-1 0,1-1,-1 0,1 1,0-1,0-1,0 1,0-1,0 1,-3-4,0 0,1 0,1 0,-1-1,1 0,0 0,1 0,-7-14,-4-17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54.7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22 160,'0'1,"0"1,-1 0,1 0,-1 0,1 0,-1-1,0 1,1 0,-1-1,0 1,-2 2,-5 12,6-8,1 0,0 0,1 0,-1 0,1 0,1 0,2 14,17 59,-9-39,22 70,5-2,76 155,-104-243,-8-19,-2-5,-12-33,8 25,-122-437,87 288,34 142,2-1,0 1,1-1,1 1,1-22,0 32,1 0,0 0,0 0,0 1,1-1,0 0,1 0,-1 1,1 0,0-1,1 1,0 0,0 1,0-1,8-7,-10 10,1 1,-1 0,1 0,0 0,-1 1,1-1,0 1,0-1,0 1,0 0,0 0,0 0,1 1,-1-1,0 1,0 0,1-1,-1 2,5-1,-3 1,0 1,0-1,0 1,0 0,0 1,0-1,-1 1,1 0,-1 0,0 0,4 5,1 0,-1 0,0 1,-1 1,0-1,-1 1,0 0,0 1,-1-1,0 1,4 14,-6-12,0 0,-1 1,-1-1,0 1,0 0,-2-1,0 1,0-1,-1 1,-1-1,0 0,0 0,-2 0,0 0,0-1,-1 1,-1-1,0-1,0 1,-1-1,-1-1,1 1,-2-1,0-1,0 0,0 0,-1-1,-1-1,1 0,-1 0,0-1,-23 8,-9-3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55.1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182 1,'-8'0,"-2"8,0 11,1 10,-4 16,-1 8,2 4,-6 7,-6 2,-9-3,3-13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55.6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397 86,'-23'-24,"19"18,0 1,-1 0,0 1,1-1,-2 1,1 0,0 0,-1 1,0-1,0 1,0 1,-8-4,5 4,1 0,-1 1,1 0,-1 1,0-1,1 1,-1 1,0 0,1 0,-1 1,1 0,-1 0,1 1,0 0,0 0,0 1,1 0,-11 8,5-3,2 0,-1 0,1 1,1 1,0 0,0 0,1 1,0 1,-13 25,21-35,-1 0,0 0,1 0,0 1,0-1,0 0,0 1,1-1,-1 1,1-1,0 1,0-1,0 1,0 0,1-1,-1 1,1-1,0 0,0 1,0-1,2 4,-1-4,1 0,-1-1,0 1,1-1,0 1,0-1,0 0,0 0,0 0,0 0,0-1,0 1,1-1,-1 0,1 0,-1 0,1 0,-1-1,1 1,4-1,0 1,-1-1,1-1,-1 1,1-1,-1-1,1 1,-1-1,0 0,0-1,9-4,3-3,0-2,20-15,9-6,-45 31,-1 1,1-1,0 1,-1 0,1-1,0 2,0-1,0 0,0 0,0 1,0 0,0-1,0 1,0 0,0 1,0-1,0 0,0 1,0 0,0 0,4 2,0 0,0 2,0-1,-1 1,1 0,-1 0,-1 0,6 7,18 21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56.0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69,'0'-1,"0"0,0 1,0-1,0 0,0 1,0-1,0 1,0-1,0 0,0 1,1-1,-1 0,0 1,0-1,0 1,1-1,-1 1,0-1,1 0,-1 1,1-1,-1 1,0 0,1-1,-1 1,1-1,-1 1,1 0,0-1,-1 1,1 0,-1-1,1 1,-1 0,1 0,0 0,-1 0,1-1,0 1,-1 0,1 0,0 0,-1 0,1 1,-1-1,1 0,0 0,-1 0,1 0,0 1,-1-1,1 0,-1 0,1 1,-1-1,1 1,-1-1,1 0,-1 1,1-1,-1 1,0-1,1 1,-1-1,1 1,-1-1,0 1,1 1,1 4,1 1,-1-1,0 1,0 0,-1 0,0-1,0 10,0-9,-1 0,1-1,0 1,1 0,0-1,0 1,3 6,-5-13,0 1,1 0,-1-1,0 1,1-1,-1 1,0-1,1 1,-1 0,1-1,-1 0,1 1,-1-1,1 1,-1-1,1 0,0 1,-1-1,1 0,-1 0,1 1,0-1,-1 0,1 0,0 0,-1 0,1 0,0 0,-1 0,1 0,1 0,0-1,-1 0,1 0,0 0,0 0,0 0,-1 0,1 0,-1-1,1 1,1-3,30-45,-32 47,7-14,-1 3,1-1,0 1,1 1,0-1,14-13,-21 24,-1 0,1 0,0 1,0-1,0 1,1 0,-1-1,0 1,0 0,1 0,-1 1,1-1,-1 0,1 1,-1-1,1 1,-1 0,1 0,-1 0,1 0,-1 0,1 1,-1-1,1 1,-1 0,1-1,-1 1,0 0,0 0,1 1,-1-1,0 0,0 1,0-1,0 1,0 0,-1 0,1 0,2 2,48 56,-39-43,1 0,1 0,1-2,0 0,1-1,27 18,5-7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56.4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147 597,'31'-23,"13"-12,-42 34,-1 0,0 0,0-1,0 1,0 0,0-1,0 1,0-1,0 0,0 1,-1-1,1 0,-1 1,1-1,-1 0,0 0,1 1,-1-1,0 0,0 0,0 0,-1 1,1-1,-1-2,1 3,-1-1,1 1,-1 0,1 0,-1 0,0 0,0 0,1 0,-1 0,0 0,0 0,0 0,0 0,0 0,0 0,0 1,-1-1,1 0,0 1,0-1,0 1,-2-1,0 1,-1-1,1 1,0 0,0 0,0 0,0 1,0-1,0 1,-5 1,-1 1,-1 1,1 0,0 1,0 0,-11 7,9-3,0 0,0 1,1 0,1 0,-1 1,2 0,-1 1,-6 13,13-21,-1 0,1 0,1 0,-1 0,1 0,-1 1,1-1,0 0,1 1,-1-1,1 0,0 1,0-1,0 1,0-1,1 0,0 1,0-1,0 0,1 0,-1 1,1-1,0 0,0-1,0 1,1 0,-1-1,1 1,0-1,4 5,3-1,0-1,0 1,0-2,1 1,0-1,0-1,0 0,0-1,1 0,0 0,-1-1,1-1,15 0,8 0,0-2,1-1,43-9,-66 9,0-1,-1 0,1-1,-1-1,0 0,0 0,15-10,-23 12,1 0,-1 0,0-1,0 0,0 0,-1 0,1 0,-1 0,0-1,0 0,0 1,-1-1,0 0,0 0,0 0,-1-1,1 1,-1 0,0-1,0-6,-2-9,0 1,-1 0,0-1,-2 1,-1 0,0 1,-13-31,-71-131,62 130,9 17,7 10,0 2,-2-1,-1 2,0 0,-2 0,-18-17,32 35,0 1,-1 0,1 0,-1 0,1 0,-1 1,0-1,0 1,0 0,0-1,0 1,0 1,0-1,0 0,-6 0,7 1,0 1,1-1,-1 1,0-1,0 1,1 0,-1 0,0 0,1 0,-1 0,1 0,-1 0,1 0,0 0,-1 1,1-1,0 0,0 1,0-1,0 1,0 0,0-1,1 1,-1 0,0 0,1-1,-1 4,-2 8,1 0,0 0,1 0,0 1,1-1,0 0,1 0,1 1,4 14,36 119,-35-126,26 74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56.9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 68,'-6'-6,"1"1,-1 0,0 0,0 1,-1 0,1 0,-1 0,0 1,-9-4,15 7,1 0,-1 0,0 0,0 0,0 0,0 0,0 0,1 0,-1 0,0 0,0 0,0 1,0-1,1 0,-1 1,0-1,0 0,1 1,-1-1,0 1,1-1,-1 1,0-1,1 1,-1 1,-1 0,1 0,0 0,0 0,0 0,0 0,1 1,-1-1,0 0,1 3,-1 5,0 0,1 1,2 13,-1-17,1 1,0-1,0 0,0 1,1-1,0-1,0 1,1 0,0-1,0 1,1-1,0 0,0-1,0 1,0-1,1 0,0 0,9 5,-11-7,2 0,-1-1,0 1,0-1,1 0,-1 0,1-1,0 1,-1-1,1 0,0-1,0 0,0 0,0 0,-1 0,1-1,0 0,0 0,-1-1,1 0,-1 1,1-2,-1 1,8-5,-8 3,0 0,0 0,0 0,-1-1,0 0,1 0,-2 0,1 0,0 0,-1-1,4-8,1-7,10-43,2-2,-20 65,1 0,-1-1,1 1,-1 0,1 0,0 0,-1 0,1 0,0 0,0 0,0 0,-1 0,1 0,0 0,2 0,-2 1,-1-1,1 1,-1 0,1 0,-1 0,1 0,-1 0,1 0,-1 0,1 0,-1 1,1-1,-1 0,1 0,-1 0,1 0,-1 1,1-1,-1 0,1 1,-1-1,0 0,1 1,0 0,2 3,1 1,-1 0,0 0,0 0,2 6,-2-5,39 93,-5 2,42 175,-74-257,-1 1,0 0,-1-1,-2 1,0 0,-2 24,1-39,-1 0,0 0,0 0,0 1,-1-1,1-1,-1 1,-1 0,1 0,-1-1,1 1,-1-1,0 0,-1 0,1 0,-1 0,0-1,0 1,0-1,0 0,-1 0,1-1,-1 1,1-1,-1 0,0 0,0 0,-6 0,-2 1,0-1,-1-1,1 0,0-1,0 0,-1-1,1-1,0 0,0 0,0-2,0 1,1-2,0 0,-1 0,1-1,1-1,0 1,0-2,0 0,1 0,0-1,0 0,1-1,0 0,1 0,0-1,1 0,0-1,-9-20,-2-19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57.4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95 236,'1'15,"1"1,0 0,9 28,1 10,-1 19,-3 0,-4 1,-8 117,4-190,-4 29,4-29,-1 0,1 0,0 0,0 0,-1 0,1 0,0 0,-1 0,1 0,-1-1,1 1,-1 0,0 0,1 0,-1-1,0 1,1 0,-1 0,0-1,0 1,0-1,-1 1,2-1,-1 0,1 0,-1 0,1 0,-1 0,1-1,-1 1,1 0,-1 0,1-1,-1 1,1 0,0-1,-1 1,1-1,0 1,-1 0,1-1,0 1,-1-1,1 1,0-1,0 1,-1-1,1 1,0-1,0 1,0-1,0 1,0-1,0 1,0-1,0 1,0-1,0 0,0-25,0 24,25-346,-20 252,31-160,-34 249,-1 1,1 0,0 0,0 0,1 1,0-1,0 1,0-1,0 1,1 0,0 0,0 0,8-7,-9 11,-1-1,1 0,-1 1,1-1,0 1,0 0,0 0,0 0,-1 0,1 1,0-1,0 1,0 0,0 0,0 0,0 0,0 0,0 1,0-1,0 1,0 0,0 0,0 0,0 0,0 0,-1 1,1-1,-1 1,1 0,2 2,2 2,-1-1,1 1,-2 0,1 0,-1 0,0 1,0 0,-1 0,1 0,-2 1,1-1,-1 1,0 0,-1 0,0 0,0 0,-1 0,0 0,0 1,-1-1,0 0,0 1,-1-1,0 0,-5 17,1-7,-1-1,0 1,-2-1,0 0,-1-1,0 0,-2 0,0-1,0 0,-26 24,13-18,-1-2,0-1,-1 0,-50 23,-14-2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58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49 39,'0'-8,"0"-10,0 5,-8 14,-2 22,0 15,2 17,2 8,2 0,2-1,2-5,0-3,0-11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50.1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77,'0'-8,"0"-11,0-10,0 9,-8 22,-2 20,0 21,9 28,6 18,10 10,1 4,8 0,6-1,7-10,5-12,-5-13,-8-17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58.5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43 128,'-8'-8,"-2"-10,0-11,2-8,2 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58.8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 44,'-1'10,"0"1,-1-1,0 1,-7 19,6-24,0 1,1 0,0 1,1-1,-1 0,1 0,1 1,0-1,0 10,0-17,1 0,-1 1,0-1,0 0,0 0,1 0,-1 0,0 0,0 0,1 0,-1 0,0 0,0 0,1 0,-1 0,0 0,0 0,1 0,-1 0,0 0,0 0,1 0,-1 0,0 0,0 0,1-1,-1 1,0 0,0 0,0 0,1 0,-1-1,0 1,0 0,0 0,0 0,1-1,-1 1,0 0,0 0,0 0,0-1,0 1,0 0,0-1,10-12,10-21,-6 10,25-34,-34 52,1 0,-1 0,1 0,0 1,0 0,0 0,1 1,-1-1,1 1,8-3,-12 6,-1 0,1 1,0-1,0 0,-1 1,1-1,0 1,0 0,0 0,0 0,-1 0,1 1,0-1,0 1,0 0,-1 0,4 1,-1 0,-1 1,0 0,-1-1,1 1,0 1,-1-1,0 0,1 1,3 6,3 7,0 0,-1 1,12 37,-17-45,5 15,-1-2,0 0,2-1,22 37,-7-25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59.2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31 144,'0'-16,"0"-13,0-10,8 2,-6 15,-2 27,-2 21,0 22,-1 19,2 14,0 9,0 6,-8-6,-2-3,0-15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59.5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1 308,'-1'-6,"1"-1,0 0,1 0,-1 0,1 0,0 0,1 1,0-1,0 0,0 1,1 0,0-1,0 1,1 0,0 1,0-1,0 1,7-8,2 1,-1 1,2 1,-1 0,1 0,1 1,28-12,101-30,-69 27,-66 21,1-1,1 0,0 1,0 0,14-1,-24 4,1 0,-1-1,1 1,-1 0,1 0,-1 0,1 0,-1 0,1 1,-1-1,1 0,-1 1,0-1,1 1,-1 0,0-1,1 1,-1 0,0 0,0-1,1 1,-1 0,0 0,0 1,0-1,0 0,-1 0,1 0,0 1,0-1,-1 0,1 1,-1-1,1 0,-1 1,1-1,-1 1,0-1,0 1,0 1,0 17,-1 0,-6 29,4-32,0 1,2-1,0 1,2 33,0-46,0 0,0 0,0-1,1 1,0-1,0 1,0-1,0 0,1 1,-1-1,1 0,0-1,0 1,1 0,-1-1,1 0,0 0,0 0,0 0,0-1,0 1,7 2,-8-4,1 1,-1-1,1 0,0 0,0 0,0-1,-1 1,1-1,0 0,0 0,0 0,0-1,0 1,-1-1,1 0,0 0,0 0,-1-1,1 1,-1-1,1 0,-1 0,0 0,1 0,-1-1,-1 1,1-1,0 0,0 1,-1-2,0 1,0 0,1 0,-2-1,1 1,0-1,-1 1,0-1,0 0,0 1,0-1,0 0,-1 0,0 0,1 0,-1 0,-1 0,1 1,-1-1,1 0,-1 0,0 0,-4-6,0 0,0 1,-1 1,0-1,-1 1,0 0,0 0,-1 1,0 0,-13-10,-5 0,0 1,-29-13,5 6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8:59.9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63 57,'-7'-39,"-2"23,9 16,-1 0,1 0,0 0,-1-1,1 1,0 0,-1 0,1 0,-1 0,1 0,-1 0,1 0,0 0,-1 0,1 0,-1 0,1 0,0 0,-1 1,1-1,0 0,-1 0,1 0,-1 0,1 1,0-1,-1 0,1 0,0 1,0-1,-1 0,1 1,0-1,0 0,-1 1,1-1,0 1,-4 6,1 0,-1 0,2 1,-1-1,1 1,0 0,1-1,-1 10,-1-3,0 12,0 1,2-1,1 0,1 1,1-1,1 0,2 0,13 46,-16-65,1 0,0 0,0 0,1-1,-1 1,1-1,1 0,-1 0,1-1,0 1,0-1,1 0,0 0,0-1,0 0,0 0,0 0,1-1,0 0,0 0,0 0,0-1,12 2,-2-2,-1-1,1 0,-1-1,1-1,-1-1,1 0,-1-1,0-1,21-8,35-14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00.3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85 192,'-8'0,"-2"-7,-17-12,-2-10,18 1,29-4,18 4,19 7,8 6,2 7,-10 4</inkml:trace>
  <inkml:trace contextRef="#ctx0" brushRef="#br0" timeOffset="1">38 521,'-8'0,"5"0,12 0,19 0,14-8,15-2,14 0,11-6,-8-1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00.6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221 48,'-1'0,"1"0,-1 0,1-1,-1 1,0 0,1 0,-1-1,1 1,-1-1,1 1,-1 0,1-1,0 1,-1-1,1 1,-1-1,1 1,0-1,0 0,-1 1,1-1,0 1,0-1,0 0,-1 1,1-1,0 1,0-1,0 0,0 1,0-1,0 0,0 1,1-1,-1 0,0 1,0-1,0 1,1-1,-1 1,0-1,0 0,1 1,-1-1,1 1,-1-1,0 1,1 0,-1-1,1 1,-1-1,1 1,0 0,-1-1,1 1,-1 0,1 0,-1-1,1 1,0 0,-1 0,1 0,0 0,-1 0,1 0,-1 0,1 0,1 0,-21-5,0 0,0 1,0 2,-1 0,1 0,0 2,-21 2,36-2,0 0,-1 1,1 0,0 0,0 0,0 0,0 1,-5 2,8-4,0 1,1-1,-1 1,0-1,0 1,1 0,-1-1,0 1,1 0,-1 0,1-1,-1 1,1 0,-1 0,1 0,-1 0,1 0,0 0,0 0,-1-1,1 1,0 0,0 0,0 0,0 0,0 0,0 0,1 0,-1 0,0 0,0 0,1 0,-1 0,0 0,1 0,-1-1,1 1,-1 0,1 0,1 1,5 8,1 0,1-1,-1 0,12 9,22 24,-24-18,0 1,-2 0,18 37,31 87,-52-118,75 190,-65-177,-23-43,0-1,1 1,-1-1,0 1,1-1,-1 1,0-1,1 1,-1-1,1 1,-1-1,1 1,-1-1,1 0,-1 1,1-1,-1 0,1 1,0-1,-1 0,1 0,-1 0,1 0,0 1,-1-1,1 0,0 0,-1 0,1 0,0 0,0-1,0 1,0-1,0 0,0 0,-1 0,1 0,0 0,0 0,-1 0,1 0,-1 0,1 0,-1-1,1 1,-1-2,8-47,-6-125,-1 3,1 147,1 0,1 1,1-1,14-40,-1 24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00.9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0,'0'8,"0"11,0 9,0-7,0-7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01.3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31,'0'-8,"0"-10,0 13,0 16,8 23,10 20,3 10,5 9,-2 9,4-1,-3-16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01.7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722 280,'-14'-30,"8"15,-1 0,-1 0,0 1,-1 0,0 1,-1 0,-17-17,16 20,0 1,0 0,0 1,-1 0,-1 0,1 2,-1 0,-23-8,28 12,0 0,-1 0,1 1,0 0,-1 1,1 0,-1 0,1 1,0 0,-1 1,1 0,0 0,0 0,0 1,0 0,-7 5,-6 5,0 1,1 0,1 2,1 0,0 1,1 1,1 1,1 0,0 1,2 0,0 2,-13 29,4-2,3 1,2 1,2 0,-14 87,23-103,2 0,2 0,1 0,2 0,1 1,11 54,-9-75,-1 1,2-1,0 0,1 0,0 0,2-1,-1 0,2-1,0 1,0-2,1 1,1-1,0-1,0 0,1-1,25 17,-15-15,0-1,1-1,0-1,1-1,45 8,-16-7,88 3,-105-10,0-3,0 0,0-2,0-2,-1-2,53-15,-74 17,-1 0,1-1,-1 0,0-1,-1-1,0 0,0 0,-1-1,0-1,0 0,-1 0,-1-1,1 0,-2-1,0 0,0 0,-1-1,-1 0,6-15,0-10,-2 0,-1 0,-3-1,3-53,-6 15,-10-96,4 143,0 0,-2 0,-2 0,-1 1,-1 0,-1 1,-1-1,-24-40,23 51,0 0,-1 0,-1 2,-1-1,0 2,-1 0,-1 1,0 0,-1 2,0 0,-1 1,-30-13,33 16,0 1,-1 1,0 1,0 0,0 1,-1 1,1 1,-1 0,-18 1,-4 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50.5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0 367,'1'-5,"-1"0,1 0,0 1,1-1,-1 0,1 1,0-1,0 0,0 1,1 0,0 0,-1 0,2 0,-1 0,0 0,1 1,-1 0,1-1,0 1,0 1,0-1,6-2,13-7,0 1,0 1,28-7,-35 12,333-103,-331 103,65-21,-76 23,0 0,0 0,0-1,-1 0,0 0,1 0,-2-1,11-10,-16 15,1-1,-1 1,1-1,-1 1,1-1,-1 1,1-1,-1 0,1 1,-1-1,0 0,0 1,1-1,-1 0,0 1,0-1,0 0,0 0,0 1,1-1,-1 0,-1 0,1 1,0-1,0 0,0 0,-1-1,1 2,-1-1,0 0,0 0,0 0,0 0,0 1,0-1,0 0,0 1,0-1,-1 1,1-1,0 1,-3-1,-3 0,-1 0,0 0,0 1,-9 0,4 1,0 1,1 0,-1 1,0 1,1 0,0 0,0 1,0 1,1 0,-1 1,-16 13,22-16,1 1,0-1,-1 2,2-1,-1 0,1 1,-1 0,2 0,-1 0,1 0,0 1,0-1,0 1,1 0,0 0,1 0,-1 0,1 0,1 0,-1 0,1 0,2 13,-1-15,-1-1,1 0,1 1,-1-1,0 0,1 0,0 0,0 0,0 0,1-1,-1 1,1 0,0-1,0 0,0 0,7 6,-5-6,0 0,1-1,-1 1,1-1,-1 0,1 0,0-1,0 0,0 0,0 0,6 0,8-2,-1 0,1-1,-1-2,0 1,0-2,27-10,-31 8,1 0,-1-1,-1-1,1 0,-1-1,-1-1,0 0,-1-1,0 0,13-17,-22 25,0 1,0-1,0 1,0 0,0 0,1 1,-1-1,1 1,0 0,0 0,0 0,6-2,-8 3,1 1,-1 0,0 0,1 0,-1 0,1 0,-1 0,1 1,-1-1,1 1,-1 0,0 0,0 0,1 0,-1 0,0 0,0 1,0-1,0 1,0-1,0 1,-1 0,3 2,7 11,-1 1,0 0,-1 0,-1 0,-1 1,0 1,5 21,-7-23,9 28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02.0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0,'0'8,"0"11,0 9,0 9,8-2,2-15,0-19,-2-10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02.4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1,'0'8,"0"10,0 11,0 8,0-11,-8-9,-3-7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09.7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67,'8'0,"10"0,11 0,16 0,8 0,12-8,2-2,6 0,-2 1,-4 4,-6-7,-14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10.1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40,'-8'0,"-3"-8,1-11,2 7,-6 20,8 17,5 13,2 15,1 7,1 10,7 0,2-4,-1-5,6-4,0-4,-3-4,-3-10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34.8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397 1,'-8'0,"-11"0,-2 7,2 12,-3 18,-6 18,2 17,-3 11,-4 9,-5 3,-4 2,-2-7,5-11,11-19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35.1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39,'0'-8,"-8"-10,-2 5,7 13,14 15,12 21,2 12,5 13,6 6,12 6,6-1,-6-4,-3-6,-10-14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35.6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92,'0'-2,"1"0,-1 0,1 0,-1 0,1 0,0 0,0 1,0-1,0 0,0 0,0 1,1-1,-1 1,1-1,-1 1,1-1,3-1,30-19,-35 22,13-7,0 2,0 0,0 0,0 2,1-1,-1 2,1-1,0 2,0 0,-1 1,1 0,16 3,-20-2,1 1,-1 0,1 1,-1 0,0 1,-1 0,1 0,-1 1,1 1,-1-1,-1 2,1-1,-1 1,0 0,-1 1,11 13,-5-1,-1 1,0 0,-2 1,-1 1,0-1,-2 1,0 1,-2-1,-1 1,-1 0,1 43,-4-31,-2 1,-1 0,-2-1,-2 1,-1-1,-1-1,-16 36,17-51,-1 0,0 0,-22 31,30-50,1 0,-1-1,0 1,1 0,-1 0,0 0,1-1,-1 1,0 0,0-1,0 1,0-1,0 1,0-1,0 1,-1-1,2 0,-1 0,1 0,-1-1,1 1,-1 0,1-1,-1 1,1-1,0 1,-1 0,1-1,0 1,-1-1,1 1,0-1,0 1,-1-1,1 1,0-1,0 0,0 1,0-1,0 1,0-1,0 1,0-1,0 1,0-1,0 0,0 1,0-1,2-20,0-1,2 2,0-1,1 0,1 1,13-29,-7 16,112-281,-84 226,76-120,-137 280,7-29,-46 154,52-163,2-1,1 1,-2 68,8-89,0 0,1 0,0 0,1 0,0-1,1 1,0-1,1 1,1-1,0-1,0 1,11 13,-5-11,0 0,1 0,0-1,1-1,1 0,0-1,32 18,12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44.6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91,'0'-2,"1"0,0 1,-1-1,1 0,0 1,0-1,0 0,0 1,0-1,0 1,0 0,1-1,-1 1,1 0,-1 0,1 0,-1 0,1 0,-1 0,1 0,0 1,-1-1,4 0,48-15,-44 14,39-10,0 1,1 3,88-3,-130 11,-1 0,1 1,0-1,-1 2,1-1,-1 0,1 1,-1 1,1-1,-1 1,0 0,0 0,-1 0,1 1,-1 0,0 0,1 1,-2-1,1 1,-1 0,1 1,-1-1,-1 1,1-1,4 13,15 31,-3 1,23 89,10 109,-9-33,42 175,-34 4,-48-145,-4-240,0 0,-1 0,0 0,-1 0,1 0,-2-1,1 1,-1 0,-1-1,1 0,-2 0,1 0,-1 0,0-1,0 1,-1-1,0-1,-1 1,1-1,-1 0,0 0,-15 8,-5 2,-48 22,64-34,0 0,1 0,-1-1,0 0,-1-1,1 0,-21 0,28-2,0-1,1 1,-1-1,0 0,1 0,-1 0,-4-3,-15-11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45.2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35 265,'0'0,"0"-1,0 0,0 1,1-1,-1 1,0-1,0 1,1-1,-1 1,0-1,1 1,-1-1,1 1,-1 0,0-1,1 1,-1-1,1 1,-1 0,1 0,0-1,-1 1,1 0,-1 0,1 0,-1-1,1 1,0 0,-1 0,1 0,-1 0,1 0,0 0,0 0,29 2,-19-1,21 1,0-1,-1-2,1-1,51-11,-73 11,0 0,0-1,0 0,0-1,-1 0,1-1,-1 0,-1 0,1-1,-1 0,1-1,-2 0,1 0,-1 0,0-1,-1 0,0-1,7-11,-11 16,0 0,-1 0,1 0,-1 0,0-1,0 1,0 0,-1-1,1 1,-1-1,0 1,0-1,-1 1,1-1,-3-6,2 8,0 1,0-1,0 0,-1 1,1-1,-1 1,0-1,0 1,0 0,0-1,0 1,0 0,0 0,-1 1,1-1,-1 1,1-1,-1 1,0 0,0-1,1 1,-1 1,0-1,-4 0,-8-1,-1 2,1 0,-1 0,1 2,-1 0,1 0,0 2,0-1,0 2,0 0,1 1,0 1,0 0,1 1,0 0,0 1,1 0,0 1,0 1,1 0,-13 16,12-9,0 0,1 0,1 2,0-1,2 1,0 0,1 1,1 0,2 0,0 1,1-1,0 1,2-1,3 43,1-33,2-1,0-1,13 37,-15-56,1-1,0 0,0-1,1 1,0-1,1 0,-1 0,2 0,-1-1,1 0,0 0,0-1,1 0,10 7,1-3,1-1,0-1,0 0,1-2,0 0,0-1,0-2,1 0,-1-1,42-1,-27-4,0 0,0-3,0 0,-1-3,60-22,-80 26,-1-1,0-1,0 0,-1-1,0 0,0-1,-1 0,0-1,16-18,4-14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45.9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56 255,'-3'0,"1"0,-1-1,1 1,-1-1,0 0,1 0,-1 0,1 0,0 0,-1 0,1 0,0-1,0 0,0 1,0-1,0 0,0 0,0 0,1 0,-1 0,-1-3,2 4,1 0,-1 0,1 0,-1-1,1 1,-1 0,1-1,0 1,-1 0,1-1,0 1,0 0,0-1,0 1,0-1,0 1,1 0,-1-1,0 1,1 0,-1 0,1-1,-1 1,1 0,0 0,-1-1,1 1,0 0,0 0,0 0,0 0,0 0,0 0,0 1,0-1,0 0,0 0,1 1,-1-1,2 0,17-6,-1 1,1 2,0-1,0 2,1 1,23 0,-33 2,-1 0,1 0,-1 1,0 1,1 0,-1 0,0 1,0 0,0 1,0 0,10 7,-15-8,-1 0,1 0,-1 1,0 0,0-1,0 2,-1-1,0 0,1 1,-2-1,1 1,0 0,-1 0,0 0,0 0,0 0,-1 1,0-1,0 0,0 1,-1-1,1 1,-2 5,-1 3,0 0,-1-1,-1 1,-1-1,1 0,-2-1,0 1,0-1,-1 0,-13 15,2 3,60-65,-3-10,-2-2,-2-1,38-67,-35 52,-31 52,22-40,-27 48,0-1,-1 0,0 1,0-1,0 0,0 1,0-1,-1 0,0 0,0 0,0-7,0 11,0-1,0 0,-1 0,1 1,0-1,0 0,0 1,-1-1,1 1,0-1,0 0,-1 1,1-1,-1 1,1-1,0 1,-1-1,1 1,-1-1,1 1,-1-1,0 1,1-1,-1 1,1 0,-1 0,0-1,1 1,-1 0,0 0,1 0,-1-1,0 1,1 0,-1 0,0 0,1 0,-1 0,0 0,1 1,-1-1,0 0,1 0,-1 0,0 1,1-1,-1 0,0 1,-4 2,2-1,-1 0,0 1,0 0,1 0,-4 4,-4 5,0 1,1 0,1 0,0 1,1 1,0-1,1 1,1 1,1-1,0 1,0 0,-2 26,6-31,0 1,1-1,0 1,1 0,0-1,1 1,1-1,0 0,0 1,1-1,0-1,1 1,0 0,1-1,0 0,1-1,0 1,14 13,-7-9,2-1,0 0,1-2,0 0,0-1,1 0,0-2,1 0,0-1,0-1,1 0,0-2,23 3,3-3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50.8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0 110,'18'-19,"1"1,1 0,38-25,-56 42,0 0,1-1,-1 1,0 0,0 0,1 0,-1 0,0 0,1 1,-1-1,1 1,-1 0,1-1,-1 1,1 0,-1 1,1-1,-1 0,1 1,-1-1,1 1,3 1,-3 0,0 0,0 1,0-1,0 1,-1 0,1-1,-1 1,1 0,-1 1,0-1,0 0,-1 1,3 4,2 9,0 1,-2 0,0 1,3 32,-4 7,-2-36,0 0,6 32,-7-53,0 0,1 0,-1 1,0-1,0 0,0 0,1 0,-1 0,1 0,-1 0,1 0,-1 0,1 0,0 0,-1 0,1 0,0 0,0 0,0 0,-1 0,1-1,0 1,0 0,0-1,0 1,0-1,1 1,-1-1,0 0,0 1,0-1,0 0,0 0,1 0,-1 1,0-1,0-1,0 1,0 0,1 0,-1 0,0-1,0 1,0 0,0-1,0 1,0-1,0 1,0-1,2-1,6-4,0 0,0-1,-1 0,11-12,-13 13,25-28,35-48,-41 47,53-54,-52 70,-7 12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47.9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1 142,'11'-1,"1"0,-1-1,0-1,0 0,0 0,13-6,16-5,260-75,-250 75,-37 12,-13 3,-20 8,-268 73,124-40,149-38,21-6,27-7,312-78,-286 69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57.7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137 10,'-14'-5,"14"5,-1-1,1 1,-1 0,1-1,-1 1,1 0,-1-1,1 1,-1 0,1 0,-1-1,1 1,-1 0,1 0,-1 0,0 0,1 0,-1 0,1 0,-1 0,0 0,1 0,-1 0,1 0,-1 0,1 0,-1 1,1-1,-1 0,0 0,1 1,-1-1,1 0,0 1,-1-1,1 0,-1 1,1-1,-1 1,1-1,0 1,-1-1,1 1,0-1,-1 1,-2 8,0 0,1 0,0 1,0-1,0 10,-3 14,-11 43,-44 246,58-308,1 0,0 0,1-1,2 26,-1-36,-1 1,1-1,0 1,0-1,0 0,1 1,-1-1,1 0,0 0,0 0,0 0,0-1,1 1,-1 0,1-1,-1 1,1-1,0 0,0 0,0 0,0-1,0 1,6 2,5 0,1-1,-1 0,1 0,0-2,-1 0,1 0,0-2,0 0,0 0,-1-1,27-8,-3-2,0-2,-2-1,42-24,-63 31,0-1,-1 0,0-1,0-1,-1 0,-1-1,13-15,-18 18,0 0,-1 0,-1 0,1-1,-2 0,1 0,-1 0,-1-1,0 1,0-1,2-21,-5 31,0 0,1 0,-1 0,0 0,0 0,0 0,0 0,0 0,0 0,0 0,-1 0,1 0,0 0,0 0,-1 0,1 0,-1 1,0-2,-8 10,-12 30,13-12,0 0,1 1,2 0,-4 54,7 113,3-141,-1-11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58.4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175 372,'0'0,"0"-1,0 1,0 0,0 0,0 0,0 0,0 0,0 0,0 0,0-1,0 1,0 0,0 0,0 0,0 0,0 0,0 0,0 0,0-1,0 1,0 0,0 0,0 0,0 0,0 0,0 0,0 0,0 0,0-1,0 1,-1 0,1 0,0 0,0 0,0 0,0 0,0 0,0 0,0 0,0 0,0 0,-1 0,1 0,0 0,0 0,0 0,0 0,0 0,0 0,-1 0,1 0,0 0,0 0,0 0,0 0,0 0,0 0,-1 0,-7 8,-7 15,-3 12,1 1,2 0,-11 40,-23 118,27-102,62-167,73-240,-41 101,-38 111,13-32,-46 134,-1-1,0 1,1 0,0-1,-1 1,1-1,0 1,0 0,0-1,0 1,0 0,0 0,0 0,0 0,0 0,0 0,1 0,-1 0,0 0,3 0,-4 1,1 0,0 1,0-1,0 0,0 1,0-1,0 1,-1-1,1 1,0-1,0 1,-1-1,1 1,0 0,-1-1,1 1,0 0,-1 0,1-1,-1 1,0 0,1 0,0 1,4 12,0-1,-1 1,3 16,-6-23,36 172,-13-58,63 196,-76-291,1 0,0-1,29 41,-31-52,1 0,0 0,1-1,1-1,0 0,0-1,16 11,6-4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58.8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104 239,'-9'-8,"-10"-3,-2-7,-5-1,1-4,21 0,20 6,23-4,20 3,17 4,19 4,9-3,12-9,-15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59.1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29,'8'0,"11"0,10 0,16 0,16 0,6 0,0 0,-4-8,-4-3,-13 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59.5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1,'-8'0,"-2"8,-1 10,3 11,3 8,9 6,5 12,0 12,-1 3,-2 5,-2 6,-2 6,7 3,2-5,-1-10,-2-8,5-17,1-16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00.0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1 332,'0'-35,"0"35,0 12,0 513,0-1119,0 582,0-1,1 1,0 0,6-23,-5 30,0-1,0 1,1-1,0 1,0 0,0 0,0 0,1 1,0-1,0 1,0 0,7-5,4-2,0 1,1 0,0 1,1 1,0 1,0 0,1 1,30-6,-35 9,0 1,1 1,-1 0,1 0,-1 1,1 1,-1 1,0-1,1 2,-1 0,0 1,19 8,-27-10,0 1,-1-1,1 1,-1 1,1-1,-1 0,0 1,-1 0,1 0,-1 0,1 1,-1-1,-1 1,1-1,-1 1,1 0,-1 0,-1 0,1 0,-1 1,0-1,0 0,0 1,-1-1,0 1,0-1,0 0,-2 10,-2 8,-2-1,0 0,-1 0,-1-1,-15 29,-1-7,-2 0,-31 39,27-41,29-39,-5 5,2 0,-1 1,1-1,-4 10,8-16,-1 0,1 0,0 0,-1-1,1 1,0 0,0 0,-1 0,1 0,0-1,0 1,0 0,0 0,0 0,0 0,1 0,-1-1,0 1,0 0,1 0,-1 0,0 0,1-1,-1 1,1 0,-1-1,1 1,-1 0,1-1,-1 1,1 0,0-1,-1 1,1-1,0 1,0-1,-1 1,1-1,0 0,0 1,0-1,-1 0,1 0,0 0,0 0,0 1,0-1,0 0,0-1,1 1,23 0,0-1,41-8,-38 5,0 0,29 1,-44 3,0 1,0 0,0 1,-1 1,1 0,0 0,14 7,-23-8,0 0,0 0,0 1,0-1,0 1,0 0,-1 0,1 0,-1 1,0-1,0 1,0 0,-1 0,1 0,-1 0,0 1,0-1,0 0,-1 1,1-1,-1 1,0 0,0 5,-1-1,0 0,-1 1,0-1,0 0,-1 0,0 0,-1 0,0 0,0 0,-1-1,-7 12,3-5,-1-1,-1 0,-1 0,0-1,-18 16,20-20,-1-2,-1 1,1-1,-1-1,-20 9,-8-1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00.4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51,'1'-2,"-1"1,0-1,1 0,-1 1,1-1,-1 1,1-1,0 1,-1-1,1 1,0-1,0 1,0 0,0-1,0 1,1 0,-1 0,0 0,0 0,1 0,-1 0,1 0,2-1,37-11,-25 11,0 0,0 2,1 0,-1 0,0 2,0 0,19 5,-12-1,-1 0,0 2,0 1,28 15,-34-14,0 0,-2 2,1 0,-1 0,-1 1,0 1,-1 0,-1 1,19 32,-12-15,-2 1,-2 0,-1 1,11 42,-2 13,-4 0,10 140,-25-172,-2 1,-3 0,-3 0,-2-1,-16 64,19-106,0-1,-1 1,0-1,-2 0,1-1,-1 1,-1-1,-1-1,0 1,0-1,-21 19,-20 11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01.4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35,'1'-2,"-1"1,1-1,0 0,0 0,0 0,0 1,0-1,0 0,1 1,-1-1,0 1,1 0,-1-1,3 0,-4 1,1 0,0 0,0 1,-1-1,1 0,0 1,0-1,0 1,0-1,0 1,0-1,0 1,0 0,0-1,0 1,0 0,0 0,0 0,0 0,0 0,0 0,0 0,0 0,1 0,-1 1,0-1,0 0,1 1,0 2,1 0,-1 0,1 1,-1-1,0 1,-1-1,1 1,0 0,-1 0,0-1,1 8,5 46,-5 8,-8 76,0 30,7-116,3 1,3-1,2-1,21 71,-20-94,1-1,1-1,2 0,1-1,1 0,1-1,1-1,44 46,-33-44,2-1,1-1,1-2,43 24,150 61,-212-103,3 1,36 11,-49-17,1 0,0 0,-1 0,1-1,0 0,0 0,-1 0,1 0,0-1,0 0,-1 0,10-3,8-11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02.7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58,'2'0,"0"-1,0 1,-1 0,1-1,0 0,0 1,-1-1,1 0,0 0,-1 0,3-2,12-6,10 2,1 1,-1 1,1 1,0 2,34 0,-37 1,-3 0,0 1,-1 1,1 1,-1 1,1 0,-1 2,0 0,19 9,-31-12,-1 2,0-1,-1 1,1 0,-1 1,1-1,-1 1,-1 1,1-1,-1 1,0 0,0 0,0 0,-1 1,0-1,0 1,-1 0,0 1,0-1,-1 0,0 1,0 0,-1-1,2 13,-3 5,-1 0,0-1,-2 1,-1-1,-1 1,-1-1,-14 35,3-17,-2-1,-1-1,-32 47,6-20,-62 69,108-135,-1 0,0 0,1 0,-1 0,0 0,0 0,0 0,0 0,0-1,0 1,0 0,0 0,0-1,0 1,-1-1,1 1,0-1,0 1,-3-1,4 0,-1-1,1 0,-1 1,1-1,0 0,-1 0,1 1,0-1,0 0,-1 0,1 0,0 1,0-1,0 0,0 0,0 0,0 0,0 1,0-1,1 0,-1 0,0 0,17-62,92-194,3-6,-99 224,5-13,45-96,-47 127,-16 21,0 0,1 0,-1 0,0 0,0 0,1 0,-1 0,0 0,0 1,0-1,1 0,-1 0,0 0,0 0,0 0,1 0,-1 1,0-1,0 0,0 0,0 0,1 0,-1 1,0-1,0 0,0 0,0 0,0 1,0-1,0 0,0 0,0 1,1-1,-1 0,0 0,0 1,0-1,0 0,0 0,0 0,-1 1,1-1,0 0,0 0,0 1,-5 49,-6 6,3 0,3 1,3 113,4-150,1 0,1-1,1 1,0-1,2 0,11 25,-12-32,1 1,1-1,0-1,1 1,0-2,1 1,0-1,0 0,1-1,13 8,-3-4,0-2,2 0,-1-1,1-1,0-1,1-1,0-1,0-2,49 4,-39-6,0-3,0 0,0-2,0-2,-1-1,54-17,-28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51.2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641 275,'4'-2,"1"1,0-1,-1 0,1 0,-1 0,1-1,-1 1,0-1,0 0,-1-1,1 1,5-7,11-7,82-71,-91 77,0 0,0-1,-2 0,1-1,-2 0,11-20,-18 32,0-1,-1 0,1 0,-1 0,1 0,-1 0,1 1,-1-1,0 0,0-4,-5 4,-5 14,1 5,1 1,1 0,1 0,0 1,1 0,1 0,-2 26,3-24,-7 55,4 2,7 143,36 158,-18-216,-11-92,12 141,-18-168,-2 0,-9 74,7-105,-1 0,0-1,0 1,-1-1,-1 0,0 0,0 0,-2-1,1 0,-9 11,10-16,-1 0,0 0,0 0,0-1,-1 0,0 0,0-1,0 0,-1 0,1-1,-1 0,0 0,0 0,0-1,0 0,-11 0,-4 0,-1-2,1-1,0 0,1-2,-1-1,0 0,-36-13,-5-7,-80-41,-7-18,19 2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03.4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1 224,'0'-11,"0"0,1 0,0-1,1 1,3-13,-3 19,0-1,1 1,-1 0,1 0,0 1,0-1,0 1,1-1,0 1,0 0,0 0,6-4,6-4,0 2,1 0,0 1,0 1,26-9,-36 14,0 1,1 0,-1 0,0 0,1 1,-1 1,1-1,0 1,-1 0,1 1,-1 0,1 0,-1 0,0 1,1 0,9 5,-14-5,0-1,0 1,-1 0,1 1,0-1,-1 0,1 1,-1 0,0-1,0 1,0 0,0 0,0 0,-1 0,1 1,1 3,-2-1,0 0,0 0,0 0,-1 0,0 0,0 0,-1 0,-1 11,-4 4,0 1,-2-1,-19 39,20-47,0 0,1 0,0 0,-6 22,11-32,1-1,-1 0,1 1,-1-1,1 0,0 1,0-1,0 0,0 1,0-1,0 1,1-1,-1 0,1 1,0-1,0 0,0 0,0 1,0-1,0 0,0 0,1 0,-1 0,1-1,-1 1,1 0,0 0,2 1,31 14,-28-15,-1 1,-1-1,1 1,0 1,-1-1,1 1,5 5,-10-7,1 0,-1 0,0 0,0 0,1 0,-2 0,1 0,0 1,0-1,-1 0,1 1,-1-1,1 0,-1 1,0-1,0 0,0 1,-1-1,1 0,0 1,-1-1,0 0,1 1,-3 3,-2 5,0 0,-1-1,0 1,0-1,-1 0,-1-1,0 0,0 0,0 0,-16 11,-4 0,0-1,-46 23,40-25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04.8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11 189,'-8'0,"5"0,12 0,11-8,11-2,16-8,8-1,3-5,-1 2,-1-4,-4 3,-1 4,-2 7,-9 4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05.2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56,'0'-5,"1"-1,-1 1,1-1,0 1,3-9,-4 14,0-1,0 0,1 0,-1 1,0-1,0 0,1 1,-1-1,0 1,1-1,-1 0,1 1,-1-1,1 1,-1-1,1 1,-1-1,1 1,-1-1,1 1,-1 0,1-1,0 1,-1 0,1-1,0 1,-1 0,1 0,0 0,0 0,-1 0,1 0,0 0,-1 0,1 0,0 0,0 0,-1 0,1 0,0 0,-1 1,1-1,0 0,-1 1,1-1,0 0,-1 1,1-1,-1 1,1-1,-1 1,1-1,0 2,3 1,-1 1,0 0,0 0,0 1,0-1,0 1,-1-1,0 1,3 8,11 52,-9-37,12 63,-4 2,-5-1,-3 2,-6 117,-12-106,7-75,1 1,2 61,4-70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05.7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282 21,'0'-1,"0"0,0 0,0 1,0-1,0 0,0 0,0 1,0-1,0 0,-1 0,1 1,0-1,0 0,-1 1,1-1,0 0,-1 1,1-1,-1 0,1 1,-1-1,1 1,-1-1,1 1,-1-1,0 1,1-1,-2 0,1 1,0 0,-1 0,1 0,-1 0,1 0,0 0,-1 0,1 1,-1-1,1 0,0 1,-1-1,1 1,-2 0,-3 2,0 1,1-1,-1 1,1 0,-9 9,-5 10,1 1,1 0,1 1,2 0,0 2,-12 34,7-8,3 0,-14 78,23-90,1 1,2 0,2 0,5 57,0-76,0 0,2 0,0 0,2 0,0-1,2 0,0-1,2 0,17 28,-9-23,0 0,2-1,1-2,1 0,1-1,32 22,-34-29,1 0,0-2,1 0,0-2,1-1,0-1,49 11,-28-13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06.5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27 268,'-1'0,"0"0,0 0,0-1,0 1,0 0,-1 0,1 0,0-1,0 1,0-1,0 1,0-1,0 1,0-1,0 1,1-1,-1 0,0 0,0 1,0-1,1 0,-1 0,0 0,1 0,-1 0,1 0,-1 0,1 0,-1 0,1 0,0 0,0 0,-1 0,1 0,0-1,0 1,0 0,0-1,0-2,1 0,-1 0,1 0,0 0,0 1,0-1,0 0,0 1,1-1,2-4,6-5,0 1,1 0,1 0,0 1,0 0,1 1,17-10,3-1,69-29,-93 46,-1 1,1 0,0 0,0 1,0 0,0 1,0 0,11 0,-16 1,0 0,0 1,0 0,0-1,0 1,-1 1,1-1,0 0,-1 1,1 0,-1 0,0 0,0 0,1 0,-1 1,-1 0,1-1,0 1,-1 0,1 0,2 6,1 2,-1 1,0-1,-1 1,-1 0,0 0,0 1,-1-1,-1 0,0 1,-1-1,-2 19,0-4,-2-1,-1 1,-1 0,-11 31,1-18,-2 0,-26 42,36-63,8-19,1 0,-1 0,0 0,0 1,0-1,0 0,1 0,-1 0,0 0,0 1,0-1,1 0,-1 0,0 0,0 0,0 0,1 0,-1 0,0 0,0 0,1 0,-1 0,0 0,0 0,1 0,-1 0,0 0,0 0,1 0,-1 0,0 0,0 0,0 0,1 0,-1-1,0 1,0 0,0 0,1 0,-1-1,37-23,-21 13,3 0,1 1,0 2,0 0,40-10,-47 14,0 2,1 0,-1 0,1 2,-1-1,1 2,-1 0,1 0,13 4,-22-4,0 1,0 0,0 0,-1 0,1 1,0 0,-1-1,0 2,1-1,-1 0,-1 1,1 0,0 0,-1 0,0 0,0 0,0 1,0-1,-1 1,0 0,0 0,0 0,-1 0,1 0,-1 0,0 1,-1-1,1 0,-1 0,0 1,-1-1,1 0,-1 0,0 1,0-1,-1 0,1 0,-1 0,-4 7,-5 8,0 0,-2-1,-1-1,0 0,-1-1,0 0,-2-1,0-1,-1-1,-27 18,35-26,0-1,-1 1,0-2,0 1,-16 3,-9-1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07.1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97 41,'0'-8,"-8"-3,-2-7,-8 15,-1 16,3 14,5 18,3 10,4 11,2 11,1-1,2 4,-1-4,9-23,2-28,0-19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07.7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39 381,'0'-10,"-1"-20,2 0,1-1,10-51,-9 72,-1 1,2-1,-1 1,2 0,-1 0,1 1,0-1,1 1,0 0,0 1,1-1,-1 1,2 1,-1-1,16-9,-9 8,1 0,0 1,1 0,-1 2,1-1,0 2,1 0,-1 1,21 0,-28 2,0 0,1 1,-1 0,1 1,-1 0,0 0,0 1,0 1,0-1,0 1,0 1,0 0,-1 0,0 0,0 1,0 1,13 10,-17-11,0 0,0 0,0 0,-1 1,0 0,0-1,0 1,-1 0,1 0,-1 0,1 11,-1-6,-1 0,-1 1,0-1,0 0,-1 0,-3 13,-3 5,-1-1,-2 0,0-1,-19 33,12-28,-2-1,-1-1,-34 40,-81 69,152-143,15-9,5-2,0 1,45-10,-72 22,0-1,0 2,-1-1,1 1,0 1,0 0,0 0,0 1,0 0,0 1,0 0,0 1,-1 0,13 6,-16-6,-1 0,0 1,-1 0,1 0,-1 0,0 1,0 0,0-1,0 1,-1 1,0-1,0 0,0 1,-1 0,0-1,0 1,0 0,-1 0,0 0,0 0,0 0,-1 0,0 1,0-1,-2 9,0-1,0 0,-1 0,-1 0,0 0,-1 0,-1-1,0 1,-1-1,-13 20,5-15,0 0,-2-2,1 0,-2 0,0-2,-1 0,0-1,-1-1,-28 12,-23 7,-106 31,177-62,-15 5,1-1,-1-1,-27 4,40-7,0 0,0 1,-1-1,1 0,0 0,0 0,-1-1,1 1,0 0,0-1,0 1,0-1,0 0,0 0,0 0,0 0,0 0,0 0,0 0,0-1,1 1,-1-1,0 1,1-1,-1 0,1 1,0-1,0 0,0 0,0 0,0 0,0 0,0 0,0-3,0-24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08.1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97,'8'0,"11"0,10 0,8 0,6 0,3 0,11 0,3 0,7-8,0-3,6 0,5-5,-2-1,-6 3,-8 4,-5 4,-12 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08.5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1,'-8'0,"-2"8,8 10,4 11,3 8,-1 13,0 7,-1 2,-1 6,-1 0,-1-2,0-5,0-3,0-4,8-10,3-13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11.2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3 114,'8'0,"-5"0,-11 0,3 0,11 0,21 0,13-8,16-2,7 0,0-6,-2-1,-4 4,-4 3,-2-5,-11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13.8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97 1,'-4'5,"0"0,0 1,1 0,-1-1,1 1,0 0,1 1,-1-1,1 0,1 1,-3 10,1 11,-1 40,3-45,-22 232,-1 17,22-242,0-11,1 0,1-1,4 32,-4-46,1 0,0 0,0 0,0-1,0 1,1 0,-1-1,1 1,0-1,0 1,0-1,0 0,1 0,0 0,-1 0,1-1,0 1,0-1,0 1,1-1,-1 0,0 0,6 1,0 0,1-1,0 0,0-1,-1 0,1 0,0-1,0-1,10-1,85-17,-72 12,43-12,116-44,-144 45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51.9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498 36,'-4'-3,"0"0,0 0,-1 0,1 1,-1 0,0-1,0 1,0 1,0-1,-6 0,-54-7,58 9,1 0,-1 0,0 0,0 1,0 0,1 1,-1-1,1 1,-1 0,1 1,-1 0,1 0,-8 5,7-2,0-1,0 2,0-1,1 1,0 0,0 0,1 1,0-1,-7 15,-10 32,2 1,2 1,3 0,-12 82,20-90,2 0,2 62,14 95,-1-15,-9-158,-2 0,-7 52,7-76,0 0,-1-1,0 1,0-1,-1 0,0 0,0 0,-1 0,0 0,0-1,-1 1,1-1,-1 0,0-1,-1 1,-9 6,-20 7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11.5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11,'0'-8,"0"5,0 12,0 11,0 11,0 17,7 7,12 10,2 3,-2 6,3-3,-2-4,-4-7,-5-4,4-12,6-14,1-12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16.6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52 41,'0'-8,"-8"-11,-10 6,5 13,6 15,3 21,3 19,9 18,3 3,1 6,5 4,1-4,-4-8,5-9,-1-15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16.9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27 342,'-1'-19,"-1"0,-9-36,8 39,-1 0,2 0,0 0,0-23,3 34,-1-1,1 1,0-1,1 1,-1 0,1-1,0 1,0 0,1 0,0 0,-1 1,2-1,-1 1,0-1,1 1,0 0,4-3,-1 1,1 0,-1 0,1 1,0 1,0-1,1 1,-1 1,1 0,-1 0,1 0,0 1,11-1,-6 2,-1 1,1 0,-1 1,1 0,-1 1,0 1,21 6,3 6,0 1,-1 2,-1 1,55 41,-53-34,-1 2,-1 1,44 48,-67-63,0 1,0-1,-2 2,0 0,0 0,-2 1,0 0,-1 0,-1 0,0 1,3 22,-7-28,-1-1,-1 1,0 0,-1-1,0 1,0-1,-1 1,-1-1,0 0,-9 22,4-16,-1-1,0 0,-2-1,1 0,-2-1,-16 18,-11 3,-1-2,-2-1,-87 49,65-44,-1-3,-112 39,107-50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17.7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54,'0'-2,"1"0,-1 0,1 1,-1-1,1 0,0 1,0-1,-1 1,1-1,0 1,1 0,-1-1,0 1,0 0,0 0,1-1,-1 1,1 0,-1 0,1 1,-1-1,1 0,0 0,-1 1,1-1,0 1,1-1,54-9,-54 9,71-5,0 3,81 7,-147-3,0 0,0 0,0 1,-1 0,1 1,-1-1,0 1,1 1,-1-1,0 1,-1 1,1-1,-1 1,0 0,0 1,-1-1,1 1,-1 0,0 0,-1 1,5 8,5 12,-2 0,-1 0,-2 1,9 39,-11-40,24 123,-21-93,21 72,-9-70,2 0,40 70,76 104,-78-135,92 194,-151-283,68 174,-61-152,-2 1,0 0,5 61,-13-86,1 0,-2 0,1-1,-1 1,0 0,0-1,-1 1,0 0,0-1,0 0,-1 1,0-1,0 0,-1-1,-8 12,6-11,-1 1,0-1,-1 0,1 0,-1 0,0-1,-1-1,1 0,-1 0,-17 5,-33 7,1-3,-117 11,114-19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18.6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28 218,'-1'0,"0"0,0 0,1 1,-1-1,0 0,0 0,0 0,0 1,1-1,-1 0,0 1,0-1,1 1,-1-1,0 1,1-1,-1 1,0 0,1-1,-1 1,1 0,-1-1,0 2,1-1,0-1,0 1,0-1,-1 1,1-1,0 1,0-1,0 1,0-1,0 1,0-1,0 1,1-1,-1 1,0-1,0 1,0-1,0 1,1-1,-1 0,0 1,0-1,1 1,-1-1,0 0,1 1,-1-1,0 0,1 1,-1-1,1 0,-1 1,0-1,1 0,-1 0,1 0,-1 1,1-1,-1 0,1 0,0 0,6 1,1 0,0-1,-1 0,1 0,0-1,-1 0,1 0,13-5,-5 2,4 1,-1-2,1 0,-1-1,1-1,-2-1,1-1,-1 0,-1-1,0-1,29-24,-43 32,0 0,-1 0,1 0,-1 0,1 0,-1 0,0-1,-1 1,1-1,0 1,-1-1,0 0,0 1,0-1,0 0,-1 0,1 0,-1 0,-1-7,1 8,-1 1,0-1,0 0,0 1,0 0,0-1,-1 1,1 0,-1 0,0 0,1 0,-1 0,0 0,0 0,0 0,0 1,-1-1,1 1,0 0,-1-1,1 1,-1 0,1 1,-1-1,1 0,-1 1,0-1,1 1,-6 0,-2-1,0 2,0-1,0 1,0 0,1 1,-1 0,1 1,-1 0,1 1,0-1,0 2,0-1,1 1,-1 1,1-1,0 2,1-1,0 1,0 0,0 0,-8 13,-1 2,2 0,1 0,1 2,0-1,2 2,1-1,-6 28,10-33,1 1,0 0,2 0,0 0,1 1,1-1,1 0,1 1,1-1,1 0,6 20,-5-24,2-1,0 1,0-1,1-1,1 0,0 0,1 0,1-2,0 1,1-1,0-1,0 0,1 0,16 8,0-2,2-1,0-1,1-2,0-1,1-2,0-1,65 9,-34-12,1-2,-1-3,84-9,-111 4,0-1,37-11,-60 12,0 0,0-2,-1 1,1-2,-1 0,-1 0,24-19,5-16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19.1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1 275,'0'-19,"-1"-1,2-1,0 0,1 1,6-29,-6 42,0 1,1-1,-1 1,1 0,1 0,-1 1,1-1,0 0,0 1,0 0,1 0,0 1,0-1,0 1,1 0,-1 0,12-5,-5 4,0 1,0 0,1 0,0 2,-1 0,1 0,0 1,0 0,0 1,23 3,-21-1,0 1,0 0,0 0,-1 2,1 0,-1 0,0 1,-1 1,14 9,-19-11,-1 1,0-1,-1 1,0 1,1-1,-2 1,1 0,-1 1,0-1,-1 1,0 0,0 0,-1 0,0 1,0-1,2 16,-3-13,-2-1,1 1,-2 0,1 0,-2 0,1-1,-1 1,-1-1,0 1,0-1,-1 0,-1 0,-7 14,-2-2,0-1,-28 33,34-45,-1 1,0-2,-1 1,0-1,0-1,-23 13,22-18,9-8,9-16,-7 20,24-53,3 1,2 1,2 2,43-54,-73 104,-1 0,1 0,0 0,0-1,-1 1,1 1,0-1,0 0,0 0,0 0,0 0,0 1,1-1,-1 0,0 1,0-1,0 1,1 0,-1-1,0 1,3 0,-4 0,1 0,0 1,0 0,0-1,-1 1,1 0,0-1,-1 1,1 0,0-1,-1 1,1 0,-1 0,0 0,1 0,-1 0,1 0,-1-1,0 1,0 0,1 2,0 10,1 0,-2 1,0 13,0-20,-1 14,1 0,1 0,1 0,1-1,0 1,2-1,0 1,2-1,0-1,1 1,1-1,1-1,13 20,11 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25.7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96 358,'0'-13,"1"-5,-2 16,0 7,-16 79,4 1,-2 105,13 169,1-358,-1-4,-3-14,-5-28,-6-117,4-175,12 335,-1-32,1 1,2-1,2 1,1 0,15-52,-15 71,0 0,1 0,1 0,0 1,1 0,0 0,1 1,1 0,0 1,0 0,1 0,0 1,1 1,23-15,-26 19,0 0,1 1,-1-1,1 2,0 0,0 0,0 1,20-3,-24 5,-1 0,0 0,0 0,0 1,0-1,0 1,0 0,0 1,-1-1,1 1,0 0,0 0,-1 1,0-1,1 1,-1 0,0 0,0 0,-1 1,6 6,-4-3,0 1,-1 0,0 0,0 0,-1 0,0 1,-1-1,1 1,-2 0,1-1,-1 1,-1 11,0 15,-8 60,8-89,-38 193,3-24,34-168,0-1,0 0,1 1,0-1,0 0,1 0,0 1,0-1,0 0,5 11,-4-13,0 0,0 0,1 0,0-1,0 1,0-1,0 1,0-1,1 0,-1 0,1 0,0-1,0 0,0 1,5 1,12 3,1 0,0-1,0-1,1-1,28 1,19 4,-45-5,0 1,0 2,0 0,-1 1,0 2,36 19,-52-24,0 0,0 0,-1 1,0 0,0 0,0 1,-1 0,0 0,0 0,-1 1,0 0,-1 0,1 0,-1 1,-1 0,0-1,0 1,-1 0,0 0,0 1,0 11,-2-7,-1-1,-1 1,0-1,0 0,-2 1,1-1,-2-1,0 1,0-1,-1 0,-1 0,0 0,0-1,-1 0,0 0,-1-1,-11 9,6-5,-1 0,-1-2,0 1,-1-2,0 0,-1-2,0 1,-1-2,0-1,-34 10,43-15,0 0,0-1,0 0,0-1,0 0,0 0,0-1,-17-3,-9-9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26.2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1 306,'1'-6,"1"-1,0 1,0 0,1-1,-1 1,1 0,1 1,-1-1,1 0,7-7,1-4,-4 6,0 0,1 1,0 1,1-1,0 2,0-1,1 1,0 1,1 0,-1 1,1 0,1 0,-1 1,1 1,0 0,0 1,0 1,0-1,0 2,0 0,1 1,-1 0,0 1,1 0,-1 1,0 1,0 0,0 1,0 0,-1 1,0 0,0 1,0 1,-1 0,0 0,0 1,0 0,9 11,-9-7,0 1,-1-1,-1 2,0-1,0 1,-2 1,0 0,0 0,-2 0,0 0,0 1,-2 0,0 0,-1 0,0 0,-1 1,-1-1,-1 0,0 0,-1 1,-5 18,-3 3,-1-1,-2-1,-1 0,-2-1,-2 0,-1-1,-41 54,56-82,-21 24,24-29,1 0,-1 0,0 0,0 0,0 0,1-1,-1 1,0 0,0-1,0 1,0-1,0 1,0-1,-1 1,1-1,0 0,0 0,0 1,0-1,0 0,-1 0,1 0,0 0,0 0,-1-1,1 1,0-1,1 0,-1 1,1-1,-1 0,1 1,-1-1,1 0,-1 0,1 0,0 1,-1-1,1 0,0 0,0 0,0 0,0 0,0 1,0-1,0 0,0 0,0 0,0 0,0-1,5-26,1 0,1 1,1 0,1 0,16-30,-10 21,133-288,-40 95,-99 209,0 1,0 1,19-26,-28 44,0 0,0 0,0 0,0 0,0-1,0 1,0 0,0 0,0 0,0-1,0 1,0 0,0 0,0 0,1 0,-1 0,0-1,0 1,0 0,0 0,0 0,0 0,0 0,1 0,-1-1,0 1,0 0,0 0,0 0,1 0,-1 0,0 0,0 0,0 0,0 0,1 0,-1 0,0 0,0 0,0 0,0 0,1 0,-1 0,0 0,0 0,0 0,0 0,1 0,-1 0,0 0,0 0,0 0,0 1,1-1,-1 0,-2 14,-9 21,-12 15,3 1,2 1,3 0,-17 103,29-130,2 0,1 0,0 0,2 0,7 36,-4-43,0 0,1 0,0-1,2 0,0 0,0-1,2 0,14 19,-13-23,0 0,1-1,0 0,0 0,2-2,-1 1,1-2,0 0,1 0,0-2,0 0,0 0,24 4,-15-5,1-1,-1-1,1-1,-1-1,1-1,-1-1,1-2,27-5,21-11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26.8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1 279,'0'-12,"1"0,0 0,1-1,0 1,1 1,0-1,1 0,1 1,0 0,0 0,1 0,0 0,1 1,0 0,1 1,0-1,0 1,1 1,0 0,1 0,0 1,0 0,0 1,1 0,0 0,0 1,0 1,1 0,20-4,-29 7,0 0,0 1,0-1,0 1,0 0,-1 0,1 0,0 1,0-1,0 0,0 1,0 0,-1 0,1 0,0 0,-1 0,1 0,-1 1,1 0,-1-1,1 1,-1 0,0 0,0 0,2 2,-2 1,0-1,0 0,0 1,0 0,-1-1,0 1,0 0,0-1,-1 1,1 0,-1 0,0 0,0 0,-2 6,-14 51,11-46,0-1,1 1,-2 19,6-32,0 1,-1 0,2 0,-1 0,0 0,1-1,-1 1,1 0,0 0,1-1,-1 1,0-1,1 1,0-1,0 0,0 1,0-1,4 3,1 2,1 0,-1 0,0 1,-1 0,9 17,-12-21,-2 0,1 0,-1 1,1-1,-1 0,-1 0,1 1,-1-1,0 0,0 1,-1-1,1 1,-3 8,0-4,0-1,0 0,-1 1,-1-1,1-1,-1 1,-1-1,1 1,-12 10,-6 4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37.2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93,'0'8,"8"2,11 0,17-10,11-4,14-11,4-2,8 2,-2-4,-4 0,-6 4,-4 5,-13 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52.4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67 421,'-2'0,"-1"0,0-1,0 1,0-1,1 0,-1 0,0 0,1 0,-1 0,1 0,-1-1,1 1,0-1,0 0,-1 0,1 0,1 0,-1 0,0 0,0 0,1-1,-1 1,1-1,0 1,-1-1,1 1,1-1,-2-3,0 0,1 1,0-1,0 1,0-1,1 1,0-1,0 1,0-1,1 1,-1-1,1 1,1-1,2-7,2 2,1 0,0 0,1 1,0 1,0-1,1 1,0 0,1 1,0 0,0 1,1 0,0 1,23-11,14-3,101-27,-131 42,-14 4,77-22,1 3,128-15,-203 35,0-1,0 1,-1 1,1-1,0 1,13 3,-19-3,1 0,0-1,0 1,0 0,-1 0,1 0,0 0,-1 1,1-1,-1 0,1 1,-1-1,0 1,0-1,0 1,0 0,0-1,0 1,0 0,0 0,0 0,-1-1,1 1,-1 0,0 0,1 3,-1 9,0 0,-1 0,-4 20,4-27,-1 1,1 0,0 0,0 0,1 0,0 0,0-1,1 1,0 0,1 0,0 0,0-1,0 1,1-1,4 8,-1-6,1-1,0 0,0 0,1-1,0 0,0 0,0-1,1 0,0 0,1-1,-1 0,1-1,11 4,-8-3,1-1,-1-1,1 0,0-1,0 0,0-1,0-1,0 0,19-3,-26 2,0-1,0 0,0 0,0 0,-1-1,1 0,-1-1,1 1,-1-1,0 0,-1-1,1 1,-1-1,1 0,-2-1,1 1,0-1,4-8,-4 5,-1 1,-1-1,1-1,-1 1,-1 0,1-1,-2 1,1-1,-1 0,-1 1,0-1,-2-19,-6-20,0 6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37.5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147 21,'-8'0,"-2"-7,-9-4,0 9,-5 20,1 16,5 17,6 17,4 12,4 17,2 8,2 2,1-10,0-4,0-19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37.9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152 49,'0'-5,"0"1,-1 0,1 0,-1 0,0 0,0 0,-2-6,3 9,0 1,-1-1,1 1,0-1,-1 1,1-1,-1 1,1-1,-1 1,1-1,-1 1,1-1,-1 1,1 0,-1-1,1 1,-1 0,0-1,1 1,-1 0,0 0,0 0,0 0,-1 0,1 0,0 0,0 1,0-1,0 1,0-1,0 0,0 1,0 0,0-1,0 1,0-1,0 1,0 0,0 1,-6 6,0 1,0 1,1-1,0 1,1 0,0 1,1-1,0 1,-4 18,0-6,-3 14,0 2,3-1,1 1,2 0,2 0,1 0,2 1,2-1,1 1,2-1,2-1,2 1,1-1,2-1,1 0,2 0,24 40,-33-65,1-1,0 0,1 0,0-1,1 0,0-1,0 0,1 0,0-1,1 0,-1-1,2 0,-1-1,1 0,0-1,0 0,0-1,1 0,-1-1,1 0,0-1,20 0,32-6,-7-6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38.5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70 206,'-9'-9,"1"0,0 0,0-1,1 0,1 0,-9-18,13 26,1-1,0 0,0 1,0-1,0 0,1 0,-1 0,1 0,0 0,0 0,0 0,0 1,0-1,1 0,-1 0,1 0,0 0,-1 0,1 1,1-1,-1 0,0 1,1-1,-1 1,1-1,0 1,0 0,0 0,0 0,0 0,0 0,5-3,1 0,1 1,0 0,0 0,1 1,-1 0,1 0,0 1,-1 1,1-1,0 1,15 1,7 2,-1 0,42 10,-56-9,-1 0,0 2,-1 0,1 1,-1 0,0 1,18 13,-25-15,-1 0,-1 1,1 0,-1 0,0 1,0-1,-1 1,0 1,0-1,-1 1,0 0,0 0,-1 0,0 0,4 15,-4-2,-1-1,0 0,-1 1,-2-1,0 1,-7 38,-4-5,-25 71,11-59,-2-2,-3-2,-58 87,78-128,11-21,0 1,0-1,0 0,0 0,1 0,-1 0,0 0,0 0,0 1,0-1,1 0,-1 0,0 0,0 0,0 0,0 0,1 0,-1 0,0 0,0 0,0 0,1 0,-1 0,0 0,0 0,0 0,0 0,1 0,-1 0,0 0,0 0,0 0,1-1,-1 1,0 0,0 0,0 0,0 0,0 0,1 0,-1-1,0 1,0 0,0 0,0 0,0 0,0 0,0-1,0 1,38-32,-28 22,21-16,2 2,0 1,53-26,113-43,-154 74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38.8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 78,'-3'-4,"0"0,0 0,0 0,1-1,-1 1,1-1,0 0,-2-7,-7-14,6 22,4 13,4 16,26 87,25 219,-51-294,1-1,1 0,17 56,-14-71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39.3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35 316,'-1'-17,"-1"0,-1 0,-8-29,6 31,1-1,1 0,0 0,0-23,3 34,1 0,-1 0,1 0,0 0,0 0,1 0,-1 0,1 0,0 1,0-1,1 1,0-1,-1 1,1 0,1 0,-1 0,0 1,7-6,-6 6,1 0,0 0,1 0,-1 1,0-1,1 1,-1 1,1-1,0 1,-1 0,1 0,0 0,0 1,0 0,0 0,-1 1,1-1,0 1,9 3,8 3,-1 0,0 2,31 16,-32-15,-1 1,0 0,-1 2,-1 0,0 1,0 1,-2 1,0 0,-1 1,0 1,-1 0,-2 1,12 21,-13-18,-2 0,0 1,-1 0,-1 0,5 38,-10-43,0-1,-2 1,0-1,-2 1,0-1,0 0,-2 0,-7 25,6-27,-1 1,0-2,-1 1,0-1,-1 0,-1 0,0-1,-1-1,0 1,-1-1,0-1,-1 0,0-1,-1 0,0-1,-1 0,0-1,-19 8,17-9,0 0,-1-2,1 1,-1-2,0 0,0-2,-1 1,-19-1,-11-6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39.6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0 135,'8'0,"11"8,17 3,12-1,12-2,14-2,8-10,16-5,6-8,2-10,-1 0,-10 5,-22-2,-15 3,-25 5,-19 6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40.0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62 22,'-8'-8,"-11"-3,-2 9,10 13,8 20,4 13,10 7,3 11,-1 3,5 6,0-1,-3 4,-5-3,-3-5,-4-14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40.3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1 123,'0'-5,"0"0,0 0,1 0,0 0,0-1,0 1,1 0,-1 1,1-1,0 0,1 0,-1 1,1-1,0 1,0 0,0 0,1 0,-1 0,1 1,0-1,0 1,0 0,0 0,1 1,-1-1,1 1,0 0,0 0,0 0,0 1,0 0,0 0,0 0,0 0,0 1,0 0,0 0,1 1,-1-1,0 1,0 0,0 0,0 1,0-1,0 1,-1 0,8 5,-4-2,-1 1,0-1,0 2,-1-1,0 1,0 0,0 0,-1 1,0-1,7 16,-6-8,-1 0,0 0,-1 0,0 0,1 28,-3 2,-2 1,-2-1,-11 60,8-68,-2 0,-2-1,-26 70,30-95,1-4,1 1,0-1,0 0,1 1,0-1,0 1,1 0,0-1,0 14,1-20,0 0,1 1,-1-1,1 0,-1 1,1-1,0 0,-1 0,1 1,0-1,0 0,0 0,0 0,0 0,0 0,0 0,0-1,0 1,1 0,-1 0,0-1,0 1,1-1,-1 1,1-1,-1 1,0-1,1 0,-1 0,1 0,-1 0,0 0,1 0,-1 0,2-1,9 0,-1 0,0-1,16-6,-18 6,51-18,0-2,55-31,-30 14,69-36,-94 41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40.7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40,'0'-8,"0"-11,0 7,7 12,-4 23,-3 15,-2 18,-1 14,1 12,0 8,1-4,1-8,-1-9,1-8,0-15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41.0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1 129,'-1'-8,"2"-1,-1 0,1 0,0 1,1-1,0 0,0 1,6-13,-6 18,-1 0,1 1,0-1,0 1,0 0,0-1,0 1,0 0,1 0,-1 0,1 1,-1-1,1 1,0-1,-1 1,1 0,0 0,0 0,0 0,0 0,0 1,0 0,0-1,0 1,0 0,0 0,0 1,4 0,4 1,1 1,-1 1,0-1,0 2,-1 0,1 0,-1 1,0 0,-1 0,13 12,11 11,41 44,-34-29,-1 2,43 68,-70-95,0 1,-1 1,-1-1,-2 2,0-1,-1 1,-1 1,-1-1,3 29,-7-39,-2 0,1-1,-2 1,1 0,-1 0,-1-1,0 1,-1-1,0 0,-1 0,0 0,-1-1,0 0,-1 0,0 0,0-1,-11 11,0-3,0-1,-1 0,-1-2,-1 0,0-1,0-1,-29 11,-2-2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52.8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1 139,'6'4,"0"1,0-1,1 0,-1-1,1 1,0-1,1-1,-1 1,0-1,12 1,29 12,-35-9,0 1,-1 1,0 0,0 0,-1 2,0-1,0 1,17 22,-15-17,-12-14,-1 0,1-1,-1 1,1-1,-1 1,1-1,-1 1,1-1,-1 1,1-1,0 0,-1 1,1-1,0 0,-1 0,1 1,0-1,0 0,-1 0,1 0,0 0,-1 0,1 0,0 0,0 0,-1 0,1 0,0-1,-1 1,1 0,0 0,-1-1,1 1,0 0,-1-1,1 1,0-1,19-23,-16 18,16-24,2 1,1 1,2 1,39-34,-50 49,1 1,1 0,0 1,0 1,1 0,1 1,-1 1,1 0,0 2,26-5,-39 9,0 0,0 0,0 1,1-1,-1 2,0-1,0 0,0 1,0 0,1 0,-1 1,0-1,-1 1,1 0,0 0,0 1,-1-1,0 1,1 0,-1 0,0 1,0-1,-1 1,1 0,-1 0,0 0,0 1,0-1,3 7,1 6,-1 0,0 0,-2 0,0 1,0 0,-2 0,1 20,-1 21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41.5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51,'0'-2,"1"-1,-1 1,1-1,-1 1,1 0,0-1,0 1,0 0,0 0,0 0,0-1,0 1,1 1,-1-1,1 0,3-3,-4 4,1 0,-1 0,0 0,1 0,-1 0,0 0,1 1,-1-1,1 1,-1-1,1 1,-1-1,1 1,0 0,-1 0,1 0,-1 0,1 0,-1 0,1 0,0 0,-1 1,1-1,-1 0,1 1,-1 0,2 0,11 8,-1 1,0 0,-1 0,0 1,-1 1,0 0,-1 1,17 27,-3 1,34 81,-43-85,-1 1,-2 1,-2 0,9 75,-16-84,-2 1,-1-1,-2 0,0 0,-2 0,-1 0,-11 32,5-25,-3-1,0-1,-25 43,32-65,-1-1,0 0,0-1,-1 0,-1 0,0-1,0 0,-1-1,0 0,-1 0,-22 11,29-17,0-1,0-1,-1 1,1-1,-8 1,-17-2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47.6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991 142,'-33'2,"-1"2,1 2,0 1,-55 18,-17 5,83-25,-1 0,1 2,0 1,0 1,1 0,0 2,1 0,0 2,-30 24,-105 112,30-26,108-108,1 1,0 0,1 1,1 1,-17 29,26-38,0 1,1-1,0 1,0 0,1 0,1 0,0 0,0 1,1-1,0 1,1-1,0 1,1-1,2 11,2 7,0-1,2 0,2-1,0 0,1 0,2-1,1 0,20 29,-27-46,0-1,1 0,0 0,1 0,-1-1,1 0,0-1,17 9,5 0,42 12,14 8,-70-27,35 18,99 33,-135-53,1-1,0-1,0 0,1-1,-1-1,0-1,0 0,1-1,-1 0,0-2,18-4,153-59,-165 58,-1 0,0-1,32-21,-45 25,0 0,0-1,-1 0,0 0,0-1,-1 0,0 0,0 0,0-1,8-16,-10 7,-12 10,5 7,0 0,-1 1,1-1,0 1,0-1,-1 1,-4 2,-54 19,-37 13,-1-3,-126 21,214-51,0 0,0-2,0 1,-1-1,1-1,0 0,-22-6,26 5,0-1,0 0,1-1,0 0,-1 0,1 0,1-1,-1 0,1 0,0-1,0 0,-9-10,2-3,0-1,2 1,0-2,-15-39,-23-95,34 103,10 35,1 1,0-1,2 1,0-1,1 0,0 0,2 0,0 0,0 0,2 0,0 0,1 1,1 0,0 0,2 0,-1 0,2 1,0 0,1 0,0 1,14-16,118-143,-129 161,0 0,1 0,1 2,-1-1,2 2,-1 0,1 1,1 0,29-10,-6 6,1 1,79-11,-43 16,114 4,-234 3,1 3,1 1,-83 22,53-7,-123 53,173-62,1 0,1 2,0 0,0 2,2 0,0 1,1 1,0 0,1 1,1 1,1 0,1 1,1 1,0 0,2 1,0 0,-7 26,-22 50,-14 44,48-127,2 0,0 0,1 0,0 1,1-1,1 0,2 25,-1-28,1 1,0-1,1 1,0-1,1 0,0 0,1-1,0 1,1-1,0 0,1-1,0 1,1-1,0-1,16 15,-7-9,2-2,0 0,1-1,0-1,1 0,0-2,1-1,36 10,-25-11,0-1,0-1,0-2,1-2,44-3,-35-4,1-1,-2-3,1-1,-1-3,65-29,-106 43,1-1,-1 1,0-1,0 1,1-1,-1 0,0 1,0-1,0 0,1 0,-1 0,0 0,0 0,0 0,1-1,-19 0,-40 11,-3 6,-1-3,0-3,-117 2,155-12,0-1,0-1,1-1,-1-1,-37-14,44 13,0-2,1 0,0 0,1-1,0-1,1-1,0 0,-21-22,22 18,1 0,0 0,1-1,1 0,0-1,1 0,-7-23,4 2,2 0,-8-57,15 66,1-1,1 1,2 0,1 0,1 0,1 0,2 1,16-46,-10 47,1 2,1 0,1 1,1 0,1 1,24-23,-16 17,-6 9,0 2,2 0,0 2,2 0,-1 1,29-12,12-9,-57 32,181-99,-166 93,-1 1,1 1,1 1,-1 1,1 1,43-4,-57 10,-11 3,-14 5,-119 51,-60 29,150-66,0 3,-47 35,46-25,2 1,-76 84,94-89,1 1,2 1,1 1,-32 70,41-77,1 2,2-1,1 1,1 1,2 0,-3 32,8-51,1 0,0 1,1-1,0 0,1 0,0 0,1 0,0 0,1-1,0 1,1-1,1 0,0-1,0 1,1-1,0 0,0 0,13 11,-7-9,1-1,0 0,1-2,-1 1,20 7,83 32,-68-30,-21-7,1-1,0-1,1-1,0-2,0-1,1-2,-1-1,32 0,-32-5,-1 0,1-2,35-10,-50 10,0-2,0 1,-1-2,0 0,0 0,0-1,22-19,-9 5,-3 3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50.6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1 372,'0'0,"1"0,-1 0,1 0,-1 0,1-1,-1 1,1 0,-1 0,0-1,1 1,-1 0,1-1,-1 1,0 0,1-1,-1 1,0-1,1 1,-1-1,0 1,0-1,0 1,1-1,-1 1,0-1,0 1,0-1,0 1,0-1,3-24,-1 5,1 7,1 0,0 0,1 0,0 1,1 0,0 0,1 0,11-13,-12 17,1 0,0 1,0 0,0 0,1 1,0 0,0 0,1 1,0 0,0 0,18-5,-24 8,1 1,-1 0,1 0,0 1,0-1,-1 1,1 0,0 0,0 0,-1 0,1 1,0-1,0 1,-1 0,1 0,-1 0,1 1,-1-1,1 1,-1 0,0 0,0 0,0 0,0 1,0-1,-1 1,1 0,-1 0,1 0,-1 0,0 0,2 5,2 3,-2 0,0 0,0 0,-1 1,0-1,-1 1,-1 0,1-1,-2 17,-2 9,-1-1,-2 0,-2-1,-18 60,3-32,-49 98,69-158,-14 27,16-29,-1 0,1 0,-1-1,1 1,-1 0,1 0,-1 0,1 0,-1-1,0 1,0 0,1-1,-1 1,0 0,0-1,0 1,1-1,-1 1,0-1,0 0,-2 1,3-2,-1 1,1-1,0 0,-1 0,1 0,0 0,0 1,0-1,0 0,0 0,0 0,0 0,0 0,0 1,0-1,0 0,0 0,1 0,0-1,13-46,2 0,2 2,43-79,-31 65,156-330,-162 343,-24 46,1 0,-1 1,0-1,0 1,0-1,1 0,-1 1,0-1,1 1,-1-1,1 1,-1-1,0 1,1-1,-1 1,1 0,0-1,-1 1,1 0,-1-1,1 1,-1 0,1 0,0-1,-1 1,1 0,1 0,-1 18,-35 128,4-24,19-59,2 0,0 121,8-179,2 0,-1 0,1 0,-1 0,1 0,1 0,-1 0,1 0,0 0,0-1,0 1,1-1,-1 1,1-1,6 6,-5-6,1 0,0-1,0 0,0 0,0 0,0-1,1 0,-1 0,1 0,-1 0,1-1,0 0,6 0,3 0,-1 0,0-1,0-1,0 0,22-5,12-6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51.0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8 162,'-8'-7,"14"-4,14 1,10 2,10 2,21 2,16-5,12-3,6-6,3-1,-7 3,-12 5,-10-5,-18 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51.4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97 21,'-2'-1,"-1"1,1-1,0 1,-1-1,1 0,0 0,0 0,0 0,-1 0,-1-2,3 2,0 0,0 1,0-1,0 0,0 0,0 1,0-1,0 1,0-1,-1 1,1-1,0 1,0 0,-1-1,1 1,0 0,0 0,-1 0,1 0,0 0,0 0,-1 0,1 1,0-1,0 0,-1 1,1-1,0 1,0-1,0 1,0 0,0-1,0 1,0 0,0 0,0 0,-2 1,0 3,0-1,1 1,-1 0,1-1,0 1,0 0,0 0,1 1,-1-1,1 0,1 0,-1 1,1-1,0 10,2 8,1-1,6 26,-7-36,29 239,-8-45,-6-92,-11-69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53.9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27 251,'-1'0,"0"0,0-1,0 1,0 0,0 0,0 0,0-1,-1 1,1 0,0-1,0 1,0-1,0 1,0-1,1 0,-1 1,0-1,0 0,0 0,0 0,1 0,-1 1,0-1,1 0,-1 0,1 0,-1 0,1 0,0-1,-1 1,1 0,0 0,0 0,-1 0,1 0,0 0,1-3,-1 1,0 0,0-1,1 1,-1 0,1-1,0 1,0 0,0 0,0 0,1 0,3-5,2-1,1 1,0 0,1 0,0 1,0 0,19-10,65-30,-89 46,22-12,1 3,1 0,0 1,0 2,1 1,32-3,-48 8,-1 1,0 0,1 0,-1 1,0 1,0 0,0 1,0 0,0 1,-1 0,1 1,-1 0,0 1,-1 0,0 0,1 1,8 9,2 6,0 0,-2 1,-1 1,0 1,-2 0,-1 1,-1 1,-2 0,13 39,3 27,24 147,-52-239,15 96,4 153,-21 102,-1-122,3-202,0 3,0 0,-7 40,5-60,-1-1,0 0,0 0,-1 0,0 0,0 0,-1-1,-1 0,0 0,-10 13,0-6,-1 0,-1-1,0-1,-1-1,0 0,-1-1,0-2,-1 0,0-1,-1-1,-43 10,8-6,0-2,-1-4,-86 1,108-8,13 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54.5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186 221,'-19'-5,"11"3,21 9,1-1,0-1,0-1,0 0,0-1,1 0,-1-1,1-1,20-1,-9 0,1-2,-1-2,48-11,-54 9,0 0,0-2,34-19,-47 24,0-1,-1 0,0-1,0 1,0-1,0-1,-1 1,0-1,0 0,0 0,-1 0,0-1,6-12,-9 17,0-1,0 1,-1-1,1 1,-1-1,0 1,0-1,0 1,0-1,0 1,0-1,-1 1,1-1,-1 1,1-1,-1 1,0 0,0-1,0 1,-1 0,1 0,0 0,-1 0,0 0,1 0,-1 0,0 0,0 1,0-1,0 0,-3-1,-1 0,0 0,0 0,-1 1,1-1,-1 1,1 1,-1-1,1 1,-1 1,0-1,-7 1,-3 2,0 0,0 1,1 1,0 1,-1 0,1 1,1 1,-20 11,-2 3,1 3,-37 30,49-33,0 0,2 2,0 1,2 0,0 1,2 1,1 1,-25 54,34-64,2 1,0 0,1 0,1 1,1-1,-2 39,5-44,0 1,2 0,0-1,0 1,1-1,1 1,0-1,1 0,0-1,10 18,-6-18,0 1,0-1,1-1,1 0,0-1,0 0,1 0,0-1,1-1,0 0,0-1,1 0,0-1,0 0,16 3,6 1,1-2,-1-2,2-1,73 0,-86-6,1-1,-1-1,0-1,0-2,-1 0,0-2,0 0,0-2,-1-1,21-13,39-28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55.0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45 515,'-4'-5,"-1"-1,1 0,1 0,-1-1,1 1,0-1,0 1,1-1,0 0,0 0,-1-9,0-4,1-1,1-33,1 47,0 1,1 0,0-1,0 1,1 0,0 0,0 0,0 0,1 0,0 0,0 0,0 1,1 0,0 0,0 0,0 0,7-6,-1 3,1 0,0 1,0 0,0 1,1 0,0 1,22-7,-22 9,0-1,0 2,0 0,1 0,-1 1,1 0,-1 1,1 1,-1 0,1 0,-1 2,23 6,-25-5,-1 0,1 0,-2 1,1 0,0 1,-1 0,0 1,0-1,-1 1,0 1,0-1,-1 1,1 1,-2-1,1 1,5 13,-5-8,-1 0,-1 0,0 0,-1 0,0 1,-1-1,-1 1,0 0,-1-1,-1 1,0 0,-1-1,0 1,-1-1,-1 1,-1-1,-8 19,11-30,2-5,4-12,8-22,39-104,68-175,-113 300,-4 10,-1 1,1-1,0 1,0-1,1 1,-1 0,1 0,0 0,5-5,-6 10,-3 6,-30 124,17-79,-14 105,27-122,0 0,3-1,0 1,3 0,0-1,20 61,-9-45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55.6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21 222,'-8'0,"-2"-8,8-2,12 0,13 1,18-4,10-1,13-6,3 0,6-4,-1 2,-4 4,-7 6,-13-4,-7 2,-11 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55.9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58 236,'-8'0,"-10"0,-3 8,11 3,14-1,16-2,20-10,10-13,14-4,3-6,-1-7,-4-7,-4 4,-13-1,-6-1,-9 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53.2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280 81,'0'-4,"0"1,0 0,0 0,-1 0,1-1,-1 1,0 0,0 0,0 0,0 0,0 0,-1 1,1-1,-1 0,0 0,0 1,0-1,0 1,0 0,0 0,-1-1,1 1,-1 1,0-1,1 0,-7-2,5 3,-1-1,0 1,0 0,0 1,0-1,1 1,-1 0,0 0,0 0,0 1,0 0,0 0,0 0,1 1,-1-1,-8 5,3 0,0 0,1 1,-1 0,1 1,1 0,-1 1,1-1,1 2,0-1,0 1,1 0,0 0,1 1,-7 15,8-16,1 0,0 0,0 0,1 0,0 0,0 1,1-1,1 1,0-1,0 0,1 1,1-1,-1 1,2-1,-1 0,7 14,-4-15,0-1,1 0,0 0,1-1,-1 0,1 0,1 0,-1-1,1 0,0-1,1 0,-1 0,1-1,0 0,0 0,13 3,6 1,1-2,-1 0,1-2,34 1,124-10,-108-1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56.8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37 381,'-4'-5,"0"-1,0 1,0-1,1 0,0 0,0 0,1 0,0-1,0 1,0-1,1 1,0-1,0 0,0 1,1-1,0 0,1 1,-1-1,1 0,1 1,-1-1,1 1,0-1,1 1,-1 0,1 0,1 0,-1 0,1 0,0 1,0 0,0 0,1 0,0 0,7-5,9-4,2 0,-1 2,1 1,48-16,-60 23,0 1,0 0,0 1,1 0,-1 1,1 0,-1 1,1 1,-1-1,1 2,-1-1,1 2,13 4,-17-3,0 0,-1 0,1 1,-1 1,0-1,0 1,-1 0,0 0,0 1,0 0,-1 0,0 1,0-1,-1 1,0 0,0 0,-1 0,0 1,0-1,1 11,0 2,0 1,-2 0,0-1,-1 1,-2 0,0 0,-5 25,0-16,-1-1,-2 0,-1-1,-1 1,-2-2,-1 0,-1 0,-1-2,-1 0,-1-1,-2 0,0-2,-31 27,32-37,19-13,0 0,0 0,0 0,0 0,-1 0,1 0,0 0,0 0,0 0,0 0,0 0,-1 0,1 0,0-1,0 1,0 0,0 0,0 0,0 0,0 0,-1 0,1 0,0-1,0 1,0 0,0 0,0 0,0 0,0 0,0-1,0 1,0 0,0 0,0 0,0 0,0-1,0 1,0 0,0 0,0 0,0 0,0 0,0-1,0 1,0 0,0 0,0 0,0 0,0 0,1-1,-1 1,0 0,0 0,0 0,0 0,22-38,242-344,-187 257,70-158,-142 268,-17 30,-10 23,2 1,1 1,2 0,-17 63,26-77,6-19,-13 34,3 0,1 1,-8 71,18-100,1 0,0-1,1 1,0 0,1-1,1 0,5 17,-6-21,2-1,-1 0,1 0,0 0,0 0,1-1,0 0,0 0,0 0,1 0,0-1,12 9,-2-6,-1 0,1 0,1-2,-1 0,1-1,0 0,1-1,-1-2,1 1,-1-2,30-1,-8-2,-1-1,0-3,0 0,46-16,7-9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57.4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1 192,'-1'-11,"2"0,-1 0,2 0,-1 0,1 0,1 0,6-17,-7 23,1 0,0 0,0 0,1 1,-1-1,1 1,0 0,0 0,0 0,1 0,-1 1,1 0,0 0,0 0,0 0,8-2,-6 2,0 0,1 0,-1 1,1 0,0 1,-1-1,1 1,0 1,0-1,0 1,0 1,-1 0,1 0,0 0,0 1,-1 0,1 0,-1 1,0 0,1 1,-1-1,-1 1,1 1,-1-1,1 1,-1 0,-1 1,1-1,-1 1,0 0,0 1,-1-1,0 1,0 0,4 8,-3-2,0 1,-1-1,0 1,-1 0,-1 0,0 0,-1 0,0 0,-3 25,2-34,-1 2,1 0,0-1,1 1,2 12,-3-17,0-1,1 1,0 0,-1-1,1 1,0-1,0 1,0-1,0 0,0 1,0-1,0 0,0 0,0 0,1 1,-1-1,1 0,-1-1,0 1,1 0,-1 0,1-1,0 1,2 0,27 4,-21-4,0 0,-1 1,1 0,-1 0,13 6,-20-7,0 0,0 0,0 0,0 1,0-1,0 1,0-1,-1 1,1 0,-1 0,1-1,-1 1,0 0,1 0,-1 1,0-1,-1 0,1 0,0 0,0 1,-1-1,0 0,1 1,-1-1,0 0,0 1,0 3,-1-1,0 1,-1 0,1-1,-1 1,0 0,-1-1,1 0,-1 0,-5 7,-35 44,34-45,-5 4,0 0,-1-2,-1 0,0 0,-1-2,0 0,0 0,-25 9,2-4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57.9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4 419,'58'-1,"0"-2,0-3,0-2,-1-3,102-32,-134 33,-1-1,0 0,0-2,27-20,-43 27,1 0,-1 0,-1-1,1 0,-1-1,0 1,-1-2,0 1,0 0,-1-1,0 0,-1-1,0 1,4-12,-7 17,-1 0,1-1,-1 1,0 0,0 0,0-1,-1 1,1 0,-1-1,0 1,0 0,-1 0,1 0,-1 0,0 0,0 0,0 1,0-1,-1 1,0-1,1 1,-1 0,0 0,-1 0,1 0,-7-4,3 3,-1 0,1 0,-1 0,0 1,0 0,0 1,-1 0,1 0,0 0,-1 1,1 1,-18 0,3 3,0 1,1 1,-1 2,1 0,0 1,-36 19,29-11,1 1,1 1,1 1,-32 30,41-32,0 1,2 1,0 1,1 0,1 1,1 1,1 0,1 0,-13 42,17-45,1 1,1-1,1 1,1 0,1 0,0 0,1 0,2 0,0 0,1 0,1 0,7 23,-6-33,0 1,0 0,1-1,0 0,1-1,0 1,0-1,1-1,1 1,-1-1,1-1,1 1,-1-2,1 1,0-1,1-1,-1 0,1 0,13 3,12 2,1-1,-1-2,2-1,64 1,-53-5,1-3,-2-2,1-2,72-17,-93 15,-1-1,0-2,-1 0,0-2,0-1,-2-1,1-1,-2-1,24-21,6-14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58.6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63 561,'-7'-14,"-1"-1,-1 0,2-1,0 0,1 0,1 0,0-1,-3-27,8 39,1 1,0-1,0 1,0-1,0 1,1 0,-1 0,1 0,0 0,1 0,-1 0,1 0,0 0,-1 1,2 0,-1-1,0 1,1 1,-1-1,1 0,0 1,6-4,8-3,0 0,0 2,33-10,-30 12,0 1,0 0,0 2,0 0,1 2,-1 0,0 2,1 0,-1 1,0 1,-1 1,1 1,-1 1,0 0,34 20,-47-24,-1 1,0 0,0 1,-1-1,1 1,-1 0,0 1,0-1,-1 1,0 0,0 0,0 0,0 1,-1 0,-1-1,5 13,-5-7,0-1,-1 0,-1 1,1-1,-2 1,0-1,0 1,-1-1,-6 21,-4 7,-1-1,-2-1,-2 0,-1-1,-37 55,54-90,0 0,1 1,-1-1,0 0,1 0,-1 0,0 0,0 0,0 0,0 0,0 0,-1 0,1 0,0 0,0-1,0 1,-1 0,-2 0,4-3,0 0,0 1,0-1,0 0,1 0,-1 0,0 1,1-1,-1 0,1 0,0 1,-1-1,1 0,0 1,0-1,2-1,90-146,-36 63,-14 18,183-306,-223 369,7-12,-1 0,-1 0,0-1,9-32,-18 38,-4 13,-10 16,-4 19,0 0,3 2,1 0,2 0,-13 62,22-80,1-1,0 1,2 0,0 0,1 0,1-1,1 1,1 0,1-1,10 35,-8-40,0 1,1-1,0 0,1-1,0 0,2 0,-1 0,1-2,1 1,0-1,1-1,0 0,1 0,13 7,7 1,66 24,-42-21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20.8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18 236,'-9'-44,"7"39,1-1,-1 0,1 1,0-1,0 0,1-9,0 13,0 0,1 0,-1 1,1-1,0 0,-1 0,1 1,0-1,0 0,0 1,0-1,0 1,1-1,-1 1,0 0,1-1,-1 1,1 0,-1 0,1 0,-1 0,1 0,0 1,0-1,1 0,44-14,-1 3,2 2,-1 1,75-2,58-11,-20-2,-119 21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21.1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32,'0'-8,"0"-10,0 13,0 16,0 14,0 19,0 25,8 18,3 18,-1 6,-2 2,5-4,2-3,-3-13,4-13,1-13,-4-18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21.7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0 324,'11'-12,"-1"-1,0 0,13-25,16-21,-27 45,1 1,1 0,0 0,0 2,1 0,1 0,0 2,0 0,20-8,1 3,0 1,1 2,51-9,-64 16,1 1,0 2,0 0,-1 1,1 2,0 0,0 2,-1 1,27 9,-37-10,0 2,-1 0,1 1,-1 0,0 1,-1 0,0 1,-1 1,0 0,0 1,-1 0,0 1,-1 0,0 0,-1 1,8 15,-7-5,-1 0,-1 1,-1-1,0 2,-2-1,-1 1,-1-1,-2 1,0 0,-1 0,-2 0,0 0,-2-1,-1 1,-10 31,4-19,-2 0,-2-2,-1 0,-2 0,-1-2,-2 0,-1-2,-2 0,-33 34,37-46,-1 0,-1 0,-26 15,41-29,-1 0,1-1,-1 1,-1-2,1 1,0-1,-1-1,0 1,1-1,-1-1,0 0,0 0,-13-1,19-1,0 1,-1-1,1 0,0 0,0-1,1 1,-1-1,0 1,0-1,1 0,-1 0,1 0,-1-1,1 1,0 0,0-1,0 1,0-1,1 0,-1 0,1 0,-1 0,1 0,0 0,0 0,1 0,-2-6,0-4,1 1,0-1,1 1,0-1,1 1,2-14,1-2,2 0,1 0,1 0,21-47,-25 66,0 1,1 0,0 0,0 0,0 1,1 0,0 0,1 0,0 1,0 0,0 0,1 0,-1 1,1 1,1-1,-1 1,1 1,17-6,-16 7,1 0,0 1,-1 0,1 1,0 0,0 1,-1 0,1 1,-1 0,1 1,-1 0,0 0,0 1,0 0,0 1,-1 0,0 1,9 6,12 13,-1 0,-1 2,40 51,-34-38,77 85,-64-73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22.4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486 0,'-30'9,"-42"18,67-25,-53 20,14-6,1 1,1 2,-73 45,109-59,0 0,1 0,-1 1,1-1,0 1,0 1,1-1,0 1,0-1,0 1,1 0,0 1,0-1,1 0,0 1,-1 8,0 11,1 1,1-1,3 34,0-27,6 62,36 167,-23-159,9 122,-28-99,-4 0,-37 238,32-324,2 0,3 1,0-1,6 50,-3-87,-1 0,1 0,0 0,0 0,1 0,-1 0,1 0,0 0,0 0,0-1,1 1,-1-1,1 0,0 1,0-1,0 0,0-1,0 1,1-1,-1 1,1-1,-1 0,1 0,0-1,0 1,0-1,0 0,5 1,10 1,1 0,-1-2,1 0,35-4,-26 1,24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23.1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357 427,'-3'0,"-1"1,1 0,-1 1,1-1,0 0,0 1,-1 0,1 0,0 0,0 0,1 0,-1 0,0 1,1 0,0-1,-4 6,5-7,-9 12,0 1,1 0,0 1,1-1,-7 20,-26 84,25-67,-168 423,190-491,-1 1,-1 0,2-25,3-8,54-239,133-376,-186 636,-8 20,0-1,1 1,1 0,-1-1,1 1,1 1,-1-1,12-13,-16 21,1-1,-1 1,1-1,-1 1,1 0,-1-1,1 1,-1-1,1 1,-1 0,1 0,0-1,-1 1,1 0,0 0,-1 0,1 0,0 0,-1 0,1 0,0 0,-1 0,1 0,0 0,-1 0,1 0,0 0,-1 1,1-1,-1 0,1 0,0 1,-1-1,1 0,-1 1,1-1,-1 1,1-1,-1 1,1 0,15 27,26 87,48 221,-79-289,26 112,102 378,-123-482,-4-10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23.5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22 390,'0'-8,"-8"-3,-3-8,9-8,12-7,21-7,21-3,25-3,16-2,9 8,-6 3,-19 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53.6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 50,'0'-8,"0"-11,-8-1,-2 17,-8 19,-1 21,11 21,7 24,3 15,10 7,2 1,0-1,4-2,0-10,-4-22</inkml:trace>
  <inkml:trace contextRef="#ctx0" brushRef="#br0" timeOffset="1">112 661,'0'-27,"-1"-3,2 0,6-43,-5 63,0 0,1 1,0 0,1-1,0 1,0 0,1 0,0 1,0 0,1 0,9-10,-7 10,0 0,0 1,0 0,1 1,0-1,0 2,0-1,1 2,0-1,0 1,16-4,-20 7,1-1,0 2,-1-1,1 1,0 0,0 0,-1 1,1 0,0 0,-1 1,1-1,-1 2,0-1,0 1,1-1,-2 2,1-1,0 1,7 6,3 4,-1 1,0 0,-2 2,0-1,0 2,-2-1,0 2,16 37,-10-13,-3 0,-1 1,7 48,-19-84,1-1,0 0,0 1,0-1,1 0,0 0,1 0,7 11,8 3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24.0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0 339,'9'-8,"0"1,0 0,0 1,1 0,0 0,12-4,68-24,-68 27,-13 4,11-5,1 2,-1 0,1 2,21-3,-37 7,0-1,0 1,0 0,0 0,0 1,0 0,0 0,0 0,0 0,0 1,-1 0,1 0,-1 0,1 0,-1 1,0-1,0 1,0 1,0-1,0 0,-1 1,6 6,-3 1,0-1,-1 1,0-1,-1 1,0 1,-1-1,0 1,-1-1,0 1,0 14,-1 12,-6 69,-19 90,16-155,-1-1,-23 64,21-87,7-19,2-11,3-10,1 0,2 1,0-1,1 1,1 0,15-35,-14 36,99-236,-20 52,-74 173,17-45,45-84,-95 201,3 0,1 1,1 1,-14 70,22-73,1 0,2 0,2 1,2 0,7 74,-5-101,2-1,-1 0,2 0,0 0,0-1,1 1,1-1,10 16,-11-21,0-1,0 1,1-1,0 0,0 0,1-1,0 1,0-2,0 1,0-1,1 0,-1 0,1-1,10 3,2-2,0 0,0-2,1 0,-1-1,0-2,1 0,-1-1,0 0,0-2,0-1,0 0,22-10,15-8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24.5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21,'0'-1,"0"0,0 0,0 1,0-1,0 0,0 0,0 1,0-1,0 0,1 1,-1-1,0 0,0 0,1 1,-1-1,0 0,1 1,-1-1,1 1,-1-1,1 0,-1 1,1-1,-1 1,1 0,0-1,-1 1,1-1,0 1,0-1,1 1,0 0,0 0,0 0,-1 0,1 0,0 0,0 1,0-1,-1 0,1 1,0-1,2 2,2 1,0 0,0 0,0 1,0 0,-1 0,6 5,-2 4,0 0,0 1,-2 0,0 0,0 1,-2 0,0 0,6 28,-4-17,17 43,-17-54,1 1,0-2,1 1,1-1,0 0,13 12,-21-23,1 0,0 0,1 0,-1-1,0 1,1-1,0 0,-1 0,1 0,0 0,0-1,0 1,0-1,0 0,1 0,-1-1,0 0,0 1,0-1,1 0,-1-1,0 1,0-1,0 0,0 0,1 0,-1-1,7-3,-3 1,0-1,-1 0,1-1,-1 0,0 0,0-1,-1 0,10-13,-3 1,-2 0,13-28,-10 22,-14 24,0 1,0 0,0 0,0 0,0-1,0 1,0 0,0 0,1 0,-1-1,0 1,0 0,0 0,0 0,0 0,0-1,0 1,0 0,1 0,-1 0,0 0,0 0,0 0,0-1,1 1,-1 0,0 0,0 0,0 0,1 0,-1 0,0 0,0 0,0 0,0 0,1 0,-1 0,0 0,0 0,0 0,1 0,-1 0,0 0,0 0,0 0,1 0,-1 0,0 0,0 1,0-1,0 0,1 0,-1 0,0 0,0 0,0 0,0 1,0-1,0 0,1 0,-1 0,0 0,0 1,0-1,0 0,2 16,-2-16,-7 275,-2-59,10-146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24.8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1 171,'8'0,"11"0,10 0,16 0,16 0,14-9,19-10,8-2,12-5,1 1,-1-3,-13 4,-24 6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25.2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83 21,'0'-8,"-8"-2,-11 7,-3 14,4 12,4 10,12 16,7 23,11 16,2 9,-1 3,4 9,-2 2,-4-10,4-13,6-15,-1-19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1:37.3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1370 0,'-6'1,"0"-1,0 1,1 0,-1 1,0-1,0 1,1 0,-1 0,1 1,0 0,0 0,0 0,0 1,-6 5,-6 7,1 0,-20 27,27-32,-28 38,2 2,-44 86,-43 125,-240 668,144-347,-26-14,225-528,1 0,-39 60,45-84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48.6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58 236,'0'-2,"-1"0,1 1,-1-1,0 0,0 0,0 1,0-1,0 1,0-1,0 1,0-1,-1 1,1-1,0 1,-1 0,1 0,-1 0,0 0,1 0,-4-1,-14-13,17 14,1-1,0 1,0-1,0 0,0 1,1-1,-1 0,0 0,1 1,-1-1,1 0,-1 0,1 0,0 0,0 0,0 0,0 1,0-1,0 0,1 0,-1 0,1 0,-1 0,1 1,0-1,-1 0,1 0,0 1,0-1,0 1,1-1,-1 1,2-3,3-1,0-1,0 1,0 1,1-1,0 1,-1 0,10-3,28-11,1 2,0 2,1 2,0 3,1 1,94-3,-128 11,0 0,-1 1,1 0,0 1,0 1,-1 0,14 5,-21-6,0 0,0 1,0 0,-1-1,1 1,-1 1,1-1,-1 1,0 0,0-1,-1 2,1-1,-1 0,0 1,0 0,-1-1,1 1,-1 0,2 6,-1 2,-1 1,0-1,-1 0,0 1,-1-1,-1 1,0-1,-1 1,0-1,-1 0,0 0,-1 0,-1 0,0-1,-10 18,-5 6,-2-1,-1-1,-50 56,4-16,68-74,1 1,-1-1,1 0,-1 1,1-1,-1 0,1 1,0-1,-1 1,1-1,0 1,-1-1,1 1,0-1,0 1,-1-1,1 1,0 0,0-1,0 1,0-1,0 1,0 0,0-1,0 1,0-1,0 1,0-1,0 1,0 0,1-1,-1 1,0-1,0 1,0-1,1 1,-1-1,0 1,1-1,-1 1,1-1,-1 1,0-1,1 0,-1 1,1-1,-1 0,1 1,0-1,2 1,1 0,-1-1,1 1,-1-1,0 0,1 0,5-1,93-17,-74 11,0 1,0 1,1 2,31 0,-52 4,0-1,0 1,0 0,-1 1,1 0,0 0,-1 1,1 0,-1 0,0 1,0 0,0 0,-1 0,0 1,1 0,-1 1,-1-1,1 1,6 10,-7-10,-1 1,0 0,-1 0,0 0,0 0,0 1,-1-1,0 1,-1-1,1 1,-1 0,-1 0,0 0,0-1,0 1,-1 0,0 0,-1-1,0 1,0 0,0-1,-5 10,0-3,0 0,-1 0,-1-1,0 0,0 0,-2-1,1-1,-1 0,-1 0,-17 12,-26 12,-1-2,-2-2,-1-3,-1-3,-2-2,-107 24,154-43,-63 11,71-15,0 1,0-1,0 0,0 0,0-1,0 0,0 0,-10-4,15 4,1 1,-1-1,1 0,0 1,-1-1,1 0,0 0,-1 0,1 0,0 0,0 0,0 0,0-1,0 1,0 0,1-1,-1 1,0 0,1-1,-1 1,1-1,-1 1,1-1,0 1,-1-1,1 1,0-1,0 0,0 1,0-1,1 1,-1-1,0 1,1-1,0-1,9-28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50.2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685 50,'0'-2,"-1"0,1 0,-1 1,0-1,1 1,-1-1,0 1,0-1,0 1,0-1,0 1,0 0,0-1,-1 1,1 0,-1 0,1 0,0 0,-1 0,1 0,-1 0,0 1,1-1,-1 1,0-1,1 1,-4-1,-55-8,54 8,-345-5,263 7,73-1,1-1,0 1,1 1,-1 0,-13 4,24-5,1 1,0-1,0 1,-1 0,1 0,0-1,0 1,0 1,0-1,0 0,0 0,1 1,-1-1,0 1,1 0,-1-1,1 1,-1 0,1 0,0 0,0 0,0 0,0 0,0 0,0 0,1 1,-1-1,1 0,-1 0,1 4,1 7,1 0,1 0,0 0,0-1,1 1,7 12,1 7,34 97,66 228,-6 221,-47-208,23-43,-36-166,5 1,-49-156,2-1,-1 0,0 0,1-1,0 1,0-1,0 1,1-1,-1 0,1-1,0 1,0-1,0 0,1 0,-1-1,1 0,-1 0,1 0,9 2,3-1,-1 0,1-1,0-1,-1 0,26-3,-2-6,-8-3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52.9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187 117,'0'0,"1"0,0 0,0 0,0-1,-1 1,1 0,0 0,0 0,-1-1,1 1,0 0,-1-1,1 1,0-1,-1 1,1-1,0 1,-1-1,1 1,-1-1,1 1,-1-1,1 0,-1 1,0-1,1 0,0-1,-4-2,-7 13,1 3,1 0,0 2,0-1,2 1,-9 24,-18 78,24-82,-45 270,19-82,31-210,2-13,1-20,24-210,-10 120,-12 97,10-93,4 1,32-119,-44 215,1 0,0 0,0 1,7-11,-11 19,1-1,0 0,0 1,0 0,0-1,0 1,0 0,0-1,0 1,1 0,-1 0,0 0,1 0,-1 0,1 0,-1 0,1 1,0-1,-1 0,1 1,0 0,-1-1,1 1,0 0,-1 0,1 0,0 0,0 0,-1 0,1 0,0 1,-1-1,3 1,0 1,0 1,-1-1,1 1,-1 0,1 0,-1 0,0 0,0 1,-1-1,1 1,-1 0,1 0,-1 0,2 7,4 9,9 38,-13-41,157 617,-148-583,1 0,3-1,33 69,-32-90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53.3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30 270,'-8'0,"-3"-16,0-13,11-1,5-5,18 5,12-1,9 4,13 8,5-2,-1 3,-10 4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53.7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1 183,'0'-3,"1"-1,0 1,0 0,0 0,0 0,0 0,1 0,-1 0,1 0,0 0,0 0,0 1,0-1,0 1,0 0,1-1,-1 1,1 0,0 1,0-1,0 0,0 1,0-1,3 0,8-4,-1 1,1 1,0 0,15-2,-20 5,-1 0,0 0,1 1,-1 0,0 0,1 1,-1 0,12 3,-15-2,-1-1,1 1,-1 0,1 1,-1-1,0 1,0 0,0 0,0 0,0 0,-1 1,0-1,1 1,-1 0,4 8,-2-1,0 0,-1 1,0-1,-1 1,-1-1,0 1,0 0,-1 0,-1 0,0 0,0 0,-1 0,-1 0,0 0,-5 17,-8 18,-1 1,-31 59,39-90,0 2,-3 6,-22 36,19-46,11-17,4-10,4-4,2 0,-1 1,2 0,0 0,1 1,16-21,3-7,38-62,-4-2,51-122,-104 203,-7 19,0 0,0 0,0 1,1-1,0 1,0 0,4-6,-4 10,-2 7,-3 13,-10 36,-2 16,12-52,0 0,2 0,0 0,1 0,1-1,1 1,1 0,8 27,-8-37,-1 0,2 0,-1-1,1 1,0-1,1 0,0-1,0 0,0 0,1 0,0 0,1-1,-1-1,1 1,0-1,1 0,-1-1,17 6,-17-7,0-1,0 0,0-1,0 1,0-2,0 1,1-1,-1 0,0-1,0 0,1 0,-1-1,0 0,13-6,11-8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54.1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0 313,'15'-5,"-10"4,-6 15,-1-5,1 0,0 0,0 0,1 0,0 1,0-1,1 0,1 0,-1 0,2 0,-1 0,1-1,0 1,1-1,0 1,0-1,7 8,-2-4,1-1,0 0,1-1,0 0,0 0,1-1,1-1,-1 0,1-1,23 10,-12-8,-1-1,1-1,0-1,1-1,41 2,-55-6,1-1,0 0,-1-1,1-1,-1 0,1 0,-1-1,0-1,0 0,0 0,12-7,-16 7,-1 0,0-1,0 1,0-1,0 0,-1-1,0 1,0-1,0 0,-1 0,0-1,0 1,-1-1,0 0,0 0,0 0,-1 0,2-10,-2 5,-1-1,0 1,-1-1,-1 1,0-1,0 1,-4-14,-28-83,21 73,12 35,-4-9,1 0,1-1,-2-12,3 21,1 1,0 0,0-1,-1 1,1 0,0 0,0-1,0 1,0 0,1-1,-1 1,0 0,0-1,1 1,-1 0,1 0,-1-1,1 1,0 0,-1 0,1 0,0 0,0 0,-1 0,1 0,0 0,0 0,0 0,1 1,-1-1,0 0,0 1,0-1,0 1,1-1,1 0,3 1,-1 1,1-1,-1 1,0 0,1 0,-1 1,0 0,0 0,0 0,0 0,0 1,0 0,5 4,4 3,-1 0,-1 1,14 15,-17-16,-1 2,0-1,-1 1,-1 0,0 0,0 1,5 18,8 18,-19-49,0 1,0-1,0 1,0-1,1 1,-1-1,0 1,0-1,0 1,0-1,1 0,-1 1,0-1,0 1,1-1,-1 0,0 1,1-1,-1 0,1 1,-1-1,0 0,1 0,-1 1,1-1,-1 0,1 0,-1 0,0 0,1 0,-1 1,1-1,-1 0,1 0,-1 0,1 0,-1 0,1 0,-1-1,1 1,-1 0,1 0,-1 0,1 0,-1 0,0-1,1 1,-1 0,1 0,-1-1,0 1,1 0,-1-1,0 1,1 0,-1-2,18-27,-15 23,10-19,17-33,43-62,-62 104,1 1,1 0,0 0,0 1,2 1,0 1,0 0,25-15,-37 26,0-1,0 1,0 0,0 0,0 0,0 0,0 0,0 1,0-1,1 1,-1 0,0 0,0 0,1 0,-1 1,0-1,6 3,-4-1,0 1,0-1,0 1,0 0,-1 0,1 1,-1-1,0 1,6 7,1 3,-1 1,0 0,-1 0,-1 1,10 25,-2 7,-5-4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54.3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0,'0'14,"1"0,0-1,1 1,1 0,0-1,1 0,10 24,-9-29,1 0,-1-1,1 0,0 0,1 0,0-1,0 0,0 0,1 0,0-1,0-1,0 1,1-1,16 5,-20-7,0 0,1-1,-1 0,0 0,1-1,-1 0,0 1,1-2,-1 1,0-1,1 1,-1-2,0 1,0 0,0-1,0 0,0 0,0-1,0 1,-1-1,1 0,-1 0,0-1,0 1,0-1,6-8,-4 4,-1 0,-1 0,0-1,0 1,3-12,-4 11,1-1,0 1,8-13,-12 22,0-1,0 1,1-1,-1 0,1 1,-1-1,0 1,1-1,-1 1,1-1,0 1,-1-1,1 1,-1-1,1 1,-1 0,1-1,0 1,-1 0,1 0,0 0,0-1,-1 1,1 0,0 0,-1 0,1 0,0 0,-1 0,1 0,0 0,0 0,-1 1,1-1,0 0,-1 0,1 1,0-1,-1 0,1 1,-1-1,1 1,-1-1,1 0,-1 1,1-1,-1 1,1 0,-1-1,1 1,-1-1,1 2,2 3,1 0,-1 1,0 0,3 10,3 12,-2 0,-1 0,-1 1,1 31,-2 119,-4-177,-1 44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55.6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17 185,'-8'0,"5"0,4-8,-7-2,6 0,18-6,15-1,18 4,15 3,6-5,5 1,7 2,-4 4,-7-5,-8-1,-7 3,-21 3,-17 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56.0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54,'-2'-33,"2"32,0 0,0 0,0 1,-1-1,1 0,0 0,0 0,0 0,-1 0,1 1,0-1,-1 0,1 0,-1 1,1-1,-1 0,1 1,-1-1,0 0,1 1,-1-1,0 1,1-1,-1 1,0-1,0 1,1-1,-1 1,0 0,0 0,-1-1,2 1,-1 1,0-1,1 0,-1 0,1 1,-1-1,1 1,-1-1,1 0,-1 1,1-1,-1 1,1-1,0 1,-1 0,1-1,0 1,-1-1,1 1,0 0,0-1,0 1,-1-1,1 1,0 0,0-1,0 1,0 1,0 24,0-26,11 96,46 183,-11-68,-40-176,17 75,-20-99,1 1,0-1,1 0,0 0,1-1,0 0,8 11,12 6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1:38.3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1541 1,'-3'0,"1"0,0 1,-1-1,1 1,-1 0,1-1,0 1,0 0,-1 1,1-1,0 0,0 0,0 1,0 0,1-1,-1 1,0 0,1 0,-1 0,1 0,-2 2,-4 7,1 1,-9 23,5-10,-189 341,-28-14,86-136,-41 76,-62 95,-25-20,219-310,-64 55,84-83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06.0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468 29,'-1'-1,"1"-1,0 1,0 0,-1-1,1 1,-1 0,1 0,-1-1,1 1,-1 0,0 0,0 0,1 0,-1 0,0 0,0 0,0 0,0 0,0 0,0 1,0-1,-1 0,1 1,0-1,0 1,-1-1,1 1,0-1,0 1,-1 0,1 0,0 0,-1 0,-2 0,-7-1,0 2,0-1,-13 3,14-2,-148 29,68-11,80-17,0 0,1 0,-1 1,0 0,1 1,0 0,-10 6,16-9,1 1,-1 0,1 1,0-1,0 0,0 1,0-1,0 1,0 0,1-1,-1 1,1 0,0 0,0 0,0 0,0 0,0 0,1 1,-1-1,1 0,0 0,0 0,0 0,1 1,-1-1,2 5,3 14,2 1,16 38,-12-36,12 44,-12-1,-3 0,-2 1,-7 109,7 84,5-160,0-12,-4 1,-5 91,-7-57,5-104,2-1,0 0,1 0,6 22,-7-35,0 0,1 0,0 0,0 0,1 0,0-1,0 0,0 0,1 0,0 0,0-1,0 1,1-1,-1-1,1 1,0-1,1 0,-1 0,13 4,-10-5,0-1,0 0,0 0,0-1,0 0,0 0,1-1,-1-1,0 1,0-2,1 1,-1-1,0-1,0 1,12-7,17-9,-5 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06.6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202 490,'0'-1,"0"1,0-1,0 0,1 1,-1-1,0 1,0-1,0 0,0 1,0-1,0 1,-1-1,1 0,0 1,0-1,0 1,0-1,-1 0,1 1,0-1,-1 1,1-1,0 1,-1-1,1 1,0-1,-1 1,1 0,-1-1,1 1,-1 0,1-1,-1 1,1 0,-1-1,0 1,1 0,-1 0,1 0,-1 0,0 0,1-1,-1 1,1 0,-1 0,0 0,1 1,-1-1,1 0,-1 0,0 0,1 0,-1 1,1-1,-1 0,1 0,-1 1,1-1,-1 0,1 1,-1-1,0 1,-3 2,0 0,0 0,0 0,1 1,-1-1,1 1,-3 4,-6 11,2 1,1 0,0 0,-8 31,-19 92,28-104,-4 25,7-35,-15 48,14-64,4-20,6-26,36-193,99-317,-129 508,16-46,-23 72,1 1,0 0,0 1,1-1,0 1,0 0,7-7,-12 13,1 1,-1-1,1 1,-1-1,1 1,-1-1,1 1,-1-1,1 1,-1-1,1 1,0 0,-1 0,1-1,0 1,-1 0,1 0,0 0,0-1,-1 1,1 0,0 0,-1 0,1 0,0 0,-1 1,1-1,0 0,0 0,-1 0,1 1,0-1,-1 0,2 1,13 21,-6 1,-1 0,-1 0,-2 0,6 43,-3-14,113 576,-116-580,4 18,-8-61,1 0,-1 0,1-1,-1 1,1 0,1-1,-1 1,0-1,6 7,2-4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07.0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132 456,'-8'0,"-11"0,-1-8,-6-2,1-8,6-9,5-8,14-6,14 4,13 1,18-2,17-2,6-3,8 6,-2 1,-4 7,-15 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07.6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59 296,'-3'0,"1"0,-1-1,0 1,1-1,-1 0,0 0,1 0,-1 0,1-1,0 1,-1-1,1 1,0-1,0 0,0 0,0 0,0 0,-2-3,3 3,0 1,0-1,-1 0,1 0,0 1,1-1,-1 0,0 0,0 0,1 0,0 0,-1 0,1 0,0 0,0 0,0 0,0 0,0 0,0 0,0 0,1 0,-1 0,1 0,1-3,2 0,0 0,0 0,1 1,-1-1,1 1,0 0,0 1,1-1,-1 1,8-3,62-24,-72 29,9-4,0 1,0 1,0 0,1 1,-1 0,1 1,0 1,23 1,-31 0,0-1,-1 2,1-1,-1 0,1 1,-1 0,0 0,0 0,0 1,0-1,0 1,0 0,0 0,-1 0,0 1,0-1,0 1,0 0,0 0,-1 0,1 0,-1 0,0 1,0-1,-1 0,2 9,-1-3,0 1,-1 0,0-1,-1 1,0 0,-1 0,0 0,-1-1,-6 21,-4 8,-22 46,26-67,-27 52,-59 90,92-157,91-164,-21 34,129-272,-188 378,-15 39,-8 19,3 1,2 1,1-1,-4 69,11-90,1 0,0 1,2-1,0 0,0 0,2 0,0-1,1 1,1-1,0 0,10 17,-12-27,1 1,0-1,0 0,0-1,1 1,0-1,0 0,0 0,0-1,1 0,0 0,0 0,0-1,0 0,8 2,-2-2,0 0,0-1,0 0,0-1,0-1,0 0,0 0,14-3,28-8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08.2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36,'0'0,"1"-1,-1 0,1 0,-1 1,1-1,-1 0,1 1,0-1,-1 1,1-1,0 1,0-1,-1 1,1-1,0 1,0 0,0-1,-1 1,1 0,0 0,0 0,0-1,0 1,0 0,0 0,-1 0,1 1,0-1,0 0,0 0,0 0,0 1,-1-1,1 0,0 1,0-1,0 0,-1 1,1-1,0 1,-1 0,1-1,0 1,-1-1,1 1,-1 0,1 0,-1-1,1 1,-1 0,1 1,2 5,0 0,-1 0,0 0,2 13,-4-19,5 25,-2-5,1 1,1-1,1 0,10 24,-14-41,0 1,1 0,-1-1,1 1,0-1,0 0,1 0,-1 0,1 0,0-1,0 1,0-1,0 0,1 0,-1-1,1 1,0-1,0 0,0 0,0-1,0 0,9 2,-8-3,0 0,0 0,0-1,0 0,0 0,0 0,0-1,0 0,-1 0,1-1,-1 1,1-1,-1 0,0-1,0 1,0-1,-1 0,1 0,-1 0,6-9,5-6,-2 0,0 0,-1-2,9-23,-1-4,-14 33,1 0,0 0,13-21,-9 26,-9 21,-10 35,6-33,-47 218,39-181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1:39.4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1981 29,'0'-1,"0"-1,0 1,-1 0,1-1,0 1,-1 0,1 0,-1-1,1 1,-1 0,1 0,-1 0,0 0,0 0,0 0,0 0,0 0,1 0,-2 0,1 1,0-1,0 0,0 0,0 1,0-1,-1 1,1-1,0 1,0 0,-1 0,1-1,0 1,0 0,-1 0,1 0,0 0,-1 0,1 1,-2-1,-4 1,0 0,0 0,0 0,1 1,-1 0,-8 4,2 2,0 0,0 0,1 1,0 1,1 0,0 0,0 1,-10 15,-8 14,-30 54,-123 232,-17 30,-358 489,399-640,-353 352,465-512,17-14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54.5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1,'0'8,"-8"3,-3 8,9 0,4-11,11-7,2-3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2:25.5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33,'0'-8,"8"-3,2 9,0-3,-2-2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2:27.1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1551 19,'1'-1,"-1"1,0-1,0 0,0 0,0 1,0-1,0 0,0 1,-1-1,1 0,0 0,0 1,0-1,-1 0,1 1,0-1,-1 1,1-1,-1 0,1 1,-1-1,1 1,-1-1,1 1,-1-1,1 1,-2-1,1 1,0 0,0 0,0 0,0 0,-1 0,1 0,0 0,0 0,0 1,0-1,0 0,0 1,0-1,0 1,-2 0,-3 3,-1 1,1-1,0 1,-7 7,-63 76,-99 147,110-142,-633 1023,603-932,-31 55,97-192,-1-2,-70 80,73-99,21-21,-1 0,1 1,0 0,1 0,-1 0,1 1,0 0,1 0,0 0,-7 16,12-9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2:28.2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1135 99,'1'-11,"-2"0,1-1,-2 1,-4-22,5 32,1 0,0 0,-1 0,1-1,-1 1,1 0,-1 0,1 0,-1 0,0 0,0 1,1-1,-1 0,0 0,0 0,0 1,0-1,0 0,0 1,0-1,0 1,0-1,-2 0,1 2,0-1,0 0,0 1,0-1,0 1,-1 0,1 0,1 0,-1 0,0 0,0 0,0 0,0 1,1-1,-1 1,1-1,-1 1,-1 2,-22 26,0 1,2 1,-22 42,16-25,-552 984,487-856,38-74,-74 103,74-116,50-80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10.6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286 55,'0'-3,"0"1,0 0,0 0,-1 0,1-1,-1 1,0 0,0 0,1 0,-1 0,-1 0,1 0,0 0,0 0,-1 1,1-1,-1 0,1 1,-1-1,0 1,0 0,0-1,0 1,1 0,-4-1,2 1,0 0,0 0,-1 0,1 0,0 0,0 1,0 0,-1-1,1 1,0 0,0 1,-1-1,1 1,0-1,0 1,-5 2,2 0,1 0,0 0,-1 1,1 0,1 0,-1 0,1 0,-1 1,1 0,1 0,-7 10,-1 6,-16 39,25-55,-19 53,3 1,2 1,3 1,3 0,2 1,3-1,3 71,3-110,1 0,0 0,2 0,1 0,0-1,2 1,0-2,19 39,-20-48,1 0,0-1,1 1,0-1,0-1,1 0,1 0,-1 0,1-1,1-1,-1 0,1 0,1-1,-1-1,1 0,23 7,-16-8,0 0,1-1,-1-2,1 0,0-1,0 0,-1-2,1 0,32-9,-7-2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11.3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193 593,'1'-10,"0"1,1 0,0 0,0-1,1 1,0 0,0 1,1-1,1 1,-1 0,9-12,9-10,40-41,-48 57,0-1,77-91,-80 93,-1-2,-1 0,0 0,-1 0,10-29,-16 38,0 1,-1 0,0-1,0 1,-1-1,0 1,1-1,-2 1,1-1,-1 0,-1-7,1 11,0-1,0 1,0 0,0-1,0 1,-1 0,1-1,-1 1,0 0,1 0,-1 1,0-1,0 0,0 0,0 1,0-1,-1 1,1 0,0 0,-1 0,1 0,-1 0,1 0,-6 0,-9-1,-1 0,1 2,0 0,-1 1,1 1,0 1,-1 0,1 1,1 1,-28 11,25-8,0 1,2 1,-1 0,1 1,0 1,1 1,1 0,-26 29,34-33,0 0,0 1,1-1,1 1,0 1,0-1,1 1,0 0,1 0,-4 22,7-27,-1 0,1 0,0 0,0 0,1 0,0 0,0 0,0 0,1 0,0 0,0-1,0 1,1 0,-1-1,2 0,-1 0,0 0,1 0,0 0,0-1,9 8,16 8,1-1,0-2,2-1,49 18,-36-15,60 33,-88-42,0 1,-1 1,0 0,-1 1,18 20,-29-29,0 0,-1 1,1 0,-1-1,0 1,-1 0,1 1,-1-1,0 0,0 1,0-1,-1 1,0 0,0-1,-1 1,1 0,-1 0,0-1,-1 1,0 0,0 0,-3 10,-1-2,-1 0,-1-1,-1 1,1-2,-2 1,0-1,0 0,-1-1,-1 0,-20 16,24-22,1 0,-1-1,0 0,-1-1,1 1,-1-1,1 0,-1-1,-12 2,14-3,0-1,0 0,0 0,1 0,-1-1,0 0,0 0,0 0,1-1,-1 0,1 0,-1 0,1-1,-7-4,3 1,0-1,1 0,0-1,0 1,0-1,1-1,1 0,-1 0,2 0,-1-1,1 1,0-1,1-1,-5-19,3 6,1 1,2-1,0 0,2 0,3-44,-2 58,2 0,-1 0,1 0,1 0,0 1,0-1,1 1,0 0,0 0,1 1,1-1,-1 1,1 0,1 0,-1 1,1 0,1 0,12-9,16-8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12.0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86 352,'-3'47,"-1"-1,-14 57,5-33,-35 166,80-376,-3 10,97-277,-120 389,26-68,-29 79,0 0,1 1,0-1,0 1,1 0,-1 0,1 1,1-1,7-6,-12 12,0-1,-1 0,1 1,0 0,0-1,0 1,0-1,0 1,0 0,0 0,0 0,-1-1,1 1,0 0,0 0,0 0,0 1,0-1,0 0,0 0,0 0,0 1,0-1,0 0,-1 1,1-1,0 1,0-1,0 1,-1-1,1 1,0 0,0-1,-1 1,1 0,-1-1,1 1,-1 0,1 0,-1 0,1 0,0 1,3 6,-1 0,0 0,4 15,-5-16,11 49,10 93,2 12,-15-119,2 0,2-1,2 0,1-1,32 53,-33-67,4 9,27 35,-23-41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12.3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12 115,'0'-7,"-9"-4,7 1,10-6,13 0,10 2,8 4,5 3,3 4,3-7,-9-1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12.7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50,'8'0,"11"0,10 0,8 0,6 0,11 0,5 0,1-8,-3-3,-3 1,-2 1,-2 3,-2 2,-9 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13.1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11,'-8'0,"-3"-8,9 5,5 12,1 11,-7 3,4 13,2 9,1 5,-1 1,8 9,2 1,-1-1,-3-2,-3-4,-2-11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14.2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98,'-2'1,"0"-1,0 1,0-1,0 1,0 0,0-1,0 1,1 0,-1 0,0 0,1 1,-1-1,1 0,-1 1,1-1,-1 1,1-1,-1 3,-20 31,13-14,0 0,1 0,1 1,2 0,0 1,1-1,-1 44,12 163,-3-184,0-247,-2 167,2 0,1 1,1-1,2 1,17-47,-20 70,0-1,1 1,0 0,0 0,1 0,1 1,0 0,0 1,1 0,0 0,0 1,1 0,1 0,-1 1,1 1,0 0,0 0,17-5,-16 7,-1 1,1 0,0 0,0 2,0-1,21 1,-29 2,0-1,-1 0,1 1,0 0,-1 0,1 0,0 0,-1 0,1 1,-1 0,0-1,1 1,-1 1,0-1,0 0,0 1,-1-1,1 1,0 0,-1 0,0 0,0 0,0 0,0 1,2 5,0 4,0 0,0 0,-1 1,-1-1,-1 1,0 0,0 16,-4 12,-9 42,7-56,1 1,1-1,2 1,3 42,-2-67,1 0,0 0,0 0,0 0,0-1,1 1,0 0,0-1,0 1,0-1,0 1,1-1,-1 0,1 0,0 0,4 3,3 1,0 0,1-1,22 10,-23-12,-1 0,1 1,-1 0,0 0,-1 1,13 10,-18-12,1 0,-1 0,0 0,0 0,0 1,0-1,-1 1,0 0,0-1,0 1,0 0,-1 0,0 0,0 1,0-1,-1 0,1 0,-1 0,-1 1,1-1,-1 0,0 0,0 0,0 0,-1 0,1 0,-1 0,-1 0,1-1,-5 8,-2 0,1 0,-1-1,-1 0,0 0,-1-1,0 0,0-1,-1-1,-24 14,-81 30,65-33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54.8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 0,'0'8,"-8"3,-3 7,1 8,9 1,6 3,2-3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14.6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46,'-17'-37,"8"29,10 28,51 188,13 70,-60-246,-2 0,-1 0,-2 0,-1 0,-1 1,-2-1,-1-1,-2 1,-1-1,-1 0,-2-1,-1 0,-1 0,-1-1,-36 51,25-46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15.3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1 377,'0'-13,"0"1,1 0,0 0,1 0,1 0,0 1,0-1,1 1,9-18,-9 22,1 0,0 0,0 1,0 0,1 0,-1 0,2 0,-1 1,1 0,-1 0,1 1,1 0,-1 0,15-5,-12 6,-1 0,1 1,0 1,0-1,0 1,0 1,0 0,0 0,0 1,0 1,0-1,-1 2,1-1,0 1,-1 1,0-1,0 2,0-1,0 1,-1 1,0-1,0 1,0 1,-1 0,0 0,0 0,0 1,-1 0,-1 0,1 0,-1 1,-1 0,1 0,-2 0,1 1,-1-1,-1 1,3 15,-3-9,-2 1,1-1,-2 0,0 0,-1 1,-1-1,-1 0,0 0,-1-1,0 1,-8 14,-13 21,-56 84,68-115,9-12,0 0,0 0,0 0,-1-1,0 0,-8 7,14-14,0 0,0 0,1-1,-1 1,0 0,0 0,0 0,0-1,0 1,0 0,0 0,0 0,0-1,0 1,0 0,0 0,0 0,1-1,-2 1,1 0,0 0,0 0,0-1,0 1,0 0,0 0,0 0,0-1,0 1,0 0,0 0,0 0,0 0,-1-1,1 1,0 0,0 0,0 0,0 0,-1 0,1-1,0 1,0 0,0 0,0 0,-1 0,1 0,0 0,0 0,0 0,-1 0,1 0,0 0,0 0,0 0,-1 0,1 0,0 0,0 0,0 0,-1 0,1 0,0 0,0 0,0 0,-1 0,1 0,0 1,4-22,41-78,-8 19,44-110,72-182,-141 336,-12 27,-8 17,-9 21,7-5,0 0,2 1,1 0,1 0,1 1,1 0,1 0,1 0,1 0,2 0,1 0,1 0,1 0,1-1,1 1,10 24,-11-37,1-1,0 0,0 0,2-1,-1 0,1 0,1-1,0 0,0 0,1-1,1 0,-1-1,1 0,1-1,-1 0,1-1,0 0,1-1,23 7,-6-4,1-1,0-2,0-1,0-2,1 0,-1-3,45-5,-5-5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15.7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88,'10'-8,"-1"0,1 1,1 0,-1 0,1 1,0 1,23-8,-15 7,0 0,0 1,1 2,22-2,-30 4,-1 1,1 0,0 1,-1 0,1 1,-1 1,1 0,-1 0,0 1,0 0,0 1,11 7,-17-9,0 0,0 1,-1 0,1 0,-1 0,0 1,0-1,0 1,0 0,-1 0,0 0,0 1,-1-1,1 1,-1 0,0-1,0 1,-1 0,0 0,0 0,-1 0,1 0,-1 0,-1 11,-2-1,0 0,-1 0,-1-1,-1 1,0-1,0 0,-2-1,0 0,0 0,-17 19,23-30,0 0,-1 0,1 0,0 1,0-1,1 0,-1 1,-2 7,4-11,0 1,0-1,0 0,0 1,0-1,0 0,0 1,0-1,0 0,1 1,-1-1,0 0,0 1,0-1,0 0,0 0,1 1,-1-1,0 0,0 1,0-1,1 0,-1 0,0 0,0 1,1-1,-1 0,0 0,1 0,-1 1,0-1,1 0,-1 0,0 0,1 0,25-4,40-24,116-68,-125 63,113-61,-105 60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17.3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1 141,'0'-8,"8"-3,10 1,11 2,8 2,6 3,12 1,3 1,2-7,-3-2,-2 0,-3-6,-3 0,-1 2,0 4,-9 3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17.6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46 0,'-7'0,"-4"8,1 11,2 9,2 17,2 9,10 10,4 3,0-2,-1-4,-3-4,6-4,10-11,0-13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18.2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139 20,'1'0,"-1"-1,0 0,0 0,0 1,0-1,0 0,0 0,-1 1,1-1,0 0,0 0,0 1,-1-1,1 0,0 1,-1-1,1 0,-1 1,1-1,-1 1,1-1,-1 0,1 1,-1-1,1 1,-1 0,0-1,0 0,-1 1,1 0,0 0,-1 0,1 0,-1 0,1 0,0 0,-1 0,1 1,0-1,-1 0,1 1,0-1,-2 2,-3 1,1 0,0 0,0 0,1 1,-1-1,-7 9,4 0,0 0,0 1,1 0,1 1,0-1,1 1,1 0,0 0,1 1,0-1,1 1,0 29,3-10,1 0,1 0,2 0,14 50,-10-51,2-1,0 0,24 43,-25-57,1-1,1 0,1 0,0-1,1-1,30 26,-15-18,1-1,1-2,1-1,1-1,0-2,1-2,1 0,0-3,1-1,0-1,48 5,-42-12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18.5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86 39,'-8'0,"-2"-8,0-10,2 5,-6 13,0 15,2 21,3 12,11 6,5 10,2 2,-1-3,-2-3,-2-4,-1-12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19.0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1 139,'2'-1,"0"0,1 0,-1 0,0 0,0 0,0-1,0 1,0-1,0 1,-1-1,1 0,0 0,-1 0,0 0,1 0,-1 0,0 0,0 0,0 0,1-5,8-10,-5 10,0 0,1 1,0 0,0 0,1 0,0 1,0 0,0 0,0 1,1 0,0 0,0 0,0 1,0 1,0-1,1 2,-1-1,0 1,1 0,0 0,-1 1,1 1,-1-1,18 4,-16-1,1-1,0 1,0 1,-1 0,0 0,0 1,0 1,-1-1,1 2,-1-1,-1 1,1 1,-1-1,-1 1,1 1,-1-1,-1 1,11 20,-11-17,-1 1,-1 0,-1 0,1 0,-2 0,0 1,-1-1,0 1,-1-1,0 1,-1 0,-1-1,0 0,-7 24,2-17,0 0,-1-1,-1 0,-1 0,0-1,-2 0,0-1,-28 30,30-36,3-5,1 1,0 0,0-1,1 2,-9 13,14-21,-1 1,1 0,0-1,-1 1,1 0,0-1,-1 1,1 0,0 0,0-1,0 1,0 0,-1 0,1-1,0 1,0 0,1 0,-1-1,0 1,0 0,0 0,0-1,1 1,-1 0,0-1,1 1,-1 0,0-1,1 1,-1 0,1-1,-1 1,1-1,-1 1,1-1,0 1,-1-1,1 1,0-1,-1 0,1 1,0-1,1 1,1-1,0 1,1-1,-1 0,0 1,1-1,-1-1,0 1,1 0,3-2,27-8,0-2,-1-1,0-2,54-32,-37 15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19.4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50 330,'17'-3,"-17"2,1 1,0 0,0-1,0 1,0 0,0 0,0 0,0 0,-1 0,1-1,0 2,0-1,0 0,0 0,0 0,1 1,-1 0,0 0,0 0,-1 0,1 0,0 0,-1 0,1 1,-1-1,1 0,-1 0,0 1,0-1,1 0,-1 1,0-1,0 0,0 1,-1 1,-1 37,-2 0,-2 0,-18 67,8-39,-16 106,28-160,2-26,3-30,4-2,2 1,1 0,25-72,60-120,-65 168,-11 24,-11 23,2 1,0 0,1 0,1 1,1 0,0 0,16-17,-25 33,0 0,0 0,1 0,-1 0,0 0,1 1,-1-1,1 1,-1 0,1 0,0 0,-1 0,1 0,0 0,0 1,0-1,0 1,0 0,5 0,-4 1,0 0,0 1,0-1,0 1,0 0,0-1,-1 2,1-1,-1 0,1 1,-1 0,3 3,7 9,0 0,-2 1,0 0,15 29,22 58,68 212,-80-210,-25-74,2 0,20 34,-16-36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19.8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178 110,'-8'0,"-11"-8,-10-3,-8 0,-6 3,12 2,20 2,28 2,19 1,18 1,18-7,11-3,0 0,2-6,-14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55.2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31 121,'-2'-27,"2"27,0-1,0 1,0-1,0 1,0-1,0 1,0 0,0-1,-1 1,1-1,0 1,0-1,0 1,0 0,0-1,-1 1,1 0,0-1,0 1,-1 0,1-1,0 1,-1 0,1-1,0 1,-1 0,1 0,0-1,-1 1,1 0,-1 0,1 0,0 0,-1-1,1 1,-1 0,1 0,-1 0,1 0,0 0,-1 0,1 0,-1 0,1 0,-1 0,1 1,0-1,-1 0,1 0,-1 0,1 0,0 1,-1-1,0 0,0 2,0-1,0 1,0 0,0-1,0 1,0 0,0 0,0 0,0 0,1-1,-1 1,1 0,0 0,-1 0,1 0,0 0,0 0,0 0,1 0,-1 0,0 0,1 0,-1 0,1 0,0 0,-1 0,1-1,2 3,0 4,1 0,0-1,0 0,1 0,9 11,-7-11,0 0,1-1,0 0,0-1,1 1,-1-2,1 1,0-1,1 0,-1-1,0 0,1-1,0 0,0 0,11 0,-12-2,0 0,0 0,0-1,0 0,0 0,0-1,0 0,0-1,-1 0,1 0,-1-1,0 0,0 0,0-1,0 0,11-11,-2-2,-1-1,-1-1,-1-1,20-37,0 0,-23 44,-11 14,0 0,0 0,0 0,1 0,-1 0,0 0,0 0,0 0,0 0,0 0,0 0,0 0,0 0,0 0,1 0,-1 0,0 0,0 0,0 0,0 0,0 0,0 0,0 0,0 0,1 0,-1 0,0 0,0 0,0 0,0 0,0 0,0 0,0 0,0 0,0 0,0 0,1 0,-1 1,0-1,0 0,0 0,0 0,0 0,0 0,0 0,0 0,0 0,0 0,0 1,0-1,0 0,0 0,0 0,0 0,0 0,0 0,0 0,0 0,0 1,0-1,-4 30,2-19,-4 33,2 1,2 1,2-1,2 0,9 50,55 224,-6-42,-57-264,-2 1,1-1,-2 1,0 16,0-27,-1 1,1-1,-1 0,0 0,0 1,0-1,0 0,-1 0,1 0,-1 0,1-1,-1 1,0 0,0-1,-1 1,1-1,0 0,-1 1,0-1,1 0,-1-1,-4 3,-2 0,1-1,-1-1,0 0,0 0,0 0,0-1,0-1,0 1,0-2,-15-1,-7-3,-51-15,43 10,0-2,0-2,1-2,1-1,1-2,-46-31,41 15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21.1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67,'0'-8,"0"6,8 2,11 2,9 1,9-1,6-9,3-2,3 0,0 1,8 2,2 3,0 1,-3-7,-11-2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21.5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83 21,'-8'-8,"-11"-2,-3 8,4 12,4 13,12 10,7 16,2 7,9 3,1 6,-2 1,4-3,0-4,-5-4,4-12,-1-13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2:29.3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504 8,'0'-7,"-8"12,-10 14,-11 20,-7 19,-7 24,-11 22,-5 9,0 9,1 0,12-12,5-17,9-17,11-21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27.4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48 292,'-8'0,"-3"-8,-7-2,8 0,12-7,23 0,23 3,27-4,25-7,12 0,2-3,-2-4,-12 2,-23-1,-24 5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27.8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76 21,'-8'0,"-2"-7,-8-4,-2 9,4 13,12 12,7 10,3 16,1 16,6 12,2 9,-2 6,-3 4,-4-7,-2-3,6-7,1-18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28.1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145 38,'15'-25,"-13"14,-2 10,0 1,0 0,-1 0,1 0,0 0,0 0,-1 0,1 0,0 0,0-1,0 1,-1 0,1 0,0 0,0 0,-1 0,1 0,0 0,0 0,-1 0,1 0,0 1,0-1,-1 0,1 0,0 0,0 0,0 0,-1 0,1 0,0 1,0-1,0 0,-1 0,1 0,0 0,0 1,0-1,0 0,-7 6,1-1,0 1,0 0,1 1,0-1,0 1,1 0,-1 0,-4 13,-28 79,28-73,-2 5,1 1,2 1,1 0,1 0,2 0,1 61,4-80,0 1,1-1,1 1,0-1,1 0,1 0,0-1,0 1,2-1,0 0,0-1,1 0,0 0,1 0,1-1,0-1,0 1,14 9,-7-8,0-1,1-1,1 0,-1-1,2-1,-1-1,1 0,0-2,23 4,-6-4,0-1,0-2,0-1,45-6,0-5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28.7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20 327,'0'-9,"-2"-1,1 0,-5-15,-5-27,11 48,0 1,0 0,0 0,1 0,-1 0,1 0,-1 0,1 0,0 0,0 0,1 0,-1 0,1 0,2-3,2-1,0 1,1 0,0 0,1 1,-1 0,1 0,0 0,0 1,0 0,1 1,0 0,-1 0,15-2,6 0,0 1,0 1,29 1,-47 2,-1 0,1 1,0 0,-1 1,1 1,-1-1,0 2,0-1,18 10,-22-9,0 0,0 0,-1 0,1 1,-1-1,0 1,-1 1,1-1,-1 0,0 1,-1 0,1 0,-1 0,0 1,-1-1,4 12,-3 0,0 1,-2-1,0 0,0 1,-2-1,-1 0,0 0,-1 1,-1-1,-10 29,-4 1,-1-1,-41 72,-52 68,96-154,16-25,4-11,9-14,85-145,-7-4,108-279,-196 439,27-84,-30 86,-2 6,-5 14,-11 28,-2 32,2 1,5 1,2 0,0 135,11-178,2 0,1-1,2 1,2-1,16 52,-18-71,1 0,1 0,0-1,1 1,0-2,2 1,-1-1,2-1,-1 0,2 0,0-1,0-1,1 0,15 10,-10-10,0-1,0-1,1 0,0-1,0-2,1 1,0-2,0-1,0-1,0 0,0-1,0-2,0 0,0-1,0 0,0-2,0-1,-1 0,20-9,16-13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29.0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1 144,'2'-8,"0"0,0 1,1 0,0-1,0 1,1 0,0 1,0-1,1 1,9-11,-10 12,0 0,-1 1,1 0,0 0,1 0,-1 0,1 1,-1-1,1 1,0 0,0 1,1-1,-1 1,6-1,-8 2,0 0,0 1,0 0,0 0,0-1,0 2,0-1,0 0,0 1,0-1,0 1,0 0,0 0,0 0,0 1,-1-1,1 0,-1 1,1 0,-1 0,1 0,-1 0,0 0,0 0,0 0,0 1,1 2,3 4,-1 0,0 0,-1 0,0 1,0 0,-1 0,-1 0,0 0,0 1,-1-1,0 0,-1 12,-1 19,-14 73,3-26,11-80,1 0,0 0,0-1,1 1,1 10,-1-16,-1-1,0 1,1 0,-1-1,1 1,0 0,0-1,-1 1,1-1,0 1,0-1,0 0,1 1,-1-1,0 0,0 0,1 0,-1 0,1 0,-1 0,1 0,-1 0,1-1,-1 1,1 0,0-1,0 0,-1 1,4-1,3 0,1-1,-1 0,0-1,0 0,0 0,0 0,0-1,-1-1,1 1,-1-1,10-7,13-10,32-28,-53 42,40-35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29.5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34,'0'8,"0"11,8 2,18-3,21-3,19-14,22-6,3-11,4-10,0-9,-15 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29.9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35,'0'-8,"-8"-3,-2 9,0 13,2 20,10 13,5 15,1 13,-1 11,-1 7,-2 12,-2 5,-1 8,0 1,-1-12,7-7,4-21</inkml:trace>
  <inkml:trace contextRef="#ctx0" brushRef="#br0" timeOffset="1">1213 82,'8'-8,"2"-11,0-9,-2 7,-2 15,-2 25,-2 26,-2 20,0 15,0 11,0 5,-1 3,1-8,0-11,-1-11,1-18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55.6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235 55,'1'-1,"0"1,0-1,0 0,0 0,0 0,0 0,0 0,0 0,0 0,0 0,-1 0,1 0,-1-1,1 1,-1 0,1 0,-1-1,0 1,1 0,-1-1,0 1,0 0,0-1,0 1,0 0,0 0,0-1,-1 1,1 0,0-1,-1 1,1 0,-1 0,1-1,-1 1,-1-1,1 0,-1 1,0 0,0 0,1 0,-1 0,0 1,0-1,0 0,0 1,0-1,0 1,0 0,0 0,0-1,0 1,0 0,1 1,-1-1,0 0,0 1,0-1,0 1,0-1,0 1,-2 1,-5 3,1 0,-1 0,1 1,0 0,0 1,1-1,0 2,0-1,0 1,1 0,-9 16,2-1,1 0,1 0,-11 38,13-35,2 1,1-1,1 1,1 1,0 28,3-47,1-1,1 0,0 1,0-1,0 0,1 0,0 1,1-1,0-1,0 1,1 0,0-1,0 0,1 0,-1 0,2 0,-1-1,1 0,0 0,11 9,-2-6,0-1,1-1,0 0,1-1,-1 0,1-1,0-1,0-1,0-1,28 1,-3-2,0-2,0-2,52-11,-21-2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30.2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29 337,'-1'-21,"-1"1,-9-36,6 31,-4-39,8 58,1-1,0 0,1 0,-1 1,1-1,1 0,-1 1,1-1,0 1,5-9,-5 10,1 1,0 0,0 0,0 0,0 0,1 0,-1 1,1-1,0 1,0 0,1 1,-1-1,6-2,-1 1,-1 1,1 0,-1 1,1 0,0 1,17-2,2 4,0 0,-1 2,50 11,-50-7,-1 0,-1 2,0 0,0 2,0 1,-2 0,1 2,-2 1,0 1,-1 1,0 0,-2 2,0 0,-1 1,-1 1,-1 1,0 0,20 42,-23-37,0 0,-1 1,-2 0,-1 1,6 35,-13-49,0 0,-1 1,-1-1,0 0,-1 0,-1 0,0 0,-1 0,-1 0,0 0,-1-1,-8 17,-1-6,-1 0,-2 0,0-2,-1 0,-2-1,0-1,-1 0,-1-2,-33 22,-8 1,-2-2,-96 42,90-50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4:07.5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799 19,'0'-1,"0"1,0-1,0 0,0 0,0 0,0 0,0 1,0-1,0 0,0 0,-1 0,1 1,0-1,0 0,-1 0,1 1,-1-1,1 0,-1 1,1-1,-2-1,2 2,-1 0,1 0,-1 0,0 0,1 0,-1 0,0 0,1 0,-1 0,1 0,-1 0,0 0,1 1,-1-1,1 0,-1 0,1 0,-1 1,0-1,1 0,-1 2,-3 1,0 0,0 0,0 1,1 0,0 0,-4 5,-21 41,3 2,-32 86,28-63,-98 236,-115 295,224-555,-167 400,146-376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08.9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189 20,'0'-1,"0"0,0 1,0-1,-1 0,1 0,0 1,0-1,0 0,0 0,-1 1,1-1,0 0,-1 1,1-1,0 0,-1 1,1-1,-1 0,1 1,-1-1,1 1,-1-1,0 1,1-1,-1 1,0 0,1-1,-1 1,0 0,1-1,-1 1,0 0,0 0,1 0,-1 0,0 0,0 0,0 0,1 0,-1 0,-1 0,-1 0,0 1,0 0,0-1,0 1,0 0,0 0,0 1,0-1,-4 4,-2 2,0 1,0 1,1 0,1 0,-1 0,1 1,1 0,0 0,-9 21,5-7,1 1,1 0,-6 38,11-48,1 0,1 0,0 0,1 0,3 29,-1-37,-1 1,1-1,1 0,-1 0,1 0,0 0,1 0,-1-1,1 0,1 1,-1-1,1-1,11 11,-2-5,1-1,0 0,1-1,0 0,1-2,0 0,0-1,0 0,1-1,-1-1,1-1,32 1,7-2,1-2,97-15,-62 0,-13-3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09.3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69,'-1'-3,"1"0,0 0,0 0,1 1,-1-1,1 0,-1 0,1 0,0 0,0 1,0-1,0 0,1 1,-1-1,1 1,-1-1,1 1,0 0,0-1,0 1,4-2,-3 2,0 1,0 0,0 0,0 0,1 0,-1 0,0 1,1 0,-1-1,1 1,-1 1,0-1,1 0,-1 1,0-1,1 1,-1 0,0 0,3 2,12 5,0 1,-1 1,-1 0,0 1,0 1,-1 0,-1 1,24 27,0 5,51 80,-51-64,-2 2,-3 0,-3 3,-3 0,-3 2,23 100,-42-142,-2 1,-1 0,0-1,-2 1,-2 0,0 0,-2-1,0 1,-2-1,-1 0,-1-1,-1 0,-2 0,0-1,-2 0,0-1,-1 0,-2-1,0-1,-1 0,-32 28,5-15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09.7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0 349,'1'-6,"-1"1,1-1,0 1,0 0,1-1,0 1,0 0,0 0,0 0,1 0,0 1,0-1,0 1,1-1,-1 1,1 0,0 1,0-1,0 1,1-1,-1 1,1 0,6-2,5-3,0 1,0 1,0 0,1 2,0-1,21-1,-22 4,0 0,0 1,-1 1,1 1,0 0,0 1,0 0,24 9,-31-8,0 0,-1 1,1 1,-1-1,0 1,0 1,-1 0,0 0,0 0,0 1,-1 0,0 0,0 0,-1 1,9 15,-8-9,-1 1,0 0,-1 0,0 0,-1 0,-1 0,0 1,-1-1,-1 1,-1-1,0 1,0-1,-2 0,-5 20,2-13,-1 0,0-1,-2 0,0 0,-2-1,0-1,-1 0,-1 0,-15 17,19-27,9-13,13-17,57-84,213-349,-267 426,-2 3,0-1,-1-1,10-31,-20 27,-3 31,0-1,0 0,0 1,0-1,0 0,0 1,-1-1,1 0,0 1,0-1,-1 0,1 1,-1-1,1 1,0-1,-1 1,1-1,-1 1,1-1,-1 1,0-1,0 0,-1 1,1 0,-1 0,0 1,0-1,0 0,1 1,-1-1,0 0,0 1,1 0,-1 0,0-1,1 1,-1 0,1 0,-1 0,1 1,0-1,-1 0,1 0,0 1,0-1,-2 3,-13 16,1 1,1 0,1 1,1 0,0 1,2 0,1 1,1 0,0 1,-6 45,10-47,2 0,0 1,1-1,2 1,0-1,1 1,2-1,0 0,2 0,0-1,1 1,12 21,-10-27,1-2,1 1,1-2,0 1,0-1,2-1,-1-1,2 0,0 0,0-2,1 0,0 0,1-2,22 9,-2-3,0-2,1-2,1-1,0-2,69 4,-70-10,0-1,-1-2,1-1,0-2,-1-2,47-15,-8-6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10.1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1 211,'0'-22,"0"1,2 0,8-42,-9 59,0 0,0 0,0-1,0 1,1 0,0 0,0 1,0-1,0 0,1 1,0-1,-1 1,1 0,0 0,0 0,1 0,-1 0,1 1,-1-1,1 1,0 0,0 0,0 1,0-1,0 1,6-1,-8 1,1 1,0 0,0 0,0 0,-1 0,1 0,0 0,0 1,-1 0,1-1,0 1,-1 0,1 0,0 0,-1 1,0-1,1 1,2 2,-2-1,0 0,0 1,0-1,0 1,-1 0,0 0,0 0,0 0,0 0,2 6,-1 4,0 0,-1 0,0 0,-1 1,-1-1,-1 16,-3 3,-2 0,-1-1,-18 52,-5 15,29-95,0 1,0-1,0 0,1 1,0-1,0 1,0-1,0 1,0-1,3 7,-3-9,1-1,0 1,-1-1,1 1,0-1,0 0,0 0,1 1,-1-1,0 0,0 0,1 0,-1 0,0 0,1 0,-1-1,1 1,-1 0,1-1,-1 1,1-1,0 0,-1 1,1-1,-1 0,1 0,0 0,-1 0,1 0,2-1,11-1,0 0,-1-2,1 0,-1 0,0-1,0-1,13-7,93-59,-105 63,49-33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4:08.3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190 1,'-6'6,"2"0,-1 0,1 1,0 0,0 0,1 0,-4 10,-15 58,20-68,-45 274,41-235,-21 336,4-27,1-151,19-157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22.0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210 37,'0'-2,"0"0,0-1,0 1,0 0,-1 0,1 0,0 0,-1-1,0 1,1 0,-1 0,0 0,-2-3,2 4,1 1,0 0,-1 0,1-1,-1 1,1 0,0 0,-1 0,1-1,-1 1,1 0,-1 0,1 0,0 0,-1 0,1 0,-1 0,1 0,-1 0,1 0,-1 0,1 0,0 0,-1 0,0 1,-17 13,-4 13,2 1,1 1,1 1,1 0,2 2,1-1,-15 53,24-66,1 0,1 1,0-1,1 1,1-1,1 1,1 0,6 36,-5-45,0 0,1 0,0 0,1 0,0 0,1-1,0 0,0 0,1 0,0-1,1 0,0 0,0 0,1-1,-1 0,2 0,10 6,5-1,1 0,1-2,0-1,0-1,0-1,1-1,1-2,-1 0,0-2,44-2,-61 0,0-1,-1 0,1-1,0 0,-1 0,18-8,-25 9,0 0,0 0,0 1,0-1,0-1,0 1,-1 0,1 0,-1-1,1 1,-1-1,1 1,-1-1,0 1,0-1,1 0,-1 0,-1 0,1 0,0 0,0 0,-1 0,1 0,-1 0,1 0,-1 0,0 0,0 0,0 0,0 0,0 0,-1 0,1 0,-1 0,1 0,-1 0,-1-4,-2 0,1 0,-1 0,0 1,-1-1,0 1,1 0,-2 0,1 0,-1 1,1-1,-1 2,0-1,0 0,-1 1,1 0,-1 1,0 0,-9-2,-14-4,-1 2,-53-3,84 9,-37-2,0 2,0 2,-73 11,55-1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22.7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61 354,'-19'-3,"18"2,0 1,-1-1,1 1,-1 0,1 0,-1-1,1 1,0 0,-1 0,1 0,-1 1,-2-1,3 1,0 0,0 0,0 0,0 0,0 0,0 0,0 0,1 0,-1 0,0 1,0-1,1 0,-1 0,1 1,-1-1,1 0,0 1,0-1,-1 3,-2 28,0-1,2 1,6 57,-1-23,-3-41,0-17,0 0,0 0,-1 0,-1 0,1 0,-1 0,-1 0,-2 9,4-69,23-187,-15 197,1 2,2 0,30-71,-29 86,0 0,2 1,23-33,-33 51,1 0,0 0,0 1,0-1,1 1,0 0,0 1,0-1,0 1,1 0,0 1,0 0,0 0,0 0,0 1,0 0,10-1,-16 3,1-1,0 1,0 0,0 0,-1 0,1 0,0 1,0-1,0 0,0 1,-1-1,1 1,0 0,-1-1,1 1,0 0,-1 0,1 0,-1 0,0 1,1-1,-1 0,0 0,1 1,-1-1,0 1,0-1,0 1,-1 0,1-1,0 1,0 0,-1-1,1 1,-1 0,0 0,1 2,0 6,-1 1,0 0,-1 0,0 0,-3 11,3-13,-28 119,11-58,16-63,1 1,0-1,0 1,0-1,1 1,0 0,1-1,-1 1,4 10,-3-14,0 0,1 1,0-1,0-1,0 1,1 0,-1 0,1-1,0 1,0-1,0 0,0 0,0 0,1 0,0-1,-1 0,6 3,32 15,-26-14,1 2,-1 0,-1 0,18 14,-29-19,1 0,-1 0,0 1,1-1,-2 1,1 0,0 0,-1 0,0 0,0 1,0-1,0 0,-1 1,1-1,-1 1,0 0,-1-1,1 1,-1 9,-1-5,-1 0,0-1,0 1,-1-1,0 1,0-1,-1 0,0 0,-1 0,0-1,0 0,0 1,-1-2,0 1,-1-1,1 0,-1 0,-10 6,2-2,0 0,-1-1,0 0,-1-1,1-2,-1 1,-1-2,-19 4,-4-6,8-8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23.1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49,'8'0,"10"0,11 0,7 0,7-8,12-2,4-1,8 3,1 3,5 1,-3 2,-4 1,-14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14.3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66,'-8'0,"-2"8,16 2,15 0,11-10,10-4,13-3,5-7,0-2,-2-5,-2 0,-28 12,-18 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56.3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0,'0'8,"0"-5,-8-4,-2 7,0 11,2 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23.4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 48,'0'-8,"-8"-2,-2-8,-8 7,-1 14,3 14,4 12,5 10,2 5,3 12,2 4,0 0,1-2,0-3,0-3,7-3,3-9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23.8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149 21,'0'-8,"-8"-3,-10 9,-3 13,-5 11,2 12,-4 15,12 7,8 2,14 8,5 0,9-11,18-7,17-11,16-5,12-7,8-8,-12-7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24.2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 95,'0'-6,"-1"-1,0 1,0 0,-1 0,-2-7,-3-15,7 28,0-1,0 0,0 0,0 0,0 1,0-1,0 0,0 0,0 0,0 1,0-1,1 0,-1 0,0 1,0-1,1 0,-1 0,1 1,-1-1,0 0,1 1,-1-1,1 1,0-1,-1 0,1 1,-1-1,1 1,0 0,0-1,-1 1,1-1,0 1,-1 0,1 0,0-1,0 1,0 0,-1 0,1 0,0 0,0 0,0 0,1 0,2 1,0-1,0 1,0 0,0 0,-1 0,1 1,7 2,35 27,-1 1,81 75,-102-85,22 18,116 112,-135-125,-2 2,-1 1,34 56,-50-73,-1 1,0 0,-1 0,-1 1,0 0,-1 0,3 17,-6-23,-1-1,0 1,0 0,0 0,-1-1,-1 1,0 0,0-1,0 1,-1-1,0 0,-1 0,0 0,-5 9,-6 3,0 1,-2-2,0 0,-1-2,-1 1,-32 21,-136 78,141-91,-29 18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24.6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0 334,'1'-6,"0"-1,0 1,1 0,-1 0,1 0,0 1,1-1,-1 0,1 1,1 0,-1-1,1 1,-1 0,1 1,1-1,-1 1,1 0,0 0,0 0,6-3,2-2,1 1,0 1,0 0,0 1,1 1,0 0,17-3,-7 5,1 1,-1 1,1 2,0 0,-1 2,0 0,1 2,-2 1,33 11,-48-13,1-1,-1 1,0 1,0 0,0 0,0 1,-1 0,0 0,0 1,-1 0,0 0,0 1,-1 0,0 0,0 0,-1 1,0 0,0 0,-1 0,0 1,-1 0,0-1,-1 1,0 0,0 0,-1 0,0 1,-1-1,0 0,-1 0,0 0,0 0,-1 1,-1-2,1 1,-8 16,1-5,-1 0,-1-1,-1 0,-1 0,-20 23,-85 82,53-60,51-48,12-14,0 0,0-1,0 1,-1 0,1-1,-1 1,0-1,0 0,0 0,-4 2,19-15,46-50,-3-3,70-104,-59 72,-4-3,-4-3,52-127,-95 180,-16 34,-5 13,4 3,0-1,1 1,-1 1,0-1,1 0,-1 0,1 1,-1-1,1 1,-2 1,-8 15,0 1,1 0,1 0,1 1,1 0,-9 36,8-27,-6 16,2 1,2 0,2 0,2 1,1 64,5-94,2-1,0 1,1-1,1 1,0-1,1-1,1 1,8 15,-8-20,1 0,0-1,1 1,0-1,0-1,1 1,1-2,0 1,0-1,0-1,19 11,-8-8,0 0,1-2,0 0,1-1,0-1,0-2,0 0,0-1,1-2,-1 0,31-3,10-7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25.0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91,'0'-12,"2"-39,-2 50,0 0,0 0,0-1,0 1,0 0,1 0,-1 0,0 0,1 0,-1 0,1 0,-1 0,1 0,-1 0,1 0,0 0,-1 0,1 1,0-1,0 0,0 0,0 1,0-1,0 0,0 1,0-1,0 1,0-1,0 1,0 0,0 0,0-1,0 1,2 0,-1 0,0 1,0 0,0 0,0-1,-1 1,1 1,0-1,0 0,-1 0,1 0,-1 1,1-1,-1 1,0-1,1 1,-1 0,0 0,0-1,0 1,0 0,0 0,-1 0,1 0,-1 0,1 0,0 3,1 7,0 1,1 23,-8 80,2-88,2 0,0 1,6 47,-4-72,-1 1,1-1,0 1,1 0,-1-1,1 0,0 1,0-1,1 0,-1 0,1 0,0 0,0-1,0 1,0-1,1 0,-1 0,1 0,0 0,0 0,0-1,0 0,0 0,0 0,1 0,-1-1,1 1,0-1,-1 0,1-1,9 1,10-1,0-1,0-2,0 0,47-13,-44 9,25-4,-8 2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27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21 182,'-8'-8,"-3"-11,9-2,13 2,12 5,19-4,9 2,13 3,3 5,7 2,-2-5,-6 0,-4 1,-14 2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27.6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49 59,'0'-8,"0"-11,-8-2,-2 10,0 16,2 15,2 11,2 17,2 8,2 3,0-1,0 6,0-1,1 6,-1-9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28.0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298 21,'0'-1,"1"0,-1 0,0 0,0 1,-1-1,1 0,0 0,0 1,0-1,0 0,-1 0,1 1,0-1,-1 0,1 1,0-1,-1 0,1 1,-1-1,1 1,-1-1,0 0,1 1,-1 0,1-1,-1 1,0-1,1 1,-1 0,0-1,0 1,1 0,-1 0,0-1,0 1,1 0,-1 0,0 0,0 0,1 0,-1 0,0 0,0 0,0 1,1-1,-1 0,0 0,-1 1,-3 1,0 0,0 0,-1 0,2 1,-9 5,-4 6,0 0,2 1,0 1,1 0,0 1,1 0,1 1,1 1,1 0,-14 34,9-13,1 0,3 2,1-1,-6 65,12-71,2 0,2 0,1 0,2 0,1 0,13 50,-11-64,1 0,0-1,2 0,0 0,1-1,1-1,1 1,0-2,2 0,0 0,27 24,-14-19,1-1,0-1,2-1,1-2,0-1,1-1,0-2,67 17,-14-12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28.4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395 80,'-1'-3,"1"0,-1-1,0 1,0 0,0 0,0 0,-1-1,1 1,-1 1,0-1,0 0,0 0,0 1,0-1,-1 1,1 0,-1-1,1 1,-1 0,0 1,0-1,0 0,-5-1,2 0,0 1,1 0,-1 0,0 0,0 0,-1 1,1 0,0 1,0-1,0 1,-1 1,-5 0,3 1,1 1,0 1,-1-1,1 1,0 1,1-1,-1 1,1 1,0-1,1 1,-1 0,1 1,0 0,1 0,-1 0,-7 15,-1 4,2 0,0 1,-14 52,12-29,3 0,-10 86,19-114,2 0,0 1,1-1,1 0,1 0,1 0,1 0,13 36,-14-49,1 0,0 0,1 0,0-1,0 0,1 0,0-1,0 0,1 0,0 0,0-1,1 0,-1-1,1 0,1 0,-1-1,0 0,1-1,0 0,0 0,14 1,-14-3,0 1,0-2,0 1,0-2,-1 1,1-1,0-1,0 1,0-2,-1 1,0-2,1 1,-1-1,0 0,-1-1,1 0,-1-1,0 1,0-1,0-1,12-14,-17 18,-1 0,0 0,1 0,-1-1,0 1,0-1,-1 1,1-1,-1 0,0 0,0 0,0 1,0-1,-1 0,0 0,1 0,-1 0,-1 0,1 0,-1 0,1 0,-1 0,0 0,-1 1,1-1,-1 0,1 1,-1-1,0 1,0-1,-1 1,-2-4,-2 0,0 0,-1 0,0 0,0 1,0 1,-1-1,0 1,0 1,0-1,-1 2,-18-6,1 3,-1 1,1 1,-1 2,0 0,1 2,-1 1,0 2,-38 7,21 4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29.1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236 406,'0'-1,"0"-1,0 1,0 0,-1 0,1 0,0 0,0 0,-1-1,1 1,-1 0,1 0,-1 0,1 0,-1 0,0 0,1 0,-1 0,0 1,0-1,0 0,0 0,1 0,-1 1,0-1,0 1,0-1,-1 1,1-1,0 1,0-1,0 1,0 0,0 0,0 0,-1 0,1-1,-2 2,0-1,-1 0,1 0,0 1,-1-1,1 1,0 0,0 0,-1 0,1 0,0 1,-5 3,1 1,0 0,1 1,0 0,1 0,0 0,0 1,0-1,1 1,0 1,1-1,-1 0,2 1,-4 14,1 3,1 1,1-1,1 38,6 4,-1-51,-2 0,0 0,-1 0,-1 0,-5 33,6-50,0 1,0-1,0 1,0-1,0 1,0-1,0 1,0-1,-1 1,1-1,0 1,0-1,-1 1,1-1,0 0,0 1,-1-1,1 1,0-1,-1 0,1 1,-1-1,1 0,-1 1,1-1,0 0,-1 0,1 0,-1 1,1-1,-1 0,1 0,-1 0,1 0,-1 0,1 0,-1 0,1 0,-1 0,1 0,-1 0,1 0,-1 0,1 0,-1-1,1 1,-1 0,1 0,-1 0,1-1,-1 1,1 0,0-1,-1 1,1 0,0-1,-1 1,1-1,0 1,-1-1,-19-27,13 11,0-1,1 0,1 0,1 0,0 0,1-1,2 1,-1-1,2 0,1 1,0-1,1 0,6-23,8-20,2 0,39-90,-47 128,1 1,1 0,28-39,-31 51,0 0,1 0,0 1,1 0,0 1,0 0,1 1,18-10,-13 10,1 0,0 0,0 2,0 0,0 1,22-2,-35 6,0 1,0 0,1 0,-1 0,0 1,0 0,0 0,0 0,0 0,0 1,-1 0,7 2,-8-1,0-1,0 0,0 1,0 0,0 0,-1 0,1 0,-1 0,0 0,0 1,0-1,0 1,-1-1,1 1,-1 0,0-1,0 1,0 4,1 5,-1 1,-1-1,0 0,0 1,-2-1,0 0,0 0,-1 0,-6 16,-6 12,-29 57,41-92,-8 16,1-1,1 1,-9 33,17-53,0 0,1 0,-1 0,1 0,0 1,0-1,0 0,0 0,0 0,0 0,0 1,1-1,-1 0,1 0,0 0,-1 0,1 0,0 0,0 0,0 0,1 0,-1-1,0 1,1 0,-1-1,1 1,-1-1,1 1,0-1,0 0,-1 0,1 0,0 0,0 0,4 1,5 1,-1-1,1 0,0-1,0 0,19-2,-27 1,63-2,-26 0,58 4,-86-1,0 1,0 0,-1 1,1 0,-1 1,0 0,1 0,-2 2,14 7,-20-11,0 1,0 0,0 0,-1 0,1 0,-1 1,0 0,0-1,0 1,0 0,-1 0,1 0,-1 1,0-1,-1 1,1-1,-1 1,1-1,-2 1,1 0,0 0,-1 0,0-1,0 1,0 0,-1 0,0-1,1 1,-2 0,1-1,0 1,-1-1,0 1,-3 4,-3 6,0-1,-1-1,-1 1,0-2,-1 1,0-1,-1-1,-24 19,9-14,0 0,-1-2,-1 0,0-3,0 0,-1-2,-1-1,0-1,-45 3,61-8,1-1,-1-1,0 0,0-1,1-1,-1 0,1-1,-1 0,-23-10,3-6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56.6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 0,'0'16,"0"13,0 11,0 5,0 3,-8-6,-2-2,-8-9,-2-9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29.9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1,'0'8,"0"-5,8 4,10 2,11-9,9-5,4-1,5 1,1 0,1 2,0 1,0 1,-1 0,-8 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30.3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22,'0'-9,"-8"-2,-3 9,1 13,2 12,-5 10,6 8,6 4,2 3,1 10,1 2,-1-1,0-2,-1-3,-1-2,1-3,-1-9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4:09.3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940 0,'-8'1,"0"-1,-1 1,1 1,1 0,-1 0,0 1,0-1,1 2,0-1,-1 1,1 0,1 0,-1 1,1 0,-7 7,-9 10,1 1,-30 42,29-35,-518 751,502-714,3 1,-36 103,56-126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4:52.8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3,'0'0,"0"0,0 0,0 0,0-1,0 1,0 0,0 0,1 0,-1 0,0 0,0 0,0-1,0 1,0 0,0 0,0 0,0 0,0 0,0 0,0 0,1 0,-1 0,0-1,0 1,0 0,0 0,0 0,0 0,1 0,-1 0,0 0,0 0,0 0,0 0,0 0,0 0,1 0,-1 0,0 0,0 0,0 0,0 0,0 0,0 0,1 0,-1 0,0 0,0 0,0 1,0-1,0 0,0 0,0 0,1 0,-1 0,0 0,0 0,0 0,0 1,0-1,0 0,0 0,0 0,0 0,0 0,0 0,14 15,14 23,7 29,50 134,-58-132,132 317,22 57,-26 9,-131-372,6 23,23 130,-47-191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12.0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20 122,'-1'0,"0"0,1 0,-1 0,1 1,-1-1,0 0,1 0,-1 0,1 0,-1 0,0 0,1-1,-1 1,1 0,-1 0,0 0,1-1,-1 1,1 0,-1 0,1-1,-1 1,1 0,-1-1,1 1,-1-1,1 1,-1-1,1 1,0-1,-1 1,1-1,0 1,0-1,-1 1,1-1,0 0,0 1,0-1,0 1,-1-1,1 0,0 1,0-1,0 1,0-1,1 0,-1 1,0-1,0 0,0 1,0-1,1 1,-1-1,0 1,0-1,1 1,-1-1,1 1,0-2,1-1,0 0,1-1,-1 1,1 0,0 0,0 1,0-1,0 1,4-3,15-6,1 1,0 0,1 2,0 1,1 1,-1 1,1 1,0 1,0 1,0 1,0 2,0 0,0 2,0 1,0 0,25 10,-29-8,0 1,0 1,-1 1,0 1,-1 1,0 0,-1 1,27 24,-37-28,0 0,0 0,-1 1,0 0,-1 0,0 1,0 0,-1 0,-1 0,1 0,-2 1,1 0,-1-1,-1 1,0 1,-1-1,0 0,-1 20,-2-14,-1 1,-1-1,-1 0,0 0,-1 0,-1-1,0 0,-1 0,-1-1,-1 0,-15 19,-3 0,-1-2,-2-1,-50 39,69-60,9-9,0 1,0 0,0 0,0 0,0 1,1-1,-1 1,1 0,-1-1,1 1,0 0,0 0,-2 6,4-8,0-1,0 1,1 0,-1-1,0 1,1-1,-1 1,1-1,-1 1,1-1,-1 0,1 1,-1-1,1 1,-1-1,1 0,-1 1,1-1,0 0,-1 0,1 0,-1 1,1-1,0 0,-1 0,1 0,0 0,-1 0,1 0,0 0,-1 0,1 0,-1-1,2 1,28-5,104-37,129-59,-132 48,-74 30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12.4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314 46,'0'-2,"0"0,0 0,0 0,0 0,0 0,0 0,-1 0,1 0,-1 0,0 0,1 0,-1 0,0 0,0 1,0-1,-1 0,1 0,-3-2,2 3,1 0,-1 0,0 1,0-1,0 0,0 1,0-1,0 1,0 0,0 0,0 0,0 0,0 0,0 0,0 0,0 1,0-1,0 1,0-1,-2 2,-8 3,-1 1,2 0,-1 1,1 0,0 1,1 0,-1 0,2 1,-1 1,1-1,1 2,-1-1,-7 16,-2 3,2 1,1 0,1 2,-10 34,20-52,0-1,1 1,1 0,0 0,0 0,2 0,0 1,0-1,2 0,5 26,-5-32,0 0,1 0,0 0,1 0,0-1,0 0,0 0,1 0,0 0,1-1,-1 0,1 0,0 0,1-1,-1 0,1 0,0 0,1-1,13 6,0-3,0 0,0-2,1 0,0-1,29 1,112-6,-77-8,-13-4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12.8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0 146,'16'0,"13"-8,18-2,17 0,21-7,13 1,-3 1,-1 5,-9-5,-19-7,-20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13.1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128 66,'-17'-22,"13"16,0 0,-1 1,0-1,-8-7,11 12,1 1,0-1,0 0,0 0,-1 1,1-1,0 0,-1 1,1 0,0-1,-1 1,1 0,0-1,-1 1,1 0,-1 0,1 0,-1 0,1 1,0-1,-1 0,1 1,-1-1,1 0,0 1,0 0,-1-1,0 2,-1 0,0 0,0 1,0 0,1-1,0 1,-1 0,1 0,0 0,0 0,0 1,1-1,-1 1,1-1,0 1,0-1,-1 7,0 4,0 0,1 0,1 16,3 48,19 117,-15-158,1 0,2-1,2 0,1-1,22 43,-28-66,1 0,0 0,0-1,1 0,1 0,0-1,0 0,1-1,21 14,6-1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13.5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32,'0'-8,"0"-11,0 14,0 16,0 22,0 13,8 15,3 6,-1-2,-2-3,-3-5,7-11,0-6,7-9,0-11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13.9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0 620,'3'-4,"0"1,0-1,0 0,-1 0,0 0,0-1,0 1,0 0,-1-1,1 1,-1-1,0 0,0-6,0-62,-1 71,-12-134,5 75,1-63,6 117,1-1,-1 1,1-1,1 1,-1 0,1 0,0 0,1 0,0 0,0 0,0 1,1-1,5-6,-5 8,1 0,-1 1,1 0,0 0,0 0,1 0,-1 1,1 0,-1 0,1 1,0 0,0 0,1 0,-1 0,11 0,-2 1,1 0,0 1,-1 1,1 1,-1 0,1 1,-1 0,0 2,0 0,27 12,-12-1,0 0,-1 2,51 41,-69-50,1 1,-2 1,0 0,0 0,-1 1,0 1,-1-1,-1 1,0 0,0 1,-1 0,-1 0,-1 0,0 1,-1-1,3 20,-5-17,-1 1,-1-1,0 1,-1-1,-1 1,-1-1,0 0,-1-1,-1 1,0-1,-1 0,-1 0,-16 24,5-13,-1-1,-1-1,-1 0,-30 25,34-35,0-1,-1-1,0-1,-1 0,0-1,-40 14,9-10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02.5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303 401,'0'-5,"0"1,0 0,-1-1,0 1,1 0,-2 0,1 0,-3-7,3 10,1 1,-1-1,1 0,-1 0,1 0,-1 0,0 1,0-1,1 0,-1 1,0-1,0 1,0-1,0 1,1-1,-1 1,0-1,0 1,0 0,0 0,0-1,0 1,0 0,0 0,0 0,0 0,0 0,0 0,0 0,0 1,0-1,0 0,0 0,0 1,0-1,0 1,0-1,0 1,0-1,0 1,1 0,-1-1,-1 2,-2 1,-1 1,1 0,0 0,0 1,0-1,1 1,-1 0,1 0,-3 6,-21 55,16-38,-35 100,26-68,-3-1,-54 102,67-149,10-21,11-26,67-160,27-77,-82 201,-2 7,2 0,52-101,-73 161,1 0,-1 0,1 0,0 0,0 1,0-1,1 1,3-4,-6 7,0 0,0-1,0 1,0-1,0 1,0 0,0 0,0-1,0 1,0 0,0 0,0 0,0 0,0 0,0 1,0-1,0 0,0 0,0 1,0-1,0 0,0 1,0-1,0 1,0-1,0 1,0 0,-1-1,1 1,0 0,-1 0,1-1,0 1,-1 0,1 0,-1 0,1 0,-1 0,1 0,-1 1,10 18,-1 1,-1 0,-1 0,-1 0,-1 1,3 27,-3-22,52 356,-39-249,-17-123,3 24,2 1,1-2,1 1,19 48,-11-54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14.3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82,'2'-1,"0"1,0-1,0 0,0 0,0 0,0 0,-1 0,1 0,0 0,-1 0,1-1,-1 1,0-1,1 1,-1-1,0 0,0 1,0-1,0 0,1-2,11-15,-9 16,1-1,-1 1,0 0,1 0,0 0,0 1,-1 0,1 0,1 0,-1 0,0 1,0 0,1 0,-1 0,0 1,1 0,-1 0,1 0,-1 0,0 1,1 0,-1 0,0 1,6 2,11 4,0 1,-1 2,0 0,23 17,0 1,-2 2,0 2,-3 2,0 2,-3 1,54 72,-70-81,-1 1,-1 1,-1 1,-2 1,-1 0,-2 0,-1 1,-2 1,-1 0,5 66,-12-81,-1 1,-1-1,-1 0,-1 0,-1-1,-1 1,0-1,-1 0,-1 0,-1 0,-1-1,-14 22,8-18,-1 0,-2-1,0 0,0-2,-2 0,-1-1,0-2,-38 24,9-13,-105 42,62-35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14.7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11,'0'-8,"0"5,0 12,0 19,0 22,0 10,0 11,8 9,11 7,10 5,24 3,27-7,32-11,29-18,30-19,-13-16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15.5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96,'0'-2,"1"1,-1 0,0 0,0-1,1 1,-1 0,1 0,-1 0,1 0,0 0,-1 0,1 0,0 0,0 0,0 0,-1 0,1 0,0 0,0 0,0 1,0-1,1 1,-1-1,0 0,0 1,0 0,0-1,1 1,-1 0,0 0,3-1,42 0,-45 1,26 1,-1 1,0 2,0 0,0 2,-1 1,0 1,26 12,-40-16,-1 2,-1-1,1 1,-1 1,0 0,-1 0,1 1,-1 0,-1 0,0 1,0 0,0 0,-1 0,-1 1,1 0,-2 0,1 1,-2-1,4 15,-5-13,0-1,-1 1,-1 0,0 0,-1 0,0-1,-1 1,0 0,-1-1,-6 18,-6 11,-32 57,35-73,6-12,-1 3,0-1,-1 1,-1-2,0 1,-13 13,62-71,-2-2,-2-2,41-72,-47 73,-22 34,93-152,-77 123,34-85,-56 121,0 0,-1 1,1-1,-1 0,0-10,0 15,-1 1,0-1,0 1,0-1,0 0,0 1,0-1,0 0,0 1,0-1,0 1,-1-1,1 0,0 1,0-1,0 1,-1-1,1 1,0-1,-1 1,1-1,-1 1,1-1,0 1,-1-1,1 1,-1-1,1 1,-1 0,1-1,-1 1,0-1,-1 2,1-1,0 0,0 0,0 0,0 1,0-1,0 1,0-1,0 1,0-1,0 1,0 0,0-1,0 1,0 0,-1 1,-5 5,1 1,0 0,0 0,0 1,1-1,-8 19,-17 59,28-79,-11 32,2 2,2-1,1 1,2 0,0 45,7-67,-1 0,2 0,1-1,0 1,1 0,1-1,1 0,1 0,0-1,1 0,1 0,0-1,17 22,-13-24,1 0,0-1,0-1,1-1,1 0,0-1,0 0,36 14,0-2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15.9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11 170,'-8'0,"5"0,12 0,11-8,20-2,9 0,14-6,11-1,10 4,14 3,6-5,-5 1,-5 2,-10-4,-12 0,-17 3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0:16.2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77 21,'-8'0,"-3"-8,-8-3,0 9,3 13,12 12,7 18,11 19,11 14,2 20,3 8,13-4,8-2,2-3,9-9,1-10,-9-18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4:53.6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45 163,'-4'-6,"-1"0,1-1,0 1,1-1,-1 0,1 0,1 0,-1-1,-1-10,1 5,1 0,0 0,1 0,1-18,0 31,0 1,0-1,0 0,0 0,0 0,0 0,1 0,-1 1,0-1,0 0,0 0,0 0,0 0,0 0,0 0,0 0,1 0,-1 0,0 1,0-1,0 0,0 0,0 0,1 0,-1 0,0 0,0 0,0 0,0 0,0 0,1 0,-1 0,0 0,0 0,0 0,0 0,1 0,-1 0,0-1,0 1,0 0,0 0,0 0,0 0,1 0,-1 0,0 0,0 0,0 0,0-1,0 1,0 0,0 0,0 0,0 0,0 0,0-1,1 1,-1 0,0 0,0 0,9 15,-8-14,133 255,-34-62,291 510,-331-598,58 148,-98-203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31.2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 9,'12'-4,"0"0,-12 4,1 0,-1 0,0 0,0 0,1 0,-1 1,0-1,0 0,1 0,-1 0,0 0,0 1,0-1,1 0,-1 0,0 1,0-1,0 0,0 0,0 1,1-1,-1 0,0 0,0 1,0-1,0 0,0 1,0-1,0 0,0 0,0 1,0-1,0 0,0 1,0-1,0 0,0 0,-1 1,1-1,0 1,-5 25,-16 50,-3 11,14-36,2-21,2 0,1 1,2 0,0 47,3-73,0 0,1 0,0 1,0-2,0 1,0 0,1 0,0 0,0-1,0 1,1-1,-1 1,1-1,0 0,0 0,1 0,-1-1,7 6,-5-6,1 0,-1 0,1-1,-1 1,1-1,0-1,0 1,0-1,0 0,0 0,0-1,0 0,1 0,-1 0,6-2,5-1,-1 0,1-1,-1-1,0 0,0-1,-1-1,0-1,0 0,23-17,-21 13,-1-2,0 0,-1-1,-1-1,0 0,-1-1,12-21,-6 9,-15 26,-20 45,6-17,-6 13,3 0,1 1,1 0,2 1,3 0,0 0,3 0,1 1,2-1,6 43,3-43,4-9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31.6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316 87,'0'-2,"0"-8,0 0,-1 0,0 0,-3-13,4 22,-1 0,1 0,0 0,0 0,-1 0,1 0,0 0,-1 0,1 0,-1 1,1-1,-1 0,0 0,1 0,-1 0,0 1,1-1,-1 0,0 1,0-1,0 1,0-1,0 1,0-1,0 1,0-1,0 1,0 0,0 0,0-1,0 1,0 0,0 0,0 0,0 0,0 0,0 0,0 1,0-1,0 0,0 0,0 1,0-1,0 1,0-1,0 1,0-1,1 1,-1-1,0 1,0 0,0 0,0 0,-11 9,1 0,0 1,1 0,0 0,-13 21,-38 68,61-100,-15 26,-6 8,2 1,2 0,1 1,-19 64,33-90,1 0,0-1,0 1,1 0,0 0,1 0,0-1,0 1,1 0,0-1,1 1,0-1,1 0,0 0,0 0,1 0,0-1,0 0,1 0,0 0,1-1,0 0,0 0,0-1,1 1,0-2,0 1,11 5,16 5,0-2,1-1,1-1,50 8,-40-12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31.9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1 202,'0'-8,"0"-11,8-2,11 2,18-3,18 2,17 4,11 5,8 5,5-6,1 1,-7-7,-19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32.3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49 77,'0'-8,"-8"-10,-2-11,0 8,2 23,2 20,2 14,2 16,2 17,8 3,3 6,-1-3,-1-5,5-7,0-14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02.8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1 301,'0'-7,"0"-12,0-10,8 1,10-4,19-4,18-4,9-4,8 7,-7 8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32.7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49 189,'0'-8,"0"-11,0-9,0 7,-8 16,-2 24,0 18,1 17,4 16,1 5,2 5,1-3,1 1,1-4,-1-15</inkml:trace>
  <inkml:trace contextRef="#ctx0" brushRef="#br0" timeOffset="1">142 378,'1'-13,"1"-1,0 1,1 0,6-17,3-17,-4-25,-7 55,0 0,2 0,0 0,10-31,-12 44,1 1,0-1,-1 1,2-1,-1 1,0 0,0 0,1 0,0 0,0 0,0 1,0-1,0 1,0 0,0 0,1 0,-1 0,1 0,0 1,-1 0,1-1,0 1,0 1,0-1,0 1,0-1,0 1,5 1,-2-1,0 2,1-1,-1 1,0 0,0 0,0 1,0 0,-1 0,1 0,-1 1,0 0,0 0,0 1,6 6,0 1,-1 1,-1 0,0 1,-1 0,0 1,-1-1,0 2,-2-1,0 1,0 0,-2 0,4 20,-6-22,-1 0,0 0,-1 0,0 0,-1-1,-1 1,0 0,-1 0,0-1,-1 0,-1 0,0 0,-1 0,0-1,-9 14,-7 4,-1 0,-2-1,-55 48,29-34,-76 47,68-53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29:33.1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 79,'0'-15,"-1"11,1-1,-1 1,1 0,1 0,-1 0,0 0,1 0,0 0,0 0,0 0,1 0,2-5,-4 8,1 1,-1-1,1 1,-1-1,1 1,0 0,-1-1,1 1,0 0,-1-1,1 1,0 0,-1 0,1-1,0 1,-1 0,1 0,0 0,0 0,-1 0,1 0,0 0,-1 1,1-1,0 0,0 0,-1 0,1 1,0-1,-1 0,1 1,-1-1,1 0,0 1,-1-1,1 1,-1-1,1 1,-1-1,1 1,0 1,21 26,0 14,-2 1,-2 1,15 51,-5-13,75 242,-93-279,-1 0,-3 0,-2 0,-1 1,-6 65,-2-65,-2 0,-2-1,-2 0,-1-1,-31 70,32-91,0-1,-1 0,-1-1,-1 0,-1 0,0-2,-2 0,0-1,-2-1,1 0,-40 25,16-19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4:54.5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11,'0'-8,"0"6,8 10,3 13,-1 26,-2 29,6 26,0 28,-2 23,13 18,2 4,5-4,5-7,3-16,-4-24,-1-26,3-21,-6-24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2:32.7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1 469,'1'-4,"1"0,-1 1,1-1,0 1,0-1,0 1,0-1,1 1,0 0,-1 0,1 0,0 1,0-1,1 1,3-3,7-7,6-5,1 1,0 0,1 2,1 1,0 1,0 0,2 2,-1 1,39-9,-7 5,1 3,-1 3,76-1,-117 7,1 1,-1 1,1 1,-1 0,0 0,21 8,-30-8,-1 0,1 0,-1 1,0 0,0 0,0 1,0-1,-1 1,1 0,-1 0,0 1,0-1,-1 1,1 0,-1 0,0 0,0 1,-1-1,4 10,-3-1,0 0,-1 0,0 1,-1-1,-1 1,0-1,-1 1,0-1,-1 1,-1-1,-1 0,0 0,0 0,-13 24,-7 12,-3-1,-47 64,32-56,-3-3,-74 72,97-101,20-22,12-14,326-369,-63 48,-198 240,-44 56,-1-1,-2-1,42-77,-67 107,-7 9,-7 10,-15 30,-40 83,35-63,-5 12,4 1,-35 115,52-131,1 1,4-1,2 2,-1 64,9-106,1 1,0-1,1 1,1-1,1 0,1 0,0 0,11 23,-11-31,0 0,1-1,0 0,0 0,1-1,0 0,0 0,1 0,0-1,0 0,1-1,0 0,0 0,1-1,18 8,-3-5,0-1,0-1,0-2,1 0,0-2,-1 0,1-2,30-4,-22 1,0-3,-1 0,0-3,0 0,53-24,-27 3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2:33.4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0 227,'1'-6,"-1"1,1-1,1 0,-1 1,1-1,0 1,0-1,0 1,1 0,0 0,0 0,0 0,1 1,0-1,-1 1,2 0,-1 0,0 0,1 1,-1 0,8-4,12-7,1 1,0 2,31-11,-37 15,-11 4,106-35,-102 35,-1 0,1 1,0 1,0 0,0 0,0 1,21 3,-30-3,-1 1,1-1,-1 1,1 0,-1-1,1 1,-1 0,0 1,1-1,-1 0,0 1,0-1,0 1,0 0,0-1,0 1,-1 0,1 0,0 0,-1 1,0-1,1 0,-1 0,0 1,0-1,-1 1,1-1,0 1,-1-1,1 1,-1-1,0 1,0 0,0 3,-1 4,-1 1,0-1,-1 0,0 0,0 0,-1-1,-7 14,-5 6,-27 36,24-38,-18 32,37-57,-1-1,0 0,0 0,1 0,-1 1,1-1,-1 0,1 1,0-1,-1 1,1-1,0 0,0 1,0-1,0 1,0-1,0 1,0-1,1 0,0 3,0-3,-1 0,1 0,0-1,0 1,0 0,0-1,0 1,0-1,0 1,0-1,0 0,0 1,0-1,0 0,0 0,0 1,0-1,0 0,0 0,2-1,10 0,-1-1,0-1,22-7,-23 7,41-16,-27 10,36-9,-54 17,0-1,0 1,1 1,-1-1,0 1,1 1,-1-1,1 1,10 3,-15-3,0 0,-1 0,1 0,-1 0,1 0,-1 1,0-1,1 1,-1 0,0-1,0 1,0 0,0 0,-1 0,1 1,-1-1,1 0,-1 1,0-1,1 1,-1-1,0 1,-1-1,1 1,0 0,-1-1,0 1,1 0,-1 0,0-1,-1 1,1 0,0 0,-1-1,1 1,-2 3,-2 8,-1 1,0-2,-1 1,0 0,-12 17,7-13,0-1,-1-1,-1 0,0-1,-1 0,-1-1,-26 19,29-25,-1 0,-1 0,1-2,-1 0,0 0,0-2,-1 1,0-2,1 0,-31 2,-2-4,6-2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2:36.6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1 129,'0'-1,"0"0,0 0,0 0,1-1,-1 1,0 0,1 0,-1 0,1 0,0 0,-1 0,1 0,0 0,-1 0,1 0,0 0,0 0,0 0,0 1,0-1,0 0,0 1,0-1,0 1,1-1,35-10,-26 9,370-61,-273 49,-78 9,-2 1,36-2,-57 6,0 0,1 1,-1-1,0 1,1 1,-1-1,0 1,0 1,12 5,-17-7,0 0,1 1,-2-1,1 1,0-1,0 1,0 0,-1 0,1 0,-1 0,0 0,1 0,-1 0,0 0,0 0,0 1,0-1,-1 0,1 1,-1-1,1 1,-1-1,0 1,0-1,0 0,-1 5,-1 5,-1-1,0 1,0-1,-8 15,4-6,-7 20,2 2,2 0,2 0,2 0,1 1,3 0,3 50,6-3,4-1,32 123,-1-46,36 180,-53-188,7 231,-35-314,-13 93,14-147,2 0,1 25,1-27,-2 0,0 1,-4 22,3-36,0 0,-1-1,1 1,-1 0,-1-1,1 1,-1-1,0 0,0 0,-1 0,1 0,-1 0,0-1,-7 6,-2 1,-1-2,0 0,-1 0,0-1,0-1,-1-1,0 0,-24 5,-16 1,-67 4,40-6,66-8,-233 28,204-27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2:37.3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 86,'-8'0,"-10"0,5 0,22 0,24 0,23 0,18 0,21 0,9 0,12-8,2-2,-3 0,-13 2,-16-6,-15 0,-11 2,-16 3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2:37.7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133 1,'-8'0,"-3"8,-7 18,-1 14,4 15,3 14,4 12,4 8,-6 5,-1 2,1 1,3 0,10 0,5-9,0-4,0-7,-2-18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2:54.6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576 20,'0'-1,"0"0,-1 1,1-1,0 0,0 0,-1 0,1 0,0 1,-1-1,1 0,-1 1,1-1,-1 0,0 1,1-1,-1 0,0 1,1-1,-1 1,0-1,1 1,-1-1,0 1,0 0,0 0,1-1,-1 1,0 0,0 0,-2 0,-30-3,30 3,-62 3,0 2,1 3,-1 3,-118 36,177-46,1 1,-1 0,1 0,0 1,0 0,0 0,0 0,0 0,-7 7,10-7,0 0,0 0,0 0,1 0,-1 0,1 0,-1 0,1 0,0 1,1-1,-1 0,0 1,1-1,0 1,0-1,1 7,4 35,3 1,1-1,25 71,-3-10,25 139,41 415,-50-200,-39-397,21 81,-28-139,0 0,0 0,1 0,0-1,-1 1,2-1,-1 1,0-1,1 0,0 0,0 0,0 0,1 0,-1-1,1 1,0-1,0 0,0 0,0-1,1 1,-1-1,1 0,-1 0,1 0,0-1,-1 1,1-1,0 0,0-1,6 1,10-2,0-2,0 0,0-1,-1-1,1 0,-1-2,24-11,27-14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2:55.0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11,'-8'-8,"-2"6,0 10,10 13,4 18,3 19,7 15,2 11,-3 8,-2 4,-4 1,-3-7,-2-11,-2-11,0-10,-1-14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03.2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33,'0'-12,"0"-8,3 19,3 12,7 17,1-1,1-1,28 37,65 65,-80-97,-11-11,-1 0,16 25,-29-39,1 0,-1 0,0 0,0 0,-1 0,0 1,0-1,-1 1,1 0,-1-1,-1 1,1 0,-2 9,0-12,0 0,-1 0,0 1,1-1,-2 0,1 0,0-1,-1 1,0 0,0-1,0 1,0-1,0 0,-1 0,1-1,-1 1,0-1,0 1,0-1,-8 3,0 0,0-1,-1 0,1-1,-1 0,-25 2,-4-7,9-7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2:55.4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1 156,'0'-9,"0"-1,0 0,1 1,1 0,4-18,-5 23,1 0,0 1,0-1,0 0,1 1,0-1,-1 1,1 0,0-1,1 2,-1-1,0 0,1 1,0-1,4-1,0-1,1 1,0 0,0 1,0 0,0 0,0 1,0 1,1-1,-1 1,1 1,-1 0,1 0,-1 1,1 0,-1 0,1 1,-1 1,0-1,0 2,9 3,-8-2,0 1,0 0,0 0,-1 1,0 1,0-1,-1 1,0 1,0 0,-1 0,0 0,-1 1,0 0,0 0,-1 0,5 15,-2 3,-1 0,-2 0,0 0,-2 1,-1 0,-2 0,-1-1,0 1,-3 0,0-1,-2 0,-9 28,-16 39,-5-2,-50 95,76-167,4-9,2-6,1 0,0 0,1 0,-1 0,1 0,0 1,1-1,-2 13,3-19,0 1,0-1,0 0,0 1,0-1,0 0,0 1,1-1,-1 0,0 0,0 1,0-1,0 0,1 1,-1-1,0 0,0 0,0 1,1-1,-1 0,0 0,0 0,1 1,-1-1,0 0,1 0,-1 0,0 0,1 0,-1 1,0-1,0 0,1 0,-1 0,0 0,1 0,-1 0,0 0,1 0,-1 0,0 0,1-1,-1 1,0 0,1 0,13-4,0-1,-1-1,0 0,0-1,-1 0,1-1,12-10,9-6,61-40,128-112,-186 143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2:56.1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171 461,'-6'62,"-20"83,13-78,-92 347,101-400,0-6,2 1,-1 0,1 0,0 0,1 1,0-1,0 11,1-20,0 0,0 1,0-1,0 0,0 0,0 1,0-1,0 0,0 0,0 1,0-1,0 0,0 0,0 1,1-1,-1 0,0 0,0 0,0 1,0-1,1 0,-1 0,0 0,0 0,0 1,0-1,1 0,-1 0,0 0,0 0,1 0,-1 0,0 1,0-1,1 0,7-7,6-17,78-235,-43 108,187-475,-226 600,-3 6,1 1,0 1,2-1,0 2,1-1,14-17,-24 34,0 0,0 0,0 0,0 0,0 0,0 0,0 0,0 1,0-1,0 0,0 1,1-1,-1 1,0-1,0 1,1-1,-1 1,0 0,1 0,1 0,-2 0,0 0,0 1,0-1,0 1,0-1,0 1,0 0,0-1,0 1,0 0,0 0,0 0,-1-1,1 1,0 0,-1 0,1 0,0 2,3 7,0 0,-1 1,0-1,1 14,-1-10,73 473,-27-143,-4-158,-39-168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2:56.4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29 234,'0'-8,"-8"-2,-2-8,0-9,18 1,16 4,19-2,11 3,12 6,11-4,0 3,-5 3,2 4,-13 4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3:17.2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74 0,'-74'0,"74"0,0 0,1 0,-1 0,0 0,0 0,0 1,0-1,0 0,0 0,0 0,0 0,0 0,0 0,0 0,0 0,0 0,0 0,0 0,0 0,0 0,0 0,0 0,0 0,0 0,0 0,0 1,0-1,0 0,0 0,0 0,0 0,0 0,0 0,0 0,0 0,0 0,0 0,0 0,0 0,0 0,0 0,0 0,0 0,0 0,0 1,0-1,0 0,0 0,0 0,0 0,11 5,18 6,-4-7,0 0,1-2,-1 0,26-3,109-13,-79 5,-46 7,-31 4,-9 2,-15 4,-195 47,147-41,311-71,-186 44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3:18.0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28 156,'0'-4,"0"1,0-1,-1 1,1 0,-1-1,0 1,0 0,0 0,0 0,-1 0,1 0,-1 0,-2-4,-8-13,12 19,0 0,0 0,0 1,-1-1,1 0,0 0,1 0,-1 0,0 0,0 0,0 0,0 0,1 0,-1 0,0 0,1 1,-1-1,1 0,-1 0,1 0,-1 1,1-1,0 0,-1 0,1 1,0-1,0 1,-1-1,2 0,26-15,-4 6,1 2,0 1,0 0,1 2,0 1,0 2,0 0,0 1,0 2,0 1,-1 0,1 2,49 15,-69-17,1 0,0 1,-1 0,0 0,0 0,0 1,0 0,-1 0,1 1,-1 0,0 0,0 0,-1 0,1 1,-1-1,5 11,-6-8,0 0,0 0,-1 1,0-1,-1 0,0 1,0-1,-1 1,0-1,0 1,-1-1,0 1,-3 9,1-5,0-1,-1 0,-1 0,0-1,-1 1,0-1,-11 15,-5 3,-33 31,-16 22,70-81,1-1,-1 1,0-1,1 1,-1 0,1-1,0 1,-1 0,1-1,-1 1,1 0,0-1,0 1,-1 0,1 0,0-1,0 1,0 0,0 0,0 0,0-1,0 1,0 0,0 0,0-1,0 1,0 0,1 0,-1-1,0 1,1 0,-1 0,0-1,1 1,-1 0,1-1,-1 1,1-1,-1 1,1-1,-1 1,1-1,0 1,-1-1,1 1,0-1,0 0,-1 1,1-1,0 0,-1 0,1 0,0 1,0-1,0 0,-1 0,1 0,1 0,10 1,1 0,-1-1,15-1,-9 0,27 2,71 12,-95-9,0 1,0 0,-1 2,1 0,29 16,-45-20,0 0,0-1,0 2,-1-1,1 1,-1-1,0 1,0 1,0-1,-1 0,1 1,-1 0,0 0,0 0,-1 0,0 0,0 0,0 1,0-1,-1 1,0 0,0-1,0 1,-1 0,0-1,0 1,0 0,-1-1,0 1,0 0,0-1,-1 1,0-1,0 0,0 1,-1-1,0 0,-5 8,-3 1,-1 1,-1-1,0-1,0 0,-1-1,-1-1,0 0,-20 11,3-5,0-1,-1-1,-43 13,14-15,15-9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3:18.9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1 263,'0'0,"0"0,0 0,0 0,0 1,0-1,0 0,0 0,1 0,-1 0,0 0,0 0,0 0,0 0,0 0,0 0,1 0,-1 0,0 0,0 0,0 0,0 0,0 0,0 0,0 0,1 0,-1-1,0 1,0 0,0 0,0 0,0 0,0 0,0 0,0 0,0 0,1 0,-1 0,0-1,0 1,0 0,0 0,0 0,0 0,0 0,0 0,0 0,0-1,0 1,0 0,0 0,0 0,0 0,0 0,0 0,0 0,0-1,0 1,0 0,0 0,0 0,0 0,9 15,9 23,-3 7,-2 0,-1 1,-3 0,-1 1,-3 0,0 64,-7 143,37-416,-25-87,-7 68,-1 163,0 1,0-1,2 0,0 1,1-1,1 1,11-22,-11 27,1 2,0-1,0 1,1 0,0 0,0 1,1 0,1 1,-1 0,2 0,14-8,-4 4,1 1,0 1,1 0,0 2,1 1,0 1,0 1,0 1,0 1,1 1,-1 1,30 3,-47-1,0 0,0 1,-1-1,1 1,-1 1,1-1,-1 1,0 0,0 1,0-1,-1 1,1 0,-1 1,0-1,0 1,0 0,-1 0,0 1,0-1,0 1,-1 0,1 0,-1 0,-1 1,1-1,2 14,-2-5,0 1,-2-1,1 1,-2 0,0-1,-1 1,-1 0,0-1,-1 1,-9 27,-6 0,-1-1,-29 48,13-28,32-56,-1 1,1-1,0 1,0 0,1 0,0 0,0 0,-1 10,4-15,-1 1,0-1,1 0,-1 1,1-1,0 0,0 0,0 1,0-1,0 0,0 0,1 0,-1 0,1 0,-1-1,1 1,0 0,0-1,-1 1,1-1,0 1,1-1,-1 0,0 0,0 0,0 0,1 0,3 0,140 40,-92-28,65 24,-103-30,0 0,0 1,0 0,-1 2,-1-1,0 2,0 0,14 15,-24-22,0 0,-1 1,1-1,-1 1,0 0,0 0,0 0,-1 0,0 0,0 1,0-1,-1 1,0-1,0 1,0 0,0 8,-2-8,0 0,0 0,0 1,-1-1,0 0,0-1,0 1,-1 0,0-1,0 1,-1-1,1 0,-1 0,-9 9,-8 5,0 0,-1-2,-1 0,-36 19,-106 45,88-48,-2-4,-1-3,-86 16,108-32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3:43.3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11 238,'-8'0,"5"0,12 0,19-8,22-11,18-2,13-6,17 2,9-2,-7 2,-5-1,-9 3,-12 5,-11 7,-16 4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3:43.7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 58,'-15'-18,"11"12,0 1,-1 0,0 0,-8-7,12 11,0 1,0-1,0 0,0 1,0-1,0 1,0-1,0 1,0-1,-1 1,1 0,0 0,0 0,-1-1,1 1,0 0,0 1,0-1,-1 0,1 0,0 0,0 1,0-1,-1 1,1-1,0 1,0-1,0 1,0-1,-1 2,0 0,0 1,0-1,0 0,1 0,-1 1,1-1,0 1,0-1,0 1,0 0,0-1,0 1,1 0,-1 0,1 3,-2 49,3-36,26 451,-2-120,-22-204,-3-94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3:39.8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0 143,'0'-1,"1"0,-1 0,0 0,0 0,1 1,-1-1,1 0,-1 0,1 0,-1 0,1 1,-1-1,1 0,0 1,-1-1,1 0,0 1,0-1,-1 1,1-1,0 1,0-1,0 1,1-1,29-8,-21 7,462-86,-435 83,82-11,-108 13,-14 2,-21 1,-121 17,-161 40,288-53,19-6,29-6,82-12,-49 6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3:40.2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277 21,'0'-1,"0"0,0 0,0 1,0-1,-1 0,1 0,0 0,0 1,0-1,-1 0,1 0,0 1,-1-1,1 0,-1 1,1-1,-1 0,1 1,-1-1,1 0,-1 1,1-1,-1 1,0-1,1 1,-1 0,0-1,0 1,1 0,-1-1,0 1,0 0,1 0,-1 0,0 0,0-1,0 1,1 0,-1 1,0-1,0 0,0 0,1 0,-3 1,-2 0,0 0,-1 1,1 0,0 0,-8 5,-1 2,0 0,1 2,1 0,-1 0,2 1,0 0,0 1,1 0,-9 17,5-7,2 0,0 1,2 1,1 0,-7 26,13-38,0 0,1 1,1-1,0 1,0 0,2 0,0-1,0 1,1-1,1 1,0-1,1 0,0 0,10 19,-7-19,1 0,0 0,1-1,1 0,0-1,0 0,1 0,1-1,-1-1,2 0,-1-1,27 14,-8-8,1 0,0-3,0 0,58 10,-73-18,0-1,0-1,-1 0,1-1,0-1,0 0,0-1,-1-1,1-1,-1 0,22-9,18-17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03.6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83,'1'-3,"-1"0,1 0,-1 1,1-1,0 0,0 1,0-1,1 0,-1 1,0-1,1 1,2-3,-3 4,1-1,-1 0,0 0,1 0,-1 0,0 0,0 0,0 0,-1 0,1-1,0 1,-1 0,0 0,1-1,-1 1,0 0,0-5,-1 7,1 0,0-1,0 1,0 0,0 0,0 0,0-1,0 1,0 0,-1 0,1 0,0 0,0-1,0 1,0 0,0 0,-1 0,1 0,0 0,0 0,0 0,-1 0,1-1,0 1,0 0,0 0,-1 0,1 0,0 0,0 0,0 0,-1 0,1 0,0 0,0 0,-1 0,1 0,0 1,0-1,0 0,-1 0,1 0,0 0,0 0,0 0,0 0,-1 1,1-1,0 0,0 0,0 0,0 0,0 1,-1-1,-9 10,5-2,0 0,0 0,0 0,1 0,0 1,1-1,0 1,0 0,1 0,0 0,0 1,1-1,1 0,0 0,0 1,0-1,3 10,-1-6,1 0,0 1,2-2,-1 1,1 0,1-1,0 0,1 0,0-1,1 0,11 13,12 7,51 40,-59-53,-18-14,0 1,0-1,-1 1,1 0,-1 1,6 9,-9-13,0-1,0 1,0 0,0 0,-1 0,1 0,-1 1,1-1,-1 0,0 0,0 0,0 0,0 0,0 0,-1 1,1-1,0 0,-1 0,0 0,1 0,-1 0,0 0,0 0,-3 3,0 0,0 0,-1 0,1-1,-1 0,-1 0,1 0,0 0,-1-1,-9 5,-3 0,-36 10,3-5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3:40.9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46 240,'-1'-8,"0"1,0-1,0 1,-1-1,0 1,-1 0,1 0,-2 0,1 0,-7-10,4 7,5 8,0 1,0-1,0 0,0 1,0-1,0 0,1 0,-1 0,1 0,-1 0,1 0,0 0,-1 0,1 0,0 0,0 1,1-1,-1 0,0 0,1 0,-1 0,1 0,-1 0,1 0,0 0,0 1,0-1,0 0,0 1,0-1,1 1,-1-1,0 1,1-1,-1 1,3-2,5-2,1 1,-1-1,1 1,0 1,18-4,-18 4,42-9,1 3,74-5,108 8,-230 6,12 0,-1 0,1 1,-1 1,1 0,26 8,-36-7,0 0,-1 0,1 0,-1 1,0 0,0 0,0 0,0 1,-1 0,0 0,0 0,0 1,-1 0,1 0,4 10,6 13,-1 1,-2 1,9 34,19 100,-10-35,90 220,29-11,-130-296,2 2,5 8,33 105,-55-143,0 1,0 0,-2 0,0 0,-1 0,0 0,-1 0,-1 1,-1-1,0 0,-8 26,4-29,1 0,-2-1,0 1,0-1,-1-1,-1 0,0 0,0-1,-1 0,0 0,-1-1,0 0,-1-1,-21 12,14-11,0 0,0-1,0 0,-1-2,0 0,-1-2,1 0,-1-1,-30 0,45-3,0 0,0 0,0-1,-1 0,1-1,0 1,1-1,-1 0,0 0,0-1,1 0,0 0,-1 0,-7-7,-19-23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3:41.5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21 285,'-2'-1,"1"-1,-1 0,0 0,1 0,-1 0,1 0,-1 0,1 0,0 0,0-1,0 1,0 0,0-1,1 1,-1-1,1 1,-1-1,1 1,0-1,0 1,1-4,0 2,0 1,0-1,1 1,-1 0,1 0,0-1,0 1,0 0,1 0,-1 1,1-1,-1 1,4-3,7-5,0 2,0-1,0 2,1 0,27-10,-20 11,0 0,0 1,0 1,1 1,-1 1,32 0,-42 3,0-1,-1 1,1 1,0 0,0 1,-1 0,0 0,0 1,0 1,0 0,0 0,-1 0,0 1,15 13,-15-10,-1 0,0 0,0 1,-1 0,0 0,-1 1,0 0,-1 0,0 0,-1 1,0 0,-1 0,0 0,1 19,-3-12,-1 0,-1 0,0-1,-2 1,0-1,-1 1,-1-1,0 0,-9 17,-59 128,58-136,0 0,-2-1,-37 45,50-67,-19 20,22-23,0 0,0 0,-1 0,1 0,0 0,0-1,-1 1,1 0,0-1,-1 1,1-1,-1 1,1-1,-1 0,1 1,-3-1,4 0,-1 0,1-1,0 1,-1 0,1 0,0-1,0 1,-1 0,1-1,0 1,0 0,-1-1,1 1,0 0,0-1,0 1,-1 0,1-1,0 1,0-1,0 1,0 0,0-1,0 1,0-1,0 1,0 0,0-1,0 1,0-1,0 1,1 0,-1-1,0 1,0 0,1-1,4-15,1 0,0 1,1 0,1 0,1 1,0 0,11-13,8-14,130-183,-73 106,110-197,-175 272,-15 29,-12 31,-21 54,3 2,4 1,3 0,-14 124,30-174,2 0,1-1,0 1,2-1,1 0,0 1,2-2,1 1,1-1,0 0,19 32,-21-42,1-1,0-1,1 1,0-1,1 0,0-1,0 0,1-1,1 0,-1 0,1-1,0 0,1-1,-1 0,1-1,1-1,-1 0,0 0,1-1,0-1,0 0,14 0,-9-2,-1-1,25-4,25-10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3:41.9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1 127,'0'-4,"1"1,0-1,0 1,0-1,1 1,-1-1,1 1,0 0,0 0,0 0,0 0,0 0,1 0,0 1,-1-1,6-3,5-4,-1 1,22-12,-25 17,-1-1,2 1,-1 1,0 0,1 0,-1 1,1 0,0 1,-1 0,1 0,0 1,0 0,0 1,-1 0,14 3,-16-2,-1 0,0 1,0-1,0 1,-1 0,1 0,-1 1,1 0,-1 0,-1 0,1 1,0-1,-1 1,0 0,0 1,-1-1,1 0,-1 1,0 0,-1 0,1 0,-1 0,0 0,1 9,-1-1,0 0,-1 0,-1 0,0 0,-4 27,-19 68,2-19,20-86,1-1,-1 1,1 0,-1 0,1 0,0-1,1 1,-1 0,1 0,0-1,-1 1,2 0,-1-1,3 8,-2-10,0 1,-1 0,1 0,0-1,0 1,0-1,0 0,0 0,1 0,-1 0,0 0,1 0,-1 0,0-1,1 1,-1-1,1 1,-1-1,0 0,1 0,-1 0,1-1,-1 1,3-1,59-11,-1-2,106-40,-84 25,121-40,-128 38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3:59.8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365 287,'-1'-2,"1"1,0-1,0 1,-1 0,1-1,-1 1,1 0,-1 0,0-1,0 1,1 0,-1 0,0 0,0 0,0 0,0 0,0 0,0 0,0 0,-1 0,1 1,0-1,0 0,-1 1,1-1,0 1,-1 0,1-1,-1 1,1 0,0 0,-1 0,1 0,-1 0,-1 0,-5 0,0 0,0 1,0 0,-14 3,9 0,0 1,1 0,0 1,0 0,0 1,1 0,0 1,1 0,-1 1,2 0,-1 0,-8 12,14-16,1-1,0 1,0 0,0 0,1 1,0-1,0 0,0 1,1 0,-1-1,1 1,0 11,1-12,1 0,-1 0,1-1,1 1,-1 0,1 0,-1-1,1 1,1-1,-1 0,1 1,-1-1,1 0,0-1,1 1,-1 0,6 3,1 2,1 0,0-1,0-1,1 0,0 0,0-1,27 9,-35-14,0 1,0-1,1 0,-1 0,1-1,-1 1,1-1,-1 0,1 0,-1 0,1-1,-1 0,1 0,-1 0,1 0,-1 0,0-1,0 0,0 0,0 0,0-1,0 1,-1-1,1 0,-1 0,1 0,3-6,-4 6,-1-1,1 0,-1 0,0 0,0 0,0 0,-1 0,0 0,0 0,0-1,0 1,0 0,-1-1,0 1,0-1,0 1,-2-9,0 7,1 0,-2 0,1 0,-1 1,0-1,0 1,0-1,-1 1,0 0,0 0,-8-6,5 4,0 1,-1 0,0 0,0 1,0 0,-1 1,1 0,-1 0,0 1,0 0,-1 0,1 1,-1 0,1 1,-1 0,-13 1,13 2,1 0,-1 1,1 0,-1 1,1 0,0 1,0 0,1 0,0 1,0 0,0 0,0 1,1 0,0 0,1 1,-1 0,2 0,-1 0,1 1,0 0,1 0,0 0,0 0,-2 12,5-18,0 0,1 0,-1 0,1 0,-1 0,1 1,0-1,0 0,1 0,-1 0,0 0,1 0,0 0,0 0,0 0,0 0,0 0,1 0,-1-1,1 1,2 2,-1-2,0 0,1 0,0-1,-1 1,1-1,0 0,0 0,0-1,0 1,0-1,1 0,-1 0,6 1,9 0,-1-2,1 0,0 0,0-2,32-7,-34 5,0 0,-1-1,0-1,0-1,0 0,-1-1,0-1,16-12,-24 15,0 1,0-1,-1-1,0 0,0 1,0-2,-1 1,0-1,-1 1,0-2,0 1,0 0,-1-1,0 1,-1-1,0 0,1-10,-3 16,1-1,-1 1,0-1,0 1,0 0,-1-1,1 1,-1 0,0-1,1 1,-2 0,1 0,0 0,-1 0,1 0,-1 0,0 0,0 0,0 0,0 1,0-1,-1 1,1 0,-1 0,0 0,1 0,-1 0,0 0,0 1,0-1,-1 1,1 0,0 0,0 0,-1 1,1-1,0 1,-1-1,1 1,0 0,-1 1,1-1,-1 0,1 1,0 0,0 0,-1 0,1 0,0 0,0 1,0-1,0 1,0 0,1 0,-1 0,0 0,1 1,0-1,-1 1,1-1,-3 6,4-7,0 0,0 0,1 1,-1-1,0 0,1 1,-1-1,1 1,0-1,-1 0,1 1,0-1,0 1,0-1,0 1,0-1,0 1,0-1,0 1,1-1,-1 1,1-1,-1 0,1 1,-1-1,1 0,0 1,0-1,-1 0,1 0,0 0,0 0,0 0,0 0,1 0,0 1,4 2,-1-1,1 1,0-1,0 0,0-1,1 0,7 2,16 2,-1-1,1-1,0-2,0-1,58-6,-43-1,0-1,-1-3,57-19,-71 19,-1-2,47-27,-67 34,1-1,-2 0,1 0,-1-1,0 0,0-1,-1 0,0 0,0 0,-1-1,8-14,-13 20,0 0,0 0,0 0,0 0,0 0,-1 0,0-1,1 1,-1 0,0 0,0 0,-1-1,1 1,-1 0,0 0,1 0,-3-5,2 6,0 1,0 0,0-1,0 1,0 0,0 0,0 0,0 0,0 0,0 0,-1 0,1 0,0 0,-1 0,1 1,-1-1,1 0,-1 1,1 0,-1-1,1 1,-1 0,1 0,-1 0,0 0,1 0,-1 0,1 0,-1 0,1 1,-1-1,1 0,-1 1,1-1,-3 2,3-2,0 1,0-1,0 0,0 1,0-1,1 1,-1-1,0 1,0-1,0 1,0 0,1-1,-1 1,0 0,1 0,-1-1,0 1,1 0,-1 0,1 0,0 0,-1 0,1 0,0 0,-1 0,1 0,0 0,0 0,0 0,0 0,0 0,0 0,0 0,0 2,1-1,0 0,0 1,0-1,1 0,-1 0,0 0,1 0,-1 0,1 0,0-1,0 1,0-1,0 1,2 1,9 4,0-1,0 0,0-1,0-1,1 0,0-1,27 3,-6-3,1-1,36-4,-45 0,1-1,47-11,-68 12,0 0,0 0,0 0,-1-1,1 0,-1-1,0 1,0-1,0 0,0 0,-1-1,0 0,1 0,-2 0,9-11,-12 13,1 1,-1 0,0-1,0 1,0-1,-1 0,1 1,0-1,-1 1,0-1,0 0,0 0,0 1,0-1,0 0,0 1,-1-1,0 0,0-2,-1 1,0 0,-1 1,1-1,0 1,-1-1,0 1,0 0,0 0,0 0,0 0,-5-2,-3-2,-1 1,1 0,-1 1,0 0,-1 1,1 0,-14-2,10 4,1 1,-1 0,0 1,1 0,-1 1,-15 4,24-4,1 0,-1 1,0-1,1 2,0-1,-1 1,1 0,0 0,1 0,-1 1,0 0,1 0,0 1,0-1,0 1,-4 6,7-8,0 0,1 0,-1 0,1 0,0 0,0 0,0 0,0 1,0-1,1 0,0 1,-1-1,1 1,0-1,1 0,-1 1,1-1,-1 0,1 1,0-1,0 0,0 0,1 0,-1 0,1 0,0 0,0 0,0 0,0-1,0 1,0-1,4 4,2 1,1-1,-1 1,1-1,0-1,0 0,1 0,-1-1,1 0,13 3,7 0,1-1,34 2,-49-7,-1 0,1-1,-1-1,1-1,-1 0,18-5,-29 5,0 1,0-1,0 0,-1 0,1 0,-1-1,1 1,-1-1,0 0,0 0,0 0,-1 0,4-5,-5 7,0 0,-1 0,1-1,-1 1,1 0,-1 0,0 0,1 0,-1 0,0-1,0 1,0 0,0 0,0 0,0-1,0 1,0 0,-1 0,0-3,0 3,0 0,0-1,0 1,0-1,0 1,-1 0,1 0,0 0,-1 0,1 0,-1 0,1 0,-1 0,0 1,1-1,-1 0,-3 0,-4 0,0 0,0 0,1 0,-2 1,2 1,-1-1,0 2,0-1,0 1,0 0,1 1,-1 0,1 0,0 1,0 0,0 1,-11 8,12-9,1 0,0 1,0 0,0 0,1 1,0-1,0 1,0 0,1 1,-1-1,2 1,-1 0,1 0,0 0,0 0,1 0,0 1,0-1,1 1,-1 13,2-16,1 0,0 0,0 0,0 0,1 0,0 0,0-1,0 1,0-1,1 1,0-1,0 0,0 0,0 0,1-1,-1 1,1-1,0 0,0 0,0 0,0 0,9 3,3 2,1-2,0 0,0-1,0 0,21 2,-22-4,0 0,1-1,-1-1,0 0,0-2,1 0,-1 0,0-1,27-8,-28 0,-15 10,0 0,0 0,0-1,0 1,0 0,0 0,0-1,0 1,0 0,0 0,0-1,-1 1,1 0,0 0,0-1,0 1,0 0,0 0,0 0,-1-1,1 1,0 0,0 0,0 0,0-1,-1 1,1 0,0 0,0 0,0 0,-1 0,1 0,0-1,0 1,-1 0,-1-1,0 1,-1-1,1 0,-1 1,1 0,0-1,-1 1,1 0,-1 0,-3 1,2 0,0 0,0 0,0 0,0 1,0 0,1 0,-1 0,0 0,1 0,0 1,-1-1,1 1,0 0,0 0,1 0,-1 0,1 1,-3 3,4-4,0-1,0 1,0 0,0 0,1-1,-1 1,1 0,-1 0,1 0,0 0,0 0,1 0,-1 0,1-1,-1 1,1 0,0 0,0 0,0-1,0 1,0-1,1 1,-1-1,1 1,0-1,4 4,3 4,1-1,0-1,1 0,15 9,7 5,-32-21,-1-1,1 0,0 1,-1-1,1 1,-1-1,1 0,0 1,-1 0,1-1,-1 1,1-1,-1 1,0 0,1-1,-1 1,0 0,1-1,-1 1,0 0,0-1,0 1,1 0,-1 0,0-1,0 1,0 0,0 0,0 0,-1-1,1 1,0 0,0-1,0 1,-1 0,1 0,0-1,-1 1,1 0,0-1,-1 1,-29 22,12-10,16-12,0 1,1-1,-1 1,1 0,-1-1,1 1,0 0,0 0,-1 0,1 0,1 0,-1 0,0 0,0 0,1 0,-1 0,1 0,0 1,0-1,0 0,0 0,0 0,0 1,0-1,1 0,-1 0,2 4,2 0,-1 0,1 0,0 0,1 0,0-1,9 9,7 8,-21-22,0 1,0-1,0 1,1-1,-1 1,0 0,0-1,0 1,0-1,0 1,-1-1,1 1,0-1,0 1,0-1,0 1,-1-1,1 1,0-1,0 1,-1-1,1 1,0-1,-1 0,1 1,0-1,-1 1,1-1,-1 0,1 1,-1-1,1 0,-1 0,1 1,-1-1,1 0,-1 0,1 0,-1 0,1 0,-1 0,1 0,-2 0,-31 10,27-8,-144 26,127-24,-45-1,-97 10,134-10,-9-2,39-1,1 0,0 0,0 1,-1-1,1 0,0-1,0 1,-1 0,1 0,0 0,0 0,-1 0,1 0,0 0,0 0,-1 0,1 0,0-1,0 1,-1 0,1 0,0 0,0 0,0-1,-1 1,1 0,0 0,0 0,0-1,0 1,0 0,0 0,-1-1,1 1,0 0,0 0,0-1,0 1,0 0,0-1,0 1,0 0,0 0,0-1,0 1,0 0,0 0,1-1,-1 1,0 0,0 0,0-1,0 1,0 0,0 0,1 0,-1-1,0 1,0 0,0 0,5-5,0 0,-1 1,1 0,0 0,1 0,-1 1,1-1,0 2,6-4,61-20,-68 24,34-9,-26 9,-1-2,0 1,0-2,0 0,0 0,20-13,-31 17,0 1,-1-1,1 0,0 1,-1-1,1 1,-1-1,1 0,-1 1,1-1,-1 0,1 0,-1 1,0-1,1 0,-1 0,0-1,-3-7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4:20.7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347 90,'0'-3,"0"-1,-1 1,1 0,0-1,-1 1,0 0,0-1,0 1,0 0,0 0,-1 0,1 0,-1 0,0 0,0 0,0 1,0-1,-1 1,1-1,-3-1,0 0,0 2,0-1,-1 0,1 1,0 0,-1 0,0 1,1-1,-1 1,0 0,-6 1,-8-1,-1 1,1 1,0 1,-1 1,1 0,0 2,1 0,-28 12,45-16,-1 0,1 0,0 0,0 0,0 0,0 1,0-1,1 0,-1 1,0 0,1-1,-1 1,1 0,-1 0,1 0,0 0,0 0,0 0,0 0,0 0,0 1,1-1,-1 0,1 1,0-1,-1 0,1 1,0-1,0 0,1 1,-1-1,0 0,1 0,-1 1,1-1,1 3,4 8,0 0,1 0,1 0,17 21,-2-1,-9-8,-2 1,0 1,-2 0,-1 0,-1 1,-2-1,0 2,-2-1,1 47,-5 15,-21 155,3-92,1 267,18-390,1 0,2-1,1 1,1-1,1 0,16 37,-21-61,1 1,0-1,1 1,-1-1,1 0,0-1,0 1,1-1,-1 1,1-1,0 0,0-1,1 0,-1 1,1-2,-1 1,13 3,-9-3,0-2,1 1,-1-1,0 0,1-1,-1 0,1-1,-1 0,1 0,16-6,35-13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4:21.2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283 80,'-3'-4,"0"0,1 0,-1 0,1 0,-1-1,-1-5,-14-22,17 31,0 0,0 0,0 0,0 0,0 0,-1 0,1 0,0 0,-1 1,1-1,-1 1,1-1,-1 1,1-1,-1 1,1 0,-1 0,1 0,-1 0,1 0,-3 0,-1 1,-1 0,0 1,1 0,-1 0,1 0,0 1,0 0,0 0,0 0,0 0,1 1,-1 0,1 0,0 0,-6 7,-1 4,0 0,1 1,-13 29,9-16,2 1,2 1,0 0,2 0,2 1,1 0,1 0,1 1,2-1,6 57,-3-76,1 0,0-1,1 1,0-1,1 1,0-1,1-1,1 1,0-1,12 16,-7-14,0 0,1-1,0-1,1 0,0 0,1-2,17 10,1-4,0-1,0-2,1-1,1-2,0-1,0-2,42 2,-39-5,1-2,72-7,-97 4,0 0,-1-1,1-1,-1 0,0 0,0-2,0 1,-1-2,0 1,0-2,14-11,-22 16,-1 0,1 0,-1-1,0 1,0-1,0 1,-1-1,1 0,-1 0,0 0,0 0,-1 0,1-1,-1 1,0-1,0 1,0-1,0 1,-1-1,0 1,0-1,0 0,-1 1,0-1,1 1,-1-1,-2-3,-1-1,0 0,-1 1,0 0,0 0,-1 0,0 0,0 1,0 0,-1 1,-1-1,1 1,-10-6,-13-6,-1 1,0 2,-1 1,0 1,-1 2,-58-12,37 13,0 3,0 1,-88 4,131 2,-1 1,1 0,0 1,-22 7,28-8,1 1,-1 0,1 0,0 1,0-1,0 1,0 0,0 0,1 0,-1 0,1 1,0 0,-5 7,-7 20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4:21.9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20 488,'-1'-13,"-1"0,0 1,-1-1,-7-18,9 26,11 37,57 195,-55-175,-2 1,5 77,-14-111,0-4,0-1,-3 29,2-43,-1 0,1 0,0 0,0-1,0 1,0 0,0 0,-1 0,1 0,0-1,0 1,0 0,-1 0,1 0,0 0,0 0,0 0,-1 0,1 0,0 0,0 0,-1 0,1 0,0 0,0 0,0 0,-1 0,1 0,0 0,0 0,-1 0,1 0,0 0,0 0,0 0,-1 0,1 0,0 1,0-1,0 0,-1 0,1 0,0 0,0 0,0 1,0-1,0 0,0 0,-1 0,1 1,0-1,0 0,0 0,0 1,0-1,0 0,0 0,0 0,0 1,0-1,0 0,0 0,0 1,0-1,0 0,0 0,0 1,-9-19,2-6,1-1,1 0,2 0,0 0,1-36,4-2,10-65,-6 82,2 0,2 1,2 0,29-71,-33 97,1 2,0-1,2 1,0 0,0 1,2 1,0 0,1 0,0 1,2 1,-1 1,1 0,25-14,-12 12,0 0,55-16,-72 26,1 1,0 0,0 1,0 1,0 0,0 0,0 1,0 1,21 4,-28-4,-1 1,0-1,0 1,1 1,-1-1,0 1,-1 0,1 0,0 0,-1 1,0-1,0 1,0 0,0 0,-1 1,1-1,-1 1,0-1,0 1,-1 0,0 0,0 1,0-1,0 0,-1 1,0-1,0 1,0-1,-1 1,0 7,-1 12,0 1,-2 0,-1 0,-2-1,-9 30,-14 27,21-64,0 1,1 0,2 1,0-1,1 1,-3 36,7-52,1 0,0 1,0-1,0 0,0 0,1-1,-1 1,1 0,0 0,0-1,1 1,-1-1,1 0,-1 1,1-1,0-1,0 1,7 5,6 2,0 0,34 15,-20-11,-8-3,-3-2,1 1,-1 1,28 23,-42-30,0 0,-1 0,0 1,0 0,0 0,0 0,-1 0,0 1,0-1,0 1,-1 0,0-1,0 1,0 0,-1 1,0-1,0 9,-1-3,-1 0,0 0,-1 0,0 0,-1 0,0-1,-1 1,-1-1,0 0,0 0,-1-1,-13 19,7-13,-1 0,-1 0,0-1,-1-1,-1 0,-29 19,17-17,0 0,-2-3,0 0,0-2,-1-1,0-1,-34 5,16-7,0-3,0-1,-95-7,50-7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4:38.1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102 219,'-8'0,"-11"8,-10 3,0-9,13-4,25-11,27-10,31-10,21 1,11-2,-3 5,-11-1,-10 4,-19 8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4:38.6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1 127,'0'-4,"0"0,1 1,-1-1,1 0,0 0,0 0,0 0,0 1,1-1,0 0,0 1,0 0,0-1,0 1,0 0,5-5,-1 3,0 1,0-1,0 1,0 0,1 0,-1 1,1 0,9-3,4 0,1 1,-1 1,1 1,0 1,29 0,-24 2,0 1,0 2,-1 0,1 2,-1 1,0 1,0 1,40 19,-55-23,-1 1,-1 1,1 0,-1 0,0 0,0 1,-1 0,0 0,0 1,-1 0,0 0,0 1,-1 0,0 0,-1 0,1 0,-2 1,0 0,0 0,0 0,-1 0,-1 0,0 0,0 19,-3-6,-1 0,0 0,-2-1,-1 0,0 0,-2 0,0-1,-2 0,-13 22,-18 24,-65 81,76-109,-163 207,190-242,-21 35,23-38,0 0,0 1,0 0,1-1,-1 1,1 0,-1-1,1 1,0 0,-1-1,1 1,0 0,0 0,0-1,0 1,0 0,1 0,-1-1,1 3,0-3,0 0,0 0,0 0,0 0,0-1,0 1,0 0,0-1,0 1,0-1,0 1,0-1,1 1,-1-1,0 0,0 0,1 1,-1-1,0 0,0 0,1 0,-1 0,0-1,0 1,2-1,37-9,-35 9,262-101,199-16,-407 104,-13 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4:39.0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421 70,'-21'-24,"17"18,-1 1,1 0,-1 1,0-1,0 1,-9-7,12 10,-1 0,1 0,0 1,-1-1,1 0,-1 1,0-1,1 1,-1 0,1 0,-1 0,0 0,1 1,-1-1,1 1,-1-1,1 1,-1 0,1 0,-1 0,-2 2,-6 4,0 0,1 0,0 1,0 1,1-1,0 1,-11 16,-4 6,-21 41,18-26,2 2,-28 76,45-102,2 0,0 0,1 1,1 0,1 0,1 0,1 0,3 33,0-45,1-1,0 1,0 0,1-1,1 1,0-1,0 0,1-1,0 1,1-1,0-1,0 1,1-1,0 0,0-1,1 0,0 0,14 7,5 2,1 0,0-3,1 0,1-2,34 8,-2-4,0-3,1-2,1-4,-1-2,1-3,93-11,-144 9,0 0,-1-1,0-1,1 0,-1-1,-1-1,1 0,13-7,-5-7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04.0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57,'5'-16,"-4"15,-6 10,-1 0,1 0,0 1,0 0,1 0,0 0,1 0,0 0,1 1,0 0,1-1,0 1,0 0,1 0,3 16,-2-19,0 0,1-1,1 1,-1-1,1 1,0-1,1 0,-1 0,1 0,1-1,0 0,-1 1,2-2,-1 1,1 0,0-1,0 0,0-1,1 1,10 4,-7-5,-1 0,1 0,0-1,0-1,1 0,-1 0,0-1,1 0,-1-1,1 0,-1-1,1 0,-1 0,0-1,0-1,1 0,12-5,-16 5,-1 0,1-1,-1 1,0-1,0 0,0-1,0 1,-1-1,1 0,-1-1,-1 1,1-1,-1 0,0 0,0-1,-1 1,0-1,0 0,0 1,-1-1,0 0,0-1,-1 1,0 0,0-11,-1 8,0 0,0 1,-1-1,-1 0,0 0,0 1,-1-1,0 1,-1 0,-4-10,4 13,0 0,0 1,0-1,-1 1,0 0,0 1,0-1,0 1,-1 0,0 0,0 1,0-1,0 1,0 1,-10-4,0 2,-1 0,-1 1,-28-2,2 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4:57.2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1 192,'0'-3,"1"0,-1 0,1 1,0-1,0 0,0 0,0 1,1-1,-1 0,1 1,0-1,-1 1,1 0,0 0,0 0,0 0,1 0,-1 0,1 0,-1 0,1 1,4-2,8-5,0 1,29-8,-37 13,70-18,99-13,-56 12,-68 10,-33 6,-1 0,1 2,0 0,0 1,0 1,0 0,35 5,-52-4,1 1,0 0,-1 0,1 0,0 0,-1 1,0-1,1 1,-1-1,0 1,1 0,-1 0,0 0,0 0,-1 0,1 0,0 1,-1-1,1 0,-1 1,0 0,0-1,0 1,0 0,0-1,-1 1,1 4,1 7,-2-1,0 1,0 0,-4 19,3-19,-3 42,3 0,2 0,3 0,2 0,17 71,92 271,-25-102,-67-204,14 128,-32-172,-2-1,-3 1,-1-1,-13 78,11-108,-1-1,-1 1,0-1,-1 0,-1 0,-12 21,13-27,-1-1,0 0,0 0,-1-1,0 0,0 0,-1-1,0 0,0 0,-16 8,2-4,-1-2,1 0,-2-1,1-1,-1-2,0 0,0-1,0-2,0-1,-1-1,-37-4,-10-8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4:57.9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0 256,'1'-4,"0"0,0 1,0-1,0 1,0-1,1 1,-1 0,1 0,0-1,0 1,0 0,1 1,-1-1,1 0,-1 1,7-5,3-2,0 0,22-12,-17 13,1 1,-1 1,1 1,0 0,0 2,1 0,-1 0,1 2,-1 1,1 0,0 1,-1 1,35 8,-46-9,1 1,-1 1,1-1,-1 1,0 0,0 1,0 0,-1 0,1 0,-1 1,0 0,0 0,9 11,-9-8,-1 0,0 1,0-1,0 1,-1 0,-1 0,1 1,-1-1,2 18,-2-5,-2-1,0 1,-1 0,-2-1,0 1,-1-1,-1 1,-1-1,-10 27,1-15,-1 0,-1 0,-24 34,-70 84,106-146,-24 28,27-32,1 0,-1-1,0 1,1 0,-1 0,0-1,0 1,0 0,0-1,0 1,0-1,0 1,0-1,0 1,0-1,0 0,0 1,0-1,0 0,0 0,0 0,0 0,-1 0,1 0,0 0,0 0,-1-1,1 0,0 0,0 0,0 0,1-1,-1 1,0 0,1 0,-1-1,1 1,0 0,-1-1,1 1,0 0,0-1,0 1,0 0,0-1,0 1,0-1,0 1,1 0,-1-1,0 1,1 0,0-3,17-40,-17 41,57-106,114-162,-41 72,-12 2,-99 151,-44 105,2 1,3 0,-15 91,24-97,3 0,3 1,1 62,4-94,1 0,0 1,2-2,1 1,0 0,2-1,1 0,0 0,2-1,12 21,-13-31,0 0,0 0,1 0,1-2,0 1,0-1,1-1,0 0,0 0,1-1,0-1,0 0,1-1,-1-1,1 0,23 4,51 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4:58.6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45,'-8'0,"-2"8,7 11,14-6,20-6,21-3,17-3,21-1,12-9,4-3,0 1,-10-6,-13 0,-13 3,-10 4,-16 4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4:58.9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88 57,'-3'-1,"1"0,0 0,0 0,0 0,0 0,0-1,0 1,0-1,1 0,-1 1,0-1,1 0,0 0,-1 0,-1-3,-18-20,20 24,0 1,1-1,-1 1,1 0,-1-1,0 1,1 0,-1-1,1 1,-1 0,0 0,0 0,1-1,-1 1,0 0,1 0,-1 0,0 0,1 0,-1 1,0-1,1 0,-1 0,0 0,1 1,-1-1,0 0,1 0,-1 1,0-1,1 1,-1-1,1 0,-1 1,0 0,0 1,0-1,0 1,-1 0,1 0,0 0,1 0,-1 0,0 0,1 0,-1 0,1 0,-1 0,1 0,0 0,0 0,0 3,6 40,-3-27,17 133,0 239,1 12,-14-332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5:27.3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253 103,'0'-2,"1"-1,-1 0,1 1,-1-1,1 1,0-1,0 1,0-1,3-4,-3 6,0 0,0 0,0-1,-1 1,1 0,0-1,-1 1,1-1,-1 1,1 0,-1-1,0 1,0-1,0 1,0-1,0 1,0-1,0 1,0-1,0 1,-1-1,1 1,0-1,-1 1,0 0,1-1,-1 1,0 0,1-1,-1 1,0 0,-2-2,0 0,0 1,0-1,0 1,-1 0,1 0,0 0,-1 1,1-1,-1 1,0 0,0 0,1 0,-1 0,-5 0,-60 0,53 2,16-1,-11 0,0 1,-1 0,1 0,-19 5,28-5,0 0,-1 0,1 0,0 0,-1 0,1 0,0 1,0-1,0 1,0-1,0 1,1 0,-1-1,0 1,1 0,-1 0,1 1,0-1,-1 0,1 0,0 1,1-1,-1 0,0 1,1-1,-1 1,1 4,1 9,1 0,1-1,0 1,1 0,1-1,1 0,11 23,5 18,1 13,-3 2,-4 0,-2 1,6 108,-9 15,45 243,-53-419,1 0,2 0,11 29,-15-42,2-1,-1 1,0-1,1 1,0-1,0 0,1-1,-1 1,1-1,0 0,0 0,1 0,-1-1,12 6,-6-5,0-1,0 0,0 0,1-1,-1-1,1 1,0-2,20-1,33-6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5:28.0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37,'0'0,"1"0,0 0,-1 0,1-1,-1 1,1 0,-1-1,1 1,-1 0,1-1,-1 1,1-1,-1 1,0-1,1 1,-1-1,1 1,-1-1,0 1,0-1,1 0,-1 1,0-1,0 1,0-1,0 0,0 1,0-1,0 0,0 1,0-1,0 0,0 1,0-1,0 1,0-1,0 0,-1 1,1-1,0 1,-1-1,1 1,0-1,-1 1,1-1,0 1,-1-1,1 1,-1-1,1 1,-1-1,1 1,-1 0,1 0,-1-1,0 1,1 0,-1 0,1-1,-1 1,0 0,1 0,-1 0,0 0,1 0,-1 0,1 0,-2 0,9-2,0 0,0 0,0 1,0 0,0 0,0 1,0 0,1 0,-1 1,9 1,2 2,0 0,0 1,18 7,-27-8,1 0,0 1,-1 0,0 1,0 0,-1 0,0 1,0 0,0 0,-1 1,0 0,-1 1,8 10,-8-7,0 1,0-1,-1 1,-1 0,0 1,-1-1,0 1,-1-1,0 18,-2-3,-1-1,-2 1,0-1,-2 0,-1 0,-1 0,-2-1,0 0,-22 42,13-39,-32 43,31-47,-27 46,46-70,-1 0,0 1,0-1,0 1,1-1,-1 1,1-1,-1 1,1-1,0 1,-1 0,1-1,0 1,0 0,0-1,0 1,0-1,1 1,-1 0,1 2,0-3,0 0,0 0,0 0,0 0,0 0,1 0,-1 0,0 0,0-1,1 1,-1-1,0 1,1-1,-1 1,0-1,1 0,-1 1,3-1,10 0,-1 0,0-1,0-1,15-3,-16 3,319-64,-172 22,-123 35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5:28.4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472 71,'0'-3,"0"-1,0 1,-1-1,1 1,-1-1,0 1,1-1,-1 1,-1 0,1-1,-1 1,1 0,-4-5,3 6,0 1,0-1,0 0,0 1,0-1,0 1,0 0,0 0,-1 0,1 0,0 0,-1 0,1 1,-1-1,1 1,-1 0,1-1,-1 1,-4 1,-4 0,1 1,0 1,0-1,0 2,1-1,-1 1,1 1,-1 0,1 0,1 1,-1 0,1 0,0 1,-11 13,-7 7,2 2,-36 54,37-46,2 0,1 1,-21 60,32-70,0 1,2-1,1 1,1 1,-1 57,6-76,1-1,0 0,0 1,1-1,1 1,-1-1,2 0,5 12,-6-15,1-1,0 1,0-1,1 0,0 0,0-1,0 0,1 1,0-2,0 1,0-1,10 6,11 2,0 0,0-2,1-1,0-1,0-2,1 0,35 1,-5-4,0-2,95-12,-116 7,1-3,-1-1,-1-2,0-2,64-28,-37 5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5:28.7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92,'7'0,"4"-8,7-2,9 0,16 2,16 2,15 2,10 2,7-7,-4-2,-9 1,-9 2,-17 2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5:29.1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39,'0'-7,"0"-12,0 6,0 22,0 17,0 19,0 19,0 15,8 9,3 6,7-5,1-2,-4-7,-3-18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5:29.5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76 320,'0'-6,"-2"1,1-1,0 1,-1 0,0 0,-1 0,1 0,-1 0,0 0,-6-8,-9-16,13 19,0 0,1 0,1 0,0-1,0 1,1-1,0 0,1 1,0-23,1 28,1 1,0 0,0 0,0 0,0-1,1 1,-1 0,1 0,0 1,0-1,1 0,-1 1,1-1,0 1,0 0,0 0,0 0,0 0,1 0,-1 1,1 0,0 0,-1 0,1 0,0 0,0 1,9-3,1 1,0 1,1 0,0 1,-1 1,1 0,-1 0,1 2,0 0,-1 1,0 0,0 1,0 0,0 2,-1-1,1 2,14 9,-6-3,0 2,-1 0,-1 2,-1 0,0 1,-1 1,-1 0,19 29,-22-26,-1-1,-2 2,0-1,-1 2,-1-1,-1 1,6 31,-12-43,0 0,-1 0,0 1,-1-1,0 0,-1 0,-1 1,1-1,-2 0,0 0,0-1,-1 1,-1-1,0 1,0-1,-13 18,6-14,-1-1,0 0,-1-1,-1-1,0 0,0-1,-1-1,0 0,-1-1,-23 9,14-8,-2 0,1-2,-1-1,0-2,-1 0,-30 0,-3-5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04.4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199 28,'1'-2,"-2"1,1 0,0 0,0 0,0 0,0 0,-1 0,1 0,0 0,-1 0,1 0,-1 0,1 0,-1 0,0 0,1 0,-1 0,0 0,0 0,1 1,-1-1,0 0,0 1,0-1,0 1,0-1,0 1,0-1,0 1,0-1,0 1,0 0,0 0,-1 0,1 0,0-1,0 1,-2 1,0-1,-1 0,0 1,0-1,0 1,0 0,1 0,-1 0,0 1,1-1,-5 4,-2 3,-1 0,2 1,-1 1,1 0,1 0,0 0,0 1,1 1,0-1,1 1,0 0,1 0,1 1,0 0,0 0,1 0,1 0,0 0,0 16,3-24,-1-1,0 0,1 0,0 0,0 0,0 0,0 0,1 0,-1 0,1 0,0 0,0-1,1 1,-1-1,1 0,3 4,-2-3,1 0,0-1,0 0,0 0,1 0,-1 0,1-1,-1 1,1-2,6 2,12 1,0-1,0-1,1-1,33-3,-56 2,35-4,1-1,-1-2,0-1,0-2,64-27,-12-4,85-53,-173 93,0 0,0 0,1 1,-1-1,0 0,0 1,1-1,-1 1,0 0,1-1,-1 1,0 0,1 0,-1 0,0 0,1 0,1 0,-2 1,0-1,-1 1,1-1,-1 1,1-1,0 1,-1-1,1 1,-1-1,1 1,-1 0,1-1,-1 1,0 0,1-1,-1 1,0 0,0 0,1-1,-1 1,0 0,0 1,0 7,1-1,-2 1,1 0,-4 13,1 3,3-16,0 0,0 1,1-1,1 0,-1 0,1 0,1 0,0 0,0-1,6 11,7 6</inkml:trace>
  <inkml:trace contextRef="#ctx0" brushRef="#br0" timeOffset="1">813 121,'0'-16,"0"-13,0-2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5:29.8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9 140,'-5'-16,"5"15,-1 0,1 0,0 1,-1-1,1 0,0 0,-1 1,1-1,0 0,0 0,0 0,-1 0,1 1,0-1,0 0,1 0,-1 0,0 0,0 0,0 1,0-1,1 0,-1 0,0 0,1 1,-1-1,1 0,-1 0,1 1,-1-1,1 1,-1-1,1 0,-1 1,1-1,1 0,7-5,1 1,-1 0,1 0,0 1,0 0,1 1,-1 0,22-3,0-1,-3 0,120-25,-131 29,0 1,0 0,0 2,0 0,0 1,21 4,-31-3,-1 0,0 1,0 0,0 0,-1 0,1 1,-1 0,1 0,-1 0,-1 1,1 0,-1 0,1 1,-1-1,-1 1,1 0,-1 1,0-1,-1 1,0 0,0-1,0 1,3 14,1 9,-2 0,-1 1,-1-1,-2 45,8 164,-4-195,1 0,3 0,19 60,48 105,32 101,-15 58,-55-208,-34-144,1 2,-1 0,-1 0,2 31,-4-45,-1-1,0 1,0-1,-1 1,1-1,-1 1,0-1,0 0,0 1,0-1,0 0,-1 0,1 0,-1 0,0 0,0 0,0 0,0 0,-1-1,1 1,-1-1,0 0,1 0,-1 0,-4 3,2-3,0-1,0 1,0-1,1 0,-1 0,-9 0,-31-2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5:32.1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68,'9'-1,"-1"0,0-1,0 0,0-1,-1 1,11-6,11-4,-2 3,-13 3,0 1,0 0,1 2,-1-1,22-1,-32 5,-1 0,1 0,0 1,-1-1,1 1,-1 0,1 0,-1 0,1 0,-1 0,0 1,1-1,-1 1,0 0,0 0,0 1,0-1,-1 0,1 1,-1 0,1-1,-1 1,0 0,0 0,0 0,-1 1,3 5,2 6,-2 0,0-1,-1 1,0 0,-1 1,-1-1,-1 28,-17 113,6-81,-16 120,-6 44,28-179,5 118,1-164,18 149,-16-147,0 1,2-2,0 1,0 0,1-1,1 0,16 24,-13-28,0 0,1-1,0 0,1-1,0 0,1-1,25 13,4 4,-28-17,0 1,-1 1,0 0,0 1,-2 0,16 19,-22-23,1 1,-2 0,1 1,-1-1,-1 1,0 0,0 0,0 0,-1 0,-1 0,1 1,-1 15,-2 17,-3 0,-15 75,-3 32,20-130,2 1,0 0,2-1,0 1,8 34,53 138,13 53,-69-214,-2 0,0 0,-2 1,-1-1,-6 63,3-86,0 0,0-1,-1 1,0 0,-1-1,0 1,0-1,-1 0,1 0,-1 0,-7 8,9-12,-1-1,1 1,-1-1,1 0,-1 0,0 0,0 0,0-1,0 1,0-1,0 0,0 0,-1 0,1 0,0 0,-1-1,1 1,0-1,-1 0,1 0,-1 0,1-1,0 1,-1-1,1 0,0 0,-1 0,-2-2,-33-15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5:32.5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187 225,'-9'-21,"-2"-4,11 25,0-1,0 0,0 1,0-1,0 1,0-1,0 1,0-1,0 0,0 1,1-1,-1 1,0-1,0 1,0-1,1 1,-1-1,0 1,1-1,-1 1,0-1,1 1,-1-1,1 1,-1 0,0-1,1 1,-1 0,1-1,-1 1,1 0,0 0,-1-1,1 1,-1 0,1 0,0 0,13-2,0 1,-1 0,1 1,0 0,0 2,15 2,19 1,-26-3,1-2,-1-1,24-3,-39 3,1 0,-1-1,0 0,0 0,0-1,0 0,-1 0,1 0,-1-1,0 0,1 0,9-10,-14 13,-1-1,1 1,-1-1,0 1,1-1,-1 0,0 1,0-1,0 0,0 0,0 0,0 0,-1 0,1 0,-1 0,1 0,-1 0,0 0,0 0,0 0,0 0,0 0,0-1,-1 1,1 0,-1 0,1 0,-1 0,0 0,0 0,0 1,0-1,0 0,0 0,0 1,0-1,-1 0,1 1,-1 0,-2-3,-3-1,0 0,1 1,-2 0,1 0,0 1,-1 0,1 0,-1 0,-12-1,1 1,-1 2,1 0,0 1,0 1,-1 1,1 0,0 2,0 0,1 1,-1 1,1 1,0 0,1 1,0 1,0 1,-30 23,37-25,0 0,1 1,0 0,0 0,1 1,0 0,1 1,0-1,1 1,0 1,1-1,0 1,0 0,2 0,-1 1,2-1,-1 1,2-1,0 1,0 0,1 0,1-1,0 1,1 0,0-1,5 18,-3-18,1-1,-1 0,2-1,-1 1,1-1,1 0,0-1,0 0,13 12,-7-8,1-2,0 0,1-1,0 0,27 12,-8-7,1-2,1-2,0-1,0-2,53 5,-44-9,1-1,-1-3,0-2,54-9,-65 5,-1-1,0-2,0-1,-1-2,-1-1,36-20,24-25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5:33.0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62 475,'-9'-20,"1"-1,-6-24,0 1,11 33,-1 1,1-1,1 0,0 0,1 0,0-1,0 1,2-15,0 21,0-1,0 1,1 0,-1 0,1-1,0 1,1 0,-1 0,1 1,0-1,0 0,0 1,1 0,0 0,0 0,0 0,0 1,0-1,6-2,-2 1,1 1,-1 1,0-1,1 2,0-1,0 1,0 0,0 1,0 0,0 0,0 1,0 0,0 1,0 0,0 0,0 1,0 1,0-1,-1 1,10 4,-10-3,1 0,-1 0,0 1,0 0,-1 1,1-1,-1 1,-1 1,1-1,-1 1,0 0,0 1,-1-1,0 1,-1 0,1 1,-1-1,-1 1,5 16,-5-5,-1-1,-1 1,0-1,-2 1,0 0,-1-1,-1 0,-1 1,-7 22,3-17,-1-2,-2 1,0-1,-1 0,-1-1,-23 29,20-34,15-17,1 0,0 0,0 0,0 0,0 0,0 0,-1 0,1 0,0 0,0 0,0 0,0 0,0 0,0 0,-1 0,1 0,0-1,0 1,0 0,0 0,0 0,0 0,0 0,-1 0,1 0,0 0,0 0,0-1,0 1,0 0,0 0,0 0,0 0,0 0,0 0,0 0,0-1,0 1,0 0,0 0,0 0,0 0,0 0,0-1,0 1,0 0,0 0,0 0,0 0,0 0,0-1,0 1,0 0,0 0,0 0,0 0,0 0,0 0,0 0,1-1,14-39,148-282,-79 162,7-14,-108 242,12-43,-4 17,3 2,1-1,2 1,3-1,1 1,11 75,-7-91,0-2,2 1,1-1,1 0,2 0,0-1,2-1,0 0,2 0,0-2,34 38,15-2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5:33.7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75,'-7'0,"4"0,11 0,21 0,21 0,18-8,13-2,10 0,4-6,3-1,-16 4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5:34.0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68 0,'-8'8,"-10"10,-11 3,16-3,27-4,26-5,30-11,36-6,32-9,-8-2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5:34.4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43,'-5'-13,"5"13,-1 0,1-1,0 1,-1-1,1 1,0-1,-1 1,1-1,0 1,-1-1,1 1,0-1,0 1,0-1,0 0,0 1,0-1,0 1,0-1,0 0,0 1,0-1,0 1,0-1,0 1,0-1,0 0,1 1,-1-1,0 1,0-1,1 1,-1-1,0 1,1-1,-1 1,1-1,-1 1,1 0,-1-1,1 1,-1 0,1-1,-1 1,1 0,-1 0,1-1,0 1,7-2,0 1,0-1,0 1,0 1,1 0,-1 0,0 0,0 1,12 3,1 1,1 0,30 13,-39-12,1 0,-1 1,0 0,-1 1,1 1,-2 0,1 0,-1 1,-1 0,0 1,0 1,-1-1,-1 2,0-1,0 1,-1 0,-1 0,0 1,-1 0,-1 0,0 0,0 1,-2 0,0-1,-1 1,0 0,-1 0,0-1,-2 1,0 0,-6 26,-2-8,-1-2,-1 1,-2-1,-1-1,-32 49,-4-9,-59 65,100-123,3-3,0 0,-1-1,0 0,-1 0,-17 11,26-18,0-1,0 0,0 0,0 0,-1 0,1 0,0 0,0 0,0 0,-1 1,1-1,0 0,0 0,-1 0,1 0,0 0,0 0,0 0,-1 0,1 0,0 0,0-1,0 1,-1 0,1 0,0 0,0 0,0 0,-1 0,1 0,0 0,0-1,0 1,0 0,-1 0,1 0,0 0,0-1,0 1,0 0,0 0,0 0,0-1,0 1,-1 0,1 0,0 0,0-1,0 1,0 0,0 0,0 0,0-1,0 1,0 0,0 0,0 0,1-1,-1 1,0 0,0 0,0 0,0-1,0 1,0 0,0 0,0 0,1-1,-1 1,3-12,2 0,-1 0,1 0,1 0,11-17,-5 8,81-142,219-396,-289 512,-23 46,1 0,-1 1,1-1,-1 0,0 1,1-1,-1 0,0 1,0-1,1 0,-1 0,0 1,0-1,0 0,0 0,0 1,0-1,0 0,0 0,0 1,-1-1,1 0,0 0,-1 0,-16 14,-12 20,2 2,1 0,2 2,2 1,1 1,2 0,2 1,1 2,-14 59,25-77,0-1,2 1,0 0,2 0,0 0,2 0,1 0,9 45,-8-56,1-1,0 0,1 0,0 0,1 0,0-1,1 0,0 0,1-1,0 0,0 0,2-1,-1 0,1 0,0-1,0-1,23 13,-13-11,-1-1,1-1,1-1,0 0,-1-2,2 0,-1-1,40-1,-14-3,-1-3,88-18,-26-5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5:34.9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8 138,'-4'-30,"3"27,0 0,1 0,-1 0,1 0,0 0,-1 0,1 0,1 0,-1 0,0 0,1 0,-1 0,1 0,0 0,0 0,2-3,0 2,-1 0,1 0,0 0,1 1,-1-1,0 1,1 0,0 0,0 1,0-1,0 1,0 0,0 0,1 0,-1 0,1 1,-1-1,1 1,0 1,8-2,-10 2,0 0,0 0,1 0,-1 0,0 1,0-1,1 1,-1 0,0 0,0 0,0 0,0 0,0 1,0 0,0-1,-1 1,1 0,0 0,-1 0,0 1,1-1,-1 1,0-1,0 1,-1 0,1 0,0 0,-1-1,0 2,2 2,-1 5,0 0,0 0,-1 1,0-1,-1 0,0 0,-4 19,-21 81,16-79,-7 46,16-72,-1-1,1 0,-1 0,2 0,-1 1,0-1,1 0,0 0,1 0,-1 0,1 0,0 0,0 0,0-1,5 9,1-5,0 1,0-1,1 0,0 0,17 10,-24-17,1 1,-1 0,0 0,1 0,-1 0,0 1,-1-1,1 0,0 1,-1-1,1 1,-1 0,0 0,0-1,0 1,0 0,0 0,0 0,-1 0,0 0,0 0,1 0,-2 0,1 0,0 0,-1 0,1 0,-1 0,-2 5,-3 7,0 0,-2-1,0 0,-15 21,3-6,-8 21,4-6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5:35.3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0 233,'0'3,"1"0,0 0,0 0,0 0,0-1,0 1,0 0,1 0,-1-1,1 1,0-1,0 0,0 1,0-1,0 0,3 2,2 2,0-1,0 1,1-2,10 6,-7-5,1-1,0 0,0-1,0 0,0-1,0 0,1-1,-1 0,1-1,-1-1,0 0,1 0,-1-1,0-1,19-7,-12 3,0 0,0-2,-1-1,-1 0,1-1,-2-1,0 0,26-25,-32 26,0 0,0-1,-1 0,14-25,-21 34,0 0,-1 1,0-1,1 0,-1 0,0 1,-1-1,1 0,0 0,-1 0,1 0,-1 0,0 0,0 0,-1 0,1 0,0 0,-1 0,0 0,0 0,1 0,-2 0,1 0,0 1,-1-1,1 0,-1 1,0-1,0 1,0 0,-2-3,-1 2,-1-1,1 1,-1 1,0-1,0 1,0 0,0 0,0 0,0 1,0 0,0 0,-1 1,1 0,0 0,-1 0,1 1,0 0,-1 0,1 0,-6 3,-6 2,1 0,0 1,1 0,0 2,-30 19,28-14,1 1,0 0,1 2,1 0,1 0,0 1,1 1,1 0,1 1,1 0,-15 42,15-32,2 0,1 1,1 0,2 0,1 0,1 0,2 1,4 34,-2-50,0 0,0-1,2 1,0-1,1 0,0 0,1 0,1-1,0 0,1 0,0-1,1 0,1 0,0-1,1-1,0 1,1-2,0 0,0 0,1-1,20 11,-7-9,1-2,-1 0,2-2,-1-1,1-1,0-1,0-1,0-2,33-3,42-5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5:35.7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53 421,'-1'-14,"-1"-1,-1 1,0-1,-1 1,-10-26,7 21,-9-39,15 51,0 0,1 1,-1-1,1 0,1 0,-1 0,1 1,0-1,4-12,-3 14,1 0,-1 0,1 1,0-1,1 1,-1-1,1 1,-1 0,1 0,0 1,1-1,-1 1,1 0,6-4,9-3,1 1,25-9,-33 14,19-8,1 2,44-8,-67 16,-1 0,1 1,0 0,-1 1,1 0,-1 1,1 0,0 1,-1-1,0 2,1-1,-1 1,10 5,-15-5,1 0,-1-1,-1 1,1 1,0-1,-1 0,1 1,-1 0,0 0,0 0,-1 0,1 0,3 9,-4-5,1-1,-2 1,1 0,-1 0,0 0,0 0,-2 15,-2 1,-1-1,-1 1,-1-1,-14 36,0-7,8-24,1 1,-11 52,21-59,1-22,0 0,0 0,0 0,0 0,0 1,0-1,0 0,0 0,0 0,0 0,0 0,0 1,1-1,-1 0,0 0,0 0,0 0,0 0,0 0,0 0,1 1,-1-1,0 0,0 0,0 0,0 0,1 0,-1 0,0 0,0 0,0 0,0 0,1 0,-1 0,0 0,0 0,0 0,0 0,1 0,-1 0,0 0,0 0,0 0,0 0,0-1,1 1,-1 0,0 0,0 0,0 0,27-31,22-44,68-140,-114 208,2-4,1 0,0 0,0 0,1 1,0 0,16-17,-23 27,1 0,-1-1,0 1,0 0,1-1,-1 1,0 0,0 0,1-1,-1 1,0 0,1 0,-1 0,0 0,1-1,-1 1,0 0,1 0,-1 0,0 0,1 0,-1 0,0 0,1 0,-1 0,0 0,1 0,-1 0,0 0,1 0,-1 0,0 1,1-1,-1 0,0 0,1 0,-1 0,0 1,1-1,-1 0,0 0,0 1,1-1,-1 0,0 0,0 1,0-1,1 0,-1 1,0-1,0 0,0 1,0-1,0 0,0 1,0-1,1 0,-1 1,1 27,-1-24,-2 82,0-20,2-1,3 0,13 75,0-71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05.0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298 468,'-4'-3,"1"0,-1 1,0 0,0-1,0 2,0-1,0 0,0 1,0 0,-1 0,1 0,-1 0,1 1,0 0,-1 0,1 0,-1 0,1 1,0-1,-9 4,-5 0,1 2,-1 0,-24 13,40-18,-12 5,0 2,0 0,-18 14,29-20,1-1,0 1,0 0,0 0,0 0,0 0,0 0,0 1,1-1,-1 0,1 1,0-1,0 1,0-1,0 1,0 0,0 0,1-1,-1 1,1 0,0 0,0-1,0 1,0 0,0 0,0 0,2 3,-1-4,-1 0,1 0,0-1,0 1,0 0,0-1,0 1,1 0,-1-1,0 0,1 1,-1-1,1 0,0 0,-1 0,1 0,0 0,0 0,2 1,0-1,0 0,0 0,0-1,0 1,0-1,0 0,1 0,6-2,0 0,0 0,0-1,-1-1,1 0,-1 0,13-8,-11 4,-1 0,0-1,0-1,14-16,19-17,-43 42,0 0,1 0,-1 0,0 0,1 0,-1 1,1-1,-1 0,1 1,-1-1,1 1,-1-1,1 1,-1 0,1 0,0-1,-1 1,1 0,-1 1,1-1,0 0,-1 0,1 1,-1-1,1 1,-1-1,1 1,-1 0,1-1,-1 1,1 0,1 2,3 3,0 0,0 0,0 1,-1 0,5 8,-4-7,8 12,61 83,-63-90,1 0,0 0,1-1,0 0,18 10,-8-8,1-2,0 0,0-2,2 0,32 6,-38-11,-1-1,1-1,0-1,0-1,0-1,0 0,31-6,-46 5,0-1,0 0,1 0,-1 0,0-1,-1 0,1 0,0-1,-1 0,0 1,0-2,0 1,0-1,-1 1,0-1,0 0,0-1,0 1,-1-1,0 0,0 0,-1 0,1 0,-1 0,2-9,0-12,0 0,-1 0,-2 1,-3-49,-5-23,-5 1,-39-157,48 241,-11-34,13 44,1 1,-1 0,0 0,0 0,-1 0,1 0,0 0,-1 0,1 0,-1 0,0 1,1-1,-1 1,-4-3,5 3,1 1,-1 0,0 0,0 0,0 0,0 0,1 0,-1 0,0 0,0 0,0 1,1-1,-1 0,0 0,0 1,1-1,-1 1,0-1,0 0,1 1,-1-1,1 1,-1 0,0-1,1 1,-1-1,1 1,-1 0,1-1,0 1,-1 0,1 0,0-1,-1 1,1 0,0 1,-10 33,7-7,2 0,1 0,1 0,5 30,-1-9,5 42,4-1,39 132,-36-164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2:08.1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523 128,'3'-3,"0"1,-1-1,0 0,0 1,1-1,-2 0,1 0,0 0,-1-1,1 1,-1 0,0-1,0 1,0-1,0 1,-1-1,0 1,1-1,-1 1,-1-1,1 1,0-1,-2-5,1 6,0 1,0-1,-1 1,1-1,-1 1,0-1,1 1,-1 0,0 0,0-1,0 2,-1-1,1 0,0 0,-1 1,1-1,-1 1,0 0,1 0,-1 0,0 0,0 0,0 0,1 1,-1 0,0-1,0 1,-5 0,-37 4,0 2,1 2,-84 27,65-18,49-13,1 0,0 1,0 0,0 0,-12 9,20-11,1 0,0 0,0 0,0 1,0 0,0 0,1 0,0 0,0 0,0 1,0 0,1-1,0 1,0 0,0 0,-1 6,0 4,1 0,1 1,0-1,1 0,0 1,6 28,26 93,-21-99,81 442,-82-405,34 373,-44-17,-2-200,2-221,0 0,1 0,0-1,1 1,0 0,0-1,1 1,5 12,-5-17,0-1,0 1,0 0,0-1,1 1,0-1,0 0,0 0,0-1,1 1,-1-1,1 0,0 0,0-1,0 1,8 2,0-2,0 0,0 0,0-1,1-1,-1 0,0-1,1-1,-1 0,21-4,15-6,54-18,-96 27,25-9,0-2,-1 0,-1-2,41-27,-21 7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2:08.7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193 181,'1'-5,"0"0,0-1,0 1,0 0,1 0,0 1,0-1,0 0,1 1,-1-1,1 1,0 0,0-1,1 2,-1-1,1 0,0 1,0-1,0 1,8-4,10-6,1 0,45-16,-60 26,69-24,-67 26,-10 5,-16 8,-19 6,-45 15,15-6,-24 10,39-18,-77 43,257-122,-30 9,-55 27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2:09.4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90 9,'13'-4,"0"-1,-13 5,0 0,0 0,1 1,-1-1,0 0,0 0,0 0,1 0,-1 0,0 0,0 0,0 0,1 1,-1-1,0 0,0 0,0 0,1 0,-1 1,0-1,0 0,0 0,0 0,0 1,0-1,0 0,0 0,1 1,-1-1,0 0,0 0,0 0,0 1,0-1,0 0,0 0,0 1,0-1,-1 0,1 0,0 1,0-1,0 0,0 0,0 0,0 1,-43 181,18-85,7-29,9-40,2-1,1 1,1 0,-1 33,5-58,1 0,0 0,0 0,0 0,1 0,-1 0,1 0,0 0,0 0,0 0,0 0,0 0,1-1,-1 1,1 0,-1-1,1 1,0-1,0 0,1 1,-1-1,5 3,-3-3,1 0,0 0,0 0,0-1,0 0,0 0,0 0,1-1,-1 1,0-1,0-1,0 1,7-2,15-3,0-1,0-1,0-2,-1-1,29-15,-5 0,73-52,-104 63,0-2,-1 0,-1 0,0-2,14-19,-22 26,-1 0,-1-1,0 0,0 0,-1-1,-1 0,0 0,-1 0,5-27,-10 34,-2 8,-6 14,1 13,0 0,-4 42,3-13,-15 113,8 1,7 231,9-382,1 1,0-1,7 26,2-12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2:10.1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278 414,'0'0,"0"0,0 0,0-1,0 1,0 0,0 0,0 0,0-1,0 1,1 0,-1 0,0-1,0 1,0 0,0 0,0-1,0 1,0 0,-1 0,1 0,0-1,0 1,0 0,0 0,0 0,0-1,0 1,0 0,0 0,-1 0,1-1,0 1,0 0,0 0,0 0,-1 0,1 0,0-1,0 1,0 0,-1 0,1 0,0 0,0 0,0 0,-1 0,1 0,0 0,0 0,-1 0,1 0,0 0,0 0,-1 0,1 0,0 0,0 0,0 0,-1 0,1 0,0 0,0 0,0 1,-1-1,1 0,0 0,0 0,-13 15,3 3,1 1,1 0,1 0,-7 27,1-2,-104 379,51-169,55-218,9-34,6-17,8-32,-10 40,58-239,43-149,-77 312,10-36,83-185,-119 304,5-10,0 0,0 0,1 0,1 1,-1 0,10-9,-16 17,1 0,0 0,0 1,0-1,0 0,0 1,0-1,0 1,0-1,0 1,0-1,0 1,0 0,0-1,0 1,0 0,0 0,1 0,-1 0,0 0,0 0,0 0,0 0,0 0,0 1,0-1,1 0,-1 1,0-1,0 1,0-1,0 1,0 0,-1-1,1 1,0 0,0-1,0 1,0 0,-1 0,1 0,0 1,3 4,0 0,-1 0,1 1,-2-1,5 11,3 21,-2 0,8 73,-8-41,16 105,38 302,-28-245,-19-189,-2-28,-13-15,1 0,-1 0,1 0,-1 0,1 0,-1 0,1 0,-1 0,1 0,-1 0,1 0,-1 0,1-1,-1 1,1 0,-1 0,0 0,1-1,-1 1,1 0,-1 0,0-1,1 1,-1 0,1-1,-1 1,0 0,0-1,1 1,-1-1,0 1,0-1,1 1,-1-1,9-25,-2-6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2:10.5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9 123,'-8'-8,"13"-3,23 0,21 2,20-4,21-2,3-5,-6 1,-18 3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5:37.4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908 40,'0'-2,"-1"1,1 0,0-1,0 1,-1 0,1 0,-1 0,1-1,-1 1,0 0,1 0,-1 0,0 0,0 0,0 0,0 0,0 0,0 1,0-1,0 0,0 0,0 1,0-1,0 1,0-1,-2 0,-36-8,35 8,-10 0,0 0,0 0,0 2,0 0,0 0,-16 4,-86 27,63-16,-390 94,435-108,0 1,-1 0,1 0,1 1,-1 0,0 0,1 1,-8 5,12-6,-1-1,1 1,0 0,-1 0,2 0,-1 0,1 1,-1-1,1 1,0-1,1 1,-1 0,1 0,0 0,-1 6,2 15,0-1,2 1,1-1,0 0,2 0,9 25,-6-14,41 164,32 147,-20-76,44 222,16 225,-70-404,-3 86,-25-174,-16-182,1-1,1 0,3 0,18 42,-19-53,-7-21,0 0,0 0,8 11,-10-18,1 0,0 0,0-1,0 1,0-1,1 0,-1 0,1 0,0 0,0 0,6 2,2 0,0 0,0-2,1 1,-1-1,1-1,-1 0,1-1,0-1,14 0,19-4,54-10,-81 10,520-100,-429 78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5:50.7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176 39,'8'0,"3"-8,0-10,-3 5,-2 22,-10 16,-5 21,-9 18,-9 22,-8 13,-6-3,4-1,8-10,10-18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5:51.4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29 597,'-2'-34,"-8"-50,3 42,6 35,-3-18,2 0,0-1,1 1,3-27,-1 44,1 1,-1-1,1 0,1 0,-1 1,1-1,1 1,-1 0,1 0,1 0,-1 1,1 0,0-1,1 2,-1-1,1 0,9-5,-3 3,0 0,1 1,0 1,0 0,1 1,16-5,89-14,-94 20,40-8,314-43,-367 54,0 0,0 0,0 1,0 1,0 0,20 5,-29-5,-1 0,1 0,-1 0,1 0,-1 0,1 1,-1-1,0 1,0 0,0 0,0 0,0 0,0 0,0 0,-1 0,1 0,-1 1,0-1,1 1,-1-1,0 1,-1-1,1 1,0 0,-1-1,1 1,-1 0,0-1,0 1,0 0,0 0,-1-1,0 6,-6 26,-1 1,-2-2,-26 63,22-66,2 1,2 1,0 0,-7 50,17-80,0 1,0 0,0-1,0 1,0 0,0-1,1 1,-1 0,1-1,0 1,2 4,-3-6,1 0,0 1,0-1,0 0,0 0,0 0,0 0,0-1,0 1,0 0,0 0,1 0,-1-1,0 1,0-1,1 1,1 0,2-1,-1 0,1 0,0 0,0 0,-1-1,1 0,0 0,-1 0,1 0,-1-1,1 0,5-3,49-28,-1-2,70-57,-33 23,-36 25,-33 24,1 1,44-24,-70 42,0 1,0-1,0 1,0-1,0 1,0-1,0 1,0 0,0-1,0 1,0 0,0 0,0 0,0 0,0 0,1 0,-1 0,0 0,0 0,0 1,0-1,0 0,0 1,0-1,0 1,0-1,0 1,0-1,0 1,0 0,-1-1,1 1,0 0,0 0,-1 0,1 0,0 0,-1 0,1-1,-1 1,1 0,0 2,1 5,0 0,0 0,0 1,0 15,1 3,0-11,1-1,1 0,0-1,1 1,0-1,1 0,1 0,11 15,-12-21,-1 0,1-1,1 0,-1 0,1 0,1-1,-1 0,1-1,0 0,0 0,0-1,1 0,14 3,-2-3,-1 0,1-2,0-1,0 0,0-2,-1 0,1-2,0 0,-1-1,1-2,-1 0,-1-1,1-1,-1-1,-1 0,0-2,24-16,-35 20,0 0,0-1,0 0,-1 0,0-1,0 1,-1-2,0 1,5-13,-7 14,-1 1,0-1,-1 0,0 0,0 0,-1 0,0 0,0 0,-1 0,0 0,0-1,-3-13,2 19,1 1,0-1,-1 1,0-1,0 1,0-1,0 1,0-1,0 1,-1 0,1 0,-1 0,1-1,-1 2,0-1,0 0,0 0,0 0,0 1,0-1,-1 1,1 0,0 0,-1 0,1 0,-1 0,1 0,-1 1,1-1,-4 0,1 2,0-1,0 1,0-1,0 2,0-1,0 0,0 1,0 0,0 0,1 0,-1 1,1 0,0 0,0 0,-5 4,-4 6,-1 1,2 1,0 0,1 0,1 1,0 1,1 0,1 0,0 0,2 1,-7 26,8-27,2-1,0 1,1-1,0 1,2 0,0 0,1 0,0-1,1 1,1 0,1-1,1 0,7 21,-6-26,0-1,1 1,0-1,0 0,1-1,0 0,1 0,0 0,0-1,1-1,19 12,45 20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5:52.0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172 56,'0'-2,"0"-1,1 1,0-1,-1 1,1 0,0-1,0 1,0 0,0 0,2-3,-1 3,-1 0,0 0,0 0,0 0,0 0,0-1,0 1,-1 0,1 0,0-4,-2 6,1 0,0 0,0 0,0 0,0 1,0-1,0 0,0 0,0 0,0 0,0 0,0 0,0 0,0 0,0 0,-1 0,1 1,0-1,0 0,0 0,0 0,0 0,0 0,0 0,0 0,-1 0,1 0,0 0,0 0,0 0,0 0,0 0,0 0,0 0,-1 0,1 0,0 0,0 0,0 0,0 0,0 0,0 0,0 0,0 0,-1-1,1 1,0 0,0 0,0 0,0 0,0 0,0 0,0 0,0 0,0 0,0-1,0 1,0 0,0 0,0 0,-1 0,1 0,0 0,0 0,0 0,0-1,0 1,-11 14,-11 21,-74 162,83-166,2 1,1 1,2 0,-6 48,13-72,0 1,1-1,0 0,1 0,0 0,0 1,1-1,0 0,5 10,-5-13,1-1,0 1,0-1,0 0,1 0,0 0,0 0,0-1,1 0,-1 0,1 0,0 0,0-1,9 5,0-2,0 0,1-1,-1-1,1 0,0-1,0 0,0-2,20 1,8-3,71-10,1-8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5:52.4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335 123,'4'-19,"-3"18,0 0,-1 0,1-1,-1 1,0 0,1 0,-1-1,0 1,0 0,0-1,0 1,0 0,0-1,0 1,0 0,0 0,-1-1,1 1,0 0,-1 0,1 0,-1-1,0 1,1 0,-1 0,0 0,0 0,-1-2,-2-1,0 1,-1-1,1 1,-1 0,1 0,-1 0,0 1,0-1,0 1,-1 0,1 1,0-1,-1 1,1 0,-1 1,1-1,-1 1,1 0,-1 0,0 1,1 0,-1 0,1 0,-8 3,1 0,1 0,0 0,1 1,-1 0,1 1,0 0,0 1,1 0,-1 1,2 0,-9 9,9-7,0 2,1-1,0 1,1 0,0 0,1 1,0 0,-6 25,10-31,-1 0,1 0,0 0,1-1,0 1,0 0,0 0,1 0,0 0,0 0,1-1,0 1,0-1,0 1,1-1,0 0,0 0,1 0,6 9,-1-7,0-1,0 0,0-1,1 1,0-2,0 0,0 0,1 0,0-2,0 1,0-1,0-1,0 0,0-1,1 0,12 0,-3-1,1-1,-1-1,1-1,-1 0,0-2,0-1,37-14,-47 15,1 0,-1-1,-1-1,1 1,-1-2,0 1,0-1,-1-1,0 0,-1 0,0-1,-1 0,1 0,-2-1,0 0,0 0,-1 0,0-1,-1 0,0 0,-1 0,0 0,-1-1,-1 1,0 0,0-1,-1 0,-2-13,-12-39,-5 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05.9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17 933,'-2'-2,"1"1,0-1,-1 1,1-1,0 0,0 0,-1 0,2 0,-1 0,0 0,0 0,1 0,-1 0,1 0,-1 0,1 0,0 0,0 0,0-1,0 1,0 0,0 0,1 0,-1 0,1 0,-1 0,1 0,0 0,0 0,0 0,0 0,0 0,1 1,-1-1,0 0,1 1,-1-1,1 1,2-3,5-3,0-1,1 1,0 1,0 0,0 0,12-4,14-3,0 0,1 3,1 1,-1 2,1 1,0 2,52 1,-29 2,0-4,-1-2,0-2,0-4,85-28,-134 37,0 1,-1-2,1 1,-1-1,0-1,-1 0,0 0,14-12,-22 17,0 1,-1-1,1 0,-1 1,1-1,-1 0,1 1,-1-1,0 0,1 0,-1 0,0 1,1-1,-1 0,0 0,0 0,0 0,0 1,0-1,0 0,0 0,0 0,0 0,0 1,-1-1,1 0,0 0,0 0,-1-1,0 1,0 0,-1 0,1 0,0 0,0 0,-1 0,1 0,-1 0,1 0,-1 1,1-1,-1 0,1 1,-3-1,-5 0,0 0,0 0,0 1,0 0,0 1,0 0,0 0,1 1,-1 0,-15 6,-11 5,-40 23,64-31,-13 7,1 2,-34 25,49-32,-1 0,1 0,0 1,0 0,1 1,1 0,-1 0,-8 17,14-24,0 0,0 1,0-1,1 0,-1 1,0-1,1 1,0-1,0 1,-1-1,2 1,-1-1,0 1,0-1,1 1,-1-1,1 1,0-1,2 5,-1-4,1 1,-1-1,1 0,0 1,0-1,0 0,0-1,1 1,-1-1,8 4,4 2,1-2,0 0,0-1,33 7,3-5,0-2,0-2,98-6,-49-8,103-24,-171 28,-1-1,0-2,32-13,-62 22,0 0,0 0,0 0,0 0,0 0,0 0,0-1,0 1,-1-1,1 1,0-1,-1 0,2-1,-3 2,0 1,0-1,0 1,0-1,0 1,0-1,0 1,0-1,0 1,0-1,0 1,0-1,0 1,0-1,-1 1,1-1,0 1,0-1,-1 1,1 0,0-1,0 1,-1-1,1 1,0 0,-1-1,1 1,-1 0,1 0,0-1,-1 1,1 0,-1 0,0-1,-4-1,0 0,-1 1,1-1,0 1,-1 0,0 1,1-1,-7 1,6 0,0 1,1 0,-1 0,1 1,-1-1,1 1,0 0,0 0,-1 1,1 0,1 0,-1 0,0 0,1 1,0 0,-7 7,9-9,1 0,0 0,-1 0,1 0,0 0,0 1,0-1,0 0,0 1,1-1,-1 1,1-1,0 0,-1 1,1-1,1 5,-1-4,1 0,0 0,0 0,1 0,-1 0,1-1,-1 1,1 0,0-1,0 0,0 1,0-1,0 0,0 0,1 0,4 3,4 1,0 0,0 0,1-1,-1 0,1-1,1-1,-1 0,0 0,1-2,-1 1,1-1,0-1,23-3,-24 2,1 0,-1-2,0 1,0-1,-1-1,1 0,-1-1,1 0,-1-1,-1 0,1-1,-1 0,-1-1,13-11,-16 12,-1-1,0 1,0-1,-1 0,0 0,0 0,-1-1,0 1,0-1,-1 0,0 1,-1-1,1-15,-2-10,-1 0,-7-43,7 73,-70-443,70 441,-21-129,17 117,4 35,8 69,33 148,-19-125,-3-9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5:52.8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0 300,'43'-1,"69"-8,-90 5,0-1,0 0,-1-2,40-19,-30 11,-2-2,32-23,-49 31,0 0,-1-1,0-1,-1 0,0 0,0-1,8-14,-16 24,-1 0,0 0,0 0,0 0,0 1,-1-1,1 0,0-1,-1 1,1 0,-1 0,0 0,0 0,0 0,0 0,0 0,0 0,0-1,-1 1,0-3,0 4,0-1,-1 0,1 1,0-1,-1 1,1 0,-1-1,1 1,-1 0,1 0,-1 0,0 0,0 0,0 0,1 1,-1-1,-4 0,-3-1,0 1,-1 0,1 1,-1 0,1 0,0 1,-1 0,-11 4,0 2,0 1,0 0,1 2,1 1,-1 0,2 1,0 1,0 1,1 1,1 0,0 1,-24 33,31-36,0 1,1 0,0 0,1 1,0 0,2 0,-1 0,-2 20,6-24,0 0,1 0,1 0,0 0,1 0,0 0,0 0,1 0,0-1,1 1,1-1,8 19,-6-17,2-1,0 0,0 0,0-1,2 0,-1-1,1 0,1 0,-1-1,1 0,1-1,-1-1,1 1,1-2,-1 0,22 6,51 12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5:53.1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554 157,'0'-8,"-1"-1,-1 1,1-1,-2 1,1 0,-1-1,0 1,-1 1,-7-15,8 18,1-1,-1 1,0 0,0 0,-1 0,1 0,-1 1,0-1,0 1,0 0,0 0,0 1,-1-1,1 1,-1 0,0 0,-6-2,8 4,0 0,0 0,0 0,0 0,0 1,0 0,0-1,1 1,-1 0,0 0,0 0,1 0,-1 1,1-1,-1 1,1 0,0 0,0-1,-1 1,1 1,-2 1,-3 6,0-1,0 1,-10 21,-1 8,1 2,3-1,-16 69,-13 134,36-198,-17 140,-7 45,22-178,-3 0,-25 65,30-98,-2 0,0 0,-1-1,-1 0,-15 19,-10 4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5:53.5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1 959,'58'-62,"-31"32,2 1,39-31,-9 20,2 3,110-49,-85 45,200-92,263-143,-536 269,0-1,0 0,-1-1,-1 0,1-1,-2 0,1-1,14-19,-24 28,0 1,0-1,1 0,-1-1,-1 1,1 0,0 0,0 0,-1-1,1 1,-1 0,0 0,1-1,-1 1,0 0,-1-1,1 1,0 0,-2-4,2 5,-1-1,0 1,-1 0,1 0,0 0,0 0,0 0,0 0,-1 1,1-1,0 0,-1 1,1-1,-1 1,1-1,-1 1,1 0,-1-1,1 1,-1 0,1 0,-1 0,1 0,-1 0,1 1,-1-1,1 0,-1 1,1-1,-2 1,-16 5,1 0,-1 1,2 1,-1 1,1 1,0 0,1 1,-22 19,5-1,2 2,-49 60,58-60,1 0,1 1,2 1,2 1,0 0,3 1,1 1,-9 44,8-15,4 0,3 1,3 121,5-142,-2 162,-2-185,0 1,-2-1,0 1,-1-1,-2-1,-16 40,20-55,0 0,-1 0,0 0,0-1,0 1,0-1,-1 0,0 0,0-1,0 1,-1-1,1 0,-1-1,0 1,0-1,-1 0,1-1,0 0,-1 0,0 0,1 0,-14 0,-31-2</inkml:trace>
  <inkml:trace contextRef="#ctx0" brushRef="#br0" timeOffset="1">658 959,'8'-8,"11"-11,9-9,9-9,6-5,12-5,12-1,18-1,20 7,15 12,-12 11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5:53.9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63 143,'8'-8,"2"-11,0 6,-2 13,-10 15,-5 21,-1 11,1 15,-7 4,0 8,1-2,-4-5,0-13</inkml:trace>
  <inkml:trace contextRef="#ctx0" brushRef="#br0" timeOffset="1">109 47,'-8'-8,"-2"-10,0-3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5:54.3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307 0,'-9'0,"-10"8,-10 10,-8 11,-5 16,-5 8,7 11,2 4,7-4,17-3,19-4,16-12,21-6,20-17,14-13,3-15,4-16,-13-3</inkml:trace>
  <inkml:trace contextRef="#ctx0" brushRef="#br0" timeOffset="1">822 140,'0'-8,"9"-10,-7 5,-10 13,-5 15,-7 21,-1 11,3 15,5 5,21-10,17-7,20-18,2-16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5:54.7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121 194,'-8'-8,"-2"-11,-9-10,0-8,-5 2,1 0,5 5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5:55.3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0 869,'58'10,"-31"-10,0-1,1-1,-1-1,0-2,-1 0,44-16,-53 15,-1-1,1-1,-1 0,-1-1,0-1,0 0,-1-1,0-1,-1 0,0-1,12-16,-24 27,1 1,-1-1,0 0,0 1,0-1,0 0,0 0,0 1,-1-1,1 0,-1 0,1 0,-1 0,0 0,1 0,-1-4,-1 5,1 0,0 0,-1 0,1 0,-1 0,1 1,-1-1,0 0,1 0,-1 0,0 0,0 1,1-1,-1 0,0 1,0-1,0 1,0-1,0 1,0-1,0 1,-2-1,-2 0,0 0,0 1,0-1,0 1,0 0,-1 0,1 1,0 0,0-1,0 2,-8 2,-2 2,1 1,-1 1,1 1,1 0,-1 0,2 2,-1-1,-20 24,20-18,1 0,0 0,1 1,1 0,0 1,-13 35,20-44,0 1,1-1,0 1,1 0,0 0,0-1,1 1,1 0,-1 0,4 12,-3-17,0 0,1 0,-1 0,1 0,1 0,-1 0,1 0,0-1,0 1,0-1,0 0,1 0,-1 0,1 0,0-1,1 1,-1-1,1 0,-1-1,6 3,2 0,0-1,0-1,1 0,-1-1,1-1,0 0,-1 0,1-1,0-1,23-3,-9-2,-1 0,1-1,-2-2,27-12,-6-3,-2-2,0-2,-2-2,61-57,-56 47,-37 32,0 0,0 0,1 1,0 0,0 1,1 1,13-6,-20 10,-1 0,1 0,0 0,0 0,-1 1,1 0,0 0,0 0,0 0,-1 1,1 0,0 0,0 0,-1 1,1-1,-1 1,1 0,-1 1,0-1,0 1,6 4,9 10,-1 1,24 31,-27-31,1 0,0-1,24 19,-28-27,0-1,1 0,-1-1,2 0,-1-1,0-1,21 6,-25-9,1-1,-1 1,0-2,1 1,-1-1,1 0,-1-1,1 0,-1-1,0 0,0-1,12-4,-5 1,0-2,-1 0,-1 0,1-2,-1 0,-1 0,0-1,0-1,-1 0,-1 0,13-18,-10 7,0-1,-1 0,-1 0,-1-1,-1-1,8-34,2-35,-3 0,-4-1,0-161,-12 235,-2-1,0 0,-6-33,7 55,0 0,-1-1,1 1,0 0,0 0,-1-1,1 1,0 0,-1 0,1-1,-1 1,0 0,1 0,-1 0,0 0,0 0,1 0,-1 0,0 0,0 0,0 0,0 1,0-1,-1 0,1 1,0-1,0 0,-2 0,1 2,0 0,0 0,0 0,1 0,-1 0,1 0,-1 0,1 0,-1 1,1-1,-1 0,1 1,0-1,0 1,0 0,0-1,0 1,0 0,0 3,-11 20,2 1,1 1,2 0,-6 30,-10 119,19-146,-8 93,5 249,8-354,1 1,0 0,2-1,0 0,9 24,-11-36,0-1,1 0,0 0,0 0,0 0,0 0,1-1,0 1,-1-1,2 0,-1 0,0-1,1 1,0-1,0 0,0 0,0-1,0 1,1-1,-1 0,7 1,-3-2,-1 0,1 0,-1-1,1 0,-1 0,0-1,1 0,-1-1,0 0,15-5,5-5,45-25,-62 31,151-96,20-11,-173 109,0-1,0 1,1 1,-1 0,1 0,11-1,-18 3,0 1,0 0,1 0,-1 0,0 0,0 1,0-1,0 1,0 0,0 0,0 0,0 0,0 0,-1 1,1-1,0 1,-1 0,1 0,-1 0,1 0,-1 0,2 4,2 2,-1 0,-1 0,1 1,-2 0,1 0,-1 0,0 0,-1 0,0 1,-1-1,1 17,-1-2,-2 1,0 0,-7 34,4-39,0 0,-2 0,0-1,-1 0,-18 33,19-41,-1 0,-1 0,0-1,0 0,-1 0,0-1,-1-1,1 1,-2-1,-13 7,-37 16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5:55.7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1 419,'0'-16,"0"-13,0-10,8-7,10-2,3-2,5 0,15 0,16 9,14 11,-4 10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5:56.3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238 72,'0'0,"1"0,0 0,0 0,0-1,0 1,-1 0,1 0,0-1,0 1,0 0,-1-1,1 1,0-1,0 1,-1-1,1 1,0-1,-1 0,1 1,-1-1,1 0,-1 1,1-2,0 1,-1 1,0-1,0 1,0-1,0 1,0-1,0 1,0-1,0 1,0-1,0 1,0-1,0 1,0-1,0 1,0 0,-1-1,1 1,0-1,0 1,-1-1,1 1,0-1,0 1,-1 0,1-1,0 1,-1 0,1-1,-1 1,1 0,0-1,-1 1,1 0,-1 0,1 0,-1-1,1 1,-1 0,1 0,-1 0,-2-1,0 1,1 0,-1 0,0 0,0 0,1 0,-1 0,0 1,0-1,1 1,-1 0,1-1,-1 2,1-1,-1 0,1 0,-4 3,-38 31,44-34,-16 13,1 1,1 1,1 0,0 1,1 0,1 1,1 0,0 1,1 0,1 1,-6 24,13-39,-1 0,1 0,1 0,-1 0,1 0,0 0,0 0,0 0,1 0,0 0,0 0,0 0,0 0,1 0,0 0,0-1,0 1,1-1,-1 1,1-1,0 0,0 0,1 0,-1-1,1 1,0-1,0 0,0 0,0 0,1 0,-1-1,5 3,5-1,-1 0,1 0,0-1,0-1,0-1,0 0,0 0,0-1,18-3,-10 0,0-1,-1-1,1 0,-1-2,23-10,-34 12,-1 0,0-1,0 0,0-1,-1 1,1-2,-2 1,1-1,-1 0,-1-1,1 1,-1-1,-1-1,0 1,0-1,-1 0,0 0,0 0,-1-1,-1 1,0-1,0 1,-1-1,0 0,-1 0,-1 0,1 1,-2-1,1 0,-1 1,-1-1,0 1,-1 0,0 0,0 0,-1 0,0 1,-1-1,-10-11,-20-14,0 7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5:56.7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318 70,'2'-1,"1"1,-1-1,0 0,1 0,-1 0,0 0,0 0,0-1,0 1,0 0,0-1,0 0,0 1,-1-1,1 0,-1 0,1 0,-1 0,0 0,1 0,-1-1,0 1,-1 0,1-1,0 1,-1 0,1-1,-1 1,0-1,0 1,0-1,0-3,0 5,0 1,-1 0,1-1,0 1,0 0,0-1,-1 1,1 0,0-1,-1 1,1 0,0 0,-1-1,1 1,0 0,-1 0,1 0,0-1,-1 1,1 0,-1 0,1 0,0 0,-1 0,1 0,-1 0,1 0,-1 0,1 0,0 0,-1 0,1 0,-1 0,-16 11,-11 19,13-7,1 0,0 1,2 0,1 1,0 0,-8 36,-29 163,11 60,-25 129,16-207,30-128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14.7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0 140,'0'8,"8"3,11-9,10-5,16-9,9-3,10-7,11 1,1-5,-5 3,-6 4,-7 7,-12 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07.4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 1,'-14'130,"-1"-13,-6 456,23-554,-2-19,0 0,0 1,0-1,0 0,1 0,-1 0,0 0,0 0,0 0,0 0,0 0,0 0,1 0,-1 0,0 0,0 0,0 0,0 0,0 0,1 0,-1 0,0 0,0 0,0 0,0 0,0 0,1 0,-1 0,0 0,0 0,0 0,0 0,0 0,1 0,-1 0,0 0,0 0,0-1,0 1,0 0,0 0,0 0,0 0,0 0,1 0,-1-1,0 1,0 0,0 0,0 0,0 0,16-34,-10 19,-1 4,22-49,57-91,-74 135,1 1,0 1,1 0,0 1,1 0,1 0,0 2,0 0,1 0,32-16,-40 24,0 0,1 0,-1 1,1 0,0 0,0 1,0 0,0 0,0 1,0 0,0 1,0-1,-1 2,1-1,0 1,0 0,13 6,-12-4,0 1,-1 1,0 0,0 0,0 0,-1 1,0 0,0 0,0 1,-1 0,-1 0,1 1,7 15,-6-6,0 1,-1 0,-1 1,0-1,2 37,-3-26,9 38,-12-64,0-1,0 1,0-1,1 0,-1 1,1-1,0 0,0 0,0 0,0 0,0 0,1-1,-1 1,1-1,0 1,0-1,0 0,0 0,3 1,-2-2,0 1,-1-1,1-1,0 1,0-1,0 1,0-1,0 0,0-1,0 1,0-1,0 0,0 0,0 0,0 0,7-4,2-1,0-1,-1-1,0 0,0 0,-1-1,0-1,14-15,-8 5,0-1,-1-1,13-25,-28 44,1 1,-1-1,0 0,1 0,-1 1,-1-1,1 0,0 0,-1 0,0 0,1 0,-1 0,0 0,0 0,-1-4,0 6,1 0,0 0,-1 1,1-1,0 0,-1 0,1 0,-1 1,0-1,1 0,-1 1,1-1,-1 0,0 1,0-1,1 1,-1-1,0 1,0-1,-1 1,1-1,-1 1,0 0,0-1,0 1,0 0,0 0,0 0,1 1,-1-1,0 0,0 1,0-1,-2 2,-7 4,1 0,0 0,1 1,-1 1,1 0,0 0,1 1,0 0,1 0,-1 1,-6 12,13-20,-1 0,1 1,0-1,0 0,0 1,0-1,0 1,0-1,1 1,-1-1,1 1,0 0,0-1,0 1,0 0,0-1,0 1,1-1,-1 1,1 0,0-1,0 1,0-1,0 0,0 1,1-1,-1 0,1 0,-1 0,1 0,2 3,0-2,0 1,1-1,-1 0,1-1,0 1,0-1,-1 0,1 0,1 0,-1-1,0 0,0 0,0 0,9 0,6-1,0 0,0-2,-1 0,1-1,23-7,-34 7,1-1,-1 0,0 0,0-1,0 0,-1 0,0-1,0 0,0 0,0-1,-1 0,8-11,59-97,-54 79,2 2,31-38,-45 62,0 1,2 0,-1 0,1 1,0 0,0 1,1 0,0 1,1 0,-1 1,17-5,-25 9,0 0,0 0,0 0,0 0,1 1,-1 0,0-1,0 1,1 0,-1 1,0-1,0 1,1-1,-1 1,0 0,0 0,0 0,0 1,0-1,0 1,0-1,3 4,-3-2,1 1,-1 0,0 0,0 1,-1-1,1 0,-1 1,0 0,0-1,-1 1,1 0,-1 0,1 9,2 26,-1 0,-3 0,-4 49,4-89,0 0,-1 1,1-1,0 0,0 1,0-1,0 0,0 1,0-1,0 0,0 1,0-1,0 0,0 1,0-1,0 0,0 0,0 1,0-1,1 0,-1 1,0-1,0 0,0 1,0-1,1 0,-1 0,0 1,0-1,1 0,-1 0,0 0,0 1,1-1,-1 0,0 0,0 0,1 0,-1 0,0 1,1-1,-1 0,0 0,1 0,-1 0,1 0,19-11,25-32,-39 37,3-2,4-7,2 1,0 0,0 2,1 0,22-13,-35 23,1 0,-1 1,1-1,-1 1,1 0,0 0,-1 0,1 0,0 1,0-1,0 1,-1 0,1 0,0 1,0-1,0 1,-1 0,1-1,0 2,-1-1,1 0,-1 1,1 0,-1 0,0 0,1 0,-1 0,0 1,-1-1,1 1,0 0,-1 0,1 0,2 5,0 0,-1 0,0 0,5 15,-5-12,0-1,0 0,9 13,-12-21,0 0,1 0,-1 0,1 0,0-1,0 1,-1 0,1-1,0 1,1-1,-1 1,0-1,0 0,0 0,1 0,-1 0,1-1,-1 1,4 0,0-1,1 0,-1 0,0-1,1 1,-1-1,0-1,1 1,-1-1,0 0,11-6,1-2,-1-1,18-14,-23 15,0 1,1 1,1 0,26-12,-37 19,0 0,-1 1,1-1,0 1,-1-1,1 1,0 0,0 0,0 0,-1 0,1 1,0-1,0 1,-1 0,1-1,0 1,-1 0,1 1,-1-1,1 0,-1 1,0-1,0 1,3 3,3 3,0 1,-1 0,0 0,9 18,7 9,4-6,0-7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5:57.0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76 403,'0'-8,"-8"-10,-3-11,-7-8,-1-6,4-3,11-3,23 8,24 3,36 0,30 6,-5 9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5:57.4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90 368,'-26'-22,"18"16,0-1,0 0,1 0,0-1,-12-15,18 22,0-1,0 0,1 0,-1 1,0-1,1 0,-1 0,1 0,0 0,-1 0,1 0,0 0,0 0,0 0,1 0,-1 0,0 0,1 0,-1 1,1-1,0 0,0 0,-1 0,1 1,0-1,0 0,1 1,-1-1,0 1,1-1,-1 1,0 0,1-1,0 1,-1 0,3-1,2-2,1 0,0 1,0 0,-1 0,2 1,-1 0,0 0,0 1,1 0,-1 0,1 0,-1 1,1 0,-1 1,0 0,1 0,13 4,-5-1,0 1,-1 1,0 0,0 1,-1 0,1 2,17 12,-24-14,0 0,0 1,0 0,-1 0,0 0,-1 1,0 0,0 1,-1-1,0 1,-1 0,0 0,0 0,-1 1,-1-1,1 1,-2 0,0 0,0 0,-1 0,-1 14,-1-5,-2 0,0 0,-1 0,0-1,-2 0,-1 0,0 0,-1-1,-1 0,-19 25,10-17,-2 0,-1-2,-1-1,-1-1,-34 26,47-43,12-11,16-21,116-140,-47 63,322-456,-390 524,-18 36,0 0,0 0,0 1,0-1,-1 0,1 0,0 0,0 0,0 0,0 0,0 0,0 0,-1 0,1 0,0 0,0 0,0 0,0 0,-1 0,1 0,0 0,0 0,0 0,0 0,0 0,0 0,-1-1,1 1,0 0,0 0,0 0,0 0,0 0,0 0,0 0,-1 0,1-1,0 1,0 0,0 0,0 0,0 0,0 0,0 0,0-1,0 1,0 0,0 0,0 0,-7 7,1 2,0-1,0 1,1-1,0 2,-4 10,-21 64,27-77,-8 26,2 0,1 1,1 0,2 1,-1 47,6-70,0 0,1-1,0 1,1-1,0 0,1 1,0-1,1 0,0 0,0-1,1 1,1-1,0 0,0 0,1-1,0 0,1 0,0-1,18 15,-6-10,1-1,0-2,1 0,0-1,24 7,32 7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5:58.3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0 134,'0'-3,"1"-1,0 1,-1-1,1 1,0-1,1 1,-1 0,1-1,-1 1,1 0,0 0,0 0,0 0,1 1,-1-1,1 1,-1-1,1 1,0 0,0 0,4-2,8-5,1 1,0 0,17-5,-27 11,10-4,1 0,-1 2,1 0,19-2,-31 5,-1 1,1 0,-1 0,1 0,-1 1,0 0,1 0,-1 0,7 3,-9-3,0 0,0 0,0 0,0 0,-1 1,1-1,0 1,-1-1,1 1,-1 0,0-1,0 1,1 0,-1 0,0 0,-1 0,1 0,0 0,0 0,0 4,6 47,-6-41,0 1,2 0,-1-1,1 1,1-1,6 16,14 12,-17-31,-2 0,1 0,-1 0,4 14,-8-20,0 1,0-1,-1 1,1-1,-1 1,0-1,0 1,0-1,0 1,-1-1,1 1,-1-1,0 0,0 1,0-1,-1 0,-2 5,1-2,-1 0,0-1,-1 1,1-1,-1 0,0 0,-1-1,1 1,-1-1,-10 6,5-4,-2 0,1-1,-1-1,-20 6,-9-2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5:58.7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74 254,'0'0,"0"1,0-1,0 1,0-1,0 1,0-1,1 1,-1-1,0 1,0-1,1 1,-1-1,0 0,1 1,-1-1,0 0,1 1,-1-1,0 0,1 1,-1-1,1 0,-1 0,1 1,-1-1,1 0,-1 0,1 0,-1 0,1 0,-1 1,1-1,-1 0,1 0,-1 0,1 0,-1-1,1 1,-1 0,1 0,-1 0,2-1,29-8,-21 6,69-20,-40 13,49-20,-75 25,-1-1,1-1,-1 0,0-1,-1 0,0-1,17-17,-26 25,-1-1,1 0,0 0,0 0,-1 0,0 0,1-1,-1 1,0 0,0-1,0 1,0-1,0 1,-1-1,1 1,-1-1,0 0,0 1,0-1,0 1,0-1,0 0,-1 1,1-1,-2-3,0 3,0 0,0 0,0 0,0 1,0-1,0 1,-1-1,1 1,-1 0,0 0,0 0,0 0,1 1,-2-1,1 1,0 0,0-1,0 2,-7-2,-1 0,0 0,-1 1,1 0,-1 1,1 1,-1 0,1 0,0 1,-1 0,1 1,-13 5,9-2,1 1,0 1,0 0,1 0,0 2,0-1,-19 20,19-15,0 1,1 0,0 1,1 0,1 1,1 0,0 0,1 1,1 0,1 1,0-1,2 1,-5 37,8-45,1 1,0-1,1 0,0 1,1-1,0 0,0 0,2 0,-1-1,1 1,1-1,0 0,0 0,1 0,1-1,-1 0,1 0,1 0,0-1,0-1,0 1,1-1,0 0,1-1,-1 0,1-1,0 0,14 5,6 1,0-2,1 0,56 6,97-3,-65-13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5:59.1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31 191,'-3'-2,"0"-1,0 0,1 0,-1-1,1 1,0-1,0 1,0-1,0 1,1-1,0 0,0 0,0 0,0 0,0 0,1 0,-1 0,1 0,0 0,1 0,-1 0,1 0,-1 0,3-5,-1 4,0 0,0 0,0 0,1 0,0 1,0-1,0 1,0 0,1 0,0 0,0 0,0 0,0 1,0 0,1 0,-1 0,10-3,-5 2,0 1,1 0,0 1,-1 0,1 0,0 1,0 0,12 1,-18 0,-1 1,1-1,-1 0,1 1,-1 0,0 0,1 0,-1 0,0 1,0-1,1 1,-1 0,-1 0,1 0,0 0,0 0,-1 1,1-1,-1 1,0-1,0 1,0 0,0 0,0 0,-1 0,3 6,-2-2,-1 0,0 0,0 1,-1-1,1 0,-2 0,1 0,-1 1,0-1,0 0,-1 0,0 0,0 0,-1-1,0 1,0-1,-7 12,-7 7,-1-1,-40 42,31-35,16-17,11-14,0 0,0 0,0 1,0-1,0 0,0 0,0 0,0 0,0 0,0 0,0 0,0 0,0 0,0 0,0 1,0-1,0 0,0 0,0 0,0 0,0 0,0 0,0 0,0 0,0 0,0 0,0 1,0-1,0 0,0 0,0 0,0 0,0 0,0 0,0 0,1 0,-1 0,0 0,0 0,0 0,0 0,0 0,0 0,0 0,0 0,0 0,0 0,1 0,-1 0,0 0,0 0,0 0,0 0,0 0,0 0,0 0,0 0,0 0,0 0,1 0,-1 0,0 0,0 0,0 0,0 0,0 0,26-16,13-19,-1-2,-2-2,-1-1,-3-1,46-75,-68 102,-16 29,-3 8,-98 337,82-259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5:59.4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466 1,'0'8,"0"10,0 11,0 7,-8 7,-11 4,-10 9,-16 4,-17 7,-21 9,-29-2,5-12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5:48.3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655 129,'4'-36,"-3"29,0 0,0 1,-1-1,1 0,-3-12,2 17,-1 0,1 0,-1 0,0 0,1 1,-1-1,0 0,0 1,0-1,-1 0,1 1,0 0,-1-1,1 1,-1 0,1-1,-1 1,1 0,-1 0,0 0,0 1,1-1,-1 0,-4 0,0-1,-1 1,0 0,1 0,-1 1,0 0,0 0,1 1,-1 0,0 0,-11 4,-1 1,0 1,-27 14,11-1,1 2,1 1,1 1,1 2,2 1,0 2,2 0,1 2,1 1,2 1,2 1,0 0,3 2,1 1,-15 44,26-63,1 1,1 0,1 0,0 0,0 24,3-35,1 0,-1 0,1 0,1 0,0-1,0 1,0 0,1-1,0 1,1-1,0 0,0 0,0-1,1 1,5 6,0-4,0 0,1 0,0-1,0 0,0-1,1-1,0 0,1 0,-1-1,1-1,15 4,19 2,85 7,-51-11,1-4,0-4,143-21,-96-1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5:48.7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319 24,'-11'-1,"0"1,0 1,-1 0,1 0,1 1,-1 1,0 0,0 0,1 1,0 0,0 1,0 0,0 1,1 0,0 0,0 1,0 0,1 1,0 0,-11 15,5-2,1 1,1 1,1 0,1 0,1 1,1 1,1-1,-5 38,11-57,0 0,1 0,-1-1,1 1,1 0,-1 0,1 0,-1 0,1 0,1 0,-1-1,5 10,-4-11,0 1,1-1,-1 0,1 0,0 0,0 0,1 0,-1-1,0 1,1-1,-1 0,1 0,0 0,0-1,6 3,8 1,0-1,0 0,0-1,1-1,-1-1,0-1,1 0,-1-2,1 0,-1 0,0-2,0 0,18-8,-26 9,-1-1,0 0,0 0,0-1,-1 0,1-1,-1 0,-1 0,1-1,-1 0,0 0,-1-1,1 1,-1-2,-1 1,0 0,0-1,-1 0,0 0,0-1,-1 1,0-1,-1 0,0 1,1-16,-2 12,0-1,-1 0,0 0,-1 0,-1 1,0-1,-1 0,-1 1,0 0,0 0,-1 0,-1 0,0 1,-1 0,0 0,-15-18,-16-6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5:49.1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95,'1'11,"0"-1,1 1,0-1,7 19,5 30,-13-40,0 0,-1-1,-1 1,-1-1,-1 1,0-1,-1 0,-1 0,-13 29,13-37,4-13,9-18,11-16,1 0,2 1,1 2,35-41,-37 51,1 1,2 1,0 1,1 1,1 1,35-20,-49 32,1 1,0 0,26-7,-36 12,0 0,0 0,0 1,0-1,0 1,0 0,0 0,0 0,0 0,0 1,0-1,0 1,0 0,0 0,0 0,0 0,-1 0,1 0,0 1,-1 0,1-1,-1 1,1 0,2 4,-1-1,-1 0,1 0,-1 1,-1-1,1 1,-1 0,0-1,0 1,0 0,-1 1,0-1,-1 0,1 0,-1 0,-1 10,-2 10,0 0,-12 37,10-40,-6 36,11-59,0 1,0 0,-1-1,1 1,0 0,0-1,0 1,0 0,0-1,0 1,0 0,0-1,0 1,0 0,1-1,-1 1,0-1,0 1,0 0,1-1,-1 1,0-1,1 1,-1 0,1-1,-1 1,0-1,1 0,-1 1,1-1,-1 1,1-1,0 0,-1 1,1-1,-1 0,1 1,0-1,-1 0,1 0,0 0,28-9,7-9,65-47,-66 41,60-31,-87 51,0 1,0 0,0 0,1 1,-1 0,1 0,15 0,-21 2,0 0,0 0,0 0,0 1,0-1,1 1,-2 0,1 0,0 0,0 0,0 1,0-1,-1 1,1 0,-1 0,1-1,-1 2,0-1,1 0,-1 0,0 1,-1-1,1 1,1 2,1 3,-1 0,0 1,-1-1,1 0,-2 1,1-1,-1 1,-1 0,1-1,-2 13,-3 12,-8 42,11-73,-43 162,23-98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5:49.6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211 458,'0'-2,"0"0,0 0,1 0,-1 0,0 0,1 0,0 0,0 0,-1 0,1 0,0 1,1-1,-1 0,0 1,0-1,1 0,-1 1,1 0,1-2,-3 3,0 0,1-1,-1 1,0 0,0 0,0 0,1 0,-1 0,0 0,0 0,1 0,-1-1,0 1,0 0,1 0,-1 0,0 0,0 0,1 0,-1 0,0 0,0 1,1-1,-1 0,0 0,0 0,1 0,-1 0,0 0,0 0,0 1,1-1,-1 0,0 0,0 0,0 0,1 1,-1-1,0 0,0 0,0 0,0 1,0-1,0 0,1 0,-1 1,0-1,0 0,0 0,0 1,0-1,0 0,0 1,0 18,0-18,-15 113,-4 0,-41 133,33-141,13-50,-1 8,-40 106,33-128,16-35,2-11,3-7,0 1,1-1,0 0,1 0,0 1,1-1,3-13,-1 4,28-139,7 3,82-214,-95 306,3 1,51-80,-60 112,2 1,1 0,1 2,1 1,2 1,30-23,-45 40,0 0,1 1,1 0,-1 1,1 0,20-5,-31 10,1 1,0 0,0 0,0 0,0 1,0 0,0-1,0 1,0 1,0-1,0 0,0 1,0 0,0 0,-1 0,1 1,0-1,-1 1,1 0,-1 0,1 0,-1 0,0 0,0 1,0 0,0 0,0-1,4 7,-4-3,1 1,-1-1,0 1,0-1,-1 1,0 0,0 0,-1 0,1 10,-1 6,-2 41,-5-11,-2 0,-2-1,-31 94,-80 143,83-220,6-20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08.1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149 281,'0'-5,"0"0,0 0,-1 0,0 0,0 0,-2-6,3 11,0-1,-1 0,1 0,0 0,-1 1,1-1,-1 0,1 1,-1-1,1 0,-1 1,0-1,1 0,-1 1,0-1,1 1,-1 0,0-1,0 1,0-1,1 1,-1 0,0 0,0-1,0 1,0 0,0 0,1 0,-1 0,0 0,0 0,0 0,0 0,0 1,1-1,-1 0,0 0,0 1,0-1,1 0,-1 1,0-1,-1 2,-7 3,1 2,0-1,0 1,0 0,1 0,0 1,1 0,-11 15,13-17,0 0,1 1,-1-1,1 1,0 0,1 0,0 0,0 0,0 0,1 0,0 0,0 1,1 7,0-11,1-1,0 1,0-1,0 1,0 0,0-1,1 0,0 1,-1-1,1 0,0 0,1 0,-1 0,0 0,1 0,5 3,-4-2,2-1,-1 0,0-1,0 1,1-1,0 0,-1 0,1-1,9 2,4-2,-1 0,0-1,1-1,-1-1,32-6,-33 4,0-1,0 0,-1-1,1 0,23-14,-36 18,0 0,-1-1,1 1,-1-1,1 1,-1-1,0 0,0 0,0-1,-1 1,1-1,-1 1,0-1,0 0,0 0,0 0,-1 0,1 0,-1 0,0 0,-1 0,1-1,-1 1,1 0,-1 0,-1-1,1 1,-1-6,-1 4,0 1,0 0,-1-1,0 1,1 0,-2 0,1 1,-4-6,4 7,0-1,0 0,0 0,0 0,1-1,0 1,0-1,0 1,0-1,-1-7,3 10,0 1,0 0,0 0,0-1,0 1,1 0,-1 0,0 0,1-1,-1 1,1 0,-1 0,1 0,-1 0,1 0,0 0,-1 0,1 0,0 0,0 0,0 0,0 0,0 0,0 1,0-1,1 0,35-13,-33 13,80-19,114-12,-129 24,1-3,-2-3,81-27,-144 39,29-13,-33 14,0 1,0 0,0-1,0 0,0 1,0-1,0 0,0 1,0-1,0 0,-1 0,1 0,0 0,-1 0,1 0,0 0,-1 0,1 0,-1 0,0 0,1 0,-1 0,0-2,0 2,0 0,-1 0,1 0,-1 0,0 0,1 0,-1 1,0-1,0 0,1 0,-1 1,0-1,0 1,0-1,0 1,0-1,0 1,0-1,0 1,0 0,0-1,0 1,0 0,-2 0,-28-3,26 2,0 1,0 0,-1 1,1-1,0 1,0 0,-1 0,1 1,0-1,0 1,0 0,1 1,-1-1,0 1,1 0,0 0,-1 0,1 1,1-1,-1 1,0 0,1 0,0 0,0 1,0-1,0 1,1 0,0 0,0-1,0 2,1-1,-1 0,1 0,0 0,0 6,1 4,0-1,1 1,1 0,0-1,1 0,0 0,1 0,10 23,9 11,29 48,-14-30,-35-60,14 25,-1 0,-2 0,-1 2,11 40,-22-64,0 0,-1 0,0 0,0 0,-1 0,0 0,0 0,-1 0,-1 0,1 0,-2 0,1 0,-1-1,0 1,-1-1,0 0,0 0,-1 0,0-1,0 1,-9 9,9-13,1 1,-1-1,0 0,0 0,0 0,-1-1,1 0,-1 0,0 0,0-1,0 0,-7 2,9-3,1-1,-1 0,1 1,-1-1,1-1,-1 1,1 0,-1-1,1 0,-1 0,1 0,0 0,-1 0,1-1,0 1,0-1,0 0,0 0,0 0,0 0,1-1,-1 1,-3-6,1 2,1-1,0 0,0 0,0 0,1 0,0-1,0 0,1 1,-3-17,3 5,0-2,2-34,6-18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5:50.3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460 197,'4'-33,"-3"30,0-1,-1 1,1-1,-1 1,0-1,0 1,0-1,0 1,-1-1,1 1,-1-1,0 1,0-1,0 1,-2-5,0 4,1-1,-1 0,0 1,0 0,0-1,-1 1,1 1,-1-1,0 0,0 1,-1 0,1 0,-1 0,1 0,-10-3,7 4,0 0,0 1,1 0,-1 0,0 1,0 0,0 0,0 0,0 1,1 0,-8 2,-2 2,0 0,0 1,1 1,0 1,0 0,1 1,0 0,1 1,-17 15,11-6,1 0,1 1,-21 32,32-43,0 1,1 0,0-1,1 2,0-1,0 0,1 1,0 0,1 0,-1 20,3-28,0 1,0-1,0 1,1-1,-1 1,1-1,0 0,0 1,0-1,0 0,1 0,0 0,-1 0,1 0,0 0,0 0,0 0,1-1,-1 1,1-1,-1 0,1 1,0-1,0 0,0-1,0 1,0-1,1 1,4 1,2-1,0 0,0-1,0 0,0 0,0-1,0 0,0-1,0 0,12-4,0 0,-1-2,-1 0,1-1,-1-1,-1-1,0-1,0-1,-1 0,19-17,-3-2,0-2,-3-1,35-48,-61 75,43-51,-44 54,1 0,-1 0,0 0,1 1,0-1,0 1,0 0,0 1,0-1,7-1,-10 4,1-1,-1 1,0 0,1 0,-1 0,1 0,-1 1,0-1,0 1,1-1,-1 1,0 0,0 0,1 0,-1 0,0 0,0 0,0 0,-1 1,1-1,0 1,0 0,-1-1,1 1,-1 0,1 0,1 3,2 4,1 1,-1 0,0 0,4 16,-2 1,-2 0,0 0,-2 1,-1 0,-3 54,0 5,1-85,0-1,0 1,0 0,0 0,1-1,-1 1,0 0,1-1,-1 1,1 0,-1-1,1 1,1 1,-1-3,0 0,-1 0,1 0,0 0,0 0,0-1,0 1,-1 0,1-1,0 1,0 0,-1-1,1 1,0-1,0 1,-1-1,1 0,-1 1,1-1,0 0,-1 1,1-1,-1 0,0 0,1 1,-1-1,1-1,95-147,5-7,-101 155,17-21,1 0,38-36,-52 54,0 0,0 0,1 1,-1-1,1 1,0 0,0 1,0-1,0 1,1 0,-1 0,0 1,1 0,0 0,-1 0,1 0,-1 1,1 0,0 0,-1 0,8 2,-8 0,0 1,0-1,0 1,-1 0,1 0,-1 0,0 1,0-1,0 1,0 0,0 0,-1 0,0 1,5 8,4 10,18 47,-11-24,-9-22,2-1,1 0,0-1,2 0,21 24,-29-39,0 0,1 0,0 0,0-1,0 0,1-1,0 0,0 0,0-1,1 0,0 0,0-1,-1-1,2 0,-1 0,12 0,-2-2,0-1,-1-1,0 0,1-2,-1 0,0-1,-1-1,1-1,-1-1,-1 0,0-2,0 1,0-2,15-13,-14 10,0-1,-1-1,-1-1,-1 0,0-1,-1 0,-1-1,-1-1,-1 0,-1 0,13-34,-22 49,1-1,-1 1,0 0,0 0,0-1,-1 1,0 0,0-1,0 1,-1 0,0-1,-2-7,2 10,0 1,0 0,0-1,-1 1,1 0,-1 0,1 0,-1 0,0 1,0-1,0 0,0 1,0-1,0 1,0 0,0-1,-1 1,1 0,0 0,-1 1,1-1,-1 0,1 1,-1 0,1-1,-1 1,1 0,-4 1,-6 0,1 1,-1 0,1 1,-1 0,1 1,0 0,0 1,1 0,-1 1,1 0,0 0,1 1,0 1,0-1,-9 11,-2 2,2 1,0 1,1 0,2 1,-19 35,27-43,0-1,1 1,1 0,0 1,1-1,1 1,0 0,0 25,3-35,0 0,0 0,1 0,0 0,0 0,0 0,1 0,0-1,0 1,1-1,-1 1,1-1,0 0,1 0,-1 0,1 0,0-1,0 0,0 1,1-1,0-1,-1 1,1-1,1 0,8 5,1-3,-1 0,24 6,30 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6:00.6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153 283,'-7'0,"0"-1,0 1,0-1,1-1,-10-2,13 3,0 0,1 0,0 0,-1 0,1 0,0-1,-1 1,1-1,0 1,0-1,0 0,0 0,1 0,-1 0,-2-5,3 6,1-1,0 1,-1 0,1-1,0 1,0-1,0 1,0-1,0 1,1 0,-1-1,0 1,1-1,-1 1,1 0,-1-1,1 1,0 0,-1 0,1-1,0 1,0 0,0 0,0 0,0 0,0 0,0 0,1 0,-1 0,2 0,39-24,-29 20,1 0,-1 0,1 1,-1 1,1 0,0 1,0 1,0 0,1 1,-1 0,0 1,0 1,14 3,-20-3,-1 0,1 0,-1 1,0 0,0 1,0-1,0 1,-1 1,1-1,-1 1,0 0,0 0,-1 1,0 0,0 0,0 0,-1 1,0-1,0 1,0 0,-1 0,0 1,0-1,2 15,-2-5,-2 1,0-1,0 1,-2 0,0-1,-1 1,-1-1,-1 1,0-1,-1-1,-1 1,-1 0,0-1,-18 28,1-7,-1-1,-2-1,-1-1,-60 54,67-68,-1-2,-1 0,0-1,-38 19,58-34,0 0,0-1,1 0,-1 0,0 0,0 0,0 0,-1 0,1-1,0 1,0-1,0 0,0 0,-1 0,1 0,0-1,-5-1,7 2,0-1,1 1,-1-1,0 0,1 1,-1-1,0 0,1 1,-1-1,1 0,-1 0,1 1,0-1,-1 0,1 0,0 0,-1 0,1 0,0 0,0 1,0-1,0-1,0-2,0 0,1 1,-1-1,1 1,0-1,0 1,0-1,2-4,5-6,0-1,0 1,1 0,21-24,53-46,-34 37,32-35,141-148,-167 166,83-123,-134 182,19-36,-22 40,0-1,-1 0,1 1,0-1,-1 0,1 0,-1 0,1 0,-1 1,0-1,0 0,0 0,0 0,0 0,-1 0,1 0,0 0,-2-1,2 2,-1 0,0 0,1 1,-1-1,0 0,0 1,1-1,-1 1,0-1,0 1,0-1,0 1,0-1,0 1,0 0,0 0,0 0,0-1,0 1,0 0,0 0,0 0,0 0,0 1,0-1,0 0,0 0,0 0,0 1,0-1,-1 1,-33 17,19-7,0 1,2 1,-1 0,1 1,1 1,1 0,0 1,1 0,0 0,-13 32,13-25,2 0,0 0,2 1,1 0,0 0,2 1,1-1,0 29,3-41,0 1,1-1,1 1,0-1,1 0,0 0,1 0,0 0,1-1,1 1,-1-1,2 0,0-1,0 0,13 15,-10-16,0 1,1-2,0 1,1-1,0-1,0 0,1-1,0 0,0-1,0-1,0 0,1 0,22 2,-18-4,0-1,1 0,-1-1,0-2,0 1,1-2,-1-1,-1 0,1-1,-1-1,22-10,14-14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6:01.0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1 103,'0'-8,"8"-11,10-2,11-6,7 3,-1 20,-8 20,-7 22,-8 22,-14 7,-6 2,-2-4,8-12,13-24,13-8,10-9,0-5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6:01.3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1 469,'4'4,"0"-1,1 0,-1 0,1 0,0-1,0 1,0-1,1 0,-1-1,0 1,1-1,-1 0,1-1,-1 1,1-1,7-1,11-1,0 0,33-9,-55 10,79-18,-1-4,-1-3,-1-4,139-76,-180 85,41-34,-67 46,0 0,0-1,-1 0,-1-1,0 0,0 0,8-16,-15 24,0 0,-1-1,1 1,-1 0,0 0,0-1,0 1,0-1,-1 1,0-1,1 1,-1-1,0 1,-1-1,1 1,-2-5,1 5,0 1,0 0,0-1,-1 1,1 0,-1 0,1 0,-1 0,0 0,0 0,0 1,0-1,0 1,0-1,0 1,-1 0,1 0,0 0,-1 0,1 0,-1 0,-2 0,-8-1,1 1,0 0,0 1,-1 0,1 1,0 0,0 1,0 0,0 1,0 0,0 1,1 1,-1 0,-18 11,7-2,0 1,1 0,1 2,0 1,-32 35,35-30,0 1,1 0,1 1,1 1,-18 46,25-51,0 0,2 1,1 0,0 0,2 0,0 0,1 44,3-57,0 1,0-1,1 0,0 0,1 0,-1 0,2-1,-1 1,2-1,-1 0,10 14,-9-16,0-1,0 0,0 0,0 0,1-1,-1 0,1 0,1-1,-1 1,0-1,1 0,-1-1,1 0,0 0,13 2,-1-3,-1-1,0 0,0-1,0-1,1-1,32-10,28-11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6:01.7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1 132,'0'-10,"0"0,1 0,0 0,1 0,0 0,6-17,-7 26,0-1,-1 0,1 0,0 1,0-1,0 1,0-1,0 1,1-1,-1 1,0-1,1 1,-1 0,1 0,-1 0,1 0,0 0,-1 0,1 0,0 0,0 1,-1-1,1 1,0-1,0 1,0 0,0 0,0 0,-1 0,1 0,0 0,0 0,0 1,0-1,0 0,-1 1,1 0,0-1,0 1,-1 0,1 0,0 0,1 2,0-1,1 0,-1 1,0-1,0 1,0 0,0 0,-1 0,1 0,-1 1,0-1,0 1,0-1,0 1,0 0,-1 0,0 0,0 0,0 0,0 0,0 8,0 7,-1 1,-1-1,-4 25,0-4,4-31,1 0,0 0,3 18,-3-26,0 0,0 0,0 0,0 0,0 0,0 0,0 0,1 0,-1 0,0 0,1 0,-1 0,1 0,-1-1,1 1,-1 0,1 0,0-1,-1 1,1 0,0-1,0 1,-1 0,1-1,0 1,0-1,0 1,0-1,0 0,0 1,0-1,0 0,0 0,0 0,0 0,0 1,-1-1,1-1,0 1,0 0,0 0,0 0,0 0,0-1,0 1,0 0,0-1,0 1,0-1,1 0,19-13,0-1,-1-1,-1-1,31-34,-16 16,124-124,-140 148,-18 11,1 0,-1 0,0 0,0 0,1 0,-1 0,0 1,0-1,1 0,-1 0,0 0,0 0,0 1,1-1,-1 0,0 0,0 0,0 1,0-1,0 0,1 0,-1 1,0-1,0 0,0 0,0 1,0-1,0 0,0 0,0 1,0-1,0 0,0 1,0-1,0 0,0 0,0 1,-9 37,8-35,-19 67,4 0,3 1,3 1,-1 81,9-83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6:02.1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193 1,'8'8,"3"10,-1 19,-10 11,-13 13,-13 12,-9 10,-7-1,-12 1,3-13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6:02.5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0 465,'1'-4,"-1"0,1 0,0 0,0 0,0 0,1 0,-1 0,1 1,0-1,0 0,0 1,1 0,-1-1,1 1,0 0,0 0,0 0,0 1,0-1,1 1,-1 0,1 0,4-2,7-4,1 1,0 1,1 1,20-5,18-1,0 3,0 3,111 2,-153 3,-1 1,0 0,0 1,0 1,-1 0,1 0,-1 1,1 1,15 8,-21-10,-2 1,1-1,0 1,-1 0,0 0,0 0,0 1,0 0,-1-1,1 1,-1 0,-1 1,1-1,-1 0,0 1,0 0,0-1,-1 1,0 0,0 0,0 9,-1-1,-1-1,-1 1,0 0,0-1,-1 0,-1 1,-1-1,0-1,-8 17,-9 11,-37 52,14-27,-2-1,-57 57,60-84,44-36,-1 0,0 0,0-1,0 1,0-1,0 1,0-1,1 1,-1-1,0 1,-1-1,1 0,0 0,0 1,0-1,0 0,0 0,0 0,0 0,0 0,-1 0,1-1,1 0,-1 0,1 0,0 0,0 0,-1 0,1 0,0 0,0 0,0 0,0 0,0 1,0-1,0 0,0 0,1 0,-1 0,0 0,1 0,-1 0,0 0,1 0,0-1,12-23,0-1,2 2,0 0,2 1,27-29,-8 8,96-120,285-393,-381 494,-28 40,-14 27,-18 35,7-2,2 1,1 1,2 1,-12 72,20-84,1-1,1 0,2 1,1 0,1-1,1 0,1 1,10 32,-9-47,-1-1,1 0,1-1,0 1,1-1,0-1,1 1,0-1,1 0,16 14,-9-11,0-1,1-1,0 0,1-1,0-1,22 7,27 7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6:03.2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8 169,'0'9,"0"0,0 0,1 0,0 0,1 0,0-1,0 1,1 0,5 10,-6-16,0 1,1-1,0 0,-1 1,1-1,0 0,0-1,1 1,-1-1,1 1,-1-1,1 0,0 0,-1-1,1 1,0-1,0 0,0 0,0 0,1 0,-1-1,5 1,8-1,-1-1,0 0,0-2,0 1,0-2,0 0,-1-1,18-8,-11 4,0-2,0 0,-2-2,37-28,-50 35,0 0,-1-1,0 0,0 0,-1 0,0-1,0 0,-1 0,0 0,4-13,-6 18,-1 0,0 0,-1 0,1 0,-1 0,1 0,-1-1,0 1,0 0,0 0,-1 0,1 0,-1 0,1-1,-1 1,0 0,-1 0,1 0,0 1,-1-1,1 0,-1 0,0 1,0-1,0 1,0 0,-1 0,1-1,0 1,-1 1,0-1,-3-2,1 2,-1 0,0 0,1 0,-1 1,0 0,0 0,0 1,0-1,0 1,0 0,0 1,0 0,0 0,0 0,1 0,-1 1,-10 4,1 1,1 0,0 0,0 1,0 1,-19 17,9-3,2 1,0 2,1 0,2 1,1 1,1 0,1 2,2 0,-12 35,20-51,1 1,1 0,1 0,0 0,1 0,0 0,1 16,1-24,1-1,-1 0,1 1,1-1,-1 0,1 0,0 0,0 0,1 0,-1 0,1 0,1-1,-1 1,1-1,0 0,0 0,1-1,-1 1,8 4,-2-2,1-1,0 0,0-1,0 0,1-1,-1 0,1-1,0 0,0-1,0 0,0-1,21-1,-6-1,1-1,-1-2,0-1,40-13,23-13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6:03.6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0 202,'2'-15,"1"0,0 0,0 0,2 1,0-1,1 1,0 0,1 1,15-24,-20 35,-1-1,1 1,-1 0,1 0,0-1,0 1,0 0,0 1,0-1,1 0,-1 1,0-1,1 1,-1-1,1 1,0 0,-1 0,1 1,0-1,0 0,-1 1,1 0,0-1,0 1,3 1,-3-1,0 1,-1 0,1 0,-1 1,1-1,-1 0,1 1,-1-1,0 1,0 0,0 0,0 0,0 0,0 0,0 0,0 1,-1-1,0 1,1-1,-1 1,0-1,0 1,0 0,0-1,-1 1,1 3,1 3,-1-1,-1 1,1 0,-2-1,1 1,-1 0,0-1,-1 1,-3 11,-5 8,-19 39,20-50,1 1,1 0,0 0,2 1,-5 21,10-39,-1 0,1 1,0-1,0 1,-1-1,1 1,0-1,1 1,-1-1,0 1,0-1,0 1,1-1,-1 1,1-1,-1 0,1 1,0-1,0 0,-1 1,1-1,0 0,0 0,0 0,0 0,2 1,-1-1,0 0,0-1,0 1,0-1,1 0,-1 1,0-1,0 0,0-1,1 1,-1 0,0-1,0 1,0-1,4-1,7-3,1-1,-1-1,-1 0,17-12,7-10,0-2,46-52,52-76,-130 154,21-24,-17 25,-7 8,-8 13,-11 17,1 0,2 0,2 2,1 0,1 0,-6 45,5 47,10-77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6:04.0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183 0,'0'8,"0"11,-8 10,-3 16,1 8,-14 12,-4 10,-4 0,-5 4,4-11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08.5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0,'8'8,"3"3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6:04.4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1 285,'163'10,"-126"-11,0-1,0-2,0-1,0-2,-1-2,0-1,0-2,-1-1,49-27,-72 33,-1-1,-1 1,1-2,-2 1,1-2,10-12,-18 20,0-1,0 0,0 0,-1 0,1 0,-1 0,0 0,1 0,-1-1,-1 1,1 0,0-6,-1 6,0 1,-1 0,1 0,-1 0,1 0,-1 0,0 0,0 0,0 0,0 0,0 0,0 0,-1 0,1 1,0-1,-1 0,0 1,1-1,-1 1,0 0,-3-2,-4-2,-1 0,0 0,-1 1,1 1,-1 0,1 0,-1 1,0 0,0 1,0 0,-21 2,8 0,1 2,0 1,0 0,-37 14,38-10,1 2,1 0,0 2,0 0,1 1,1 1,0 0,1 2,0 0,1 1,-17 24,21-25,0 1,2 0,0 1,0 0,2 1,0 0,2 0,0 1,1-1,1 1,0 1,2-1,0 21,2-30,1-1,0 1,0-1,2 1,-1-1,1 0,1 0,0 0,0 0,1-1,0 1,0-1,8 9,-3-7,-1-1,2 0,-1 0,1-1,1-1,0 0,0 0,24 10,-6-6,1-1,1-2,0-1,0-1,0-2,1-2,59 0,39-13,-16-9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6:04.8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0 126,'0'-6,"1"1,-1-1,1 1,0 0,0-1,1 1,0 0,0 0,0 0,0 0,1 0,0 0,0 1,0-1,0 1,1 0,0 0,0 0,0 0,0 1,0 0,1 0,0 0,-1 0,7-2,-6 4,-1-1,1 1,-1-1,1 1,0 1,-1-1,1 1,0 0,0 0,-1 0,1 0,0 1,0 0,-1 0,1 0,-1 1,1-1,-1 1,1 0,-1 1,0-1,0 1,0 0,0-1,-1 2,1-1,-1 0,0 1,4 4,-1 1,0 0,0 1,-1-1,0 1,-1 0,0 0,-1 1,0-1,2 12,-1 9,0 56,1 7,-5-91,0 0,1-1,-1 1,1 0,0 0,0 0,0-1,2 5,-2-6,-1 0,1-1,0 1,-1 0,1-1,-1 1,1-1,0 1,-1-1,1 1,0-1,0 1,0-1,-1 0,1 1,0-1,0 0,0 0,0 0,1 1,2-2,-1 0,1 0,0 0,0 0,0-1,-1 1,1-1,-1 0,1 0,-1-1,6-3,39-34,-2-2,50-57,0-1,-57 70,-38 29,0 0,0 1,0-1,1 1,-1-1,0 1,1-1,-1 1,0 0,1 0,-1-1,0 1,3 0,-4 1,1-1,-1 0,1 1,0-1,-1 0,1 1,-1-1,1 0,-1 1,1-1,-1 1,0-1,1 1,-1-1,0 1,1 0,-1-1,0 1,1-1,-1 1,0 0,0-1,0 1,0 0,0-1,0 1,0-1,0 1,0 1,-1 26,0 0,-3 0,-9 42,-5 39,10 178,9-202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6:05.9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366 396,'-1'-7,"0"0,-1 1,1-1,-1 0,0 1,-5-10,-6-21,11 26,0 1,0 0,-1 0,0 0,-7-14,8 22,1-1,0 1,-1 0,0 0,1 0,-1 0,0 0,0 0,0 0,0 1,0-1,-1 1,1-1,0 1,-1 0,1 0,-1 0,1 0,-1 0,0 1,1-1,-6 1,1 0,0 1,1-1,-1 2,0-1,0 1,0 0,1 1,-1-1,1 1,0 0,0 1,0 0,0 0,-7 6,0 1,1 1,0 0,0 1,-17 25,18-20,0 1,1 0,1 1,1 0,1 0,0 1,-4 26,9-35,1 0,0 0,1 0,0 1,0-1,4 14,-3-19,1 0,0 0,0 0,1 0,-1-1,2 1,-1-1,1 0,0 0,0 0,7 6,-4-5,0-1,1-1,0 0,1 0,-1 0,1-1,0 0,0-1,0 0,0 0,0-1,1 0,-1-1,1 0,0 0,9-1,7-1,0-1,-1-1,1-1,44-13,-52 11,0-1,0 0,0-2,-1 0,0 0,0-2,-2 0,1-1,-1-1,-1 0,0-1,-1 0,-1-1,0-1,-1 0,0 0,-2-1,0 0,-1-1,0 0,-2-1,0 1,-1-1,-1 0,0 0,-2-1,0 1,-1 0,-2-1,1 1,-2-1,-1 1,-5-23,5 32,-1 0,0-1,0 1,-1 1,0-1,-1 1,0 0,0 0,-1 0,0 1,-1 0,0 1,0-1,-1 1,1 1,-14-8,15 10,-1 1,0 0,0 0,0 0,0 1,0 0,-1 1,1 0,-1 0,1 0,-1 1,1 1,-1 0,1 0,0 0,-1 1,1 0,0 1,0 0,0 0,-9 5,8-3,1 1,-1 0,1 0,0 0,0 1,1 0,0 1,0 0,1 0,-11 17,15-22,1 0,-1 0,1 0,0 1,0-1,0 0,0 0,0 1,1-1,-1 1,1-1,0 1,0-1,0 0,1 1,-1-1,1 1,0-1,0 0,0 0,0 1,1-1,-1 0,1 0,0 0,0 0,0-1,0 1,0 0,1-1,-1 1,1-1,-1 0,1 0,3 2,3 1,0 0,1 0,-1-1,1 0,0-1,0 0,0 0,0-1,20 1,-1-2,0-1,40-5,-20-2,-1-2,0-2,65-25,132-66,-224 92,-5 3,-3 1,1 0,0 0,0 1,27-5,-38 9,0 1,-1 0,1-1,0 1,-1 0,1 1,0-1,-1 0,1 1,0 0,-1-1,1 1,-1 0,1 0,-1 0,1 1,-1-1,0 1,0-1,0 1,0 0,0-1,0 1,0 0,0 0,-1 1,1-1,-1 0,1 1,-1-1,0 0,0 1,1 2,1 7,-1 0,0-1,1 23,-3-25,1 0,0 1,0-1,1 0,0 0,0-1,7 17,-7-23,-1 0,0 0,0 0,1-1,-1 1,1 0,-1-1,1 1,0-1,0 1,0-1,0 0,0 1,0-1,0 0,0-1,0 1,0 0,0 0,1-1,-1 0,0 1,1-1,-1 0,0 0,1 0,-1 0,0-1,0 1,1-1,-1 1,0-1,0 0,4-2,6-2,-1-1,0 0,-1-1,1 0,9-9,18-18,33-25,-65 54,1 1,0 0,0 0,0 0,1 1,-1 0,1 1,14-3,-17 4,0 1,0 0,0 1,0-1,0 1,0 0,0 0,0 1,0 0,0-1,-1 1,7 4,8 6,29 22,-8-5,-10-11,0-2,0-1,2-2,0-1,0-1,1-2,38 6,-4-5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6:06.3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97 8,'-2'-7,"-3"12,-6 19,7-11,1 1,1-1,0 1,1 0,0 0,1 0,1 0,3 20,-1-14,1 0,1-1,1 0,0 0,13 25,-14-35,1 0,0 0,0-1,1 0,0 0,0 0,1-1,0-1,0 1,1-1,0 0,15 7,9 1,1 0,48 11,30 12,-96-31,-1 1,0 1,-1 1,0 0,0 0,15 16,-26-23,0 0,-1 1,1 0,-1-1,0 1,1 0,-1 0,-1 0,1 1,0-1,-1 0,1 1,-1-1,0 1,0-1,-1 1,1 0,-1-1,0 1,0 0,0-1,0 1,0 0,-1-1,0 1,0-1,0 1,0-1,0 1,-1-1,1 0,-1 0,0 1,0-1,-3 3,-3 2,1-1,-1 1,0-2,0 1,-1-1,0-1,0 1,-1-2,1 1,-1-1,0-1,-16 5,-15 1,-72 7,113-16,-40 3,-51-1,75-2,-1-2,1 0,-1-1,1 0,-26-10,37 12,1-1,0 0,0 0,0 0,0 0,0 0,0-1,1 0,-1 0,1 0,0 0,0 0,0-1,0 1,1-1,-1 0,1 0,0 0,0 0,-2-5,0-28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6:06.6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200 0,'-9'1,"0"-1,0 1,0 0,0 1,0 0,0 1,0 0,1 0,-1 1,1 0,0 0,0 1,1 0,-1 0,1 1,0 0,1 1,-12 12,14-14,0 1,1 0,-1 0,1 0,0 0,1 0,0 1,0-1,0 1,0 0,1 0,0-1,1 1,0 0,0 0,0 0,1 0,0-1,0 1,0 0,1-1,0 1,1-1,-1 1,6 7,-2-4,2 0,-1-1,1 1,0-2,1 1,0-1,0-1,1 1,0-2,1 1,-1-1,1-1,0 0,13 4,-11-5,0 1,0-2,1 0,0-1,-1 0,1-1,0 0,0-1,0-1,-1 0,1-1,15-4,-24 5,0 0,0-1,-1 0,1 0,-1 0,1-1,-1 0,0 1,0-1,0-1,-1 1,1-1,-1 1,1-1,-1 0,-1 0,6-8,-6 6,0-1,0 1,-1 0,1 0,-1-1,-1 1,1-1,-1 1,0 0,-1-1,1 1,-3-9,-1 0,0 1,-1 0,0 0,-1 0,-1 1,0 0,-1 0,0 1,-1 0,0 0,-14-13,-22-9,2 10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6:07.0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67 81,'0'-7,"0"-12,0-10,0 9,0 14,0 25,0 26,0 20,-8 24,-3 12,0 5,3 1,-6-10,-1-21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6:07.4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0 438,'5'-5,"-1"-1,0 0,0 0,0 0,3-8,11-18,128-148,-115 148,1 0,1 2,41-28,-67 53,0 1,0-1,0 1,0 1,12-4,-18 6,0 1,1-1,-1 1,0 0,0 0,1-1,-1 1,0 0,0 0,1 0,-1 1,0-1,0 0,1 0,-1 1,0-1,0 0,0 1,0-1,1 1,-1 0,0-1,0 1,0 0,0 0,0-1,-1 1,1 0,0 0,0 0,0 0,-1 0,1 0,-1 1,1-1,-1 0,1 0,-1 0,1 0,-1 1,0-1,0 0,0 2,2 20,-1 0,-1 0,-1 0,-1 0,-6 27,2-12,0 40,5-67,2 0,-1 1,2-1,-1 0,2 0,-1 0,9 21,-10-29,1 0,0 0,-1 0,1 0,0 0,0 0,1 0,-1-1,1 1,-1-1,1 1,0-1,0 0,0 0,0-1,6 4,-4-4,0 1,0-1,0-1,0 1,0 0,0-1,0 0,0-1,0 1,8-2,5-3,-1 0,0-2,0 0,0 0,22-15,7-9,-2-2,-1-2,69-74,-38 36,-73 72,5-4,0-1,1 1,-1 0,8-4,-13 8,0 0,0 1,0-1,-1 1,1-1,0 1,0 0,0-1,0 1,0 0,0 0,0-1,0 1,0 0,0 0,0 0,0 0,0 1,0-1,0 0,0 0,0 0,0 1,0-1,0 0,0 1,0-1,0 1,-1 0,1-1,0 1,0-1,-1 1,1 0,0 0,-1-1,1 1,0 0,-1 0,1 0,-1 0,1 1,2 7,-1 0,0 0,0 1,-1-1,0 1,-1-1,0 1,-1 11,0 21,1-21,2 1,0-1,1 0,12 41,-14-57,1 0,0 0,0 0,1 0,-1 0,1-1,0 1,0-1,1 0,-1 0,1 0,0 0,0-1,0 0,1 1,-1-2,1 1,-1 0,1-1,0 0,0 0,0 0,0-1,1 1,6 0,31-4,-3-7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6:07.9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206 41,'6'-1,"-1"0,0 0,1-1,-1 1,0-1,0 0,7-4,-8 3,7-6,-15 2,-26 1,20 6,0 1,-1 0,1 1,0 0,0 1,0 0,0 0,0 1,1 0,0 1,0 0,0 0,0 1,1 1,0-1,0 1,1 0,-1 1,2 0,-1 0,1 0,0 1,1 0,0 0,1 0,-1 1,2 0,0 0,0 0,0 0,1 0,1 0,0 0,0 1,1-1,0 1,3 13,1-4,2 0,0-1,1 0,1 0,1 0,1-1,0 0,1-1,1 0,18 20,13 10,2-2,52 39,-89-77,5 3,-1 0,0 0,-1 2,0-1,17 25,-27-34,0 0,0-1,0 1,-1 0,1 0,0 0,-1 0,1-1,-1 1,0 0,0 0,1 0,-2 3,1-4,0 0,0 0,-1 0,1 0,0 0,-1 0,1 0,-1 0,1-1,-1 1,0 0,1 0,-1-1,0 1,0 0,1-1,-1 1,0-1,-2 2,-1-1,-1 1,0-1,0 0,0 0,0-1,-1 1,1-1,0 0,-6-1,-15-1,0-2,0 0,1-2,-1 0,1-2,-30-14,51 20,1 1,-1-1,1 0,0-1,0 1,0 0,0-1,0 0,0 0,1 1,-1-2,1 1,0 0,0 0,-3-6,5 7,-1 0,1-1,0 1,0 0,0-1,0 1,0 0,1-1,-1 1,1 0,-1 0,1 0,0-1,0 1,0 0,0 0,0 0,0 0,0 0,1 1,-1-1,1 0,0 0,-1 1,1-1,0 1,3-2,8-6,0 0,1 1,0 1,0 0,30-9,82-15,-89 23,489-99,-516 105,-1 0,1 1,-1 0,1 1,0-1,-1 2,12 1,-18-2,0 1,0 0,0 0,0 0,1 1,-2-1,1 1,0-1,0 1,0 0,-1 0,1 1,-1-1,0 0,0 1,1-1,-2 1,1 0,0 0,0-1,-1 1,0 0,2 6,2 6,-2 1,0 0,-1-1,1 32,-8 69,2-69,1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6:08.3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0 122,'9'-16,"2"-13,-1-10,-1 2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6:08.7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251 953,'1'0,"-1"0,0 0,1 0,-1 0,0 0,0 0,1 0,-1 0,0 0,1 0,-1 0,0 0,1 0,-1 0,0 0,0-1,1 1,-1 0,0 0,0 0,1 0,-1-1,0 1,0 0,1 0,-1 0,0-1,0 1,0 0,0-1,1 1,-1 0,0 0,0-1,0 1,0 0,0-1,0 1,0-1,0 1,0-1,0 0,-1 1,1-1,0 0,-1 1,1-1,-1 0,1 1,-1-1,1 1,-1-1,1 1,-1-1,1 1,-1-1,0 1,1-1,-2 1,-3-3,-1 1,1 0,-1 0,0 1,0-1,1 1,-1 1,0-1,0 1,0 0,0 0,0 1,0 0,0 0,1 0,-7 3,4-2,1 1,-1 0,1 0,0 1,0 0,0 0,1 1,-1 0,1 0,0 0,-10 13,10-9,-1 1,1 0,1 1,0-1,0 1,1 0,0 0,1 0,0 1,1-1,1 1,0 0,0 13,1-18,0 0,1 0,0 0,0 0,1 0,0-1,0 1,0-1,1 1,0-1,0 0,1 0,0 0,0-1,0 1,1-1,-1 0,1 0,1-1,-1 1,0-1,1 0,9 4,-4-3,0-1,0 0,0 0,1-1,-1-1,1 0,-1-1,1 0,0-1,0 0,-1-1,1 0,0-1,-1 0,1-1,-1 0,0 0,0-2,0 1,-1-1,1-1,-1 0,0-1,-1 1,0-2,0 1,0-1,-1-1,0 0,-1 0,0 0,0-1,10-20,-4 0,-1-1,-1 0,-1-1,6-40,12-136,-22 148,18-207,-21 197,-12-126,8 180,-2-1,0 1,-1 0,-1 0,-8-20,11 32,1 1,0 0,-1-1,0 1,0 0,0 0,0 0,-1 0,1 1,-1-1,1 1,-1-1,0 1,0 0,0 0,0 0,-1 0,1 1,0-1,-1 1,1 0,-1 0,1 0,-1 1,1-1,-1 1,0 0,-6 0,5 1,0 1,0 0,0 0,0 0,0 0,0 1,0 0,1 0,-1 0,1 1,0-1,0 1,0 0,1 0,0 1,-1-1,1 1,1-1,-1 1,1 0,-3 8,-3 7,0 1,2 0,1 0,-3 23,4-10,2-1,1 1,1-1,8 48,3-14,22 74,-8-55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08.8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2 404,'-1'58,"3"150,-1-197,0-1,0 1,1-1,1 0,-1 0,2 0,0 0,0 0,0-1,1 1,8 10,-8-14,0 0,1-1,-1 1,1-1,0-1,1 1,-1-1,1 0,-1 0,1-1,1 0,-1 0,0 0,1-1,-1 0,9 0,14 1,0-2,1 0,-1-3,0 0,0-2,0-1,0-2,-1-1,0-1,35-16,18-14</inkml:trace>
  <inkml:trace contextRef="#ctx0" brushRef="#br0" timeOffset="1">284 168,'-8'0,"-3"-8,9-2,13-8,11-1,12-5,15 2,15-4,5 3,-10 6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6:09.0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0 328,'62'-69,"-45"48,0 2,1 0,1 0,24-16,-43 34,0 1,0 0,1-1,-1 1,0 0,1-1,-1 1,0 0,1-1,-1 1,0 0,1 0,-1-1,1 1,-1 0,1 0,-1 0,0 0,1 0,-1 0,1-1,-1 1,1 0,-1 0,1 0,-1 1,1-1,-1 0,0 0,1 0,-1 0,1 0,-1 0,1 1,-1-1,0 0,1 0,-1 1,1-1,-1 0,0 0,1 1,-1-1,0 0,0 1,1-1,-1 1,0-1,0 0,1 1,-1-1,0 1,0-1,0 1,0-1,0 1,0-1,0 0,0 1,0-1,0 1,0 0,-4 30,-2-10,1-1,1 1,1-1,-2 39,5-53,1 0,-1 1,1-1,0 0,1 0,-1-1,1 1,1 0,-1 0,1-1,-1 1,2-1,-1 0,1 0,-1 0,1-1,0 1,1-1,-1 0,1 0,7 5,-4-5,0 0,0 0,0 0,1-1,-1-1,1 1,0-1,0-1,0 1,0-2,-1 1,1-1,0 0,0-1,0 0,0-1,0 0,0 0,-1-1,16-6,7-6,0-2,-2-1,0-1,28-24,29-24,118-85,-170 130,0 2,1 1,1 2,52-18,-80 33,1-1,-1 1,1 0,0 1,-1 0,1 1,0 0,11 1,-15 0,0 0,0 0,-1 0,1 1,0 0,0 0,-1 1,0-1,1 1,-1 0,0 0,0 0,0 1,-1-1,6 7,-4-3,0 0,0 0,-1 0,0 0,-1 1,1-1,-2 1,1 0,-1 0,0 0,0 0,-1 1,0-1,-1 0,0 1,0-1,-1 0,0 0,0 1,-1-1,0 0,0 0,-1 0,0-1,-1 1,-5 9,-15 16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36:09.4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0,'-8'0,"-2"0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2T04:36:24.58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794 12850 0,'0'0'0,"25"0"32,-1-25-17,1 25 1,0 0 0,0-24-1,49 24 1,-49 24-16,0-24 15,25 25 1,-26 25 0,-24 24-1,-24 25 1,-1-74 0,25 0-1,-25 25 1,0-50-1,50-50 17,49-24-17,1-26 1,24 1 15,-74 74-31,0-24 16,-25 24 15,0 50-15,-25 0-1,-25 24 1,25 26 0,1 24-1,24-50 1,24 1-1,51-25 1,-26-25 0,75-25-16,-74 0 15</inkml:trace>
  <inkml:trace contextRef="#ctx0" brushRef="#br0" timeOffset="582.59">1389 12404 0,'0'0'0,"-25"0"0,25-25 62,25 25-46,25-25-1,-25 25 1,-1 50 0,-24-1-1,0 1-15,0 0 16,0-26 0,25-24 15,0 0-16,0 0 1,0 0 0,-25 25-1,0 25 1,-25-25 15,0-1-15,-25-24-1</inkml:trace>
  <inkml:trace contextRef="#ctx0" brushRef="#br0" timeOffset="1033.45">1736 12949 0,'0'0'16,"25"25"-16,-25 0 31,25-50 0,0 25-31,0-25 16,24 1-1,-24-1 1,0 0 0,-25 0-1,-50 25 1,26 0 0,-26 50-1,0-1 1,25 1-1,1-25-15,48 0 16,-24-1 0,75 1-1,-1 0 1,50-50 0,-99 0-16</inkml:trace>
  <inkml:trace contextRef="#ctx0" brushRef="#br0" timeOffset="1548.55">2109 12553 0,'0'0'0,"0"-25"15,0 0 1,24 25 0,1-25-16,25 25 15,24 25 1,-49 25 15,-25 24-15,0 25-1,-25-49 1,25-25 0,0-50-1,25-25 1,25-24 0,-1-25-1,-24 49 1,-50 75 31,25 0-32,0-1-15,-25 1 16,25 25 15</inkml:trace>
  <inkml:trace contextRef="#ctx0" brushRef="#br0" timeOffset="1783.58">2654 12875 0,'0'0'0</inkml:trace>
  <inkml:trace contextRef="#ctx0" brushRef="#br0" timeOffset="2000.55">2654 13272 0,'0'0'15,"25"25"-15,-50 24 16,25-24-16,0 0 15,-24 25 1,-26-1 0,25 26-1,-24-51-15</inkml:trace>
  <inkml:trace contextRef="#ctx0" brushRef="#br0" timeOffset="2832.77">5185 13371 0,'-25'0'31,"0"0"-31,75 25 78,-1-25-62,1 25-16,-1-50 15,1 25-15,49 0 16,-49 0 0,0 0-1,-26 0 16</inkml:trace>
  <inkml:trace contextRef="#ctx0" brushRef="#br0" timeOffset="3533.28">6053 13024 0,'0'-25'47,"25"25"-16,-25 25-15,0 0 0,0-1-1,-25 1-15,0 25 16,25 0-1,-25-26-15,0 26 16,1-25 15,24 0-15,24-25 15,76-25-15,-1-25-1,-25 1 1,-24-1 0,-50 25-16,25 25 15,-25-25 17,-25 50-17,25 74 1,-50 25-1,1 25 1,-1-25 0,25-74-1,25-1 1,0-24 0,0-50-16</inkml:trace>
  <inkml:trace contextRef="#ctx0" brushRef="#br0" timeOffset="4066.87">6822 13222 0,'0'-24'16,"0"48"-16,0-73 15,25 49-15,-50 25 31,0-1-31,-25 76 32,26-51-32,-26 26 15,25-26 1,0-24-16,25 0 16,-24 0-16,48-75 31,1 25-16,50-99 1,-26 50-16,1-1 16,49-24-1,0 0 1,-74 74 15,0 50-15,-25 0-1,0 24-15,0 26 0,0 49 32,0 25-17,-25-25 1,25-50 0,25-49-1,-25 0 1,0-75-1</inkml:trace>
  <inkml:trace contextRef="#ctx0" brushRef="#br0" timeOffset="4319.28">6822 13446 0,'-25'0'15,"50"0"-15,-75 0 0,50-25 32,25 0-17,0 25-15,49-25 16,26 25 15,-26 0-31,0 0 16,1-25-16</inkml:trace>
  <inkml:trace contextRef="#ctx0" brushRef="#br0" timeOffset="4640.33">7765 13470 0,'24'0'0,"-48"0"16,24-24 15,24 24-15,51 24-1,-50-24-15,24 0 16,26 0-1,-26 0-15,75-24 16,-49 24 0,-26 0-1</inkml:trace>
  <inkml:trace contextRef="#ctx0" brushRef="#br0" timeOffset="4866.32">8013 13694 0,'-25'24'16,"50"-48"-16,-75 73 0,25-49 15,0 0 1,50 0 15,25 0-15,-25 0-16,24 0 15,26 0 1,24 0 0,25-25-1</inkml:trace>
  <inkml:trace contextRef="#ctx0" brushRef="#br0" timeOffset="7031.59">9278 13297 0,'0'-25'15,"0"0"32,25 50-16,-25 0-15,0 0-16,0 24 16,0 26-16,-25-26 15,25 100 1,-25-75-1,25 1-15,0-25 16,-25-1 0,25-24-1</inkml:trace>
  <inkml:trace contextRef="#ctx0" brushRef="#br0" timeOffset="7632.66">10667 13495 0,'0'0'16,"25"0"31,0 0-47,-1 0 15,26 25 1,0-25-16,49 25 15,-25-25 17,-49 0-17</inkml:trace>
  <inkml:trace contextRef="#ctx0" brushRef="#br0" timeOffset="7886.03">10568 13743 0,'-25'0'0,"50"0"16,-75 0-16,75 0 16,0 0-1,24 0-15,26-25 16,49 25-1,0-24 1,-25 24 0,0-25-1,-74 25-15</inkml:trace>
  <inkml:trace contextRef="#ctx0" brushRef="#br0" timeOffset="8241.76">11312 13520 0,'-25'-25'0,"50"50"0,-50-75 15,25 26 17,25 48 14,0-24-46,24 50 16,1-25 0,49 0-1,-49-1 1,-25 1-16,24 0 16,-49 0-16,0 0 15,-99 24 1,-25-24-1,-74 50 17,98-26-17</inkml:trace>
  <inkml:trace contextRef="#ctx0" brushRef="#br0" timeOffset="8500.6">11287 13470 0,'0'0'0,"0"-24"0,0-1 31,0 0-15,0 50 15,0 0-31,0 148 31,0-98-31,-25 24 16,25-49-1</inkml:trace>
  <inkml:trace contextRef="#ctx0" brushRef="#br0" timeOffset="9103.41">12726 13470 0,'0'0'0,"0"-24"31,0 48-15,-25 26-1,25-25-15,-25 49 16,1 50 0,-1 0-1,25-74 1,0-25-1,0-100 17,49-74-17,26-24 1,-1-26 0,1 75-1,-26 75 1,-49 24-1,25 25 1,0 50-16,24 98 31,-49-48-15,25 48 0,0-24-1,-25-49 1,25-50-1,0-50 17</inkml:trace>
  <inkml:trace contextRef="#ctx0" brushRef="#br0" timeOffset="9339.67">12751 13669 0,'-50'0'16,"100"0"-16,-100-25 15,25 25-15,25-25 16,75 25 15,-26 0-31,51-25 16,-51 25-1,26-24-15,24 24 16</inkml:trace>
  <inkml:trace contextRef="#ctx0" brushRef="#br0" timeOffset="9633.71">13619 13495 0,'0'0'0,"25"0"63,0 0-63,24 0 15,-24 0-15,25 0 16,24-25-1,-49 1 1,0 24 0,0 0-1</inkml:trace>
  <inkml:trace contextRef="#ctx0" brushRef="#br0" timeOffset="9843.87">13669 13594 0,'-25'25'16,"50"-50"-16,-100 50 0,75 0 15,-25 0 1,50-25 15,0 0-15,49 0-1,-24-25 1,-25 25-16</inkml:trace>
  <inkml:trace contextRef="#ctx0" brushRef="#br0" timeOffset="10500.43">14289 13446 0,'0'0'0,"-25"0"16,50 0 46,24 0-62,-24-25 16,25 25-16,49-25 15,-49 25 1,-26 0 0,1 0-1</inkml:trace>
  <inkml:trace contextRef="#ctx0" brushRef="#br0" timeOffset="10750.1">14735 13222 0,'0'0'16,"25"0"-16,-25-24 15,0-1 1,0 50 15,0-1-15,0 51-1,0-26 1,0-24-16,0 50 31,0-51-31</inkml:trace>
  <inkml:trace contextRef="#ctx0" brushRef="#br0" timeOffset="11017.69">15083 13297 0,'0'0'0,"24"0"0,-48 25 47,-1 24-31,0 1-16,0 24 15,-74 75 1,49-50-16,1-24 15,-1-1-15,1 25 32,24-24-17,50-75 1</inkml:trace>
  <inkml:trace contextRef="#ctx0" brushRef="#br0" timeOffset="11426.45">15231 13743 0,'0'0'16,"0"-25"15,0 50-15,0 0-1,0 25-15,0 24 32,0-49-32,25 0 15,0-25 1,99-50 0,-25 1-1,-74-1 1,0 25-1,0 25 1,-25 25 0,0 49-1,0 26 1,-25-1 0,-25 0 15</inkml:trace>
  <inkml:trace contextRef="#ctx0" brushRef="#br0" timeOffset="12067.67">12602 12925 0,'-25'-25'15,"0"50"17,1-1-32,-1 1 15,0 25-15,-25 74 31,25-25-31,1 25 16,-26 149-16,0 99 31,26-273-15,-1 75 0,0-75-1,0-49 1</inkml:trace>
  <inkml:trace contextRef="#ctx0" brushRef="#br0" timeOffset="13440.3">12528 13073 0,'0'-24'16,"0"48"-16,0-73 0,0-1 0,24 25 31,-24 1-15,25 24-1,0 0 1,124 0 0,-75 0-1,25 0-15,100 0 32,-75 0-32,0 0 0,149 0 15,0 24 1,24-24-1,26 25 1,-1-50 0,1 50 15,-75-25-15,-124 0-16,-25 0 15,124-25 1,-123 25-1,-26-24 1,-24 24 0,-25 0 15,-1 0-15,1 0-16,-25 49 31,25 26-16,-25-51-15,-25 175 32,-24-100-32,24 100 31,-25 98-15,0-123-1,26 0 1,-26-26-1,25-23 1,-24-1 0,24-75 15,25-24-31,-25-25 16,0 25 15,0-25-16,1 0 1,-1-25-16,-99 25 31,-75-25-15,100 25 0,-149-25-1,0 50 1,-149 0-1,99-25 1,150-25 0,-26 25-16,-149 0 31,175-25-31,-1 25 0,-75-24 16,26-1-1,0 0 1,24 0-1,0 25 17,100-25-32,24 25 15,-74-24 1,0 24 0,25 0-1,0 0 1,49 0-1,25 0 1,0 0 15,1 0-15</inkml:trace>
  <inkml:trace contextRef="#ctx0" brushRef="#br0" timeOffset="15194.94">471 15529 0,'0'0'0,"-24"0"47,24-24-16,0-1 0,24 25-15,1-25 0,0 25-1,0 0-15,0 0 16,-1 0-1,1 25 1,0 0 0,-25 24-1,0 26 1,-25-26 0,25 1-16,-49 24 15,-1-24 1,25 0-1,25-75 32,0 0-31,25 0-16,-25-25 16,25 26-16,24-51 31,1 1-16,-25-1 1,24 1-16,-24 0 31,0 74-15,-25-25 15,-25 74-15,25-24-1,-49 50 1,49-26-16,-25 1 16,25-1-16,0 1 15,25 74 1,24-99 0,-24 0-16,74-25 31,25-50-16</inkml:trace>
  <inkml:trace contextRef="#ctx0" brushRef="#br0" timeOffset="15785.27">843 15008 0,'25'0'16,"-25"-24"31,25 48-1,0 1-30,-25 25 0,25-25-16,-50 24 15,25-24-15,0 0 16,-25 0 0,25 0-1,0-50 32,25 25-47,-25-25 16,25 25-1,-1-25-15,1 0 16,0 25 0</inkml:trace>
  <inkml:trace contextRef="#ctx0" brushRef="#br0" timeOffset="16352.29">1042 15753 0,'0'0'0,"25"0"15,0 0 1,-1 0 0,1 24-1,50-48 1,-26 24-1,-24-25 1,0-25 0,0 50-16,-25-25 15,0-24 1,0 24 0,-50 25-1,25 25 1,0 0-1,1 49 1,-1 0 15,25 1-15,0-25 0,0-1-1,49-24 1,1-50-16,-25 25 15,49-99 1,-24 49-16</inkml:trace>
  <inkml:trace contextRef="#ctx0" brushRef="#br0" timeOffset="16900.46">1439 15281 0,'0'-24'16,"0"-1"-1,25 0-15,-25 0 31,24 25-15,26 25 0,0 0-1,-26 49 1,1 1 0,-25-26-1,0-24 1,0 0 15,0-50-31,25 0 16,-25-24-1,50-26 1,-1 1 0,-49 49-1,25-25 1,-50 75 15,25 0 0,0 0-31,-25 24 16,25-24 0,25 0-16</inkml:trace>
  <inkml:trace contextRef="#ctx0" brushRef="#br0" timeOffset="17253.82">2233 15753 0,'0'0'0,"0"24"94,24-24-79,-24 50-15,25-25 0,-25 25 16,0-26-16,-25 76 31,1-51-31,-1-24 0</inkml:trace>
  <inkml:trace contextRef="#ctx0" brushRef="#br0" timeOffset="20567.73">5061 15405 0,'0'-24'46,"0"73"-30,0-24-16,-25 0 16,25 24-16,0 51 15,0-26 1,0-24 0,0-1-16,-25 26 15,25-50 1</inkml:trace>
  <inkml:trace contextRef="#ctx0" brushRef="#br0" timeOffset="20989.26">5284 15480 0,'0'-25'15,"0"50"-15,25-50 16,-25 0 0,24 25-1,1-25-15,0 25 16,50 50 0,-51-25-1,-24 49 1,0 25-1,-49 75 1,-1-99 0,25-51-1,25 1 1,-25-25 15,50-25-31,50-24 31,-1 24-15,25 0-16,-24 0 16</inkml:trace>
  <inkml:trace contextRef="#ctx0" brushRef="#br0" timeOffset="21566.07">5978 15629 0,'0'-50'31,"0"75"0,-24 24-15,-1 1-16,0 74 15,0-49 1,0-26 15,1-49-31,24 25 32,24-124-17,1-25 1,25 49-16,-1-74 15,1 75 1,0 24-16,-1 1 31,-24 24-31,0 25 32,0 50-17,-25-1 1,25-24-16,-1 99 15,-24-25 17,0 25-17,25 0 1,-25-99-16,0 0 31</inkml:trace>
  <inkml:trace contextRef="#ctx0" brushRef="#br0" timeOffset="21834.34">6103 15852 0,'0'0'15,"-75"0"1,50 0 15,50 0-15,0 0 0,49 25-1,-24-50 1,24 0-1,-24 25 1</inkml:trace>
  <inkml:trace contextRef="#ctx0" brushRef="#br0" timeOffset="22217.57">6797 16026 0,'0'0'0,"-25"0"0,25-25 16,25 25 62,0-25-78,25 25 15,-26 0 1,1-25-16,25 25 16,-25 0-16,24-25 31,-24 25-16,0-24-15</inkml:trace>
  <inkml:trace contextRef="#ctx0" brushRef="#br0" timeOffset="22819">7219 15802 0,'0'0'15,"0"-25"-15,-25 1 32,25-1-32,50 0 15,-1 0 1,26-24-1,-26 49 1,-24-25 0,0 50-1,-25-1 1,0 26 0,-25-25-16,0 49 15,-24-24 1,24-25-1,50-50 17,49 0-17,1 0 1,-1 25 0,-24 0-1,-1 0 1,1 50-1,-50-25 1,25 24 0,-50 1-16,-25 49 15,1 0 1,-26-49 0,26-25-1,24-25 1</inkml:trace>
  <inkml:trace contextRef="#ctx0" brushRef="#br0" timeOffset="23586.27">8137 15728 0,'0'0'16,"0"-25"15,0 50-31,0 0 16,0 24 0,0 26-1,-25-1 1,25-49-16,-25 25 15,25-26-15,0 26 16,-25-25 0,25 0-1,0-50 17,0-25-17,0-24 1,25-25-1,25 24 17,-26 25-32,1 26 15,50-100 1,-26 99 0,1 0-1,0 0 1,-26 25-16,1 0 15,-25 25 1,0 25-16,-49 49 16,24 0-1,0-49 1,0-25 0,75-1-1,-1-24 1,1 25-1,-25 0 1,-25 49 15,-25 26-15,0-76 0,0 1-16,-24 0 15,-26 25 1,26-50-1,-26 0 1</inkml:trace>
  <inkml:trace contextRef="#ctx0" brushRef="#br0" timeOffset="24120.57">9377 15827 0,'25'0'47,"0"0"-31,-1 0 0,1-25-16,25 25 15,24 0 1,1 0-1,-50 0 1,-1 0 0,1 0-1</inkml:trace>
  <inkml:trace contextRef="#ctx0" brushRef="#br0" timeOffset="24402.22">9451 16026 0,'0'0'0,"-49"0"16,24 24-1,25 1 17,50-25-17,24 0 1,25-25-1,-74 25-15,25 0 16,-25 0-16,24-24 16,-24 24-1,-25-25 1</inkml:trace>
  <inkml:trace contextRef="#ctx0" brushRef="#br0" timeOffset="29740.24">11039 15579 0,'0'0'0,"0"-25"47,-25 50 15,0-25-46,25 25-16,-24-25 16,-1 25-16,-25 49 31,25-49-31,1 0 0,-1 49 31,0 25-15,0-24-1,0-1 1,50 1 0,25-26-1,24-24 1,-49-25-1,0 25-15,24 0 16,1-25 0,0 0-1,-1-25 1,51 0 15,-76 0-15,1 0-16,0 1 0,25-26 31,-26 25-15,1-49-1,0-25 1,-25 24 0,0 50-1,0 0 1,-25-99-1,0 100 1,-24-26 0,24 25-1,-49-24 17,-1 49-17,50 0-15,-74 24 31,25-24-15,24 25 0,25 50-1</inkml:trace>
  <inkml:trace contextRef="#ctx0" brushRef="#br0" timeOffset="36536.24">13718 15902 0,'0'0'0,"25"0"31,0 0-15,0-25 0,-1 25-16,26 0 15,25-25 1,-1 0 0,-24 25-1</inkml:trace>
  <inkml:trace contextRef="#ctx0" brushRef="#br0" timeOffset="36818.73">13718 16075 0,'-25'25'15,"1"-25"16,48 0-15,1 0-16,25 0 16,99 0-1,0 0 1,-25 0 0,-25-25-1,-25 0 1,-49 1-16</inkml:trace>
  <inkml:trace contextRef="#ctx0" brushRef="#br0" timeOffset="37118.11">14413 15777 0,'-25'0'16,"50"0"-16,-50-24 0,25-1 62,25 50-62,24-25 32,1 24-32,24 1 15,26 0 1,-26 25 0,-49-1-1,0 26 1,-50-26-1,0-24-15,-24 25 16,-125 24 0,99-74-1</inkml:trace>
  <inkml:trace contextRef="#ctx0" brushRef="#br0" timeOffset="37371.43">14438 15777 0,'24'-24'15,"-48"48"-15,48-73 16,-48 74 15,24-1-31,0 26 16,-25 25-1,25-1-15,0 75 16,-25 0 0,25-50-1</inkml:trace>
  <inkml:trace contextRef="#ctx0" brushRef="#br0" timeOffset="39853.17">15752 16100 0,'0'-25'0,"0"0"47,-24 25 0,48 0-16,1 0-15,25 0-16,-1 0 16,75 0-1,-24-24 1,-51 24 0,-73 0 30,-26 0-46,0 24 16,-49-24 0,0 0-1,49 0 1,25 0 0,1 0-1,48 0 1,51 0-1,24 0 1,-25-24-16</inkml:trace>
  <inkml:trace contextRef="#ctx0" brushRef="#br0" timeOffset="40553.65">16521 15802 0,'0'0'16,"-24"0"-1,24-25-15,-25 25 31,0 0-15,25-24 0,0-1 31,25 25-47,0-50 15,49 25 1,25 1-1,-24 24 1,-50 24 0,-25 51 15,-25-26-31,0 1 16,-25 25-1,-24-26 1,74-24 15,49-75-15,51 26-1,-26-1 1,-24 50 0,-25-1-1,-25 26 1,0 24-1,-25-49 1,0 0 0,-74 25-1,-50-26 1,50-24 0,-1-24-1,100-26 1</inkml:trace>
  <inkml:trace contextRef="#ctx0" brushRef="#br0" timeOffset="41370.99">17638 16150 0,'0'0'16,"25"-25"31,24 25-32,1 0-15,-1-25 16,51 0-1,-51 25 1,-24 0-16,25 0 16</inkml:trace>
  <inkml:trace contextRef="#ctx0" brushRef="#br0" timeOffset="41868.86">18332 15852 0,'0'0'0,"0"-25"31,-24 0-15,48 0-1,76 1 1,-1-1-1,-50 25 1,-24 25 0,0 24-1,-75 51 1,1-51-16,-1 1 16,50-25-1,0-1 1,25-24-1,25-49 1,24 24 0,-24 25-1,-1 74 1,-24-49 0,0 25-1,-75 24 1,-24 1-1,24-75 1,25 0 0,25-50-1</inkml:trace>
  <inkml:trace contextRef="#ctx0" brushRef="#br0" timeOffset="42584.87">19126 15802 0,'0'-25'0,"0"50"0,0-74 15,0 73 17,25 1-17,-25 50 1,25-1-1,-50 1 1,25-51-16,0 51 16,-25-26-1,25 1 1,0-25 0,-49-25 15,49-75-16,0-49 1,0 25 15,24-25-15,26 50 0,24-26-1,-49 76-15,50-26 16,-26 50-1,-24 50 1,-25 74 0,-25-25-1,25-25 1,-25-24 0,75-50-1,-25 25 1,74 24 15,-74-24-15,-25 25-1,0 24 1,-25-24 0,-25-1-1,-24 1 1,0-50-1,49-50 1</inkml:trace>
  <inkml:trace contextRef="#ctx0" brushRef="#br0" timeOffset="42920.05">20069 15951 0,'0'-25'16,"-25"25"0,50 0 15,0 0-31,-1 0 15,26 0 1,24 0 0,1 0-1,-25-24 1,-26 24 0,1 0-16</inkml:trace>
  <inkml:trace contextRef="#ctx0" brushRef="#br0" timeOffset="43121.47">20218 16075 0,'-50'50'15,"100"-100"-15,-150 125 16,51-75 0,49 24-1,0 1 1,25-25-16,-1 0 15,76-49 1,-26 24-16,75-50 16,-25 1-1</inkml:trace>
  <inkml:trace contextRef="#ctx0" brushRef="#br0" timeOffset="43522.06">20689 15902 0,'99'-50'16,"-248"124"-16,199-98 15,124-76-15,-150 100 16,-24 25 31,-24 0-32,24 0 1,-25 49 0,25 1-1,0-26-15,0 1 16,25 24-1,49-49 1,0 0 0,26-25-1,-1-50 1,0 1 0,0-51-1,-49-24 1,-50 25 15,-25 74-31,0 0 16,-49-24-1,-100 49 1,1 49 0</inkml:trace>
  <inkml:trace contextRef="#ctx0" brushRef="#br0" timeOffset="44185.65">22301 15926 0,'-24'0'32,"-1"0"-17,25-24 1,25 24-1,-1 0 1,26-25-16,24 25 31,1 0-31,-25 0 16,-26 0 0,1 0-1</inkml:trace>
  <inkml:trace contextRef="#ctx0" brushRef="#br0" timeOffset="44418.5">22326 16001 0,'0'0'15,"-25"25"-15,50-25 31,0 0-15,25 0 0,24-25-16,100 0 31,-125 25-31,1 0 16,-25 0-1</inkml:trace>
  <inkml:trace contextRef="#ctx0" brushRef="#br0" timeOffset="44718.64">22922 15728 0,'0'0'0,"-25"0"31,50 25 16,-1-25-47,1 24 15,50 1 1,-1 25 0,-49 0-1,-25-1 1,-25 26 0,-25-51-16,1 26 15,-1-25-15,-24 0 16,-50-1 15,99-24-31</inkml:trace>
  <inkml:trace contextRef="#ctx0" brushRef="#br0" timeOffset="44952.76">22822 15777 0,'0'-24'16,"-24"24"0,48 24-1,-24 1 1,25 25-16,0 74 16,-25 0-1,25-25 1,-25-49-1</inkml:trace>
  <inkml:trace contextRef="#ctx0" brushRef="#br0" timeOffset="45819.47">24460 15678 0,'0'0'15,"-25"-25"-15,0 1 16,0 24 0,0 49-1,50-24 1,-25 0-16,0 0 16,0 74-1,-25-25 1,1 26-1,-26-51 1,50-24 0,0 0 15,0-50-15,0 0-16,25-24 15,0-1 1,-25-49-1,24-1 1,-24 51 0,50-75-1,0 49 1,24 26 0,1 24-1,-1 50 1,-49 49-1,-75 50 1,25-74 0,-24 49-1,24-74-15,25 0 16,124 0 15,-74-25-31,-26 0 16,51 49-1,-50 26 1,-25-1 0,0-24-1,-100 24 1,-48-24 0,23-50-1,76-25 1,49 0-16</inkml:trace>
  <inkml:trace contextRef="#ctx0" brushRef="#br0" timeOffset="46153.2">25378 15802 0,'0'0'15,"-25"0"-15,50 0 63,-1 0-63,1 25 15,25-50 1,-1 25-16,51-25 16,-26 1-1,-49 24 1</inkml:trace>
  <inkml:trace contextRef="#ctx0" brushRef="#br0" timeOffset="46369.63">25378 16026 0,'-50'49'31,"25"-49"-31,25 25 16,25-25-1,25 0 1,24-25-1,0 0 1,1 1 0</inkml:trace>
  <inkml:trace contextRef="#ctx0" brushRef="#br0" timeOffset="50706.87">26345 15902 0,'-25'0'47,"50"0"62,0 0-109,24 0 16,-24-25-16,25 25 15,-25 0-15,-1 0 16,1 0 15,-50 0-15,1 0-1,-51 25 1,26-25 0,24 0-1,0 0 1,50 0 15,0 0-15,-1-25-16,1 25 0,0-25 15</inkml:trace>
  <inkml:trace contextRef="#ctx0" brushRef="#br0" timeOffset="51037.68">26891 15653 0,'0'-24'16,"0"48"-16,0-73 16,0 24 31,0 75-16,0 24-31,0 75 31,0-75-31,-25 50 16,0-49-1,25-50 1,0-1 0</inkml:trace>
  <inkml:trace contextRef="#ctx0" brushRef="#br0" timeOffset="51820.3">23964 15480 0,'-25'0'16,"50"0"-16,-50-25 16,25 0-16,-25 25 31,0 25 0,25 25-31,-25-26 16,0 125-1,-24 0 1,49 50 0,0 24-1,0-50 1,0-98-16,0-1 16,0 50-1,25-74 1,-1-50-16</inkml:trace>
  <inkml:trace contextRef="#ctx0" brushRef="#br0" timeOffset="53135.77">23939 15331 0,'0'0'15,"25"-50"-15,-25 26 16,24-1 31,1 0-32,0 25-15,74 0 16,50 25 0,-50-25-1,25 0-15,124 0 16,100-25 15,-224 25-15,124 0-16,25-25 31,49 0-15,-173 25-16,-25 0 15,248-24 1,-248 24 0,-25 0-16,50-25 15,50 25 1,-150-25-1,26 25 1,-26 0 15,-24 0-15,-25 25 46,0 0-62,0 24 16,-25 100 0,0-50-16,25 0 15,-24 125 1,48 24 0,1-25-1,0-149 1,-25 125-1,-25-100 1,0-24 15,1-51-15,-1-24 0,0 0-1,0-24-15,-49 24 16,24-25-16,-24 25 15,-174-25 1,0 25 0,-25 0-1,99 0 1,-272 0 0,322 0-1,-224 0 1,175 0-1,73 0 1,-123 0 15,149 0-31,-1 25 16,-24-25-16,25 0 0,-125 49 31,150-49-15,-26 25-1,-24-25 1,0 0 0,-50 0-1,50 0 1,24 0 0,50 0-1</inkml:trace>
  <inkml:trace contextRef="#ctx0" brushRef="#br0" timeOffset="55554.37">397 17216 0,'0'-24'31,"-25"24"1,25 24 30,0-48-46,25 24-1,0-25-15,0 25 16,-1-25 0,26 0-1,-25 25-15,0 0 31,-1 25-15,1 49 0,-50-24-16,1 74 31,24-74-31,-25-1 16,0-49-1,0-25 32,25 1-31,0-26-1,75-74 1,-51 99-16,51-49 16,-50 49-1,-1 0 1,1 0 31,-25 50-16,-25-25-15,25 50-1,-49 24 1,49-49-1,-25 25-15,25-26 16,25 76 0,0-100-16,-1 24 15,26 1 1,0-25 0,-1-25-1,-24 25-15</inkml:trace>
  <inkml:trace contextRef="#ctx0" brushRef="#br0" timeOffset="56488.37">1067 17291 0,'-25'0'47,"0"0"78</inkml:trace>
  <inkml:trace contextRef="#ctx0" brushRef="#br0" timeOffset="57358.33">1017 17291 0,'25'0'78,"0"25"-46,24-25-32,-24-25 0,0 25 15,25 0 1,24-25-1,-49 25-15,24-25 16,1-24 0,-50 24 15,0 0-31,0 0 16,0 0-16,-25 25 15,-24 0 1,-26 0 15,26 50-15,24-25-1,0 49 1,0 1 0,50-26-16,0 1 15,24-1 16,-24-24-31,50-25 16,-26-49 0</inkml:trace>
  <inkml:trace contextRef="#ctx0" brushRef="#br0" timeOffset="58489.51">1513 16869 0,'0'-25'47,"25"0"-47,-25 1 16,25 24-16,0-25 15,-1 25 1,26 0-16,0 25 15,-50 24 17,0-24-32,0 25 0,0-26 15,-25 1 1,25 0 0,0-50 15,25-49-16,-25-1 1,49-24 0,-24 74-16,-25 1 15,25-1 1,-50 50 15,0 24-15,25-24-1,0 25-15,0 49 16,25 0 0,25-49-1</inkml:trace>
  <inkml:trace contextRef="#ctx0" brushRef="#br0" timeOffset="58921.43">2282 17365 0,'0'0'0,"-25"0"47,25-25-32,25 25 1,0-24-16,0-1 15,0 0 1,-25 0-16,24 25 16,1 75-1,-25-1 1,-25 25 0,-24-49-1</inkml:trace>
  <inkml:trace contextRef="#ctx0" brushRef="#br0" timeOffset="61836.63">5482 16819 0,'0'-24'16,"-24"24"15,-1 0-15,0 24-16,0-24 15,0 25-15,0 0 16,-24 49-1,-1 26 1,25-26 0,25 25-1,25-24 1,74-26 0,-49-49-1,0 0-15,-1 0 16,51 0-1,-76-24 1,1-26 0,-50-24-1,-24 24 1,-1 25 0,-24 25-1,24 50 1,0-25-1</inkml:trace>
  <inkml:trace contextRef="#ctx0" brushRef="#br0" timeOffset="62625.81">6028 16919 0,'0'-25'31,"-25"25"-15,25 25 0,0-1-1,0 1-15,0 25 16,-25 24-1,25-24-15,0 49 16,0-49 0,0-25-1,0-50 32,-24 0-31,24 0-16,0 0 15,0-24 1,0-26 0,24-74-1,51 50 1,-25 74 0,-26-24-16,76-1 15,-26 25 1,-24 25-1,-26 149 17,-48-99-32,24 74 15,-25-99 1,50-25 15,-1-25-15,26 25-16,0 0 15,-26-25 1,76 50 0,-76 24-16,1-24 15,0 75 1,-25-1 0,-74 25 15,-26-99-31,51-1 15,-50-48 1,-25-76 15,74 26-31</inkml:trace>
  <inkml:trace contextRef="#ctx0" brushRef="#br0" timeOffset="63152.85">7120 17365 0,'0'0'0,"-25"25"15,50-25 48,-1 0-47,26 0-16,-25 0 15,24-25 1,1 25-16,49 0 15,-24 0 1,-50 0 47</inkml:trace>
  <inkml:trace contextRef="#ctx0" brushRef="#br0" timeOffset="63657.12">7715 17117 0,'25'0'15,"-50"0"-15,50-25 0,0 0 31,24 25-15,-24 25 0,25-25-16,-26 50 15,1 24 1,0 50 15,-50-49-15,0-26-16,1 1 31,-26 0-15,25-50-16,25 24 15,-25-24 1,25-24 0,50-1-1,-25 0 1,49 25-1,25-25 1,1 25 0,-26 25-1,-24-25 17,-25 0-32</inkml:trace>
  <inkml:trace contextRef="#ctx0" brushRef="#br0" timeOffset="64075.09">8608 17043 0,'0'0'0,"0"-25"0,0 0 32,-25 25 15,0 25-47,1 0 15,-1-1-15,0 51 16,0 24 15,0 0-15,50-24-1,25-26 1,24 1 0,25-25-1,-49-25-15,49 25 16,-24-50-1</inkml:trace>
  <inkml:trace contextRef="#ctx0" brushRef="#br0" timeOffset="65169.32">9848 17167 0,'-24'0'31,"-1"0"-15,50 0 78,-50 0-79,50 0 173,-1 0 156,1 0-313,0 0-15,0 0-1,0 0-15,-1-25 0,1 25 16,0 0-1,0 0 1,0 0 0,-1 0-1,1 0 1,-50 0 15</inkml:trace>
  <inkml:trace contextRef="#ctx0" brushRef="#br0" timeOffset="65487.5">9749 17316 0,'0'0'16,"-25"49"-1,25-24 16,25-25-15,0 0 0,0 25-16,0-25 15,99-25 17,-75 25-32,1 25 15,-1-25 1,1-25-1,24 25 1,-74-25 0</inkml:trace>
  <inkml:trace contextRef="#ctx0" brushRef="#br0" timeOffset="66353.74">11064 16993 0,'0'0'0,"25"-25"16,-50 25 15,0 25-15,25 0-1,-25 24-15,0 1 16,1 74-1,24-25 1,24-24 0,76-26-1,-1-24 1,25-25 0,-25 0-1,0-49 1,-49-26 15,0-24-15,-50 74-16,0-24 15,-25-51 1,0 51-16,-74-26 16,-25 50-1,49 1 1,1-1-1,24 50 1,50-1-16</inkml:trace>
  <inkml:trace contextRef="#ctx0" brushRef="#br0" timeOffset="66988.06">13743 17216 0,'-25'0'15,"0"0"16,75 25 1,-25-25-32,0 0 15,24 25-15,26-50 16,-1 25-16,50 0 16,-25-25-1,-24 1 1,-50 24 15,-1-25-15</inkml:trace>
  <inkml:trace contextRef="#ctx0" brushRef="#br0" timeOffset="67239.63">13718 17365 0,'-25'0'0,"50"0"0,-50 25 16,1-25-16,24 25 31,74-25-15,-24 25 0,99-25-1,-1 0 1,-73-25-1,49 25 1,-25-25 0,-49 25-16,-26 0 0</inkml:trace>
  <inkml:trace contextRef="#ctx0" brushRef="#br0" timeOffset="67626.59">14462 17067 0,'0'0'16,"-24"0"-16,-1-24 0,0 24 16,0 0-1,75 24 32,-25 1-31,49-25-1,-24 25-15,99 0 16,-50 0 0,-50 24-1,-49-24 1,-24 25 0,-76 24-1,-49 50 1,50-74-1,74-50 1,1 25 0,-1-25-1</inkml:trace>
  <inkml:trace contextRef="#ctx0" brushRef="#br0" timeOffset="67956.37">14438 17167 0,'-25'0'16,"50"0"-16,-50-25 0,0 25 16,0 0-16,25-25 15,0 50 16,0 49-15,50 26 0,-50-51-1,0 1-15,0 24 16,0-24 15,0-25 0,0-50-31</inkml:trace>
  <inkml:trace contextRef="#ctx0" brushRef="#br0" timeOffset="71438.63">17266 17167 0,'24'0'15,"-24"-25"48,-24 0-16,-1 25-32,0 0-15,0 0 16,0-25-16,-24 50 16,24-25-1,-25 0-15,26 25 16,-1-25-16,-25 74 16,1 1-1,24 49 1,25-25-1,25-25 1,49-24 0,25 0-1,-24-26 1,-1-24 0,-24-49-1,-1 24 1</inkml:trace>
  <inkml:trace contextRef="#ctx0" brushRef="#br0" timeOffset="71823.31">17985 17340 0,'0'25'16,"-25"-25"15,50 0-16,0 0-15,0 0 16,24 0 0,26 0-1,24 0 1,-25 0 0,-24 0-1,-25 0 1</inkml:trace>
  <inkml:trace contextRef="#ctx0" brushRef="#br0" timeOffset="72121.49">18059 17564 0,'0'0'15,"0"24"1,25 1 15,0-25-31,25 0 16,24 0 0,1-25-1,-26 25-15,1 0 16,-25-24-1,-1 24 17,-48 24-17</inkml:trace>
  <inkml:trace contextRef="#ctx0" brushRef="#br0" timeOffset="80104.64">19077 17539 0,'24'0'94,"26"0"-79,-25 0-15,24-25 16,1 25-16,49-25 16,-24 0-1,-75 1 16,-25 24-15,-25 24 0,-24-24-1,24 0-15,-24 25 16,-25-25 0,49 25-16,25-25 15,50 0 32,0 0-47,99-25 16</inkml:trace>
  <inkml:trace contextRef="#ctx0" brushRef="#br0" timeOffset="80672.45">20019 17316 0,'-25'0'16,"1"0"-16,-26 0 31,50-25 0,25 25-15,0-25-16,24 0 16,50 0-1,-24 1 1,-50 24 0,-25 74-1,0-49 1,-25 24-1,0-24-15,0 25 16,0-25 15,100-25-15,-1-25 0,1 50-1,-26-1 1,-24 26-1,-25 24 1,-49-24 0,-51-25-1,51 0-15,-51-25 16,1 0 0,74-25-1</inkml:trace>
  <inkml:trace contextRef="#ctx0" brushRef="#br0" timeOffset="81371.14">16472 16943 0,'0'0'0,"0"-24"16,-25 73 15,25-24-15,-25 74-1,25-49 1,-25 24-16,25 100 16,-24-25-1,24-25 1,-25-25-1,25-24 1,0-51 0</inkml:trace>
  <inkml:trace contextRef="#ctx0" brushRef="#br0" timeOffset="82847.75">16472 16968 0,'0'0'15,"0"-25"-15,0 1 0,0-1 31,0 0-15,25 0 0,-25 0-16,49 25 15,26-24 17,24 24-17,75 0 1,24 24-1,75-24 1,0 0 0,-25 0-1,0 0 1,-25 0 0,25 25-1,25-25 1,-149 25-16,149 0 15,-25-25 1,25 25 0,0-25-1,-25 0 1,-99 0 0,-25 0 15,-75 0-16,1 0 17,-25 0-1,0 0 16,-25 24-16,0 1-15,0 0-16,24 74 15,-24 75 1,0 0 0,0-1-1,0-98 1,0-26-1,0 51 1,0-51 0,0-24-1,0 0 1,-74-25 15,0 0-15,-50-25-1,-75 0 1,-49 25 0,-50-25-1,-24 1 1,-1 24 0,50-25-1,25 25 1,124-25-1,-99 25 1,0-25 0,24 25-1,26 0 1,24-25 0,-25 25-1,25-25 1,25 25-1,0-24 1,0 48 0,50-24-1,-75 0 17,99 0-32,-24 0 31,-25 0-16,49 0 1,1 0 0,-1 0-1,25 0 17,0 0-17</inkml:trace>
  <inkml:trace contextRef="#ctx0" brushRef="#br0" timeOffset="41311.33">2307 11734 0,'25'0'125,"0"0"-110,-1 25-15,26-25 16,-25 0-1,74 0 1,0 0 0,25 25-1,-24-25 1,-51 24-16,100-48 16,25 24-1,24-25 1,-49 0-1,-25 25 1,-25 25 0,-24-25-1,-1 25 1,1-50 15,-1 25-15,0 0-1,1 0 1,-50 0 0,-1 0-16,26-25 15,0 25 1,-26 25 15,1-25-15,0 0 62,-50 0-78</inkml:trace>
  <inkml:trace contextRef="#ctx0" brushRef="#br0" timeOffset="42466.95">8633 11808 0,'-25'0'16,"0"0"15,50 0 63,0 0-78,24 0-16,1 0 15,0 0-15,24 0 16,75 0 0,49 0-1,-24 0 1,0 0-1,-25 0 1,-1 0 0,-73 0-1,-1 0 1,75 0-16,99 0 31,-99 0-15,-50 0-1,-49 0 1,-25 0 0,-1 0-1,1 0 32</inkml:trace>
  <inkml:trace contextRef="#ctx0" brushRef="#br0" timeOffset="43234.13">14487 11932 0,'0'0'0,"50"25"109,-25-25-109,49 0 16,-24 0-16,49 25 15,99-50 1,1 25 0,24 0-1,-49 0 1,-100-25 0,-49 25-1,0 0 1,0 0 31</inkml:trace>
  <inkml:trace contextRef="#ctx0" brushRef="#br0" timeOffset="44375.26">26494 9352 0,'0'-24'32,"0"-1"14,25 25-30,-1 25-16,51-25 16,-26 0-16,51 0 15,-26 24-15,125-24 16,24 0 0,-124 25-1,0-25 1,-24 25-16,24-25 15,-25 0-15,75 25 16,0-25 0,-25 0-1,25 25 1,0-25 0,-25 24-1,0-24 1,0 0-1,-25 25 1,0-50 0,-24 25-1,-26 0 17,-24 0-32,0 0 15,0 0 1,0 0-1,-1 0 17,-48-24-17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2T04:37:53.90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1464 1861 0,'-25'0'15,"0"0"1,25 24 78,0 1-63,25-25-15,0 0-1,-1 0-15,1 0 16,25 0 0,-25-25-1,49 1 1,-49-1-16,0 0 15,-1-25 1,-24 1 0,-24-1 15,-1 25-31,-25 0 16,-24 75 15,24 0-31,1-1 15,-26 75 1,1-24 0,49 48-1,50-73 1,24-26 0,51-49-1,48-49 1,-24-26-1</inkml:trace>
  <inkml:trace contextRef="#ctx0" brushRef="#br0" timeOffset="583.04">1836 1290 0,'0'-25'0,"0"-24"47,25 24-47,-1 0 15,1 25-15,50-25 16,-51 25 0,51 0-1,-50 0-15,-1 25 16,-24 99 15,-49-25-15,24-24-1,0-51 1,50-48 15,49-51-15,26-24 0,-26 25-1,-49 24 1,-50 50 15,25 25-31,-25 24 16,0-24-16,1 50 31,48-26-15,1-24-16</inkml:trace>
  <inkml:trace contextRef="#ctx0" brushRef="#br0" timeOffset="829.04">2729 1737 0,'0'0'0,"-25"0"79</inkml:trace>
  <inkml:trace contextRef="#ctx0" brushRef="#br0" timeOffset="1032.47">2828 2257 0,'0'0'15,"-25"25"-15,-24 75 16,-1-1-1,0 25 1,-24 0 0</inkml:trace>
  <inkml:trace contextRef="#ctx0" brushRef="#br0" timeOffset="1848.62">7070 1935 0,'0'-25'0,"0"0"15,0 1-15,-25-1 16,25 0 0,0 0-16,25-24 15,25-1 17,49-25-17,0 51 1,-25 48-1,-49 26-15,0 0 16,0 123 0,-75 1-1,-24 0 1,-25-50 0,49-50-1,25-49 1,0-25-16,25 25 31,25-50-15,74 0-1,25-24 1,-24 24 0,-26 0-1</inkml:trace>
  <inkml:trace contextRef="#ctx0" brushRef="#br0" timeOffset="2199.02">8509 1761 0,'0'0'0,"0"-74"16,0 49-16,-25 25 16,0-25-1,-74 25 1,0 100 0,-1 24 15,51 0-16,49-50-15,0 25 16,49-24 0,26-51-1,74 1 1,-75-25-16</inkml:trace>
  <inkml:trace contextRef="#ctx0" brushRef="#br0" timeOffset="2414.75">9104 2059 0,'0'0'0,"-25"0"16,1 0 15,73 0-15,-24 0-1,49-25 1,26 0 0,-51 25-16</inkml:trace>
  <inkml:trace contextRef="#ctx0" brushRef="#br0" timeOffset="2698.77">9774 1761 0,'0'0'0,"0"-24"16,-25-1-16,25 0 15,-25 0 1,25 50 15,0 0-15,0 24-1,-24 75 1,24-24 0,-25-1-1,25-25 1,-25-74-16</inkml:trace>
  <inkml:trace contextRef="#ctx0" brushRef="#br0" timeOffset="3048.05">9799 1687 0,'0'0'0,"0"-50"16,0 25-16,-25-24 16,25 24-1,50 25 16,24 0-15,25 74 0,25 26-1,-49 73 1,-51-73 0,-73-26-1,-75 0 1,0-24-1,0-25 1,74-25 0</inkml:trace>
  <inkml:trace contextRef="#ctx0" brushRef="#br0" timeOffset="3349.12">10667 1960 0,'25'0'31,"0"0"0,-1 0-31,1 0 16,74 0-1,1 0 1,24 0 0,-99 0-1</inkml:trace>
  <inkml:trace contextRef="#ctx0" brushRef="#br0" timeOffset="3548.87">10741 2084 0,'0'0'0,"-49"25"16,-1-1 0,25-24-1,25 25 1,50-25-1,-25 25-15,24-25 16,175-25 0,-150 25-1</inkml:trace>
  <inkml:trace contextRef="#ctx0" brushRef="#br0" timeOffset="4514.75">11858 1761 0,'0'-24'31,"-25"24"16,0 0-31,-25 24-16,26 1 15,-26 0-15,0 25 16,-24 24-1,24 25 1,50-24 0,25 24-1,74-25 1,75-49 0,-99 0-16,98-25 15,-74-25 16,-24-49-15,-50-50 0,-25 0-1,0 0 1,-75 24 0,1 51-1,-50 24 1,0 25-1,0 25 1</inkml:trace>
  <inkml:trace contextRef="#ctx0" brushRef="#br0" timeOffset="5614.98">15356 2084 0,'0'25'31,"24"-50"16,1 25-47,0 0 15,25 0-15,-1 0 16,1 0-16,49 0 16,-25 0-1</inkml:trace>
  <inkml:trace contextRef="#ctx0" brushRef="#br0" timeOffset="5848.38">15380 2257 0,'0'25'31,"-24"-25"-16,48 0 1,1 0 0,50 0-16,73 0 15,1-25 1,25 1 0,-125 24-1</inkml:trace>
  <inkml:trace contextRef="#ctx0" brushRef="#br0" timeOffset="6199.27">16075 1885 0,'0'0'16,"0"-24"-16,25 48 78,24 1-78,1 0 15,24 0-15,1 0 16,24-1-16,0 26 16,-74-25-1,0 24 1,-100 1-1,-73 24 1,-1 26 0,25-51-1,74 1 1</inkml:trace>
  <inkml:trace contextRef="#ctx0" brushRef="#br0" timeOffset="6532.86">16174 1910 0,'-49'-49'16,"24"49"-1,25 24 32,-25 1-47,0 25 16,0 74 0,0 25-1,1-25 1,-1 0-1,25-75-15,0 1 16</inkml:trace>
  <inkml:trace contextRef="#ctx0" brushRef="#br0" timeOffset="8149.34">18754 1612 0,'25'0'16,"-25"-24"0,-25 48 109,25 26-125,0 0 15,0 24-15,-25-24 16,25 24-16,-25 50 16,1-25 15,-1-49-16,25-25 1</inkml:trace>
  <inkml:trace contextRef="#ctx0" brushRef="#br0" timeOffset="8650.76">18804 1588 0,'0'0'16,"-25"0"0,25-50-16,25 50 78,24 0-78,1 25 15,0 0-15,-1-1 16,125 51 0,-149-25-1,24-26-15,-24 51 16,-25-50-1,25 24-15,-50 50 16,-25 1 0,-49-26 15,-50 0-31,25-24 31,25-25-15,49-25-1,1-25 1,24 0-16</inkml:trace>
  <inkml:trace contextRef="#ctx0" brushRef="#br0" timeOffset="9033.23">20069 1935 0,'-25'25'0,"0"-25"31,0 0-15,50 0 15,0 0-31,25-25 16,49 25-1,25-25 1,-25 25-1,-74 0 1,0 0-16</inkml:trace>
  <inkml:trace contextRef="#ctx0" brushRef="#br0" timeOffset="9266.28">20019 2158 0,'0'0'16,"-25"25"-16,1-25 16,48 0 15,1 0-31,50 0 16,-26 0-16,26-25 15,74 25 1,-75-25-1,-49 25 1</inkml:trace>
  <inkml:trace contextRef="#ctx0" brushRef="#br0" timeOffset="11448.99">21284 2084 0,'25'-25'125,"0"25"-125,0 0 15,24 0-15,26-25 16,24 0 0,0 25-1,-74-24 1,0 24 0,-50 24 15,-25-24-31,1 0 15,-1 0-15,-24 25 16,-1-25 0,26 0-1,98 0 48,51-25-48,-1 25 1,-74-24 0,-1 24-1</inkml:trace>
  <inkml:trace contextRef="#ctx0" brushRef="#br0" timeOffset="14949.66">22649 1662 0,'0'-25'47,"-25"25"15,-25 25-46,26 25-1,-26-1-15,25 1 16,-25 0-16,26-1 16,-26 50-1,50 1 1,25-26-1,24 0 1,51-49 0,-26 0-1,1-25 1,-1-25 0,-49 0 15,-25-24-16,-50-1 1,-24 25 0,24 25-16,-49 0 15,0 25 1,49 0-16</inkml:trace>
  <inkml:trace contextRef="#ctx0" brushRef="#br0" timeOffset="15599.18">17861 1588 0,'25'0'0,"-25"-25"32,0 50-1,0-1-31,0 51 15,0-1-15,0 125 16,0 24 0,-25 0-1,-25-24 1,50-75 0,-24-75-1</inkml:trace>
  <inkml:trace contextRef="#ctx0" brushRef="#br0" timeOffset="16848.27">18035 1216 0,'0'0'0,"0"-25"32,24 25 14,26 0-46,0 25 16,49-25-16,0 0 16,149 0-1,25 0 1,74-25 0,75 25-1,49-25 1,26 0-1,-76 0 1,-73 1 0,-51-1-1,-173 0 1,0 25-16,50-25 31,49-25-15,-124 50-1,1 0 1,-51 25 0,-24 0-1,25 0 1,-25 0 0,-1 24-1,1 26 1,0 24-1,0 0 1,0 25 0,24 124-1,-24-74 1,-25 0 0,-25-26 15,50-23-16,0-51 1,0 0 0,-25-49-1,0 0 1,0 0 31,-25-25-47,-50 0 15,-73 0 1,-101 0 0,-123-25-1,-49 25 1,-26 0 15,224 0-15,-273 25-1,-174 0 1,174-1 0,124-24-1,124 25 1,124 0-16,24-25 16,-172 0-1,147 25 1,1-25-1,-49 0 1,123 0 0,25 0 15</inkml:trace>
  <inkml:trace contextRef="#ctx0" brushRef="#br0" timeOffset="40633.8">2778 4540 0,'-24'0'16,"-1"0"-16,0 25 31,25-1-31,0 1 16,-25 0-16,50 0 15,0-25 32,0 0-31,-25-25-16,0 0 31,-25 0-15,-25 25-1,1 0-15</inkml:trace>
  <inkml:trace contextRef="#ctx0" brushRef="#br0" timeOffset="40951.33">2307 4837 0,'0'25'16,"-25"0"-16,25 0 15,0 0-15,-25-1 16,50 26-16,0-25 31,25-25-15,-1-25-1,-24 25-15,-25-50 16,25 1 0,-50 24-1,0 0 1,0 0-16</inkml:trace>
  <inkml:trace contextRef="#ctx0" brushRef="#br0" timeOffset="41266.54">2332 4490 0,'0'0'0,"0"25"62,25 0-62,24 0 16,-24-25 0,0 24-16,0-24 15,-25-24 17,0-1-32,0 0 15,-50 0 1,0 25-1</inkml:trace>
  <inkml:trace contextRef="#ctx0" brushRef="#br0" timeOffset="42201.25">6276 4788 0,'0'0'0,"0"-25"16,0 0-16,25 0 15,-25 1 1,-25 24-1,0 49 1,25 75 0,25 0-1,25-24 1,24-51 15,25-49-15,1-49-1,-51-1-15,1-74 16,-50 25 0,0 24-1,0 50 17,-25 100-17,25 49 1,0 25-1,-25 49 1,25 1 0,-25 24-1,-49-49 1,49-75 0,-49 0-1,-1-25 1,-24-49-1,25-50 1,-25-74 0,49-50-1,50 50 1,50 25 0</inkml:trace>
  <inkml:trace contextRef="#ctx0" brushRef="#br0" timeOffset="42969.45">6921 6078 0,'0'0'0,"-25"0"31,25-25-15,0 50 15,-24 0-31,24 49 15,0 50 1,0 0 0,0 0-1,-25-25 1,25-49 15,0-25 0,0-50-15,-25-25 0,25 1-16,0-50 15,25-26 1,-25 26 0,25 0-1,-25 0 1,24 24-1,26 1 1,0 49 0,-1 0 15,1 25-15,24 25-1,-24 50 1,-50-51-16,0 51 15,-50-1 1,1 1 0,-26-51-1,1-24 1,-25-49 0,74 24-16</inkml:trace>
  <inkml:trace contextRef="#ctx0" brushRef="#br0" timeOffset="43372.79">8410 5631 0,'0'0'16,"-25"0"0,0 0-1,25-25 16,25 25-31,24 0 16,26 0 0,24 0 15,-25-24-31,-24-1 31,-75 50 0</inkml:trace>
  <inkml:trace contextRef="#ctx0" brushRef="#br0" timeOffset="43604.86">8434 5780 0,'0'0'0,"-24"25"0,-26-25 15,50 25 1,-25-25 15,75 0-15,-25 0-1,123-25-15,1 0 32,-99 25-32,-25 0 15,24-25 1</inkml:trace>
  <inkml:trace contextRef="#ctx0" brushRef="#br0" timeOffset="44951.54">9625 5408 0,'25'-25'79,"-25"0"-79,50 1 15,-26-1-15,1 0 16,25 25-16,24-25 15,1 50 1,-51 49 0,-24 50-1,-49-24 17,-1-1-17,-24-25 1,49-49-1,0 0 1,50-50 0,0-24-1,49-26 1,25-49 0,1-25-1,-1 25 1,-25 50-1,-74 49 1,0 0 15,-25 75-15,1-25 0,-1 24-16,-25 1 15,1 74 1,49-75-16,0 26 15,24-26 1,76-24 0,24-25-1,-25-74 1,-49 49-16</inkml:trace>
  <inkml:trace contextRef="#ctx0" brushRef="#br0" timeOffset="45517.77">10717 4540 0,'24'0'0,"-48"0"0,48-25 15,1 25 1,-25-25 0,0 50-1,-25 25 1,1-26-1,24 1-15,-25 74 32,0 1-32,25-76 15,50 1 17,24-74-17,-24-26 1,24-24-1,-74 74 1,25 25 0,-25-25-1,0 100 1,-50 49 0,25-50-1,1-24 1,24-25-1,0-1 1</inkml:trace>
  <inkml:trace contextRef="#ctx0" brushRef="#br0" timeOffset="46773.44">11610 5507 0,'-25'0'0,"0"0"16,0 0 15,50 0 31,25 0-46,-1 0-16,26 0 16,98 0-1,-24-25 1,-74 1 0,-51 24-1,-24-25 16,-24 25-15,-1 0 0</inkml:trace>
  <inkml:trace contextRef="#ctx0" brushRef="#br0" timeOffset="47601.52">12701 5309 0,'0'0'0,"-25"-25"31,25 0-15,0 0-16,25 1 15,0-1 1,74 0 0,25 25-1,0 25 1,-49 49-1,-75-24-15,-50 74 16,-49 25 0,-25-50-1,74-49 17,25-50-17,75-75 16,74-49-15,0-50 0,0 1-1,-49 49 1,-51 99-16,-24 0 16,-49 50 15,-26 99-16,50 25 1,25 0 0,25-75-1,75 0 17,-1-74-17,25-24-15</inkml:trace>
  <inkml:trace contextRef="#ctx0" brushRef="#br0" timeOffset="48184.33">13718 4515 0,'0'0'0,"0"-25"31,0 0-15,0 1-16,25 24 15,25-25 1,24 0 0,1 25-1,-51 50 1,-48 24 0,-1 0-1,25-49 1,0 0-1,0-50 1,25 25 0,24 0-1,-24 0-15,0 25 32,-25 25-17,-50-1 1,-24 26-1,-1-51 1,1 1 0,24-50-1,25-24 1</inkml:trace>
  <inkml:trace contextRef="#ctx0" brushRef="#br0" timeOffset="48919.19">14487 5507 0,'0'0'0,"0"-25"32,25 25-1,0 0-15,24-24-16,-24 24 15,75 0 1,-1-25-1,-25 25 1,1-25 0,-51 0-1</inkml:trace>
  <inkml:trace contextRef="#ctx0" brushRef="#br0" timeOffset="49518.34">15331 5160 0,'0'-25'63,"25"0"-63,24 1 15,-24-1 1,25 0-16,24 25 16,0-25-1,-24 50 1,-75 149-1,-49-26 1,24-48 0,50-76-1,25-48 17,25-1-17,-1 0 1,26 25-1,-1 25 1,-24 49 0,-50 1-1,-50 24 1,-49-25 0,49-49-16,-49 25 15,25-50 1,24 25-1,50-50 1</inkml:trace>
  <inkml:trace contextRef="#ctx0" brushRef="#br0" timeOffset="50151.43">16323 5284 0,'0'0'0,"-25"-25"16,0 0-1,25 1 1,50 24-1,49 0 1,0 24 0,-24 26-1,-50 74 1,-100 25 15,-24-50-15,49-74-16,26 0 15,24-25 17,74-100-17,25-48 1,25-1 0,-49 50-1,-50 49 1,-1 50-1,-24-25 1,-74 75 0,49 24-1,0-24 1,25 49 0,25-25-1,25 1 1,49-50-1,-25-25 1,-24 0 0</inkml:trace>
  <inkml:trace contextRef="#ctx0" brushRef="#br0" timeOffset="50468.47">17018 4763 0,'0'0'0,"49"-50"16,-24 26-16,49 24 15,1 49 17,-50 26-17,-25 49 1,-25-25-1,25-49 1,49-75 0,-24 0-1,99-50 1,0 1 0,-99 74-16,0 0 15</inkml:trace>
  <inkml:trace contextRef="#ctx0" brushRef="#br0" timeOffset="50919.62">17787 5582 0,'0'0'0,"-25"0"32,0 0-1,50 0-15,24 24-1,26-24-15,148-24 16,0 24-1,-74-25 1,-99 25 0</inkml:trace>
  <inkml:trace contextRef="#ctx0" brushRef="#br0" timeOffset="51584.62">19796 5110 0,'0'0'16,"25"-24"-16,-75 24 47,25 24-31,-24 26-16,-1-25 15,0 49 1,1 50-1,24-25 1,50 1 0,49-1-1,50-74 1,-24 0 0,-26-25-16,0-25 15,-49-25 1,-25 0-1,-74 1 1,-25 24 0,-1 0-1,-24 50 17,75 0-32</inkml:trace>
  <inkml:trace contextRef="#ctx0" brushRef="#br0" timeOffset="52484.89">5532 4217 0,'0'0'0,"25"25"16,-25 0 0,0 74-1,-50 50 1,25 49-1,1 100 1,24 74 0,-50 100-1,0 24 1,1-99 0,24-249-16,25 26 15,-25-124 1</inkml:trace>
  <inkml:trace contextRef="#ctx0" brushRef="#br0" timeOffset="54484.31">5904 3895 0,'0'0'0,"-25"-25"0,25 0 16,-25 25-1,75 0 16,-25 0-31,99 25 16,74-25 0,50 25-1,25 0 17,75-25-17,-150 0-15,273 24 16,1-24-1,-26 25 1,-74 0 0,-49 0-1,24 0 1,174-1 0,99-48-1,50 48 1,-50-24-1,-49 50 1,24-25 0,-272 0-1,322-1-15,-50 26 32,-49 0-17,-75-1 1,0-24-1,-24 0 1,-1 0 0,1 0-1,-50-1 1,-75-24 0,-24 0-1,0 0 1,-174-24-16,124 24 15,-50 0 1,-74-25 0,25 25 15,25-25-15,24 0-1,1 0 1,-1 25-1,1-25 1,24 25 0,25-24-1,-25-1 1,-148 25-16,74-25 16,-125 25-1,1 0 1,0 0-1,-25 25 1,0 49 0,-50 75-1,-24 25 17,-50 49-17,0 50 1,-25 25-1,50 24 1,-50 174 0,50-223-1,49-74 1,25-100 0,-24-74-1,-26-25 1,-49-25-1,-74 0 1,-50 25 0,-124-25 15,-100 25-15,199 0-1,-24 0-15,-26 0 16,-173-25-1,-571 1 1,447 24 0,-298-25-1,-99 0 1,620 50 0,25-25-1,-521 25 1,199-1-1,73 1 1,26 0 0,297 0-1,-247 0 1,24-1 0,25 1-1,49 0 1,75 0-1,0-25 1,49 0 0,50 0-1,1-25 1,48 50 0,26-25-1,99 0-15,-1 25 16,1-25-16,-99 0 15,24 24 1,25 1 0,25-25 15,-25 25-15,25-25-1,0 25 1,25-25-1,0-25 1,49 25 0,25 0-1,1 0 1</inkml:trace>
  <inkml:trace contextRef="#ctx0" brushRef="#br0" timeOffset="58302.77">2853 8707 0,'0'0'0,"0"-24"31,25 24 63,-50 24-78,25 1-1,-25 25-15,25-1 16,-50 26-16,-24 74 15,0-25 1,24-25 0,50-74-1</inkml:trace>
  <inkml:trace contextRef="#ctx0" brushRef="#br0" timeOffset="58645.08">3175 8633 0,'0'0'0,"25"-50"16,-25 26 0,0 48 30,-25 1-30,25 0-16,-49 49 16,24-24 15,25-25-15,0-50 30,-25 0-30,25 0-16</inkml:trace>
  <inkml:trace contextRef="#ctx0" brushRef="#br0" timeOffset="59102.07">2853 8831 0,'0'-24'15,"0"-1"1,0 0-1,25-25 1,24 1 0,26 24-1,-1 0 1,-24 25 0,-1 0-1,1 50 1,-25 24-1,-50 25 1,25-24-16,-50 24 16,1 0 15,24 1-15,0-51-1,0-24 1</inkml:trace>
  <inkml:trace contextRef="#ctx0" brushRef="#br0" timeOffset="59319.78">2902 9129 0,'0'0'0,"-74"-25"31,74 1-15,50-1 0,24 0-16,100-50 15,-100 75 1</inkml:trace>
  <inkml:trace contextRef="#ctx0" brushRef="#br0" timeOffset="59653.2">3423 8906 0,'25'0'31,"-25"49"-15,0-24-1,0 0-15,-25 25 16,1-1 0,-1-24-1,0-25 1,50-74 15,24-1-15,26 26 15,-26 24-15,1 25-1,-25 49 1,0 26-1,-25-50-15,0 49 16,24-74 0</inkml:trace>
  <inkml:trace contextRef="#ctx0" brushRef="#br0" timeOffset="60085.58">4118 8906 0,'0'0'0,"0"0"31,-50 0-31,-49 49 16,-25 26-1,50-25 17,74-26-32,-25 26 15,74-25 1,1 0-1,24-50 1,26-25 0,-1-49-1,0-50 1,-24-74 0,-51 74-1,1 75 1,-25 98 15,0 51-31,0 49 16,0 74 15,0-24-15,25-100-16</inkml:trace>
  <inkml:trace contextRef="#ctx0" brushRef="#br0" timeOffset="60535.36">5458 8559 0,'0'0'0,"0"-25"47,-25 74-47,25 26 16,0-1-16,-50 100 31,-24 24-15,-1-98-1,50-76 1,1 1-1,48-99 1,51-25 0,-1-1-1,-49 75-15,25 1 16,-25 48 0,-1 51-1,-24 49 1,-24-25-1,24-74 1,74-25 0</inkml:trace>
  <inkml:trace contextRef="#ctx0" brushRef="#br0" timeOffset="61636.22">5780 9129 0,'0'0'0,"25"0"16,0 0-1,74-49 1,0-26 0,-24 25-1,-51 1 1,-24-1 0,-99 50-1,-50 99 16,124-49-15,-49 74-16,49-49 16,25-1 15,124-49-15,-25-50-1,26-49 1,-1-26-1,0 1 1,-25 49 0,-50 26-1,-49 73 1,25 26 0,-50 24-1,1-25 1,-1-49-1,25 0 1,49-75 15,26-49-15,24 25 0,-25 24-1,-49 50 1,25 25-1,-50 49 1,50 26 0,-1-76-1,50-24 1,-49-24 0,124-51 15,-125 1-31,-24 24 15,-75 75 17,1 25-1,24-1-15,0 50-1,25-74 1,50 0-1,99-25 1,0-50 0,-75 26-1,0-26-15,1 0 16,24-49 0,-74 74-1,-25 0 16,-75 75-15,1 25 0,24 24 15,26 0-15,48-49-1,100-26 1,-24-48-1,-51-1 1</inkml:trace>
  <inkml:trace contextRef="#ctx0" brushRef="#br0" timeOffset="61886.47">8583 9303 0,'-49'49'15,"98"-98"-15,-123 123 16,74-24 0,-50 24-1,1 1 1,-51 49-1,51-75-15</inkml:trace>
  <inkml:trace contextRef="#ctx0" brushRef="#br0" timeOffset="62602.44">11758 8509 0,'-24'0'16,"48"0"-16,-73 0 15,49 25 1,-25 49 0,0 1-16,0-1 15,-49 124 1,0-24 0,49-50-1,25-99-15</inkml:trace>
  <inkml:trace contextRef="#ctx0" brushRef="#br0" timeOffset="63335.57">11411 9104 0,'-25'-24'16,"50"48"-16,-50-73 0,25 24 16,25-25-1,99-24 1,25-25-1,-25-1 17,-49 76-32,-51-26 15,26 25 1,-25 25 0,0 50-1,-50 49 1,0 50-1,0-25 1,0-50 0,1-74-1,-1 0 1,50-24 0,-25-26-16,74-74 15,0 74 1,26-49-1,-26 74 1,-49 75 0,-50 74 15,25-25-15,0-24-1,74-51 1,1-48-1,24-26 1,0-25 0,-49-49-1,-25 25 1,-25 74 0,-25 25-1,-25 25-15,-24 74 16,49 1-1,25-1 1,25-25 15,74-24-15,75-25 0,-100-25-16</inkml:trace>
  <inkml:trace contextRef="#ctx0" brushRef="#br0" timeOffset="64619.59">15281 8583 0,'0'0'0,"0"-24"16,-25-1 15,0 25-15,-74 0-1,-74 74 1,98-24-16,1-1 16,-25 150-1,123-150 1,76-49-1,24-49 1,0-26 0,-25 1 15,-74 49-15,-1 0-1,-24 50 16,0 50-15,0 49 0,-24 25-1,-1-50-15,-50 74 16,-24 26 0,0-50-1,0-50 1,24-74-1,26-75 1,24-49 0,0-50 15,50-25-15,74 1-1,50 24 1,25 50-16</inkml:trace>
  <inkml:trace contextRef="#ctx0" brushRef="#br0" timeOffset="65369.14">15554 8980 0,'0'0'0,"25"0"31,0 0-31,49-49 16,-24-26 0,-26 1 15,-73 49-15,24 25-16,-74 50 15,0 74 1,24 0-1,75-25 1,25-49 0,49-26-1,50-24 1,-49-49 0,24-50-1,0-26 1,0 51-1,1 49 1,-51 75 0,1 24 15,-50 26-15,0-26-1,-25 0 1,0-74-1,50-24 1,0-51 0,25-49-1,49 0 1,-25 74 0,25 50-1,-49 25 1,-25 50-1,0-1 1,-25 25 15,0-24-15,-25-26 0,25-24 15,49-50-31</inkml:trace>
  <inkml:trace contextRef="#ctx0" brushRef="#br0" timeOffset="66654.46">16844 9055 0,'25'0'78,"24"0"-78,-24 0 16,50 0-16,-26 0 16,1-25-1,-1 0 1,1-49 0,-75 49-1,0 25 1,-24 25-1,24 24 1,-25 51 0,50-51-1,25 1 1,25-50 0,-25 0-1,99-50 1,-75 25-16,125-49 31,-75 74-15,-24 0-1,-26 50 1,-49-1 0,25 1-1,0-25 1,24-25-1,1 24 1,49-24 0,-24-24-1,24-51 1,-25 1 0,-49 24-1,-99 50 1,-26 25-1,51 49 1,49-49 0,49 0 15,51-25-15,-1-50-1,-25 1 1,-24-1-1,-25 50 17,0 25-17,-25 0-15,74 24 16,25 1 0,0-25-1,25-25 1,-24-25-1,-26-99 1,-49-75 0,0-49 15,-25 75-15,-25 123-1,-25 125 1,26 73-1,-1 26 1,25-75-16</inkml:trace>
  <inkml:trace contextRef="#ctx0" brushRef="#br0" timeOffset="67086.53">20813 8831 0,'0'0'0,"0"-49"0,-25 49 16,0-25-1,-49 50 1,24 74 0,50 25-1,25 0 1,50-49 0,-26-26-16,26 26 31,-51-51-31,-48 1 31,-100-25-15,-25-25-1,25 1 1,124-26 0,25 25-16</inkml:trace>
  <inkml:trace contextRef="#ctx0" brushRef="#br0" timeOffset="67403.16">21160 9055 0,'0'0'0,"25"0"0,-50 0 31,-24 0-31,-1 0 16,-49 99-1,99-49 1,74-1-1,1-24 1,24-25 0,-49-25 15,-26-49-15,-73-25-1,24 24 1,0 50-1,50 75 1</inkml:trace>
  <inkml:trace contextRef="#ctx0" brushRef="#br0" timeOffset="68303.64">21334 9303 0,'25'25'0,"-50"-50"15,75 50-15,-26-25 0,51 0 16,-26-50-1,26-24 17,-1-75-17,-24-25 1,0-74 0,-26 198-1,-48 26-15,-1 24 16,-50 74-1,1 50 1,-1 50 0,75-1-1,0-49 1,75-49 0,24-50-1,0-25 1,-24-75-1,-50-24 1,-25 25 0,24 74 15,-24 49-15,0 26-1,50-26 1,0 1-1,24-50 1,0 0 0,-49-50-1,25-74 1,-25 75 0,-1-26-1,-48 100 32,-1 49-31,0 1-1,25 24 1,50-49 0,24-26-1,25-48 1,-49-1-16,-25 0 15,49-124 1,50-173 0,-74 198-1,-1-25 1,-98 174 15,-1 99-15,25 24-1,1-48 1,24 73 0,24-49-1</inkml:trace>
  <inkml:trace contextRef="#ctx0" brushRef="#br0" timeOffset="69003.25">22574 9204 0,'0'-25'16,"0"50"-16,0-75 0,25 25 16,0 0-16,25 1 15,24-26 1,0 50 0,-49 25 15,0 24-31,-50 26 15,0-1 1,25-49 15,50-25-15,124-50 0,-25-49-1,-50 0 1,-50 74-1,-49 50 17,-24 25-17,24-1 1,0 1 0,0-25-1,49-25-15,-24 24 16,0-48-1,24-1 1,1-50 0,-50 51 15,25 73-15,-25 1-1,25-1 1,49-24-1,-24-25 1,-1-25 0,26-49-1,-26-50 1,1 25 0,-25 24-1,-25 50 1</inkml:trace>
  <inkml:trace contextRef="#ctx0" brushRef="#br0" timeOffset="69671.22">25725 8757 0,'0'0'15,"25"0"-15,-25-25 32,-25 25-17,0 75 1,-25 24-1,1 25 1,24-25 0,25-24-1</inkml:trace>
  <inkml:trace contextRef="#ctx0" brushRef="#br0" timeOffset="69836.38">25824 8608 0,'0'0'0,"0"-124"15,0 99 17</inkml:trace>
  <inkml:trace contextRef="#ctx0" brushRef="#br0" timeOffset="70119.21">26295 8707 0,'0'0'0,"-24"25"15,-26 0-15,0 0 16,1 49-1,98 1 1,-24-26-16,74 1 31,-49 0-15,-50-26 0,-50 1-1,-98 0 1,23 0-1</inkml:trace>
  <inkml:trace contextRef="#ctx0" brushRef="#br0" timeOffset="71421.2">5085 10890 0,'0'-24'32,"0"-1"30,0 50-46,0-1-1,-24 26-15,24 0 0,-25 99 32,25-25-17,25-25 1,24-74 0,1-25-1,24-50 1,1-49-1,-26-25 1,-24 49 0,-25 50-1,0 1 17,0 73-32,-25 51 15,25 48 1,-25 51-1,25-26 1,-49 1 15,-26 0-15,-49-50 0,25-75-1,0-49 1,25-49-1,24-100 1,50 50-16,0-25 16,50 49-1</inkml:trace>
  <inkml:trace contextRef="#ctx0" brushRef="#br0" timeOffset="72070.27">5929 11486 0,'25'0'62,"24"-25"-46,-24 25-16,25-25 15,24 0-15,1 1 16,-1 24 15,-74-25-15</inkml:trace>
  <inkml:trace contextRef="#ctx0" brushRef="#br0" timeOffset="72253.41">5978 11759 0,'0'0'0,"-24"0"16,-1 25-1,124-50 17,-49 0-17,24 0-15,50-25 16,-74 26-1</inkml:trace>
  <inkml:trace contextRef="#ctx0" brushRef="#br0" timeOffset="72870.78">6797 11188 0,'-25'-49'31,"25"24"-15,-25 50 0,50 24-1,-25 1-15,25 24 16,0 25-1,0-74 1,24-25 0,1-49 15,0-1-15,-26-49-1,1 24 1,-25 26-16,0 24 31,-25 75-15,1 74-1,24 0 1,-25 49 0,25 26-1,-25-26 1,0 1-1,0-124 1,-49 49 0,24-74-1,1-50 1,24-99 0,0 0-1,25 25 1,0 74-16</inkml:trace>
  <inkml:trace contextRef="#ctx0" brushRef="#br0" timeOffset="73173.67">7368 12106 0,'0'0'0,"0"-25"16,-25 0-1,-25 50 17,25 0-32,25 25 15,-24 24 1,-1 0-1,25-24-15,25-25 16,74-25 0,75 0-1</inkml:trace>
  <inkml:trace contextRef="#ctx0" brushRef="#br0" timeOffset="73437.13">7889 11833 0,'0'-25'32,"24"1"-17,1 24 1,0 0-1,25-25-15,49 0 16,0 25 0,-49-25-1</inkml:trace>
  <inkml:trace contextRef="#ctx0" brushRef="#br0" timeOffset="73686.85">8161 11511 0,'0'0'0,"-49"0"31,49-25-31,-25 25 16,50 49-1,-25-24 1,49 50-1,-49 49 1,0 25 0,-24-50-1,24-50-15</inkml:trace>
  <inkml:trace contextRef="#ctx0" brushRef="#br0" timeOffset="74253.8">8856 11337 0,'0'-50'0,"0"100"0,0-124 15,0 49-15,25 50 47,-25 24-47,25-24 16,0 49-1,-1-24-15,1-50 16,74 0 0,-49-50-1,0 1 1,-26-1-16,-24-74 31,50 50-15,-75 99 15,25 24-15,-25 100-1,25 0 1,0 24-1,0-73-15,-24 73 16,24-98 0,-25 98-1,-25-173 1,25-49 0,1-50-1,-1-25 1,25 24-1</inkml:trace>
  <inkml:trace contextRef="#ctx0" brushRef="#br0" timeOffset="74822.17">9575 11957 0,'25'0'0,"-25"50"31,0-25-15,25 24-16,-25 50 16,-25 50-1,0-25 1,1-24-1,-1-26 1,25-49 15,-25-50-15,25-25 0,0 1-1,25-26-15,-25-123 16,49-1-1,-24 26 1,25 49 0,0 74-1,-1 25 1,26 0 0,-1 75-1,-49 49 1,-50 25-1,-49-24 1,-1-26 15,-24-24-15,74-50-16</inkml:trace>
  <inkml:trace contextRef="#ctx0" brushRef="#br0" timeOffset="75119.11">10692 11709 0,'0'0'15,"25"0"1,-1 0 0,1 0-1,74 0 1,1 0 0,-26-25-1,-24 0 1</inkml:trace>
  <inkml:trace contextRef="#ctx0" brushRef="#br0" timeOffset="75320.58">10741 11908 0,'-24'24'15,"48"-48"-15,-73 48 0,49 1 31,25-25-15,-1-25 0,76 1-1,24-1 1,-50-25-16</inkml:trace>
  <inkml:trace contextRef="#ctx0" brushRef="#br0" timeOffset="85170.57">8980 5383 0,'-25'0'16,"1"0"0,-1 0-16,0-25 15,50 25 79,24 0-94,1-24 16,24-1-16,1 25 15,-1-25-15,-24 0 16,24 25 0,-49-25-1,0 25 1,-75 25-1,-49 0 1,0-25 15,0 25-15,49-25 0,25 0-1,50 0 16,0-25-31,0 0 16,24 25 0,-24-25-16</inkml:trace>
  <inkml:trace contextRef="#ctx0" brushRef="#br0" timeOffset="85867.53">9724 4813 0,'0'-25'0,"0"0"62,0 50 48,0 24-110,0 1 15,-24 24-15,-1 1 16,0-1 0,0 75-1,-25-50 1,50-74 0,-24-25-1</inkml:trace>
  <inkml:trace contextRef="#ctx0" brushRef="#br0" timeOffset="86336.25">9228 5830 0,'0'0'0,"25"0"79,0 0-79,24 0 15,-24 0-15,25-25 16,24 25-16,25 0 15,1-25 1,-51 0 15,-24 25-15</inkml:trace>
  <inkml:trace contextRef="#ctx0" brushRef="#br0" timeOffset="87003.75">9327 6127 0,'25'0'16,"-25"-24"30,0 48-46,-25 1 16,25 50 0,-49 24-1,24 0 1,25-24 0,-25-75-1,75 24 1,24-24-1,25-49 17,-49 24-32,0-25 15,-26 1 1,1 49 0,-25-50-1,0 75 16,0 0-15,-25 49 0,1 1-1,-1 24 1,0-50 0,25 1-1,0-25 1</inkml:trace>
  <inkml:trace contextRef="#ctx0" brushRef="#br0" timeOffset="99755.07">12329 11387 0,'-25'0'78,"-24"24"-62,24 1-1,-25 0-15,1 0 16,-1 24-16,0 1 15,-49 49 1,74 1 0,25-26-1,75-24 1,74-50 0,-25 0-1,-50-25 1,-49 0-1</inkml:trace>
  <inkml:trace contextRef="#ctx0" brushRef="#br0" timeOffset="99989.48">12528 11908 0,'0'0'0,"24"0"15,-48 24 1,-1 26 0,0 49-1,-25 50 1,25 25 0,-24-25-1,49-100-15,0 26 16</inkml:trace>
  <inkml:trace contextRef="#ctx0" brushRef="#br0" timeOffset="102389.33">13247 11610 0,'-25'0'32,"0"0"-32,25-25 15,25 25 63,0 25-62,25-25 0,-1 25-16,1-25 15,-1 0-15,26-25 16,-1 0-1,1-25 1,-51-24 0,1 24-1,-50 26-15,1-26 16,-51 25 0,-24 25-1,-25 75 1,0 24 15,25 25-15,74 0-1,0-25 1,75-24 0,49-26-1,25-49 1,-74 0-16,74-25 15,-25-49 1</inkml:trace>
  <inkml:trace contextRef="#ctx0" brushRef="#br0" timeOffset="102972.51">13867 11039 0,'0'0'0,"0"-25"16,0 1-16,25-1 15,25-25 1,24 25-1,0 25 1,1 25 0,-26 0-1,-24 49 1,-25 26 0,-25-1-1,-24-49 1,49-26 15,25-48-15,49-51-1,0-49 1,1 25 0,-26 24-1,-24 51 1,-25-1-1,25 25 1,-75 74 0,1 50-1,-1-24 1,50 24 0,0-100-16,50 51 15</inkml:trace>
  <inkml:trace contextRef="#ctx0" brushRef="#br0" timeOffset="103372.6">15107 11759 0,'0'0'0,"-49"0"32,98 0 30,1 25-46,24-50-16,-24 25 15,25 0-15,-1-25 16,-24 25 0,74 0-1,-100-25-15,1 25 16,0 0-1</inkml:trace>
  <inkml:trace contextRef="#ctx0" brushRef="#br0" timeOffset="103638.51">15356 11635 0,'0'0'0,"-25"0"0,0-25 15,0 25-15,25-25 47,0 50-31,-25 0-16,50 74 16,-25 0-1,0 50 1,-25-50-1,25-24 1</inkml:trace>
  <inkml:trace contextRef="#ctx0" brushRef="#br0" timeOffset="104154.63">16645 11511 0,'0'0'15,"0"-25"1,0 0 0,-24 0-16,-1 25 15,0 0 16,-25 25-15,-49 25 0,0 24-1,49 50 1,26-25 0,48 1-1,51-26 1,24-24-1,0-50 1,-49 24-16</inkml:trace>
  <inkml:trace contextRef="#ctx0" brushRef="#br0" timeOffset="104455.13">16819 11932 0,'0'0'0,"25"0"15,0 0 32,-25 25-47,0 0 16,0 25 0,0 24-1,-25-24-15,25-26 16,-25 1-16,25 0 31,25-25-15,74-25-1,50-24 1,0-1 0</inkml:trace>
  <inkml:trace contextRef="#ctx0" brushRef="#br0" timeOffset="104904.98">17787 11808 0,'0'0'0,"24"0"62,1 25-62,0-50 16,25 25-16,-26 0 15,51-24 1,-75-26 0,25 25-1,-100 0 1,26 25-1,-75 25 1,0 25 0,24-1-1,26 51 1,74-26 0,50 25-1,49-74 1,0 0-1,25-25 1,-50-25 0</inkml:trace>
  <inkml:trace contextRef="#ctx0" brushRef="#br0" timeOffset="105289.27">18159 11263 0,'0'0'16,"0"-25"-16,0 0 16,0-25-1,49 26 1,26 24-1,-1 0 1,-74 24-16,25 26 16,-25 49-1,-74 25 1,74-49 0,-25-75-1,74 0 16,26-25-15,24-25 0,-25-24-16</inkml:trace>
  <inkml:trace contextRef="#ctx0" brushRef="#br0" timeOffset="105740.31">18729 11139 0,'0'0'0,"0"-25"16,25 0-1,0 25-15,0-25 16,49 50 0,-49 0-1,0 0-15,-50 148 31,-25-74-15,1-74 0,73-25 15,1-25-31,75-49 16,-1-75-1,-25 25 1,-74 99-1,0 0 1,-25 50 0,1 50-1,24 24 1,0 25 0,24 25 15,1-124-31</inkml:trace>
  <inkml:trace contextRef="#ctx0" brushRef="#br0" timeOffset="106654.96">19424 12056 0,'0'25'32,"25"-25"93,-1 0-125,26 0 15,99 0 1,25-25 0,-26 1-1,-48-1 1,-76 25-1</inkml:trace>
  <inkml:trace contextRef="#ctx0" brushRef="#br0" timeOffset="108105.13">21111 11312 0,'0'0'0,"0"-49"16,0 24 15,0 0 32,25 0 312,-1 25-375,1 0 15,25-25-15,-1 25 16,26 25 0,-50-25-16,-1 25 15,-24 124 16,-24 0-15,-51-50 0,1 0-1,49-74 1,-25 0 0,50-50 15,50-25-16,24-24 1,1-75-16,74-49 16,-75 98-1,-24 1 1,-50 49 15,-50 125-15,-24 74-1,24 0 17,25-25-17,75-25 1,24-50 0,50-49-1,0-24 1</inkml:trace>
  <inkml:trace contextRef="#ctx0" brushRef="#br0" timeOffset="108539.51">21954 10791 0,'0'0'0,"25"-74"31,-25 49-15,0 50 0,0 0-1,0 24-15,25 26 16,-25-1-1,49-49 1,-24-25 0,50-50-1,-1-49 1,-24 25 0,-50 49-1,0 50 16,-25 99-15,-25 24 0,1 51-16</inkml:trace>
  <inkml:trace contextRef="#ctx0" brushRef="#br0" timeOffset="108889.01">20962 12131 0,'0'0'0,"-25"0"31,50-25 0,24 25-15,1 0-16,49 0 15,149-25 1,50 0 0,-25 25-1,-99-24 1,-75 24-1,-74 0 1</inkml:trace>
  <inkml:trace contextRef="#ctx0" brushRef="#br0" timeOffset="109356">21532 12478 0,'0'0'16,"-24"0"15,-1 0-31,25 25 16,0 25-1,-25 49 1,25 0-1,50-25 1,-26-74-16,100 0 16,25-49-1,0-50 1,-50-25 0,-74 49-1,0 75 1,-25 50 15,-50 49-15,1 75-1,-1 24 1,-24-49 0,49-50-1,25-49-15,25-50 0</inkml:trace>
  <inkml:trace contextRef="#ctx0" brushRef="#br0" timeOffset="110005.15">22996 11734 0,'25'0'47,"0"0"-31,49-25-16,75 0 16,0 0-1,-25 1 1,-25-1-1</inkml:trace>
  <inkml:trace contextRef="#ctx0" brushRef="#br0" timeOffset="110540.24">23765 11511 0,'0'0'0,"25"-25"15,-25 0 1,49 0 0,-24 25-16,75-25 15,24 25 1,-50 25 0,-49 99-1,-75 0 1,-24 0 15,-1-49-15,75-50-1,-24-25 1,24-25 0,99-74-1,-50 24-15,100-99 16,-25 26-1,-74 73 1,-25 50 0,-75 100 15,-24 49-15,24 25-1,25-50 1,75-25 15,24-49-15,25 0-1,-24-25-15</inkml:trace>
  <inkml:trace contextRef="#ctx0" brushRef="#br0" timeOffset="111156.24">24807 10816 0,'0'0'0,"0"-25"16,0 0 0,0 1-1,0-1 1,50 0-1,24 0 1,50 0 0,-50 25-1,-49 0 1,0 25-16,-50 25 16,-24-1-1,49-24 16,0 0-15,49-25 0,26 25-1,-1-25 1,-74 49 0,-50-24-1,-24 50 1,-25-26-1,0-24 1</inkml:trace>
  <inkml:trace contextRef="#ctx0" brushRef="#br0" timeOffset="111588.93">25303 11908 0,'-25'-25'16,"0"25"-16,1 0 16,24-25-1,24 25 32,26 0-31,0 0-16,123 0 31,-24-25-15,-99 25-16,24 0 15,-49 0 17,-25 25-32</inkml:trace>
  <inkml:trace contextRef="#ctx0" brushRef="#br0" timeOffset="112155.85">26171 11585 0,'0'-25'16,"-24"-24"-1,24 24 1,24 25-16,76-50 15,-51 50 1,26 0-16,-26 0 16,1 50-1,-75 74 17,-49-50-17,24 1 1,100-50 15,49-25-15,-25 0-1,1 49 1,-75 26 0,-25 49-1,-25-50 1,25-49-1,-24 0-15,-1-1 16,25 1 0</inkml:trace>
  <inkml:trace contextRef="#ctx0" brushRef="#br0" timeOffset="112706.07">26866 11709 0,'0'0'16,"25"-99"0,0 74-16,-1 0 15,1 25 1,0 0 0,49 25-1,-74 0-15,25 49 16,-50 50-1,-49-49 1,24-1 0,26-49-1,48-25 17,51-74-17,49-50 1,25-1 15,-75 26-15,-49 50-1,-50 73 17,0 26-17,-24 49 1,24 1-1,25-1 1,25 0 0,-1-49-1,1-50 1,50 0 0</inkml:trace>
  <inkml:trace contextRef="#ctx0" brushRef="#br0" timeOffset="113040.07">27833 10915 0,'25'0'15,"-50"0"-15,75 0 0,-25 25 16,0 0-16,-25 0 16,0 74-1,-75 25 1,75-74 15,25-26-15,49-24-1,50-24 1,-24-1 0,-75 25-16</inkml:trace>
  <inkml:trace contextRef="#ctx0" brushRef="#br0" timeOffset="113373.21">28057 11808 0,'0'0'16,"0"25"-16,-25-25 15,50 0 17,-1 0-17,26 0 1,74 0 0,25-25-1,-99 25-15,49 0 16,-99-24-1</inkml:trace>
  <inkml:trace contextRef="#ctx0" brushRef="#br0" timeOffset="113855.92">29495 11436 0,'0'-25'16,"0"50"-16,0-74 0,0 24 15,0 0 17,-24 50-17,-26 24 1,0 51-1,-24-1 1,74-50-16,-25 1 16,0 49-1,25 1 1,50-26 0,24-24-1,-49-50 1,50 0-1,-26-25 1,-24-25 0,-25-49-1,-50 25 1,-49 24 0,-50 50-1,75 0-15</inkml:trace>
  <inkml:trace contextRef="#ctx0" brushRef="#br0" timeOffset="114622.61">29570 12925 0,'0'0'0,"0"-25"62,0 50-62,0-1 16,25 1-16,0 25 15,-25 49 1,49 0 0,-24-24-1,-25-50 1,25-25 15,0-25-15,49-25-1,0-24-15,50-1 16,124-123 0,-123 74-16,73-50 15,-99 50 1,-49 50 0,-25 49-1,-1 74 16</inkml:trace>
  <inkml:trace contextRef="#ctx0" brushRef="#br0" timeOffset="115224.12">29694 12801 0,'0'-25'16,"-25"25"-1,0 0-15,25-25 16,-24 50 15,48 0-31,-24 24 31,0-24-31,25-25 16,0 25 0,25-25-1,-26-25 1,76-25 0,148-148-1,-50 49 1,-49 50-1,-99 24 1,-26 75 0,-24-24 15,25 24-31,-25 49 16,-25-49-1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2T04:40:00.25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2109 1166 0,'24'50'32,"-48"-26"-32,-1 26 0,0 74 15,-25 50 1,26-50 15,-1 0-15,25-75-1,49-24 1,75-74 0,-49-1-16,24 0 0</inkml:trace>
  <inkml:trace contextRef="#ctx0" brushRef="#br0" timeOffset="265.31">2109 1290 0,'0'0'0,"-50"-25"16,50 0-1,0 1 1,25-1 0,99-25-1,25 1 1,0-1 0,-75 50-1</inkml:trace>
  <inkml:trace contextRef="#ctx0" brushRef="#br0" timeOffset="433.6">2109 1538 0,'0'0'0,"-25"25"0,0 0 31,25-25-15,124-50-1,99-49 1,-123 49-16</inkml:trace>
  <inkml:trace contextRef="#ctx0" brushRef="#br0" timeOffset="666.21">3225 1191 0,'25'-25'15,"-50"50"-15,50-75 16,-25 25 0,-25 50-16,-25 25 15,-49 123 1,0 51 0,24-51 15,26-73-16,49-76-15</inkml:trace>
  <inkml:trace contextRef="#ctx0" brushRef="#br0" timeOffset="850.82">2853 1340 0,'0'0'16,"0"-25"-16,0 0 15,25 75 1,-1 49 0,26 0-1,24 25 1</inkml:trace>
  <inkml:trace contextRef="#ctx0" brushRef="#br0" timeOffset="1149.58">1612 2233 0,'-49'0'0,"98"0"0,-148 24 0,74-24 16,75 0 15,24 0-15,26 0-16,173-24 15,99-51 1,74-49 15,-223 75-31,150-51 16,-225 51-16</inkml:trace>
  <inkml:trace contextRef="#ctx0" brushRef="#br0" timeOffset="1499.36">3895 1439 0,'0'-25'0,"0"0"31,-25 25-15,25 25-16,-25 0 16,0 24-1,25 1 1,25-25-1,25-25 1,-1-50 0,1 25-1,-50-24 1,0 24 0,-50 25-1</inkml:trace>
  <inkml:trace contextRef="#ctx0" brushRef="#br0" timeOffset="1832.7">3994 1910 0,'-25'25'47,"25"0"-47,-25 0 16,25-1-1,0 1 1,50-25 0,0-25-1,-26 1 1,-24-1-16,25 0 15,-74 0 1,-26 25 0,25 0-1</inkml:trace>
  <inkml:trace contextRef="#ctx0" brushRef="#br0" timeOffset="3766.39">6673 1191 0,'0'0'0,"0"-25"32,0 0-17,0 0 1,0 1 0,0-1-16,-25 25 15,0-25 1,-24 25-1,-26 50 1,-24 49 0,74-25-16,1 75 15,48-25 1,51-50 0,-1 1-1,-24-75 16,-50 25-15,25 0 0,-125-1-1,-48 26 1,24-25 0,74-25-1,50-25-15</inkml:trace>
  <inkml:trace contextRef="#ctx0" brushRef="#br0" timeOffset="4135.5">6971 1488 0,'0'0'0,"-25"25"47,25 25-31,-25-1-16,0 1 15,25 0 1,-24 99 0,73-149-1,1 0 1,24-50-1,-24 0 1,-50-24 0,0 24-1,-50 25 1,-24 25 0,24 0-1</inkml:trace>
  <inkml:trace contextRef="#ctx0" brushRef="#br0" timeOffset="4383.47">7293 1216 0,'0'0'0,"25"-25"15,-25 0-15,0 0 31,0 50-15,25 74 0,-25 50-1,0 0 1,-25 0 0,25-100-16,-25 26 15</inkml:trace>
  <inkml:trace contextRef="#ctx0" brushRef="#br0" timeOffset="4716.18">7566 1538 0,'0'0'0,"25"-50"15,-25 75 16,0 0-15,-25 25-16,25-1 16,0 26-16,-25-26 15,25-24 1,25-50 0,25-49-1,24-50 16,1 0-15,-75 49 0,49 75-1</inkml:trace>
  <inkml:trace contextRef="#ctx0" brushRef="#br0" timeOffset="5066.18">8410 1612 0,'0'0'0,"24"0"0,1 0 16,0-49-1,49-1 1,1 1 0,-1-26 15,-74 1-16,0 49 1,-49 50 0,-75 74-1,-50 124 1,149-74 0,75-74-1,49-51 1,75-24-1,-1-24 1,-98-1 0</inkml:trace>
  <inkml:trace contextRef="#ctx0" brushRef="#br0" timeOffset="6415.89">6400 3696 0,'0'0'0,"25"0"0,-25-25 16,0 50 30,0 25-30,-25-25-16,50 49 16,0 1-1,24-26 1,51-49 0,-1-49-1,-50-26 16,-24 26-15,0 49-16,-25-25 31,0 124-15,-25 75 0,-24 74-1,-1 0 1,0 0-1,-24-25 1,24-99 0,-24-49-1,49-51 1,-24-98 0,49 0-16,-25-75 31,0 0-16,50 74-15</inkml:trace>
  <inkml:trace contextRef="#ctx0" brushRef="#br0" timeOffset="6768.1">7194 3299 0,'25'0'16,"-25"-24"15,-25 48-31,25 26 16,-50 49-1,26-49 1,-1-25-16,0 24 16,25-24-1</inkml:trace>
  <inkml:trace contextRef="#ctx0" brushRef="#br0" timeOffset="6951.07">7368 3349 0,'0'0'0,"24"0"0,-48 0 31,-1 50-15,-25-1-1,-24 50 1,24 1 0,50-51-16</inkml:trace>
  <inkml:trace contextRef="#ctx0" brushRef="#br0" timeOffset="8099.93">7541 4490 0,'-24'0'16,"48"0"46,1 0-62,25 25 16,24-50-16,-24 50 15,49-25 1,-25 0 0,1 0-1,-26-25 1</inkml:trace>
  <inkml:trace contextRef="#ctx0" brushRef="#br0" timeOffset="8632.87">8608 4118 0,'0'0'0,"0"-25"16,-25 25-1,0 0 1,25-25 15,25 25-15,25-24-16,24 24 16,-24 0-16,74 24 31,-74 26-16,-26 74 1,-73 0 0,-75 50-1,0-50 1,24-25 0,51-74-1,24 0 1,75-50 15,-1 0-31,75 0 16,0 0-1,-24 1 1,-1 24 0,-74 24-1</inkml:trace>
  <inkml:trace contextRef="#ctx0" brushRef="#br0" timeOffset="9350.26">9526 4143 0,'0'-25'16,"0"50"15,0 0-15,0-1-16,0 26 15,49 0 1,26-26-1,-1-48 1,-24-26 0,0 0-1,-26-24 1,-24 49 0,0 50 15,0 0-16,-24 99 1,24-50-16,-25 100 16,-25 49-1,25 50 1,-74-25 0,0-49-1,24-100 1,26-74-1,49-125 1,0-148 0,49 25-1,-24 25 1</inkml:trace>
  <inkml:trace contextRef="#ctx0" brushRef="#br0" timeOffset="9733.18">10568 3275 0,'0'0'0,"0"24"16,0 1-1,-25 25 1,-49 74 0,-1 0-1,1-25 1,49-74-16</inkml:trace>
  <inkml:trace contextRef="#ctx0" brushRef="#br0" timeOffset="10368.11">11188 4589 0,'-25'0'16,"0"0"15,50 0-16,25 0 1,74-24 0,49 24-1,-24 0 1,-74-25 0</inkml:trace>
  <inkml:trace contextRef="#ctx0" brushRef="#br0" timeOffset="10899.84">12056 4292 0,'-25'-50'15,"25"25"1,25 0 0,0 25-16,74-49 15,50 24 1,-25 25 0,-99 50 15,-75 49-16,-24 25 1,-1-25 0,26-74-1,74-25 1,-1 0 0,76-25-1,-51 25-15,26 25 16,-50 25-1,-25 24 1,-50 0 0,-49 1-1,-25-50 1,24-1 0,26-48 15,74-26-31</inkml:trace>
  <inkml:trace contextRef="#ctx0" brushRef="#br0" timeOffset="11383.96">13148 4168 0,'0'0'16,"24"-25"-16,-48 25 15,-1 0 1,0 0-16,0 74 16,50 25-1,25-49 1,49-25 0,-25-25 15,26-50-16,-51-24 1,-24 24-16,25-24 16,-50 49-1,0 50 1,0 74 0,0 75-1,0 49 1,0 50-1,-75 0 1,-24-50 0,-50-124-1,50-99 1,24-198 0,125-25 15</inkml:trace>
  <inkml:trace contextRef="#ctx0" brushRef="#br0" timeOffset="11733.13">14735 4267 0,'0'0'0,"0"25"16,25-25 31,25 0-32,-1 0 1,75-25 0,0 25-1,-99 0-15,25 0 16</inkml:trace>
  <inkml:trace contextRef="#ctx0" brushRef="#br0" timeOffset="11900.18">14835 4465 0,'0'0'16,"-75"50"-16,26-25 15,49 0 1,74-1 0,75-48 15,24-1-31</inkml:trace>
  <inkml:trace contextRef="#ctx0" brushRef="#br0" timeOffset="12817.71">16373 3721 0,'0'0'0,"24"0"0,-24-25 16,0 0 15,-24 50-16,-26 99 1,25-24-16,25 48 16,50-24-1,49-74 1,25-75 0,-25-24 15,-24-51-16,-50 26 1,-1 74 0,-48 99 15,-1-24-31,25 24 16,-25 75-1,0-100-15,-25 50 16,26-25-1,24-74 1,24-50 0</inkml:trace>
  <inkml:trace contextRef="#ctx0" brushRef="#br0" timeOffset="13333.33">17117 4168 0,'0'0'0,"0"-25"0,0 0 16,0 0-1,-25 0-15,25 1 16,99-1 0,0 25-1,1 49 1,-51 75-1,-49 0 1,-99 1 0,0-51-1,74-49 1,50-50 31,99-74-32,-50 24-15,75-98 16,-50 24 0,-74 99-1,-74 75 17,-26 99-17,1 0 1,74 25-1,0-50 1,74-49 0,50-25-1</inkml:trace>
  <inkml:trace contextRef="#ctx0" brushRef="#br0" timeOffset="14016.06">18382 4366 0,'-25'0'0,"0"-25"15,1 25 17,24-25-1,24 25-31,1 0 15,50-24 1,73 24 0,26 0-1,-50 0 1,-99 0-16,0 0 47</inkml:trace>
  <inkml:trace contextRef="#ctx0" brushRef="#br0" timeOffset="14667.31">20094 3870 0,'0'0'0,"0"-50"16,0 1 0,-75 24-1,-49 0 1,25 25-1,49 25 1,26-25 0,-1 25-1,25 24 1,0 1-16,0 49 16,-25 25 15,0-25-16,0-49 1,25-25 15,75-75-15,-1 1 0,1 49-1,24 0 1,-25 24-1,1 51 1,-1 49 0,-74-25-1,-50 0 1,-49-49 0,-74 0 15,-1-50-16,25 0-15</inkml:trace>
  <inkml:trace contextRef="#ctx0" brushRef="#br0" timeOffset="15385.19">20937 4341 0,'-50'0'32,"100"0"46,0 0-63,49 0-15,25 0 16,0 25-16,0-25 16,-25 0-16,0 0 15,-24 0-15,-1 25 16,-98-25 31</inkml:trace>
  <inkml:trace contextRef="#ctx0" brushRef="#br0" timeOffset="15633.2">21433 4217 0,'0'0'0,"-25"-49"31,1 49-31,24-25 16,0 50-1,0-1 1,0 26-16,-25 74 16,0 50-1,0-25 1,0-50 15,75-50-31</inkml:trace>
  <inkml:trace contextRef="#ctx0" brushRef="#br0" timeOffset="16150.23">23195 3845 0,'0'0'0,"0"-25"0,0 1 31,0-1-15,-25 50-16,0-1 15,-25 1 1,-24 74-1,-1 50 1,26 25 0,49-50-1,0-74-15,74 49 16,50-25 0,-24-49-1,-1-25 1,-74-25-1,-25-74 1,-75 25 0,-49-1-1,0 50 1,50 25 0,49 50 15,25-25-31</inkml:trace>
  <inkml:trace contextRef="#ctx0" brushRef="#br0" timeOffset="16683.24">23492 4242 0,'0'0'0,"0"-99"31,0 74-31,25 0 16,25 0 0,49 25-1,0 25 1,-74 0-16,24 49 16,-49 26 15,-24 24-16,-51-50 1,26-24 0,24-50 15,124-75-15,25-24-1,-25-75 1,-24 50-1,-50 50 1,-75 74 15,25 50-31,-24 49 16,24 25 0,0 0-1,25-25 16,99-24-15,-49-51-16</inkml:trace>
  <inkml:trace contextRef="#ctx0" brushRef="#br0" timeOffset="17367.05">25005 4192 0,'0'0'0,"0"25"63,0 0-63,25-25 15,0 25-15,0-25 16,49 25 0,1-25-1,-26-25 1,-24 0 0,0-49 15,-25 24-16,0 25-15,-25 0 16,-25 25 0,-24 0-1,-25 75 1,-25 24 0,74 0-1,25 1 1,75-26-1,24 25 1,26-74 0,-1 0-1,0-50 1,0-25 0</inkml:trace>
  <inkml:trace contextRef="#ctx0" brushRef="#br0" timeOffset="17818.82">25750 3523 0,'0'0'0,"0"-25"31,0 0-31,24 25 16,51 25-1,-26 0 16,1 24-15,-50 26 0,-25-1-1,-49-49 1,49 0 0,75-25-1,49-25 1,50 0-1,-50 0 1,-49 25 0</inkml:trace>
  <inkml:trace contextRef="#ctx0" brushRef="#br0" timeOffset="18266.66">26320 3572 0,'0'0'0,"0"-49"16,0 24 0,25 0-1,0 25-15,49 0 16,-24 50 0,-25 24-1,-50 0 1,-25 1-1,1-50 1,49 0 0,-25-25-1,99-25 1,25-25 15,-24-74-15,-26 74-16,-24-24 15,-25 74 17,-74 74-17,24 26 1,1 24 0,49-25-1,0-25-15</inkml:trace>
  <inkml:trace contextRef="#ctx0" brushRef="#br0" timeOffset="18850.83">27114 4465 0,'0'0'0,"-25"0"16,0 0-1,25-24 1,0-1 15,25 25-15,25 0 0,74 25-16,198-25 15,50 24 1,-24 1-1,-75 0 1,-75-25 0,-99 0-1</inkml:trace>
  <inkml:trace contextRef="#ctx0" brushRef="#br0" timeOffset="19168.54">28751 4292 0,'0'0'0,"0"-25"16,-25 0-16,25 0 15,-24 0 1,73 50 15,75 25-15,25 24-1,-50-24 1,-74 24 0,-25-24-1,-99 49 1,-50-24 0,75-51-1,-50 26 1,74-25-1,25-25-15</inkml:trace>
  <inkml:trace contextRef="#ctx0" brushRef="#br0" timeOffset="19385">28751 4366 0,'0'0'15,"25"-50"-15,-25 26 16,0-1-1,-25 25 1,25 25-16,-49 74 31,24 25-31,25 25 16,0-25 15,49-75-31</inkml:trace>
  <inkml:trace contextRef="#ctx0" brushRef="#br0" timeOffset="19600.37">29942 4515 0,'0'0'0,"0"-25"15,0 0 16,0 75-15,0-25-16,-25 99 16,25 0-1,25-50 1</inkml:trace>
  <inkml:trace contextRef="#ctx0" brushRef="#br0" timeOffset="20133.84">30190 4441 0,'0'0'0,"0"-125"16,0 76 0,-50-26-1,26 51-15,-51 24 16,-24 24-1,0 51 1,0 24 0,24 50-1,26 0 1,49 24 15,24-24-15,1 0-1,50-50 1,49-49 0,124-25-1,-100-50 1,1-49 0,-25-75-1,-24-25 1,-51 0-1,-24 26 1,-50 24 0,-74-1-1,-25 51 1,-25 49 15,0 25-31</inkml:trace>
  <inkml:trace contextRef="#ctx0" brushRef="#br0" timeOffset="20247.54">30364 4292 0,'-25'0'16,"0"0"-1</inkml:trace>
  <inkml:trace contextRef="#ctx0" brushRef="#br0" timeOffset="23484.46">1389 6648 0,'0'0'16,"0"-24"-16,-25-1 31,1 25-31,-1 49 15,-25-24 1,-24 50-16,-50 98 31,149-98-31,74-51 16,0 1 15,-49 0-15,-50 0-1,-50 25 1,-24-26 0,24 1-16,0-25 15,1 25 1,49-50 0</inkml:trace>
  <inkml:trace contextRef="#ctx0" brushRef="#br0" timeOffset="23802.52">1712 6896 0,'24'-24'15,"-48"48"-15,73-48 16,-74 24 0,1 24-1,-26 51 1,50-1-1,74-24 1,-24-25 0,0-25-16,24 0 15,-49 0 1,-25-50 0,-50-24-1,-24 24 1,24-24-1</inkml:trace>
  <inkml:trace contextRef="#ctx0" brushRef="#br0" timeOffset="23985.45">2109 6648 0,'24'-24'15,"-48"48"-15,48-24 32,-24 25-32,0 50 15,-24 73 1,-1-73-16</inkml:trace>
  <inkml:trace contextRef="#ctx0" brushRef="#br0" timeOffset="24271.8">769 7641 0,'-25'0'0,"50"0"0,-75 0 16,75 0 15,25-25-15,148-25-1,-49 25-15,0-24 16,173-26 0,-24 1-1,0 49 1</inkml:trace>
  <inkml:trace contextRef="#ctx0" brushRef="#br0" timeOffset="24504.74">2654 7120 0,'0'-25'15,"0"0"17,25 50-1,-25 0-15</inkml:trace>
  <inkml:trace contextRef="#ctx0" brushRef="#br0" timeOffset="24711.74">2654 7318 0,'0'0'15,"0"25"1,0 0 46</inkml:trace>
  <inkml:trace contextRef="#ctx0" brushRef="#br0" timeOffset="26401.9">4862 6748 0,'0'0'0,"0"-25"0,0 0 31,-25 50-15,25 49-1,-24 1-15,-26 123 32,0-24-17,1-25 1,49-100-16</inkml:trace>
  <inkml:trace contextRef="#ctx0" brushRef="#br0" timeOffset="26635.51">4788 6896 0,'25'-24'16,"-50"48"-16,50-73 0,-25 24 15,24-25 1,125 26 0,74-26-1,-24 25 17,-75 0-17,-99 25-15</inkml:trace>
  <inkml:trace contextRef="#ctx0" brushRef="#br0" timeOffset="26801.24">4912 7095 0,'0'0'16,"-99"74"0,74-49-16,25 0 15,74-25 1,100 0-1,-1-25 1</inkml:trace>
  <inkml:trace contextRef="#ctx0" brushRef="#br0" timeOffset="27101.08">5482 7095 0,'0'0'0,"25"0"0,-25-25 31,-49 50-16,24-25 1,25 25 0,-25 24-16,25 26 15,50-50 1,24-1 0,0-48-1,1-1 1,-50-25-1,-50-24 1,-25 24 0,1 50-1,49-25 1</inkml:trace>
  <inkml:trace contextRef="#ctx0" brushRef="#br0" timeOffset="27668.53">5978 7095 0,'0'0'0,"25"0"31,-25-25 0,25 0 157,0 25-173,0 25-15,0-25 16,24 0-16,1 0 16,-1 50-1,-24 49 1,-50-25-1,1-24-15,-51 0 16,50-50 0,1-25-1,73-74 1,75-50 15,0 0-15,0 50-1,-74 74-15</inkml:trace>
  <inkml:trace contextRef="#ctx0" brushRef="#br0" timeOffset="28300.78">7988 6896 0,'0'0'0,"-25"0"31,25 50-31,-25 0 16,0 49 0,25 0-1,50-74 1,24-25 0,26-50-1,-26-24 1,-49-1-1,0 1 1,-25 99 31,-25 24-31,25 100-1,-25-74-15,25 148 16,50 25-1,-50-49 1,-25-75 0,-50-75-1,1-74 1,-25-74 0,24-25-1,51 0 1,-1 50-1,50 49-15</inkml:trace>
  <inkml:trace contextRef="#ctx0" brushRef="#br0" timeOffset="28600.86">8583 7864 0,'25'-25'15,"-25"0"-15,0 1 16,-50 24 0,-24 49-1,0 26 1,49-26-16,-25 75 15,75-49 1,49-26 0,75-49-1,25-49 1</inkml:trace>
  <inkml:trace contextRef="#ctx0" brushRef="#br0" timeOffset="28968.17">9427 7219 0,'0'0'0,"0"-25"15,0 0 1,-25 25 0,0 0-1,25 25-15,0 25 16,50-50 15,-1 0-15,-24 0-1,0-50 1,-25 25-16,-25 25 16,25-24-16,-25 24 15,25-25-15</inkml:trace>
  <inkml:trace contextRef="#ctx0" brushRef="#br0" timeOffset="29268.23">9476 7566 0,'0'0'0,"25"0"15,-25 25 1,-25-25 0,25 25-1,0 24 1,25-49-1,25 25 1,24-50 0,-49-24-1,-25-1 1,-25 1 0,-49 24-1,24 25 1</inkml:trace>
  <inkml:trace contextRef="#ctx0" brushRef="#br0" timeOffset="30734.25">13222 6872 0,'25'0'16,"-50"24"-1,0 26 1,-49 99 0,-25 49-1,24-49 1,50-74 0,25-51-1,-24-48 1,73-26-16,26-99 15,49-74 1,-50 0 0,1 49-1,-51 100 1,1 74 15,-50 124-15,25 49-1,0 26 1,25-50 0,0-25-1,0-50 1,-25-49-16</inkml:trace>
  <inkml:trace contextRef="#ctx0" brushRef="#br0" timeOffset="30919.49">13172 7343 0,'-24'-25'0,"48"50"0,-73-50 15,24 0-15,25 1 16,-25 24-16,75-75 31,99 26-15,-50-1-1,0 25-15,75-25 16</inkml:trace>
  <inkml:trace contextRef="#ctx0" brushRef="#br0" timeOffset="31467.89">13867 6896 0,'0'0'0,"25"0"16,-50 0-1,-25 75 1,26 49 15,48-99-31,76 99 31,-51-50-15,-49-24 0,-24-1-1,-26-49 1,0 0-1,25-24 1,75-76 0,74-24-1,-25 25 1,1-25 0,-1 50-1,-50 74 1,-49-25-1,-49 74 1,24 75 0,50-24-1,24-26 17,-24 1-17,0-26 1,-50 1-1,-24-1 1,-26-49 0,50 0-1,25-24-15</inkml:trace>
  <inkml:trace contextRef="#ctx0" brushRef="#br0" timeOffset="31785.14">14810 7045 0,'0'0'0,"0"-25"16,-25 25-1,0 25-15,-24 0 16,24 74 15,25-24-15,25-1-1,24-74 1,26 0 0,24-25-1,-50-24 1,-49 24-16,0-49 16,-49 24-1,-1 50 1,25 0-1</inkml:trace>
  <inkml:trace contextRef="#ctx0" brushRef="#br0" timeOffset="32051.78">15380 7095 0,'0'0'0,"25"0"31,-25-25-31,-25 25 16,25 25 0,-24 0-16,-26 24 15,25 51 1,25-26 0,50-49-1,49-25 1,50-50-1,24-24 1</inkml:trace>
  <inkml:trace contextRef="#ctx0" brushRef="#br0" timeOffset="32218.88">15926 7169 0,'74'-74'15,"-222"173"1,222-124-16,0-74 0,-98 124 47,24 74-32,0 0 1,24-24 0,26-26-1,0-24 1</inkml:trace>
  <inkml:trace contextRef="#ctx0" brushRef="#br0" timeOffset="32335.6">16100 7145 0,'0'0'15,"0"-75"-15,-25 1 16,0 49 0</inkml:trace>
  <inkml:trace contextRef="#ctx0" brushRef="#br0" timeOffset="32900.99">16770 7120 0,'0'0'0,"49"-25"0,-24 25 16,-25-25-1,-99 0 1,-1 75 0,1 0-1,74 24 1,1-49-16,73 24 15,26-49 1,-1-49 0,-24-26-1,-25 26 1,-25 24 15,24 99 0,26 26-15,49-26 0,25-49-1,25-50 1,-99 0-16,24-74 16,-49-75-1,-25-74 1,0 50-1,-25 148 1,0 75 0,0 99-1,-24 74 1,24-24 15,25 0-15,0-75-16</inkml:trace>
  <inkml:trace contextRef="#ctx0" brushRef="#br0" timeOffset="33051.51">17290 7020 0,'0'0'0,"-24"0"0,-1-24 15,74 48 32,1 1-47</inkml:trace>
  <inkml:trace contextRef="#ctx0" brushRef="#br0" timeOffset="33701.69">17836 7145 0,'0'0'0,"-49"74"15,49-49 1,24-25 0,76 0-1,48-50 1,-48 1 0,-75-1-1,-25 25 1,-75 25-1,1 25 1,49 25 0,0-1-16,99 1 31,125-1-15,74-49-1,24-24 1,-73-1-1,-125-50 1,-99 26 0,-50 49-1,-24 0 1,24 49 0,26 26-1,98 49 1,50-99-1,-25-50 1,-24-25 0,-75-74 15,0-50-15,0-49-1,-25 25 1,0 99-1,25 74 1,-25 50 0,0 49-16</inkml:trace>
  <inkml:trace contextRef="#ctx0" brushRef="#br0" timeOffset="35034.51">20838 6698 0,'0'0'0,"0"25"31,0 0-15,0 99 0,25 24-1,-25-23 1,0-26 0,0-50-1,24-73 16,1-1-31,25-25 16,49-24 0,25 49-1,-74 25 1,-1 25 15,-49 24-31,-24 26 16,24-26-1,24-49 1,76 0 0,73-49-1,-74 24 1,-49-25 0,-75 26-1,-74 24 1,25 49-1,49 26 1,99-1 0,50-49-1,0-25 1,-74-25 15,-25-74-15,-25 0-1,49-1 1,1 100 0,0 0-1,-26 25 1,1 74 0,-25-24-1,-25-1 1,1-74-1,48-25 1,51-49 0,24 0-1,0-1 1,-74 75 15,0 25-15,-25 25-1,0 24 1,0-49 0,25-25-1,99-50 1,0-49 0,-75 49-1,-49 75 32,0 50-47,25-1 16,25-24-1,74-50 1,-75 0 15,26-75-15,-50 1-1,-25-26 1,0 76-16,-25 24 16,0 49-1,25 26 1,74-1 0,-24-49-1,25 0 1,247-75-1</inkml:trace>
  <inkml:trace contextRef="#ctx0" brushRef="#br0" timeOffset="35384.76">23591 7045 0,'0'0'16,"-49"-74"-1,-1 74 1,25-25 15,1 25-31,48 25 31,76-25-15,-26 49 0,-49 26-1,-25 24 1,-25 25 0,0 50-1,-24 24 1,-26-24-1,1-100 1,24-74 0,1-24-16,24-100 15,25-25 1,74 0 15,-49 99-31</inkml:trace>
  <inkml:trace contextRef="#ctx0" brushRef="#br0" timeOffset="35519.12">24038 7194 0,'-25'-25'16,"0"25"-1</inkml:trace>
  <inkml:trace contextRef="#ctx0" brushRef="#br0" timeOffset="35985.26">25402 7020 0,'-49'0'16,"24"25"-1,0 0 1,0 25-16,0-1 15,1 26 1,48-1 0,51-49-1,24-25 1,-24 0-16</inkml:trace>
  <inkml:trace contextRef="#ctx0" brushRef="#br0" timeOffset="36202.23">25601 6896 0,'0'0'0,"-75"-24"16,51 24-1,24-25 1,49 0-1,50 0 1,50 25 0,-99-25-16</inkml:trace>
  <inkml:trace contextRef="#ctx0" brushRef="#br0" timeOffset="36352.24">25378 7070 0,'0'0'15,"-50"25"-15,25 0 16,124 0 0,75-50-1,24 0 1</inkml:trace>
  <inkml:trace contextRef="#ctx0" brushRef="#br0" timeOffset="36702.44">25923 6996 0,'0'0'0,"-74"0"16,-1 0 0,75 24-1,25 26 1,50 0 0,24-1-1,-25 100 1,-49-74-1,-25 24 1,50-50 0,-25-24-1,-1-25 17,26-25-17,0-24 1,24-75-1,0-25 1,26 25 0,-51 49-16</inkml:trace>
  <inkml:trace contextRef="#ctx0" brushRef="#br0" timeOffset="36856.73">26940 7318 0,'0'0'0,"0"25"63</inkml:trace>
  <inkml:trace contextRef="#ctx0" brushRef="#br0" timeOffset="37784.85">13346 8583 0,'25'25'32,"-50"0"-32,25 0 15,-25 74 1,50 0 0,25-24-1,49-75 1,-49-25-16,49-25 15,-50-49 1,-24 25 0,-25 49-1,0 50 17,-25 74-17,-24 74 1,-1 51-1,-24 24 1,-1 0 0,-24-74-1,0-75 1,24-124 0,26-74-1,24-75 1,25 25-1</inkml:trace>
  <inkml:trace contextRef="#ctx0" brushRef="#br0" timeOffset="38051.58">14214 8335 0,'-24'0'32,"24"25"-17,-25 0-15,0 25 16,-25-1-16,26 1 15,-1-25 1</inkml:trace>
  <inkml:trace contextRef="#ctx0" brushRef="#br0" timeOffset="38218.69">14413 8385 0,'0'0'0,"0"-25"0,0 0 15,-25 25 1,-25 50 0,-24 74-1,0 0 1</inkml:trace>
  <inkml:trace contextRef="#ctx0" brushRef="#br0" timeOffset="38451.6">14314 9402 0,'0'0'16,"-25"0"-1,74 0 16,1-25-31,49 0 16,75 1 0,24-1-1</inkml:trace>
  <inkml:trace contextRef="#ctx0" brushRef="#br0" timeOffset="38801.67">15356 9055 0,'0'0'0,"-50"-25"31,75 25-31,0 0 16,24 0-1,50 50 1,-74 49-1,-50 0 1,-49 25 0,0 0-1,-1-50 1,125-49 0,49-50-1,50 1 1,-25-26-1,-75 50 1</inkml:trace>
  <inkml:trace contextRef="#ctx0" brushRef="#br0" timeOffset="39235.58">16050 9228 0,'0'-24'15,"0"48"-15,25-73 0,-25 74 31,0-1-15,25 51 0,0-26-1,24-24 1,26-25 0,24-49-1,-25-26 1,-49 26-1,-25 73 17,0 1-17,0 50-15,0 73 32,0 175-17,0-75 1,-25-74-1,0-100 1,-24-49 0,-26-75-1,26-99 1,49 50-16</inkml:trace>
  <inkml:trace contextRef="#ctx0" brushRef="#br0" timeOffset="39468.62">17117 8707 0,'0'0'0,"0"-74"15,-25 99 16,0 0-15,-74 74 0,49 25-1,26-75-15</inkml:trace>
  <inkml:trace contextRef="#ctx0" brushRef="#br0" timeOffset="39737.24">17414 9526 0,'0'25'16,"-24"-25"-1,73 0 17,-24 0-32,50-25 15,-1 25 1,0 0-16,75-25 16</inkml:trace>
  <inkml:trace contextRef="#ctx0" brushRef="#br0" timeOffset="40101.74">18109 9303 0,'0'-50'16,"25"50"0,-25-25-1,74 25 1,1 0-1,-26 25-15,-24 25 16,-74 24 0,-1 1-1,50-51 1,74 1 0,26 0-1,-51 49 1,-49 1-1,-74-1 1,-1 1 0,26-50-1</inkml:trace>
  <inkml:trace contextRef="#ctx0" brushRef="#br0" timeOffset="40552.22">18804 9278 0,'0'0'0,"24"-25"16,-73 25 15,49 25-15,-25 49-1,75 1 1,24-50-1,1-25 1,-26 0-16,1-50 16,-1-24 15,-24 24-15,-25 75 15,0 24-16,0 100 1,25 25 0,0 49-1,-25-24 1,-25-51 0,-74-98-1,49-50-15,-49-74 16,99-50-1,25 49 1</inkml:trace>
  <inkml:trace contextRef="#ctx0" brushRef="#br0" timeOffset="40751.68">19870 9600 0,'0'0'0,"25"-49"31,25 49-31,-25-25 16,49 0-1,50 25 1,-50 0-16,26 0 16,-51 0-1</inkml:trace>
  <inkml:trace contextRef="#ctx0" brushRef="#br0" timeOffset="40903.69">20094 9650 0,'0'0'0,"-75"25"15,75 0 17,50-25-17,-1 0-15,150 0 16,-75 0-16</inkml:trace>
  <inkml:trace contextRef="#ctx0" brushRef="#br0" timeOffset="41256.51">21235 9452 0,'0'0'0,"25"-25"16,-25-25 0,-50 50-1,-49 25 1,24 25-1,1 49 1,74-50 0,-25 1-1,25 0-15,0-1 0,99 51 32,25-76-17,25-48 1,-50-1-1,-24-75 1,-26-24 0,-24 0-1,-50 25 1,-123 0 0,-1 99-1</inkml:trace>
  <inkml:trace contextRef="#ctx0" brushRef="#br0" timeOffset="43285.98">9377 11585 0,'0'0'0,"0"-25"0,0 0 15,0 1 1,0-1 0,-25 50 15,25 24-31,-25 1 16,-24 99-1,-1-50 1,25-49-1,25-75 17,25-25-32,0-24 31,25-1-31,24-98 16,25-26-1,-49 75 1,-25 75-1,-1 49 1,-24 74 0,25 75-1,-25 24 1,25 1 0,-25-50-1,25-25 1,-25-24-1</inkml:trace>
  <inkml:trace contextRef="#ctx0" brushRef="#br0" timeOffset="43469.21">9352 11833 0,'0'0'15,"-49"-49"1,24 49-1,74-50 1,100 0 0,50 1-1,-100 24-15</inkml:trace>
  <inkml:trace contextRef="#ctx0" brushRef="#br0" timeOffset="43752.59">9948 11560 0,'0'-25'15,"0"50"-15,0-74 16,-25 73-1,0 1-15,0 50 16,0-1 0,75 1-1,49-51 17,0-24-17,1-49 1,-26-51-1,-49 51 1,-25 24 0,0 0-1,0 50-15,0 74 16,0 1 0,0-1-1</inkml:trace>
  <inkml:trace contextRef="#ctx0" brushRef="#br0" timeOffset="44152.25">10419 11734 0,'0'0'0,"74"-99"15,26 49 17,-1 0-17,-25 26 1,-49 73-1,-25 1-15,-50 49 16,-24 0 0,74-74-1,25-50 1,49-49 0,50-50-1,-25 0 1,-74 99-1,-50 75 17,1 49-17,-1-25 17,50-49-32,24 25 15,51-50 1,-51 0-16</inkml:trace>
  <inkml:trace contextRef="#ctx0" brushRef="#br0" timeOffset="44319.14">11486 11486 0,'0'0'0,"0"-25"16,0 0 0,-50 75-1,50-25 1,0 49-1,-25 25 1,25-74-16,0 0 16</inkml:trace>
  <inkml:trace contextRef="#ctx0" brushRef="#br0" timeOffset="44451.7">11535 11287 0,'0'0'0,"-49"-74"16</inkml:trace>
  <inkml:trace contextRef="#ctx0" brushRef="#br0" timeOffset="44702.08">11982 11089 0,'0'0'0,"0"-25"16,-25 25-16,-25 50 15,1 74 1,24 25 15,-25 24-15,25-49-1,50-74 1,75-50 0,24-75-16</inkml:trace>
  <inkml:trace contextRef="#ctx0" brushRef="#br0" timeOffset="44902.65">12180 11337 0,'0'-74'15,"0"148"-15,25-198 0,-25 74 16,-25 50 15,0 25-31,1 99 31,-1-49-31,0-26 0,0 100 32,50-75-17,99-49 1,-50-50-16</inkml:trace>
  <inkml:trace contextRef="#ctx0" brushRef="#br0" timeOffset="45085.42">12627 11411 0,'25'-74'15,"-149"248"-15,223-274 0,-74 1 16,-50 99 0,0 25-1,0 74 1,25-24-1,-25 24 1,50-74 0</inkml:trace>
  <inkml:trace contextRef="#ctx0" brushRef="#br0" timeOffset="45202">12751 11263 0,'0'0'0,"0"-50"15,-25-24 1,25 49 0</inkml:trace>
  <inkml:trace contextRef="#ctx0" brushRef="#br0" timeOffset="45985.56">13123 11387 0,'0'0'16,"25"-25"-16,-1 25 0,1-50 16,-50 50 31,-24 25-47,24 25 15,-49 24 1,74 0-1,24-49 1,26-50 0,49-24-1,1-50 1,-1 49 0,-50 50-1,-24 50 1,25 24-1,-25 0 1,-1-49 0,76 0-1,-1-50 17,0-24-17,0-26 1,-74 50-1,-25 25 17,25 50-17,-25-25-15,74 24 16,26-49 0,-1 0-1,-50-74 1,-24 0-1,0-1 1,0 50 0,-25 75 31,0 24-32,-25 50 1,25 0-1,-25-49-15,25 99 16,-124-1 0,-49-74-1,-76-24 1,150-75-16</inkml:trace>
  <inkml:trace contextRef="#ctx0" brushRef="#br0" timeOffset="46552.76">17266 11287 0,'0'0'0,"0"-24"0,0-1 16,-25 25 15,0 49-15,0 1-1,0 99 1,1 0 0,24-100-16,99 1 15,74-50 1,26-75-1,-149 26 1</inkml:trace>
  <inkml:trace contextRef="#ctx0" brushRef="#br0" timeOffset="46753.02">17439 11114 0,'0'0'0,"-49"-25"15,73 0 17,26 0-17,25 0-15,98-24 16,1 24 0,-125 0-1</inkml:trace>
  <inkml:trace contextRef="#ctx0" brushRef="#br0" timeOffset="47235.53">17489 11362 0,'0'0'0,"-25"0"0,199-75 31,-50 51-15,74-51-1,-123 50-15,-51 1 16,-73 48 0,-50 1-1,24 0 1,75 25 0,75-26-1,24 26 1,0 24-1,-49 1 1,-1-1 0,-24 25-1,-25-49 17,50 0-17,24-75 1,25-50-1,1-49 1,-26-49 0,0 49-1,-49 25 1,-25 49 0</inkml:trace>
  <inkml:trace contextRef="#ctx0" brushRef="#br0" timeOffset="47375.1">19300 11585 0,'0'0'0</inkml:trace>
  <inkml:trace contextRef="#ctx0" brushRef="#br0" timeOffset="48319.6">13495 13421 0,'0'0'0,"0"-25"15,0 0-15,25 25 32,-25 50-17,0 24 1,-25 50-1,25-49-15,-25 49 16,0-50 0,25-99 15,25 1-15,50-101-1,24-48 1,0 74-1,-49 74 1,-26 25 0,-24 99-1,-49 25 17,49-99-32,-25 24 15,0-49 1,75-74-1,74-75 1,0 25 0,-25 75-1,-74 24 1,0 74 0,-25 51-1,-25 73 1,-25 1-1,26-25 1</inkml:trace>
  <inkml:trace contextRef="#ctx0" brushRef="#br0" timeOffset="48585.69">14413 13098 0,'0'0'0,"74"-49"31,-49 49-31,0 0 16,0 74 0,-25 50-1,0-74-15,-25 24 16,25-49-1,99-75 1,25-24 0,-25 0-1</inkml:trace>
  <inkml:trace contextRef="#ctx0" brushRef="#br0" timeOffset="48785.98">14934 13743 0,'0'0'16,"25"0"15,24 0-31,26-25 16,-1 1-16,100-76 15</inkml:trace>
  <inkml:trace contextRef="#ctx0" brushRef="#br0" timeOffset="49352.8">16000 13247 0,'0'0'0,"25"-25"15,25 1 1,0 24-1,74 0 1,0 24 0,-75 76-1,-98 24 1,-100 49 0,25-49-1,24-49 1,100-50-1,75-25 1,74-50 0,24-25-1,-49 26 1</inkml:trace>
  <inkml:trace contextRef="#ctx0" brushRef="#br0" timeOffset="50122.4">16968 13396 0,'0'0'0,"0"-25"16,25 25 0,0 25-1,-25 0 1,0 99 0,-25 0-1,-25-50 1,1-24-1,73-100 17,1 25-17,25-49-15,49-50 32,0 25-17,-49 74 1,-50 50-1,0 24-15,-25 51 16,0-1 0,0-50-1,50-98 17,74-50-17,25-25 1,-24 49-1,-51 75 1,-24 50 0,-25 49-1,-25 174 17,25-174-17</inkml:trace>
  <inkml:trace contextRef="#ctx0" brushRef="#br0" timeOffset="50836.48">17762 13743 0,'25'-25'31,"-1"25"16,1-24-47,25 24 15,24-25-15,1 25 16,24-25-16,50 0 16,-75 0-1</inkml:trace>
  <inkml:trace contextRef="#ctx0" brushRef="#br0" timeOffset="51269.9">18903 13371 0,'0'-25'16,"0"50"-16,-25-74 0,25 24 15,0 0-15,50 0 16,-1 25-16,26 0 15,49 0 1,-50 75 0,-99 24 15,-24-50-31,-50 26 16,49-50-1,100-25 1,74 0-1,-25 0 1,-50 49 0,-98 26-1,24-26-15,-25 1 16,-49 24 0,25-49-16,-1 0 15</inkml:trace>
  <inkml:trace contextRef="#ctx0" brushRef="#br0" timeOffset="51504.2">20317 13446 0,'0'0'0,"0"-25"15,25 25 1,0 0 0,24 0-16,1 0 15,198 0 1,-124-25 0,-75 0-1</inkml:trace>
  <inkml:trace contextRef="#ctx0" brushRef="#br0" timeOffset="51672.41">20416 13594 0,'-49'25'16,"98"-50"-16,-123 50 0,99 0 31,49-50-15,100 0-1,-50 25-15,124-49 16</inkml:trace>
  <inkml:trace contextRef="#ctx0" brushRef="#br0" timeOffset="52252.77">22128 13173 0,'0'0'0,"0"-25"15,-25 25 17,0 0-17,-49 50 1,24-50 0,-99 74-1,100 0 1,24 1-1,0-1 1,25 1 0,25-26-1,25 1 1,74-50 0,-75 0-16,26 0 15,24 0 1,0-50-1,50-24 17,-75 24-17,-24-24 1,0 24 0,-26 1-1,-24-1 1,0 25-1,-49-24 1,-51 24 0,26 0-1,0 25 1,24 0 0,0 0-16</inkml:trace>
  <inkml:trace contextRef="#ctx0" brushRef="#br0" timeOffset="52367.46">22277 13173 0,'24'-25'32,"-24"0"-32</inkml:trace>
  <inkml:trace contextRef="#ctx0" brushRef="#br0" timeOffset="57503.06">14487 15381 0,'0'0'0,"0"-25"31,0 50 16,0-1-32,0 1-15,0 25 16,0-1 0,-25 26-16,1 24 15,24-49 1,-25-50 0,25 24-1,25-73 1,24-75-1,1 25 1,49-1 0,-49 51-1,-1 74 1,-49 49 0,0 50-1,-24-50 1,24-49-1,24-74 1,26-1 0,74-74 15,0 50-15,-25-1-1,0 50 1,-49 50-1,-25 50 1,-25 24 0,0 0-1,-25 0 1,0-74 0</inkml:trace>
  <inkml:trace contextRef="#ctx0" brushRef="#br0" timeOffset="57836.05">16273 15381 0,'0'0'0,"0"-25"47,50 25-31,-25 0 0,24 0-16,51 25 15,-26-25 1,0 0-1,1-25 1,-25 25 0</inkml:trace>
  <inkml:trace contextRef="#ctx0" brushRef="#br0" timeOffset="58036.6">16447 15529 0,'0'0'0,"-25"0"16,0 25-16,1-25 16,-1 0-1,25 25 1,49-25 0,51 0-1,-1-25 1,-25 0-1</inkml:trace>
  <inkml:trace contextRef="#ctx0" brushRef="#br0" timeOffset="58719.34">17414 15480 0,'-24'0'15,"24"-25"63,24 25-62,1 0 0,25-25-16,24 25 15,50-25 1,-49 25-1,-1 0-15,1 0 16,-26 0 0,-24 0-1</inkml:trace>
  <inkml:trace contextRef="#ctx0" brushRef="#br0" timeOffset="58987.05">18357 15182 0,'0'-25'0,"0"50"16,0-74-16,25 49 47,-25 49-32,-50 50 1,26 1 0,-1-26-1,0 0 1,25-49-16</inkml:trace>
  <inkml:trace contextRef="#ctx0" brushRef="#br0" timeOffset="59287.11">18828 15604 0,'0'0'0,"-24"-25"15,48 0 16,1 25-15,75 0 0,-26 25-1,-24 25 1,-50 24 0,-50 50-1,-24-49 1,24-26-16,-25-24 15</inkml:trace>
  <inkml:trace contextRef="#ctx0" brushRef="#br0" timeOffset="59786.74">19573 15356 0,'0'0'0,"0"-50"16,0 25-16,24-24 16,51 24-1,24 25 1,0 0-1,-49 50 1,-50 24 15,-50 0-15,1-24 0,49-25-1,25-25 1,49 0-1,25 0 1,0 49 0,-74 1-1,0 0 1,-75 24 0,-24-24-1,-25-50 1,-25 0-1</inkml:trace>
  <inkml:trace contextRef="#ctx0" brushRef="#br0" timeOffset="60569.89">8186 16671 0,'0'-25'15,"0"50"1,-25 24-16,25 1 16,0-1-1,25-24 1,25-25 0,0-25-16,-1-24 15,-24-26 1,-25 26-1,-25 24 1,-24 50 0</inkml:trace>
  <inkml:trace contextRef="#ctx0" brushRef="#br0" timeOffset="60886.08">7864 16968 0,'0'-25'0,"-25"25"15,0 0 1,0 50 0,50 0-1,0-26 1,0-24-1,49 0 1,-74-49 0,25 24 15,-50 0-15,-49 0-1,24 1-15</inkml:trace>
  <inkml:trace contextRef="#ctx0" brushRef="#br0" timeOffset="61241.03">7715 16497 0,'-25'0'0,"50"0"0,-50-25 16,0 25-16,1 25 16,-1-25-1,25 25 1,-25 0-16,25 49 16,50-49-1,-26-50 1,26 0-1,-25 0 1,-25-24-16,0 24 16,-25-25-1,-25 25 1,-49 50 0</inkml:trace>
  <inkml:trace contextRef="#ctx0" brushRef="#br0" timeOffset="123128.15">16298 4763 0,'0'-25'31,"-25"25"-15,1 50 109,-1-25-125,0 24 16,0 1-1,0-1-15,-24 26 0,-1 24 31,0-24-15,26-51 0,24 1-1,-25-25 1,25 25 31,25-25 0,-1 0-32,1-25-15,25 25 16,-25 0-16,49-25 16,25 25-1,-49 0 16,24-24-15,26 48 0,-1-24-1,0 0 1,0 0 0,-24 0-16,24 0 15,25 0 1,25 0-1,-25 0 1,50 0 0,-1 0-1,-24 0 1,-25 0 15,-50 0-31,51 0 16,-51-24-1,75 24 1,49 0 0,-99 0-1,1 0 1,-1 0 0,0 0-1,0 0 1,1 0-1,-26 0 1,-24 0 0,-26 0-16,76 24 31,-51-24-31,-24 0 16,0 0-16,74 0 31,-24 0-16,-51 0 1,1 0 0,25 0-1,-1-24 1,1-1 0,-25 25-1,0 0 1,49 0-1,-49-25 17,0 25-32,-1 0 15,1-25 17,0 25-17,0-25 1,-25 1-1,25-26 1,-1-49 0,1 74-1,-25-50 1,0 51 0</inkml:trace>
  <inkml:trace contextRef="#ctx0" brushRef="#br0" timeOffset="124991.95">22946 4763 0,'0'0'16,"0"-25"-16,-24 25 62,24 25-31,0 0-31,0 0 16,-25-1 0,25 1-1,-25 50 1,25-51-16,0 1 16,-50 50-1,50-50 16,25-25 126,0 0-142,0 0 1,24 0-16,-24 0 0,0 0 16,49 0-1,26 0 1,-26 0-1,25 0 1,1 0 0,-26 0-1,25 0 1,0 0 15,-49 0-31,49 0 16,-74 0-1,99 0 1,-74 0 0,24 0-1,25 0 1,1 0 0,-1 0-1,0 24 1,-24-24-1,73 0 1,-123 0 0,74 0-1,50 0 17,-74 0-17,-26 25 1,1-25-1,24 0 1,26 0 0,-26 0-1,0 0 1,-49 0 0,25 0-1,-25-25-15,-1 25 16,26-24-1,-25-1 1,0-25 0,-50 0 15,-25 26-15,25-1-16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2T04:41:05.33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5507 1588 0,'0'0'0,"25"0"110,0-25-95,-25 0 1,0 0-16,0 0 15,0-24-15,-25 24 16,-49 0 0,24 25-1,25 0-15</inkml:trace>
  <inkml:trace contextRef="#ctx0" brushRef="#br0" timeOffset="266.13">5085 1662 0,'0'0'0,"-24"25"16,24 0-16,0 0 15,24-1 1,1-24-16,25 25 15,24-50 1,-24 1 0,-50-1 15,-50 0-31</inkml:trace>
  <inkml:trace contextRef="#ctx0" brushRef="#br0" timeOffset="582.45">5061 1265 0,'0'0'0,"0"-25"15,-25 25-15,0 0 16,25 25-1,0 25 1,50-50 0,24 0 15,-49-25-15,0-25-1,-50 26 1,0 24-1,25-25-15</inkml:trace>
  <inkml:trace contextRef="#ctx0" brushRef="#br0" timeOffset="1182.66">7194 1141 0,'0'0'0,"0"-25"0,-25 1 31,25 48-16,-25 51 1,50-26 0,0-49-1,49-24 1,50-26 0,-49-49-1,-25 24 1,-50 50-1,24 25 1,-24 50 0,0 0-16,25 99 31,0 74-15,-25 50-1,0 24 1,0-73-1,-50-51 1,-49-98 0,25-75-1,-1-124 1,26-25 0,49-25-1,0 125-15</inkml:trace>
  <inkml:trace contextRef="#ctx0" brushRef="#br0" timeOffset="1516.33">8037 2307 0,'0'0'0,"-24"-25"31,24 0-31,-50 25 16,-24 25-1,-1 50 1,50 49-1,25-25 1,50-25 15,74-49-15,25-50-16</inkml:trace>
  <inkml:trace contextRef="#ctx0" brushRef="#br0" timeOffset="1783.48">8831 2084 0,'0'-25'31,"25"25"-15,0 0-16,0-25 15,24 25 1,1 0-16,0-25 16,-1 25-16,-24 0 15</inkml:trace>
  <inkml:trace contextRef="#ctx0" brushRef="#br0" timeOffset="1965.59">8856 2282 0,'0'0'15,"-25"25"-15,-24 0 16,49 0 0,149-50 30,-75 25-46,100-25 16</inkml:trace>
  <inkml:trace contextRef="#ctx0" brushRef="#br0" timeOffset="2865.82">10469 1935 0,'0'-25'31,"0"0"1,24 25-32,-24-24 47,25 24-16,-50 0-31,1 0 15,-51 0 1,-49 24 0,-25 76 15,25 24-15,99-50-16,1 50 15,98-25 1,50-74-1,50-25 1,-50-49 0,-25-1-1</inkml:trace>
  <inkml:trace contextRef="#ctx0" brushRef="#br0" timeOffset="3100.15">10890 2357 0,'0'0'0,"25"0"15,-25 49 1,0-24 0,25 50-1,0 73 1,-50 51-1,0-50 1,25-100-16</inkml:trace>
  <inkml:trace contextRef="#ctx0" brushRef="#br0" timeOffset="3582.96">11634 2059 0,'-24'-25'16,"24"50"30,24-25-46,26 0 16,0 0-16,24 0 16,50 0-1,-99-25-15,25-24 16,-50-26 0,-25 26-1,-74 49 1,-26 24-1,1 51 1,25 49 15,50-25-15,49 0 0,49 1-1,75-26 1,25-49-1,25-25-15</inkml:trace>
  <inkml:trace contextRef="#ctx0" brushRef="#br0" timeOffset="3982.92">12155 1563 0,'0'0'0,"-24"-25"31,-1 25-31,50 0 16,-1 0-1,76-50 1,-1 26-1,-74 24 1,-75 0 0,0 24-1,-74 1 1,25 0 0,74-25-1,25 25 16,25-25-31,0-25 0,25 25 16,24-25 0</inkml:trace>
  <inkml:trace contextRef="#ctx0" brushRef="#br0" timeOffset="4449.72">12652 1240 0,'0'-24'16,"0"48"-16,0-73 0,-25 49 16,25-25-1,25 25 1,49 0 0,25 25-1,-74 0-15,25 24 16,-75 50-1,-25 1 1,1-51 15,24-49-15,25 25 0,74-75-1,1-24 1,-1-25-1,-24 0 1,-26 74 0,-24 0-1,-74 124 1,24 0 0,50 1-1,0-1 1,75 0-1</inkml:trace>
  <inkml:trace contextRef="#ctx0" brushRef="#br0" timeOffset="5048.85">13793 2382 0,'0'0'0,"0"-25"31,-25 25-31,50 0 31,24-25-15,100 25-1,50-25 1,-1 0 0,-74 0-1</inkml:trace>
  <inkml:trace contextRef="#ctx0" brushRef="#br0" timeOffset="5299.68">14165 2133 0,'-50'-24'31,"50"-1"-31,0 74 47,0-24-47,0 124 31,-25 0-15,1 0-1,48-75-15</inkml:trace>
  <inkml:trace contextRef="#ctx0" brushRef="#br0" timeOffset="5649.74">15604 1985 0,'0'0'0,"-50"-25"31,50 0-31,-25 25 16,-24 25 0,-51 74-1,51 0 1,24 25-1,25-49-15,50-1 16,24-24 0,50-25-1,25-50 1,-25-25 0</inkml:trace>
  <inkml:trace contextRef="#ctx0" brushRef="#br0" timeOffset="5918.27">16125 2332 0,'0'25'16,"0"-50"-16,0 75 16,-25-26-1,0 76 1,-50-1-1,26-25 1,24-49 0,75 0-1,74-25 1,74-50 0,-99 25-16</inkml:trace>
  <inkml:trace contextRef="#ctx0" brushRef="#br0" timeOffset="6400.35">17117 2233 0,'0'0'16,"-25"0"-16,75-25 47,-1 25-47,1 0 16,24 0-16,25-25 15,-49 0 1,-50-24 15,-50-1-15,-49 25-1,-25 25 1,25 75 0,0-1-1,74-24-15,0 74 16,25-75-1,75 75 1,49-74 0,74-50-1,1-25 1,-75-49 0</inkml:trace>
  <inkml:trace contextRef="#ctx0" brushRef="#br0" timeOffset="7554.56">17737 1439 0,'0'-25'0,"-25"25"31,25-25 16,25 25-47,0-25 16,24 25 0,75-24-1,-24-1 1,-51 50-1,-49-1-15,-49 76 16,-26 24 0,26-75-1,24-24 1,124-25 15,-25-25-15,1 25 15,-50 25-31,0 25 31,-1-25-15,-73 24 0,-1 1-1,0-25-15,-24-25 16</inkml:trace>
  <inkml:trace contextRef="#ctx0" brushRef="#br0" timeOffset="8083.71">18481 1464 0,'0'0'0,"25"-25"15,0 0-15,49 25 32,-49 0-32,25 74 31,-50 26-15,-50-1-1,0-49 1,50-26-1,25-48 17,25-1-17,49-99 1,0 0 0,-49 74-1,-25 25-15,-25 0 16,0 1 15,-25 48-15,-25 51-1,25 24 1,25 0 0,75 1-1,99-26 1,-1-24-1,-98-26-15</inkml:trace>
  <inkml:trace contextRef="#ctx0" brushRef="#br0" timeOffset="11266.19">1687 4366 0,'0'0'15,"25"-25"-15,-1 0 0,-24 1 63,0 73-63,0 51 15,-24 73 1,-26 26 15,25-1-15,0-99-16</inkml:trace>
  <inkml:trace contextRef="#ctx0" brushRef="#br0" timeOffset="11499.9">1736 4416 0,'0'0'0,"-24"-25"0,24 0 16,24-25 15,26 26-31,124-76 15,-1 26 1,-49 24 15</inkml:trace>
  <inkml:trace contextRef="#ctx0" brushRef="#br0" timeOffset="11671.61">1588 4763 0,'0'0'0,"0"25"0,0 0 16,49-25-1,50-25 1,75-50 0,25 26-1,-125 24 1</inkml:trace>
  <inkml:trace contextRef="#ctx0" brushRef="#br0" timeOffset="12117.8">2332 4589 0,'25'0'0,"-75"25"16,25 0 0,0 25-1,1 24 1,48-24-1,51-1 1,-1-24 0,-24-25-16,0-50 15,-26 50 1,1-74 0,25-25-1,99-25 16,-75 99-15,-49 50-16,0 0 16,-1 74-1,-24 0 1,-24-49 0,24-26 15,74-73-16,-24-75 1,-1 49-16,1 1 16,-25 24-1</inkml:trace>
  <inkml:trace contextRef="#ctx0" brushRef="#br0" timeOffset="12667.92">3994 4217 0,'0'0'0,"0"-25"0,0 25 47,0 50-47,25 74 15,-25-74 1,25 24-16,24 1 16,-24-75-1,25 0 1,-1-75 0,-24 1-1,-25 24 1,0 25-1,0 75 32,0 0-47,0 123 16,0-49 0,0 99-1,-25 75 1,25-223-1,-25-51-15,1 26 16,-51-75 0,1-99-1,24-49 1,25-1 15,25 124-31</inkml:trace>
  <inkml:trace contextRef="#ctx0" brushRef="#br0" timeOffset="13183.73">4465 5383 0,'0'25'16,"0"-50"-16,0 100 0,0-26 16,0 1-16,-25-1 15,25 51 1,0-75-16,-24-1 16,24 1-1,0 0 1,0-75 15,0-49-15,0-50-1,24 25 1,1 0 0,25 25-1,-1 25 1,1 49-1,-25 25 1,0 0-16,-25 49 16,25 100-1,-75-99 1,-49 74 15,74-99-31</inkml:trace>
  <inkml:trace contextRef="#ctx0" brushRef="#br0" timeOffset="13517.63">5408 4490 0,'0'0'0,"0"-25"16,-25 75-1,25 0 1,25-26 0,0-24-1,0 0 1,-1 0 15,-24-24-31,0-1 16,0 0-1,-24 0 1,-1 25-16</inkml:trace>
  <inkml:trace contextRef="#ctx0" brushRef="#br0" timeOffset="13800.48">5383 4837 0,'0'25'32,"0"0"-32,0 0 15,25 0 1,-25-1-1,50-24 1,-26 0 0,-24-24-16,25-26 15,-25 25 1,0 0 0,-49 1-1,24 24-15</inkml:trace>
  <inkml:trace contextRef="#ctx0" brushRef="#br0" timeOffset="16017.76">8881 4515 0,'0'0'0,"0"-25"16,25 25-16,-25-25 16,0 1-1,25-1-15,-25 0 16,0 0-1,0 0 1,-25 0 0,-50 1-1,-74 73 1,25 75 0,50 0-1,74-74 1,99-50 15,75-74-15,-25-26-1,-75 51 1,-49 24 0,-50 75 15,-24 74-16,49 49 1,-25 50 0,0-98-16,25-1 15,-75 124 1,-24-75 0,-25 1 15,50-149-16,49-50 1,25-99 0,0-99-1,99-1 1,-24 125-16</inkml:trace>
  <inkml:trace contextRef="#ctx0" brushRef="#br0" timeOffset="16316.34">9700 4515 0,'24'-25'0,"-48"50"0,48-75 31,-73 50-15,24 50-16,-74 49 15,24 75 1,50 24 15,25-49-15,25-74-16,25-51 16,24 26-1,26-50 1,-76 0-16</inkml:trace>
  <inkml:trace contextRef="#ctx0" brushRef="#br0" timeOffset="16753.71">9972 4837 0,'25'-49'0,"-50"98"0,50-148 16,25 25-1,-25 74 1,-1 0-1,1 74 17,0-24-32,-50 24 15,-24 75 1,-26-74 0,50-51-1,75-98 1,49-50-1,0-50 1,-49 75 0,-75 124 31,-24 24-47,-1 51 15,50-26 1,0-24-1,25 49-15,49-25 32,-24-49-17,0-25-15</inkml:trace>
  <inkml:trace contextRef="#ctx0" brushRef="#br0" timeOffset="17018.06">10667 4614 0,'0'0'16,"0"-25"-16,25-49 16,-25 49 15,25 75-31,-25-1 16,49 125-1,-49-75 1,0 0-16,-74 125 31,-1-75-15,-24-75-1,74-74 1,1-25-16</inkml:trace>
  <inkml:trace contextRef="#ctx0" brushRef="#br0" timeOffset="17267.5">11163 4862 0,'0'0'0,"25"0"16,0 0 30,24-25-46,1 25 16,0 0 0,24-24-1,-49 24 1,0 0-16</inkml:trace>
  <inkml:trace contextRef="#ctx0" brushRef="#br0" timeOffset="17433.28">11163 5086 0,'0'0'0,"-49"24"16,-1 1 0,75-25 15,74-25-15,50 1-1,24-26 1</inkml:trace>
  <inkml:trace contextRef="#ctx0" brushRef="#br0" timeOffset="18316.91">12627 4540 0,'0'-25'31,"0"0"-15,0 0-1,25 25 32,-50 50-31,-25 24 0,25 26-1,1-26 1,73 0-1,26-49 1,24-25 0,0-49-1,-25-26 1,-24 1 0,-50 49-16,0 0 15,25 25 1,-25 50-1,-50 24 17,25 50-17,1 0 1,-26 0 0,25-24-1,0-76 1,75-24-1</inkml:trace>
  <inkml:trace contextRef="#ctx0" brushRef="#br0" timeOffset="18917.15">13297 4639 0,'0'0'0,"0"-25"16,-25 25-1,50-25 32,74 25-31,25 0-1,-25 25 1,-74 50 0,-25 24-1,-75 0 1,1 0 0,0-49-1,49-25 16,50-75-15,24 25-16,75-99 31,50-99-15,-149 173 0,-25 26-1,-50 24 1,-24 74-1,24 50 1,0-25 0,50 0-1,50-24 1,49-50 0,-24-25-1</inkml:trace>
  <inkml:trace contextRef="#ctx0" brushRef="#br0" timeOffset="20284.41">14165 4961 0,'0'-24'63,"-25"24"46,50 0 282,0 0-375,-1-25-16,26 25 15,0 0-15,-26 0 16,51-25-1,-50 25 1,-50 25 15,0-25-31,-49 0 16,-50 49 0,74-49-16,0 0 15,75 0 16,99-24-15,0-1 15,0 0-15,-25 0 0,-74 25-16</inkml:trace>
  <inkml:trace contextRef="#ctx0" brushRef="#br0" timeOffset="21000.23">15455 4540 0,'0'0'0,"25"-50"16,-1 25 0,-24 1-1,-24 24 1,-26 0 0,0 0-1,26 0 1,-1 0-16,0 0 15,25 24 48,-25 1-47,25 25-1,-25-25-15,-24 24 16,24 1-1,0-50 17,50 0-1,24-25-15,-24 25-1,50 0 1,24 25-1,-49 49 1,-1 1 0,-24-1-1,-25 25 1,-50-49 0,-49 0-1,-25-1 1,-25-24-1,124-25-15,1-50 32,24 26-17,24-26-15</inkml:trace>
  <inkml:trace contextRef="#ctx0" brushRef="#br0" timeOffset="21400.85">16422 4837 0,'0'0'16,"-25"0"-16,1 0 16,-1 0-1,0 0 1,50 0 15,24 25-15,51-50-1,48 25 1,-23-24 0,-76 24-16,50 0 15,-49 0 1,-50-50 0</inkml:trace>
  <inkml:trace contextRef="#ctx0" brushRef="#br0" timeOffset="21667.59">16794 4589 0,'0'0'0,"-74"-49"32,49 49-32,0 0 31,0 74-16,1 50 1,24 25 0,-25 25-1,-25-1 1,1-24 0,49-124-1</inkml:trace>
  <inkml:trace contextRef="#ctx0" brushRef="#br0" timeOffset="22350.27">17861 4465 0,'0'0'0,"25"-24"0,-25-1 15,-25 50 32,-25-1-31,-98 100 0,98-24-16,0 48 15,100 1 1,74-49-1,50-76 17,-50 1-17,-75-50 1,-49-24 0,-74-26-1,-50 26 1,49 24-1,51-25 1</inkml:trace>
  <inkml:trace contextRef="#ctx0" brushRef="#br0" timeOffset="22817.08">18432 4813 0,'0'0'0,"24"-25"0,-24 0 16,0 0-16,50 0 31,0 25-15,24 25 0,-24 74-1,-50 25 1,-25-74-16,-74 74 15,24-74 1,50-50 0,75-50 15,74-49-15,0-50-1,-50 50 1,-49 49-1,-25 25 1,-25 50 15,-24 50-15,24 24 0,0 25-1,50-25 1,74-24-1</inkml:trace>
  <inkml:trace contextRef="#ctx0" brushRef="#br0" timeOffset="23200.66">19498 4961 0,'0'0'0,"75"-24"31,-26-1-31,-24 0 16,74 0-1,-24-24 1,-50-26 0,-25 26-1,-50 24 1,-49 25-1,-25 49 1,24 51 0,76 24-1,24 0 1,173 0 0,-24-99-1,25-25 1,-125-50-1</inkml:trace>
  <inkml:trace contextRef="#ctx0" brushRef="#br0" timeOffset="23617.01">20193 4118 0,'0'0'0,"0"-25"0,25 25 16,-1 0-16,26-25 15,25 25 1,-1 25-1,0 50 1,-49 24 15,-74 0-15,-26-49 0,50-25-1,1-25 1,123 0-1,25-25 1,-25 0 0,-49 0-16</inkml:trace>
  <inkml:trace contextRef="#ctx0" brushRef="#br0" timeOffset="24118.16">20838 4068 0,'0'0'0,"0"-74"16,25 74-1,24-25 1,1 50 0,-1 25-1,-24 49 1,-50-25-1,25 1 1,0-51 0,25-24 15,0-24-15,25-51-1,24-24 1,1 0-1,-51 49 1,1 1 0,0 49 15,-75 49-15,1 75-1,-1 0 1,50-25-1,0-24 1,75-25 0,-51-50-16</inkml:trace>
  <inkml:trace contextRef="#ctx0" brushRef="#br0" timeOffset="28680.38">12478 5334 0,'0'-25'16,"25"25"-16,-25-25 125,0 50-47,-25 0-78,25-1 16,-25 26-16,25-25 15,-25 74 1,0-25 0,25-24-1,-24-25-15,-1 25 16,25-26 15,25-24 78,-1 0-93,26-24 0,-25 24-16,25 0 15,24-25 1,25 25 0,0 0-1,25 0 1,-49 0-1,24-25 1,-25 25 0,-24 0-16,49 0 15,-24 0 1,74 0 0,-125 0-1,26 0-15,74 0 47,-74 0-31,-26 0-1,101-25 1,-51 25 0,0 0-1,75 0 1,-99 0-16,-1 0 15,51 0 1,-26 0 0,75 0-1,-50 0 17,0 25-32,1-50 15,-26 25 1,0 0-1,1 0 17,-1 0-17,-24 0 1,0 0 0,24 0-1,-24 0 1,49-25-1,-74 25 1,-1 0 0,1 0 15,0 0-15,0 0-1,0 0 1,-1 0 46,1 0-30,-25-25-17,0 1-15,25-1 16,-50-25-1,25 1 1,25-51 0,-25 76-1,0-51 1,0 50 0,0 1 15</inkml:trace>
  <inkml:trace contextRef="#ctx0" brushRef="#br0" timeOffset="30633.49">17787 5433 0,'0'0'0,"0"-25"63,0 50-17,0 0-46,0-1 16,0 1-16,0 0 16,0 49-1,0 1 1,-25-1 0,25-49-1,0 0 48,0-50-48,-25 25 1,75 25 31,-26-50-32,1 25-15,25 0 16,-1 0-16,1 0 16,74-25-1,-25 25 1,1 0 0,-1 0-1,-50 0 1,26 0-16,-1-24 31,25 24-15,1 0-1,24 0 1,-25 0 0,-49 0-1,49 0 1,25-25-1,-25 25 1,0 0 0,-49 0-1,74 0 1,0 0 0,-25 0-1,0 0 1,-24 0-1,-1 0 17,25 0-17,1 0 1,-26 0 0,1 0-1,-1 0 1,-49 0-1,24 0 1,-24 0 0,0 0-1,0 0 1,0 0 31,-1-25 15,-48 0-46,24 0 0,0 0-1,-25-49 1,25 0-1,-25 49 1,25 0 0</inkml:trace>
  <inkml:trace contextRef="#ctx0" brushRef="#br0" timeOffset="67304.42">11461 7541 0,'0'25'32,"0"-50"-1,25 25 0,-1-24-15,26 24-16,0 0 15,-1 0-15,1 0 16,24-25 0,-24 25-1</inkml:trace>
  <inkml:trace contextRef="#ctx0" brushRef="#br0" timeOffset="67474.71">11386 7864 0,'0'0'0,"-24"0"31,73 0-16,1 0-15,24-25 16,1 0-16,49 25 16</inkml:trace>
  <inkml:trace contextRef="#ctx0" brushRef="#br0" timeOffset="68222.45">13297 7368 0,'0'0'0,"0"-25"0,24 25 15,-24-25 1,-24 0 0,24 1-1,-75 24 1,25 0-16,1 24 16,-26 1-16,1 25 15,-25 49 1,74-25-1,99-49 1,75-25 0,75-74-1,-150 24 17,-49 25-17,0 1 1,-25 73 15,0 1-15,-25 49-1,25-25-15,-25 75 16,0 50 0,25-125-1,-74 125 1,24-100 15,25-99-31,-24 0 16,24-50 15,0-49-15,25 0-1,25 24 1,-25 51-1,25 24 1,-1 0-16</inkml:trace>
  <inkml:trace contextRef="#ctx0" brushRef="#br0" timeOffset="68456.95">13445 8310 0,'0'0'0,"25"25"32,-50 25-17,25-25 1,0 24-16,-24 26 16,24-1 15,0-49-31,0 0 15,24-25 1</inkml:trace>
  <inkml:trace contextRef="#ctx0" brushRef="#br0" timeOffset="68787.64">14090 7467 0,'0'-25'15,"0"50"-15,0-75 0,-24 100 32,-1-25-17,-25 49 1,25 1-16,1-1 15,-26 100 1,25-1 0,25-73-1,50-51 1,-1-24 0,-24-50-16</inkml:trace>
  <inkml:trace contextRef="#ctx0" brushRef="#br0" timeOffset="69272.56">14239 7814 0,'0'0'0,"0"-24"0,0-51 16,25 50 0,49 0 15,26 1-16,-26 73 1,-49 26 0,-25-26-16,-50 1 15,25-25-15,-24 24 16,24-24-16,25 0 16,-25-25-1,75-25 1,49-74-1,-25-25 1,-24 25 0,-25 74-1,-50 50 32,0 24-47,25 1 16,-25 49-1,75 25 1,-25-74 0,0-50-1,49 0 1,-24 0-16</inkml:trace>
  <inkml:trace contextRef="#ctx0" brushRef="#br0" timeOffset="69506.62">15182 7566 0,'25'-49'16,"-50"98"-16,50-123 16,-1 74-1,1 0 1,0 25-16,50 24 31,-51 26-31,26 74 16,-50-100-1,-74 150 1,-1-150 0,1-24-1,74-50 1</inkml:trace>
  <inkml:trace contextRef="#ctx0" brushRef="#br0" timeOffset="69755.72">15951 7889 0,'49'0'47,"-24"0"-47,25 0 16,74-25-1,25 25 1,-50-25 0,-25 0-1,-49 1 1</inkml:trace>
  <inkml:trace contextRef="#ctx0" brushRef="#br0" timeOffset="69987.92">16397 7690 0,'-24'-25'16,"-1"25"-16,0-24 16,0 24 31,25 49-47,0-24 15,25 74 1,-50 25-1,-24 25 1,-26-25 0,1-25-1</inkml:trace>
  <inkml:trace contextRef="#ctx0" brushRef="#br0" timeOffset="70837.25">18258 7591 0,'0'-50'0,"0"100"0,0-124 16,25 49-16,-25-50 16,-25 26 15,0 49-31,-74 0 15,49 25 1,-24 24-16,-25 26 16,74 24-1,50-50 1,74-49 0,25-24-1,-25-26 1,-49-24-1,-50 49 1,25 0 0,-25 75-1,-25 74 1,-25 99 15,50-74-15,-25-25-1,-24 0 1,-1-25 0,-24-49-1,24-25 1,0-50 0,26-75-1,24 51-15,0-1 16,24-49-1,1 74 1</inkml:trace>
  <inkml:trace contextRef="#ctx0" brushRef="#br0" timeOffset="71104.14">18556 8261 0,'0'0'0,"24"49"16,-48-24-16,24 0 15,-50 74 1,-24-24 0,24-1-1,50-49 1,124-25-1,25-50 1,-25 1 0</inkml:trace>
  <inkml:trace contextRef="#ctx0" brushRef="#br0" timeOffset="71437.7">19126 7541 0,'0'0'16,"25"-74"0,-50 74 15,25 25-16,-25 49-15,-49 75 16,24 0 0,26 0-1,24-50 1,74-49 0,0-26 15,-24-24-31</inkml:trace>
  <inkml:trace contextRef="#ctx0" brushRef="#br0" timeOffset="71905">19424 7839 0,'0'0'0,"0"-25"16,0-49-1,25 49 1,49-25-1,0 50 1,-24 25 0,-50 75-1,-74 24 1,-26-25 0,76-74 15,-1-25-16,124-75 1,0-24 0,25-25-1,-74 0 1,-25 99 0,-50 25-1,-25 50 1,1 24-1,49 50 1,0-49 0,49 24-1,51-74 1,-1-25 0</inkml:trace>
  <inkml:trace contextRef="#ctx0" brushRef="#br0" timeOffset="72203.88">20317 7368 0,'0'0'0,"0"-75"31,25 75-15,49 25-1,25 74 1,-49 50 0,-50 0-1,-74 0 1,-1-25 0,26-74 15,24-50-16,0 0-15</inkml:trace>
  <inkml:trace contextRef="#ctx0" brushRef="#br0" timeOffset="75503.81">3200 10245 0,'0'-24'31,"0"-1"63,-25 25 46,0 0 1,50 0 406</inkml:trace>
  <inkml:trace contextRef="#ctx0" brushRef="#br0" timeOffset="76054.99">3225 10245 0,'0'0'0,"0"-24"47,-25 73-47,25 1 0,-50-1 16,50 26-1,-49 99 1,24-100-16,0 25 16,25-49-1</inkml:trace>
  <inkml:trace contextRef="#ctx0" brushRef="#br0" timeOffset="76393.27">3200 10245 0,'0'-24'47,"25"24"-32,0-25 1,24 0-16,26 0 16,-1 0-16,50 1 15,-74 24 17,-25 0-32</inkml:trace>
  <inkml:trace contextRef="#ctx0" brushRef="#br0" timeOffset="76571.27">3002 10692 0,'-25'25'15,"50"-50"-15,-75 75 0,50-26 16,50-48 0,98-1-1,26-25 1,0-24-1</inkml:trace>
  <inkml:trace contextRef="#ctx0" brushRef="#br0" timeOffset="77087.74">3647 10543 0,'-25'0'15,"0"0"16,0 25-31,25 0 16,-49 49 0,49 1-1,0-26 1,24 1 0,26-50-1,24-25 1,-49-25-1,0-24 1,0 24 0,-25 26-16,0-1 15,49 0 1,26 25 0,-1 25 15,1 49-16,-26 50 1,-24-25 0,-25-74-1,0-50 17,25-49-17,49-75 1,-24 100-16,24-1 15,-24 25 1</inkml:trace>
  <inkml:trace contextRef="#ctx0" brushRef="#br0" timeOffset="77670.94">5433 10394 0,'0'0'0,"25"-124"15,-50 99 1,-75 25 0,1 50-1,-25 49 1,75-24-1,49-50 1,74-25 0,50-50-1,0-25 1,-25 26 0,-74 24 15,-25 50-16,0 24 1,0 51 0,0-1-1,-25 50 1,1 24 0,-1-73-16,0-26 15,0 50 1,25-99 15,0-124-15,25-75-1,25 0 17,-50 125-17</inkml:trace>
  <inkml:trace contextRef="#ctx0" brushRef="#br0" timeOffset="77888.53">5656 11089 0,'0'0'0,"25"50"31,-25-26-15,-25 26-16,25 24 15,-25 1 1,25-26-16,-49 51 31,24-51-31</inkml:trace>
  <inkml:trace contextRef="#ctx0" brushRef="#br0" timeOffset="78155.21">6202 10518 0,'0'0'0,"0"-99"32,-50 124-17,25 49 1,1 75-1,24 0 1,0-25 0,24-25-1,1-74 1,50-25 0</inkml:trace>
  <inkml:trace contextRef="#ctx0" brushRef="#br0" timeOffset="78574.89">6499 10568 0,'0'0'16,"50"-25"-16,-25 0 15,0 25-15,-1-24 16,26 24 0,0 24-1,-50 51 1,-25 49-1,-25-75 1,75-49 31,25-24-47,-26-26 0,26 25 16,0-24-1,-1-51 1,-24 76-1,0 24 1,-75 74 0,26 25-1,-1 0 1,25-24 0,0-1-1,49-49 1,-24-50-16</inkml:trace>
  <inkml:trace contextRef="#ctx0" brushRef="#br0" timeOffset="78804.84">7268 10469 0,'0'0'0,"25"0"0,0 0 31,0 0-16,-25 74 1,25 75 0,-75 25-1,-49-26 1,24-48 0,51-75-1,24-50 1</inkml:trace>
  <inkml:trace contextRef="#ctx0" brushRef="#br0" timeOffset="79022.12">7765 10766 0,'0'0'0,"24"0"31,-24-24-31,25 24 15,25 0 1,-25 0-16,24 24 16,50-48-1,-24 24 1</inkml:trace>
  <inkml:trace contextRef="#ctx0" brushRef="#br0" timeOffset="79204.7">7814 10990 0,'-49'24'16,"98"-48"-16,-123 73 0,49-49 15,75 0 32,-1 0-31,50-25-1,1 1-15</inkml:trace>
  <inkml:trace contextRef="#ctx0" brushRef="#br0" timeOffset="79988.8">9303 10419 0,'0'0'0,"24"-25"16,26-24-1,-50 24 1,0 74 15,-25 1-31,-24 25 16,24 98 0,25-49-1,25-99-15,24 0 16,75-25-1,-74-25-15,49-49 16,-49-26 0,-25 51 15,-1 49-31,-24 49 31,-24 75-15,-1 0-1,0 0 1,25-49 0</inkml:trace>
  <inkml:trace contextRef="#ctx0" brushRef="#br0" timeOffset="80437.45">9923 10742 0,'0'0'0,"49"-25"0,1-50 16,-25 26 0,49 49-1,1 25 1,-26 24 15,-49 75-15,-49-25-1,24-24 1,0-50 0,25-50-1,99-74 1,50-50 0,-25 50-1,-99 24 1,-50 125 31,0-1-47,1 51 15,24 24 1,0-25 15,49 0-15,26-49-16</inkml:trace>
  <inkml:trace contextRef="#ctx0" brushRef="#br0" timeOffset="80637.75">11064 10890 0,'25'0'31,"-25"-24"-31,25 24 16,-1 0-1,51 0 1,24 0 0,0 0-1,-49-25 1</inkml:trace>
  <inkml:trace contextRef="#ctx0" brushRef="#br0" timeOffset="81223.25">12131 10494 0,'0'0'0,"24"-50"16,-24 25-16,0-25 16,-49 26 15,-50 48-16,74-24 1,25 25-16,-25 0 16,25 25 15,0-1 0,-25 26-15,0 24-1,-24-25 1,49-49-16,-25-25 16,75-25 15,-26 25-31,76-49 16,-26 24-1,-24 25 1,-1 25-1,1 24 17,-25 26-17,-1-50-15,-24 24 0,-49 26 32,-50-1-17,-25-24 1,0-50-1,74 0 1,0-75-16</inkml:trace>
  <inkml:trace contextRef="#ctx0" brushRef="#br0" timeOffset="93505.55">5358 12627 0,'0'-50'32,"0"26"-17,0 48 32,0 1-31,0 25-16,-25 49 15,25 0 1,50-74 0,49-25-1,1-74 1,-26-1 15,-24-24-15,-26 25-1,-24 49 1,0 50 15,-49 49-15,24 25 0,0 0-1,25 25 1,0 25-1,0-25 1,-25 0 0,1-24-1,-1-51 1,-25-24 15,1-25-15,-51-74-1,26 24 1,49 0 0,0 1-1,25 24 1</inkml:trace>
  <inkml:trace contextRef="#ctx0" brushRef="#br0" timeOffset="94471.83">5631 13495 0,'0'-25'62,"0"50"1,0 0-48,25-25 1,-25 25-16,0 0 15,25-1 1,-50 26 0,25 24-1,0-24-15,-25-25 16,0 99 0,25-50-1,-24-49 1,24 0-1,-25-50 48,25 0-47,25-24-1,-1-26 1,-24-24-1,25 0 1,-25 49-16,0-24 16,25 49-1,-25-25 1,25 1 0,24-1-1,-24 50 1,25-49-1,-1 49 1,1 49 0,-25 1-1,-25 24 17,-50-24-17,25-25 1,-49-1-1,49-24 1,0 25 0</inkml:trace>
  <inkml:trace contextRef="#ctx0" brushRef="#br0" timeOffset="94857.07">6003 13967 0,'0'0'0,"-25"0"15,1 0-15,24 24 32,24 1-1,-24 0-31,0 0 16,0 24-1,0-24-15,0 25 16,0-25-16,-24 24 15,24-24 1,24-25 0</inkml:trace>
  <inkml:trace contextRef="#ctx0" brushRef="#br0" timeOffset="100975.72">5507 11014 0,'0'0'0,"0"-24"31,-25 24 48,25 24-64,0 1-15,0 0 16,-24 0-16,24 25 15,-25-1 1,0-24 0,25 0-16,-50 24 31,1-24-15,-1 0-1,0 0 1,26-25-1,-1 0 1,0 0 0,0-50-1,50 1 1,0-1 0,0-24-1,-1 24 1,26-25-1,-25 51 1,-25-1 31,25 25-31,-1 0 30,-24-25-30,25 25 0</inkml:trace>
  <inkml:trace contextRef="#ctx0" brushRef="#br0" timeOffset="101936.22">7120 13346 0,'24'0'16,"-24"-24"46,25 24-46,0 0-1,25 0-15,49-25 16,0 25 0,-24-25-1,-51 25 17,1 0-17,-50 0 1</inkml:trace>
  <inkml:trace contextRef="#ctx0" brushRef="#br0" timeOffset="102188.81">7120 13495 0,'0'0'0,"-25"0"0,50 0 47,-1 25-47,51-25 16,24 0-1,0-25 17,-24 25-17,-50 0 1</inkml:trace>
  <inkml:trace contextRef="#ctx0" brushRef="#br0" timeOffset="106447.43">9030 13247 0,'0'-25'16,"0"1"46,0 48-46,0 1-16,-25 25 16,25-1-1,-25 1-15,0 0 16,1-1-16,-26 75 16,0-49-1,50-26 1,-25-49-1,25 25 32,0-50-47,25 0 16,25-99 0,74-99-1,-25 50 1,-24 48-1,-1 26 1,-24 25 0,-26 49-1,1 50 32,-25 24-31,25 1-16,-50 49 15,0 50 1,25 0 0,-24-25-1,-1 25 17,0-124-17,25-1 16,25-48-31</inkml:trace>
  <inkml:trace contextRef="#ctx0" brushRef="#br0" timeOffset="106724.77">9079 13545 0,'-24'-25'15,"48"50"-15,-48-75 16,-1 25 0,50 1 31,24 24-47,1 0 15,49-50 1,0 25-1,-24 25 1,-1-25 0</inkml:trace>
  <inkml:trace contextRef="#ctx0" brushRef="#br0" timeOffset="107556.99">9724 13272 0,'0'0'16,"-24"0"0,24-25-1,24 0 1,26 25 0,0 0-1,49-24 1,-25 48-1,-49 1-15,-25 74 16,-25 25 0,-49 0-1,24-24 1,1-51 0,49-24-1,-25-25 1,99-99-1,25 0 1,-49 24 0,24 26-1,-24-26-15,49-49 16,-24 25 0,-50 49-1,-50 75 16,0 0-15,-50 74 0,26 25-1,49-49-15,-25-26 16,50 50 0,49-24-1,50-50 1</inkml:trace>
  <inkml:trace contextRef="#ctx0" brushRef="#br0" timeOffset="107792.06">10841 13495 0,'0'0'15,"24"0"16,26-25-15,-25 25-16,49 0 16,75-24-1,-74 24-15,-1 0 16,0-25 0</inkml:trace>
  <inkml:trace contextRef="#ctx0" brushRef="#br0" timeOffset="108056.33">11188 13297 0,'0'-25'0,"0"50"0,0-75 16,0 25-1,0 1 16,0 48-15,0 1-16,0 25 16,-25 24-16,25 100 15,-25-25 1,1 0 0,-1-75-1,25-49 1</inkml:trace>
  <inkml:trace contextRef="#ctx0" brushRef="#br0" timeOffset="108741.27">11758 13247 0,'0'-49'0,"0"24"16,0 99-16,0-173 15,0 74-15,0 50 32,0 74-17,-24 50 1,-26 0 0,25-50-1,0-25 1,25-49-1,-24-25 1,24-25 15,0-24-31,24-100 16,1-25 0,25 50-1,24 25 1,1 25-1,24 49 1,0 25 0,-74 49-1,-50 76 1,-24-51 0,-1 25-16,-49 50 15,74-99-15,0-26 31,100-24-31,49-24 16,-25 24 15,-25 24-15,-49 26 0,0 24-1,-75 1 1,1-25-16,-26-26 15,-49 51 1,0-75 0</inkml:trace>
  <inkml:trace contextRef="#ctx0" brushRef="#br0" timeOffset="109123.16">12503 12776 0,'0'0'16,"0"-25"15,25 25-15,-1 25-16,1 0 15,50 49 1,-26 50 0,-24-50-1,0 1-15,0 99 16,-25 24 0,-75 25-1,-24-24 1,-25-75-1,25-50 1,24-24 0,1-50-1</inkml:trace>
  <inkml:trace contextRef="#ctx0" brushRef="#br0" timeOffset="109806.18">8906 12677 0,'0'0'0,"-25"24"78,0 26-62,0 0-16,-24-1 16,-1 26-16,0 24 15,-49 124 1,50 0-1,24 25 1,25-74 0,74-25-1,-24-99-15,49-1 16,25-24 0,0-50-1</inkml:trace>
  <inkml:trace contextRef="#ctx0" brushRef="#br0" timeOffset="110790.75">13123 13198 0,'0'0'0,"-25"0"15,25-25 1,25 0 15,0 25-15,74 0-1,-25 50 1,1-1 0,-50 75-1,-25 0 17,-25-49-32,-50 49 15,1-25 1,24-49-1,25-50 1,1 0 0,48-25-1,76-75 1,49-48 0,24-26-1,-24 25 1,-50 50-1,-74 49 1,-50 25 0,-24 75-1,-26 25 17,1 24-17,49 25 1,25-25-1,50 0 1,74 0 0,-75-74-1,75-25 1,-24 0 0,-26-25-16</inkml:trace>
  <inkml:trace contextRef="#ctx0" brushRef="#br0" timeOffset="111139.73">14264 12528 0,'0'0'0,"25"-25"0,-25 0 16,0 0 0,0 0 15,0 100-15,25 49-1,-50 0 1,25-25-1,-25-49 1,0-1 0,0-49-1</inkml:trace>
  <inkml:trace contextRef="#ctx0" brushRef="#br0" timeOffset="111540.55">14562 12602 0,'0'0'16,"24"-25"-1,-24 1-15,-24 24 32,-1 24-17,-25 1-15,-74 25 16,50-1-1,49-49 1,25 25 15,25-50-31,0 50 32,-1-25-32,26 50 15,24-1 1,-24 1-1,24-25 1,1-25 0,-25 0-1,-26-75 1,-24 26 0,0-1-1</inkml:trace>
  <inkml:trace contextRef="#ctx0" brushRef="#br0" timeOffset="119756.77">16546 13768 0,'25'0'47,"0"0"-16,0 0-31,-1 0 16,1 0 0,0 25-1,0 0 1,-25 0-16,0 24 15,0 26 1,-25-26 0,-25 1-1,1-25 1</inkml:trace>
  <inkml:trace contextRef="#ctx0" brushRef="#br0" timeOffset="132724.67">17687 13247 0,'0'0'0,"0"-25"15,0 1 17,0-1-17,0 50 48,0-1-63,0 26 15,0 0-15,25-1 16,-25 1 0,25 74-1,-25-50 1,25 1-1,-25-51 1</inkml:trace>
  <inkml:trace contextRef="#ctx0" brushRef="#br0" timeOffset="133142.1">18059 13198 0,'0'0'0,"75"-100"31,-75 75-15,-25 50 0,0 25-1,-74 49 1,-25 0-1,50-24 1,49-50-16,25-50 47,49 25-16,-24 0-31,50 49 16,-1 26-1,0-26 1,-24 1 15,-25-50-15,-25 25-16</inkml:trace>
  <inkml:trace contextRef="#ctx0" brushRef="#br0" timeOffset="133450.01">18655 13371 0,'-25'0'0,"0"0"15,50 0 32,0 0-47,0 0 16,49 0 0,25-25-1,-24 1 1,-75 48-1</inkml:trace>
  <inkml:trace contextRef="#ctx0" brushRef="#br0" timeOffset="133642.79">18630 13520 0,'-25'0'46,"50"0"-30,25 0 0,-26 0-1,100 0 1,-24-25 0</inkml:trace>
  <inkml:trace contextRef="#ctx0" brushRef="#br0" timeOffset="134193.22">19647 13247 0,'0'-25'16,"0"50"-16,0-74 0,-25 49 15,25-25-15,-25 25 32,1 0-17,-1 25 1,-25 24 0,-24 50-1,49-74 1,0 0-16,25 25 15,-25-26-15,25 26 16,25 0 0,25-26-1,24 1 1,25-25 0,-24-25-1,-1-24 16,-49 24-31,0 0 16,0-49 0,-25 49-1,-50-99 1,1 74 0,-26 26-1,-49-1 1,50 25-16</inkml:trace>
  <inkml:trace contextRef="#ctx0" brushRef="#br0" timeOffset="136626.57">6375 15505 0,'0'0'16,"25"-25"-16,-25 0 16,25 25-16,-25-25 15,-25 50 16,25 74-15,25 0 0,25 25-1,-1-24 1,26-75 0,-1-50-1,25-50 1,-49-49 15,-50 75-31,25-51 16,-25 76-1,0-1 1,0 50 0,-25 74-1,25 25 1,0 25-1,0 24 1,25 26 0,-25-125-16,0 1 15,-25 123 1,-25-99 0,-24-74 15,-25-50-31,-1-24 31,1-26-15,74 26-1,25-1-15</inkml:trace>
  <inkml:trace contextRef="#ctx0" brushRef="#br0" timeOffset="137225.98">7194 16522 0,'0'0'0,"0"25"15,0-1 1,-25 1-16,0 50 15,25-1 17,0 0-17,0 26 1,0-26 0,0 0-1,-24-49 1,24 0-1,-25-50 1,25-49 0,-25-50-1,0 0 1,50 0 0,0 0-1,-25 74 1,25 0-1,49 1-15,-24 24 32,-1 50-17,1 49 1,-50 1 0,0 24-1,-50-49 1,1-26-1,-1 1 1,25-25 0</inkml:trace>
  <inkml:trace contextRef="#ctx0" brushRef="#br0" timeOffset="137474.87">7566 16968 0,'0'25'15,"0"25"17,0-1-32,0 1 15,0 49 1,-25 0-1,25-24 1</inkml:trace>
  <inkml:trace contextRef="#ctx0" brushRef="#br0" timeOffset="137776.42">8037 16373 0,'0'0'16,"0"-25"0,25 25-1,-25 25-15,25-25 16,0 0-16,49-25 15,1 0 1,-26 0 0,1 1-1,0 24 1</inkml:trace>
  <inkml:trace contextRef="#ctx0" brushRef="#br0" timeOffset="137975.95">8310 16522 0,'0'0'0,"-24"25"0,24-1 16,-25-24 0,74-24 15,1 24-16,49-75 1,-49 50 0</inkml:trace>
  <inkml:trace contextRef="#ctx0" brushRef="#br0" timeOffset="138692.82">9526 16125 0,'0'-25'0,"0"50"16,0 0-1,-25 49-15,25-24 16,-50 74 0,26 0-1,-1-99 1,25-1 0,0-73-1,25-75 1,24-50-1,50-24 1,-49 74 0,-25 24-1,-25 75 1,0 1 0,25 24-1,-25 49-15,25 51 16,-1 48-1,1 1 17,0-25-17,0 0 1,0-49 0,-25-26-1,24-24 1</inkml:trace>
  <inkml:trace contextRef="#ctx0" brushRef="#br0" timeOffset="138892.37">9675 16274 0,'-25'0'15,"50"0"-15,-75-25 0,25 25 16,50-25 15,0 0-15,25 0-1,74-24 1,-75 24-16</inkml:trace>
  <inkml:trace contextRef="#ctx0" brushRef="#br0" timeOffset="139376.92">10270 15951 0,'0'0'15,"50"25"17,-25-25-32,-1 0 15,26 25-15,24 24 16,-24-24-1,-50 25-15,25 49 32,-75 50-17,-24-50 1,49-49 0,50-125 15,74-74-16,0-74 1,-24 0 0,-51 74-1,-24 124 1,0 50 0,-49 99-1,-1-49 1,25 98-1,25-74-15,25 75 32,25-149-17,-1-25-15</inkml:trace>
  <inkml:trace contextRef="#ctx0" brushRef="#br0" timeOffset="139608.4">11163 16050 0,'0'0'0,"25"0"31,0 25-15,0-25 0,74 0-1,0 0 1,-25-49-1,1-1 1,-26 0 0</inkml:trace>
  <inkml:trace contextRef="#ctx0" brushRef="#br0" timeOffset="139858.89">11510 15877 0,'0'0'16,"-24"0"-16,24-25 16,-25 25-1,0 0 1,25 25-16,0 49 16,0 25-1,0 25 1,-50 25-1,1 0 1,-1-25 0</inkml:trace>
  <inkml:trace contextRef="#ctx0" brushRef="#br0" timeOffset="140560.29">11957 15802 0,'0'0'0,"-25"-25"16,25 50 15,0 25-15,-25 0-16,1 49 15,-1 25 1,0-25 15,-25 25-15,25-50 0,-24-24-1,49-100 16,49-98-15,26-51 0,-1 50-1,26 50 1,-26 25 0,0 49-1,1 50 1,-50 24-1,-1 51 1,-48-26 0,-1 50-1,-25 0 1,1-50 0,49-49-1,49 0 1,1-25-1,-1 0 1,1 25 0,-25-25-1,24 74 1,1-24 0,-50-25-1,25 49-15</inkml:trace>
  <inkml:trace contextRef="#ctx0" brushRef="#br0" timeOffset="140641.65">12354 16646 0,'0'0'15,"-75"0"1,-49-25 15,25 0-15,74 0-16</inkml:trace>
  <inkml:trace contextRef="#ctx0" brushRef="#br0" timeOffset="183861.74">23319 546 0,'0'0'0,"0"-25"15,24 25 1,-24 25 140,-24 0-140,24-1 0,0 1-16,-25 0 15,25 25-15,0-1 16,0 26-1,-25 24 1,50 0 0,-50-49-16,25 49 15,0 0 1,0 0 0,0 1-1,-50-26 16,26 0-15,-1 1 0,25-1-1,25-24 1,-50 24 0,25 1-1,0-26 1,0-24-16,0 0 15,0 25 1,-25-26 15,0 1-15,25 0 0,-25-25 30,50 0-30,-25-25 0,0 0-16</inkml:trace>
  <inkml:trace contextRef="#ctx0" brushRef="#br0" timeOffset="-193215.41">21061 10915 0,'-25'0'16,"25"-25"-1,-25 25 1,25 25 0,0 50-1,0 24 1,25 25 0,-50 50-1,25-1 1,-24 1-1,24 24 1,24 26 0,-24 24-1,0-25 17,-24 0-17,-1 25 1,25-148-16,0 123 15,-25 0 1,0 0 0,25-49-1,-25 24 1,1-24 0,48 0-1,-24 24 1,-24 1-1,24-26 1,-25-49 0,25 75 15,-25-50-15,25-1-1,-25 1 1,0 0-1,25-25 1,-24 25 0,24-25-1,-25 0 1,0 0 0,25 25-1,-25-25 1,25 99-1,-25-123 1,25-1 0,0-50 15,0-24-15</inkml:trace>
  <inkml:trace contextRef="#ctx0" brushRef="#br0" timeOffset="-192144.09">21359 10742 0,'0'0'0,"25"-25"16,-25 50 62,0-1-78,0 1 16,0 25-16,0-25 15,0 24 1,0-24-1,24-25 1,-24 25 15,0-50 63,0 0-47,0 0 15,-24 25-30</inkml:trace>
  <inkml:trace contextRef="#ctx0" brushRef="#br0" timeOffset="-192033.94">21408 10766 0,'0'25'16</inkml:trace>
  <inkml:trace contextRef="#ctx0" brushRef="#br0" timeOffset="-191598.24">21433 10717 0,'0'-25'32,"-25"25"-32,1 25 15,-1 0-15,25 24 16,-25 50-1,0 25 1,25-49 0,0-25-1,0-26 1,25-24-16</inkml:trace>
  <inkml:trace contextRef="#ctx0" brushRef="#br0" timeOffset="-191364.94">21408 10742 0,'0'0'0,"0"-25"16,0 0 0,25 0-1,25 0 1,74-24-1,0-1 1,-50 25 0,-24 1-1</inkml:trace>
  <inkml:trace contextRef="#ctx0" brushRef="#br0" timeOffset="-191180.71">21483 10890 0,'0'0'15,"-25"0"1,25 25-16,0 0 31,74-25-15,26-25-1</inkml:trace>
  <inkml:trace contextRef="#ctx0" brushRef="#br0" timeOffset="-190697.4">21830 10841 0,'0'-25'31,"-25"50"0,1 0-15,24-1 0,0 1-1,24 0 1,1-25 0,25 0-1,24-25 1,-49 0-1,0 1 1,0-1 0,-1 0-1,26 25 1,0 50 0,-50-1-1,24 1 1,-24-25-1,0-1 1,-24-48 15,48-1-15,1-50 0,25 1-1,-1 49-15,26 0 16</inkml:trace>
  <inkml:trace contextRef="#ctx0" brushRef="#br0" timeOffset="-190098.53">23219 10419 0,'0'0'0,"-124"0"16,50 50 0,49-1-1,25-24 1,25 25-1,49-75 1,26-25 0,-26 1-1,-49 24 1,0 25 0,-25-25-1,24 100 1,-24-26-16,25 75 15,-25 25 1,-25 49 0,1-24 15,24-75-15,-25-24-1,-25-125 16,1-49-15,49-25 0,-25 49-1,25 26 1</inkml:trace>
  <inkml:trace contextRef="#ctx0" brushRef="#br0" timeOffset="-189797.88">23542 11163 0,'0'0'0,"49"25"31,-49 0-31,-24 25 16,-26 49 0,25-25-1,0-24 1,25-25 0,50-50-1,49-25 1,0-49-1</inkml:trace>
  <inkml:trace contextRef="#ctx0" brushRef="#br0" timeOffset="-189496.15">24013 10518 0,'0'0'0,"-25"-49"31,1 49-31,-26 25 16,0 49-1,25 50 1,1 50-1,24-26 1,49-23 0,-24-76-1,74-24 1</inkml:trace>
  <inkml:trace contextRef="#ctx0" brushRef="#br0" timeOffset="-189030.68">24236 10717 0,'0'0'0,"0"-25"15,0 0 1,25 0 0,0 25-16,0 0 15,24 25 1,-49 25-16,25 49 15,-74 0 1,24-24 0,0-51 15,25 1-15,0-74-1,74-75 1,26-50-1,-76 124 1,-24 26 0,-24 73 15,24 1-31,-25 74 16,25-25-1,49-25 1,1-24-1,0-50 1</inkml:trace>
  <inkml:trace contextRef="#ctx0" brushRef="#br0" timeOffset="-188763.37">24807 10593 0,'0'-25'15,"0"50"-15,25-75 0,0 25 0,-1 25 16,1 0 0,0 25-1,0 74 1,-25 50 0,-25-25-1,0-25 1,-24-24-1,49-50 1,-25-25 0</inkml:trace>
  <inkml:trace contextRef="#ctx0" brushRef="#br0" timeOffset="-188546.06">25278 10791 0,'25'0'0,"-25"-25"31,50 25-15,-25-24-1,-1 24-15,51-25 31,-50 25-31</inkml:trace>
  <inkml:trace contextRef="#ctx0" brushRef="#br0" timeOffset="-188363.4">25502 10940 0,'0'0'0,"-75"74"31,50-74-15,100 0 0,-26 0-1,75-24 1</inkml:trace>
  <inkml:trace contextRef="#ctx0" brushRef="#br0" timeOffset="-187214.16">26568 10369 0,'0'0'0,"-25"0"47,1 25-32,-1 0-15,-25 0 16,25 25-16,-24 24 15,-26 50 1,51-25 0,24 25-1,49-49 1,26-51 0,-26-24-16,26 25 15,-51-50-15,51 1 16,-50-51-1,-50 1 1,-50 49 15,1 0-15,24 25 0,26 0-1</inkml:trace>
  <inkml:trace contextRef="#ctx0" brushRef="#br0" timeOffset="-186597.22">26916 10593 0,'0'0'16,"49"-25"0,-24 25-16,25 0 31,24 25-15,-49 0-1,0 24 1,-25 1-16,-25 49 15,-25 25 1,25-74 0,-24-26-1,49 1 1,49-50 0,1-74-1,49 0 1,0-25-1,-49 50 1,-25 24 15,0 25-15,-25 0 0,-25 25-1,0 50 1,0 49-1,0-24 1,50 24 0,25-50-1,49-24 1,25 0 0</inkml:trace>
  <inkml:trace contextRef="#ctx0" brushRef="#br0" timeOffset="-185845.66">28081 10692 0,'0'0'0,"25"0"63,25 0-48,-25 25 1,0-50-16,24 25 16,1-25-16,24 0 15,-24-24 1,-50-1-1,-50 25 1,1 1 15,-26 24-15,1 24 0,49 1-16,0 25 15,-25 24 1,26-24-16,-1 49 15,74-25 1,26-24 0,24-50-1,25 0 1,0-50 0</inkml:trace>
  <inkml:trace contextRef="#ctx0" brushRef="#br0" timeOffset="-185463.83">28478 10121 0,'0'0'15,"0"-24"1,25 24-16,0 0 16,25-25-1,-26 50 1,1 24 0,-25 26-1,-49-1 1,24-49-16,25 0 15,-25-1 1,50 1 15,24-25-15,51-25 0,-76 25-16</inkml:trace>
  <inkml:trace contextRef="#ctx0" brushRef="#br0" timeOffset="-184996.7">28900 10097 0,'25'-25'16,"-25"0"-16,0 0 15,50 25 1,24 25 15,-49 25-31,-25 49 31,-25 0-15,-49-49 0,49-26-1,0 1 1,50-25-1,74-74 1,25-25 0,-25-50-1,-74 99-15,0 1 16,-25 24 0,-25 25 15,-25 74-16,26 25-15,-1 25 32,50-24-17,-25-1-15</inkml:trace>
  <inkml:trace contextRef="#ctx0" brushRef="#br0" timeOffset="-182814.18">22872 12230 0,'0'0'0,"-25"-25"31,25 50 1,0 0-17,0 0-15,25 24 16,-25-24 0,50 25-1,24-50 1,25-25-1,-74-25 1,25-24 0,-50 49-16,0 0 15,0 50 32,-25 0-31,25 0-16,0 49 15,0 25 1,0 1 0,0-1 15,0 0-15,-25 0-1,-25-24 1,26-26-16,-1-24 15,0-25-15,-25 25 16,1-50 0,-1-74-1,25 24 1,25 1 0,0 24-1,0 1 1</inkml:trace>
  <inkml:trace contextRef="#ctx0" brushRef="#br0" timeOffset="-182164.35">23319 12900 0,'0'0'0,"0"25"32,0-1-32,0 26 15,-25-25 1,25 0 0,0 49-1,-25-24 1,25 24-1,0-49-15,0 25 16,0-26-16,0 1 47,-25-50-31,50 1-1,-25-51 1,25-24-1,-25 24 1,25 26 0,-1-26-1,1 1 1,0 0 0,25 49-1,-26 25 1,1 25-1,0 24 1,-25 26 0,0-1 15,-25-24-15,-24-26-1,-1-24 1,0 0-1</inkml:trace>
  <inkml:trace contextRef="#ctx0" brushRef="#br0" timeOffset="-181797.17">23691 13297 0,'0'0'0,"0"-25"16,24 0 0,1 50 15,0 25-16,-25-26 1,-25 26-16,0 0 16,1-1-1,-1-24 17,99-75-17,25 1 1,-49-1-1</inkml:trace>
  <inkml:trace contextRef="#ctx0" brushRef="#br0" timeOffset="-181365.13">24212 12230 0,'0'0'0,"0"-25"32,0 0-17,-25 75-15,25-25 16,-50 49-1,50 1-15,-25-26 16,50-24 0,-25 50-1,25-51 1,-25 1 15,0-50-15,0 1 15</inkml:trace>
  <inkml:trace contextRef="#ctx0" brushRef="#br0" timeOffset="-180413.84">24212 12280 0,'-25'0'63,"50"24"-1,-1-24-62,1 0 16,25-24-16,24 24 16,-24-25-1,74 25 1,-50-25 0,-49 25-1,-50 0 16,1 0-31,-1 25 16</inkml:trace>
  <inkml:trace contextRef="#ctx0" brushRef="#br0" timeOffset="-180104.94">24137 12577 0,'0'0'15,"25"0"32,0 0-31,24 0-16,1 0 16,0 0-1,74-24 1,0 24-1,-50-25 1,-49 25 0,0 0 15,0 0-15</inkml:trace>
  <inkml:trace contextRef="#ctx0" brushRef="#br0" timeOffset="-172246.64">25626 11932 0,'0'-24'31,"-25"24"16,0 24-31,0 1-16,0 0 16,1 0-16,-26 24 15,0 26 1,26 49-1,-26 0 1,25 25 0,25 0-1,0-25 1,25-25 0,0-50-16,24 51 15,26-51 1,-26-24-1,-24-25 1,25-50 15,-1 1-31</inkml:trace>
  <inkml:trace contextRef="#ctx0" brushRef="#br0" timeOffset="-171713.6">26196 12106 0,'0'0'0,"0"-25"31,-25 25-15,25-25 0,-49 25-1,24 25-15,-50 0 16,1 25-1,0 24 1,24 25 0,25 0-1,0 1 1,50-51 0,25 1-1,-1 0 1,51-1-1,-1-24 1,0-25 15,-24 0-15,-75-25 0,0 0-16</inkml:trace>
  <inkml:trace contextRef="#ctx0" brushRef="#br0" timeOffset="-169342.59">26395 12280 0,'0'-25'31,"24"25"-31,26-25 16,0 0-1,-26 25 1,51 0 15,-75 50-15,25 24 0,-50 25-1,0 1 1,0-1-1,-24-25 1,24-49 15,25-50-15,0 1-16,25-1 16,24-74-1,50-75 1,-24 75 15,-25 24-15,-50 26-1,24 24 1,-48 50 15,24 24-31,-25-24 16,0 25-16,25-1 15,-25 75 1,25-24 0,25-26-1,25-24 1,98-26 0</inkml:trace>
  <inkml:trace contextRef="#ctx0" brushRef="#br0" timeOffset="-169126.64">27089 12503 0,'0'-25'16,"25"25"-1,25-25 1,-1 25-1,-24-25-15,25 25 16,98-24 0,-73 24-1</inkml:trace>
  <inkml:trace contextRef="#ctx0" brushRef="#br0" timeOffset="-168861.85">27337 12205 0,'0'0'0,"0"-25"0,-25 25 15,25-24 1,-24 24 0,-1 24-1,25 51 1,25 74-1,-25-25 1,0 0 0,0-25-1,0-74 1</inkml:trace>
  <inkml:trace contextRef="#ctx0" brushRef="#br0" timeOffset="-168576.42">27784 12205 0,'0'0'0,"25"-49"32,-25 24-32,0 74 46,-25 51-30,25 24 0,0 25-1,-25-75 1,25 0 0,0-49-16</inkml:trace>
  <inkml:trace contextRef="#ctx0" brushRef="#br0" timeOffset="-168196.95">27809 12255 0,'-25'74'0,"50"-198"16,-25 174-16,0-125 0,24 26 16,-24-1-1,25 1 1,-25 24-1,50 0 1,-25 25 0,24 25-1,26 24 1,-26 26 0,-24-26-16,25 51 15,-25-1 1,-25 25-1,-50-50 17,-25 1-17,1-26 1,0-24 0,49-25-1</inkml:trace>
  <inkml:trace contextRef="#ctx0" brushRef="#br0" timeOffset="-167578.16">28404 11858 0,'0'0'0,"0"-25"16,0 0 15,25 50-16,-25 0 1,25 0 0,-1 49-1,1-24-15,25 49 16,-1 25 0,-49 50-1,0-25 1,-49-1-1,-26-24 1,26-49 0,-1-26-1,25-24 1,1 0 15,24-50-31</inkml:trace>
  <inkml:trace contextRef="#ctx0" brushRef="#br0" timeOffset="-166776.39">29123 12329 0,'0'25'32,"25"0"-17,0-25 1,0 0-16,0 25 16,-1-25-16,51-25 15,-26 25 1,1-25-16,0 0 31,-26 0-31,-24-24 16,0-1-1,0-24 1,-24 74 0,-1-25-16,-74 50 15,24 24 1,-24 51-1,49 24 1,26 0 0,24-25-1,49-25 1,26-24 0,98-25 15,-123-25-31,24-25 15,50-49 17</inkml:trace>
  <inkml:trace contextRef="#ctx0" brushRef="#br0" timeOffset="-166262.72">29495 11684 0,'0'0'15,"25"-25"-15,0 1 16,0 24 15,0-25-15,0 25-1,-25 25 1,24 24 0,-24 1-1,-24 49 1,-1 0-1,0-74-15,-25 0 16,25 0 0,1 0-1,73-50 17,26 0-17,24 0 1,-25 0 15,-24 1-15</inkml:trace>
  <inkml:trace contextRef="#ctx0" brushRef="#br0" timeOffset="-165728.65">29917 11659 0,'0'0'0,"0"-49"16,25 49-1,0-25 1,0 25-16,24 0 16,1 25-1,-25 0 1,-1 24-1,-48 51 17,24-76-32,-25 26 15,-25 24 1,25-49 0,50-50 15,50-49-16,49-50 1,-25-25 0,-49 75-1,-26 24 1,-48 50 15,-1 25-15,-50 49-1,50 50 1,25-74-16,25 124 31,25-100-15,0-24-16</inkml:trace>
  <inkml:trace contextRef="#ctx0" brushRef="#br0" timeOffset="-160362.12">31034 12131 0,'-25'0'16,"50"0"-1,49-25 17,-49 25-17,24 0-15,-24 25 16,25-25-16,49 25 31,-99-1-31,25 26 16,-25 49-1,-75 50 17,1-74-17,24-1 1,50-49 15,0-50-15,50-49-1,49-51 1,-24 26 0,24 0-1,-50 49 1,1 1-16,24-50 31,-49 49-15,0 25-16,-99 25 47,24 50-32,-24 24 1,74 1 0,0 24-1,24 0 1,51-25-1,-26-49-15,51 0 16,-26 0 0,1-50-1,-51 25 1</inkml:trace>
  <inkml:trace contextRef="#ctx0" brushRef="#br0" timeOffset="-159992.77">32051 11486 0,'0'0'0,"0"-25"15,24 0 17,-24 50-1,0 0-15,0 0-16,-24 49 15,24-24 1,0-1-16,0 1 15,0-25 17,24-25-17</inkml:trace>
  <inkml:trace contextRef="#ctx0" brushRef="#br0" timeOffset="-159529.39">32323 11436 0,'0'0'0,"0"-49"16,25 49 0,-74 24 15,24 1-31,-74 25 15,49-25 17,25-1-17,0-24 1,25 25 0,25-25-1,0 50 1,25-1-1,-1-24 1,1 25 0,24-25-1,1-25 1,-50 0 0,-1-50-1,1-24 1,-25 49-16,0-25 31</inkml:trace>
  <inkml:trace contextRef="#ctx0" brushRef="#br0" timeOffset="-159240.23">32745 12453 0,'0'25'47,"25"-25"0</inkml:trace>
  <inkml:trace contextRef="#ctx0" brushRef="#br0" timeOffset="-132293.49">25129 13694 0,'0'0'16,"-24"0"-16,-1 0 31,25 24 31,25 1-46,-25 0-16,0 25 16,0-25-16,0 99 15,0-25 1,24 25 0,-24-50 15,0-49-31</inkml:trace>
  <inkml:trace contextRef="#ctx0" brushRef="#br0" timeOffset="-131909.43">25551 13743 0,'0'-25'16,"0"50"-16,0-74 31,0 73-15,-25 1-16,1 0 16,-1 25-16,0-1 0,-74 51 31,49-51-16,0 26 1,26-75 0,73 0 15,-24 0-31,25 0 16,49-25-1,-25 25 1,-24 0-1</inkml:trace>
  <inkml:trace contextRef="#ctx0" brushRef="#br0" timeOffset="-131676.91">26047 14016 0,'0'0'0,"25"-25"32,-25 1-17,50 24 1,-1 0 0,51-25-1,-1 0 1,-50 25-1</inkml:trace>
  <inkml:trace contextRef="#ctx0" brushRef="#br0" timeOffset="-131472.23">26097 14066 0,'0'0'0,"-25"25"0,0-25 31,75 24 0,49-48-15,25-1-1,25 0 1,0 0 0,-75 0-16</inkml:trace>
  <inkml:trace contextRef="#ctx0" brushRef="#br0" timeOffset="-131094.27">26965 13917 0,'25'0'16,"-50"25"-16,25-50 0,25 0 16,-50 25 31,0 25-32,1 0 1,-1 0-16,0-1 15,0 51 1,0-1 0,50-24-1,0-50 1,124 0 0,-25-25-1,-25 0 1,-74-49-1,-25-25 1,-25 24 0,-74 26 15,49 49-31,1 0 0,-26 0 16</inkml:trace>
  <inkml:trace contextRef="#ctx0" brushRef="#br0" timeOffset="-130026.83">21830 15455 0,'0'0'16,"0"-50"0,0 75 31,0 0-32,25 25-15,-25 24 16,25 25-1,0-49-15,-1 24 16,26-49 0,24-25-1,1-50 1,-26-49 0,1-25-1,-25 50 16,-25 49-15,0 50 15,-25 74-15,25 50 0,-25 0-1,25-50-15,-25 75 16,-24-26-1,24-24 1,-25-24 0,1-51-1,-26-49 1,26-74 0,-1-50-1,50 49 16,-25 51-15</inkml:trace>
  <inkml:trace contextRef="#ctx0" brushRef="#br0" timeOffset="-129408.24">22376 16422 0,'0'25'31,"0"0"-15,-25 0-16,0 74 31,50-24-16,-25 24 1,0 0 0,0-25-1,-25-24 1,25-25 0,0-50 15,-25 0-31,25-24 15,0-51 1,0 26 0,25-25-1,-25 49-15,25-24 16,0-26 0,49 51 15,1 24-16,-50 0 1,-1 75 0,-24-25-16,0 24 15,0 75 1,0-74-16,-49 49 16,24-74-1,-25 25 1,-24-50 15,74-25-31</inkml:trace>
  <inkml:trace contextRef="#ctx0" brushRef="#br0" timeOffset="-129111.02">22822 16795 0,'0'0'16,"-24"49"15,24-24-15,0 25 0,-25-26-1,25 1-15,0 0 16,0 0 15,25-50 0,-1 25-31,100-25 16</inkml:trace>
  <inkml:trace contextRef="#ctx0" brushRef="#br0" timeOffset="-128810.35">23517 16398 0,'0'0'16,"25"-25"-16,0 25 31,-1 0-15,26 25-16,0-25 15,24-25 1,-49 25 0,0 0-16</inkml:trace>
  <inkml:trace contextRef="#ctx0" brushRef="#br0" timeOffset="-128626.05">23443 16695 0,'0'0'15,"24"25"16,1-50-31,25 25 16,24-24-16,-24-1 16,-25-25-16,24 25 15</inkml:trace>
  <inkml:trace contextRef="#ctx0" brushRef="#br0" timeOffset="-128059.72">25179 15827 0,'-25'0'47,"0"0"-47,1 25 15,-26 0-15,25 24 16,-49 75-1,24 25 1,25-25 0,50 0-1,50-24 1,49-51 15,-25-49-31,75-25 16,-100 1-16</inkml:trace>
  <inkml:trace contextRef="#ctx0" brushRef="#br0" timeOffset="-127575.85">25650 16199 0,'-24'-49'31,"48"98"-31,-48-123 0,24 49 0,49 25 16,50-25 0,25 25-1,-74 75 1,-50 24 0,-74 25-1,49-75 1,-25 26-1,25-50 17,75-125-17,49-98 1,0 0 0,-49 74-1,-25 74 1,-25 100-1,-25-1 1,0 75 0,25 50-1,-25-125-15,75 75 16,0-74 0,24-50-1</inkml:trace>
  <inkml:trace contextRef="#ctx0" brushRef="#br0" timeOffset="-127343.81">26742 16249 0,'25'0'31,"-25"-25"-31,25 25 16,-1 0-16,26 0 15,0 0-15,98-25 16,-24 0 0,-49 1-1,-26-1 1,-49 0 0</inkml:trace>
  <inkml:trace contextRef="#ctx0" brushRef="#br0" timeOffset="-127105.06">27089 15951 0,'0'0'0,"-49"0"32,49 25-17,49 0 1,-24 74-1,-25 0 1,0 25 0,-50-25-1,1-24 1</inkml:trace>
  <inkml:trace contextRef="#ctx0" brushRef="#br0" timeOffset="-126821.98">27660 15753 0,'0'0'16,"0"-25"-16,25 0 0,-25 0 16,0 75 15,0-25-16,24 99 1,-24 0 0,-24 0-1,24-50 1,-25 25 0,25-74-16,-25 0 31</inkml:trace>
  <inkml:trace contextRef="#ctx0" brushRef="#br0" timeOffset="-126460.72">27734 15877 0,'0'0'0,"0"-100"31,-25 100-31,25-24 16,0-1-1,50 25 1,-25 0-16,0 0 16,99 74 15,-50 26-15,-24-26-16,-26 25 31,1-24-16,-25 49 1,-49-25 0,-100 0-1,99-74 1,25-25-16</inkml:trace>
  <inkml:trace contextRef="#ctx0" brushRef="#br0" timeOffset="-126093.93">28578 15529 0,'0'0'0,"24"0"16,1 25-16,0 0 16,0 25-1,0-1-15,-1 50 16,1 26 0,-25-26-1,-25 50 1,-24-25-1,-75 24 1,-25-23 15,50-51-31,0-24 0,-100 24 16,75-24 0</inkml:trace>
  <inkml:trace contextRef="#ctx0" brushRef="#br0" timeOffset="-125560.75">24484 15877 0,'0'0'0,"25"0"0,-25-25 15,25 25-15,-25-25 31,0 50-15,-25 74 0,0 0-16,1 149 15,24 25 1,24-25 0,76-49 15,98-100-31</inkml:trace>
  <inkml:trace contextRef="#ctx0" brushRef="#br0" timeOffset="-124760.02">29421 16075 0,'-25'-25'0,"0"25"16,25 25 15,25 0-15,-25 0-1,25-25-15,25 0 16,49-25 0,-25 0-1,-24-49 1,-50-1 0,0 26-1,-74 49 1,-1 25-1,-24 24 1,0 50 0,49 1-1,25 24 1,75-25 0,173-50 15,-24-49-16,-26-24 1,-24-51 0,-50-24-1</inkml:trace>
  <inkml:trace contextRef="#ctx0" brushRef="#br0" timeOffset="-124392.99">30091 15405 0,'0'0'16,"25"-74"-1,-25 49-15,49 0 31,1 50-15,-25 0 0,-25 49-1,-50 26 1,25-26 0,0-24-1,75-50 1,24-25-1,26 0 1,-51-25 0</inkml:trace>
  <inkml:trace contextRef="#ctx0" brushRef="#br0" timeOffset="-123959.85">30513 15281 0,'0'0'0,"0"-24"0,74-1 32,-49 0-17,0 25-15,24 0 16,-24 74 0,-25 1-1,-25-1 1,25-49-1,-25 0 1,75-75 15,-25 1-15,24-1-16,1-24 31,-50 24-15,25 50-1,-25 50 1,-25 49 0,50 0-1,49-49 1,1-1 0,-1-49-1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2T04:46:33.44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4490 1240 0,'-50'-24'16,"26"24"62,24 24-62,0 1-16,0 25 15,0 24 1,0 1-16,0-26 15,49 50 1,50-24 0,1-75-1,24-50 1,-25-49 0,-49-25-1,-50 0 1,0 74-1,0 1 1,0 74 15,0 24-15,0 1-16,0 74 31,0 74-15,0 1-1,0-1 1,-25-24 0,-25-25-1,1-50 1,-26-49 0,1-50-1,24-25-15,-49-50 16,49 1-1,1 24 1,49 1 0</inkml:trace>
  <inkml:trace contextRef="#ctx0" brushRef="#br0" timeOffset="617.64">5185 2382 0,'0'0'0,"24"24"16,-24 1-1,-24 0 1,24 49 0,0 1-1,0 24 1,-25 0 0,0-24 15,25-51-16,0-48 1,0-1 0,-25-99-1,25-50 1,25 25 0,0 75-16,-25 24 15,49-49 1,26 25-1,-26 49 1,-24 25 0,25 74 15,-25 25-15,-50 1-1,0-26 1,-49-24-1,24-50 1,25 0-16</inkml:trace>
  <inkml:trace contextRef="#ctx0" brushRef="#br0" timeOffset="884.19">6103 1935 0,'24'-25'47,"1"25"-31,25-25-16,24 25 15,-24 0 1,24-49 0,-49 49-16</inkml:trace>
  <inkml:trace contextRef="#ctx0" brushRef="#br0" timeOffset="1066.82">6177 2109 0,'0'0'0,"-25"24"0,0-24 16,1 25 15,148-25 1,-75-25-32,50 25 15,-24 0-15</inkml:trace>
  <inkml:trace contextRef="#ctx0" brushRef="#br0" timeOffset="1684.15">7169 1340 0,'0'0'0,"0"-50"0,0 25 15,0 0 17,0 50-17,0 0 1,0 25-16,0-1 16,0 1-1,75 74 1,-1-124-1,0 0 1,1-75 0,-25-24-1,-1 0 1,-49 0 0,25 74-1,-25 75 16,0-26-15,25 125 0,-25-74-1,0 98 1,0 26 0,-50-26-1,-24-73 1,24-26-1,25-49 1,-24-50 0,24-99-1,-25 0 1,50 0 0</inkml:trace>
  <inkml:trace contextRef="#ctx0" brushRef="#br0" timeOffset="2300.05">7913 2109 0,'0'24'16,"0"1"15,0 0-31,0 0 16,0 24-16,0 76 15,0-26 1,-24 0-1,-1-25 1,25-49 0,0-50 31,-25-49-32,25-50 1,0 74-16,25-24 15,0-75 1,-1 75 0,1-1-1,25 26 1,-25 49 0,-1 0-1,1 49 1,0 1-1,-50-1-15,0 51 16,-24-26 0,-1-24-1,25-50 17</inkml:trace>
  <inkml:trace contextRef="#ctx0" brushRef="#br0" timeOffset="2551.79">8186 2580 0,'0'0'15,"25"25"1,-25 0-16,0-1 15,0 26 1,0 0 0,25 74 15,-50-75-15,25-24-1</inkml:trace>
  <inkml:trace contextRef="#ctx0" brushRef="#br0" timeOffset="2883.41">8806 1910 0,'25'0'15,"-50"0"-15,75 0 47,0 0-47,-1 0 16,1-25-16,24 25 15,-24 0 1,0-24-16,-1-1 16,1 25-16</inkml:trace>
  <inkml:trace contextRef="#ctx0" brushRef="#br0" timeOffset="3117.5">9104 1687 0,'0'0'0,"-49"-50"47,49 75-31,0 0-1,24 99 1,1-50-1,-50 1-15,1 74 16,24-75-16</inkml:trace>
  <inkml:trace contextRef="#ctx0" brushRef="#br0" timeOffset="3718.37">9948 1240 0,'0'-24'16,"0"48"-16,-25-48 16,25-1-16,25 25 15,-1 25 1,1 74-1,0 0 1,25 0 0,-1-74-1,1-25 1,24-25 0,-49-24-16,25-1 15,-50 0-15,25 1 16,-1-50-1,-24 74 17,0 74-17,-24-24 1,24 99-16,-25 50 31,0 24-15,-25-24-1,-24-50 1,49-50-16,-25-24 16,-24 24-1,0-49 1,24-50 0,0-123-1,26 98 1,24 0-16,0 1 15</inkml:trace>
  <inkml:trace contextRef="#ctx0" brushRef="#br0" timeOffset="4318.95">10469 2183 0,'0'25'0,"0"-50"0,0 75 16,-25 49 0,0 0-1,0 25 1,0-25-1,1-24 1,-1-1 0,25-49 15,0-50-15,0 0-1,0 1 1,0-125-1,25 25 1,-1 49 0,-24 26-16,25-51 15,25 1 1,-25 50 0,-1 49-1,1-25 1,0 25-1,0 74 1,0 50 15,-50 0-15,-25-74 0,-99 74-1,125-99 1</inkml:trace>
  <inkml:trace contextRef="#ctx0" brushRef="#br0" timeOffset="4600.35">10667 2580 0,'0'25'0,"0"-50"0,0 75 15,0-26 1,0 1 0,0 25-16,-25-1 15,25-24 17,25-25-17,49-25 1,26 1-1,-100-1-15</inkml:trace>
  <inkml:trace contextRef="#ctx0" brushRef="#br0" timeOffset="8622.5">12155 1712 0,'0'25'31,"25"-25"-31,0 0 78,0 0-78,0 0 16,-1 0-1,51 0 1,24-25-1,-24 25 1</inkml:trace>
  <inkml:trace contextRef="#ctx0" brushRef="#br0" timeOffset="8850.66">12131 1910 0,'0'0'0,"-25"0"0,0 50 31,75-25 1,-26-25-17,125-25 1,25 25-1,-25-25-15</inkml:trace>
  <inkml:trace contextRef="#ctx0" brushRef="#br0" timeOffset="9718.36">14090 1439 0,'0'0'15,"0"-25"-15,0 50 47,-24 0-31,24-1-16,0 26 16,-25 24-1,0 26 1,0-26-16,0 1 15,1-26 1,24-24 0,0-50 15,0-49-15,74-174-1,-24 148 1,-26 26-1,1-50 1,0 74-16,0 26 0,0-1 16,-25 0 15,24 50 0,1 74-15,0 0-1,25 25 1,-26-25 0,1 26-1,-25-76-15,0 1 16,25 49 0,-25-74-1,0 0 1,25-25-1</inkml:trace>
  <inkml:trace contextRef="#ctx0" brushRef="#br0" timeOffset="9934.95">14115 1786 0,'0'0'0,"-49"-25"31,24 1-31,25-1 32,25 0-17,49 25 1,100-50 0,-125 25-1</inkml:trace>
  <inkml:trace contextRef="#ctx0" brushRef="#br0" timeOffset="10468.7">14810 1513 0,'25'-25'46,"24"25"-30,1 0-16,-1 25 16,1-25-16,-25 25 15,24 49 1,-49 51 0,-24-1-1,-1-50 1,0-49-1,0-25 17,50-50-17,0 1-15,24-100 16,100-75 15,-124 175-15,-25-1-1,0 25 1,0 75 0,0-25-1,-25 99 1,25 0 0,0 0-1,25-74-15,0-26 16,74 1-1</inkml:trace>
  <inkml:trace contextRef="#ctx0" brushRef="#br0" timeOffset="10671.4">15777 1761 0,'0'-24'31,"25"24"-31,0-25 16,49 25-16,1-25 16,98 0-1,-24 0 1,-25 25 0</inkml:trace>
  <inkml:trace contextRef="#ctx0" brushRef="#br0" timeOffset="10920.22">16075 1538 0,'0'0'0,"-25"-25"0,0 25 16,25-25-1,-25 25 16,50 50-15,0-25-16,0 99 16,0-50-1,-25 1-15,25 74 16,-1-75 0</inkml:trace>
  <inkml:trace contextRef="#ctx0" brushRef="#br0" timeOffset="11635.36">16770 1290 0,'0'0'0,"0"-99"31,0 124 0,0 24-31,0 1 16,0 99-1,0-25 1,0 0 0,-25-50-1,25-49 1,0-50 15,0 0-15,0-24-16,0-26 15,0 1 1,0-1-16,0-24 16,25-25-1,24 50 1,1 24-1,-1 25 1,26 25 0,-50 50-1,-1 49 1,-48 25 0,-26 0-1,50-74 1,-25-50-1,25 25 1,25-25-16,49 0 31,1 0-15,-26 49 0,-24 26-1,-25 24 1,-99-25-1,-25 1 1,25-50 0,49-25-1</inkml:trace>
  <inkml:trace contextRef="#ctx0" brushRef="#br0" timeOffset="12039.34">17439 992 0,'0'0'0,"0"-25"16,0 1 31,50 48-47,-25 1 15,24 0 1,51 74 0,24 25-1,-75-49-15,1 98 16,-25 1 0,-50 0-1,-50-25 1,26-50 15,-1-74-31,25-1 16,1 1 15,-76-25-15</inkml:trace>
  <inkml:trace contextRef="#ctx0" brushRef="#br0" timeOffset="12656.22">13892 1092 0,'0'0'0,"-50"0"78,50 49-78,-49 26 16,-1-1-16,0 50 15,26 0 1,-26 99 0,50 1-1,50-51 1,49-49-1,25-49 1,-50-50 0,-49-1-16,0-24 15,0 0 1</inkml:trace>
  <inkml:trace contextRef="#ctx0" brushRef="#br0" timeOffset="13401.35">19101 1761 0,'-24'0'16,"48"0"-16,-98 0 0,24-24 16,26 24 15,48 0 0,76-25-15,24 25-1,24-25 1,-48 25 0,-76 0-1,1 0-15</inkml:trace>
  <inkml:trace contextRef="#ctx0" brushRef="#br0" timeOffset="13651.48">19374 1488 0,'-25'-24'32,"50"48"-32,-74-48 31,49 48 0,0 1-15,24 99-1,-24 0 1,0-49-16,0-1 16,25 1-1,0-26-15</inkml:trace>
  <inkml:trace contextRef="#ctx0" brushRef="#br0" timeOffset="14034.62">20788 1067 0,'0'-25'16,"0"50"-16,-25-50 31,25 50-15,-24 0-16,-1 24 16,-25 1-16,1 74 15,49 49 1,0 1-1,49-25 1,26-25 15,24-25-15,-25-74-16,1 0 0</inkml:trace>
  <inkml:trace contextRef="#ctx0" brushRef="#br0" timeOffset="14450.52">21557 1290 0,'0'0'0,"-25"-25"16,1 25-1,24-25 1,-25 25 0,0 0-16,0 0 15,-74 75 1,25 24-1,49 0 1,0 0 0,50 1-1,24-51 1,75 1 0,-74-50-16,24 25 15,1-25-15</inkml:trace>
  <inkml:trace contextRef="#ctx0" brushRef="#br0" timeOffset="14918.39">21855 1439 0,'0'0'16,"0"-25"-16,-25 0 15,75 0 16,-25 50-15,49 0 0,-24 74-1,-50-49-15,24-1 16,-48 26-16,24-25 16,-50 24-1,50-49 1,-25-25 15,100-99-31,-26-26 31,26-48-15,-51 98 0,1 51-1,-25-1 1,0 50-16,-25 49 15,25-24 1,25 98 0,25-48-1,24-26 1,1-49 0</inkml:trace>
  <inkml:trace contextRef="#ctx0" brushRef="#br0" timeOffset="15103.46">22723 1637 0,'0'-25'16,"25"25"0,0-24-16,24 24 15,1 0 1,0-25-16,49 0 15,-25 25 1</inkml:trace>
  <inkml:trace contextRef="#ctx0" brushRef="#br0" timeOffset="15351.05">22946 1389 0,'-24'0'15,"48"0"-15,-48-25 0,-1 25 32,25 25-17,-25 0 1,25 0-16,0 24 16,0 1-16,0 74 15,25-25 1,0-24-1,-1-50-15</inkml:trace>
  <inkml:trace contextRef="#ctx0" brushRef="#br0" timeOffset="15600.85">23443 1315 0,'0'0'0,"0"-25"31,0 0-31,24 75 31,1 49 1,0 0-17,-25 25 1,0-49-1,0-50 1</inkml:trace>
  <inkml:trace contextRef="#ctx0" brushRef="#br0" timeOffset="15934.54">23467 1439 0,'0'0'0,"25"-149"31,-25 124-31,0 0 0,0 1 32,25 24-1,0 24-15,0 1-1,49 25 1,0 24-1,1 1 1,-50-1 0,-25 25-1,-50 1 1,25-51-16,-49 1 16,24-50-1</inkml:trace>
  <inkml:trace contextRef="#ctx0" brushRef="#br0" timeOffset="16267.07">23914 1067 0,'0'0'0,"0"-50"31,0 75 1,25 0-32,0 0 15,-1 74 1,26 25 0,-50 0-1,-25 49 1,-24 1-1,-26-25 1,25-75 0,50-49-1</inkml:trace>
  <inkml:trace contextRef="#ctx0" brushRef="#br0" timeOffset="16734.86">24360 1612 0,'0'0'0,"25"0"32,0-24-32,0 24 15,49 0 1,1-25-1,24 0 1,-49 0 0,-26 0-16,1-24 15,-74-1 17,-1 50-17,-24 0 1,-51 25-1,26 49 1,99 1 0,-25 24-1,50-24 1,25-1 0,24-24-1,1-26 1,-1-24-16,50-24 15,-74-1 1</inkml:trace>
  <inkml:trace contextRef="#ctx0" brushRef="#br0" timeOffset="17200.75">24906 893 0,'0'0'0,"25"0"31,0 0-15,0 0 0,-1 0-16,26 50 15,0-1 17,-50 1-17,-50 24 1,25-24-1,0-25 1,50-25 15,0 0-31,25-25 16,74-25 0,-100 50-1,-24-24-15</inkml:trace>
  <inkml:trace contextRef="#ctx0" brushRef="#br0" timeOffset="17736.84">25229 868 0,'0'0'0,"0"-25"0,0 1 16,49-1 15,-24 25-31,0 25 16,0-25-1,24 24 1,1 26 0,-50 24-1,0 1 1,-50-25-1,26-26 1,-1-24 0,74 25-1,1-74 17,49-51-17,0 1 1,-49 49-1,-25 26-15,-25-1 16,25 25 0,-50 0 15,0 49-15,25 1-16,25 24 15,0 26 1,24-51-1,-24 1 1</inkml:trace>
  <inkml:trace contextRef="#ctx0" brushRef="#br0" timeOffset="19218.57">27188 2009 0,'0'-24'47,"25"24"15,-25 24-62,25-24 16,-25 25-16,25 0 16,0 0-1,-1 24-15,1-24 16,0 74 0,0-99-1,-25 25-15,25-25 31,-1-25-15,1 1-16,50-76 16,49 1-1,0-25 1,-25 50 0,-25 24-1,-49 25 1</inkml:trace>
  <inkml:trace contextRef="#ctx0" brushRef="#br0" timeOffset="19735">27387 1662 0,'0'-25'32,"-25"50"14,25 0-46,0 25 16,0-26-16,0 51 16,0-1 15,0-49-15,25-25 15,0-25-31,24 0 15,100-74 1,25-25 0,-1 0-1,-73 50 1,-76 49-16,1 25 62</inkml:trace>
  <inkml:trace contextRef="#ctx0" brushRef="#br0" timeOffset="29801.9">4862 4986 0,'0'0'0,"0"-25"16,0 1-1,0-1 1,25 50 46,0 24-46,0-24-16,-1 0 16,1 0-16,25 0 15,-1-25 1,1 0-1,0-25-15,-1-25 16,-24-24 15,0 24-15,-25 25 0,0 50 15,0 49-16,0 1-15,-25-1 16,25 125 0,0-125-16,-25 25 15,25 50 1,-25 25 0,1-100-1,-26-49 1,0-25-1,1-74 1,24-50 15,0 0-15,25 24 0,0 76-16</inkml:trace>
  <inkml:trace contextRef="#ctx0" brushRef="#br0" timeOffset="30418.29">5507 5904 0,'0'25'31,"-25"-25"-31,25 25 31,0 0-15,0 24 0,0-24-1,0 74 1,25 25-1,-25-49 1,0-51 0,0 1-1,0-50 1,0 1 0,25-100-1,-25 0 1,25 24-1,0 1 1,-25 50 0,0-1-16,74-24 31,-49 24-15,0 50-1,24 25 1,-24 24-1,0 26 1,-25-26 0,-75 26-1,26-75 1,-1 0 0</inkml:trace>
  <inkml:trace contextRef="#ctx0" brushRef="#br0" timeOffset="30819.69">6251 4441 0,'0'-25'46,"0"50"-30,-24-1 0,24 1-16,-50 25 15,25-1-15,-49 51 32,49-51-32,0-24 15,0 0-15</inkml:trace>
  <inkml:trace contextRef="#ctx0" brushRef="#br0" timeOffset="31235.59">7120 5408 0,'0'0'0,"-50"25"31,75 0 16,0-25-47,24 0 16,1 0-16,-1 0 16,51 0-1,-1 0 1,-49 0-1,-26 0 1</inkml:trace>
  <inkml:trace contextRef="#ctx0" brushRef="#br0" timeOffset="31486.19">7194 5706 0,'0'0'0,"-25"25"0,0-25 16,1 24 0,73 1 15,1-50-31,-1 25 16,75 0-1,1-24 1,-51-1-1,-24 25-15</inkml:trace>
  <inkml:trace contextRef="#ctx0" brushRef="#br0" timeOffset="32774.57">8931 5259 0,'0'-25'31,"0"50"16,0 25-32,0-1-15,-25 1 16,0 0-16,25 24 16,-50 50-1,25-49 1,25-26 0,-24-24-1,24-50 1,24-24-1,-24-1-15,50-74 16,25-50 0,-1 25 15,-24 25-15,-1 50-1,-24 49 1,0 0-1,0 75 17,-1 49-17,1 25 1,-25 50 0,25-125-1,-25 1-15,0 49 16,25-49-1,-25-25 1</inkml:trace>
  <inkml:trace contextRef="#ctx0" brushRef="#br0" timeOffset="33069.26">8881 5582 0,'-25'0'15,"50"-25"32,25 25-47,-1 0 16,1 0-16,24 0 16,-24 0-1,74 0-15</inkml:trace>
  <inkml:trace contextRef="#ctx0" brushRef="#br0" timeOffset="33568.25">10096 5606 0,'-24'0'16,"-1"0"-16,50 0 62,24-24-62,-24 24 16,49 0-16,-24 0 15,0-25-15,99 25 16,-1-25 15,-73 25-15,-50-25 0,-1 25-1</inkml:trace>
  <inkml:trace contextRef="#ctx0" brushRef="#br0" timeOffset="34036.11">10518 5309 0,'0'0'0,"-25"0"31,25-25 0,0 50 1,-24 0-32,24 49 15,-25 50 1,-25 25 0,25-25-1,25-25 1,-24-49-1,24-25 1,0-50 31,24 0-47</inkml:trace>
  <inkml:trace contextRef="#ctx0" brushRef="#br0" timeOffset="35035.96">11486 5234 0,'24'0'62,"-48"0"-62,-1 25 16,0-25-16,0 25 15,-49-25 1,24 0 0,25-25-1,1 0 1,73-49 0,26 24-1,-26 50-15,75-24 16,0 24-1,-25 49 1,-24 50 0,-25 25 15,-50 0-15,-50 0-1,-49-49 1,-1-1-1,-24-49 1,75-25 0,24 0-16,0-49 15,25-26 1,50 1 0,-1 49-1,51 25 1,-1 0-1,25 25 1,-25-1 0,25 26 15,-74-25-31</inkml:trace>
  <inkml:trace contextRef="#ctx0" brushRef="#br0" timeOffset="35469.26">12875 5036 0,'0'0'0,"0"-25"15,-25 25 17,0 0-17,0 25 1,-49 74-1,0 25 1,49 0 0,25-25-1,0 1 1,74-1 0,25-49-1,25-26 1,0-24-1</inkml:trace>
  <inkml:trace contextRef="#ctx0" brushRef="#br0" timeOffset="35835.96">13396 5185 0,'0'0'0,"0"-25"31,0 0-15,-25 25 0,-25 25-1,-24 49 1,24 26-1,1-1 1,49-25 0,24 1-1,51-26 17,24-24-17,25-25 1,0-25-16</inkml:trace>
  <inkml:trace contextRef="#ctx0" brushRef="#br0" timeOffset="36318.99">13793 5334 0,'0'0'0,"24"-50"31,1 50-15,0-25-16,50 25 16,-1 50 15,-49 24-15,-50 25-1,-25 1 1,26-76-16,-26 26 15,50-75 17,74-49-17,26-25 1,-26-25 0,-24 49-1,-75 125 32,25-25-31,-25 24-16,25 50 31,-25-49-31,50 24 16,0-24-1,0-25-15</inkml:trace>
  <inkml:trace contextRef="#ctx0" brushRef="#br0" timeOffset="36552.82">14537 5482 0,'0'0'0,"0"-24"0,25 24 16,24-25-1,1 25-15,49-25 16,0 25 0,-24-25 15,24 25-15,-74 0-16</inkml:trace>
  <inkml:trace contextRef="#ctx0" brushRef="#br0" timeOffset="36819.04">14884 5259 0,'0'0'0,"0"50"62,0-25-62,25 24 16,-25 1-16,-25 74 16,0 0 15,1-50-15,24-49-1,24-25-15</inkml:trace>
  <inkml:trace contextRef="#ctx0" brushRef="#br0" timeOffset="37085.26">15380 5185 0,'0'0'0,"25"-50"0,-25 25 15,0 1 16,0 73-15,0-24-16,25 74 16,-50 25 15,0-25-15,25-24-1,-24-26 1</inkml:trace>
  <inkml:trace contextRef="#ctx0" brushRef="#br0" timeOffset="37418.62">15430 5234 0,'0'0'0,"-25"-99"31,25 74-31,0 1 15,25-1-15,25 25 16,24-25 0,0 50 15,-24 0-31,0 24 16,-1 26-1,1 24 1,-50 0-1,0-25 1,-75 1 0,-24-26-1,0-49 1,74 25-16</inkml:trace>
  <inkml:trace contextRef="#ctx0" brushRef="#br0" timeOffset="37720.12">16050 4937 0,'0'0'0,"0"-25"31,25 25-15,0 25-1,49 49 1,-24 25 0,-25 1-1,-25-1 1,-25-25-16,-25 25 16,-49 1-1,49-76 1</inkml:trace>
  <inkml:trace contextRef="#ctx0" brushRef="#br0" timeOffset="38136.03">16645 5383 0,'0'0'0,"25"0"31,0 0-31,0-25 0,0 25 16,49 0-1,1-24 1,-26-26 0,-49 25-1,-49-24 1,-1 24-1,0 25 1,-49 49 0,25 1 15,-1 24-15,50 26-1,25-26 1,25-49-16,25 24 15,-1-24 1,51-25 0,-1-49-1</inkml:trace>
  <inkml:trace contextRef="#ctx0" brushRef="#br0" timeOffset="38520.33">17042 4689 0,'0'0'0,"0"-25"0,25 0 31,0 25-31,0 0 16,24 25 0,-24 24-1,-25 26 1,-25-1 0,-24 1-1,49-51-15,-25 1 16,75 0-1,24-25 17,25-50-17,0-24 1</inkml:trace>
  <inkml:trace contextRef="#ctx0" brushRef="#br0" timeOffset="39018.94">17439 4713 0,'0'0'0,"25"-24"16,-25-1-1,25 25 1,0 0-16,49 0 16,-49 49-1,-25 26 1,-50-1-1,26-24 1,-1-25 15,50-1 1,24-48-17,26-51 1,-1-24-1,-24 25 1,-50 49 0,0 0-16,0 50 47,-25 24-32,25 1-15,-25 49 16,25-24-1,25-26 1,24 1 0,1-25-1</inkml:trace>
  <inkml:trace contextRef="#ctx0" brushRef="#br0" timeOffset="39818.83">18754 5582 0,'0'0'0,"0"-25"62,25 25-62,24 0 16,26 0-16,24 0 16,0-25-16,50 25 31,-50-25-15,-74 25-1</inkml:trace>
  <inkml:trace contextRef="#ctx0" brushRef="#br0" timeOffset="40168.87">19126 5358 0,'0'0'16,"0"-24"-16,-25 24 15,25 24 32,-24 1-31,48 0-16,-24 0 16,25 24-1,-25-24-15,25 74 16,-25 1-1,25-26 1,-25-24 0,0-25-1,25-25 17</inkml:trace>
  <inkml:trace contextRef="#ctx0" brushRef="#br0" timeOffset="41286.24">20714 5011 0,'25'-25'16,"-50"50"-16,50-75 62,-50 50-62,0 0 16,-49 25-1,-26 25 1,1 49 0,25 0-1,24 50 1,50-25 0,75 0-1,49-74 1,-25-25-1,50-25 1,-25 0 0,-50-25-1,-74 0 1,25 0-16</inkml:trace>
  <inkml:trace contextRef="#ctx0" brushRef="#br0" timeOffset="41936">21607 5309 0,'0'0'0,"-25"0"15,0 0 32,75 0-16,-25 25-31,24-50 16,1 25-16,49-25 16,-24-25-1,-51 1 1,-24-1-1,-49 25 1,-26 1 0,-24 24 15,-25 49-15,50 26-1,49 49 1,0-25-1,75-25 1,24 1 0,0-51-16,51-24 15,-1 0 1,-50-49 0,0-1-1</inkml:trace>
  <inkml:trace contextRef="#ctx0" brushRef="#br0" timeOffset="42320.11">22004 4738 0,'49'-25'16,"-49"1"-16,25-1 0,0 0 16,49 0-1,-24 25 1,-25 50 0,0 49-1,-100 75 16,26-125-31,-1 51 32,100-125-1,74-25-15,-25 0-1,-74 26-15</inkml:trace>
  <inkml:trace contextRef="#ctx0" brushRef="#br0" timeOffset="42853.66">22525 4614 0,'0'0'15,"25"0"-15,24-49 31,-24 49-31,25 24 16,-1 1 15,-49 74-15,-49-24 0,-1-1-1,0-24 1,75-50 15,0-25-15,25-49-1,-1-1-15,1-24 16,-1 25 0,-24 49-1,0 25 1,-25-25-1,-25 75 17,0 24-17,1 25 1,24-24 0,49-1-1,75-24 1,25-50-1,-25 0-15</inkml:trace>
  <inkml:trace contextRef="#ctx0" brushRef="#br0" timeOffset="44202.67">4986 7641 0,'0'-25'31,"0"0"-15,-25 75 31,50-26-47,-25 26 15,0 0 1,50 24 0,-1-24-1,26-50 1,-26-25-1,-24 0-15,0-49 16,-25-1 0,0 26-1,0 24 1,0 0 15,0 99-15,-25 26-1,50 24 1,-25 0 15,0 0-15,0 0 0,0-75-16,-25 51 15,0-51 1,1-49-1,-1 0 1,-25 0 0,25-49-1,1 24 1,-1-25 0,25 25-1,0 1-15</inkml:trace>
  <inkml:trace contextRef="#ctx0" brushRef="#br0" timeOffset="44819.38">5433 8211 0,'0'0'16,"25"0"0,-25 25-1,0 0-15,0 0 16,0 49 0,0 25-1,0-49 1,0-25-16,0 74 31,0-49-15,0-26-1,0 1 17,0-50-17,-25-49 1,25-25-1,0 0 1,0 24 0,25 1-1,-25-1 1,24 50-16,1 1 16,25-26-1,-25 50 1,24 0-1,-24 50 1,-25 24 15,-25 0-15,0-24 0,1-25-1,24 0-15</inkml:trace>
  <inkml:trace contextRef="#ctx0" brushRef="#br0" timeOffset="45136.52">5805 7343 0,'0'-25'31,"-25"25"-31,25 25 31,-25 25-15,25 24-1,0-24 1,-25-1 0</inkml:trace>
  <inkml:trace contextRef="#ctx0" brushRef="#br0" timeOffset="45370.35">5978 7343 0,'0'0'0,"0"25"47,-24 0-47,24-1 15,0 1-15,-25 25 16,25 24-1,-25-24 1,50-50-16</inkml:trace>
  <inkml:trace contextRef="#ctx0" brushRef="#br0" timeOffset="45752.52">7120 7914 0,'0'24'0,"-25"-24"32,74 0 15,-24 0-47,25-24 15,-1 24-15,75-25 16,-49 25 15</inkml:trace>
  <inkml:trace contextRef="#ctx0" brushRef="#br0" timeOffset="45952.83">7169 8186 0,'-25'50'0,"50"-100"0,-99 100 0,49-50 16,75 0 31,-1 0-31,1 0-16,74-25 15,-75 25 1</inkml:trace>
  <inkml:trace contextRef="#ctx0" brushRef="#br0" timeOffset="52619.93">8410 7467 0,'0'0'15,"0"-25"-15,0 0 16,0-24 0,0 74 30,-25-1-46,25 76 16,0-1 15,-25-50-31,25 76 16,-25-26 0,0 0-1,25-49 1,25-26-1,25-24 1,49-49 0,0-26-1,-49 1 1,-25 0 0,-1 49-1,-24 0 1,0 50-1,-24 49 1,24 25 15,-25 25-15,25 0 0,-25 0-1,25-49 1,0-50-1,25-75 17</inkml:trace>
  <inkml:trace contextRef="#ctx0" brushRef="#br0" timeOffset="53138.48">9625 7541 0,'0'0'0,"0"-24"16,-25 24 15,0 0-16,1 24-15,-51 51 32,26-26-32,-51 100 15,51-74 1,-1 74 0,25 49-1,75-74 1,24-49-1,26-26 1,-26-24 0,0-75-1</inkml:trace>
  <inkml:trace contextRef="#ctx0" brushRef="#br0" timeOffset="53537.79">10096 7938 0,'0'0'0,"0"-24"31,0-1-31,0 0 16,-24 25 0,24-25-16,-50 25 15,0 25 1,-24 49 0,49-24-1,0 0-15,1 49 31,24 0-31,74-25 32,0-49-17,50-25 1,-24-49-16</inkml:trace>
  <inkml:trace contextRef="#ctx0" brushRef="#br0" timeOffset="54021.29">10394 7988 0,'0'0'15,"0"-25"-15,0 0 16,50 25 0,24 0-1,1 25 1,-51 50-1,-24 24 17,-24 0-17,-1-74-15,25 0 16,-25-25 0,75-50-1,24-49 1,50-50-1,-74 75 1,-26 24 0,-24 25 15,-24 100-15,-1-1-1,0 25 1,25-24-1,50-1 1,-1-24 15,1-26-31</inkml:trace>
  <inkml:trace contextRef="#ctx0" brushRef="#br0" timeOffset="54338.01">11510 8137 0,'0'0'0,"-24"0"16,48 0 31,1 0-32,0 25-15,25-50 16,74 25 0,-50-25-1,-24 25 1,-50-25-16</inkml:trace>
  <inkml:trace contextRef="#ctx0" brushRef="#br0" timeOffset="54554.78">11734 7963 0,'0'0'0,"-25"0"16,0 0-1,25 25 16,0 25-31,25 24 32,-50 25-17,0 25 1,25-49 0,0-50-16</inkml:trace>
  <inkml:trace contextRef="#ctx0" brushRef="#br0" timeOffset="54791.27">12279 7790 0,'25'-25'16,"-50"50"-16,50-75 0,-25 25 31,0 50-15,0 0-16,-25 74 15,1 50 1,-1 0 15,-25-25-15,50-75 0</inkml:trace>
  <inkml:trace contextRef="#ctx0" brushRef="#br0" timeOffset="55138.23">12279 7864 0,'0'0'0,"0"-25"0,0-24 16,0 24 0,0 0-1,25 25 16,0 0-31,0 25 16,74 24 0,0 26-1,-49-1 1,0 75 0,-50-50-1,-75 0 1,-24-49-1,24 0 1,1-50 0,49-50-1</inkml:trace>
  <inkml:trace contextRef="#ctx0" brushRef="#br0" timeOffset="55455.9">12875 7641 0,'0'0'0,"0"-25"0,0 0 47,0 50-47,25 24 15,-1 51 1,26-1-1,-25 50 1,-25-100-16,0 26 16,-50 49-1,1 0 1,-75-25 15,99-99-31</inkml:trace>
  <inkml:trace contextRef="#ctx0" brushRef="#br0" timeOffset="55886.55">13321 8062 0,'0'0'0,"25"0"46,0 25-30,0-25-16,24 0 16,-24 25-16,74-50 15,-24 0 1,-26 1 0,-24-51-1,-25 26 1,-49 49 15,-26 0-31,-24 74 31,25 0-15,24 26 0,25-1-1,50-25 1,74-24-1,0-50 1,25-50 0,-74 25-16</inkml:trace>
  <inkml:trace contextRef="#ctx0" brushRef="#br0" timeOffset="56238.2">13867 7517 0,'0'-25'16,"0"50"-16,0-75 0,0 25 16,25 25-1,25-25 1,-1 25-1,-24 50 1,-25 49 0,-25 25-1,-24-49 1,49-50 0,24-25-1,26 0 16,0-25-31,49-25 0,-25-24 32</inkml:trace>
  <inkml:trace contextRef="#ctx0" brushRef="#br0" timeOffset="56736.94">14338 7417 0,'0'0'0,"0"-24"15,0-1 1,25 25 0,0 0-16,0 0 15,24 49 1,-24 1 0,-25 74-1,-25-50 1,1-24-1,-1-25 17,50-50-1,24-49-15,75-75-1,-24 25 1,-51 49-1,-49 51 1,-25 24 0,-49 49-1,24 50 1,25 25 0,25-24-1,25-26 1,25-24-1,49-50 1</inkml:trace>
  <inkml:trace contextRef="#ctx0" brushRef="#br0" timeOffset="57387.28">15480 8360 0,'0'0'0,"0"-25"16,-25 25 0,50 0 15,-1 0-15,100 0-1,25 0 1,-25-25-1,-74 25 1,-25 0 0,-1 0-1</inkml:trace>
  <inkml:trace contextRef="#ctx0" brushRef="#br0" timeOffset="57640.73">15876 8137 0,'0'0'16,"-24"-25"15,-1 25-31,25-25 16,0 50 0,0 0-1,0 49 1,25 50-1,-25 25 1,0 99 0,49-149-1</inkml:trace>
  <inkml:trace contextRef="#ctx0" brushRef="#br0" timeOffset="58457.5">17042 7938 0,'0'0'0,"-24"0"31,24-24-15,24-1 15,1 25-31,25 0 16,-1-25-16,1 25 15,74 0 1,0 25-1,-25 0 1,-24 49 0,-26 0-1,-49-24-15,0 0 16,-24 49 0,-51 25-1,26-74-15,-1-26 16,-25 51-1,-24-50 17,74-50-17,1-50 1,48 1 0,26-1-1,0 51 1,-1-1-1,1 25 1,49 49 0,-49-24-16,24 25 15,1 0 1,-26-1 0,26-24 15,-26 0-31</inkml:trace>
  <inkml:trace contextRef="#ctx0" brushRef="#br0" timeOffset="60704.81">18407 7914 0,'25'0'0,"-50"0"15,25 0 17,-25 0-17,25-25 48,0 0-48,0 0 1,-50 0 0,26 25-1,-51 0 1,1 25 0,-26 50-1,76-26-15,-1 75 16,0-74-1,50 99 1,24-125 0,125 76-1,-50-100 17,-49 25-17,-26-25-15,-24-25 16</inkml:trace>
  <inkml:trace contextRef="#ctx0" brushRef="#br0" timeOffset="61207.09">19002 8062 0,'0'0'16,"0"25"-16,25-25 47,0 0-47,24 25 15,1-25-15,49-25 16,-24 25-1,-51-25 1,1 1 15,-25-1-31,0 0 16,-49 0 0,-26 0-1,1 50 1,-1 50-1,26 24 1,24 0 0,50 0-1,0-24 1,49-26 0,75-49-1,-75-24 1,1-1-1</inkml:trace>
  <inkml:trace contextRef="#ctx0" brushRef="#br0" timeOffset="61588.08">19548 7492 0,'0'0'16,"25"-25"-16,-1 0 15,1 25-15,25-25 16,-25 75 0,0 24 15,-50 50-31,-25-24 31,0-26-15,50-49-1,25 0 1,25-50 0,0 0-16,49-24 15,-99 24 1,25 0-16</inkml:trace>
  <inkml:trace contextRef="#ctx0" brushRef="#br0" timeOffset="62025.62">20069 7442 0,'0'0'0,"25"-25"0,-1 1 15,1-1 16,0 25-15,0 49 0,-50 51-1,25-51-15,-25 26 16,-74 49 0,99-99-1,-25-25 1,100-50-1,49-49 1,-50-25 0,-24 49-1,-50 50 1,-25 25 15,-25 75-15,1-1-1,49 50 17,0-74-32,49 24 15,75 1 1</inkml:trace>
  <inkml:trace contextRef="#ctx0" brushRef="#br0" timeOffset="62534.84">20887 8310 0,'0'0'0,"-49"0"32,24-24-17,25 48 32,25-24-31,0 0-1,24 0-15,75 0 32,0-24-32,-24 24 31,-26-25-31,-24 25 31,-26 0-15,1 0-1</inkml:trace>
  <inkml:trace contextRef="#ctx0" brushRef="#br0" timeOffset="62887.11">21185 8162 0,'-25'-25'31,"25"0"-31,-24 25 16,24 25 31,-25 24-31,25-24-1,0 50-15,0-26 16,0 26-16,-25 49 15,0 0 1,25-75 0,25-49-16</inkml:trace>
  <inkml:trace contextRef="#ctx0" brushRef="#br0" timeOffset="64587.67">21954 7889 0,'-25'0'0,"1"0"31,-1 0-15,0 0 15,50 0 16,0 0-47,24 0 16,26 0-1,24 0 1,-25 0-1,-24 49 1,-25 26 0,-50 24-1,-50 25 1,-49 25 0,75-99-16,-26 24 15,51-74 1,73 0 15,75-25 0,-25 0-15,1 25 0,-51-24-1,1 24 1,-25 0-16</inkml:trace>
  <inkml:trace contextRef="#ctx0" brushRef="#br0" timeOffset="64904.81">23070 7963 0,'0'-25'16,"25"1"-16,-50 73 0,50-123 0,0 74 16,-25-25-1,-50 25 1,-49 50 0,-25 24-1,99-24-15,1-1 16,24 1-16,0 24 15,0 1 1,74-26 0,75-24-1,25-25 1</inkml:trace>
  <inkml:trace contextRef="#ctx0" brushRef="#br0" timeOffset="65304.92">23691 8162 0,'0'0'0,"0"-25"0,0 0 47,49 25-47,1 0 15,49-25 1,-24 0-1,-51-24 1,1-1 0,-74 25-1,-51 25 1,1 25 0,0 25-1,49 49 1,50-49-16,-25-1 31,75 100-15,74-99-1,25-25 1,-25-25 0,-25-75-1</inkml:trace>
  <inkml:trace contextRef="#ctx0" brushRef="#br0" timeOffset="65637.82">24261 7393 0,'0'0'15,"50"-50"1,-25 25-1,-1 25-15,26 50 32,0 24-17,-26 25 1,-73-24 0,24-1-1,25-49 1,-25-25-1,100-25 1,-26 0-16,51 1 16</inkml:trace>
  <inkml:trace contextRef="#ctx0" brushRef="#br0" timeOffset="66055.27">24757 7393 0,'0'0'0,"25"0"15,-25-25-15,25-25 32,25 50-17,-1 25 1,-24 25 0,-25 49-1,-25-50-15,0 1 16,25-25-1,-24-25 1,48-25 0,26-49-1,24-50 1,-49 49 0,-25 26-1,0 73 16,0 76 1,0-1-17,0-50-15,25 51 16,49 24 0,-24-25-1</inkml:trace>
  <inkml:trace contextRef="#ctx0" brushRef="#br0" timeOffset="67078.83">7442 10890 0,'-25'0'47,"25"-24"-16,50 24-15,-25-25-16,24 25 16,75-25-1,-49 0 1,-26 25 0,-24 0-1,0 0 1</inkml:trace>
  <inkml:trace contextRef="#ctx0" brushRef="#br0" timeOffset="67271.37">7392 11188 0,'0'25'31,"-24"-25"-31,48 0 15,26 0 1,25-25 0,24 25-1,-25-25 1</inkml:trace>
  <inkml:trace contextRef="#ctx0" brushRef="#br0" timeOffset="69359.66">8732 10518 0,'0'0'0,"25"-24"0,-25-1 15,0 0-15,25 0 32,-50 50 15,25 25-32,-25 74 1,0-50-16,25 0 15,-49 50 1,73-99-16,-24 0 16,50-25-1,49-50 1,25-49 0,-49 25-1,-50-1 16,-1 75-15,-24 50 15,0 49-15,0 25 0,0-25-1,25-24 1,-25-50-1,0 0 1,25-25-16</inkml:trace>
  <inkml:trace contextRef="#ctx0" brushRef="#br0" timeOffset="69756.75">9824 10419 0,'0'0'16,"0"-25"-1,-25 25 16,25 25-15,-25 0-16,-49 74 16,-1 50-1,50 0 1,0 24 0,75-24-1,25-25 1,-1-49 15,25-50-15,-49-1-16</inkml:trace>
  <inkml:trace contextRef="#ctx0" brushRef="#br0" timeOffset="70171.72">10543 10618 0,'0'-25'16,"0"50"-16,0-75 15,-50 50 17,26 0-17,-1 50 1,-25-26-16,-24 51 16,49 49-1,0 0 1,25 0-1,75-50 1,-1-24 0,25-25-1,25-50 1,-74-25-16</inkml:trace>
  <inkml:trace contextRef="#ctx0" brushRef="#br0" timeOffset="70622.32">10915 10791 0,'0'0'0,"0"-25"15,25 25 1,-25-24 0,74-1-1,-24 50 1,0 24-1,-50 100 1,-25-75 15,0-24-31,50-75 32,24-74-17,51-50 1,-26 75-1,-49 24 17,0 50-17,-50 0 1,25 50-16,-25-1 16,-25 100-1,50-25 1,25-99-1,50 50 1,-26-75-16,26 24 16</inkml:trace>
  <inkml:trace contextRef="#ctx0" brushRef="#br0" timeOffset="70822.87">11982 10990 0,'0'0'0,"49"-25"31,-24 0-31,0 25 16,0 0-1,24-25-15,75 25 16,-49 0 0,74-25-1,-124 1 1</inkml:trace>
  <inkml:trace contextRef="#ctx0" brushRef="#br0" timeOffset="71072.35">12453 10766 0,'0'-24'16,"0"48"-16,-25-73 15,25 98 32,0-24-47,0 25 16,0-1-1,0 1-15,-25 99 16,25-25 0,0-74-1</inkml:trace>
  <inkml:trace contextRef="#ctx0" brushRef="#br0" timeOffset="71338.67">12999 10593 0,'0'0'0,"25"-50"31,-50 75 0,25 0-15,0 24-16,-25 26 15,25 74 1,-25-25 0,0 0-1,25-75-15,-24-24 16</inkml:trace>
  <inkml:trace contextRef="#ctx0" brushRef="#br0" timeOffset="71640.75">13024 10667 0,'0'0'15,"-25"-25"-15,25 1 0,0-1 16,0-25 15,74 50-15,1 0-1,49 50 1,0 24 0,-50-49-16,1 99 15,-75-74 1,0 98-1,-149 26 1,25-99 0,74-75-1</inkml:trace>
  <inkml:trace contextRef="#ctx0" brushRef="#br0" timeOffset="71956.08">13644 10394 0,'0'0'0,"25"0"0,-1 0 15,1 25 1,25 74-1,-25 25 1,-25 50 0,-50 0-1,-24-1 1,-26-24 0,76-99-1,-1-25-15</inkml:trace>
  <inkml:trace contextRef="#ctx0" brushRef="#br0" timeOffset="72390.81">14140 10915 0,'0'0'16,"0"-25"-16,25 25 15,0 0 1,-1 0 0,26 25-1,-25-25-15,0 0 0,24 0 16,1-25 0,-25 1-1,-25-76 16,0 51-15,-25 49 0,-50 25-1,1 49 1,0 25 0,49 50-1,0-25 1,25-25-1,124-49 1,50-75 0,24-74-1</inkml:trace>
  <inkml:trace contextRef="#ctx0" brushRef="#br0" timeOffset="72726.08">14760 10295 0,'0'-25'15,"0"50"-15,25-50 0,25 0 16,-26 25-1,26 0 1,-25 75 0,-75 24-1,1 0 1,24-49 0,50-25-1,49-50 1,25-25 15,-49 26-31</inkml:trace>
  <inkml:trace contextRef="#ctx0" brushRef="#br0" timeOffset="73138.82">15132 10270 0,'50'-49'31,"-25"49"-31,-25-25 16,49 25 0,-24 49-1,-25 1 1,-25 24 0,0 1-1,50-75 32,0-25-31,0-25-16,49-49 15,-24 0 1,-25 49 0,-25 75 15,-25 74-16,0 1 1,25-1 0,25 0-1</inkml:trace>
  <inkml:trace contextRef="#ctx0" brushRef="#br0" timeOffset="73389.71">15976 10890 0,'-25'25'0,"50"-50"0,-1 50 47,1-25-31,25 0-16,0 0 15,-1 0-15,26-25 16,-1 1 0,-24-26-1</inkml:trace>
  <inkml:trace contextRef="#ctx0" brushRef="#br0" timeOffset="73606.74">16298 10642 0,'0'0'0,"-49"0"31,24 25-15,0 50 0,25-26-1,0 1-15,-25-1 16,0 75-1,-99 75 1</inkml:trace>
  <inkml:trace contextRef="#ctx0" brushRef="#br0" timeOffset="74588.98">17687 10146 0,'0'0'0,"0"-25"31,0 50-15,25-25-1,-50 50-15,25-25 16,-49 99 0,-26-25-1,51 0 1,24-49-1,173-25 1,-98-50 0,-1 0-16,-24 25 15,-1-50-15,26 1 32,-51-26-17,1 75-15,-50 0 31,1 100 1,24 24-17,0-25-15,-25 0 16,25 75 0,0-50-1,0-50 1,25-74-1</inkml:trace>
  <inkml:trace contextRef="#ctx0" brushRef="#br0" timeOffset="74988.31">18804 10469 0,'0'-25'15,"24"0"1,-24 0 0,-24 25-1,-1 0 1,-74 0-1,-1 50 1,1 49 0,50 0-1,49-24 1,0 49 0,24-75-16,51 51 15,-1-51 1,50-49-1,-74 0 1</inkml:trace>
  <inkml:trace contextRef="#ctx0" brushRef="#br0" timeOffset="75457.78">19349 10642 0,'0'-24'16,"-24"24"-16,48 24 47,1-24-47,0 0 0,25 0 16,49-24-1,25-26 16,-74 0-15,-50 1 0,0-1-1,-50 25 1,-25 25 0,-24 25-1,50 0-15,24 25 16,-50 24-1,26 124 1,49-123 0,0-26-16,0 1 15,124 24 1,0-74 0,25-49-1,-25-50 1</inkml:trace>
  <inkml:trace contextRef="#ctx0" brushRef="#br0" timeOffset="75824.03">19920 9873 0,'0'-24'16,"0"48"-16,0-73 0,25 24 15,0 25 1,-1 0-16,26 0 16,0 50-1,-50 24 16,0 25-15,-50 0 0,25-24-1,0-50-15,25-1 16,50-24 0,148-49-1,-73-26 1</inkml:trace>
  <inkml:trace contextRef="#ctx0" brushRef="#br0" timeOffset="76306.02">20466 9898 0,'0'-25'15,"0"1"-15,49-1 16,-24 25-1,0 0 1,0 25-16,24-1 16,-24 1-1,-25 0-15,0 49 16,-49 1 0,24-26-1,0-24 1,50-25-1,24-25 1,26-24 0,-26-50-1,1-1 1,-25 51 0,-25 24-1,0 99 32,-25 26-31,0 24-1,0-25 1,25-50 0,25 1-1</inkml:trace>
  <inkml:trace contextRef="#ctx0" brushRef="#br0" timeOffset="80705.62">1364 13520 0,'0'0'15,"0"-25"-15,0 50 79,0 25-79,-24-26 15,24 26-15,0-25 16,24 24-1,1-49 1,0-49 0,0-1-1,-25-24 1,-25 74 0,25-25-1</inkml:trace>
  <inkml:trace contextRef="#ctx0" brushRef="#br0" timeOffset="81023.17">1240 13743 0,'0'25'15,"-24"0"1,24 0-16,-25 0 16,25-1-1,0 1 1,25 0 0,-1-25-1,1 0 1,0-25-1,-25 0 1,0-24 0,0-26-1,0 50-15</inkml:trace>
  <inkml:trace contextRef="#ctx0" brushRef="#br0" timeOffset="81440.24">1240 13247 0,'-24'-25'16,"-1"25"15,0 25-15,25 0-16,0 0 16,25 0-16,0-25 15,-1 24 1,1-24-1,0 0 1,-25-49 0,0-1-1,0 25 17,-50 1-17,26 48-15</inkml:trace>
  <inkml:trace contextRef="#ctx0" brushRef="#br0" timeOffset="84007">2977 13098 0,'0'0'0,"25"0"16,-25-25 15,0 50 32,0 0-32,0 0-31,0 25 15,0-1-15,-25 75 16,-25-25 0,25-49-1,25-25 1,0 0 0,0-1-1,50 1 16,49-50-15,-49 1-16,-1 24 16,76-75-1,-101 26 1,1-26 0,0 50-1,-25 1 16,0 73-15,0 26 0,25 49-1,-25 24 1,0 1 0,0-49-1,0-26 1,0-49 15,0 0 0</inkml:trace>
  <inkml:trace contextRef="#ctx0" brushRef="#br0" timeOffset="84540.31">4118 13247 0,'25'-25'15,"-25"1"1,-25 48 46,0 1-62,0 25 16,-24-1-16,24 1 16,0 24-16,-25 50 15,26 0 16,48-49-15,1-1 0,25-49-1,24-25 1,1 0 0</inkml:trace>
  <inkml:trace contextRef="#ctx0" brushRef="#br0" timeOffset="84939.01">4614 13322 0,'0'0'16,"0"-25"-16,0 0 16,-25 0-1,-24 25 1,-1 0 0,25 25-16,-49 49 15,24 26 1,25-1-1,25 0 1,25-25 0,25-49-1,49 0 1,-25-50 0,1 0-1</inkml:trace>
  <inkml:trace contextRef="#ctx0" brushRef="#br0" timeOffset="85455.34">4763 13421 0,'0'0'0,"0"-25"0,74 0 46,-49 25-46,50 25 16,-51 25 0,1 49-1,-50-25 1,25 1 0,0-51 30,25-73-30,25-26 0,24-24-1,-24 0 1,-1 49 0,-49 26-1,0-1 1,-24 50-1,-26 49 1,25 50 0,0 0-1,1-74-15,24 74 16,24-50 0,1-49-1,50-25 1</inkml:trace>
  <inkml:trace contextRef="#ctx0" brushRef="#br0" timeOffset="85722.05">5631 13718 0,'0'0'0,"50"-24"47,-25 24-31,49 0-16,-24 0 16,24-25-16,50 25 15,-49-25 1</inkml:trace>
  <inkml:trace contextRef="#ctx0" brushRef="#br0" timeOffset="85972.1">5904 13470 0,'0'0'0,"-25"0"16,0 0 31,50 25-47,-25 0 15,0 25-15,0-1 16,0 100 0,25-25-1,-25-25 1,25-49-1</inkml:trace>
  <inkml:trace contextRef="#ctx0" brushRef="#br0" timeOffset="86238.49">6499 13421 0,'0'0'0,"25"-50"15,-25 75 32,25 0-47,-25 24 16,25 51 0,-25 24-1,0-75-15,-25 51 16,25-76 15</inkml:trace>
  <inkml:trace contextRef="#ctx0" brushRef="#br0" timeOffset="86572.9">6499 13396 0,'0'0'0,"0"-74"15,25 49 1,0 0 0,0 25-1,0 0-15,-1 0 32,51 74-17,-1 1-15,1-1 31,-26 1-15,-49 24 0,-49 25-1,24-74 1,-124 49 0,75-99-1,49 0 1</inkml:trace>
  <inkml:trace contextRef="#ctx0" brushRef="#br0" timeOffset="86856">7020 13247 0,'0'0'0,"25"-25"16,0 1-1,-25 48 1,25 1 0,0 74-1,-25 25 1,-25 50 0,0 0-1,-49-25 1,49-125-1</inkml:trace>
  <inkml:trace contextRef="#ctx0" brushRef="#br0" timeOffset="87305.74">7368 13619 0,'0'0'15,"24"0"1,1 0 0,0 0-16,0 25 15,49-25 1,26 0 0,-26-25-1,-24 0 1,-50-49-1,0 24 1,0 26 0,-50 24-1,0 0-15,26 24 16,-26 26-16,0-25 16,1 148-1,24-73 16,50-26-15,0 1 0,24-75-1,50 0 1,-24-50 0,-26 0-16</inkml:trace>
  <inkml:trace contextRef="#ctx0" brushRef="#br0" timeOffset="87657.43">7988 13049 0,'0'0'16,"0"-25"-16,0 0 15,49 25 1,-24 25 0,0 0-1,-25 24 1,-25 51 0,-24-26-1,24 0 1,0-74-1,25 25-15,74-25 16,1-25 0,-1-24-1,-49 24 1</inkml:trace>
  <inkml:trace contextRef="#ctx0" brushRef="#br0" timeOffset="88155.74">8310 13073 0,'25'-24'31,"0"24"-31,-25-25 16,25 25 0,0 25-1,-1-1 1,1 51-1,-25-25 1,0-26 0,0 1 15,25-25-15,0-25-16,0 1 15,-1-1 1,26-25-16,49-74 15,-49 25 1,-50 74 15,-25 50-15,25 0 0,-50 24-1,26 26 1,-1-26-16,0 1 15,25 24 1,25-24 0,24-25-1,1-25 1</inkml:trace>
  <inkml:trace contextRef="#ctx0" brushRef="#br0" timeOffset="88873.1">8906 13867 0,'0'0'0,"-25"0"32,50 0-1,0 0-31,24 0 16,75 0-1,0-24 1,-49 24-1,-26 0 1,-49-25 0</inkml:trace>
  <inkml:trace contextRef="#ctx0" brushRef="#br0" timeOffset="89139.9">9228 13619 0,'0'0'0,"0"-25"16,25 1 0,-25 48 15,0 26-15,-25 74-1,0 0 1,25 25-1,-24-75 1,24-49 0,24 0-16</inkml:trace>
  <inkml:trace contextRef="#ctx0" brushRef="#br0" timeOffset="89623.32">9873 13297 0,'0'0'0,"25"-50"16,-25 25 15,-25 75-31,25-25 15,0 124 1,-25-25 0,25-25-1,0-50-15,75-49 16,24-24 0,0-51-1,-24-24 16,-26 25-15,-49 49 0,25 50-1,-50 49 1,0 50 0,25 25-1,-24-50 1,48 0-1,1-74 1,25-50 0</inkml:trace>
  <inkml:trace contextRef="#ctx0" brushRef="#br0" timeOffset="89939.27">10965 13470 0,'0'0'0,"0"-49"31,-25 49-31,0-25 16,0 25 0,0 0-16,-24 50 15,-26 24 1,26 50-1,24-25 1,25-24 0,50-26-1,-1 1 1,26-50 0,24-25-1</inkml:trace>
  <inkml:trace contextRef="#ctx0" brushRef="#br0" timeOffset="90406.49">11312 13669 0,'0'0'0,"25"0"46,0 0-30,-1 0-16,1 25 16,74-50-1,-24 0 1,-26-25 0,-24 26-16,0-51 15,-25 26 1,-25 24 15,-49 50-15,-25 24-1,24 26 1,26 24 0,24 0-1,50 0 1,24-24-1,26-50 1,49-1 0,74-73-1,-148 24 1</inkml:trace>
  <inkml:trace contextRef="#ctx0" brushRef="#br0" timeOffset="90756.31">11858 13098 0,'0'0'0,"0"-25"15,25 25 16,-25-24-31,49 73 16,-24 1 0,-25 24-1,-25 26 1,0-26 0,50-49 15,25-50-16,49 0 1,0 0 0,-74 1-16</inkml:trace>
  <inkml:trace contextRef="#ctx0" brushRef="#br0" timeOffset="91190.38">12255 13123 0,'0'0'0,"24"0"15,1-25 1,0 0 0,25 25-1,-26 0 1,1 50 0,-25 25-1,-49-1 16,-1 0-15,25-74 0,50 25-1,49-99 1,26-50 0,-26 0-1,-24 49 1,-75 100 15,0 0-15,-24 74-1,49 25 1,0-25 0,0-49-1,49 24-15</inkml:trace>
  <inkml:trace contextRef="#ctx0" brushRef="#br0" timeOffset="92006.43">13048 13843 0,'0'0'0,"-24"0"31,48 0 16,1-25-31,50 25 0,-1 0-16,25 0 15,-24-25-15,49 25 16,-75 0 15,-49-25 0</inkml:trace>
  <inkml:trace contextRef="#ctx0" brushRef="#br0" timeOffset="92822.66">14264 13371 0,'0'0'16,"-25"0"-16,25-25 0,0 1 31,0-1 0,25 25-15,49-25-1,26 50 1,-1 0 0,0 24-1,-49-24-15,-1 74 16,-49 50-1,-74 0 1,-25-25 0,-25 0-1,49-74 1,50-26 0,125-48 15,48-1 0,26 0-15,-50 0-1,-49 25-15,-1-25 16,-49 25 0</inkml:trace>
  <inkml:trace contextRef="#ctx0" brushRef="#br0" timeOffset="98541.71">15777 13173 0,'25'0'16,"-50"0"-16,50-25 0,-50 25 15,0 0 17,1-25-32,-51 25 31,26-25-16,24 25 79,25 25-94,0 0 16,0 25-1,0-26-15,0 26 16,0 24-16,-25 50 16,25 25-1,-25 0 1,0-25 15,1 0-15,24-25-1,24-74-15,-24 0 16,25 25 0,25-50-1,-1 24 1,26-48-16</inkml:trace>
  <inkml:trace contextRef="#ctx0" brushRef="#br0" timeOffset="99107.63">16373 13545 0,'0'0'16,"-25"-25"15,25 50-31,-25 0 16,0 74-1,0 0 1,-24-24 0,24-26-1,25-74 16,25-24-15,74-75 0,-49 49-1,-1-24-15,26-25 16,-26 50 0,-49 49-1,25 25 16,-25 25-15,25 49 0,0 25-1,-25 25 1,24 0 0,-24-49-1,25-26 1,-25-24 15</inkml:trace>
  <inkml:trace contextRef="#ctx0" brushRef="#br0" timeOffset="99324.74">16397 13718 0,'-24'-24'0,"48"48"0,-73-48 0,24 24 32,25-25-17,50 0 1,49 0 0,50 0-1,-100 25-15,26 0 16</inkml:trace>
  <inkml:trace contextRef="#ctx0" brushRef="#br0" timeOffset="99624.92">17241 13644 0,'-25'0'31,"50"0"1,0 25-17,-1-25-15,1 0 0,25 25 16,-1-50 0,26 25-16,49-25 15,25 25 1,-75-25-1,1 25 1,-75-25 0</inkml:trace>
  <inkml:trace contextRef="#ctx0" brushRef="#br0" timeOffset="99890.48">17613 13421 0,'0'0'16,"0"-25"-1,0 50 48,0 24-63,0 1 0,0 24 15,25 1-15,-50-1 16,25 75 0,-25-74-1,0-1-15</inkml:trace>
  <inkml:trace contextRef="#ctx0" brushRef="#br0" timeOffset="100706.56">18580 13470 0,'-24'-24'15,"24"-1"17,0 0-17,24 25-15,26-25 16,24 25 0,-24 25 15,24 25-16,-49 49 1,-25-25-16,-25 50 16,1-74-1,-51 24 1,-24 1 0,74-50-1,50-25 16,74-25-15,25 0 0,0 0-1,-49 25 1,-50 0 15,-1 0-31</inkml:trace>
  <inkml:trace contextRef="#ctx0" brushRef="#br0" timeOffset="101240.47">19746 13322 0,'0'0'0,"0"-25"31,-24 25 0,-1 25-15,0-25-16,0 49 15,-74 50 1,74 1 0,0-1-1,25 0 1,25-49-16,0 49 31,49-25-15,50-49-1,-24 0 1,-51-50 0</inkml:trace>
  <inkml:trace contextRef="#ctx0" brushRef="#br0" timeOffset="101639.75">20342 13421 0,'0'-25'16,"0"50"-16,0-75 0,0 25 46,-50 25-46,25 25 16,0-25-16,1 25 16,-1 0-1,-50 24 1,26 51 0,49-26-1,0-24-15,49 24 16,26-24-1,24-25 1,25-25 0,-25 0-1</inkml:trace>
  <inkml:trace contextRef="#ctx0" brushRef="#br0" timeOffset="102123.78">20689 13520 0,'0'0'0,"0"-25"16,0 0 0,25 25 15,24 0-15,26 25-1,-50 50 1,-25-1-1,-25 0 1,-25-24 0,25-50-1,75-25 17,-25 0-32,49-74 15,25-25 16,-74 75-31,-25 24 16,25 0 0,-75 75-1,26 24 1,-1 25 0,25-24-1,25 24 1,-1-49-1,26-26 1,0-24-16</inkml:trace>
  <inkml:trace contextRef="#ctx0" brushRef="#br0" timeOffset="102339.92">21408 13669 0,'0'-25'15,"0"0"17,25 25-17,25 0 1,49 0 0,0 0-1,1-25 1,-76 1-1</inkml:trace>
  <inkml:trace contextRef="#ctx0" brushRef="#br0" timeOffset="102606.88">21656 13446 0,'0'0'0,"0"-25"16,-24 25-1,-1 0 1,25 25 0,0 24-1,25 26 1,-25 24 0,0 25-1,0-99-15,24 49 16,1-49-1</inkml:trace>
  <inkml:trace contextRef="#ctx0" brushRef="#br0" timeOffset="102872.79">22153 13396 0,'0'0'0,"24"-50"31,-24 26-31,0 73 31,0-24-15,-24 99 0,24-25-1,-25 0 1,0-49-1</inkml:trace>
  <inkml:trace contextRef="#ctx0" brushRef="#br0" timeOffset="103206.91">22153 13421 0,'0'0'0,"0"-50"16,0 25 0,24 1-1,26 24 17,-25 0-32,0 24 15,49 26 1,-24 24-1,-1 1 1,-24-26 0,0 26-1,-75-1 1,1-49-16,-75 25 16,49-25 15</inkml:trace>
  <inkml:trace contextRef="#ctx0" brushRef="#br0" timeOffset="103574.03">22674 13148 0,'0'0'0,"0"-25"0,0 0 47,24 50-47,51 25 16,-26 24 15,-24 25-31,0 1 31,0 24-15,0-25 0,-50 25-1,-50-50 1,1 1 0,0-50-1,49-25-15</inkml:trace>
  <inkml:trace contextRef="#ctx0" brushRef="#br0" timeOffset="104289.72">23269 13594 0,'25'0'16,"-25"25"-16,25-25 31,24 0-15,26 0-1,24 0 1,-25 0 0,1-49-1,-75-1 1,0 0-1,-25 26 1,-25 24 0,-74 24-1,50 51 1,24-26-16,1 51 16,24 24 15,74-50-16,51-24 1,24-25 0,24-50-1,1-50 1,-124 26-16</inkml:trace>
  <inkml:trace contextRef="#ctx0" brushRef="#br0" timeOffset="105072.4">23964 13098 0,'0'0'16,"0"-25"-16,-25 1 15,25-1 1,25 0 0,24 0-1,1 25 1,-1 0 0,1 50-1,-50-25-15,0 49 16,0 1-1,-25-1 1,0-74 0,25 25-1,25-50 17,0-25-1,0 26-16,0-1 1,-1 0 0,-24 0-1,25 25-15,-25-25 16,25 25 15,-25-25-15,25 25 46</inkml:trace>
  <inkml:trace contextRef="#ctx0" brushRef="#br0" timeOffset="105873.91">24509 12999 0,'0'-25'31,"0"0"-16,25 25-15,0 0 16,0 0 0,0 0-1,24 50 1,-24 0 0,-25-1-1,0-24-15,-25 50 16,0-75-1,25 24 1,0 1 0,0-50-1,50-24 1,-25-51 0,24 26 15,-24 24-16,0 50 17,-50 25-17,0 25 1,25 24 0,0 26-1,25-26 1,25-24-1,-25-50 1,-1 0-16</inkml:trace>
  <inkml:trace contextRef="#ctx0" brushRef="#br0" timeOffset="106606.54">25030 13942 0,'-25'0'31,"50"0"0,25-25-15,-1 25-16,1 0 16,74 0-1,-25-25 1,-24 0-1,-75 1 1</inkml:trace>
  <inkml:trace contextRef="#ctx0" brushRef="#br0" timeOffset="106840.75">25328 13743 0,'-25'0'15,"0"0"-15,50 25 32,-25 0-17,0 25 1,25 24 0,-25 0-1,0 1 1,0-50-1</inkml:trace>
  <inkml:trace contextRef="#ctx0" brushRef="#br0" timeOffset="107174.02">26122 13421 0,'0'0'0,"25"-25"16,-50 0-1,0 50 17,0 0-32,0 0 15,-49 74 1,49 25-1,25-25 1,50-24 0,24-26-1,1-24-15,49 0 16,-75-25 0</inkml:trace>
  <inkml:trace contextRef="#ctx0" brushRef="#br0" timeOffset="107623.82">26667 13644 0,'0'-25'15,"25"25"16,25 0-15,-25 0-16,74-25 16,-49 25-1,-26-49 1,-24-1 0,-49 25 15,24 25-16,-25 0 1,-24 25 0,24 50-1,1-1 1,49 25 0,24-74-16,51 50 15,24-75 1,0 24-1,1-48 1,-51-1 0</inkml:trace>
  <inkml:trace contextRef="#ctx0" brushRef="#br0" timeOffset="107957.65">27213 13024 0,'0'-25'16,"25"25"15,0 0-31,0 0 0,-1 25 15,1 24 1,-25-24 0,0 0-16,-25 25 15,1-1 17,48-49-17,76-24 1,-76 24-16</inkml:trace>
  <inkml:trace contextRef="#ctx0" brushRef="#br0" timeOffset="108407.24">27610 12974 0,'25'-25'15,"-25"1"32,0 73-47,0-24 16,0 25-16,-25-26 15,25 26-15,-25 0 16,25-25 15,25-25 0,50-75-15,-26 1 0,1-1-1,-50 50-15,25 25 16,-50-24 15,0 73-15,25 26-1,0 74 1,25-75 0,49-24-1,-49-26 1</inkml:trace>
  <inkml:trace contextRef="#ctx0" brushRef="#br0" timeOffset="109541.33">28131 12726 0,'-25'0'0,"50"0"15,-50-25 1,50 25 0,50-24-1,-1-1 1,0 25 0,-24 0-1,-25 0 1,0 0-1,-1 0 17,-24 25-17,25 24 1,-25-24-16,0 74 16,0-49-1,0-1 1,0 1-16,25 99 15,25-25 1,-26 0 0,1 0-1,-25 0 1,-25-25 0,25-24-1,0-26 1,-24 1-1,24 0 1,0 24 15,0-49-15,0 0 0,-25-1-1,25 1 16,0 0 1,0 0 61,-25-25-46,0 0-31,25 25-16,-25-25 16,25 24-16,-24-24 31,-1 25-16,0-25-15,0 0 32,0 0-17,-24 25 1,24-25-16</inkml:trace>
  <inkml:trace contextRef="#ctx0" brushRef="#br0" timeOffset="111490.72">4713 15455 0,'0'0'16,"-24"0"-16,24-25 16,-25 25-1,0 0 16,0 0 1,50 0 30,0 0-46,0 0-16,24 0 15,-24 0-15,74-25 16,0 25 0,-24 0-1,-50 0 1,-1 0 15,1 0 0,0 0-15,0 0-16</inkml:trace>
  <inkml:trace contextRef="#ctx0" brushRef="#br0" timeOffset="112158.08">5631 15133 0,'25'0'16,"-50"0"-1,0 0 1,25-25-1,25 0 17,0 0-32,0 0 15,74 25 1,-25 0 0,-24 25-1,-50 25 1,-25 49-1,0-49 1,25-26 15,25-24 16,0-24-31,0 24-16,49 24 15,-49-24 1,-25 50 0,25-25-1,-25 24 1,-25 1 0,0-25-1,-24 24 1,-26-49-1,1 25 1,-1 0 0,26-25-1,49-25 1</inkml:trace>
  <inkml:trace contextRef="#ctx0" brushRef="#br0" timeOffset="113911.38">6797 14959 0,'0'0'0,"0"-25"16,25 25-16,-50 0 47,-49 0-31,24 25-1,-24-25 1,49 0-1,0 0 17,25 25 30,0-1-62,0 1 16,0 0-1,-25 50 1,25-26-16,0 75 16,-25 25-1,25 0 1,-24-50 0,-1 0-1,25-49 1,25-50 31,-1 0-32,1 0-15,50-25 32,-51 25-32</inkml:trace>
  <inkml:trace contextRef="#ctx0" brushRef="#br0" timeOffset="114524.71">7169 15331 0,'0'-25'16,"-25"25"0,1 25-1,-1 49 1,0 26 15,0-1-15,-24-50-1,49-24 1,0-50 15,24-24-15,26-75 0,0 0-1,24 0 1,-49 99-16,24-25 15,-24 26 17,0 48-17,-25 26 1,25 24 0,0 50 15,-25-24-16,24-1 1,-24-25 0,25-74-1,-25 25-15</inkml:trace>
  <inkml:trace contextRef="#ctx0" brushRef="#br0" timeOffset="114740.8">7169 15529 0,'0'0'0,"-25"-24"15,1 24 1,48 0 15,1-25-15,50 0-1,49 0 1,-75 0-16,1 25 0</inkml:trace>
  <inkml:trace contextRef="#ctx0" brushRef="#br0" timeOffset="115224.03">7641 15356 0,'0'0'0,"24"0"47,1-25-32,0 25-15,0 25 16,0-25-16,-1 49 16,-24 1-1,25 49 1,-50-24-1,25-26 1,-24-49 0,24 25-1,24-99 1,26-50 0,0 0-1,-1 49 1,-24 26-1,-25 24 1,0 50 0,-25 49-1,0 25 1,25-24 15,25-1-15,50-24-1,-1-26-15</inkml:trace>
  <inkml:trace contextRef="#ctx0" brushRef="#br0" timeOffset="115624.59">8459 15529 0,'-25'0'16,"25"-24"-1,-24 24 17,73 0-17,-24 24 1,0-24-16,24 0 16,-24 0-1,25-24-15,24 24 16,1-25-1,-51 0 1,1 0 0</inkml:trace>
  <inkml:trace contextRef="#ctx0" brushRef="#br0" timeOffset="115891.19">8732 15381 0,'-25'-50'32,"0"50"-17,1 0 1,24 25 0,24 24-1,1 75 1,-50 0-1,25 0 1,0-49 0,25-75-1</inkml:trace>
  <inkml:trace contextRef="#ctx0" brushRef="#br0" timeOffset="116624.97">9179 15232 0,'0'0'0,"0"-25"31,24 50 16,-24 0-47,0-1 16,25 26-16,-50 0 15,25 24 1,-24 0 0,24-49-1,0 0-15,0 0 32,0-100-1,0 1-16,24 0 1,1-1 0,0 1-1,25 24 1,-1 1 0,1 24-1,-25 25 1,-25 49-1,0 26-15,-25 24 16,0-25 0,0-24-1,75-50 17,24-25-1,25 25-16,-49 0 1,0 0 0,-25 50-1,-1-1 1,-73 51 0,-26-51-1,1 1 1,-1-25-1,51-50 1,-1-25 0</inkml:trace>
  <inkml:trace contextRef="#ctx0" brushRef="#br0" timeOffset="117258.2">10469 15653 0,'0'-24'32,"0"-1"-17,24 25 1,1-25-16,25 25 16,-1-25-1,75 25 1,0 0-1,-24 0 1,-76 0 0,1 0-1</inkml:trace>
  <inkml:trace contextRef="#ctx0" brushRef="#br0" timeOffset="117524.49">10865 15430 0,'0'0'0,"0"-25"16,0 1 15,-24 24-15,48 24-1,-24 26 1,25-25-1,-25 99 1,0 0 0,0-25-1,0-49-15</inkml:trace>
  <inkml:trace contextRef="#ctx0" brushRef="#br0" timeOffset="118342.22">12031 15257 0,'0'0'0,"0"-25"16,-24 25 46,-1 0-46,0 0-1,0 25-15,0 24 16,-24 26 0,24 24-1,0 0 1,50 0 0,74-99-1,25 0 1,0-49-1,-74 24-15</inkml:trace>
  <inkml:trace contextRef="#ctx0" brushRef="#br0" timeOffset="118841.09">12329 15405 0,'0'-24'15,"25"24"-15,0-25 16,-1 25 0,1 0-1,50 0 1,-50 25-16,-25 49 16,0 0-1,-25 1 1,0-50-1,0-25 1,75-75 15,-1-24-15,26 0 0,-26 49 15,-49 25-16,0 1 1,0 48 0,-24 51-1,-1-1 1,25 1 0,49-1-1,-24-24 1,74-50-1</inkml:trace>
  <inkml:trace contextRef="#ctx0" brushRef="#br0" timeOffset="119074.5">13148 15505 0,'24'0'16,"-24"-25"-1,25 25-15,0 0 16,50-25 0,24 25-1,25 0 1,-25 0 0,-49 0-1</inkml:trace>
  <inkml:trace contextRef="#ctx0" brushRef="#br0" timeOffset="119325.02">13495 15306 0,'0'0'0,"-25"0"15,25-25 1,0 50 15,0 0-31,0 0 16,25 74-1,-25-25 1,25 26 0,-25-1-1,25-74 1</inkml:trace>
  <inkml:trace contextRef="#ctx0" brushRef="#br0" timeOffset="119575.68">13966 15331 0,'0'0'15,"0"-25"1,0 50 31,0 25-47,0-26 15,25 26 1,-25 0-16,0 24 16,0 0-1</inkml:trace>
  <inkml:trace contextRef="#ctx0" brushRef="#br0" timeOffset="119925.07">14016 15356 0,'0'0'0,"-25"-75"31,25 51-31,25 24 15,-25-25 1,25 25 0,0 0-1,49 25 1,0 24 0,-24 1-1,0-1 1,-26 26-1,-24-26 1,-49 26 0,-50-1-1,-25-24 1,74-25 0</inkml:trace>
  <inkml:trace contextRef="#ctx0" brushRef="#br0" timeOffset="120275.26">14562 15133 0,'0'0'0,"0"-25"15,24 25 16,1 0-31,25 25 16,24 24 0,-24 26-1,-25-26-15,0 26 16,-1-26 15,-24 50-15,-49 1-1,-50-26 1,-26 25 0,1-49-1,50-25-15</inkml:trace>
  <inkml:trace contextRef="#ctx0" brushRef="#br0" timeOffset="121025.89">11510 15207 0,'0'-25'0,"-24"50"62,24 0-62,-25 0 16,0 24-1,25-24-15,-50 49 16,50 26 15,0-26-31,0 25 16,25 0-1,50 1 1,-26-75 0,26-1-1,-26-24-15</inkml:trace>
  <inkml:trace contextRef="#ctx0" brushRef="#br0" timeOffset="121958.89">15182 15381 0,'25'0'32,"-1"0"-17,1 24 1,0-24-16,0 25 15,25-25 1,-26 0-16,51-25 16,-1 1-1,-24-1 1,-1-25 15,-49 1-15,0 24-1,-24 0 1,-1 25-16,-50 0 16,1 25-1,-25 49 1,24 1 0,26-1-1,49 0 1,49 1-1,1-26 1,49-49 0,0 0-1,1-24 1,-1-26 15,-50 0-15,-24 26-16</inkml:trace>
  <inkml:trace contextRef="#ctx0" brushRef="#br0" timeOffset="122342.91">15802 14884 0,'0'0'0,"0"-24"15,25 24-15,0-25 16,24 25 0,-24 0 15,0 49-16,0 26 1,-25-26 0,-25 1-1,25-25 1,25 0 0,24-25-1,51-25 1,-51 0-16,26-49 15</inkml:trace>
  <inkml:trace contextRef="#ctx0" brushRef="#br0" timeOffset="122792.08">16348 14860 0,'25'0'31,"-1"-25"-31,1 50 15,0-25 1,0 24 0,-25 1-1,0 74 1,-25-49 0,0-25-1,50-25 32,0-25-47,49-49 16,-24-26-1,-25 76 1,-25-1 0,24 25 15,-48 49-16,-1 26 1,25-26-16,0 26 16,0-25-1,49-26 1,26-24 0</inkml:trace>
  <inkml:trace contextRef="#ctx0" brushRef="#br0" timeOffset="123892.06">17241 14785 0,'0'0'0,"0"-25"62,25 25-30,24-24-17,1 24-15,-25 0 16,24-25-1,-24 25 17,-25 25-17,0 24 1,0 1 0,0 49-1,0 0 1,0 1-1,25-1 1,0 0 0,-25 25-1,25 0 1,-1-25 15,-24 0-15,25 1-1,-25-75-15,0 49 16,0-49 0,0 0-1,0-1 1,-25 1 0,1-25 30,-1 0-30,-25 0-16,-99 0 16,75 0-16</inkml:trace>
  <inkml:trace contextRef="#ctx0" brushRef="#br0" timeOffset="124608.8">19573 15629 0,'0'-25'31,"0"0"0,24 25-31,1 0 16,0 0-1,0 0-15,49 0 16,1-25 0,-1 25-1,-24-25 1,-25 25-1</inkml:trace>
  <inkml:trace contextRef="#ctx0" brushRef="#br0" timeOffset="124808">19548 15777 0,'0'0'0,"0"25"31,25-25-15,-1 0 0,76 25-1,98-50 1,-24 25 0,-50-25-1</inkml:trace>
  <inkml:trace contextRef="#ctx0" brushRef="#br0" timeOffset="125358.2">20664 15232 0,'0'0'0,"25"-50"16,0 50-1,0 0 1,-50 25 15,0 25-31,0-1 16,-24 100-1,49-25 1,74-50 0,-49-74-16,99 0 15,-25-24 1,0-76 15,-74 26-15,-25 0-1,50 49 1,-25 50 0,-50 49-1,0 50 1,25 25 0,0 0-1,-50 0 1,50-125-1</inkml:trace>
  <inkml:trace contextRef="#ctx0" brushRef="#br0" timeOffset="125841.55">21334 15480 0,'0'0'15,"50"-50"17,-26 25-32,1 25 15,50 0 1,-26 25-16,-24 50 16,-75 49-1,1 0 1,24-50-1,-25-49 1,26 0 0,98-100-1,50-49 1,0 0 15,-49 0-15,-75 75-1,-25 49 1,0 74 0,0 25-1,0 25 1,25 0 0,50-24-1,49-76 1,50-24-1</inkml:trace>
  <inkml:trace contextRef="#ctx0" brushRef="#br0" timeOffset="126457.8">22351 15703 0,'-50'-25'31,"26"25"-31,48 0 63,1 25-48,25-25-15,-25 0 16,49-25-16,25 25 15,-24 0 1,-50 0 0,-1 0-1,1 0 1,-50 0 31,-49 0-47</inkml:trace>
  <inkml:trace contextRef="#ctx0" brushRef="#br0" timeOffset="127407.88">23666 15133 0,'25'0'0,"-1"-25"16,-48 0 15,-51 25-16,-24 0 1,0 0 0,49 0-1,25 0 1,1 0 0,-1 0-1,25 25 1,0 0-1,0 49 1,25 25 0,-1-49-16,-24 24 15,0-49 1,0 0 31,50-50-32,24 0 1,1 0 0,-1 25-1,1 0 1,-1 50 0,-49 0-1,0-1 1,-1 1-16,-73 24 15,-75-24 1,-50-25 0,25-1-1,75-24 1</inkml:trace>
  <inkml:trace contextRef="#ctx0" brushRef="#br0" timeOffset="128326.32">24584 15678 0,'-25'0'15,"0"0"32,0 0-15,25-25 77,25 25-62,25 0-47,24 0 15,-24-24-15,-1 24 16,51 0 0,-26 0-1,-49 0 32</inkml:trace>
  <inkml:trace contextRef="#ctx0" brushRef="#br0" timeOffset="128642.52">24857 15505 0,'-25'-25'31,"25"0"-31,0 50 31,0 24-15,0 51 0,0 24-1,25 0 1,-25 0-1,0-50 1,24-49 0,1-25-1</inkml:trace>
  <inkml:trace contextRef="#ctx0" brushRef="#br0" timeOffset="129108.63">26047 15331 0,'0'0'0,"25"-50"16,-25 26 15,-25 24-16,-24 49 1,-26 50 0,26 25-1,24 0 1,0 50 15,99-99-15,26-51-1,-1-24 1,-25-24 0,-49-26-1,-50 0 1,-49-24 0,-25 24-1,-1 50 1,76-25-1,-1 25 1</inkml:trace>
  <inkml:trace contextRef="#ctx0" brushRef="#br0" timeOffset="129609.36">26345 15554 0,'0'0'0,"25"-25"15,0 25 32,-1 0-47,1 25 16,25-25-16,-1 50 16,-24-1-1,-25 51 1,-49-1-1,-1-25 1,25-49 0,50-50 15,0-24-15,0-1-1,49-99 1,25 0-1,-49 50 1,-25 74 0,-50 75-1,25-25 1,-25 99 0,0 0-1,0-25 1,75-49-1,-25-50 1</inkml:trace>
  <inkml:trace contextRef="#ctx0" brushRef="#br0" timeOffset="130525.94">27536 15529 0,'25'0'109,"-25"25"-93,24-25-16,1 0 16,25 0-1,-1 0-15,1 0 16,24-25 0,-24 1-1,-25-1-15,-25 0 16,0-25-1,-50 50 1,1-24 0,-75 48-1,24 51 1,51 24 15,24 25-15,25-25-1,50 1 1,49-76 0,25-24-1,74-74 1</inkml:trace>
  <inkml:trace contextRef="#ctx0" brushRef="#br0" timeOffset="130925.34">28106 15058 0,'0'0'0,"50"-25"15,-25 25 1,24 0 0,-24 25-1,0 0 1,-25 49 0,-50-24-1,26 0 1,-1-1-1,0-24 1,75-25 0,49-25-1,25-49 1,-75 49 0</inkml:trace>
  <inkml:trace contextRef="#ctx0" brushRef="#br0" timeOffset="131392.42">28652 14909 0,'0'0'0,"0"-25"0,25 25 32,0 0-17,-1 25 1,26 25-1,-25 49 1,-25-49-16,-25 24 16,0-24-1,25-25 32,0-50-31,75-50-1,-1-24 1,1-50 0,-26 75-1,-49 49 1,25 25 0,-50 74-1,0-49-15,1 74 16,48 1-1,26-1 1,24-49 0,1-26-1</inkml:trace>
  <inkml:trace contextRef="#ctx0" brushRef="#br0" timeOffset="159173.57">24038 12999 0,'0'0'0,"-25"-25"0,25 0 31,0 50-15,25-25-1,0 0 95,0 25-32,-1-25-63,-24 25 1,0 0 0,0-1 15,0 1 0,25 0-15,-50 0-1,25 0 17,0 0-1,0-1-16,0 1-15,-24 0 16,-26-25 0,50 50 15,-25-50-15,0 0 15,50 0 16,0 0-16,0-25-15,0 25-1,-1 0-15,1 0 16,0 0-1,25 0 1,-1 0 0,-24 0-16,0-25 31,0 25-15,-1 0-1,1 0 32,-50 0 47,1 0-94,-1 0 62</inkml:trace>
  <inkml:trace contextRef="#ctx0" brushRef="#br0" timeOffset="179660.91">3026 16174 0,'0'-24'63,"-24"24"46,-1 24-109,0-24 16,-25 0-16,1 25 15,-1 0 1,-24 0 0,24-25-16,1 25 15,24-25 1,0 0 0,0 0 15,0 0 125,25 24-140,0 1-1,0 0-15,-24 0 16,24 0-16,0-1 16,0 26-1,0 25 1,0-26-1,-25 1 1,25-1 15,0-24-31,0 50 16,-25-26 0,25-24-1,-25 25 1,25-26-1,0 26 1,0-25 0,0 24-1,0 1 1,0-25 0,0 0-1,0 0 1,0 24-1,0-24 1,0 0 15,0 0-15,-25-1 0,25 26-1,0-25 1,-25 0-1,25-1 1,0 1 0,0 25 15,0-25 0,-24-25 0,24 24-15,0 1 31,0 0 94,-25-25-141,25 25 31,0 0-16,-25-1 1,50-24 125,0 0-126,24 0 1,-24 0 0,0 0-1,0 0 1,0 0-1,-1 0 1,1 0 15</inkml:trace>
  <inkml:trace contextRef="#ctx0" brushRef="#br0" timeOffset="186263">2927 16472 0,'25'0'46,"-25"25"-14,-25-25-17,25 25-15,-25 0 16,25-1-16,-24 26 16,24-25-1,-25 24 1,25-24-16,-25 25 15,25-1 17,0-24-17,0 0 1,50-25 15,24 0-15,-24-50-1,-1 1 1,1-1 0,-25 50-1,-25-49 1,24 49 31,-24 24-32,0 1 1,-24 0 0,24 49-1,-25 26 1,25 24 0,0-50-1,0-24 1,0-25-1</inkml:trace>
  <inkml:trace contextRef="#ctx0" brushRef="#br0" timeOffset="187407.59">3895 16695 0,'0'0'0,"0"-24"0,24 24 78,-48 0-63,-26-25 63,25 25-62,0 25-16,-24-25 16,24 24-16,0-24 15,0 25-15,1-25 16,-26 50 0,0-1-1,26 1 1,24 0-16,-25-1 15,0 1 17,25-1-17,25 1 1,0 0 0,-1-25-1,1-25 1,25 24-1,-1 1 1,1-25 0,0 0-1,-26 0 1,26-25 15,-25 25 47,0 0-46,-1 0 14,-24-24-46,25 24 16,0 0-16,0 0 47,0 0 31,-50 0-78</inkml:trace>
  <inkml:trace contextRef="#ctx0" brushRef="#br0" timeOffset="192278.73">4713 17018 0,'-24'0'0,"-1"0"31,0 0-15,25 25 62,25-25-78,0 0 16,-1 24-16,26-24 15,49 0 1,0 0-1,-49 0 1,-25 0 0,-50 0 46,0 0-62,-24 0 16,24 0-16,-50 0 15,51 25 17,-26-25-17,100-25 17,-26 25-17,1 0 1,0 0 15,0 0-15,0 0-1</inkml:trace>
  <inkml:trace contextRef="#ctx0" brushRef="#br0" timeOffset="194616.64">5780 16720 0,'0'0'0,"0"-25"31,-25 25 16,25 25 31,0 0-63,0 0-15,0 24 16,0-24-16,0 0 16,0 0-1,-25 24 1,1 1 0,24-25-1,0 0 16,49-25-15,26 0 0,-26-25-1,1 25 1,-1-50 0,1 1-1,-25-1 1,25 25-1,-50 0 17,0 1 15,0 48-32,-25 1-15,25 0 16,-25 74-1,0 0 1,0 1 0,0-26-1,25 1 1,0-51 0,0 1-1</inkml:trace>
  <inkml:trace contextRef="#ctx0" brushRef="#br0" timeOffset="195478.41">6747 16894 0,'0'0'16,"0"-25"93,0 0-78,0 0-15,0 1-16,-24 24 16,24-25-1,-25 25 1,-25 0-1,-24 25 17,24 24-17,1-24 1,-1 25 0,25 24-1,0 0 1,1-24-1,48 0-15,-24-1 16,25-24 0,0 25-1,49-25 1,-24-1 0,24 1-1,-24-25 1,24 0 15,-24 0-15,0 0-1,-25 0 17,-25-25-17</inkml:trace>
  <inkml:trace contextRef="#ctx0" brushRef="#br0" timeOffset="204254.84">7541 17117 0,'0'0'0,"25"0"172,0 0-172,0 0 15,0 0-15,24 25 16,50-25 0,-74 0-1,50 0 1,-51 0 0,1 0-1</inkml:trace>
  <inkml:trace contextRef="#ctx0" brushRef="#br0" timeOffset="204998.02">8236 16844 0,'0'0'15,"0"25"32,-25-25-15,25-25-17,25 25-15,25-25 0,-26 25 31,1-24-31,50 24 16,-51 0 0,1 24-1,-25 26 1,-25 24 0,1-24-1,24-25 16,-25-25-15,50 0 15,-1 0-31,1-25 16,50 25 0,-51 0-16,1 25 15,0 0 1,0 24 15,-50 1-15,25 0-1,-25-1 1,0 1 0,-24-25-1,-1-25 1,1 0-1,24 0 1,0 0 0</inkml:trace>
  <inkml:trace contextRef="#ctx0" brushRef="#br0" timeOffset="205830.42">9278 16819 0,'0'0'0,"-25"0"109,0 0-109,0 0 16,25 25 0,-24-25-16,-26 25 15,25 25 1,0-26 0,1 26-1,-1 0 1,0-1-1,50 1 1,-25-25 0,25 0-1,-1 24 1,26-24 0,0-25-1,-26 25 1,51 0-1,-50-25 1,24 0 0,-24 24-1,25-48 1,-26 24 93</inkml:trace>
  <inkml:trace contextRef="#ctx0" brushRef="#br0" timeOffset="210664.79">9724 16547 0,'0'-25'16,"25"25"77,0 25-93,0-25 16,24 0-16,1 0 16,24 0-1,-49 0 1,0 0 0,-25 24-1,-25 1 1,25 0-1,-25 25 1,1 74 0,-26 0-1,25 24 1,0 26 0,25-25-1,-24-50 1,24-49-1,-25-1 1,25-24 0,-25 0-1,25 0 17</inkml:trace>
  <inkml:trace contextRef="#ctx0" brushRef="#br0" timeOffset="211448.01">10220 17067 0,'0'-24'15,"-24"-1"1,24 0 0,24 25-1,1-25 1,50 0 0,-1 1-1,-24 24 1,24 49-1,-74 1 1,25-25-16,-25 74 16,-25-25-1,-24-24 1,-1 0 0,25-50 15,0 0 0,75-50-15,0-24-1,49-26 1,0 1 0,-74 74-16,0 0 15,-25 1 1,24-1 15,-48 25 0,-1 25-15,0-1-16,-25 51 16,1-1-1,24 1 1,0-1 15,50 1-15,25-1-1,-26-74-15,51 25 16,-1-25 0,1-75-1,-51 26-15</inkml:trace>
  <inkml:trace contextRef="#ctx0" brushRef="#br0" timeOffset="211914.68">11039 17092 0,'25'0'47,"0"0"-32,0 25 1,-1-25-16,1 0 16,50-25-1,-51 0-15,1 25 16,0-49 0,0-1-1,-50 50 1,-25-25-1,1 50 1,-26 50 0,26-1-1,24 1 17,0 24-17,50-50 1,0 1-1,0-25 1,-1 0 15,26-25-15,24-75 0</inkml:trace>
  <inkml:trace contextRef="#ctx0" brushRef="#br0" timeOffset="212447.41">11436 16745 0,'0'0'15,"0"-25"-15,0 0 32,25 25-17,0 0 1,-1 0 0,-24 25-1,25 0 1,-25 25-1,-25-1 1,1 1 0,-1-25-1,25-1 17,25-48 30,24 24-62,-24-25 16,25-25-1,-1 25 1,-49 1 0,25 24-1,-25-25-15</inkml:trace>
  <inkml:trace contextRef="#ctx0" brushRef="#br0" timeOffset="212981.83">11783 16646 0,'0'0'0,"25"-25"16,-25 0 0,25 25 15,0 0-16,0 25 1,-25 0 0,24 24-1,-24-24 1,-24 25 0,24-25-1,-25-25 1,25 24-1,25-48 1,-25-1 0,74-50-1,25-73 1,-74 98 0,0 25-1,-50 25 16,25 25-15,-25 0 0,0 24-1,1 51 1,-1-1 0,25-25-1,25-49 1,-1 0-1,1-25-15,25 0 16</inkml:trace>
  <inkml:trace contextRef="#ctx0" brushRef="#br0" timeOffset="213741.63">12354 17390 0,'0'-25'15,"25"25"64,24-25-48,-24 25-31,25 0 15,-1 0-15,26-24 16,-1 48 0,-24-24-1,-25 0 1,-1 0 0,-48 0 62</inkml:trace>
  <inkml:trace contextRef="#ctx0" brushRef="#br0" timeOffset="214286.78">12652 17142 0,'-25'0'16,"25"-25"0,-25 25-1,25 25 1,0 0 0,-25 0-1,25-1-15,0 51 31,0 24-15,-25 0 0,1 25-1,24-49 1,-25-51-16,25 1 16,0 0 46,25-25 1</inkml:trace>
  <inkml:trace contextRef="#ctx0" brushRef="#br0" timeOffset="-212539.2">13619 16745 0,'0'-25'31,"-25"25"63,0 0-94,1 0 15,-26 0-15,25 0 16,0 0-16,-24 0 16,24 0-1,0 0 16,0 0 94,25 25-125,0 0 16,-24 24 0,24-24-1,0 25-15,0-25 16,0 24-16,0 26 16,0-26-1,-25 26 1,25-26 15,-25 26-15,25-50-16,0 24 15,0 1 1,0-25 0,0-1-1,0 26 1,0 0-1,0-26 1,0 26 0,0-25-1,0 0 1,-25-25 0,25 24 15,0 1-16,0 0 1,0 0 0,0 0 15,0 0 47,25-25 0,0 0-62,0 0-1,-1 0 1,1 24-16,0-24 16,25 0-1,24-24 1,0 24 0,1 0-1</inkml:trace>
  <inkml:trace contextRef="#ctx0" brushRef="#br0" timeOffset="-210515">13644 16869 0,'0'25'125,"-25"0"-109,25-1-16,0 26 15,-25-25-15,0 24 16,1 26 0,-1-25-1,25-26 1,25-24-1,49 0 1,0-49 0,1-1-1,-50 25-15,-1 0 16,1 1 0,0 24 30,-25 24-14,0 1-17,-25 50 1,25-1 0,0 25-1,-25-24 1,25-50-1,0-1 1</inkml:trace>
  <inkml:trace contextRef="#ctx0" brushRef="#br0" timeOffset="-210202.81">14214 17018 0,'0'0'16,"0"-25"-1,-24 25 17,24 25-32,0 0 15,-25 49 1,0 1-1,0 24 1,25-25 0,-25-24-1,25-25 17</inkml:trace>
  <inkml:trace contextRef="#ctx0" brushRef="#br0" timeOffset="-209631.95">14264 16968 0,'0'0'15,"-50"-25"1,50 1 62,25 24-62,0 24-16,0-24 15,24 0-15,-24 25 0,50 0 31,-26 25-15,-24-1 0,0 26-1,24-1 1,-24 1 0,0-1-1,-25 0 1,0-24-1,-25-25 1,-24 0 0,-1-25-1,0 0-15,-49 0 16,0-25 0,25 25 15,24-25-16,25 25 1</inkml:trace>
  <inkml:trace contextRef="#ctx0" brushRef="#br0" timeOffset="-207554.98">14983 17241 0,'-24'0'15,"48"0"64,1 0-64,0 0-15,0 0 16,24 0-1,26 0 1,-1 0 0,-24 0-1,-25 0 32</inkml:trace>
  <inkml:trace contextRef="#ctx0" brushRef="#br0" timeOffset="-207165.16">15132 17018 0,'-25'0'15,"50"0"-15,-50-25 16,25 0 47,0 75-63,0-1 15,0-24 1,-24 50-1,24 24 1,-25-25 0,25 1-1,0-1 1,0-49 15</inkml:trace>
  <inkml:trace contextRef="#ctx0" brushRef="#br0" timeOffset="-206546.61">15554 16869 0,'0'-25'16,"25"0"-1,-25 50 16,-25-25-15,25 50-16,-25-25 16,0 74-1,25-25 1,0-24 0,0-25-1,25 0-15,50-1 16,-26-24-1,50-49 1,-49 24 0,-50-25-1,0 25 1,25 25 31,-25 50-32,0 0-15,0-1 16,0 51 0,-25-51-16,25 1 15,0 24 1,0-24 0,0-25-1,50-25 1</inkml:trace>
  <inkml:trace contextRef="#ctx0" brushRef="#br0" timeOffset="-205985.14">16571 17018 0,'0'-25'31,"0"0"-15,-25 25 31,0-25-32,1 25-15,-26 50 16,0 0 0,1 24-1,24-49 1,0 74 0,0-49-1,25 24 1,0 1-1,100-1 1,-26-49 0,25 0-1,-24-25 1,-51-25 0,1 25-1</inkml:trace>
  <inkml:trace contextRef="#ctx0" brushRef="#br0" timeOffset="-204706.63">17191 17440 0,'0'0'0,"-25"0"15,25-25 1,-24 25 0,48 0 124,1 25-124,0-25 0,0 0-16,0-25 15,-1 25 1,1 0-1,0 0 1,0 0-16,-50-25 78,0 25-62,0 0-16,1 0 15,-1 0 17,50 0 30,-1-25-46,1 25-16,0 0 15,0 0 1,0 0 0,-75 0 62,25 0-63</inkml:trace>
  <inkml:trace contextRef="#ctx0" brushRef="#br0" timeOffset="-198387.03">17762 17117 0,'0'-25'32,"0"50"93,0 0-125,0 0 15,-25 24 1,25 1 0,-25 0-16,25-26 15,0 1 1,0 0-1,0 0 1,25-25 0,49 0-1,1-25 1,-1 25 0,-24-25-1,-25 0 1,-1-24-1,-24 24 1,25 0 0,-25 50 93,0 0-93,-25 0-1,25 24-15,0-24 16,0 0 0,-24 0-16,24-1 15,0 51 1,0-50-16,0 49 15,0-24 1,0-26 0,0 1-1,0 0 1</inkml:trace>
  <inkml:trace contextRef="#ctx0" brushRef="#br0" timeOffset="-197586.39">18556 17266 0,'-25'-25'0,"25"0"31,-25 50 31,25 0-46,0 0-16,-25 24 16,25-24-16,0 50 31,-25-1-16,25-24 1,0-26 0,0 1 15</inkml:trace>
  <inkml:trace contextRef="#ctx0" brushRef="#br0" timeOffset="-196964.56">18556 17117 0,'-25'-25'31,"0"25"-31,25-25 47,25 25-32,0-24 1,24 24-16,1-25 16,24 25-1,25 25 1,-49-1-1,-25 26 1,0 0 0,0-1-1,-1 26 1,-24-26 0,0 1-1,0 24 16,-24-49-15,24 0-16,-25 0 16,-25 0-1,0-25 1,1 24 0,-26-24-1,26 0 1,-1 0-1,1 0 1,24 0 0,0 0-1</inkml:trace>
  <inkml:trace contextRef="#ctx0" brushRef="#br0" timeOffset="-195913.2">6400 16646 0,'0'0'16,"0"-25"-16,0 0 31,0 50 1,-25 0-32,1 24 15,-76 51 1,-48 48-1,-1 26 1,0-25 0,74-25-1,26-74-15,-1-1 16,25-49 31,25-25-47</inkml:trace>
  <inkml:trace contextRef="#ctx0" brushRef="#br0" timeOffset="-195279.88">4068 16373 0,'-24'0'47,"-1"25"-47,0-1 16,0 1-1,0 0-15,-24 0 16,-1 49-1,-49 50 1,-50 75 0,50-50-1,24-25 1,51-50 0,-1-74-1,25 25 1,49-25-16</inkml:trace>
  <inkml:trace contextRef="#ctx0" brushRef="#br0" timeOffset="-194361.86">18184 17043 0,'-25'0'16,"0"0"-1,25-25 16,0 50-15,-25-1-16,-49 76 16,-26 49-1,-24-1 1,-24-24 15,-1 0-15,74-74-16,26-25 15,-26 25 1,50-50 0</inkml:trace>
  <inkml:trace contextRef="#ctx0" brushRef="#br0" timeOffset="-193746.02">14190 16894 0,'0'0'15,"-25"-25"-15,0 25 47,0 25-31,0 24-16,1 1 15,-76 99 1,1 0 0,0 24-1,0-24 1,49-74 0,25-51-16,25 1 31,0-50-16,0 1 1,50 24-16,-1 0 16</inkml:trace>
  <inkml:trace contextRef="#ctx0" brushRef="#br0" timeOffset="-186630.65">19498 17489 0,'0'-25'15,"-25"25"17,1 0-1,48 0 63,1-24-94,0 24 15,0 0-15,0 0 16,-1 0-1,1 0 1,0 0 0,-50 0 15,0 0-15,1 0-1,-1 24-15,-25-24 16,25 0-1,50 0 32,0-24-31,0 24-16,24 0 31,1-25-15,-25 25-1,25 0 1</inkml:trace>
  <inkml:trace contextRef="#ctx0" brushRef="#br0" timeOffset="-185963.21">19994 17192 0,'0'0'0,"0"-25"16,0 0-1,-24 25 17,48 0-1,1 0-15,25 0-1,-1 25 1,26 0-1,-26 24 1,-49 1 0,0-1-1,-24 26 1,-26-1 15,0-24-15,1-25-1,24-25-15,25 24 16,25-24 15,0 0-15,74-24 0,0-1-1,-24 25 1,-51 0-1,1-25 1,0 25 15</inkml:trace>
  <inkml:trace contextRef="#ctx0" brushRef="#br0" timeOffset="-185280.58">20987 17067 0,'0'-24'15,"0"-1"17,-25 50 14,0-25-46,-25 24 16,26 1 0,-76 50-1,51-26 1,49 26 0,-25-26-1,0-24-15,25 25 16,25-1-1,25-24 1,-26 25 0,51-50-1,-26 25 1,26-25 15,-26 0-15,1-25-1,-25 25 1,0 0 0,0 0 46,-25-25-31</inkml:trace>
  <inkml:trace contextRef="#ctx0" brushRef="#br0" timeOffset="-180042.78">21607 17365 0,'0'0'0,"25"0"125,-1-25-109,1 25-16,25 0 15,-25 0-15,0 0 16,49-24-1,-49 24 1,0 0 47</inkml:trace>
  <inkml:trace contextRef="#ctx0" brushRef="#br0" timeOffset="-179296.54">22053 17142 0,'0'0'0,"0"-25"0,0 0 15,0 0 17,25 25-17,0 0 32,-25-24-31,25 24-1,-25-25-15,49 25 16,1 0 0,-25 0 15,24 0-16,-24 25 1,-25 24 0,0 75-1,-49-49 1,24-50 0,0-1-1,25-48 32,25 24-31,0 0-16,24 0 31,-24 0-31,0 0 16,24 49-1,-24-49 1,-25 75-1,0-51 1,-25-24-16,1 75 16,-26-26-1,-24-24 1,49-25 0,-25 0-1,50-25 1</inkml:trace>
  <inkml:trace contextRef="#ctx0" brushRef="#br0" timeOffset="-178863.89">22748 17067 0,'-25'0'46,"0"0"-46,25 25 32,0 0-32,-24 25 31,24 49-15,-25 0-1,25-24 1,-25-1-1,25-24 1</inkml:trace>
  <inkml:trace contextRef="#ctx0" brushRef="#br0" timeOffset="-178445.76">22674 17117 0,'0'0'0,"0"-25"0,-25 25 15,25-25-15,25 25 32,-25-24-17,49 24 1,-24 0-1,25 24 1,24 1 0,0 25-1,1 0 1,-26-26-16,1 51 16,-25-1-1,-25-24 1,-50 24-1,25-49 1,-74 25 15,50-50-31,-1 0 16,-74 0 0,99-25-16</inkml:trace>
  <inkml:trace contextRef="#ctx0" brushRef="#br0" timeOffset="-177779.17">23145 16819 0,'0'0'0,"-25"0"0,25-24 31,25-1 16,25 25-31,-1-25-16,1 25 16,74-25-1,-75 0 1,-24 25 15,-25 25-31,0 0 31,0 49-31,0 1 32,25 49-17,-25 25 1,0 0-1,0-25 1,0 0 0,0-25-1,0-50-15,-25 26 16,0-50 0,1 0-1,24-1 1,-25-98-1</inkml:trace>
  <inkml:trace contextRef="#ctx0" brushRef="#br0" timeOffset="-177161.2">23864 17316 0,'-25'0'0,"50"-25"31,0 50-15,0-1-1,25 1 1,-1 0-1,26-25 1,24-25 0,-74 0-1,24 1 1,1-26 0,-25-24-1,-50-1 1,-25 75-1,-24-25 1,-1 50 0,1 25-1,24 24 1,1 1 0,24-1-1,0 0 1,75 1 15,-25-50-31,-1-1 16,26 1-16,0-25 0,123 0 31,-74 0-15,1-25-1,-51-24 1,-49-1-16</inkml:trace>
  <inkml:trace contextRef="#ctx0" brushRef="#br0" timeOffset="-176695.96">24336 16795 0,'0'0'16,"24"-25"0,1 25-16,0-25 15,0 25 1,0 0-1,-1 25 1,1 0 0,-50 74-1,1-50 1,24-24 0,-25 0-1,0 0 1,99-25 15,26-50-15,-1 25 15,-25 1-15,-49 24-16</inkml:trace>
  <inkml:trace contextRef="#ctx0" brushRef="#br0" timeOffset="-176144.19">24832 16745 0,'0'0'0,"25"-50"31,24 50-15,-24 0-1,0 0-15,0 25 16,-1 50 0,-48-1-1,-26 0 17,50-49-32,-25-25 15,25 25 16,0-50-31,25 0 16,0 1-16,49-51 16,-24-24-1,-1 49 1,-49 26 0,25-26-1,-25 75 32,-25 0-47,1 49 16,-1-24-1,25-26 1,25 100 0,-1-74-1,51-25 1,-26-25-1,1 0 1</inkml:trace>
  <inkml:trace contextRef="#ctx0" brushRef="#br0" timeOffset="-174161.9">25526 17440 0,'0'0'0,"25"0"0,-50 0 32,1 0-17,-1 0 17,50 0 14,-1 0-30,1 0-16,0 0 16,25 0-16,24-25 15,-24 25 17,-1 0-17,-24 0 1,0 0 31,0 0 0,-1-25-32,1 25 1,0 0-16,0 0 31,-25-25 16,25 25-47</inkml:trace>
  <inkml:trace contextRef="#ctx0" brushRef="#br0" timeOffset="-173515.09">25774 17216 0,'-24'0'47,"24"25"15,-25 0-46,50 0-1,-25 24-15,0-24 16,0 25-16,0 24 31,-25 1-15,50-26-1,-25 26 1,-25-75-16,25 24 16,0 1 15</inkml:trace>
  <inkml:trace contextRef="#ctx0" brushRef="#br0" timeOffset="-151211.17">25774 17415 0,'0'-25'15,"-24"25"64,-1 0-64,0 25-15,0-25 16,0 25-1,1-1-15,-1 1 16,0 25 0,75-25-1,-1-1 1,26-24 0,-51 0-1,1-49 1,0-1-1,-25 1 1,-50 24 31,1 50-31,24-1-16,-25 26 15,50-25 1,25 0-1,50-25 1,-1 0 0,0-50-1,-74-24 1,0 49 0,-24 25-1,-26 0 1,0 49-1,26 1 1,-1-50 0,99 25 15</inkml:trace>
  <inkml:trace contextRef="#ctx0" brushRef="#br0" timeOffset="-150374.84">26147 17067 0,'-25'-24'31,"0"24"-15,50-25 78,0 25-79,24 0-15,-24 0 16,0 0-16,0 0 15,-1 0 17,-48 0-32,-26 0 31,-24 0-15,49 0-1,0 0 1,75 0-1,-26-25 1,100-25 0,-74 26-1,-25 24 1,0 0 46,-50 0-62,0-25 16,0 25 0,0 0 15,1 0-15,24-25 30,24 25-30,-24-25 0</inkml:trace>
  <inkml:trace contextRef="#ctx0" brushRef="#br0" timeOffset="-142078.6">26271 16894 0,'24'0'125,"1"0"-125,0 0 16,0 0-1,0 0 16,-75 0 32,25 25-47,-24-25-16,-1 24 15,0-24-15,-49 25 16,49 0-1,26 0 17,-1-25-17,50 0 1,24-25 0,26 25-1,-26 0-15,26-25 16,-1 25-1,-49 0 17,-50 0-17,-24 25 1,-51 0 0,51 0-1,24-25 16,50 0 1,0 0-32,24-25 31,-24 25-15,0-25-1,-50 25 32,0 0-16</inkml:trace>
  <inkml:trace contextRef="#ctx0" brushRef="#br0" timeOffset="-140977.95">26816 17167 0,'-24'0'0,"48"0"15,-48-25 95,48 25-95,1-25 1,0 25 0,0 0-16,0 0 15,-1 0 16,1 25-15,-25 0-16,0 0 0,0-1 31,0 26-31,-49 24 16,-26 1 0,1-1-1,24-24 1,25-25-1,0-25 1,75 0 15,49 0-15,1-25 0,-51 25-16,1-25 15,-1 25-15,-24 0 31,25 0-31</inkml:trace>
  <inkml:trace contextRef="#ctx0" brushRef="#br0" timeOffset="-140327.3">27337 17192 0,'0'0'0,"0"-25"15,0 0-15,0 0 47,0 75-31,-25 24-1,1 1 17,-1-26-32,-25 26 15,50-51 1,-25-24 0,25 25-1,25-99 16,25-1-15,-1-24 0,1 0-1,0 24 1,-26 26 0,1 49-1,-25-25 16,25 25-15,-25 25 0,25 0-1,25 49 1,-26-24-16,1 49 16,25 0-1,-25-24 1,-25-1-1,0-49 1,0 0 0,24-25 15,-24-25-15</inkml:trace>
  <inkml:trace contextRef="#ctx0" brushRef="#br0" timeOffset="-139906.3">27436 17316 0,'-24'0'0,"-1"0"16,0 0-1,50 0 48,0 0-48,24-25-15,1 25 16,0 0-16,24-25 16,-49 25 15,0 0 16,-50 0-32</inkml:trace>
  <inkml:trace contextRef="#ctx0" brushRef="#br0" timeOffset="-135298.52">27933 17365 0,'0'25'16,"-50"-25"0,25-25 30,25 0 1,25 25-15,0-24-17,0 24-15,24 0 16,26 0-1,-51-25 1,26 25 0,-75 25 62</inkml:trace>
  <inkml:trace contextRef="#ctx0" brushRef="#br0" timeOffset="-134627.15">28206 17092 0,'0'0'0,"-25"0"15,25-25 1,25 1 0,-25-1-1,24 25 16,1 0-31,25-25 16,24 25 15,1 0-15,-51 0 0,1 25-1,-25 24 1,-49 26-1,-51-1 1,76-49 0,-26-25-1,50 25 1,50-50 0,24 25-1,0 0 1,-24 0-1,0 0 1,-26 25 15,-24 25-15,-24-1 0,-1-24-1,25 0-15,-25 0 16,-25-1-1,26-24-15,-1 0 16</inkml:trace>
  <inkml:trace contextRef="#ctx0" brushRef="#br0" timeOffset="-133625.39">28925 17067 0,'0'0'0,"0"-24"31,0-1-31,-25 25 31,25 25-15,0-1-1,0 51 1,0-1 0,0 26-1,-25-1 1,0-50 0,25-24-1,-24 25 1,24-75 46,0 0-46,0 0 0,0 1-16,0-1 15,24-50 1,-24 1-1,0 24 1,0-24 0,25 24-1,0 1 1,25-26 0,24 50-1,1 1 1,-26 24-1,1 24 1,-50 26 15,-50 74-15,-24-25 0,49-24-1,0-50 1,50-25-1,0 0 1,49-25 0,-24 25-1,-25 0-15,-1 0 16,1 25 0,0-25-1,0 49 1,-25 1-1,0-1 1,-25-24 15,-25 0-15,-24 0 0,0 0-1,24-25 1,25 0-1,-24 0-15,-26-25 16,25 25 0</inkml:trace>
  <inkml:trace contextRef="#ctx0" brushRef="#br0" timeOffset="-132139.48">29396 16596 0,'0'0'0,"0"-25"15,-25 25 1,1 0 15,-1 0 235</inkml:trace>
  <inkml:trace contextRef="#ctx0" brushRef="#br0" timeOffset="-125609.22">28057 17167 0,'0'0'0,"24"0"31,-48 0 0,24 49 63,24-49-94,1 25 16,-25 0-16,0 0 15,25 0-15,-50 49 16,25 0-1,-25-24 1,25-25 15,0 0-15,0-1 0,-24 1-1,24 0 32</inkml:trace>
  <inkml:trace contextRef="#ctx0" brushRef="#br0" timeOffset="-124759.68">26692 16894 0,'0'0'16,"0"-25"-16,-25 25 47,1 0-16,-1 25-16,0 24 1,-25 26-16,26-1 31,-1 26-15,25 24 0,-25-75-16,25 50 15,0-49 1,0 0-16,0-26 15,25 51 1,0-1 0,-25-49-1,24 0 1,26-25 0,-25 25-1,0-25 1</inkml:trace>
  <inkml:trace contextRef="#ctx0" brushRef="#br0" timeOffset="-123937.23">29396 16795 0,'-25'0'31,"25"-25"-15,0 50 31,50-1-32,-50 1-15,25 0 16,0 49-1,-1-24 1,1 0-16,0-1 16,0 51-1,0 24 1,-25 24 0,0-73-1,-25-1 16,25-24-15,-25-25 0,25-1-1</inkml:trace>
  <inkml:trace contextRef="#ctx0" brushRef="#br0" timeOffset="-122721.65">25973 17018 0,'0'0'0,"25"0"141,-1 0-141,26 0 16,-25-25-16,0 25 15,24 0 1,-24 25-16,0-25 31,0 0-15,0 0-1,-1 0 48,1-25-47,0 25-16,25-25 31,-75 50 16,0-25-32,0 0-15,-24 25 16,-1-25-16,-49 49 16,-1-49-1,100 25 1,-24-25-1,-1 0 17,50 0-1</inkml:trace>
  <inkml:trace contextRef="#ctx0" brushRef="#br0" timeOffset="-120208.92">29992 17390 0,'0'0'0,"24"-25"156,1 25-156,25 0 16,-25-25-16,24 25 15,50-24 1,-49 24 0,-25 0-1,-75 0 16,25 0-31,-24 0 16,-26 24 0,-24-24-1,74 0 1,1 0 0,48 0 15,1 0-31,0 0 15,0 0-15,24 0 32,-24 0-17,0 0 1</inkml:trace>
  <inkml:trace contextRef="#ctx0" brushRef="#br0" timeOffset="-119475.1">30537 17117 0,'0'-25'15,"-24"25"-15,24-25 32,-25 25-17,25-24 1,0-1-1,49 0 1,-24 0-16,25 25 16,24-25-1,-24 25 1,-1 0 0,-24 50-1,-25 49 1,-49 1-1,-1-26 17,-24-24-17,24-26 1,75-24 15,0 0-31,49-24 16,-24 24-1,-1 0 1,-24 0 0,0 24-1,-25 26 1,0 0 0,-50-1-1,1 1 1,-1-25-1,25-1 17,-24-48-17,49-1-15</inkml:trace>
  <inkml:trace contextRef="#ctx0" brushRef="#br0" timeOffset="-118715.29">31232 17117 0,'0'0'15,"0"-25"-15,25 25 0,-25-25 16,0 1 0,-25 24 15,25 49-31,-25 1 15,0 24 17,1 1-17,-1-1 1,0 1 0,0-26-1,0-49 1,25 25-16,0 0 47,0-50-47,0 0 15,0-24 1,50-100 0,0 50-1,-26 24 16,1-24-15,25 24 0,-25 1-1,-1 74 1,-24-25 0,25 50 15,0 25-16,-25-1-15,25-24 16,-25 25-16,49 49 16,-24 25-1,0-25 1,0 0 0,0-49-1,-25 0 16,0-26-15,0 1 15,0-50-15</inkml:trace>
  <inkml:trace contextRef="#ctx0" brushRef="#br0" timeOffset="-118326.85">31133 17365 0,'0'0'16,"25"-25"31,-1 25-31,1 0-1,0 0 1,0 0-16,24 0 15,-24 0 1,0 0 0,0 0-16</inkml:trace>
  <inkml:trace contextRef="#ctx0" brushRef="#br0" timeOffset="-101841.27">31778 17241 0,'0'0'0,"-25"0"93,25-25-77,0 1 359,0-1-359,25 25-16,0-25 15,-1 25-15,1-25 16,0 0 0,0 25-1,0 0 1,-1 0-1,1 25 1,-25 0-16,25 49 31,0-49-31,0 74 16,-25-49 0,-25 24-1,0 1 16,-25-26-15,50-24 0,-24-25-1,24-25 32,24 1-31,1-26-16,0 25 15,49-74 1,26-50 0,-51 75-1,-24-1 1,0 26 0,-25 24 30,-25 25-30,0 25 0,0 24-1,1 1-15,-1 49 32,25 50-17,124 25 1,-25-100-1,-49-49 1,-25 0 0,-1-25-1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2T04:51:50.36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6698 2406 0,'-25'0'15,"0"0"1,50 0 47,-25 25-63,25-25 15,0 0-15,-1 0 16,76-25-1,-26 1 1,25 24 0,-99-25-1,25 25 1,0 0 15</inkml:trace>
  <inkml:trace contextRef="#ctx0" brushRef="#br0" timeOffset="328.58">6673 2729 0,'0'0'0,"-25"0"31,25 25 1,25-50-32,49 25 15,26-25 1,-26 0 0,100 0-1,-149 1 1,-1-1-1,1 25 17</inkml:trace>
  <inkml:trace contextRef="#ctx0" brushRef="#br0" timeOffset="1495.37">8310 2332 0,'0'0'0,"-24"0"15,24-25 157,24 25-125,1 0-47,0-25 16,25 25-16,-26-25 15,51 25 1,-1 0-1,-49 0 1,0 0 31,-75 0-47,25 25 16,-74-25-1,25 25 1,24-25-16,1 25 31,24-25 0,74 0-15,-24-25 0,99 25-1,-25-25 1,1 0-1,-76 25 1,1 0 15,-50 0-15</inkml:trace>
  <inkml:trace contextRef="#ctx0" brushRef="#br0" timeOffset="2211.82">9427 1712 0,'24'0'0,"-24"-25"15,0 50 64,0 0-79,0 49 15,-24-24-15,24 24 16,0 50-1,0 0 1,49-74 0,26-26-1,-1-24 1,25-24 0,-24-76-1,-50 26 1,-25 24-1,0 26 17,24 48-1,-24 51-15,-24 49-1,24-25 1,0 0-1,0 1 1,0-51 0</inkml:trace>
  <inkml:trace contextRef="#ctx0" brushRef="#br0" timeOffset="2720.69">10146 2034 0,'0'0'0,"-25"-25"16,0 1-1,50-1 1,-25 0 15,25 25-31,0 0 31,-25-25-15,25 25 0,-1 0 15</inkml:trace>
  <inkml:trace contextRef="#ctx0" brushRef="#br0" timeOffset="13946.58">8484 2133 0,'-25'0'15,"25"25"63,25 0-78,-25 25 16,0 24-16,-25-24 16,25 74-1,0 0 1,0-50-1,25-24 1,-25-25 0</inkml:trace>
  <inkml:trace contextRef="#ctx0" brushRef="#br0" timeOffset="14746.26">10047 1885 0,'-25'0'31,"25"-24"1,25 24-32,0-25 15,24 0 1,26 25 0,-1 0-1,-24 50 1,-25 24-1,-25 25 1,-25 0 0,0-24-1,0-50-15,25-1 47,0-48-31,25-26-16,25-74 31,24-25-15,-24 25-1,-26 50 1,1 49 0,-25 75 15,0-1-31,-25 100 15,50-25 1,-25 0 0,50-74-1,-1-26 1,1-24 0</inkml:trace>
  <inkml:trace contextRef="#ctx0" brushRef="#br0" timeOffset="15045.68">11089 1910 0,'0'0'0,"-25"0"16,50 0 31,0 0-47,-1 0 15,76-25 1,-26 1 0,-24 24-1,-26 0 1</inkml:trace>
  <inkml:trace contextRef="#ctx0" brushRef="#br0" timeOffset="15946.01">12205 1488 0,'0'0'0,"0"-49"31,0 24-31,0 0 16,0 0 0,-74 50-1,-1 0 16,26 25-15,-1-26 0,25 26-1,25-25 1,0 0 0,0 24-1,0-24 1,0 0-1,0 0 17,0 0-17,-25-1 1,25 26 0,0 0-1,0-26 32,0 1 16,0-50-32,25 1-31,0-1 15,0 0-15,24-25 16,1 26 0,0-1-1,-26 25 1,26 0 0,-25 25-1,0-1 1,-1 51 15,1-1-15,-50-49-1,1 74 1,-1-49 0,25-1-16,-99 26 15,-1-26 1,51-49-1,-100 0 1,50-24 0</inkml:trace>
  <inkml:trace contextRef="#ctx0" brushRef="#br0" timeOffset="17380.64">13619 1960 0,'-25'0'32,"0"0"-1,50 0 0,0 0-15,25 25-16,-1-25 15,1 0 1,49 0 0,0-25-1,-24 25 1,-50 0 0,-1 0-1</inkml:trace>
  <inkml:trace contextRef="#ctx0" brushRef="#br0" timeOffset="17663.86">13917 1737 0,'0'0'0,"-25"-50"31,0 50-31,25 25 47,0 0-31,0 99-1,0 0 1,0 0 0,-25-25-1,25-25 1,0-49-16,50-25 15</inkml:trace>
  <inkml:trace contextRef="#ctx0" brushRef="#br0" timeOffset="18130.13">14884 1464 0,'0'0'0,"0"-25"16,0 0-1,0 0 1,-25 50 0,-24 49-1,-1 26 1,1 49-1,-1 24 1,50-74 0,74 1-1,50-51 1,25-49 0,-74 0-1,-1-25 1,-74-49 15,-25 49-31,-49 0 16,-50 1-1,0 24 1,49 24 0,51-24-1</inkml:trace>
  <inkml:trace contextRef="#ctx0" brushRef="#br0" timeOffset="18696.18">15281 1737 0,'0'0'16,"0"-50"-1,25 50 1,0 0-1,24 0 1,51 25 0,-51 49-1,-49 25 1,-25 1 0,-49-1-1,49-50 1,25-24-1,0-50 17,25 1-32,49-100 15,26-25 1,-26-25 0,-24 75-1,-26 74 1,-48 50 15,-1 0-15,0 24-1,-25 75 1,1 25 0,49-50-1,0-24 1,0-50-16,49 24 15,1-49 1,49 0 0</inkml:trace>
  <inkml:trace contextRef="#ctx0" brushRef="#br0" timeOffset="19347.06">16472 1761 0,'-25'0'15,"0"0"1,0 25 0,25 0-1,0 0 1,50 0 0,0-1-1,49-48 1,-25-1 15,-24 25-31,24-75 16,-49 26-1,-25-26 1,-25 26 0,-24 24-1,-26 25 1,-24 49-1,0 26 1,0 24 0,24 0-1,50 1 1,25 24 0,50-75-1,74-49 16,0 0-15,25-49 0,-25-26-1,-50 1 1</inkml:trace>
  <inkml:trace contextRef="#ctx0" brushRef="#br0" timeOffset="19847.88">16819 1092 0,'-25'0'32,"25"-25"-1,50 50-31,-25-25 16,0 0-16,-25 24 15,49 1 1,-24 50-1,-25 24 1,-74-25 0,24-24-1,25-25 1,25-1 0,-25-24-1,75-24 16,49 24-15,0-25 0,1-25-1,-51 25-15</inkml:trace>
  <inkml:trace contextRef="#ctx0" brushRef="#br0" timeOffset="20362.78">17315 1116 0,'0'-24'32,"25"-1"-17,0 25 1,0 0-16,24 0 16,-24 49-1,0 26 1,-75 24 15,50-74-31,-49 24 16,24-24-1,50-50 17,-1 1-17,101-100 1,-26-25-1,-25 49 1,-74 76 0,25 24-1,-124 49 1,49 26 15,25 49-31,1-25 31,48-25-15,26-24 0,0-25-1,-1 0 1,1-50-16</inkml:trace>
  <inkml:trace contextRef="#ctx0" brushRef="#br0" timeOffset="20664.88">18928 1761 0,'-25'50'16,"0"-50"-1</inkml:trace>
  <inkml:trace contextRef="#ctx0" brushRef="#br0" timeOffset="24197.03">1240 4267 0,'0'-25'79,"0"0"-33,-24 25-30,-1 0-16,-25 0 16,1 25-16,-1 0 15,-49 74 1,49 50 0,25-25-1,50-50 1,124-49-1,49-50 1,-98 1-16</inkml:trace>
  <inkml:trace contextRef="#ctx0" brushRef="#br0" timeOffset="24530.91">1712 4366 0,'0'-25'0,"-25"25"31,0 0-31,25 25 16,-25 25-1,0 24 1,25 1 0,50-26-1,24-49 1,1 0-1,-25-49 1,-26-1-16,1-24 16,-74 24-1,-26 0 1,25 25 0,1 1-1</inkml:trace>
  <inkml:trace contextRef="#ctx0" brushRef="#br0" timeOffset="25098.48">2257 4292 0,'0'0'0,"25"24"31,-25 1-31,0 0 16,0 25-16,-25-1 16,25-24-1,0 0 16,0-75-15,25 26 0,0-51-1,0 50-15,24 0 16,-24 25 0,0 50-1,-25 49 1,-25-49-1,50-50 32,0-50-47,25 1 16,-26-1-16,100-24 16,-49 24-1,-26 100 16,-24-26-31,-25 125 16,-25-25 0,1-49-1</inkml:trace>
  <inkml:trace contextRef="#ctx0" brushRef="#br0" timeOffset="25613.55">3200 4341 0,'0'0'16,"25"0"-1,-25 25-15,-25 0 16,25 0-16,-25 99 16,0 0-1,25-25 16,-24 0-15,24-49 0,-25-25-1,25-1 1,0-98 0,0-75-1,25-24 1,-25-1-1,49 50 1,-24 74-16,50-24 16,-26 24-1,26 50 1,-26 50 0,-24 74-1,-25 25 16,-25-50-15,0-25 0,1-49-1,-1-25 1</inkml:trace>
  <inkml:trace contextRef="#ctx0" brushRef="#br0" timeOffset="26046.34">3771 4366 0,'0'0'0,"24"-50"32,-24 26-17,-24 24 1,-1 0-1,-25 49 1,-24 51 0,49-51-1,0-24-15,25 25 16,50-50 0,49-50-1,-25 0 1,1 1-1,-50 24 1,-25 50 15,0 49-15,0 1 0,0-1-1,24-24 16</inkml:trace>
  <inkml:trace contextRef="#ctx0" brushRef="#br0" timeOffset="26580.92">4118 4316 0,'0'0'0,"50"-24"31,-26 24-31,1 49 15,0 26 1,-25-26 0,0-24-1,0 0 1,74-99 0,1-1-1,-1 25 16,-24 50-15,-25 25 0,-1 25-1,26-25 1,0 0 0,49-25-1,0-25 1,0-50-1,-74 1 1,0 49-16,-50 0 16,0 25-1,-24 25 1,-1 74 0,25 1-1,25-1 16,25 0-15,50-74 0,98 0-16</inkml:trace>
  <inkml:trace contextRef="#ctx0" brushRef="#br0" timeOffset="26897.52">6971 4192 0,'0'0'0,"-25"-49"16,25 24 15,-25 50-16,25 24 1,0 1 0,-25 74-1,-24 124 1,24-124 0,0-74-1,25-25-15</inkml:trace>
  <inkml:trace contextRef="#ctx0" brushRef="#br0" timeOffset="27613.74">6772 4614 0,'0'0'15,"0"-25"-15,0 1 47,25 24-31,25-25-16,74 0 15,0-49 1,-25-1 0,-49 25-1,-26 1 1,1 49 0,-25 25 15,-25 49-16,-24 50 1,24-25 0,0-24-1,50-100 17,49-74-17,26 24 16,-51 26-15,1 49 0,-50 25-1,25-1 1,24 26 0,1-25-1,24 0 1,26-50-1,-26-25 1,-49 1-16,0-26 16,-25 25-1,0 26 1,-25 24 0,-25 74-1,25 25 16,1 1-15,48-26 0,26-49-1,49-25 1,-24 0-16</inkml:trace>
  <inkml:trace contextRef="#ctx0" brushRef="#br0" timeOffset="28180.36">9923 4267 0,'0'0'0,"0"-25"32,0 0-17,-25 25 1,0 25-1,-49 49 1,-1 26 0,1 24-1,74-25 1,25-49 0,99-26-1,49-24 1,-24-49-1,-74 24-15</inkml:trace>
  <inkml:trace contextRef="#ctx0" brushRef="#br0" timeOffset="28497.22">10369 4441 0,'0'0'0,"0"-25"31,-24 25-15,-1 0-1,0 25 1,-50 74 0,75-25-1,25-24 1,25-25 0,49-25-1,25-25 1,-74-50-1,-50 26 1,-25-1-16,0 25 16,-24 1-1</inkml:trace>
  <inkml:trace contextRef="#ctx0" brushRef="#br0" timeOffset="28881.01">10865 4490 0,'25'0'62,"0"0"-46,0-25-16,24 1 16,-24 24-16,50-50 15,-26 0 1,-49 25 0,-24 1-1,-51 48 16,-24 26-15,49 49 0,25 1-1,25-76-15,25 76 16,50-76 0,49-24-1</inkml:trace>
  <inkml:trace contextRef="#ctx0" brushRef="#br0" timeOffset="29164.42">11808 4267 0,'0'0'0,"0"-25"16,0 0-16,0-24 16,-25 24-1,0 0 16,1 50-31,-1 74 16,0 25 0,0 25-1,0-25 1,1 0 0,24 0-1,-25-50 1,25 1-1</inkml:trace>
  <inkml:trace contextRef="#ctx0" brushRef="#br0" timeOffset="29631.25">11386 4738 0,'0'0'15,"0"-49"1,0 24-16,25 0 15,50-25 1,73 1 0,51-1-1,-25 1 1,-1-51 0,-24 1-1,-25 0 1,-74 24-1,-50 51 1,-25 24 0,-50 49-1,26 50 1,-26 50 0,51 0-1,-26 0 16,50-25-15,-25-25 0,0-24-1,1-51 1,-1-24 0</inkml:trace>
  <inkml:trace contextRef="#ctx0" brushRef="#br0" timeOffset="29964.35">11982 4689 0,'0'0'0,"-25"-25"0,25 0 15,50-25 1,24 1 0,75-1-1,0 1 16,0-1-15,-50 25 0,-25 0-1,-74 0-15,25 25 16,-25 25 0,0 25-1,0 24 1,-25 26-1,0-26 1,1-24 0</inkml:trace>
  <inkml:trace contextRef="#ctx0" brushRef="#br0" timeOffset="30088.07">12776 4366 0,'0'-25'16,"0"50"-16,0-75 0,-25 50 16,25-24-16</inkml:trace>
  <inkml:trace contextRef="#ctx0" brushRef="#br0" timeOffset="30365.04">13172 4316 0,'25'0'16,"0"0"15,-50 0-31,0 25 16,1 0-16,-26 50 15,0-1 16,50 0-15,-24-24 0,73-50-1,50 0 1,26-25 0</inkml:trace>
  <inkml:trace contextRef="#ctx0" brushRef="#br0" timeOffset="30563.66">13669 4366 0,'0'0'0,"0"25"47,0 0-31,0 0-16,-25 49 31,25-24-16,-25-1 1</inkml:trace>
  <inkml:trace contextRef="#ctx0" brushRef="#br0" timeOffset="30716.27">13793 4217 0,'0'-49'15,"0"98"-15,0-148 0,0 74 16,0 0-16,0 1 16,0-1-1</inkml:trace>
  <inkml:trace contextRef="#ctx0" brushRef="#br0" timeOffset="31749.26">14066 4391 0,'0'0'16,"49"0"-16,1-25 0,-25 0 16,24 0-1,-49-24 1,-25 24-1,-49 25 1,0 74 0,-1 1-1,50-1 1,25 1 0,25-50-1,50-25 1,24 0-1,0-50 1,0-24 0,-49-1-1,-25 50 1,-1 50 15,-48 50-15,24-26-1,24-24 1,26 0 0,24-50-1,-24 0-15,25-49 16,-26-26 15,-24 51-15,0 49-1,-25 25 1,-25 49 0,50 1-1,49-26 1,-24-49 0,24-25-1,1-99 1,-26-25-1,1-49 1,24 74 0,-74 99-1,0 0 1,0 125 0,-49 73 15,24 1-16,25 24 1,25-148 0,24-25-1,1-25-15,99-25 16,-25-25 0,-50 26-1,-49 24 1,0 49-1,0 1 1,-50 24 0,-50-24-1,1-25 1,24-25 0</inkml:trace>
  <inkml:trace contextRef="#ctx0" brushRef="#br0" timeOffset="31932.71">15331 4044 0,'0'0'16,"0"-25"-16,-25 0 0,25 0 16,0 0-1,25 25 1,74 0-1,-25 0 1</inkml:trace>
  <inkml:trace contextRef="#ctx0" brushRef="#br0" timeOffset="32949.5">17464 4192 0,'0'0'0,"-25"0"15,0 0 1,1 0-16,-51 25 16,1 50-1,24-1 1,75-24 15,74-25-15,50-50-1,-74 0-15,-1 25 16,25-99 0,-99 49-1,-49-49 1,-1 74 0,0 25-1,26 50 1,98-26-1,75-24 1,49-24 0,-49-26-1,-74-49 1,-51 0 15,-48 24-15,-26 26-1,0 73 1,25 76 0,-24 24-1,49 49 1,0-24 0,0 25-1,-25 24 1,0-49-1,-24 0 1,24-99 0</inkml:trace>
  <inkml:trace contextRef="#ctx0" brushRef="#br0" timeOffset="33098.07">17687 4813 0,'0'0'16,"0"-25"-16,-24-25 15,24 1 1,24 24 0,100 0-1,75-25 1</inkml:trace>
  <inkml:trace contextRef="#ctx0" brushRef="#br0" timeOffset="34880.5">19201 4118 0,'0'-25'47,"-25"25"47,25-25 0,25 1-79,-1 24-15,-24-25 16,25 0-16,25 25 15,24-50 1,-49 50-16,49-24 16,-24 48-1,-50 26 17,0 74-17,0-25 1,-50 0-1,-49-24 1,74-50 15,25 0-15,0-50-16,0 0 16,100-74-1,-1-25 1,0 24-1,0 1 1,-24 0 0,-50 74-1,-25 0 32,-50 75-47,-49 99 31,74-75-15,0-24-16,25 24 16,-25-24-16,50-1 15,50 1 1,-1-50 0,25 0-1</inkml:trace>
  <inkml:trace contextRef="#ctx0" brushRef="#br0" timeOffset="35316.11">20367 4118 0,'-25'0'0,"25"-25"31,49 25-15,-24-25-16,25 25 16,24-24-1,50-1 1,-74-25 0,-50 25-16,-50 1 15,-49 24 1,0 0-1,24 24 1,-49 100 15,99-24-15,25-1 0,75 0-1,74-74 1,24 0-1,1-50 1,-100 0-16</inkml:trace>
  <inkml:trace contextRef="#ctx0" brushRef="#br0" timeOffset="35648.71">20838 3498 0,'0'0'0,"49"-50"31,1 50-31,24-25 0,100 50 31,-174 25-15,-74 24-1,49-24-15,-50 49 16,51-74 0,48-25 15,26-25-15,49 0-1,-49 0 1</inkml:trace>
  <inkml:trace contextRef="#ctx0" brushRef="#br0" timeOffset="36080.89">21508 3473 0,'-25'-25'16,"50"50"-16,-50-75 15,50 26 1,-1 24-1,1 0 1,0 0-16,0 24 16,-25 51-1,0 24 1,-50-49 0,50-26-1,0 1 1,99-50-1,1-49 1,-26-50 15,-74 74-31,0 26 32,-25 73-1,1 26-16,24 49 1,24 0 0,26-75-16</inkml:trace>
  <inkml:trace contextRef="#ctx0" brushRef="#br0" timeOffset="36365.29">22376 4416 0,'0'0'15,"0"25"-15,25-25 0,-25 49 31,0 1-15,0 24 0,-50 25-1,-74-24 1,74-26-16,26-24 16</inkml:trace>
  <inkml:trace contextRef="#ctx0" brushRef="#br0" timeOffset="37315.24">23070 4292 0,'0'-25'31,"25"25"16,25 25-31,-25-25-16,0 0 15,24 0-15,1 0 16,74-25 0,-50-25-1,-49-24 1,-25-1 0,-25 1-1,0 74-15,1-25 16,-51 50-1,26 0-15,-1 0 16,-74 148 15,99-49-15,50-24-16,49-26 16,100-24 15,24-50-16,-24-50 1,-100 25-16</inkml:trace>
  <inkml:trace contextRef="#ctx0" brushRef="#br0" timeOffset="37634.41">23765 3572 0,'0'-25'0,"0"50"0,25-50 15,-25 1-15,0-1 16,25 25 0,49 0-1,-24 49-15,-25 26 31,-50 24-15,0-24 0,25-51-1,25-24 1,74-24 0,-49-1-16,49-50 15</inkml:trace>
  <inkml:trace contextRef="#ctx0" brushRef="#br0" timeOffset="38064.25">24360 3572 0,'25'-25'0,"-50"50"0,75-74 16,-50 24-16,0 0 15,25 25 1,0 0-1,-1 0-15,1 25 16,0 74 0,-50-25-1,0-24 1,1-50 0,73-25 15,-24 0-16,25-24-15,24-50 16,-49 24 0,-50 75 31,0 25-47,-24 49 15,24 1 1,75 24-1,74 25 1,-50-49-16</inkml:trace>
  <inkml:trace contextRef="#ctx0" brushRef="#br0" timeOffset="38298.62">25129 4441 0,'0'0'15,"75"49"1,-75-24-16,0 49 16,-50 26-1,-24 24 16,49-50-31</inkml:trace>
  <inkml:trace contextRef="#ctx0" brushRef="#br0" timeOffset="38865.28">26171 3994 0,'0'-25'16,"0"50"-16,25-75 0,-25 26 16,50 24-1,-25-25 1,74 25-1,0 25 1,-25 24 0,-24 50-1,-25 1 1,-50-26-16,-49 25 16,-26-49-1,51-25 1,49-50 15,99-74-15,25-50-1,0 0 1,-74 75 0,-75 98 30,-25 26-30,25 49 0,50 0-1,-25-24 1,50-1 0</inkml:trace>
  <inkml:trace contextRef="#ctx0" brushRef="#br0" timeOffset="39064.28">27635 4416 0,'0'0'0,"0"25"16,0-1-1,0 51 1,-25 24-1,-24 25 1,24-74-16</inkml:trace>
  <inkml:trace contextRef="#ctx0" brushRef="#br0" timeOffset="39848.79">28751 3895 0,'0'0'0,"-25"-25"15,1 25-15,24-25 32,24 0-32,26 1 15,49 24 1,25-25 0,-49 50 15,-50 49-16,-25 25 1,-25 25 0,-50-49-1,51-26 1,-1-49-16,25 25 31,74-99-15,50-50-1,25 0 1,-75 49 0,-49 26-1,0 49 1,-50 0 15,0 49-15,-24 26-1,24 24 1,25 0 0,0-74-16,50 0 15,-26-1-15</inkml:trace>
  <inkml:trace contextRef="#ctx0" brushRef="#br0" timeOffset="40215.12">29744 3324 0,'0'0'0,"0"-25"15,-25 50 32,0 0-31,25 0-16,0 0 31,25-25-15,0 0-16,-1 0 15,-24-25 16,0 0-15,0 0 0,-24 25-1</inkml:trace>
  <inkml:trace contextRef="#ctx0" brushRef="#br0" timeOffset="40496.97">30413 4242 0,'0'25'16,"0"0"31</inkml:trace>
  <inkml:trace contextRef="#ctx0" brushRef="#br0" timeOffset="43993.25">30513 3944 0,'0'0'0,"0"-24"0,0-1 47,0 50 0,-25-1-32,0 1 1</inkml:trace>
  <inkml:trace contextRef="#ctx0" brushRef="#br0" timeOffset="45799.64">1216 6599 0,'-25'0'16,"25"-25"77,-25 0-77,50 25-16,0-25 16,-1-24-16,26 24 15,24-25 1,1 25 0,-1 25-1,-24 25 1,-25 0-16,-1 74 15,-24 25 1,0 0 0,-49-24-1,24-26 1,0-49 15,25-50 0,25-25-15,0 1 0,74-100-1,0-25 1,-49 100-16,49-100 16,-49 75-1,-50 74 1,-25 75 31,0-1-47,-49 125 15,49 0 1,0-25 15,75-50-15,24-50-1,50-49 1,-74 0-16</inkml:trace>
  <inkml:trace contextRef="#ctx0" brushRef="#br0" timeOffset="46265.6">2431 6599 0,'0'0'0,"25"0"32,0 0-32,0 0 15,74-50 1,-25 1-1,-24-26 1,-50 25 0,0 1-1,-25 24 1,-49 25 0,-1 50-1,26 24 1,-1 50-1,25-25 1,50 1 0,-25-76-16,50 26 15,49-25 1,25-25 15,0-75-31</inkml:trace>
  <inkml:trace contextRef="#ctx0" brushRef="#br0" timeOffset="46699.38">2902 6028 0,'0'0'0,"0"-25"0,0 1 16,0-1-16,0 0 15,25 0 1,0 25 15,25 50-15,-26 49-1,1 25 1,-50 0 0,25-74-1,-24-50 1,73 0 31,1-25-47,24 0 15,26-49 1,-51 74 0</inkml:trace>
  <inkml:trace contextRef="#ctx0" brushRef="#br0" timeOffset="47231.61">3374 5979 0,'0'0'0,"0"-25"32,0 0-17,25 25 1,49 0 0,-49 25-1,0 24 1,-25 51-1,0-26 1,-25-24 0,25-26 15,25-48-15,-25-1-1,49-99 1,1 0-1,-1 49 1,-24 26 0,-25 24 15,-25 50-31,1 0 16,-26 49-1,25 0 1,0 1-1,25-1 1,50 25 0,-25-74-16,74 50 15,-49-26 1</inkml:trace>
  <inkml:trace contextRef="#ctx0" brushRef="#br0" timeOffset="51032.23">9327 6648 0,'0'0'0,"0"-24"15,50-1 110,0 25-125,24-25 16,0 25-16,1-25 15,49 0 1,-74 25-16,-26 0 31,-48 25 1,-1 0-17,0 0 1</inkml:trace>
  <inkml:trace contextRef="#ctx0" brushRef="#br0" timeOffset="51633.75">10047 6375 0,'0'0'0,"0"-24"16,0-1-16,0 0 15,25 0 1,24 0 15,50 1-15,1 24-1,-26 24 1,-49 76 0,-50-1-1,-49 25 1,-26-25 0,76-74-1,24-50 16,24 25-31,26-25 16,49 1 0,-24 24-1,-1 49 17,-49 1-17,-25-25-15,0 24 16,-50 26-1,-98-1 1,73-49 0,1-25-1,49 0 1,25-50 0,0 25-1</inkml:trace>
  <inkml:trace contextRef="#ctx0" brushRef="#br0" timeOffset="52067.16">11287 6301 0,'0'0'16,"0"-25"0,-25 25 15,-24 0-31,-1 25 16,25 0-16,-24 24 15,-26 51 1,1 24-1,49-25 1,25-49 0,25-1-16,0 1 15,74-1 1,25-24 0,-25 0-1,-24-25 1,-51 0-1,-24-25 1</inkml:trace>
  <inkml:trace contextRef="#ctx0" brushRef="#br0" timeOffset="54449.6">12676 6624 0,'0'24'0,"0"-48"47,-24 24-31,73 0 30,1 0-30,-1 0 0,26-25-16,-1 25 15,75 0 1,-25-25 0,-49 25-1,-51 0 1,1 0 31,-74 25-47</inkml:trace>
  <inkml:trace contextRef="#ctx0" brushRef="#br0" timeOffset="54781.31">12850 6872 0,'0'0'15,"-25"0"1,25 24 0,50 1-1,-1-25 1,75 25-1,25-25 1,-49-25 0,-51 25-1,-24 0 17</inkml:trace>
  <inkml:trace contextRef="#ctx0" brushRef="#br0" timeOffset="57332.43">14785 6326 0,'0'0'15,"25"-50"1,0 25-16,-25 1 31,-25 24-15,-50 24 15,-49 51-15,0 49-1,0 0 1,75 0 0,24 0-1,25-50 1,74 26 0,50-51-1,25-24 1,0 0-1,-50-50 1,-49 0-16,-1-24 16,-49-26-1,-49 1 17,-1 49-17,-74 0 1,-25 50-1,50 0 1,25 0 0,74-1-1</inkml:trace>
  <inkml:trace contextRef="#ctx0" brushRef="#br0" timeOffset="59864.67">19349 4664 0,'-24'0'31,"48"0"110,1 0-141,0 0 16,25 0-16,-1 0 15,1 25 1,74-25-1,0 24 1,25 1 0,-25-25-1,-75 0-15,51 25 16,-1-25 0,-25 0-1,1 0 1,-26 0-1,1 0 1,0 0 0,-26 25-1</inkml:trace>
  <inkml:trace contextRef="#ctx0" brushRef="#br0" timeOffset="74500.59">16993 6723 0,'0'-25'47,"25"25"0,24 0-32,1 0-15,-1 0 16,26 0-16,49 0 16,-50-25 15,-49 25-15,0 0-16</inkml:trace>
  <inkml:trace contextRef="#ctx0" brushRef="#br0" timeOffset="74717.02">17042 6872 0,'0'0'0,"-24"24"16,-1-24 0,25 25-1,49-25 1,75 0-1,50-25 1,-50 25 0,-74-24-1</inkml:trace>
  <inkml:trace contextRef="#ctx0" brushRef="#br0" timeOffset="75050.61">17811 6599 0,'0'0'0,"0"-25"16,0 0-1,0 0 1,-24 25 0,73 0-1,75 25 1,0 0-1,-24 0 1,-76 0 0,-24 24-16,-49 26 31,-100-1-15,0 25-1,0-24 1,75-51-1,49 1-15</inkml:trace>
  <inkml:trace contextRef="#ctx0" brushRef="#br0" timeOffset="75251.63">17787 6673 0,'0'-25'16,"0"50"-16,0-74 0,0 73 47,0 26-47,-25 0 15,25-1 1,25 75 0,-1-25-16</inkml:trace>
  <inkml:trace contextRef="#ctx0" brushRef="#br0" timeOffset="75719.89">20218 6326 0,'0'0'16,"0"-25"-16,0 0 16,-25 0-1,0 25 1,0 0-1,-24 25 1,-26 74 0,-24 1-1,25-1 1,49 25 0,25-50-1,74 1 1,25-26-1,-24-49 1,-1 0-16,50 0 16,-49-24-1</inkml:trace>
  <inkml:trace contextRef="#ctx0" brushRef="#br0" timeOffset="76001.03">20540 6648 0,'0'-24'16,"0"-1"15,50 25-15,-25-25-16,24 25 15,1 0 1,24-25 0,-24 25-16,-25-25 0,24 25 31,1-24-15</inkml:trace>
  <inkml:trace contextRef="#ctx0" brushRef="#br0" timeOffset="76233.83">20639 6723 0,'0'0'0,"-24"25"0,-1-1 47,25 1-47,25-25 0,49 0 15,25 0 1,25-25 15,-49 1-31,-51 24 16</inkml:trace>
  <inkml:trace contextRef="#ctx0" brushRef="#br0" timeOffset="77434.3">21681 6673 0,'0'0'0,"-25"0"31,1 0-31,24-25 16,49 25 15,75-24-15,50-1 15,0 0-15,-75 25-1,-74 0 1,-50 0-1,0 0 1,-99 25 0,-25 0-1,25-1 1,99 1 0,50-25 15,25-25-31,74 1 15,-50-1 1</inkml:trace>
  <inkml:trace contextRef="#ctx0" brushRef="#br0" timeOffset="77933.67">22698 6351 0,'0'0'0,"-24"0"16,24-25 0,0 0-1,24 25 1,26 0-16,24 0 15,26 0 1,-26 50 0,0-1-1,-49 51 17,-74-1-17,-26-50-15,-49 51 16,25-26-1,49-24 1,50-26 15,75-48-15,98-1 0,-24 0-1,-49 0 1,-76 25-1</inkml:trace>
  <inkml:trace contextRef="#ctx0" brushRef="#br0" timeOffset="78450.78">19201 6450 0,'0'0'0,"0"-50"16,0 25-1,24 25 1,-24 25 15,25 0-31,-25 124 16,0 25 0,0 24-1,25-24 1,-25-25-1,25-75 1,-25-49 0</inkml:trace>
  <inkml:trace contextRef="#ctx0" brushRef="#br0" timeOffset="79384.8">19399 5929 0,'0'0'0,"0"-25"0,0-24 16,-25 49 0,25-25-1,25 0 1,0 25-1,74-25 1,75 25 0,99 0-1,99 0 17,49 0-17,-197 0-15,222-25 16,50 25-1,-24-24 1,-51-1 0,-24 25-1,-74 0 1,-100-25 0,-74 25-1,-50 25 1,-74-25-1,0 25 1,-25 24 0,0 50 15,0 25-15,25 50-1,-1 24 1,26 1-1,-25-1 1,0-49 0,-25-50-1,-50-24 1,-24-50 0,-100 24-1,-223-49 1,0 0-1,-74 0 1,-50 25 0,-25 0 15,25 0-15,75 49-1,24-24 1,75-1-1,198-24 1,-149 25 0,124-25-1,75-50 1,50 0 0,-1 25-1</inkml:trace>
  <inkml:trace contextRef="#ctx0" brushRef="#br0" timeOffset="81218.35">1240 9824 0,'0'0'0,"-24"0"16,-1 0-1,0-25 1,25 0 15,50-25-15,24 26-1,-24-1-15,74 0 16,0 25 0,-50 50-1,-49 24 1,-50 50 15,-25 25-15,-49-25-16,50-74 31,24-26-15,25-24-1,0-24 1,74-150-1,1 25 1,24 25 0,-50 25-1,-49 74 1,25 25 0,-25-25 15,25 0 63,0 25-16,-25-24 47</inkml:trace>
  <inkml:trace contextRef="#ctx0" brushRef="#br0" timeOffset="81970.66">1513 9824 0,'0'0'0,"0"25"109,50-1-109,-25-24 16,24 0-16,1 0 15,49-24 1,-24-26 0,-26 0-1,1 25 1,-50-24 0,0-1-1,-25-24 1,0 24-1,-24 50 1,-26-25 15,50 25-31,-49 50 16,24-25 0,-74 74-1,75 0 1,-1 25-1,25 0 1,25 0 0,0 0-1,25-24 1,25-51 0,49 1-1,0-25 1,50-25-1,49-75 17,-98 1-17,-51-1 1</inkml:trace>
  <inkml:trace contextRef="#ctx0" brushRef="#br0" timeOffset="82385.94">2133 9228 0,'25'-24'16,"-25"-1"-1,0 0 1,25 25-16,25 0 16,-1 25 15,-24 49-15,-25 25-1,-25 25 1,0-49-1,25-50-15,-24-25 16,24 24 15,24-48-31,51-26 16,-1-24 0,-49 49-1</inkml:trace>
  <inkml:trace contextRef="#ctx0" brushRef="#br0" timeOffset="82817.86">2605 9154 0,'0'0'0,"25"-25"32,24 25-17,-24 0 1,0 0-1,-25 25-15,25 25 16,-1 49 0,-24-25-1,0-49 1,0 0 0,25-50 15,25-99-16,-25 50 1,-1-1-16,26-49 31,-50 99-31,0 0 16,0 75 15,-25-25-31,0 74 16,25-24-16,0-26 15,25 75 1,74-25 0</inkml:trace>
  <inkml:trace contextRef="#ctx0" brushRef="#br0" timeOffset="83359.49">4391 6500 0,'0'-25'15,"25"0"1,-25 0 0,0 0 93</inkml:trace>
  <inkml:trace contextRef="#ctx0" brushRef="#br0" timeOffset="83584.53">4589 6847 0,'0'0'0,"0"25"0,0-1 16,-25 1-1,25 0 1,-24 25-1,24-26-15,-50 76 16,0-1 0,1-49-16</inkml:trace>
  <inkml:trace contextRef="#ctx0" brushRef="#br0" timeOffset="84009.18">4217 9452 0,'0'24'16,"-25"-24"15,25 25 16</inkml:trace>
  <inkml:trace contextRef="#ctx0" brushRef="#br0" timeOffset="84234.77">4143 10097 0,'0'0'15,"0"24"-15,0 1 0,0 0 16,-25 25-1,25 24 17,-25 0-17,0 26 1,1-75-16</inkml:trace>
  <inkml:trace contextRef="#ctx0" brushRef="#br0" timeOffset="85305.33">9625 9898 0,'0'0'0,"0"-25"15,0 1 32,25-1-31,0 25-1,74-25-15,0 25 32,-24-25-32,-51 50 15,26 0 1,-25 74-1,-25 0 1,-50 50 0,1-50-1,-26 25 1,-24-24 0,99-51-1,-25-49 1,75 0 31,-1 0-47,100-25 31,0 1-15,-75-1-1,-49 25 1,0 0-1,0 0 1</inkml:trace>
  <inkml:trace contextRef="#ctx0" brushRef="#br0" timeOffset="85884.73">11039 9898 0,'0'-25'62,"-25"25"-46,-24 25-16,-1 0 16,0 0-16,-24 49 15,-50 50 1,50 25-1,74-25 1,49-49 0,100-51-1,0-24 1,-25-24 0,-74-1-16</inkml:trace>
  <inkml:trace contextRef="#ctx0" brushRef="#br0" timeOffset="86151.35">11634 10221 0,'25'0'63,"0"0"-48,25-25-15,-1 25 16,1-25-16,0 25 16,49-25-1,-50 0-15,-24 25 16</inkml:trace>
  <inkml:trace contextRef="#ctx0" brushRef="#br0" timeOffset="86685.23">12627 9849 0,'-25'0'31,"0"0"-31,25-25 16,50 0 15,-1 25-31,51 25 15,-76 0 1,1-1 0,-25 76-16,-124 73 31,75-148-15,49 0-1,24 0 1,51-50-1,24 25 1,-49 25 0,-1 24-1,-24 1 1,-50 24 0,-49-24-1,-25 24 16,74-74-31,0 0 0</inkml:trace>
  <inkml:trace contextRef="#ctx0" brushRef="#br0" timeOffset="86951.34">13445 9923 0,'0'-25'15,"0"50"-15,0-75 32,0 75-17,-24 25-15,24-1 16,0 75 0,-25-24-1,25-51 1,0 1-16,0-1 0,0-24 15,0 0-15,0 0 32</inkml:trace>
  <inkml:trace contextRef="#ctx0" brushRef="#br0" timeOffset="87301.49">13371 10146 0,'0'0'0,"0"-74"15,-25 24-15,50 1 16,0-51 0,0 76-1,49-1 1,0 25 0,26 25-1,-51 49 1,1 0-1,-25 26 1,-1-1 15,-48 50-15,-1-100 0,-50 1-1,-24 0 1,74-50-1</inkml:trace>
  <inkml:trace contextRef="#ctx0" brushRef="#br0" timeOffset="87617.36">14735 9973 0,'0'24'15,"25"-24"17,0 0-17,0 25 1,24-25-1,-24 0-15,74 0 16,1-25 0,-26 25-1,-49 0 1</inkml:trace>
  <inkml:trace contextRef="#ctx0" brushRef="#br0" timeOffset="87851.69">14909 10196 0,'-25'0'0,"50"0"0,-50 25 15,0-1 1,25 1 0,25-25-1,25 25 1,74-25-1,-25-25 1,-49 25-16,-1 0 16,51-25-1,-51 1 1</inkml:trace>
  <inkml:trace contextRef="#ctx0" brushRef="#br0" timeOffset="93651.74">16348 9849 0,'0'-25'31,"-25"50"16,0-1-31,0 26-16,1 0 16,-1-1-1,-50 50 1,51 1-1,-1-1 1,25-25 0,25-49-16,24 25 15,26-25 1,24-25 0,-25-25-1,1-25 1,-51 0-1,26 1 1,-25-26 0,-25 26 15,0-1-15,0 1-1,-25-26 1,-25 26-1,1 24 1,-1 0 0,-24 25-1,24 25 1,25-25 0,1 0-1,48 25-15</inkml:trace>
  <inkml:trace contextRef="#ctx0" brushRef="#br0" timeOffset="95469.29">18084 10221 0,'0'24'31,"-25"-24"-31,50 0 78,0 0-78,50 0 16,-1 0-16,75 0 15,0-24 1,-75 24-1,-49-25 1,0 25 0,-50 0-1</inkml:trace>
  <inkml:trace contextRef="#ctx0" brushRef="#br0" timeOffset="95718.82">18134 10369 0,'0'0'16,"-25"0"-1,50 0 1,0 25-16,24-25 16,51 0-1,48 0 1,26 0-1,-50 0 1,-50-25 15,-24 25-31</inkml:trace>
  <inkml:trace contextRef="#ctx0" brushRef="#br0" timeOffset="96101.8">19002 10047 0,'0'0'0,"0"-25"16,-25 0 0,25 1-1,50 24 32,-25 24-31,24 1-16,26 0 15,-1 0-15,50 0 16,0 24 15,-99-24-15,0 25 0,-75-1-1,-49 1 1,-25 24-1,0 1 1,74-50 0,26-1-1,-1-24-15</inkml:trace>
  <inkml:trace contextRef="#ctx0" brushRef="#br0" timeOffset="96451.97">19052 10121 0,'0'0'16,"0"-49"0,0 24-1,0 0 16,-25 50-15,25 0 0,0 24-16,-25 51 15,25 24 1,-25 0 0,25-25-1,0 0 1,25-74-1</inkml:trace>
  <inkml:trace contextRef="#ctx0" brushRef="#br0" timeOffset="98101.81">20863 9948 0,'0'0'0,"0"-25"31,0 0-31,24 25 47,-24 25-47,25 0 16,0 74-1,-25 25 1,0 0-1,-25-25 1,0-24 0,25-26-1</inkml:trace>
  <inkml:trace contextRef="#ctx0" brushRef="#br0" timeOffset="98485.25">20838 10072 0,'0'0'16,"0"-99"-1,25 24 1,-1 1 0,1 49-1,25 25 1,24 25-1,-24 74 1,24 0 0,-24-49-16,24 74 15,1-25 1,-50-25 0,-25 1-1,-25-1 1,-74-24-1,-25-25 17,24-25-17,26-25 1,24 25-16</inkml:trace>
  <inkml:trace contextRef="#ctx0" brushRef="#br0" timeOffset="98820.59">22078 10196 0,'-25'0'32,"50"0"-17,0-25 1,25 25-16,-1 0 16,75-25-1,-25 25 1,-74 0-1,0 0 1,-50 0-16</inkml:trace>
  <inkml:trace contextRef="#ctx0" brushRef="#br0" timeOffset="99051.71">22153 10369 0,'-25'25'15,"50"-50"-15,-75 50 32,100-25-1,-1 0-15,75-25-1,25 25 1,-99 0-16,24-24 15,-49 24-15</inkml:trace>
  <inkml:trace contextRef="#ctx0" brushRef="#br0" timeOffset="101674.09">23195 10270 0,'49'0'125,"1"0"-125,-1 0 15,26-25 1,-1 25-16,50-24 16,-99 24-1,0 0 1,-75 24 0,1 1-1,-1-25 1,75-25 15</inkml:trace>
  <inkml:trace contextRef="#ctx0" brushRef="#br0" timeOffset="102368.55">24112 9675 0,'0'0'0,"-24"0"0,24-25 15,0 0 32,0 50-31,0 0-1,24 24-15,-48 1 16,48 124 0,76-100-1,-51-49 1,26-25-1,-1-25 1,-49-49 15,0-1-15,-25 125 15,0-25-15,-25 49-1,0 25 1,25-49-16,-25 49 16,50-49-1</inkml:trace>
  <inkml:trace contextRef="#ctx0" brushRef="#br0" timeOffset="102685.34">24956 9948 0,'0'0'0,"25"-50"32,-25 25-17,-25 50 1,0 0-1,-49 99 1,-75 25 0,25 24-1,49-24 1,1 25 0,24-25-1,25-50 1,25-74-1,25-25 1</inkml:trace>
  <inkml:trace contextRef="#ctx0" brushRef="#br0" timeOffset="103219.22">24832 10518 0,'0'0'0,"0"-24"31,0-1-31,25 0 16,24 0 0,50 0-1,1 25 1,-76 25-1,1 0-15,-50 49 32,1 26-17,-76-26 1,76-74 0,-1 25-1,99-75 1,1 50-1,-1 0 1,25 25 0,-24 49-1,-50-24 1,-1 0-16,-73-1 16,-75 1-1,24-25 1,26-50-1,0 25 1,24-25 15,0 0-31</inkml:trace>
  <inkml:trace contextRef="#ctx0" brushRef="#br0" timeOffset="103853.25">20714 9749 0,'-25'0'0,"25"-25"16,-25 25-16,0 0 15,1 50 1,-1 49 0,0 50-1,0 74 1,0 26-1,1 23 1,-1 1 0,0-49-1,25-125 1</inkml:trace>
  <inkml:trace contextRef="#ctx0" brushRef="#br0" timeOffset="104736.62">20739 9452 0,'0'0'0,"24"-50"16,1 25-1,0-24 1,-25 24 0,124 0-1,0 0 1,-25 25-16,199 0 16,74-49-1,174 24 1,99-25-1,74 25 1,25 1 15,-123-1-15,-175 25 0,-148 0-1,-174 0 1,-99 25-1,-25 24 1,0-24-16,0 99 16,0 25-1,49 74 1,1 50 0,0 0-1,-1 0 1,-24 0-1,-50-50 17,-24-49-17,-51-50 1,-24-75 0,-74-24-1,49-25-15,-198-25 16,-125 0-1,-123 1 1,-100 24 0,1 0-1,-1 24 1,100 1 0,198 25-1,198-50 1,125 25-1,49-25 32,0 0-47,25-25 16,-49 25 0</inkml:trace>
  <inkml:trace contextRef="#ctx0" brushRef="#br0" timeOffset="106519.09">1588 12850 0,'0'0'0,"-25"0"15,25-25 63,25 1-62,-1 24-16,26-25 16,0 0-16,74-49 15,-25 49 1,-49 25-1,-1 49 1,-49 51 15,-25 48-15,-24 1 0,-26-49-1,75-51 1,-24-49-1,24-49 1,24 24-16,51-99 16,49-25-1,-25-50 1,-25 51 0,-24 48-1,-124 150 16,-1 99-15,1 49 15,49-24-15,75-50 0,74-74-1,-50-26-15,0-48 0</inkml:trace>
  <inkml:trace contextRef="#ctx0" brushRef="#br0" timeOffset="106834.8">3523 12726 0,'0'25'47,"0"0"-47,0 0 16,0-1-1,24 1 1,-24 0-1,25-50 17</inkml:trace>
  <inkml:trace contextRef="#ctx0" brushRef="#br0" timeOffset="107052.57">3622 13247 0,'0'0'0,"-25"99"31,0-49-31,25-25 16,-25 99-1,-49 0 1,-25 0-1,24-74-15</inkml:trace>
  <inkml:trace contextRef="#ctx0" brushRef="#br0" timeOffset="110919.55">9154 13173 0,'-25'0'47,"50"0"15,24 0-46,1 0-16,0 25 15,24-25-15,-24 0 16,49 0 0,-74 0-1,-1 0 1,-48-25 46</inkml:trace>
  <inkml:trace contextRef="#ctx0" brushRef="#br0" timeOffset="111736.38">9997 12974 0,'0'0'0,"-25"0"15,25-25-15,0 1 16,0-1-1,25 25-15,50-50 32,49 25-17,-50 25 1,-49 75 0,-25-26-16,-75 75 15,-24-24 1,50-26-1,73-99 17,76 1-17,-26-1 1,-24 74 0,-25 26-1,-50 24 1,-25 0-1,-49 0 17,49-74-32,1 0 15,24-50 1,50 0-16</inkml:trace>
  <inkml:trace contextRef="#ctx0" brushRef="#br0" timeOffset="112268.67">11039 13049 0,'0'0'16,"0"-25"0,0 50-1,0-1-15,-25 51 16,0 49-1,1 0 1,-26 0 15,25-25-15,0-74 0,25-75-1,50-24 1,24-100-1,26-74 1,-1 75 0,-25 49-1,-49 74 1,25 50 0,-25 74-1,-1 26 1,1 73-1,0 1 1,-25-25 15,0-50-15,0-74 0</inkml:trace>
  <inkml:trace contextRef="#ctx0" brushRef="#br0" timeOffset="112486.58">11238 13322 0,'0'0'0,"-50"-25"16,25 25-1,25-25 16,50 25-15,-1-25 0,125 25-1,0-25 1,-100 25-16</inkml:trace>
  <inkml:trace contextRef="#ctx0" brushRef="#br0" timeOffset="112820.27">12528 13272 0,'0'0'0,"0"-25"31,24 25 16,1 0-32,25 0-15,-25 0 16,49 0 0,0-25-1,1 1 1,-50 48-1,24-24 1</inkml:trace>
  <inkml:trace contextRef="#ctx0" brushRef="#br0" timeOffset="113052.53">12552 13495 0,'-24'25'0,"48"-50"0,-73 50 16,24-25-16,0 0 16,75 25-1,-25-25 1,24 0 0,50-25-1,-49 0-15,0 25 16,49-25-1,-50 1 1</inkml:trace>
  <inkml:trace contextRef="#ctx0" brushRef="#br0" timeOffset="114905.71">13966 12949 0,'25'0'62,"-25"25"-46,-25 0 0,1 0-16,-1 74 15,25-24 1,49-1-1,1-24 1,0-50 0,98-25-1,-48-25 1,-26-49 0,-49 24-1,0 26 1,-25 74 15,0-1-31,-25 26 16,0 74-1,0 0 1,0-25 0,1-24 15,24-50-31</inkml:trace>
  <inkml:trace contextRef="#ctx0" brushRef="#br0" timeOffset="115538.58">16918 12949 0,'0'0'0,"-24"0"16,48 0 15,1 0-15,0 0-1,149 25 1,-26 0 0,-24-25-1,-24 0 1,-75-25-1</inkml:trace>
  <inkml:trace contextRef="#ctx0" brushRef="#br0" timeOffset="115736.73">17092 13123 0,'-25'0'15,"50"0"-15,-75 25 0,26-25 16,-1 0-1,25 25 1,74-25 0,75 0-1,25-25 1,-50 25 0</inkml:trace>
  <inkml:trace contextRef="#ctx0" brushRef="#br0" timeOffset="116037.99">17588 12925 0,'0'0'0,"0"-25"0,25 25 15,-25-25-15,25 25 47,0 0-47,49 25 16,25 24 15,0 26-15,-49-1-1,-50 1 1,-124-1 0,50-24-16,-75-1 15,99-24 1,1 0-16</inkml:trace>
  <inkml:trace contextRef="#ctx0" brushRef="#br0" timeOffset="116236.8">17663 12974 0,'0'0'0,"24"-25"31,-48 50 0,-1 0-15,-25 99-1,25 50 1,1-25-16</inkml:trace>
  <inkml:trace contextRef="#ctx0" brushRef="#br0" timeOffset="116969.72">20267 13173 0,'0'0'0,"0"-25"16,-25 25 15,1 25-15,-1 0-1,0 24 1,0-24-16,-24 74 31,-26-24-15,50-75-1,25-25 1,50-25 0,24-99-1,50-24 1,1-1-1,-1 75 1,-50 74 0,0 25-1,-49 25 1,-50 148 0,1-24 15,-1 25-31,25-50 31,25-50-15,-1-49-1,1 0-15</inkml:trace>
  <inkml:trace contextRef="#ctx0" brushRef="#br0" timeOffset="117170.35">20342 13272 0,'0'0'0,"-25"0"16,0 0-16,25-25 31,0 0-31,75 1 16,98-1-1,26 0 16,-100 25-31</inkml:trace>
  <inkml:trace contextRef="#ctx0" brushRef="#br0" timeOffset="117386.99">21309 13123 0,'25'0'47,"0"0"-32,24-25-15,1 25 16,24 0-16,50-25 16,-99 1-1,0 24-15</inkml:trace>
  <inkml:trace contextRef="#ctx0" brushRef="#br0" timeOffset="117571.84">21334 13322 0,'0'0'0,"-50"0"16,26 24-16,-1-24 31,50 25-15,99-50-1,49 1 1,26-1 0</inkml:trace>
  <inkml:trace contextRef="#ctx0" brushRef="#br0" timeOffset="118312.21">23170 12726 0</inkml:trace>
  <inkml:trace contextRef="#ctx0" brushRef="#br0" timeOffset="118653.03">22351 13272 0,'-25'0'0,"50"0"16,-75 0-16,26 0 15,48 0 16,1 0-15,0 0-16,25 0 16,24 0-1,-24 0-15,-1 0 16,26 0 15,-50 0-31,24-25 16</inkml:trace>
  <inkml:trace contextRef="#ctx0" brushRef="#br0" timeOffset="119187.97">23170 12751 0,'25'-25'16,"-50"50"-16,50-75 16,-50 50 30,25 25-30,-25 74 0,0-24-1,25-1 1,25-24 0,49-50-1,-24 0-15,0-25 16,-1 25-16,-24-25 15,25-24 1,-26-1 0,-24 50 15,-24 74-15,-26 1-1,25 24 1,25-24 15</inkml:trace>
  <inkml:trace contextRef="#ctx0" brushRef="#br0" timeOffset="119437.32">23864 12949 0,'0'0'0,"25"-24"16,-25-1-1,-74 25 1,49 74 0,-74 25-1,24 75 1,-24 0 0,0-25-1,24-1 1,26-48-1,24-75 1</inkml:trace>
  <inkml:trace contextRef="#ctx0" brushRef="#br0" timeOffset="119870.15">23914 13570 0,'0'-25'16,"0"50"-16,0-75 16,0 25-16,0 0 15,74 25 1,1-24 0,-1 24-16,25-25 15,-49 50 1,-50 24 15,-149 50-15,50-24-1,173-50 17,75-1-17,-50-24 1,-74 25-1,-50 25 1,-24 24 0,-26-24-1,-24 0 1,-50-50 0</inkml:trace>
  <inkml:trace contextRef="#ctx0" brushRef="#br0" timeOffset="120369.86">19126 12776 0,'0'0'15,"-25"0"1,25 49 0,0 1-1,-24 49 1,24 25-16,0 174 15,0 49 1,-25-49 0,25-100-1,0-74 1,49-74 0</inkml:trace>
  <inkml:trace contextRef="#ctx0" brushRef="#br0" timeOffset="121352.84">19573 12503 0,'0'0'0,"-25"-50"15,25-24 1,25 24-1,49 1 1,125 24 0,73 0-1,101-25 1,98 26 0,99-1-1,125 25 1,-25 0-1,198 25 17,-421-1-17,-100-24 1,-99 0 0,-99-24-1,-25 24 1,-99 0-1,24 24 1,-24 26 0,0 49-1,0 50 1,-1 50 0,-48 148-1,48-149 1,26-24-1,-25-25 17,-25 0-17,0-25 1,-50-25 0,1 0-1,-1-49 1,-49-25-1,0-1 1,-50-24 0,50 0-16,-150 0 15,-73 0 1,-100 25 0,-123 0-1,-51 0 1,-24 24 15,25-24-15,-26 25-1,1-1 1,0-49 0,347 25-1,-173-25 1,-26-25-1,398 25 1,-25-24 0</inkml:trace>
  <inkml:trace contextRef="#ctx0" brushRef="#br0" timeOffset="122820.34">1687 15629 0,'0'0'0,"-25"0"16,25-25 30,0 0-30,50 0 0,49-24-1,25-1 1,0 75 0,-99 74-1,-50 50 1,0-25-1,-24-25 1,24-74 0,0-25-1,50-25 1,24-99 0,51-50-1,24 1 1,-50 24 15,-49 124-31,0-49 16,-75 123 15,25 51-15,0 48-1,25 1 1,50-50-1,74-74 1,25-74 0</inkml:trace>
  <inkml:trace contextRef="#ctx0" brushRef="#br0" timeOffset="123137.86">2630 14860 0,'0'0'0,"-25"0"15,0 24 1,0 1 0,0 50-1,25-26 1,25-24-1,25-25 1,24-50 0,-74-24-1,-49 74 1,-26 0 0,1 25-1</inkml:trace>
  <inkml:trace contextRef="#ctx0" brushRef="#br0" timeOffset="123415.79">3498 15554 0,'0'0'0,"0"-25"0</inkml:trace>
  <inkml:trace contextRef="#ctx0" brushRef="#br0" timeOffset="123604.05">3622 16199 0,'0'0'0,"0"50"0,0-25 16,-25 74 0,-49 25-1,24-50 1</inkml:trace>
  <inkml:trace contextRef="#ctx0" brushRef="#br0" timeOffset="128176.05">9948 15902 0,'-25'0'0,"25"-25"47,25 25 15,24-25-62,1 25 16,-1 0-16,26 0 15,-1 0-15,26 0 16,-51-25 0,-24 25-1,0 0 32</inkml:trace>
  <inkml:trace contextRef="#ctx0" brushRef="#br0" timeOffset="128604.39">10741 15604 0,'0'0'16,"0"-25"-16,0 0 16,0 0 15,50 25-31,24 0 16,50 25-1,-49 25 1,-25 49 15,-100 25-15,-49 50-1,-100 24 1,125-148 0,74-25-1,25-25 1,74-50-1,25 0 1,-25 26 0,25-1-1,-49 0 1</inkml:trace>
  <inkml:trace contextRef="#ctx0" brushRef="#br0" timeOffset="129070.41">11610 15827 0,'0'0'0,"0"-25"31,0 50-15,-25 0 0,0 74-1,-49 0 1,24 1-1,25-76 1,25-48 15,25-26-31,0-24 16,124-199 0,-75 99-1,0 75 1,-49 99-1,0 25 17,-25-1-17,25 125 1,-25 0 0,0 0-1,0-25 1,25-50-1,-25-49 1</inkml:trace>
  <inkml:trace contextRef="#ctx0" brushRef="#br0" timeOffset="129271.37">11585 16075 0,'0'0'0,"-25"0"16,0 0 0,0-25-1,25 1 1,100-1 0,48 0-1,-48 25-15,-26-25 0</inkml:trace>
  <inkml:trace contextRef="#ctx0" brushRef="#br0" timeOffset="129504.64">12478 15902 0,'0'0'0,"-50"24"16,75-24 31,0 0-32,25 0-15,-1-24 16,50-1 0,-24 0-1</inkml:trace>
  <inkml:trace contextRef="#ctx0" brushRef="#br0" timeOffset="129988.24">12924 15728 0,'-24'0'0,"48"0"0,-48-25 15,-1 0-15,25 0 16,49 1 15,1-1-31,49 25 16,0 0-1,-74 25 1,-50 74 0,-24 25-1,-1-50 1,25-49-1,25 0 1,100-25 0,-1 0-1,-25 0 1,-24 74 0,-50 1-1,-25-1 1,-24 1 15,-26-1-15,25-74-1,26 0 1,48-50-16</inkml:trace>
  <inkml:trace contextRef="#ctx0" brushRef="#br0" timeOffset="130671.46">13743 15753 0,'0'0'0,"0"-25"31,25 0-31,-25 50 31,-25 0-31,0 49 31,25-24-31,0-1 16,0 75 0,-25-24-1,25-51 1,0-24 0,0 0-1,-24-75 16,48-74-15,-24-25 0,50 25-1,0 25 1,-1 25 0,-24 49-1,0 25 1,49-25-16,-49 99 31,-25 1-15,-25-1-16,-24 50 15,49-49 1,0-50 0,49-1-1,26 1 1,-1 0-1,-49 0 1,0 24 0,-50 26-1,0-50-15,25-1 16,-74 26 0,24-25-1,-49 24 1,0-49-1,-1-49 1</inkml:trace>
  <inkml:trace contextRef="#ctx0" brushRef="#br0" timeOffset="131288.26">15802 15976 0,'-25'0'16,"0"0"15,50-25 0,0 25-31,25 0 16,-1 0-16,1-25 16,-1 25-1,76-24 1,-26 24 0,-25-25-1,-49 25-15,0 0 16</inkml:trace>
  <inkml:trace contextRef="#ctx0" brushRef="#br0" timeOffset="131521.75">15802 16174 0,'0'0'0,"-50"25"16,75-25 15,0 0-15,0 0-16,49 0 15,100-25 1,-25 25 0,0 25-1,-100-25-15</inkml:trace>
  <inkml:trace contextRef="#ctx0" brushRef="#br0" timeOffset="132822.2">17539 15777 0,'0'-24'31,"0"48"-15,-25-24-1,0 0 1,25 25 15,25-25-15,24 0 0,1 0-16,24 0 15,75-25 1,-50 25-1,-49 0 1,-25 0 0,0 0-16</inkml:trace>
  <inkml:trace contextRef="#ctx0" brushRef="#br0" timeOffset="133505.24">18928 15455 0,'25'-25'15,"-50"50"-15,74-75 0,-49 26 0,-24 24 16,-26-25 0,25 25-1,-25 0-15,-24 0 16,-50 0-1,74 0 1,26 0 15,24 25-15,0 49 0,0 0-1,0 50 16,-25-24-15,25-51-16,-25-24 16,25 0-1,0-50 17,50-25-17,24 1 1,25 24-1,0 25 1,1 0 0,-1 25-1,0 24 1,-49 26 0,-25-1-1,-50 1 1,-74-1 15,-50-24-15,-75-1-1,100-49 1,50-49 0,49 24-16</inkml:trace>
  <inkml:trace contextRef="#ctx0" brushRef="#br0" timeOffset="135521.51">20267 15777 0,'-25'0'16,"1"0"31,48-24-16,26 24-31,-25 0 16,49-25-1,-24 25-15,49-25 16,-24 0 0</inkml:trace>
  <inkml:trace contextRef="#ctx0" brushRef="#br0" timeOffset="135739.16">20267 15926 0,'0'0'16,"0"25"-1,-25-25 1,50 0-1,0 0 1,99 0 0,25 0-1,-25 0 1,-25-25 0</inkml:trace>
  <inkml:trace contextRef="#ctx0" brushRef="#br0" timeOffset="136072.53">20962 15579 0,'0'0'0,"0"-25"16,-25 25 0,25-25 15,0 50-16,50 0 1,49 0 0,-25 49-1,-24-24 1,-25-1 0,-25 51-1,-99-26 1,-26 25-1,26-24 1,74-50-16,-24-1 16</inkml:trace>
  <inkml:trace contextRef="#ctx0" brushRef="#br0" timeOffset="136354.45">21011 15604 0,'0'0'0,"0"-25"15,-24 25 1,-1 0 0,25 25-1,0 74 1,0 25-1,0 0 1,-25 25 0,0-50-1,0 25 1</inkml:trace>
  <inkml:trace contextRef="#ctx0" brushRef="#br0" timeOffset="140088.72">22897 15356 0,'0'0'0,"0"-25"15,0 0 1,0 0 15,25 50-15,-1-25 0,1 50-1,-25-1 1,0 26-1,0 24 1,-25 0 0,25-24-1,-24-26 1,24-24 0,0 0-1,-25-25 16,25-50-15,25-74 0,-1 0-1,1 0 1,25 25 0,24 25-1,1 24 1,24 25-1,-49 25 1,-26 75 0,-48 49-1,-1-50-15,-25 50 16,25-50 0,75-74-1,24 0 1,26 25 15,-76 25-15,1 24-1,-50 26 1,-24-26 0,-1 25-1,-24-49 1,-50-50-1,74-25 1,0-74 0,50 49-1</inkml:trace>
  <inkml:trace contextRef="#ctx0" brushRef="#br0" timeOffset="140456.81">24013 15579 0,'0'-25'31,"25"25"0,25 0-15,-1-25 0,1 25-16,-25 0 15,24-24 1,1 24-16,-1 0 15,-24-25-15,0 25 16,-50 0 0</inkml:trace>
  <inkml:trace contextRef="#ctx0" brushRef="#br0" timeOffset="140691.75">23964 15802 0,'0'0'16,"-25"0"0,25 25-1,25-25 17,-1 0-32,125-25 31,-74 0-16,-1 1 1,-24 24 0</inkml:trace>
  <inkml:trace contextRef="#ctx0" brushRef="#br0" timeOffset="143408.53">25278 15455 0,'0'-25'31,"-25"25"0,50-25 47,25 25-78,-25 0 16,0-24 0,-1 24-16,51 0 15,-26 0 1</inkml:trace>
  <inkml:trace contextRef="#ctx0" brushRef="#br0" timeOffset="144104.89">26196 15232 0,'25'0'16,"0"-25"-1,0 25 1,-1-25 0,-24 0-16,25 25 15,-25-49 1,0-26 0,-49 26-1,24 24-15,-25 25 16,-74 0-1,0 49 1,74 51 0,50-51 15,75 1-31,49 0 16,25-1 15,-75 26-16,-24-1 1,-50 25 0,-50-24-1,-49-26 1,0-49 0,49 0-1,25-74 1,0-75-1,50 75 1,25 49 0,0 0-1</inkml:trace>
  <inkml:trace contextRef="#ctx0" brushRef="#br0" timeOffset="144404.47">25948 15802 0,'0'0'16,"-25"0"-16,25 25 47,50-25-47,-1 0 15,26 0-15,-1-25 16,125 25 0,-1 0-1,-49 0 1,-50 0 0,-74 0-1</inkml:trace>
  <inkml:trace contextRef="#ctx0" brushRef="#br0" timeOffset="144921.72">26494 16100 0,'0'0'16,"-75"25"-1,75-50 17,25 25-17,25-25 1,-1 0-16,51 1 16,-51 24-1,-24 0-15,25 24 31,-50 51-15,-25-1 0,0-24-1,25-25 1,50-25 0,24 0-1,50 0 1,-49 24-1,-75 1 1,24 0 0,-48 49-1,-76-24 1,1 0 0,25-50 15,-1 0-16,26-25-15</inkml:trace>
  <inkml:trace contextRef="#ctx0" brushRef="#br0" timeOffset="148999.92">26940 16274 0,'0'0'0,"0"-25"16,0 0 93,0 0-93,0 0 0,0 1-1,-24 24-15,-1-25 16,0 0 0,-49 25-1,24 25 1,-25 0 15,-24-1-15,50 26-1,24 0 1,0-1 0,25 1-1,0-1 1,25 1-1,49-25 1,25 0 0,-24 0-1,-1-25 1,26-25 0,-76 0-16,26 0 31,0 0-16,-26-24 1,1-1 0,0 0-1,-25 26 1,0 48 46,0 1-62,0 25 16,-25 24 0,25 1-1,-25-26-15,25 26 16,0 49 0,0 0 15,-24 49-16,24-123 1,-25 0 0,25-25-1</inkml:trace>
  <inkml:trace contextRef="#ctx0" brushRef="#br0" timeOffset="149722.53">22202 15207 0,'0'0'0,"0"25"0,0 49 15,0 1-15,50 49 16,-25 372 0,-25-99 15,0-50-16,-50-25 1,0-49 0,50-124-1,0-99-15</inkml:trace>
  <inkml:trace contextRef="#ctx0" brushRef="#br0" timeOffset="150923.56">22301 15033 0,'0'0'0,"-24"-49"0,24 24 16,49 25-1,1-25 1,74 0 0,74-24-1,75-1 1,-124 0-16,248 1 15,99-1 1,174 25 0,74 1-1,25 24 1,-99-25 0,-149 0 15,-149-25-16,-124 26 1,-174 24-16,1-25 16,49 0-1,-99 25 1,-25 74 0,25 26-1,-25 73 1,0 50-1,0 50 1,0 75 0,74 24-1,75-25 1,0-24 15,-25 148-15,-124-198-1,-50-75 1,-74-74 0,0-24-1,0-76 1,-50-24 0,-99-24-1,-173-26 1,-422-74-1,545 99 1,-347-49 0,1 49-1,346 25 17,-471 0-17,50 74 1,372-24-1,174-1 1,123-24 0,1 0-1,24-25 1,-99 25 0,50-25-1,74 0 1,-24 0-1,-1 0 1,25 0 0,0 25 15,1-25-15,-1-25-16,0 0 31,0 25-16</inkml:trace>
  <inkml:trace contextRef="#ctx0" brushRef="#br0" timeOffset="196225.06">25923 15232 0,'0'-25'16,"-25"50"-16</inkml:trace>
  <inkml:trace contextRef="#ctx0" brushRef="#br0" timeOffset="197810.27">26246 15207 0,'-25'0'63,"25"-25"-1,25 25 32,-25-25 15,-25 50-109,0-25 16,0 25-16,1 0 16,-76 0-1,51-25 1,-1 0 0,0 0-1,50-25 1,0-25-1,0-24 1,25-1 0,0 26-1,0 24 17,0 0-17,24 0 1,-24 25-16,50-25 15,-1 50 1,-24 0 0,-26-25-1,1 50 1,0-26 0,0 51-1,-25-25 1,25-1-1,-25 1 1,-25 49 15,25-49-15,-25-1 0,0 1-1,0-25 1,1 24-1,-26 1 1,0-50 0,1 25-1,24-1-15,0-24 16,-25-24 0,26-1-1,-1 0 1,25 0 15,49-24-15,1-1-16,49 25 31,-24 25-15,-50 0-1,49 25 1,0 0-1,1 49 1,-50-49 0,74 74-1,-50-49 1,1-50 0,-25 25-1,0-50 1,24-25 15,-49 25-31</inkml:trace>
  <inkml:trace contextRef="#ctx0" brushRef="#br0" timeOffset="198392.31">26866 15133 0,'0'-25'16,"0"50"-16,0-75 15,0 25 1,0 0 0,0 0-1,25 1 1,0 24-16,49-25 15,0 50 1,1-1 0,-75 51 15,-50 49-15,1-99-1,24 0-15,0-1 16,75-24 15,24 0-15,0-24-1,-24 24-15,-25 24 16,24 1 0,-24 25-1,-25-1 1,-49 51-1,-26-26 1,-49 0 15,50-49-15,24-25 0,1-49-1,24-1-15</inkml:trace>
  <inkml:trace contextRef="#ctx0" brushRef="#br0" timeOffset="-214637.01">25601 15108 0,'0'0'0,"-25"0"31,25 25 47,0-1-78,-25 26 16,25 0-16,-25 24 16,1 0-16,-26 75 15,0-25 1,1-25-1,24-24 1,50-75 15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2T04:54:24.55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5532 2530 0,'0'0'0,"-50"0"32,26 0-32,24-24 15,-25 24 1,0 74-1,25 0 1,0-49 0,25 0-1,24-25 1,-49-50 0,25 26-1,-25-26 16,-25 25-15,1 0-16</inkml:trace>
  <inkml:trace contextRef="#ctx0" brushRef="#br0" timeOffset="316.41">5036 2729 0,'0'25'0,"0"-1"31,0 1-15,-25 0-16,25 49 16,50-49-1,-1 0 16,1-50-15,-25 0-16,-1-24 16,-73-1-1,-1 1 1,1 24 0,24 25-16</inkml:trace>
  <inkml:trace contextRef="#ctx0" brushRef="#br0" timeOffset="616.09">4961 2431 0,'0'0'15,"0"-25"-15,-24 25 16,-1 0-1,25-24 1,25 98 0,-1-49-1,26 0 1,-25-25 0,0 0-1,-25-50 1,-25 25-1,0 0-15</inkml:trace>
  <inkml:trace contextRef="#ctx0" brushRef="#br0" timeOffset="1283.18">6623 2109 0,'0'0'15,"0"-25"16,0 50-31,25-1 16,-25 26-16,0 49 16,25-24-1,49-50 1,-49-1 0,25-48-1,24-1 1,1-50-1,-50-24 1,-1 25 0,-24 49-16,0 0 31,0 50-15,0 24-16,0 51 15,0 73 1,0 75-1,-24 25 1,24 25 0,-50-75-1,0-74 1,-49-50 0,-25-99 15,50-99-16,24-50 1,25 25 0,25 50-1,50 49-15</inkml:trace>
  <inkml:trace contextRef="#ctx0" brushRef="#br0" timeOffset="1883.84">7268 3547 0,'-24'75'15,"-1"-26"1,25 1-16,0 0 16,0 49-1,0 25 1,0-50 0,-25-24-16,25-25 15,0 24 1,0-73 15,0-76-15,0-48-1,25-26 1,0 25 0,49 25 15,-24 50-16,24 24 1,-24 25 0,-25 25-1,-1 50 1,1 24 0,-50-49-16,1 49 15,-51 26 1,1-51-1,-1-24 17,26-50-32</inkml:trace>
  <inkml:trace contextRef="#ctx0" brushRef="#br0" timeOffset="2236.36">8757 2803 0,'25'0'15,"-50"0"1,0 0 0,50 0-1,0 0 1,-1 0-16,26 0 16,-25 0-16,49-25 31,-24 25-31,0-24 15,-26 24 1</inkml:trace>
  <inkml:trace contextRef="#ctx0" brushRef="#br0" timeOffset="2451.96">8658 3175 0,'-25'0'15,"50"0"-15,-75 0 0,75 0 47,24 0-31,1-24-16,24 24 16,51-50-1,-76 50-15</inkml:trace>
  <inkml:trace contextRef="#ctx0" brushRef="#br0" timeOffset="8300.23">10072 2729 0,'24'0'140,"1"0"-140,25 0 16,-1 0-16,1 0 16,25 0-1,-26 0-15,50-25 16,-49 25-1,-25 0 1</inkml:trace>
  <inkml:trace contextRef="#ctx0" brushRef="#br0" timeOffset="8821.49">10965 2183 0,'0'0'0,"24"-25"16,-24 0-16,0 1 47,-24 48-32,24 1 1,-25 25-16,0-1 16,0 51-1,25-1 1,50-25-1,-1-49 1,1-25-16,25-25 31,-1-49-15,-24 0 0,-26-1-1,-24 50 16,-24 75-15,24 49 0,-50 25-1,50-74-15,-25 49 16,25-49 0,0-26-16,25 1 15</inkml:trace>
  <inkml:trace contextRef="#ctx0" brushRef="#br0" timeOffset="9134.37">10791 3126 0,'-25'25'16,"50"-50"-16,-75 50 0,75-50 47,50 25-32,-1-25-15,100-25 16,-1-24 0,26 24-1,49-24 16,-199 74-31,51-25 16</inkml:trace>
  <inkml:trace contextRef="#ctx0" brushRef="#br0" timeOffset="9617.92">11188 3324 0,'-25'0'0,"50"0"0,-75 0 15,75-25 17,25 25-32,-1-24 15,75-26 1,-74 50-16,-25 25 15,-25 24 1,-50 51 0,-24-26 15,49-74-15,75 25-1,49-50 1,-25 25-1,1 0 1,-51 50 0,-24 24-1,-24 25 1,-76-24 0,-24-1-1,-24-49 1,98-50-1,50-24 1</inkml:trace>
  <inkml:trace contextRef="#ctx0" brushRef="#br0" timeOffset="10234.12">12081 2580 0,'25'-25'0,"-50"50"0,50-75 16,0 50-1,-1-24-15,26-1 16,24 0-1,1 50 1,-26 49 0,-49 25 15,-24-24-31,-1-1 16,-50 50-1,1-74 1,49-50 15,100-124-15,-1-25-1,50-25 1,-49 75 0,-51 25-1,1 74 1,-50 25 15,1-1-31,-1 26 16,-25 74-1,50 0 17,0-74-32,0-1 15,25 1-15,25-25 16,-26 24-16,76-24 15,-51-25-15</inkml:trace>
  <inkml:trace contextRef="#ctx0" brushRef="#br0" timeOffset="11566.91">10220 1885 0,'0'-24'15,"0"-1"-15,0 0 31,-24 25-31,-1 0 32,-25 25-17,-49 49 1,-25 50 0,0 25-1,50 50 1,-1 73-1,75 51 1,0-1 0,25 1-1,25-1 1,-1-173-16,50 124 16,25-74 15,-24-75-16,-26-25 1,-49-74 0,0-25-1,-1 0 17,1-25-32</inkml:trace>
  <inkml:trace contextRef="#ctx0" brushRef="#br0" timeOffset="13300.03">13545 2605 0,'-25'25'32,"50"-25"30,-1 0-62,1-25 16,25 25-16,-1 0 15,51 0 1,-76 0 0,1 0 15</inkml:trace>
  <inkml:trace contextRef="#ctx0" brushRef="#br0" timeOffset="13867.56">14512 2332 0,'0'0'0,"25"-50"16,0 1-1,-1 24 1,26-25 0,0-24-1,-25-1 1,-25 26 0,-50 24-1,-49 25 1,-50 50-1,25-1 1,99 1-16,25-1 16,74 1-1,75 0 1,25-1 0,-50 1 15,-74 49-16,-75 0 1,-124-24 0,0-1-1,50-74 1,24 0 0,51-99-1,73 25 1,1-1-1,-1 50 1</inkml:trace>
  <inkml:trace contextRef="#ctx0" brushRef="#br0" timeOffset="14133.75">14165 2902 0,'0'0'0,"-25"0"16,99 0-1,1-24 1,123-1 0,50 0-1,-24 0 1,-100 0-1,-75 1 1</inkml:trace>
  <inkml:trace contextRef="#ctx0" brushRef="#br0" timeOffset="14603.99">14884 3225 0,'0'0'0,"25"0"0,0-25 15,0 25 1,-25-25 0,0 1-1,-100 24 1,-73 49-1,49 1 1,49 49 0,125-99-1,74 0 1,25-25 15,0-24-15,-75 24-1,-74 0 1,0 50 0,-25 24-1,25 1 1,0 74 0,0 50-1,0-25 1,25-25-1</inkml:trace>
  <inkml:trace contextRef="#ctx0" brushRef="#br0" timeOffset="15117.82">15504 1786 0,'0'0'0,"0"-25"15,0 1 16,0 48-15,0 1-16,25 0 16,0 25-16,49 74 15,26 24 1,-1 1 0,0 75 15,-49 48-16,-26 51 1,-48-174-16,-51 148 16,-49-24-1,0-74 1,0-50 0,-25-25-1,50-75 1,0-24-1,99-50-15</inkml:trace>
  <inkml:trace contextRef="#ctx0" brushRef="#br0" timeOffset="15533.94">16794 2977 0,'0'-25'16,"-24"25"15,24-25-15,49 25-16,1 0 15,49-25 1,99 1-1,1-1 1,-50 0 0,-100 25-1</inkml:trace>
  <inkml:trace contextRef="#ctx0" brushRef="#br0" timeOffset="15868.09">17290 2679 0,'0'0'15,"-24"-25"-15,-1 1 0,0-1 32,25 0-17,-25 75 16,25-26-15,0 26-16,-25 24 16,25 100-1,-24 25 1,48-51 0,1 26-1,0-124 1,25-26-1,-26-24 1</inkml:trace>
  <inkml:trace contextRef="#ctx0" brushRef="#br0" timeOffset="17204.43">18878 2034 0,'0'-25'0,"25"25"31,-25-24 0,-25 48-31,0 1 16,-49 74 0,-1 50-1,1 99 1,24 75 0,75 49-1,50-50 1,73-73-1,1-76 1,-25-49 0,-99-99-1,0-25 17,-25 25-32,0-50 15,0 0 1</inkml:trace>
  <inkml:trace contextRef="#ctx0" brushRef="#br0" timeOffset="46954.97">14785 2282 0,'0'0'0,"0"-25"32,-25 25 15,0 0-16,1 0-31,-1 25 0,-25-25 15,25 0 1,0 25-16,-49-25 16,0-50 15,24 26-15,25-1-1,0 0 1,25 0-1,0 0 1,-24 1 0,24-1-1,0 0 1,24 0 0,1 0-1,25 1 1,24-1-1,-49 0-15,25 0 16,-26 25 0,26 0 15,-25 0-15,25 50-1,-1-25 1,1 49-1,-1 0 1,-24 50 0,0-49-1,-25-25 1,-50 74 0,1 0 15,-75-25-16,49-25-15,-24-24 32,49-50-32,1 0 31,-1-50-15,50-24-1,-25-1 1,25 26-1,25-1 1,50 25 0,24 1-1,0 24 1,-24 24 0,-26 1 15,26 0-31,24 25 15,-25-1 17,-24-24-17,-50 0 1,25-25 0,-25 25-1,24-25-15</inkml:trace>
  <inkml:trace contextRef="#ctx0" brushRef="#br0" timeOffset="47620.89">15107 2084 0,'0'0'0,"-24"0"16,24-25-16,-25 25 16,25-25-1,25 0 16,-25 1-31,24 24 16,-24-25-16,25 0 16,50 0-1,-26 50 1,1 0 0,-50 74-1,-25 25 1,0-74-1,25-26 17,25-24-17,25-24 17,-1-1-17,-24 25-15,25 0 16,-25 0-16,-1 25 15,1 49 1,-25 1 0,-25-1-1,-24 0 1,24-49 0,-25 0-16,1 0 15,-26 0 1,1-25-1</inkml:trace>
  <inkml:trace contextRef="#ctx0" brushRef="#br0" timeOffset="50853.22">19077 3051 0,'0'0'0,"-25"0"32,0 0-17,25-24 16,50-1-31,-26 25 16,26-25 0,0 0-16,74-25 15,-50 26 1,0-1 0,-49 25 15</inkml:trace>
  <inkml:trace contextRef="#ctx0" brushRef="#br0" timeOffset="51417.59">19722 2580 0,'0'0'0,"-25"-25"31,25 0-31,25 1 31,-1-1-15,1 25-16,0 0 16,49 0-1,-24 25 1,0 49-1,-26 0 1,-24 26 0,-24 24-1,-1-50 1,-25 50 0,-24-25-1,24-74 1,50 0-1,-25-25 17,50 0-17,74-50 1,25 26 0,0-1-1,-74 0 1,-25 25-1,0 0 48</inkml:trace>
  <inkml:trace contextRef="#ctx0" brushRef="#br0" timeOffset="52203.49">20615 2704 0,'0'0'0,"-25"0"16,0 0-1,25-25 1,25 0 0,49 1-1,1-1 1,-26 25 0,1 25-1,-25 49 1,-25 50-1,-25 50 1,-25-50 0,1-75 15,49-24-15,-25-25-1,74-99 1,26-75-1,24-24 1,-49 24 0,-1 100-1,-24 49 1,-25 0 15,0 50-31,-25 0 16,0 74-1,25 25 1,-24 0 0,48-50 15,1-24-31,50 0 16,49-1-1,0-24 1</inkml:trace>
  <inkml:trace contextRef="#ctx0" brushRef="#br0" timeOffset="53686.74">21880 2878 0,'0'0'0,"-25"0"31,50 0 47,0-25-78,24 25 16,1 0-16,-1 0 16,-24-25-1,25 25 1,-1 0 0,-24-25-16</inkml:trace>
  <inkml:trace contextRef="#ctx0" brushRef="#br0" timeOffset="54171.1">22599 2307 0,'0'0'0,"0"-25"15,0 0-15,0 1 47,0 48-47,-25 1 16,25 25 0,-24 24-1,48-24-15,1 0 16,0-26-1,49 1 1,-24-50 0,0-24-1,-26-1 1,1 25 0,-25 1-1,0 98 16,-25 50-15,25 0 0,0-74-1,0 49 1,0-25 0</inkml:trace>
  <inkml:trace contextRef="#ctx0" brushRef="#br0" timeOffset="54454.53">22649 3101 0,'0'0'16,"-50"0"-1,25 0-15,50-25 31,74 0-15,75-24 0,24-1 15,-49 25-15,-49 0-1,-76 1-15</inkml:trace>
  <inkml:trace contextRef="#ctx0" brushRef="#br0" timeOffset="54938.84">23021 3275 0,'0'0'0,"-25"0"31,75 0-15,-26 0-1,51-25 1,-1 25 0,-49 0-1,-25 49 1,-99 51-1,0-26 1,49-24 0,75-50-1,99 0 1,25-25 0,-50 50-1,-49 24 1,-26 1-1,-48-1 1,-1 1 0,-50 25-1,-73-26 1,123-24 0,0-50-16,0 25 0</inkml:trace>
  <inkml:trace contextRef="#ctx0" brushRef="#br0" timeOffset="55420.96">23641 1935 0,'0'0'16,"0"-25"0,25 50 31,0 25-32,49-1-15,-24 1 16,74 74-1,25 74 1,-75-98-16,-24-1 16,49 124-1,-74 0 1,-100 149 0,-49-124-1,25-74 1,25-50-1,24-49 17,0-51-17,1 1 1,-1-74-16</inkml:trace>
  <inkml:trace contextRef="#ctx0" brushRef="#br0" timeOffset="58803.45">24906 2630 0,'0'0'0,"0"24"78,25-24-63,0 25-15,0-25 16,24 0-16,75 0 16,0-25 15,-74-24-15,0-26-1,-50 26 1,-25-1-1,-25 1 1,0 24 0,-24 25-1,-25 49 1,74-24-16,-25 25 16,26-25-1,-1-1-15,0 51 16,-25 74 15,50-100-31,0 1 16,0 24-1,0-24 1,25 0 0,0-26-1,25-24 1,-26 25-1,1-25 17,0 0 46,-50 0 94,50 0-32,0 25-140,0-25 16,24 0-16,26 25 16,-1-25-1,100 0 1,-125 0-16,51 0 15,-76 0 1,1 0 15</inkml:trace>
  <inkml:trace contextRef="#ctx0" brushRef="#br0" timeOffset="62395.61">13768 2580 0,'0'0'0,"0"-25"16,-25 25-16,25-25 15,-25 1 1,25-1-16,0 0 16,-25 25 15,1 0-15,24-25 15,24 75-16,-24-1 1,0 1-16,0 24 16,0 125-1,0-1 1,-24-24 0,-1-124-1,25-26 1</inkml:trace>
  <inkml:trace contextRef="#ctx0" brushRef="#br0" timeOffset="65823.6">25477 1761 0,'-25'0'16,"25"-24"-1,-25 24 1,25-25 31,0 0-32,25 25 1,0-25-16,0 0 16,-1 25-16,51-25 15,-1 25 1,-24 50-1,-50 49 1,-25 25 15,-25 0-15,-24-49 0,49-50-1,0-1 1,75-24-1,0 0 1,49-24 0,-25-1-1,1 25 1,-51 0 0,1-25-1</inkml:trace>
  <inkml:trace contextRef="#ctx0" brushRef="#br0" timeOffset="66420.95">26047 1612 0,'0'0'16,"0"-24"-16,50-1 16,-25 25-16,0-25 15,49 0 1,25 50 0,-74-25-1,0 25-15,24 74 31,-49-49-31,-49 148 32,-1-123-17,25-51 1,25-24 15,50-99-15,49-25-1,-24-25 1,-1 50 0,-74 49-16,25 26 15,-50 24 17,-25 74-17,1 50 1,49-25-1,0 1 1,49-26 0,51-24 15,-1-50-31</inkml:trace>
  <inkml:trace contextRef="#ctx0" brushRef="#br0" timeOffset="66538.8">27213 1737 0,'0'0'0,"0"-25"15,-25 25 1,25-25-16</inkml:trace>
  <inkml:trace contextRef="#ctx0" brushRef="#br0" timeOffset="67088.81">27759 2927 0,'25'-25'15,"-25"50"32,25 0-47,-25 50 16,24-26-1,-24 100 1,-24-75-16,24 1 16,-25-26-1,50-49 1,49-24-1,100-100 1,24-75 0,1-24-1,-26 24 1,-74 100 0,-74 74-1</inkml:trace>
  <inkml:trace contextRef="#ctx0" brushRef="#br0" timeOffset="67522.88">28057 2382 0,'0'0'0,"-25"-50"31,0 50-31,0 0 16,50 25-1,-25 99 1,25 0 0,0-50-16,-25 25 15,24-49 1,76-100 15,49-74 0,24-74-15,50-25 0,-49 49-1,-99 100 1,-51 49-1,1 25 17,-25-25-32,-25 50 15</inkml:trace>
  <inkml:trace contextRef="#ctx0" brushRef="#br0" timeOffset="68450.78">5408 7070 0,'0'0'0,"0"-25"47,0 50 15,-25 0-62,25 0 16,0 0-16,25-50 47,-25 0-32,0 0 1,0 0 31</inkml:trace>
  <inkml:trace contextRef="#ctx0" brushRef="#br0" timeOffset="68739.14">5160 7269 0,'0'0'0,"0"24"16,0 1-1,0 0-15,0 49 16,49-49 15,1-25-15,0-49 0,-26-26-1,-48 26 1,-26-1-1,25 50-15,-49-25 16</inkml:trace>
  <inkml:trace contextRef="#ctx0" brushRef="#br0" timeOffset="69021.48">4961 6996 0,'0'0'0,"-24"0"16,-1 0 0,25 24-1,-25-24 1,25 25 0,25-25-1,-25-25 1,0 1-1,-25-1 1,0 0 0,25 0-16</inkml:trace>
  <inkml:trace contextRef="#ctx0" brushRef="#br0" timeOffset="69322.98">6475 6772 0,'0'-24'31,"0"73"-15,0-24-16,-25 25 16,0 98-1,0-23 1,0-1 0,25-75-1</inkml:trace>
  <inkml:trace contextRef="#ctx0" brushRef="#br0" timeOffset="69904.17">6599 6822 0,'0'0'0,"24"-74"16,26-1 0,-50 50-1,25 25 1,0 75-1,-50 74 1,0-1 0,25-23-1,-25-101-15,25 1 32,25-99-17,25-1 1,-1 26-1,26 24 1,-50 25 0,-1 74 15,1 1-15,25-26-1,-1-49 1,26-24-1,-26-1-15,1-50 16,-25-24 0,-50 25-1,-25 74 1,26 24 0,24 76-1,24-1 1,26-25-1,24-24 1,-24-25 15,-25-50-31</inkml:trace>
  <inkml:trace contextRef="#ctx0" brushRef="#br0" timeOffset="70138.5">6251 6450 0,'0'0'16,"-24"0"-16,-1-25 0,25 0 16,0-24-1,74-1 1,50-24-1,50-1 1,-75 75-16,-25 0 16</inkml:trace>
  <inkml:trace contextRef="#ctx0" brushRef="#br0" timeOffset="70922.82">9799 6624 0,'0'0'0,"0"-75"32,0 50-32,0 1 15,-75 48 1,-49 125-1,0 50 1,75-26 15,98-49-15,100-99 0,25-25-1,24-124 1,-173 74-1,-50 1 1,0 49 0,1 0-1,98 0 1,0 0 0,1 25-1,-1 49 1,-49 75-1,-25 25 1,-25-1 15,25-98-15,0-51 0</inkml:trace>
  <inkml:trace contextRef="#ctx0" brushRef="#br0" timeOffset="72005.42">10593 6996 0,'0'0'0,"24"0"16,-24-25 0,0 0-1,25-25 1,0 26-16,0-1 15,-25 0 17,-25 0-17,-49 25 1,-1 75 0,26 24-1,49 0 1,24-49-1,76-25 1,24-25 0,-25-25-1,0-50 1,-25 1 0,-49 24-16,25 1 15,24 49 1,-24 24-1,-25 26 17,0 24-17,-25 1 1,-50-25 0,50-26-1,0-48 1,25-76-1,24 1 1,26 25 0,-50 74-16,49 0 15,-49 49 1,24 26 0,-24 24-1,0-49 1,-25-26-1,50-24 17,24-49-17,0-26 1,1 26 0,-25-1-1,-1-24 1,-49 49-16,25-25 15,-25 25 1,-25 75 15,25 24-15,75 1 0,24-26-1,-25-24 1,-24 0-1,-50 0 1,25-25 15,-1-50 1,1 25-17,99-123 1,-24 48-1,24 1 1,-25 50 0</inkml:trace>
  <inkml:trace contextRef="#ctx0" brushRef="#br0" timeOffset="72554.85">12949 6797 0,'0'0'16,"50"0"15,-50-25-31,-75 25 31,-49 50-15,50 0 0,74-1-1,25-24 1,74-25-1,0-50 1,-74 26 0,49-26-1,-49 25 1,0 25 0,25 25-1,24 25 1,75-26-1,-75 1 1,1-50 15,24-24-15,-49-100 0,-26-99-1,1-25 1,-25 99-1,0 125 1,-25 98 0,25 26-16,-49 123 15,-1 75 1,50 0 0</inkml:trace>
  <inkml:trace contextRef="#ctx0" brushRef="#br0" timeOffset="73121.92">16596 6177 0,'0'0'0,"0"-25"15,0 0 1,-50 25 0,-49 100-1,25 24 1,74 0-1,99-50 1,25 1 0,-25-51-1,-74 26 1,-75 0 0,-99-1-1,1-24 1,24 0-1,99-50 1</inkml:trace>
  <inkml:trace contextRef="#ctx0" brushRef="#br0" timeOffset="73438.08">16968 6400 0,'0'0'0,"-25"0"15,-24 25 1,-51 74 0,26 1-1,74-26 1,50-49 0,-26 0-16,51-25 15,-26-25 1,1-50-1,-50 1 1,-25-25 15,0 49-15</inkml:trace>
  <inkml:trace contextRef="#ctx0" brushRef="#br0" timeOffset="74340.25">17092 6797 0,'0'0'0,"74"0"15,-24-25 1,49-49 0,0-50-1,1-50 1,-26-49-1,-49 49 1,0 50 15,-25 100-15,-25 24 0,0 49-1,0 1-15,-24 148 16,24 25-1,0-24 1,25-50 0,99-100-1,25-49 1,0-74 0,0-100 15,-124 100-31,25 24 15,-25 75 17,-25 50-17,25-1 1,25 0 0,25-74-1,24 0 1,-24-74-1,0-50 1,-26 0 0,-24 49-1,0 150 17,25-26-17,-25 26-15,99 74 31,25-100-15,50-49-16,-50-49 31,-25-50-15,-24-75 0,-26-74-1,-24 0 1,-25 149-1,0 74 1,-25 99 0,-24 75-1,24 149 1,25-100 0,25-49-1,-25-99 1</inkml:trace>
  <inkml:trace contextRef="#ctx0" brushRef="#br0" timeOffset="75039.86">18903 6475 0,'0'0'16,"0"-100"0,0 51-16,25-1 15,24 1 1,51 24-1,-26 50 1,0 24 0,-24 150-1,-50-125 1,0-24 0,74-100 15,50-49-16,-49 0 17,-50 49-17,-25 25 1,-50 124 0,50 1-1,0-51 1,25 1-16,24-50 15,26-25 1,-50 0 0,24-24-1,26-100 1,-75 124 0,25 25-1,-25 25 1,24 49 15,-24-24-15,50 24-1,0-49 1,-1-50-16,1-49 16,24-50-1,-49 49 1,-25 125 15,0 0-31,0 24 16,0 25-1,25 1 1</inkml:trace>
  <inkml:trace contextRef="#ctx0" brushRef="#br0" timeOffset="75455.23">21557 6127 0,'0'0'0,"25"-24"0,0 24 46,-75 0-46,25 49 16,1 50 15,-1 1-15,25-26 0,25-49-1,24-25-15</inkml:trace>
  <inkml:trace contextRef="#ctx0" brushRef="#br0" timeOffset="75721.52">21632 5855 0,'0'0'0,"0"-50"0,0-24 16,-50 49-1,0 50 1,50 24-1,25 1 17,25-25-17,24-1 1,-49-24 0,25-24-1,-50-51 1</inkml:trace>
  <inkml:trace contextRef="#ctx0" brushRef="#br0" timeOffset="75988.11">22128 6053 0,'0'0'0,"49"25"15,-49 0 1,0-1-1,0 26 1,0 0 0,25 49-1,25-25 1,-25-49 0,-25 0-1,-75 0 1,-74 0-1,100-25-15</inkml:trace>
  <inkml:trace contextRef="#ctx0" brushRef="#br0" timeOffset="77239.31">10692 9278 0,'-75'124'31,"75"-50"-31,-24-24 16,98 0 0,75-50-1,-25-75 1,0-49-1,-99 50 1,0-1 0,-25 100 15,0 25-31,0 24 16,-25 125-1,25 98 1,0 26-1,0-199-15,-50 99 16,-24-49 15,-26-75-15,-24-124 0,25-74-1,25-99 1,49-26-1,25 125-15</inkml:trace>
  <inkml:trace contextRef="#ctx0" brushRef="#br0" timeOffset="77471.67">11634 9898 0,'0'0'16,"25"0"0,0 0-1,0 0 1,49-25 0,50-24-1,-24-1 1,-76 25-16</inkml:trace>
  <inkml:trace contextRef="#ctx0" brushRef="#br0" timeOffset="77621.28">11709 10121 0,'0'0'16,"-50"100"-16,75-100 46,25 0-46,24-25 0,100-74 16</inkml:trace>
  <inkml:trace contextRef="#ctx0" brushRef="#br0" timeOffset="78122.48">12552 9501 0,'0'0'15,"25"-49"1,-25 24-16,0 74 31,0-24-31,0 25 16,50 49 0,-1-25-1,26-74 1,-1-24-1,1-76 1,-26 1 15,-49 25-15,0 49-16,0 50 31,0 99-15,0 74-1,0 100 1,-49 0 0,24-25-1,-25-100 1,1-98 0,-1-75-1,0-100 1,26 1-16,24-50 15,0 50 1</inkml:trace>
  <inkml:trace contextRef="#ctx0" brushRef="#br0" timeOffset="78455.1">13396 10642 0,'0'0'0,"25"0"15,-50 0 17,0 0-32,-25 0 15,-74 50 1,0 74-1,75 0 17,49 0-17,49-49 1,75-26 0,-24-49-1,-1-99-15</inkml:trace>
  <inkml:trace contextRef="#ctx0" brushRef="#br0" timeOffset="78672.53">13842 10444 0,'0'0'15,"50"-25"16,0 25-15,24-25-16,75 0 31,-75 25-31,1-24 16,49-26-16</inkml:trace>
  <inkml:trace contextRef="#ctx0" brushRef="#br0" timeOffset="78904.91">14214 10072 0,'0'0'15,"-49"-25"1,49 50 15,-25 0-31,50 99 16,0 49-1,-25 1 1,24-25 15,-24-124-31</inkml:trace>
  <inkml:trace contextRef="#ctx0" brushRef="#br0" timeOffset="79406.3">15157 9650 0,'0'0'0,"0"-25"0,0 0 15,-25 25 1,25-24-16,0 98 31,25 25-31,74 25 31,-24-74-31,-1-50 32,25-50-17,-49-49 1,-25-25 0,0 0-1,-25 99 1,24 50-1,-48 49 1,-26 75 0,50 174-1,25-100 1,-50-49 15,-25-50-15,-24-50-16,-25-99 31,49-74-15,25-75-1,25 75-15</inkml:trace>
  <inkml:trace contextRef="#ctx0" brushRef="#br0" timeOffset="79922.11">15852 10419 0,'0'25'0,"0"-50"0,24 50 16,-24 25-16,0-26 15,-24 26-15,-1 74 16,0 25-1,0 24 17,-24-24-17,24-25 1,0-49 0,25-50-1,0-100 1,25-74-1,49-74 1,-24 0 0,24 24-1,-24 50 1,24 75 0,1 49-1,-26 50 1,-49 0-1,25 24 1,-74 76 0,-51 23-1,26-73-15,-50-1 16,25-49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2T04:56:02.04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3820 1960 0,'0'0'0,"25"-50"32,-25 75 14,-25 25-46,25-1 16,-25 1-16,1 24 16,-1 1-1,-25 74 1,50-25 0,0-50-1,50-49 1,99-50-1,-75 0-15,50-49 16</inkml:trace>
  <inkml:trace contextRef="#ctx0" brushRef="#br0" timeOffset="283.01">3845 1935 0,'0'0'0,"-25"-25"31,25 0-31,0 1 16,50-1-1,-1 0 1,76-25-1,-26 1 1,-25 24 0,-49 25-1</inkml:trace>
  <inkml:trace contextRef="#ctx0" brushRef="#br0" timeOffset="482.89">3795 2257 0,'0'0'0,"-24"25"0,48-25 47,1-25-31,25 25-16,-1-24 15,76-1 1,-1-25-1</inkml:trace>
  <inkml:trace contextRef="#ctx0" brushRef="#br0" timeOffset="983.55">5135 1712 0,'0'0'0,"25"-25"31,-25 0-15,0 50 0,-25 25-1,-49 98 1,-26 26 0,1-25-1,25-50 1,74-49-1</inkml:trace>
  <inkml:trace contextRef="#ctx0" brushRef="#br0" timeOffset="1199.97">4813 1885 0,'0'0'0,"0"-24"47,0 48-31,24 1-16,1 0 15,0 49 1,0-24-16,49 99 16,-49-75-16</inkml:trace>
  <inkml:trace contextRef="#ctx0" brushRef="#br0" timeOffset="1533.48">3572 2952 0,'0'0'0,"-49"0"15,24 0 1,0 0 0,75 0-1,98-25 1,100 0 0,100-74-1,123-25 1,0 0-1,-123 50 1,-125-1 0,-149 51-16</inkml:trace>
  <inkml:trace contextRef="#ctx0" brushRef="#br0" timeOffset="1809.55">6127 2034 0,'0'0'0,"25"0"31,-25-25 0,25 25 16</inkml:trace>
  <inkml:trace contextRef="#ctx0" brushRef="#br0" timeOffset="2057.03">6177 2357 0,'-50'49'31,"50"-24"-31,0 0 16,0 0-1,0 0 1,25-1 0,-25-48 31</inkml:trace>
  <inkml:trace contextRef="#ctx0" brushRef="#br0" timeOffset="3249.78">10196 1662 0,'0'0'0,"0"-25"31,0 0-31,0 1 47,0 48-31,0 76-1,49 24 1,1-75 0,24-49-1,1-24 1,-26-51-1,-24 50-15,0-49 16,-50 99 31,25 24-47,0 100 16,25 50-1,-25 49 1,-25 0 15,-24 0-15,-51-74-1,1-75 1,25-74 0,49-25-16,-25-124 15,50-75 1,-25 25-1,25 100-15</inkml:trace>
  <inkml:trace contextRef="#ctx0" brushRef="#br0" timeOffset="3650.19">10989 1340 0,'0'0'16,"0"-25"0,-24 50 31,-1-1-32,25 1-15,-25 25 16,25-25-16,-25 49 15,0-24 17</inkml:trace>
  <inkml:trace contextRef="#ctx0" brushRef="#br0" timeOffset="3933.26">11213 1290 0,'-25'25'0,"50"-50"16,-25 0-16,-25 25 47,0 25-32,25 0-15,-25 0 16,25-1-16,-24 1 15,24 25 1,-25 24 0,0 25-1,0-49 1</inkml:trace>
  <inkml:trace contextRef="#ctx0" brushRef="#br0" timeOffset="4183.92">11461 1340 0,'0'0'0,"0"-25"47,0 50-32,0-1 1,-25 26-16,0-25 16,0 24-1,-24 51 1,24-76-16,0 1 0</inkml:trace>
  <inkml:trace contextRef="#ctx0" brushRef="#br0" timeOffset="4932.78">12354 2357 0,'0'0'0,"0"25"94,25-25-94,24 0 15,26 0-15,-1 0 16,25-25-16,75 25 31,0-25-15,-75 0-1,-74 25 1</inkml:trace>
  <inkml:trace contextRef="#ctx0" brushRef="#br0" timeOffset="5184.97">13024 2158 0,'0'0'0,"-25"-25"0,0 1 32,0 24-17,25 24 16,0 26-15,0 0-16,0 24 16,0 125-1,25-51 1,25-24-16</inkml:trace>
  <inkml:trace contextRef="#ctx0" brushRef="#br0" timeOffset="5683.6">13966 1985 0,'0'-25'0,"0"50"0,-24-50 16,24 0-1,-25 25-15,25 25 16,0 49-1,49 1 17,-24-51-17,25-24 1,24-74 0,-24 24-1,-25 26 1,-25-1-1,0 74 1,24 1 0,-24 24-16,25 1 15,-25 173 1,-25 25 0,-74 74-1,25-198 16,24-99-15,-24-50 0,49-100-1,0-73 1,25-1 0</inkml:trace>
  <inkml:trace contextRef="#ctx0" brushRef="#br0" timeOffset="6016.22">14810 1389 0,'0'0'0,"0"-25"0,25 25 15,-50 0 17,0 25-17,0 50 1,-24-26-1,24 1 1</inkml:trace>
  <inkml:trace contextRef="#ctx0" brushRef="#br0" timeOffset="6216.43">14959 1414 0,'0'0'0,"24"-25"15,-24 0 17,-24 50-17,-1 25 1,0-1-16,0 51 16,-24-1-1,24-49-15</inkml:trace>
  <inkml:trace contextRef="#ctx0" brushRef="#br0" timeOffset="7317.16">16174 2481 0,'0'-25'62,"25"25"-46,0 0-16,24 25 15,1-25-15,24 0 16,50 0 0,0-25-1,-24 25 1,-75 0 0</inkml:trace>
  <inkml:trace contextRef="#ctx0" brushRef="#br0" timeOffset="7517.07">16373 2778 0,'0'0'0,"-25"25"15,0 0 1,0-25 0,0 0-1,125-25 1,73 0-1,26 1 1,-75 24-16</inkml:trace>
  <inkml:trace contextRef="#ctx0" brushRef="#br0" timeOffset="7968.31">17836 2580 0,'0'-25'16,"25"25"-1,25 0 17,-26 0-32,26 0 15,49 0 1,-24-25-1,-1 1 1,-74-26 0,0 25-16,-49-24 15,-51 49 1,-24 0 0,0 74-1,25 0 16,25 50-15,74-74-16,-25 24 16,50-24-16,24 0 15,75 24 1,99-74 0,-49-50-1,-25-49 1</inkml:trace>
  <inkml:trace contextRef="#ctx0" brushRef="#br0" timeOffset="8535.43">18283 1811 0,'0'0'0,"0"-50"31,0 26-15,25-1 0,24 25-1,26 0 1,-26 25-1,-24 24 1,-25 50 0,-25-24-1,0-50 1,1-25 15,48 0-15,1-50-1,25 0-15,49-49 16,-25 0 0,-74 74-1,0 0 17,0 75-17,-24 24 1,-1 1-1,25-1 1,0-49-16,74 25 31,-24-26-31</inkml:trace>
  <inkml:trace contextRef="#ctx0" brushRef="#br0" timeOffset="9134.11">19870 2109 0,'0'0'0,"0"-25"31,-24 25 0,-1 25-15,-25-1-16,-24 76 15,-1 24 1,50 0 0,25-75-1,25 1-15,124 24 31,-50-74-15,1 0-16</inkml:trace>
  <inkml:trace contextRef="#ctx0" brushRef="#br0" timeOffset="9468.46">20466 2282 0,'0'0'0,"-25"-49"16,0 24-1,-24 25 17,24 49-17,-25-24-15,0 99 16,50-24 0,50-1 15,49-99-16,1 0 1,-1-25 0,-74-49-1,-1-26 1,-24 51-16,-24-1 16,24 0-1,-25 26 1</inkml:trace>
  <inkml:trace contextRef="#ctx0" brushRef="#br0" timeOffset="9769.85">21036 2084 0,'0'0'16,"25"0"-16,-25-25 15,-25 0 1,-24 50-1,-26 25 1,50 24 0,25-24-16,25-1 15,50 51 1,24-51 0,-74 1-16,0-25 15,-1-1 1,-73 51-1,-51-50 1,51-25 0</inkml:trace>
  <inkml:trace contextRef="#ctx0" brushRef="#br0" timeOffset="10267.59">21408 2208 0,'0'0'16,"25"-50"0,0 25-1,0 25-15,0 0 16,49 0 0,-49 25-16,49 25 15,-74 24 1,-25 50-1,-74-49 1,74-50 0,1-25-1,73-75 17,75-49-1,-24-25-16,-51 100-15,-24-1 16,-25 25 0,0 0-1,-25 75 1,0 24 0,1 26-1,48-1 1,51 0-1,49-49 1,0-50 0</inkml:trace>
  <inkml:trace contextRef="#ctx0" brushRef="#br0" timeOffset="10433.56">22773 2332 0</inkml:trace>
  <inkml:trace contextRef="#ctx0" brushRef="#br0" timeOffset="13317.94">3820 4664 0,'0'0'0,"0"-25"16,0 0-16,0 0 16,0 1-1,-49 48 16,-1 1-15,-49 74 0,49 25-1,25-49-15,50-1 16,74-24 0,25-25-1,-49-25 1,-50 49 15,-100 26-15,1-26-1,24-24 1,50 0 0</inkml:trace>
  <inkml:trace contextRef="#ctx0" brushRef="#br0" timeOffset="13667.93">4217 4862 0,'0'0'0,"0"-25"16,-25 50 15,25 0-31,-49 0 15,49 99 1,25-25 0,24-49-1,26-25 1,24-75 0,-74 0-1,-25-24 16,-25-1-15,0 26 0,0 49-1,0 0-15</inkml:trace>
  <inkml:trace contextRef="#ctx0" brushRef="#br0" timeOffset="13884.08">4639 4713 0,'0'0'0,"50"-99"31,-50 149 0,0-1-31,0 26 16,0 24-1,0 100 1,24-26-16</inkml:trace>
  <inkml:trace contextRef="#ctx0" brushRef="#br0" timeOffset="14200.82">3473 5755 0,'0'0'0,"-74"0"15,24-24 1,25-1 0,50 0 15,25 0-16,74 0 1,74 0 0,25 1-1,-99-1-15,124 0 16,-49 0 0,-50-24-1</inkml:trace>
  <inkml:trace contextRef="#ctx0" brushRef="#br0" timeOffset="14533.5">5160 5061 0,'0'0'0,"0"-25"15,0 0 1,0 50 0,-25 0-1,25 24 1,25-49 0,0 25-1,24-25 1,-49-25-1,25 1 1,-50-26 0</inkml:trace>
  <inkml:trace contextRef="#ctx0" brushRef="#br0" timeOffset="14834.08">5284 5383 0,'-50'75'16,"50"-51"-1,25-24 1,0-24-1,0 24 1,-1-25-16,1-25 16,-25 1-1,-25 24 1,-24 25 0,24 0-1</inkml:trace>
  <inkml:trace contextRef="#ctx0" brushRef="#br0" timeOffset="15850.87">9551 4912 0,'0'0'0,"-25"-75"15,25 51 1,0-1 0,-25 74-1,25 1 1,0 74 0,25 25-1,24-50 1,1-49-1,25-50 1,-1-50 0,-24-49-1,-26-25 1,-24 49-16,25 1 16,-50 124 30,25-1-30,-24 75 0,24 25-1,0-74-15,0 98 16,24-98 0,-24 98-1,-24-98-15,24 49 16,-25-75-1,0-24 1,-25-50 0,-24-74 15,24-25-31,25 0 31,25 74-15</inkml:trace>
  <inkml:trace contextRef="#ctx0" brushRef="#br0" timeOffset="16234.46">10518 5929 0,'0'0'16,"0"-25"-16,0 0 15,-25 25-15,1-24 31,-1 24-31,-50 49 16,26-24 0,-26 124-1,75-50 1,25-25 0,74-24-1,1-25 1,24-50-1</inkml:trace>
  <inkml:trace contextRef="#ctx0" brushRef="#br0" timeOffset="16584.68">11634 5507 0,'25'-25'62,"25"25"-62,-1-24 16,26 24-16,-25-25 15,-1 25-15,1-25 16,-25 25 15</inkml:trace>
  <inkml:trace contextRef="#ctx0" brushRef="#br0" timeOffset="16801.52">11634 5706 0,'0'0'0,"-24"25"0,-26-25 16,25 24-1,0-24 1,125 0-1,-76 0 1,26 0-16,74 0 31,0-24-15,-25-1-16</inkml:trace>
  <inkml:trace contextRef="#ctx0" brushRef="#br0" timeOffset="17501.84">14214 5234 0,'0'0'0,"0"-24"0,-24-1 16,24 0-1,-25 25 1,0-25-16,-74 25 15,0 50 1,-26 49 0,51 50-1,49 0 1,75-25 0,74-75-1,50-24 1,-50-25-1,-25-25 1</inkml:trace>
  <inkml:trace contextRef="#ctx0" brushRef="#br0" timeOffset="17717.93">14462 5706 0,'0'25'15,"0"24"1,0-24 0,-24 25-1,24 49 1,0 50 0,-25 24-1,25-74 1</inkml:trace>
  <inkml:trace contextRef="#ctx0" brushRef="#br0" timeOffset="18100.4">15604 5606 0,'0'0'16,"24"0"0,1-24 30,0 24-46,25 0 16,-1-25-16,100 25 16,0-25-1,-25 25 1,-50-25 0,-49 25-1</inkml:trace>
  <inkml:trace contextRef="#ctx0" brushRef="#br0" timeOffset="18369.14">15976 5309 0,'0'0'15,"-50"-50"1,25 25-1,0 50 17,25 0-32,0 25 15,0 74 1,-24 24 0,-1 26-1,0 0 16,0-100-31,0 25 16</inkml:trace>
  <inkml:trace contextRef="#ctx0" brushRef="#br0" timeOffset="18984.55">17613 5334 0,'0'0'0,"0"-25"15,0 0 1,0 0 0,-25 25-1,-24 0 1,-51 25 0,1 25-1,0 24 16,49 25-15,25 0 0,50 1-1,25-51 1,49-24 0,0 0-1,-49-25-15,49-25 16,-24 0-1</inkml:trace>
  <inkml:trace contextRef="#ctx0" brushRef="#br0" timeOffset="19269.54">17935 5706 0,'25'0'16,"-50"0"-16,75 0 0,-25 0 15,-25 25 1,25 24 0,-75 26-1,0 24 1,-24-50 0,74-24-1,50-25 1,74-25-1,0 1 1,-50-1-16</inkml:trace>
  <inkml:trace contextRef="#ctx0" brushRef="#br0" timeOffset="19769.97">18630 5383 0,'-25'-25'15,"50"50"-15,-50-74 0,25 24 0,0 0 16,25 25 0,49-25-1,50 25 1,-24 75-1,-75-1 1,-75 100 0,0-125-1,1-24-15,24 0 16,25 0 0,25-50 15,74-74-16,25-50 1,-25-50 0,-49 100-1,-25 74 1,-75 25 0,0 75-1,-24 123 1,49-74-1,50 0 1,49-74 0</inkml:trace>
  <inkml:trace contextRef="#ctx0" brushRef="#br0" timeOffset="20552.5">20094 5582 0,'-25'0'15,"0"0"17,50 0-1,24 0-15,26 0-16,-1 0 15,125-25 1,-100 0-16,75 25 15,-75-25 1,-74 25 0,-1 0 15,1 0-31</inkml:trace>
  <inkml:trace contextRef="#ctx0" brushRef="#br0" timeOffset="20817.65">20565 5433 0,'0'-25'0,"0"50"0,0-75 16,0 25 0,0 50 15,0 0-16,0 25-15,0 49 16,0 50 0,0-25-1,0-25 1</inkml:trace>
  <inkml:trace contextRef="#ctx0" brushRef="#br0" timeOffset="21201.86">22029 5185 0,'24'-50'15,"-48"100"-15,48-149 0,-48 74 16,24 0-16,-50 0 31,25 25-31,-99 75 16,25 49 0,24 24 15,51-73-31,24 49 15,49-50 1,75-24 0,0-25-1,0-25 1,-49-25 0,-26 0-16</inkml:trace>
  <inkml:trace contextRef="#ctx0" brushRef="#br0" timeOffset="21650.98">22252 5631 0,'0'0'15,"0"-25"1,25 25-1,24-24-15,-24 24 16,49 0 0,-24 0-1,-50 49 1,-74 26 0,24-1-1,25-49 1,75 0-1,-25-25-15,24 0 16,1 0-16,0 25 16,-1 24-1,-49 1 1,-49 24 0,-26-24 15,1-25-16,-1-1 1,50-48 0,25-1-16</inkml:trace>
  <inkml:trace contextRef="#ctx0" brushRef="#br0" timeOffset="22170.02">23219 5334 0,'0'-25'15,"0"50"-15,0-75 16,0 75 15,25-25-15,0 25-16,0-1 15,24-24 1,-24 0-16,74 0 16,-74 0-1,25-24 1,-1-76 0,-49 26-1,-49 49 1,-1 0-1,-24 75 1,-50 0 0,74 49-1,1 0 17,49-49-32,-25 49 15,25-50 1,49 1-1,100-25 1,-25-25 0,-49-50-1,-26 1-15</inkml:trace>
  <inkml:trace contextRef="#ctx0" brushRef="#br0" timeOffset="22585.11">23616 4813 0,'-25'-25'0,"25"-25"31,25 50-15,74-25 0,25 1-1,-24 24 1,-51-25 0,-24 25-1,-99 0 1,-50 0-1,24 25 1,76-25 0,-1 0-1,50 0-15,24 0 16,50-25 0,-49 25-1</inkml:trace>
  <inkml:trace contextRef="#ctx0" brushRef="#br0" timeOffset="23168.98">24286 4565 0,'0'0'0,"-25"0"16,25-25-16,0 0 15,25 0 16,25 25-31,-1 0 16,1 0-16,24 25 16,-49 25-1,0 24 1,-75 0 0,1 1 15,-1-1-16,25-74 1,50 0 15,25-49-15,49-51 0,25-48-1,-74 98-15,-1-24 16,-24 24-1,-50 50 1,-24 0 0,24 25-1,-25 49 1,1 25 15,49-24-31,24 24 31,26-49-15,49-26 0,25 1-1</inkml:trace>
  <inkml:trace contextRef="#ctx0" brushRef="#br0" timeOffset="28051.3">9476 7988 0,'0'0'0,"0"-25"16,25 25-1,-25-25-15,0 1 32,0 73-1,0 1-16,0 74 1,0 0 0,74-25-1,1-49 1,49-75 0,-74 0-16,-1 0 15,26-49 1,-51-25-1,-24 49-15,0-49 16,0 74 0,-24 25 15,-1 74-15,0 50-1,25 25 16,-25 25-15,25 49 0,-25 25-1,1-24 1,-1-150-16,-25 50 16,25-74-1,1-50 1,-26-50-1,-25-74 1,26-74 0,24 49-1,0 49 1</inkml:trace>
  <inkml:trace contextRef="#ctx0" brushRef="#br0" timeOffset="28718.26">10196 9328 0,'0'24'15,"-25"-24"1,0 0 0,25 25-1,-25-25 1,25 50-16,0 49 16,0-49-1,0 49 1,-25 25-1,25-25 1,0-24 0,0-51-1,0 1 1,0-74 0,0-75-1,25-25 1,25 0-1,24-25 1,-49 125 0,50-100-1,-1 99 1,-24 25 0,24 25 15,0 75-16,-49 24 1,-74 25 0,-26 0-1,-49-50 1,25-49 0,24-74-1,75-1-15</inkml:trace>
  <inkml:trace contextRef="#ctx0" brushRef="#br0" timeOffset="28969.1">11386 8856 0,'0'0'0,"0"-25"47,25 25-32,25 0-15,-1-24 16,51-1 0,24 0-1,-50 25 1</inkml:trace>
  <inkml:trace contextRef="#ctx0" brushRef="#br0" timeOffset="29168.65">11486 9080 0,'0'0'0,"-75"24"16,26 1 15,98-25-16,1 0 1,123-49 0,1-1-1,0 0 1</inkml:trace>
  <inkml:trace contextRef="#ctx0" brushRef="#br0" timeOffset="29771.46">12428 8633 0,'0'0'15,"0"-25"1,0 0 0,25 25-16,0-24 15,49-1 1,1 25-1,-1 25 1,-24 49 0,-50 25-1,-50 25 1,-24 0 0,-25-24-1,49-76-15,25-24 16,25 25-1,25-50 1,124-148 15,-25 24-15,-25 0-16,-25 50 31,-49 49-15,-25 25-1,0 25 17,-49 75-17,24-26-15,-50 75 16,51 0 0,24-74-1,99 24 1,0-74-1,0-49 1,25-50 0</inkml:trace>
  <inkml:trace contextRef="#ctx0" brushRef="#br0" timeOffset="30101.99">13321 7839 0,'0'0'0,"0"-25"15,0 1 16,0 48-15,0 1-16,25 74 16,-25 1-1,0-26 1,0 25 15,-25-74-31,1 0 16</inkml:trace>
  <inkml:trace contextRef="#ctx0" brushRef="#br0" timeOffset="30452.62">13569 7963 0,'25'-25'15,"-50"50"-15,75-50 16,-50 1-16,0-1 15,-25 74 17,-24-24-17,-1 0-15,-24 25 16,49-26 0,25 1-1,-25-25 1,25 25-1,0 25 1,50-26 0,-1-24-1,1 25 1,-1 0 0,-24-25-16</inkml:trace>
  <inkml:trace contextRef="#ctx0" brushRef="#br0" timeOffset="31419.72">15331 7690 0,'25'0'16,"-50"0"-16,50-25 0,-1 25 15,-98 0 1,-50 0 0,-50 0-1,50 25 1,75-25-1,24 0 1,0 25 31,25 0-31,25 25-1,-25-26-15,0 1 16,25 25-16,-1 49 15,1 25 1,0 25 0,0 0-1,0 24 1,-1 26 0,1-1-1,-25-24 1,25 0-1,0-26 1,-25-98 0,25 49-1,-25 0 1,0-74-16,0 0 16,0 0-1,49 0 16,26-25-15,24-25 0,25 0-1,-25-25 1</inkml:trace>
  <inkml:trace contextRef="#ctx0" brushRef="#br0" timeOffset="50820.14">15951 8286 0,'0'-25'32,"0"50"15,0-1-32,0 1-15,0 0 16,-25 74-1,-25 1 1,26 48 0,-1-24-1,0-24 1,0-76 0,25 1-1,0-50 1,0-24-1,0-1-15,50-99 16,-1-24 0,26-1-1,-26 25 1,1 50 15,-25 49-15,0 26-1,0 24 17,-25 24-32,24 26 15,1 24 1,0 50 0,-25-49-16,50 74 15,-50 0 1,24-25-1,-24-75 1,0-24 0,25-25 31</inkml:trace>
  <inkml:trace contextRef="#ctx0" brushRef="#br0" timeOffset="51069.98">16025 8757 0,'0'0'0,"-25"0"16,1-25-16,24 0 15,-25 1 1,74-1 15,51 25-15,24-25-1,0-25 17,0 26-32</inkml:trace>
  <inkml:trace contextRef="#ctx0" brushRef="#br0" timeOffset="51470.13">17142 8261 0,'0'0'16,"0"-25"-16,0-25 15,-25 50 1,-25 0 15,1 25-15,-26 25-1,1 49 1,24 25 0,25-25-1,50-24 1,50-26 0,73-49-1,1-49 1</inkml:trace>
  <inkml:trace contextRef="#ctx0" brushRef="#br0" timeOffset="51836.63">17588 8360 0,'-25'-50'31,"1"26"-31,-1 24 16,-25 0-1,25 24 1,-24 76 0,49 24-1,-25 0 1,50-25 0,49-49-1,-24-50-15,49 0 16,0-50-1,-49-24 1,-25-26 0,-50 26-1,-50 24 17,26 1-17,49 24-15</inkml:trace>
  <inkml:trace contextRef="#ctx0" brushRef="#br0" timeOffset="52169.96">18010 8261 0,'-50'25'0,"100"-50"0,-25 0 16,-25 0 0,-25 25-1,-25 25 1,1 25-1,49 24 1,24 1 0,51-1-1,-1-24 1,26-1 15,-76-49-31,1 25 16,-50 49-1,-24 1 1,-51-26 0,26-24-1,24-50 1</inkml:trace>
  <inkml:trace contextRef="#ctx0" brushRef="#br0" timeOffset="52636.45">18308 8385 0,'0'0'0,"74"-99"16,-74 74-1,50 0 1,-26 0 0,51 25-1,-26 50 1,1 49-1,-25 0 1,-50 1 0,0-51-1,25-74 17,50-24-17,24-100 1,1 0-1,-51 75-15,1 24 16,-25 25 0,-25 100 15,1 24 0,24 0-15,49 25-1,26-74 1,24-25-16</inkml:trace>
  <inkml:trace contextRef="#ctx0" brushRef="#br0" timeOffset="52869.29">19473 8335 0,'25'0'47,"0"0"-32,25-25-15,-1 25 16,1-24-16,74-1 31,-25 0-15,-24 0-1</inkml:trace>
  <inkml:trace contextRef="#ctx0" brushRef="#br0" timeOffset="53120.41">19771 8162 0,'0'0'0,"-25"0"16,25-25-1,0 0 1,-24 25 0,48 50-1,1 24 1,0 50 15,-25 25-15,0-99-16,0 74 15,-25-124 1</inkml:trace>
  <inkml:trace contextRef="#ctx0" brushRef="#br0" timeOffset="53888.82">20491 8087 0,'0'0'15,"0"-49"1,0 24-16,0 50 31,0-1 1,0 1-32,0 74 15,24 50 1,-24-49-1,-24-1 1,24-74 0,-25-1-1,50-73 17,-25-75-17,24-25 1,-24 50-1,25 49-15,0-49 16,25 24 0,24 1-1,0 24 1,-49 50 15,0 50-15,-50 99-1,-24-25 1,-1-25 0,25-74-1,75-25 1,74-25 0,-50 25-1,-24 25 1,-25 49-1,-25 26 1,-25-1 0,-50-25-1,26-24 17,-50-25-17,-25-25 1,74-25-1,25-25 1,0 1-16</inkml:trace>
  <inkml:trace contextRef="#ctx0" brushRef="#br0" timeOffset="54504.59">21880 7914 0,'0'0'15,"-25"0"-15,25-25 0,0 0 16,-25 25-1,0-25 1,-24 50 0,-26 25-1,50-1 1,-24 50 0,49 1-1,74-26 1,50 0-1,-49-24 1,-26-25 0,-49 25-1,0-26 1,-74-24 0,0 0-1,24-24 1,75-76-1,24 75 1</inkml:trace>
  <inkml:trace contextRef="#ctx0" brushRef="#br0" timeOffset="54705.38">22128 8137 0,'25'-25'16,"-50"50"-16,74-50 15,-73 50 1,24 0-1,-25-1 1,25 51 0,0-50-16,25 24 15,-25 1 1,0-25 15</inkml:trace>
  <inkml:trace contextRef="#ctx0" brushRef="#br0" timeOffset="54854.21">22202 8038 0,'-25'-50'16,"50"100"-16,-50-125 0,25 50 31,0 1-15,75 24-16</inkml:trace>
  <inkml:trace contextRef="#ctx0" brushRef="#br0" timeOffset="55169.85">22351 8087 0,'-25'50'15,"50"-100"-15,-25 174 16,0-74 0,0-25-1,0-1 1,0 1-1,0-50 1,50-49 0,24-25-1,1 24 1,-26 75 15,-24 0-15,-25 75-1,0 49 1,0-25 0,0-24-1</inkml:trace>
  <inkml:trace contextRef="#ctx0" brushRef="#br0" timeOffset="55636.83">22897 8038 0,'0'0'16,"0"-25"-16,25 0 16,-25 0-16,49 0 15,-24 1-15,49 24 32,1 24-17,-50 76 1,-50 48-1,-25-24 1,25-99 0,1-25-1,48-74 17,51-75-17,-1-49 1,-24 74-1,-50 99-15,0 25 32,-25 99-17,25 25 1,25 25 15,49-25-15,50-50-1,0-74 1,-49-25-16</inkml:trace>
  <inkml:trace contextRef="#ctx0" brushRef="#br0" timeOffset="56154.1">23567 7368 0,'0'0'0,"-25"-99"31,25 74-31,25 0 16,-1 25-1,100-25 1,-49 0-1,24 25 1,-74-24 0,-25 48-1,25 26 1,0 49 0,-1 25-1,1 0 1,0 50-1,0 24 1,-25-24 0,-25-50-1,50 25 17,-50-25-17,0-50 1,0-24-16,-24-25 15,-26 0 1,1-25 0,49-25-16</inkml:trace>
  <inkml:trace contextRef="#ctx0" brushRef="#br0" timeOffset="56771.14">24782 7765 0,'0'-25'16,"-25"25"-1,50 25 17,0-25-32,25 25 15,-1-25-15,1 0 16,74 0-1,-75-25-15,1 0 16,-25-74 0,-25 24-1,-50 26 17,-24 24-17,-25 25 1,-1 49-1,1 26 1,25 24 0,49 25-1,25 0 1,50 0 0,24-74-1,50-25 1,0-50-1,25-25 1,-25-49 0</inkml:trace>
  <inkml:trace contextRef="#ctx0" brushRef="#br0" timeOffset="57353.47">25278 7020 0,'0'0'0,"-25"-49"16,25-1 0,25 25-1,50 1 1,-1 48-1,1-24 1,-26 50 0,-49 24-1,-49 26 1,-1-51 15,50-24-15,-25-25-16,50-25 31,49-49-15,26-50-1,-26 25 1,-74 74 0,0 0-1,0 0 1,-25 75-1,0 24 1,1 1 0,24-1-1,24-24-15,51-1 32,24 1-17,0-50 1,-49 0-16</inkml:trace>
  <inkml:trace contextRef="#ctx0" brushRef="#br0" timeOffset="57512.85">26370 6996 0,'0'0'0</inkml:trace>
  <inkml:trace contextRef="#ctx0" brushRef="#br0" timeOffset="76122.17">10593 11436 0,'0'-25'31,"24"50"47,-24 25-78,0-1 16,0 26-16,-24 74 16,-1 0 15,-25-1-15,50-73-16,-25-1 15,1-74 16,24-25-31</inkml:trace>
  <inkml:trace contextRef="#ctx0" brushRef="#br0" timeOffset="76555.81">10965 11610 0,'0'0'0,"24"0"0,-24-25 16,0 0-16,-24 25 31,-1 0-15,-50 75 0,-24 24-1,50 0 1,24-74-1,0-25 1,0 0-16,50 0 47,0 0-31,49 25-1,1 49 1,-1 25 15,0 1-15,-24-51-16,-25-24 31,-25-50-31</inkml:trace>
  <inkml:trace contextRef="#ctx0" brushRef="#br0" timeOffset="76857.22">11362 11759 0,'0'0'0,"24"0"62,1 25-46,25-25-16,-1-25 15,75 25 1,0-25 0,-74 0-1,-25 25 1</inkml:trace>
  <inkml:trace contextRef="#ctx0" brushRef="#br0" timeOffset="77106.92">11560 11908 0,'0'0'0,"-25"0"0,25 24 16,-25 1-1,1-25 1,48 0 0,26 0-1,0 0-15,74 0 16,0-25 0,-50 1-1,-49 24 16</inkml:trace>
  <inkml:trace contextRef="#ctx0" brushRef="#br0" timeOffset="90690.71">12949 11709 0,'0'-25'16,"0"0"-1,-25 25 1,1 0 46,-1 25-62,0 25 16,-25 0-16,1 49 16,-1 0-1,50-25 1,25-24-1,25-25 1,49-25 15,25-50-15,-25 1 0,-49-26-1,-50-24 1,0 25-1,-50 24 1,25 25-16,-24 0 16,-26 25-1,1 0 1,-1 50 0</inkml:trace>
  <inkml:trace contextRef="#ctx0" brushRef="#br0" timeOffset="91823.58">9327 14016 0,'0'0'0,"-24"-99"31,24 74-31,0 0 47,0 50-47,0 25 16,0 74-1,49 74 1,26-123 0,-1-51-1,-24-48 1,24-51-1,-49-24 17,-25 0-17,0 0 1,-25 74 0,25 0-1,0 50 1,0 74-1,25 50 1,-25-75-16,25 125 16,-25-1-1,0 1 1,-50-26 0,0-49-1,-24-24 1,24-51-1,-24-49 1,0-74 15,-1-50-15,50 0 0,25 24-16</inkml:trace>
  <inkml:trace contextRef="#ctx0" brushRef="#br0" timeOffset="92406.15">10022 14984 0,'0'0'0,"-25"24"16,25 1-1,0 0 1,-25 0-16,25 49 31,0-49-31,0 74 16,0 1 0,-24-1-1,-1-25 1,25 1-1,0-100 17,-25-25-17,25-99 1,-25 1 0,50-1-1,-25 49 1,25 51-16,24-50 15,26 24 17,-1 50-17,1 25 1,-51 75 0,-24 24-1,0 0 1,-49-24-1,-26-1 1,1-74 0,49-25-1</inkml:trace>
  <inkml:trace contextRef="#ctx0" brushRef="#br0" timeOffset="92690.26">10915 14612 0,'25'0'32,"0"0"-17,-1 0 1,1 0-1,50-25 1,-26 25-16,26-25 16,-26 0-1,-24 25 1</inkml:trace>
  <inkml:trace contextRef="#ctx0" brushRef="#br0" timeOffset="92889.56">11039 14884 0,'0'0'0,"-50"25"15,26-25 1,24 25 0,-25-25-1,74-25-15,51-24 16,-1-1-1,50 50 1,-75-25-16</inkml:trace>
  <inkml:trace contextRef="#ctx0" brushRef="#br0" timeOffset="93756.44">12850 14289 0,'0'0'0,"0"-50"15,0 100 17,-25 0-32,25 24 15,-25 1-15,-24 98 16,-1-24 0,25-75-1,1-74 16,48-99-15,26-99 15,24-1-15,26 1 0,-26 99-1,-49 24 1,0 75-1,-25-25-15,24 100 32,1 49-17,0 49 1,0 1 0,-25-25-1,25-75 1,-25-24-1,24-50 1</inkml:trace>
  <inkml:trace contextRef="#ctx0" brushRef="#br0" timeOffset="93956.98">12850 14661 0,'0'0'0,"-74"0"15,74-25 17,24 1-32,26 24 15,124-50 1,24 0 0,1 1-1</inkml:trace>
  <inkml:trace contextRef="#ctx0" brushRef="#br0" timeOffset="94256.97">14264 14115 0,'0'0'0,"25"-24"15,-50-1-15,25 0 31,-50 25-15,1 50 0,-26 24-1,1 50 1,49 0 0,25-25-1,50-24 1,-25-50-16,74-25 15,74-50 1</inkml:trace>
  <inkml:trace contextRef="#ctx0" brushRef="#br0" timeOffset="94589.83">14686 14190 0,'0'-25'15,"0"50"-15,0-75 16,-50 50-1,25 25 1,-24 25 0,24 74-1,0 25 1,25-75-16,50 0 16,24-49-1,1-74 1,-26-26-1,-24-24 17,-25 0-17,-50 24 1,26 50 0,-1 1-1,50 24-15</inkml:trace>
  <inkml:trace contextRef="#ctx0" brushRef="#br0" timeOffset="94873.29">15058 14041 0,'0'0'0,"25"-25"15,-1 0 1,-48 50 0,-26 50-1,25 24 1,50 0-1,74-25 17,-24 1-17,-51-1 1,1-24 0,-50 24-1,1-49-15,-26 25 16,-24-50-1,74-25 1</inkml:trace>
  <inkml:trace contextRef="#ctx0" brushRef="#br0" timeOffset="95308.47">15356 14215 0,'0'0'0,"99"-50"31,-74 25-31,49 0 16,25 25 15,-74 25-31,0 50 16,-25 49 0,-25 0-1,-25-50 1,26-49-1,73-124 17,26-75-17,24 0 1,-74 75 0,-1 74-1,-48 75 16,-1 49-15,0 75-16,25-25 31,25-25-15,49-75-16</inkml:trace>
  <inkml:trace contextRef="#ctx0" brushRef="#br0" timeOffset="95540.37">16422 14239 0,'0'0'15,"25"0"32,25 0-47,-1 0 16,1 0-16,99 0 31,0-49-15,-100 49-16,1-25 15,-25 25-15</inkml:trace>
  <inkml:trace contextRef="#ctx0" brushRef="#br0" timeOffset="95773.69">16869 14091 0,'-25'0'16,"50"0"-16,-50-25 0,0 25 16,50 25 31,-25-1-32,25 26-15,-25 0 16,0 49-16,0 75 31,-25-26-15,25-73-16</inkml:trace>
  <inkml:trace contextRef="#ctx0" brushRef="#br0" timeOffset="96423.51">17464 13917 0,'0'0'0,"25"-50"31,-25 26-15,0 48-16,0 26 16,0 49-1,0 25 1,0-74-1,0-1 1,-25 51 0,25-76-1,-25-48 17,25-51-17,25-74 1,0 1-1,25 48 1,24 1 0,0 25-1,1 49 1,-1 25 0,-49 99-1,-50-49-15,0 99 16,1-50-1,48-50 17,51-49-17,24 0 1,-49 0 0,-26 50-1,-48 24 1,-1-49-16,-50 25 15,-49 49 1,0-24 0,25-75-1,25-25 1</inkml:trace>
  <inkml:trace contextRef="#ctx0" brushRef="#br0" timeOffset="97024.04">19250 13818 0,'0'0'0,"-49"-25"31,24 0-31,0 25 16,0 0-16,-49 25 16,24 25-1,25 24 1,50 0-1,99 1 1,0-1 0,-49 1-1,-51-26 1,-48 1 0,-76-1-1,-48-49 1,73 0-1,50-24 17,25-26-32,75 25 0</inkml:trace>
  <inkml:trace contextRef="#ctx0" brushRef="#br0" timeOffset="97223.81">19622 13991 0,'0'0'0,"100"-24"16,-76 24-1,-24 24 1,-24 51 0,-1 49-1,25-75 1,25 51 0,-25-76-1,24-24 1</inkml:trace>
  <inkml:trace contextRef="#ctx0" brushRef="#br0" timeOffset="97356.34">19895 13917 0,'25'-50'16,"-50"100"-16,25-149 16,-49 74-1</inkml:trace>
  <inkml:trace contextRef="#ctx0" brushRef="#br0" timeOffset="97639.89">19994 13967 0,'25'49'16,"-50"-98"-16,75 123 0,-50-24 0,0 24 16,0-24 15,0-26-31,0-24 31,74-99 0,-24 74-31,24-49 16,-49 74 0,25-25-1,-25 25 1,0 75-1,-25-1 1,0-49-16,-25 24 0</inkml:trace>
  <inkml:trace contextRef="#ctx0" brushRef="#br0" timeOffset="98057.01">20590 14041 0,'0'0'0,"74"-99"31,25 0-15,-74 99 0,25 0-1,-25 24 1,-50 100 0,-50-24-1,75-51 1,-24-49-1,24 25 1,24-99 0,76-50-1,-1-25 1,-25 25 0,-74 99-1,0 74 1,0 51-1,-25 24 17,25 0-17,0-75 1</inkml:trace>
  <inkml:trace contextRef="#ctx0" brushRef="#br0" timeOffset="98457.89">21632 13272 0,'0'0'0,"0"-25"0,0 0 15,24 50 17,-24 25-17,25-1 1,50 100 0,24-25-1,-25 0 1,-24 25-1,-50-99-15,0 24 16,-174 174 0,1-99-1,24 0 1,0-75 0,0 1-1</inkml:trace>
  <inkml:trace contextRef="#ctx0" brushRef="#br0" timeOffset="99258.41">12379 13991 0,'0'0'16,"0"-24"-1,-25 48 17,25 26-32,0 24 15,-25 26 1,25 24-16,-25 149 16,50-1-1,99 51 16,25-199-31,-75-74 16</inkml:trace>
  <inkml:trace contextRef="#ctx0" brushRef="#br0" timeOffset="100040.09">22401 13843 0,'-25'24'15,"0"1"1,25 0 15,25 0-15,24-25-1,150 0 1,-75-25 0,-74 0-1,-26-49 1,-24-1-1,-74 26 1,-25 24 0,0 74-1,-1 51 1,51 49 0,49-25-1,49 24 16,1-98-31,74 0 16,25-50 0,0-50-1,-100 0-15</inkml:trace>
  <inkml:trace contextRef="#ctx0" brushRef="#br0" timeOffset="100573.18">22971 13247 0,'0'-25'0,"0"50"16,25-74-16,0 24 15,24 0-15,51 25 16,-1 0-1,-49 25 17,-26 49-17,-24 1 1,-49-1 0,49-49-16,-25 0 15,0-25 16,75-25-31,-25 0 16,74-99 0,0 0-1,-49-25 1,-75 149 15,-25 74-15,50 26 15,0 24-15,0-75-16,25 1 15,74 0 1,0-26 0,-49-24-16,0 0 0</inkml:trace>
  <inkml:trace contextRef="#ctx0" brushRef="#br0" timeOffset="123411.23">8434 16249 0,'0'0'0,"-24"-25"16,48 25-1,-24-25 48,0 50-32,25 0-31,0 0 16,-25 24-1,25-24-15,-25 0 16,49 24 0,26-49-1,-1 0 1,25-74 0,-49 0-1,-25-1 1,0-24-1,-25 49 1,0 75 31,-25 0-47,50 74 31,0 0-15,-25 50-1,24 0 1,-48 0 0,-1-25-1,-50 0 1,26-74-16,-1-1 16,0-24-1,-24-25 1,-50-124-1,99 25 1,0 24 0,75 26-1</inkml:trace>
  <inkml:trace contextRef="#ctx0" brushRef="#br0" timeOffset="124041.64">9278 16943 0,'-25'25'47,"25"0"-47,-25 0 16,25 24-16,0-24 15,0 75 1,0 24 0,0 0-1,0-25 1,-25-50 15,25-24-15,0-50-1,0-49 1,0-50 0,0-25-1,0 25 1,50 0-1,-25 0 1,24 50 0,-24 49-1,25 25 1,-25 25 0,-1 24-1,1 26 1,-25-26-16,-49 26 31,-26-26-15,-24-24-1,25-25 1</inkml:trace>
  <inkml:trace contextRef="#ctx0" brushRef="#br0" timeOffset="124409.48">9575 15777 0,'0'0'15,"0"-24"1,-24 48 15,24 26-15,-25 0-16,0-1 15,-74 100 1,49-74 0,50-51-1</inkml:trace>
  <inkml:trace contextRef="#ctx0" brushRef="#br0" timeOffset="124775.9">10444 16522 0,'0'0'0,"-50"0"16,25 0 0,1 0-1,48 0 1,51 25 0,24-50-1,25 25 1,-50-25 15,1 0-15</inkml:trace>
  <inkml:trace contextRef="#ctx0" brushRef="#br0" timeOffset="125009.13">10518 16795 0,'0'0'16,"-74"24"0,49-24-16,0 25 15,75-25 17,-1 0-17,26-25-15,24 1 0,50-26 31,0 25-15,-50 0 0</inkml:trace>
  <inkml:trace contextRef="#ctx0" brushRef="#br0" timeOffset="126776.23">12205 16026 0,'25'0'16,"-25"-25"-16,0 0 31,-25 25-15,0 0-1,0 25 1,-49 74 0,0 50-1,24 49 1,25 1 0,25-1-1,75-24 1,24-75 15,25-24-15,-99-75-16,49 0 15</inkml:trace>
  <inkml:trace contextRef="#ctx0" brushRef="#br0" timeOffset="127142.31">12453 16596 0,'0'0'0,"0"-25"47,25 25-31,25 0-16,-26 0 16,26-24-16,0 24 15,24-25 1,0 25-1,-24 0 1,0-25 0</inkml:trace>
  <inkml:trace contextRef="#ctx0" brushRef="#br0" timeOffset="127675.4">13371 16274 0,'0'0'0,"50"0"31,-75 0-15,0 49 0,25-24-1,-50 99 1,1-25-1,24-49-15,0 24 16,25-49 0,-25-25-1,50-74 1,0-25 0,74-75-1,-24 0 1,-1 25 15,-24 50-15,-26 99-1,1 0 1,0 50 0,0-1-16,0 75 15,-1 25 1,1-25-1,0 0 1,25-49 0,-26-26-1</inkml:trace>
  <inkml:trace contextRef="#ctx0" brushRef="#br0" timeOffset="127908.48">13321 16571 0,'0'0'0,"-74"0"32,99-24-1,49 24-16,-24-25-15,49 25 16,25-25 0,50 50-1</inkml:trace>
  <inkml:trace contextRef="#ctx0" brushRef="#br0" timeOffset="128560.59">14711 16199 0,'0'0'0,"-25"-25"0,25 1 16,0-1 0,-50 50 15,25-1-31,-74 76 15,25 24 1,49-50 0,74-24-1,75-1 1,-49-49 0,-50 25 15,-25 25-16,-25-1 1,-50-24 0,1 0-1,24 0-15,26-25 16,-1 0-16,0-25 16</inkml:trace>
  <inkml:trace contextRef="#ctx0" brushRef="#br0" timeOffset="128841.83">14959 16373 0,'0'0'0,"24"0"16,-24 25 15,-24 24-16,24-24-15,0 0 16,0 25 0,0-26-16,0 51 15,0-1 1,-25-49 0,25 0-1,-25-50 1</inkml:trace>
  <inkml:trace contextRef="#ctx0" brushRef="#br0" timeOffset="128992.43">14859 16348 0,'0'0'0,"0"-50"31,0 26-31</inkml:trace>
  <inkml:trace contextRef="#ctx0" brushRef="#br0" timeOffset="129376.59">15132 16497 0,'0'0'15,"0"25"-15,25-25 0,-25 25 16,0 24 0,0-24-16,-25 99 15,25-50 1,0-98 31,0-1-32,50-74 1,-1 24 0,1 1-1,-25 74 1,0 0-16,0 25 16,-1 24-1,-24-24-15,0 74 16,0-24-1,0-26 1</inkml:trace>
  <inkml:trace contextRef="#ctx0" brushRef="#br0" timeOffset="129859.61">15579 16522 0,'0'0'0,"0"-25"15,25 0 1,24 25 0,-49-25-16,75 25 15,-1 50 1,-49 0 0,-25 49-1,0 0 1,-25-49-1,0-50 1,25 0 0,75-75-1,-1-74 1,25-24 15,-49 98-31,-25 1 16,-25 49-1,0 75 17,-50-1-32,0 75 15,26 0 1,24 0 0,24-24-1,1-51 1,75-49-1</inkml:trace>
  <inkml:trace contextRef="#ctx0" brushRef="#br0" timeOffset="130611.97">16844 16621 0,'-25'0'16,"0"0"0,50 25 46,25-50-62,24 25 16,25 0-16,-24-25 15,24 0 1,75 1 0,-125 24-16,1 0 15,-25-25-15,0 25 32</inkml:trace>
  <inkml:trace contextRef="#ctx0" brushRef="#br0" timeOffset="131475.42">17266 16323 0,'-25'0'16,"25"-25"30,-25 75 79,25-25-125,0 24 16,-25 26-16,0 24 16,25 0-16,-49 100 15,24-26 1,25-73 0,25-26 15</inkml:trace>
  <inkml:trace contextRef="#ctx0" brushRef="#br0" timeOffset="132226.14">18035 16298 0,'0'0'0,"-50"-24"15,50 48 1,-25 1 0,25 0-16,-25 49 15,50 51 16,-25-76-31,0 26 16,0 24 0,-25-74-1,25-1 1,-24-73 15,-1-50-15,50-50-1,-1 0 1,51 50 0,-50 49-16,24 0 15,51 1 1,-26 49 15,-74 124-15,-50 49-1,26-48 1,-1-51 0,50-74-16,-1-25 15,76 0 1,-1 1 0,-50 24-1,-24 49 1,-25 1-16,-25-1 15,1 1 1,-76 24 0,-24-24-1,25-50 1,0-25 15,24-24-15,51 24-16</inkml:trace>
  <inkml:trace contextRef="#ctx0" brushRef="#br0" timeOffset="132763.01">19325 16199 0,'0'0'16,"0"-25"15,-25 25-31,0 25 0,0 0 16,-74 49-1,74-24 1,-49 74 0,74-74-16,25 49 31,74-49-16,25-26 1,99-48 0</inkml:trace>
  <inkml:trace contextRef="#ctx0" brushRef="#br0" timeOffset="133109.42">19821 16373 0,'0'-50'16,"0"100"-16,-25-125 0,-25 51 31,26 73-15,-1-24-16,0 25 15,-25 74 1,25-75-16,25 26 16,50 24 15,25-99-16,-1-25 1,25-49 0,-49-25-1,-50-1 1,-50 51 0,1 24-1,-1 25 1</inkml:trace>
  <inkml:trace contextRef="#ctx0" brushRef="#br0" timeOffset="133411.69">20193 16174 0,'0'0'16,"0"-24"15,-25 48-16,0 26 1,0 49 0,75 0-1,49-24 1,1-25 0,-76-26-1,-24 26 1,0-25-1,-49 0 1,-51-1 0,76-24-1</inkml:trace>
  <inkml:trace contextRef="#ctx0" brushRef="#br0" timeOffset="133859.88">20416 16398 0,'50'-50'16,"-100"100"-16,125-125 0,-26 50 15,1 1 1,49-1 0,-49 25-16,24 25 15,-49 49 1,0 25-1,-75 25 1,25-74 0,25-25-1,50-75 32,-25 1-47,49-125 16,-49 99-1,-25 1-15,25 24 16,-1 1 0,-48 98-1,-1 51 1,0 24 0,25 0-1,50-25 1,24-49-1</inkml:trace>
  <inkml:trace contextRef="#ctx0" brushRef="#br0" timeOffset="134275.99">21532 15678 0,'0'-25'31,"0"1"-15,25 24-1,0 24-15,0 1 16,24 74 0,-24-49-16,50 99 15,-26 0 1,-24 24 15,-25-24-15,-74 50-1,-50-50 1,0-50 0,49-50-16</inkml:trace>
  <inkml:trace contextRef="#ctx0" brushRef="#br0" timeOffset="134763.98">22277 16100 0,'0'-25'0,"0"50"0,0-75 16,0 26-1,0 48 16,24 1-15,-24 0-16,25 0 16,0 0-16,0-25 15,24 0 1,-24-50 0,-25-24-1,0 24 1,-74 50-1,24 99 1,-49 25 0,0 25-1,49 50 17,75-100-17,-25-74 1,74-25-1,26-25 1,-26 0-16,25-74 16</inkml:trace>
  <inkml:trace contextRef="#ctx0" brushRef="#br0" timeOffset="135275.66">22599 15554 0,'0'0'16,"-25"0"-16,25-25 16,-24 1-1,24-1 1,74 25-1,25 0 1,-24 25 0,-75 24-1,-50 50 1,0-24 0,26-26-16,-1-24 15,25 0 1,49-25-1,26-124 1,24-25 0,-49 50-1,-50 74 17,-50 100-17,0 49 16,26 24-15,48-48 0,-24-51-16</inkml:trace>
  <inkml:trace contextRef="#ctx0" brushRef="#br0" timeOffset="136026.04">23443 16522 0,'-25'0'31,"25"-25"1,49 25-1,1 25-31,0-25 16,24-25-1,50 25 1,0-25-1,-49 0 1,-51 0 0</inkml:trace>
  <inkml:trace contextRef="#ctx0" brushRef="#br0" timeOffset="136292.93">23790 16249 0,'0'0'0,"-50"0"32,25 0-17,25 25 1,0 49 15,-24 25-15,-1 25-1,0 25 1,25-50 0,25-49-1</inkml:trace>
  <inkml:trace contextRef="#ctx0" brushRef="#br0" timeOffset="136659.99">24733 15902 0,'0'0'15,"0"-50"-15,-25 25 0,-25 25 47,25 99-31,-49 25-1,49-24 1,0-1-16,-24 74 16,49 26-1,49-25 1,75-50-1,0-75 1,0-24 0,-49-50-1</inkml:trace>
  <inkml:trace contextRef="#ctx0" brushRef="#br0" timeOffset="137143.6">25353 16249 0,'0'-25'16,"0"50"-16,0-75 0,-25 50 15,25-25 1,-50 50 0,1 50-1,24 49 1,0 0-1,0-75 1,25-98 15,0-26-15,25 1 0,25-149-1,24 49 1,25 75-1,-49 49 1,-25 100 15,0-25-31,-25 49 16,49 75 0,-24 24-1,25 51 1,-50-125-1,24-49 1,-24 49 0</inkml:trace>
  <inkml:trace contextRef="#ctx0" brushRef="#br0" timeOffset="137361.35">25427 16422 0,'-49'0'0,"98"0"0,-123-24 16,49 24-16,0 0 31,50-25 1,25 25-32,24 0 15,199-25 1,-174 25-1</inkml:trace>
  <inkml:trace contextRef="#ctx0" brushRef="#br0" timeOffset="137645.54">26444 15951 0,'-25'-49'31,"1"49"-15,-26 0 0,25 49-1,0-24-15,-24 25 16,24 24-16,-25 75 16,50 0-1,50-50 1,0-25-1,24-49 1,50-50 0</inkml:trace>
  <inkml:trace contextRef="#ctx0" brushRef="#br0" timeOffset="137959.68">26692 16199 0,'25'-25'16,"-50"50"-16,50-74 0,0 24 15,-25 0 1,-25 25 0,25 50-1,-25 49 1,0 25 0,50-25-1,0-24 1,0-51-16,0-24 15,24 0-15,-24-24 16,50-26 0,-75-74-1,0 0 1,-25 25 0,-25 49-1</inkml:trace>
  <inkml:trace contextRef="#ctx0" brushRef="#br0" timeOffset="138259.29">27139 15951 0,'0'0'0,"25"0"16,-25-49-1,-25 73 1,-50 1-1,75 74 1,50 25 0,74 0-1,-74-74 1,-50 0 0,-25-1-1,-25 1 16,-24-25-15,-1-25-16</inkml:trace>
  <inkml:trace contextRef="#ctx0" brushRef="#br0" timeOffset="138759.56">27362 16050 0,'0'0'0,"25"-49"16,0 49 0,24-25-1,51 50 1,-26 24 0,-24 75-1,-50 0 1,-25-49 15,-25-50-15,50-1-1,0 1 1,50-149 0,24-25-1,-24-24 1,-1 98-1,-49 51 1,25-1 0,-25 74-1,-25 75 1,1 25 0,48 0-1,-24-25 16,25-49-15,0-75-16</inkml:trace>
  <inkml:trace contextRef="#ctx0" brushRef="#br0" timeOffset="139480.21">28230 16100 0,'-24'0'15,"48"0"32,1 0-47,0 0 16,25 0-16,49-25 31,-50 0-31,26 25 0,24-24 31,-74 24-15</inkml:trace>
  <inkml:trace contextRef="#ctx0" brushRef="#br0" timeOffset="139729.29">28478 15902 0,'0'0'0,"0"-25"0,-24 25 15,24-25 1,-25 50 15,50 49-15,-1 1-1,-24-1 1,25 0-16,0 50 16,-25-49-16,25 24 31,0-24-31</inkml:trace>
  <inkml:trace contextRef="#ctx0" brushRef="#br0" timeOffset="140359.84">29173 15852 0,'0'-25'0,"0"50"0,0-75 15,0 25-15,0 1 16,0 48 15,0 26-15,25 49 0,0 50-16,-25 0 31,-25-25-16,0-74 1,0-26 0,0-24-1,1-24 1,24-76 0,0-73-1,24 98-15,1-98 16,0 123-1,25-74 17,-26 99-32,1 25 15,0 75 1,0 24 0,0 0 15,24 0-16,50-49 1,-49-25-16,-25 0 16,0 49-1,-100 50 1,-24-50 0,49-24-1,1-25-15,24-25 16,0 0-16</inkml:trace>
  <inkml:trace contextRef="#ctx0" brushRef="#br0" timeOffset="140742.97">30091 15777 0,'0'0'0,"-75"-74"16,51 49 0,-1 50-1,-50 0 1,75 24-16,-24 51 16,24 49-1,49-50 1,26-25-1,-1-24 1,-24-25 0,-50 24-1,-25-24 1,-50 0 0,1 0 15,49-25-16,25-25-15</inkml:trace>
  <inkml:trace contextRef="#ctx0" brushRef="#br0" timeOffset="140959.9">30364 16050 0,'0'0'0,"25"-24"15,-25 48 16,-25 26-15,0 49 0,0 0-1,0-49 1,25 0 0,-25-50-1</inkml:trace>
  <inkml:trace contextRef="#ctx0" brushRef="#br0" timeOffset="141108.46">30438 15877 0,'0'0'0,"25"-75"31</inkml:trace>
  <inkml:trace contextRef="#ctx0" brushRef="#br0" timeOffset="141426.28">30587 15976 0,'0'0'16,"0"99"0,-25-74-16,25 25 15,0-1 16,25-74 1,0 1-17,0-1 1,74-50 0,-50 26-1,-24 49 1,-25 49-1,25 26 1,-50 24 0,25-25-1,-25-24 1</inkml:trace>
  <inkml:trace contextRef="#ctx0" brushRef="#br0" timeOffset="141928.28">31083 15852 0,'0'0'16,"25"-50"0,25 50-16,-50-25 15,24 25 1,1 75-1,0-1 1,-50 26 0,0-51-1,1-24 1,24 0 15,0-50-31,24-25 31,1 26-31,50-100 16,-1 24 0,-49 51-1,0 24 1,-50 50 15,25-1-31,-25 26 16,0 49-1,0 50 1,1-50 0,48 1 15,26-100-31</inkml:trace>
  <inkml:trace contextRef="#ctx0" brushRef="#br0" timeOffset="142328">31778 15356 0,'25'0'16,"-50"0"-16,74-25 16,-24 25-1,0 25-15,74 74 16,-24 25 0,-1 50-1,-24 24 16,-50-123-31,24 24 16,-48 74 0,-76 51-1,-24-125 1,25-25 0,74-74-1</inkml:trace>
  <inkml:trace contextRef="#ctx0" brushRef="#br0" timeOffset="142844.35">32621 15926 0,'0'0'0,"-25"25"15,25 0 1,50-25 0,0 0-1,24 0 1,25-25-1,-49-24 1,-50-26 0,0 1-1,-50 74 1,25 0 0,-24 0-16,-50 49 31,74 1-31,-25 0 15,1 24-15,-1 75 16,50-25 0,0-50-1,50-24 1,24-50 0,-24 0-16,-1 0 15,1-25-15</inkml:trace>
  <inkml:trace contextRef="#ctx0" brushRef="#br0" timeOffset="143443.5">32993 15108 0,'0'0'0,"-25"-50"15,25 25 1,25 25-16,25-25 16,24 50-1,-24 0-15,0 25 16,-26 24-1,-73 1 1,-1-1 0,25-49-1,-24-25 17,98 0-1,1-50-16,24-49 1,-49 25-16,0 24 16,0 0-16,0 25 15,-25 1 1,24-1 0,-48 50 15,24 24-31,-25 51 15,25 48 1,0-24 0,49-24-1,1-1 17,-25-74-32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09.2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 1,'-8'8,"-10"2,-3 8,19 1,17-3,31-13,31-5,26-4,-3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2T04:58:32.49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3523 1786 0,'0'0'0,"0"-25"0,24 1 15,-24-1 1,0 0 0,-24 25-1,24 74 1,-25 50 0,25-24-1,25-51 1,74-49-1,0-49 1,-49-1-16,-26-24 16,1-26-1,-25 51 1,0 24 0,0 75 30,0 74-30,25 49 0,-25 1-1,0 49 1,-25-24 0,-24-26-1,-75-24 1,24-149-1,26-50 1,24-49 0,26-25-1,24 50 1,24 49 0</inkml:trace>
  <inkml:trace contextRef="#ctx0" brushRef="#br0" timeOffset="566.85">4044 2729 0,'0'0'15,"0"25"1,24-1-1,-24 26-15,0-25 16,0 99 0,0 0-1,0 0 1,0-25 0,-24-49-1,48-75 32,-24-74-31,0-25-1,0-25 1,0 25 0,25 25-1,0 49 1,0 0-1,24 26 1,1 24 0,24 24-1,1 26 1,-75-25-16,0 24 16,-25 1 15,-74-25-16,24 0 1,26-25-16</inkml:trace>
  <inkml:trace contextRef="#ctx0" brushRef="#br0" timeOffset="1533.88">4465 1414 0,'0'-25'31,"-25"50"16,25 0-47,-49 24 15,49 1-15,-25 0 16,-25-1-16,1 26 16,24-26 15</inkml:trace>
  <inkml:trace contextRef="#ctx0" brushRef="#br0" timeOffset="2066.88">5383 2133 0,'-25'0'31,"50"25"16,25-25-47,-25 0 16,49 25-16,-24-25 16,24 0-16,25-25 15,0 25 16,-74 0-15</inkml:trace>
  <inkml:trace contextRef="#ctx0" brushRef="#br0" timeOffset="2334.14">5507 2456 0,'0'0'15,"-25"0"1,25 25 15,25-25-15,25 25 0,-1-25-16,100 0 31,-25 0-16,-74 0-15,-1-25 16,26 25 0,-50-25-16</inkml:trace>
  <inkml:trace contextRef="#ctx0" brushRef="#br0" timeOffset="5666.87">8385 1414 0,'0'-25'156,"-25"25"-156,0 0 32,0 25-32,1-25 15,-1 25 1,0 0 0,0-1-16,0 26 15,0 49 1,1 25-1,-1 25 1,0 25 0,50-1-1,0-24 1,24-74-16,26 74 16,24-25 15,-25 0-16,1-50 1,-1-49 0,-24 0-1,-25-25 1,-1 0 15</inkml:trace>
  <inkml:trace contextRef="#ctx0" brushRef="#br0" timeOffset="8301.16">8806 2059 0,'-24'0'47,"48"0"0,26-25-32,0 25-15,24 0 16,-24 0-16,24-25 16,-49 25-16,49 0 31,-24 0-16,-25 0-15</inkml:trace>
  <inkml:trace contextRef="#ctx0" brushRef="#br0" timeOffset="9886.12">9997 1836 0,'-25'25'78,"1"-1"-78,-1 26 16,25 0-16,-25 24 16,0-24-16,-24 74 15,24-25 1,0-49 0,25-26 15,-25-24-16,25-49 1,50-26 0,-1-98-1,26-1 1,24 0 0,-25 50-1,-24 25 1,-50 74-1,25 25-15,0 25 32,-25 49-17,24 51 1,-24 23 0,25 1 15,-50-50-16,25-24 1,0-1 0,-24-24-1,24-25 1,0 0 0,24-25-1</inkml:trace>
  <inkml:trace contextRef="#ctx0" brushRef="#br0" timeOffset="10234.27">10047 2109 0,'0'0'16,"-25"0"0,25-25 15,25 25-15,0 0-1,-1 0-15,26 0 16,24 0-1,1 0 1,-25 0 0,-26 0-1,1 0 1</inkml:trace>
  <inkml:trace contextRef="#ctx0" brushRef="#br0" timeOffset="10617.9">11163 2158 0,'0'25'16,"-25"-25"15,50 0 0,0 0-31,25 0 16,24 0-1,100 0 1,-1 0 0,-24 0-1,-74 0 1</inkml:trace>
  <inkml:trace contextRef="#ctx0" brushRef="#br0" timeOffset="10901.7">11684 2009 0,'0'0'0,"-50"-49"32,26 49-32,24-25 31,0 50-16,-25 0 1,50 49 0,-1 75-1,-48 0 1,-1 0 0,25-75-16,0-24 15,25-26 1</inkml:trace>
  <inkml:trace contextRef="#ctx0" brushRef="#br0" timeOffset="11567.96">12279 1861 0,'0'0'0,"25"-25"0,-25 0 16,0 50 15,0 0-15,-25 74-1,25 50 1,-24-25 0,-1-50-1,25-49 1,0 0 15,0-75-15,0-24-1,0-50 1,25-25 0,-1 25 15,1 74-31,50-49 15,24 49 1,-49 25 0,-50 1-1,24 123 1,-73 25 0,-1-25-1,50-24 1,0-51-1,75 1 1,24 0 0,-50 0-1,-24 24-15,-25 26 16,-49 24 15,-75-24-15,24-51-1,51 1 1,49-50-16</inkml:trace>
  <inkml:trace contextRef="#ctx0" brushRef="#br0" timeOffset="11902.55">12875 1340 0,'0'0'0,"0"-25"0,25 50 47,-1-1-47,51 76 31,24 24-16,25 49 1,-74 1 0,-50 24-1,-100 26 1,-24-51 0,50-123-16,-25 49 15,0-74 1</inkml:trace>
  <inkml:trace contextRef="#ctx0" brushRef="#br0" timeOffset="12617.88">13942 1612 0,'0'0'0,"24"-49"16,-73 74 31,-1 24-47,0 26 15,-24 74 1,49-1 0,75-73-1,-1-50-15,76 24 32,-76-24-17,-24 25 1,-25-1-1,-74-24 1,-1 25 0,1-50-1,49-25 1,25-25 0</inkml:trace>
  <inkml:trace contextRef="#ctx0" brushRef="#br0" timeOffset="12834.26">14190 1935 0,'0'0'16,"0"-25"15,0 50-15,-25 0-1,25 0 1,0 74-1,0 0 1,0-25 0,0-49-16</inkml:trace>
  <inkml:trace contextRef="#ctx0" brushRef="#br0" timeOffset="12985.18">14190 1786 0,'0'0'0,"0"-49"16,0 24-16,0 0 15,0 0 1</inkml:trace>
  <inkml:trace contextRef="#ctx0" brushRef="#br0" timeOffset="13333.73">14438 1885 0,'0'0'0,"24"75"15,-24-1 1,-24 1 0,-1-26-1,25-24 1,0 0-1,0-50 1,49-49 0,26-1-1,-26 26 1,-24 49 0,0 24 15,0 76-16,-25-26 1,25-49 0</inkml:trace>
  <inkml:trace contextRef="#ctx0" brushRef="#br0" timeOffset="13801.15">14835 1910 0,'0'0'16,"49"-25"-16,-24-24 0,0 24 16,49 0-1,-24 25-15,-1 0 16,1 99 15,-50 1-15,-25-1-1,-24-50 1,24-24 0,25 0-1,25-75 1,49-49 0,0-25-1,-24 0 1,-25 75-1,-25 24 1,-25 74 0,0 75-1,0 0 1,25-49 15,50-1-15,74-24-1,-25-25-15</inkml:trace>
  <inkml:trace contextRef="#ctx0" brushRef="#br0" timeOffset="14217.48">16348 1935 0,'0'0'15,"-25"0"1,0 0 0,50 0 15,0 0-15,99 0-1,25 0 1,0-25-1,-25 25 1,-50-25 0,-49 25-1</inkml:trace>
  <inkml:trace contextRef="#ctx0" brushRef="#br0" timeOffset="14517.54">16695 1687 0,'0'0'0,"-25"-25"15,-24 25 1,49-25 0,0 75 15,0-25-31,24 24 15,1 51 1,25 98 0,-50-124-1,0-24-15,0 49 16,25-49 15</inkml:trace>
  <inkml:trace contextRef="#ctx0" brushRef="#br0" timeOffset="15201.74">18531 1141 0,'0'0'0,"-25"-49"16,0 49 31,0 24-32,1 1-15,-1 25 16,-25 99 0,25 24-1,25 26 1,25-26 0,50-24-1,-26-25 1,26-25-1,-1-49 1,-49-50 0</inkml:trace>
  <inkml:trace contextRef="#ctx0" brushRef="#br0" timeOffset="16001.17">19201 1340 0,'0'0'0,"0"-50"31,0 25-31,-25 50 47,25 0-47,0 24 15,0 75 1,25 0 0,-25-49-16,24 49 15,-24-50 17,-24 1-17,24-50 16,0-50 1,0 0-32,24 0 15,-24-74 1,0-25 0,25 0-1,0-50 1,-25 125-1,25-1-15,0-24 16,-1 24 0,26 0-1,0 50 1,-26 0 15,-24 100-15,-24 48-1,-51-24 1,50-24 0,100-76-1,24 1 1,-25 0-16,1 0 16,-50 0-1,0 24 1,-25 26-1,-50-1 1,0-24 0,-74-1-1,25-49 17,49 25-32</inkml:trace>
  <inkml:trace contextRef="#ctx0" brushRef="#br0" timeOffset="16317.76">20317 1687 0,'25'0'63,"24"0"-63,1 0 16,24 0-1,26-25-15,24 25 16,24-25-1,-73 0 1,-75 1-16</inkml:trace>
  <inkml:trace contextRef="#ctx0" brushRef="#br0" timeOffset="16584.75">20739 1414 0,'0'0'15,"-50"-25"1,50 0-16,-25 25 31,25 25-15,0 0-16,25 74 31,-25 0-15,25 26-1,-25-26 1,0 0 0,25-74-16</inkml:trace>
  <inkml:trace contextRef="#ctx0" brushRef="#br0" timeOffset="18688.22">21905 1389 0,'0'0'0,"0"-25"250,24 25 16,-48 25-47,24 0-219,0 0 15,0 24-15,0 1 16,-25 74-1,0 0 1,0-74 0,0 24-1,25-49 1,-24 0 0,24-50 30,0 0-46,0-49 16,24-1-16,1-24 16,0 0-16,74-100 15,-24 75 17,-26 75-17,-24 24 1,0 75 15,-25-26-15,25 100-1,-1-49-15,1-1 16,0-24-16,0 24 16,-25 1-16,25-26 15,-25 1-15,24 0 16,-24-1-16,25 26 15,0-26 1</inkml:trace>
  <inkml:trace contextRef="#ctx0" brushRef="#br0" timeOffset="18887.29">22153 1687 0,'0'0'0,"-25"0"0,-25-50 32,50 25-17,50 1 1,49 24 0,-25-25-1</inkml:trace>
  <inkml:trace contextRef="#ctx0" brushRef="#br0" timeOffset="19218.84">22847 1042 0,'25'25'0,"-50"-50"0,25 0 0,-25 25 16,25-25 15,25 100-15,50 24-1,-1 50 1,25 24 0,-49 1-1,-50 0 1,-99-25-1,-25-50 1,74-50 0,25-24-16</inkml:trace>
  <inkml:trace contextRef="#ctx0" brushRef="#br0" timeOffset="19719.16">23889 1439 0,'0'0'15,"25"-25"-15,-25 0 0,0 0 32,-25 25-17,25 25 1,-50 0-16,-24 74 16,24 0-1,26 26 1,73-26-1,50-25 17,26-74-32,-51 25 15</inkml:trace>
  <inkml:trace contextRef="#ctx0" brushRef="#br0" timeOffset="20069.99">24410 1513 0,'0'0'0,"0"-49"0,0-1 32,0 25-17,-25 25 1,-24 99 0,24 25-1,0 1 1,50-26-1,24-25 1,51-49 0,-1-25 15,-74-25-31,0-24 16,-1-1-1,-73-49 1,24-25-1,0 49 1,25 50-16</inkml:trace>
  <inkml:trace contextRef="#ctx0" brushRef="#br0" timeOffset="20368.61">25030 1340 0,'0'0'0,"25"-25"15,-25 0 1,-50 25 0,26 50-1,-1 49 1,50 25 15,-1-75-31,51 26 16,-26-1-1,-24-24 1,0-25 0,-99 0-1,-26-1 1,26-24 0</inkml:trace>
  <inkml:trace contextRef="#ctx0" brushRef="#br0" timeOffset="20835.28">25353 1488 0,'0'0'16,"49"-49"0,-24 24-1,50 25 1,-1 25-1,-24 74 1,-26 0 0,-48 25-1,-1-49 1,0-50 0,0-1-1,50-48 1,0-51-1,24-74 1,1 25 0,-25 25-1,-25 74 1,0 50 15,-25 25-15,-25 49-1,50 50 1,50-25 0,74-25-16</inkml:trace>
  <inkml:trace contextRef="#ctx0" brushRef="#br0" timeOffset="21686.81">26767 794 0,'0'-25'16,"0"0"0,0 0-1,25 25 1,49 0 0,0-24-1,-24 24 1,-25 0-1,0 49 1,-1 26 0,-24 73-1,25 1 1,25 25 15,-25 0-15,-1-1-1,1 26 1,25-26 0,-25-24-1,-25-25 1,-25-24 0,0-26-1,0-74-15,-49 25 16,-75 0-1,0-25 1</inkml:trace>
  <inkml:trace contextRef="#ctx0" brushRef="#br0" timeOffset="22886.51">8509 967 0,'0'0'16,"25"0"-16,-25-24 15,-25 24 1,0 0-16,-99 0 31,0 0-15,49 49-1,51-49 1,-1 0 0,0 0-1,25 25 1,0 0 0,-25 25-1,0-1-15,25 75 16,-24 50-1,-1 74 1,25 0 0,-25 25-1,25 0 1,0 0 15,0-50-15,0-49-1,0-26 1,0-24 0,0-24-1,50-1 1,-1-99 0,75-25-1</inkml:trace>
  <inkml:trace contextRef="#ctx0" brushRef="#br0" timeOffset="24037.83">28081 1786 0,'-24'0'31,"24"25"16,0 0-31,0 0-16,24-25 15,26 24-15,74 1 16,-25-25 15,-24-25-15,-75-24-1,0-26 1,-25-24 0,-25 49-1,26 50-15,-76 0 16,26 75 0,-25 24-1,49 25 1,25-25-1,25 25 1,75-49 0,74-26-1,-1-49 17,1 0-17,-25-74 1,-74 24-16</inkml:trace>
  <inkml:trace contextRef="#ctx0" brushRef="#br0" timeOffset="24969.75">28826 943 0,'0'-25'16,"-25"25"-1,25-25 1,0 0 31,49 25-47,-24 0 15,50-25 1,-1 1 0,-49 24-1,0 24-15,-25 1 16,-25 74-1,-49 1 1,24-51 0,50-24-1,25-25 32,24-25-31,26-74-1,24-25 1,-49 0 0,-50 99-16,24 0 15,-24 50 17,-24 74-17,-1 1 1,25 24-1,49-50 1,26-24 0,-26-25-1</inkml:trace>
  <inkml:trace contextRef="#ctx0" brushRef="#br0" timeOffset="26202.79">3126 4664 0,'0'0'0,"0"-25"0,0 0 15,0 0 1,-25 50 0,25 0-1,-25 49 1,75 1 0,-1-50-1,51-50 1,-26-25-1,-49 1 1,0-1 0,-25 25 15,0 0-15,0 75-1,0 49 1,0-24-16,0 123 15,0 25 1,-25 25 0,-25-74-1,1-75 1,-26-49 0,1-50-1,24-25 1,0-49-1,26-26 17,-1 76-32,25-1 0</inkml:trace>
  <inkml:trace contextRef="#ctx0" brushRef="#br0" timeOffset="26736.59">3572 5631 0,'0'0'0,"0"25"0,0 0 16,0 74-1,0 25 1,0-74-1,-25 123 1,1-73 15,-1-26-15,25-99 15,0-24-15,25-100-1,-25 0 1,24 0 0,1 50-1,25 49-15,-25-24 16,-1 49 0,26 25-1,-50 25 1,50 24-1,-75 51 1,-25-1 0,-24-49-1,49-50 1</inkml:trace>
  <inkml:trace contextRef="#ctx0" brushRef="#br0" timeOffset="27022">3919 4441 0,'0'0'0,"0"24"47,0 1-31,-24 0 0,24 25-16,-25-1 15,25-24-15,-25 49 16</inkml:trace>
  <inkml:trace contextRef="#ctx0" brushRef="#br0" timeOffset="27236.11">4143 4441 0,'0'0'0,"0"-25"15,0 50 32,-25-1-47,0 51 16,0 24-1,1-74 1</inkml:trace>
  <inkml:trace contextRef="#ctx0" brushRef="#br0" timeOffset="28103.47">4961 5185 0,'0'-25'15,"25"0"32,25 25-31,-25 0-16,49-25 15,25 25 1,0-24 0,-74 24-1,0 0-15</inkml:trace>
  <inkml:trace contextRef="#ctx0" brushRef="#br0" timeOffset="28270.03">5110 5334 0,'0'0'0,"0"24"16,-25 1-1,50-25 17,25 0-17,123-25 1</inkml:trace>
  <inkml:trace contextRef="#ctx0" brushRef="#br0" timeOffset="29168.67">6698 4292 0,'25'0'15,"-1"0"1,-24-25-1,-24 25-15,-76 0 16,1 0 0,25 0-1,49 0 17,0 0-17,25 25 48,0 24-48,0-24-15,25 74 16,-25 25 0,25 25-1,0 25 1,-25 49-1,24 0 1,-24-123 0,0-1-16,25 149 31,-25-174-15,0 125-1,0-50 1,0-25-1,-25 0 1,25-25 0,-24-49-1,24-26 1,24 1 0,26-25-1,49-25 1,-49 1-16</inkml:trace>
  <inkml:trace contextRef="#ctx0" brushRef="#br0" timeOffset="30087.54">7988 5309 0,'0'0'0,"0"-25"16,0 0 15,-25 25-15,50 0-1,24 0 1,26-25-1,24 25 1,-24 0 0,-26 0-1</inkml:trace>
  <inkml:trace contextRef="#ctx0" brushRef="#br0" timeOffset="30619.71">8707 5086 0,'0'0'0,"0"-25"16,0 0-1,0 50 17,-25 99-17,-24 0 1,24 25-1,0-75 1,0-49 0,25 0-1,0-50 1,50-74 0,0-100-1,-1 100-15,1 0 16,24-75-1,-49 75 17,0 74-17,0 75 17,-25 74-17,25 49 1,-25-24-1,24-25 1,1 25 0,-25-124-1,0 0 1,25-1 0</inkml:trace>
  <inkml:trace contextRef="#ctx0" brushRef="#br0" timeOffset="30819.96">8757 5383 0,'-25'0'15,"50"0"-15,-75-25 0,50 1 32,-25 24-17,50 0 1,74-25-1,-24 25-15,99-50 16,-100 50-16</inkml:trace>
  <inkml:trace contextRef="#ctx0" brushRef="#br0" timeOffset="31003.91">9402 5185 0,'25'25'15,"-1"-25"1,1 0 0,25 0-1,-1 0-15,1-25 16,0 25-16,-1 0 16,1-25-16,-25 25 0</inkml:trace>
  <inkml:trace contextRef="#ctx0" brushRef="#br0" timeOffset="31271.31">9724 5011 0,'0'0'16,"-24"-25"-16,-1 25 16,25-25-1,-25 25 1,25 25-1,0 0 1,25 99 0,-25-74-16,25 24 15,-25 75 1,-25-25 0,25-25-1,0-74 1</inkml:trace>
  <inkml:trace contextRef="#ctx0" brushRef="#br0" timeOffset="31953.08">10096 5036 0,'0'0'15,"0"-25"-15,0-25 31,0 75-15,0 25-16,0 74 16,0-25-1,-24 0 17,48-49-17,-24-75 32,0 0-47,0 1 16,0-100-1,25-25 1,0 49 0,0 51-16,24-26 15,1 26 1,0 24-1,-25 25 1,-25 50 0,-25 74-1,-25 0 17,25-75-32,0 1 15,25-25-15,25-25 31,0 0-31,0 0 16,25 0-16,-1 0 16,-24 49-1,0 26 1,-50 24 0,0-49-1,-49-1 1,24-24-1,0-25 1,1-50 0</inkml:trace>
  <inkml:trace contextRef="#ctx0" brushRef="#br0" timeOffset="32303.57">10617 4664 0,'0'-25'15,"0"50"-15,0-75 16,25 50-16,0 0 16,25 25-1,-1 25 1,26 24-1,-51-24 1,76 49 0,-51-25-1,1-24-15,0 24 0,-1 150 32,-98-26-17,-76-24 1,-48-50-1,-26 0 1</inkml:trace>
  <inkml:trace contextRef="#ctx0" brushRef="#br0" timeOffset="32836.31">7665 4912 0,'0'0'0,"0"-25"16,25 0 0,-50 75 15,1-1-15,-1 51-16,-25 24 15,25 124 1,75 99-1,74-173 1,124-50 0,-99-75-16</inkml:trace>
  <inkml:trace contextRef="#ctx0" brushRef="#br0" timeOffset="33519.69">12131 5011 0,'0'-25'0,"0"50"0,0-75 15,0 26 17,-25 24-32,-50 49 15,26 1 1,-1 24-16,25 1 15,-74 173 17,124-124-17,99-75 1,74-49 0,-24-49-1,-124 24-15</inkml:trace>
  <inkml:trace contextRef="#ctx0" brushRef="#br0" timeOffset="33821.14">12577 5135 0,'0'-49'0,"0"98"0,-25-148 15,25 74 1,-24 50 0,-26 49-1,25 26 1,25 48-1,25-48 1,49-51 0,1-49 15,-1-25-15,-24-24-1,-50-50 1,-75 24-1,51 26-15,-1-1 16,0 25-16,25 0 0</inkml:trace>
  <inkml:trace contextRef="#ctx0" brushRef="#br0" timeOffset="34136.22">12999 4937 0,'0'0'15,"25"-25"-15,-25 0 0,0 0 32,-25 50-17,0 0-15,0 24 16,0 150 0,75-125-1,99 26 1,-75-76-1,-49 1 1,0 0 0,-75 25-1,-49-1 1,49-24 0</inkml:trace>
  <inkml:trace contextRef="#ctx0" brushRef="#br0" timeOffset="34603.93">13396 5086 0,'25'-25'0,"-50"50"0,74-75 16,1 25-1,0 0 1,24 25-1,0 50-15,-24 0 16,24 98 0,-49 26-1,-25-75 1,0-24 0,0-100 15,0-25-31,25-99 31,0-24-31,0-1 16,0 100 15,-25 98 0,-25 76-15,25 24-1,25 25 1,74-25 0,74-25-1,51-50 1</inkml:trace>
  <inkml:trace contextRef="#ctx0" brushRef="#br0" timeOffset="35002.46">15380 5284 0,'0'0'0,"-24"25"0,-26-25 15,25 0 1,0 0 15,75-25-15,24 25-16,100-25 16,0 25-1,-75-25 1,-74 25-1,-1 0 17</inkml:trace>
  <inkml:trace contextRef="#ctx0" brushRef="#br0" timeOffset="35590.19">17687 4664 0,'0'0'0,"0"-25"15,-24 0-15,-1 25 16,25-25 0,-25 25-16,-25 50 31,1 74-15,-1 50-1,25-1 1,75 1-1,-25-100-15,74 50 16,0-99 0,124 0-1</inkml:trace>
  <inkml:trace contextRef="#ctx0" brushRef="#br0" timeOffset="36287.65">18184 4912 0,'0'-25'15,"0"50"-15,-25-75 0,25 25 16,0 1 15,0 48-15,-25 26-1,25 74 1,0-25 0,0-49-16,0 49 15,0-49 1,0-25 0,0-1 30,0-73-30,0 24-16,0-74 16,0-50-1,25 25 17,0 49-32,-1-49 15,26 50 1,24 24-1,-24 50 1,-25 75 0,-50 49-1,0 49 1,0-98 0,50-25-1,50-50 1,-1 24 15,-49 1-31,-25 0 16,0 0-16,-50 49 31,25-49-31,-24 25 16,-26-1-1,1-49 1,24 0-1</inkml:trace>
  <inkml:trace contextRef="#ctx0" brushRef="#br0" timeOffset="36488.61">18754 5160 0,'0'0'0,"25"0"0,0 0 16,-1-25-1,1 25 1,75 0-16,24-25 16,0 1 15,-75 24-31</inkml:trace>
  <inkml:trace contextRef="#ctx0" brushRef="#br0" timeOffset="36702.86">19126 4986 0,'0'0'0,"-25"0"0,25-25 16,-24 1-1,-1 48 1,25 51 0,25 24-1,-1 25 1,-24 0-1,0-25 1,25-74 0</inkml:trace>
  <inkml:trace contextRef="#ctx0" brushRef="#br0" timeOffset="37187.37">19796 4912 0,'0'-25'16,"0"50"-16,0-75 15,-25 75 1,0 0-16,25 24 16,-24 76-1,-1-26 1,0-50-1,25-24 17,0-50-17,25 1 1,0-76 0,-1 51-16,76-125 15,-26 25 1,-49 75-1,0 49 1,-25 0 0,24 100-1,1 24 1,-25 50 0,50-25-1,-25 0 1,-1-25 15,1-99-31</inkml:trace>
  <inkml:trace contextRef="#ctx0" brushRef="#br0" timeOffset="37354.01">19870 5160 0,'0'0'0,"-24"-25"0,-1 25 16,0-25-1,25 1-15,25 24 16,74-25 0,0 0-1,-24 0-15</inkml:trace>
  <inkml:trace contextRef="#ctx0" brushRef="#br0" timeOffset="37622.17">20292 4713 0,'0'0'16,"-25"-24"-16,25-1 15,0 0 1,25 50 0,25 0-1,24 49 1,25 50-1,-24 25 1,-50 0 0,-50-100-16,0 51 15,-25-51 1,-98 50 0</inkml:trace>
  <inkml:trace contextRef="#ctx0" brushRef="#br0" timeOffset="38503.36">21260 4614 0,'0'-25'16,"0"50"-16,0-74 16,-50 73 15,50 1-15,-25 74-1,25 25 1,50 0-1,74-24 1,0-26 0,-75 1-1,-73-1 17,-26-49-17,-24 0 1,49-50-1,50 0 1,24-74 0,75 0-1,-25 24 1,-49 50 0,-25 0-1,0 25 1,-25 25-1,0 0-15,0 50 16,0-1 0,0-24-1,0-26 17,0 1-32</inkml:trace>
  <inkml:trace contextRef="#ctx0" brushRef="#br0" timeOffset="38623.1">21756 4912 0,'0'0'0,"-25"-99"15,25 74 1,0 0 0</inkml:trace>
  <inkml:trace contextRef="#ctx0" brushRef="#br0" timeOffset="38954.25">21905 5061 0,'24'25'0,"-48"-50"0,73 74 16,-24-49-16,-25 25 16,0 0-1,0 25 1,0-26-1,0 1 1,25-50 0,0-24-16,49-26 15,-24 1 1,-1 49 0,-24 25-1,25 50 1,-26 24-1,1 25 17,-25-49-32</inkml:trace>
  <inkml:trace contextRef="#ctx0" brushRef="#br0" timeOffset="39390.94">22574 4961 0,'0'0'16,"25"-24"-16,25-1 0,-25 0 16,24 0-1,-24 50-15,0 0 16,0 0-16,-25 24 16,0 75-1,-50-24 1,25-51-1,75-98 32,-25-1-47,-1 0 16,26-99 0,-25 25-1,0 50 1,-50 99 15,0 49-15,25 25-1,25 26 1,24-51 0,100-24-1</inkml:trace>
  <inkml:trace contextRef="#ctx0" brushRef="#br0" timeOffset="40219.71">23219 4019 0,'0'0'0,"-24"0"16,24-25 15,24 0-15,26 0-1,49 25-15,-24-24 16,49 24 0,-100 74 15,-24 50-16,0 25 1,25 0 0,0 49-1,0-24 1,0-1 0,-25 1-1,-50-50 1,0-49-1,26-26 1,-26-24-16,-74 0 16,50 0-1</inkml:trace>
  <inkml:trace contextRef="#ctx0" brushRef="#br0" timeOffset="40654.94">24137 4738 0,'0'0'0,"0"-25"16,25 25-1,0 0-15,0-24 16,24 24-16,50-25 15,-24 0 1,-26 0 0,-49-24 15,25-1-15,-74 50-1,-1 0 1,-24 25-1,-1 49 1,50 50 0,25 0-1,50-25 1,0-49-16,74-25 16,0-25-1,0-25 1</inkml:trace>
  <inkml:trace contextRef="#ctx0" brushRef="#br0" timeOffset="41187.62">24832 3994 0,'0'0'0,"0"-25"16,0 0 0,25 25-1,-1-24-15,26 24 16,24 0 0,1 49-1,-26 26 1,-24 24-1,-50-50 1,1-24 0,24 0 15,24-50-15,1 0-1,50-74 1,-1 0-1,-49 25 1,0 49 0,-25 74 15,-25 1-31,0 0 16,0 74-1,25-75-15,0 1 16,25 49-1,50-49 1</inkml:trace>
  <inkml:trace contextRef="#ctx0" brushRef="#br0" timeOffset="42069.55">5656 8459 0,'0'0'0,"-25"0"16,0 0-16,1-24 31,24-1-15,24 25 0,76-25-1,48 25 1,1-25-1,-25 25 1,-99-25 0</inkml:trace>
  <inkml:trace contextRef="#ctx0" brushRef="#br0" timeOffset="42303.3">6053 8137 0,'0'0'15,"0"-25"-15,-25 0 16,25 0-16,-25 25 16,25 25 15,0 0-15,25 99-1,-25 25 1,0 25-1,0-50 1</inkml:trace>
  <inkml:trace contextRef="#ctx0" brushRef="#br0" timeOffset="42969.87">6996 7318 0,'0'0'0,"0"-25"0,24 25 32,-48 0-32,-26 0 15,0 25-15,-74 0 16,75 0 0,24-25-1,0 0 1,25 25 46,0-1-46,0 1 0,0 0-1,0 49 1,25 50-1,-25-49-15,0 123 16,-25 1 0,0 49-1,-49 25 1,-1-50 0,51-49-1,-1-75 1,50-74-1,74-25 1,25-25 0,25-25-1</inkml:trace>
  <inkml:trace contextRef="#ctx0" brushRef="#br0" timeOffset="43336.85">7368 8310 0,'0'-24'15,"-25"24"1,25-25 0,49 25-1,-24-25 1,99 25-1,0-25 1,-49 0 0,-50 25-16</inkml:trace>
  <inkml:trace contextRef="#ctx0" brushRef="#br0" timeOffset="43870.37">8112 7938 0,'0'0'0,"25"0"0,-25-24 16,24 24 0,-24 24-1,0 1 1,0 50-1,-24 49 1,-26-25 0,25-25-1,0-49 1,75-50 15,-50 0-31,50-99 16,24-49-1,1 24 1,-51 75 0,-24 49 15,25 0-15,-25 75-1,25 24 1,0 50-1,-25 0 1,25-50-16,-1 26 16,1-26-1,-25-49 1,25 0 0</inkml:trace>
  <inkml:trace contextRef="#ctx0" brushRef="#br0" timeOffset="44069.64">8236 8286 0,'0'0'0,"0"-25"16,-25 0 0,25 0-1,50 0 1,49 1-1,0-1 1,-24 25-16</inkml:trace>
  <inkml:trace contextRef="#ctx0" brushRef="#br0" timeOffset="44286.57">8955 8087 0,'25'0'62,"25"0"-62,-25 0 0,99 0 32,49-25-17,-24 1 1,-50 24-1</inkml:trace>
  <inkml:trace contextRef="#ctx0" brushRef="#br0" timeOffset="44536.78">9476 7814 0,'0'0'0,"-25"0"31,1 0-31,24-24 0,-25 24 16,25 49 0,0 50 15,0 25-15,0 0-1,0 0 1,-25 1-1</inkml:trace>
  <inkml:trace contextRef="#ctx0" brushRef="#br0" timeOffset="45220.31">10022 7839 0,'0'0'0,"0"-25"0,0 1 15,0 48 32,0 26-47,-25 0 16,25-1 0,-25 50-1,25 1 1,0-51-1,0-24 1,0 0 0,0 0-1,25-100 1,0-24 0,0-50-1,24 25 1,1 0-1,0 50 1,-26 24 0,1 50 15,0 25-15,-25 0-1,0 24-15,-50 51 16,50-26-1,0-24 1,75-50 0,-1 24-1,-24 26 1,-50 24 0,-25 26-1,-49-26 1,-1 0-1,26-74 1,24 0 0,25-24-1</inkml:trace>
  <inkml:trace contextRef="#ctx0" brushRef="#br0" timeOffset="45520.28">10766 7467 0,'0'0'0,"0"-25"31,25 25-15,0 25-16,24 0 15,51 99 1,-26 0-1,-24-50-15,49 50 16,-49 25 15,-50 0-15,-100 50 0,-98-51-1,99-98-15</inkml:trace>
  <inkml:trace contextRef="#ctx0" brushRef="#br0" timeOffset="46120.51">7169 7814 0,'0'0'0,"75"-24"31,-75-1 16,-25 74-47,25-24 16,-25 50-1,0-1-15,0 124 16,25 26-1,0 24 1,75-75 0,49-49-1,25-49 1,-50-75-16</inkml:trace>
  <inkml:trace contextRef="#ctx0" brushRef="#br0" timeOffset="47087.92">12379 7616 0,'0'0'0,"24"-25"0,-24 0 15,0 0 1,0 1-16,0-1 16,-24 25-1,-26-25 1,-49 75 0,49-1-1,25 26-15,-24 49 16,74-25 15,99-49-15,-50-26-16,0 1 0,26 25 31,-75-1-15,-25 1-1,-75 0 1,25-26-1,-24-24 1,74-24 0</inkml:trace>
  <inkml:trace contextRef="#ctx0" brushRef="#br0" timeOffset="47287.28">12701 7814 0,'25'-24'16,"-50"48"-16,75-73 15,-25 49 1,-1 25-16,1 24 31,-25 50-15,0 1 0,0-1-1,25-25 1</inkml:trace>
  <inkml:trace contextRef="#ctx0" brushRef="#br0" timeOffset="47420.07">12850 7715 0,'0'0'0,"0"-74"31,0 49-16</inkml:trace>
  <inkml:trace contextRef="#ctx0" brushRef="#br0" timeOffset="47770.15">13098 7814 0,'0'50'16,"0"-100"-16,25 125 0,-25-50 0,-25 24 15,25 26 1,-25-51 0,25 26-16,50-50 31,24-74-15,26-26-1,-1 26 1,-25 49-1,-49 50 1,25 0 0,-26 49 15,1 1-15,0-26-1</inkml:trace>
  <inkml:trace contextRef="#ctx0" brushRef="#br0" timeOffset="48203.62">13793 7814 0,'24'-24'16,"-48"48"-16,98-98 0,-49 49 16,25 0-16,24 0 15,-24 50 1,-26 50-1,-24 74 1,-49-25 0,24-50 15,0-74-15,75-25-1,-25 0 1,-25-24-16,49-75 15,1-25 1,-25 74 0,-1 100 15,-48 50-15,24 24-1,24 0 1,51 0-1,98-49 1,-49-25 0</inkml:trace>
  <inkml:trace contextRef="#ctx0" brushRef="#br0" timeOffset="48470.42">15356 7988 0,'0'0'0,"-25"0"16,25-25 15,25 25-15,24 0-16,75-25 15,0 1 1,0 24 0,-74-25-1</inkml:trace>
  <inkml:trace contextRef="#ctx0" brushRef="#br0" timeOffset="48669.93">15678 7740 0,'0'0'15,"-25"0"1,25-25 0,0 50-1,0 49 1,25 50 0,-50 0-1,25 0 1,25-74-1</inkml:trace>
  <inkml:trace contextRef="#ctx0" brushRef="#br0" timeOffset="49170.59">17166 7219 0,'0'0'0,"-24"-50"15,24 26-15,-50 48 31,-24 51-15,24 98 0,25 51-1,75-26 1,49-49 0,50-50-1,-25-99 1,-50 0-16</inkml:trace>
  <inkml:trace contextRef="#ctx0" brushRef="#br0" timeOffset="49754.47">17811 7541 0,'0'0'0,"-24"-74"16,24 49 15,0 75-15,0 49-1,-25 25 1,25-25 0,25-49-1,-25-75 32,0-24-47,0-51 16,24-73 15,26-1-15,24 50-1,1 50 1,-1 49-1,-24 50 1,-50 24-16,0 26 16,-50-1-16,25 0 15,25 100 1,50-149 0,49 0-1,-49-25 1,-25 49-1,-75 51 1,-24-26 15,-1-24-15,50-26 0</inkml:trace>
  <inkml:trace contextRef="#ctx0" brushRef="#br0" timeOffset="49938.01">18605 7641 0,'25'0'16,"-50"0"-16,75 0 15,-1 0-15,75-25 16,1 25-1,-26-25 1</inkml:trace>
  <inkml:trace contextRef="#ctx0" brushRef="#br0" timeOffset="50138.27">18977 7442 0,'0'0'0,"0"-25"31,-24 25-31,24 25 16,-25 50-1,25 49 1,0 25 0,0-50-1</inkml:trace>
  <inkml:trace contextRef="#ctx0" brushRef="#br0" timeOffset="50620.65">19523 7442 0,'0'-25'15,"0"50"-15,25-99 0,0 74 31,-25 25-15,-25-1-16,0 26 16,0 74-1,0-25 1,1-24 0,24-100 15,24-50-16,26-73 1,0-26 0,-1 0 15,-24 100-15,0 49-1,0 25 1,-25 50-1,25 74 1,-1 0 0,26 25-1,-25-50 1,-25-25-16,-50 1 16</inkml:trace>
  <inkml:trace contextRef="#ctx0" brushRef="#br0" timeOffset="50821.12">19573 7591 0,'0'0'0,"-25"-74"31,25 49-31,25 0 16,49 25-1,1-25 1,-26 25-16</inkml:trace>
  <inkml:trace contextRef="#ctx0" brushRef="#br0" timeOffset="51087.41">20193 7120 0,'0'0'0,"25"-25"16,-25 0-16,0 0 16,49 50-1,-24 50 17,50 148-17,-75-50 1,-50 26-1,-25-50 1,1-25 0,49-99-16</inkml:trace>
  <inkml:trace contextRef="#ctx0" brushRef="#br0" timeOffset="51736.66">21632 7269 0,'0'-25'15,"0"0"-15,-25 25 16,-25 0 0,-24 74-1,-1 75 1,51 0-1,24-25 1,99-49 0,74-51-1,1-48 1</inkml:trace>
  <inkml:trace contextRef="#ctx0" brushRef="#br0" timeOffset="52038.32">22103 7417 0,'0'0'0,"0"-99"16,25 50 0,-50 49-1,0 49 1,-24 50 0,49 25-1,24 0 1,26-74-1,49-25 1,-24-25 15,-26-75-15,-74-24 0,-49 0-1,24 0 1,26 74-16</inkml:trace>
  <inkml:trace contextRef="#ctx0" brushRef="#br0" timeOffset="52321.26">22550 7145 0,'24'0'0,"-48"0"0,48-25 0,-24 0 16,-24 25-16,-1 25 15,0 24 1,0 1-16,25 49 31,75 25-15,24-49 0,-25-51-1,-74 1 1,-25 0-1,-49 0 1,0 0 0</inkml:trace>
  <inkml:trace contextRef="#ctx0" brushRef="#br0" timeOffset="52772.28">22872 7269 0,'25'-50'15,"-50"100"-15,75-125 0,-26 75 16,1-25-16,50 25 16,-1 25 15,-49 50-15,-25 49-1,-50 0 1,-24-50-1,49-49-15,25-50 32,25 0-17,0-49-15,49-50 16,-24-25 0,-25 50-1,-1 99 1,-48 49-1,-1 51 17,25 48-17,0-24 1,124-49 0,49-1-1,-73-74-15</inkml:trace>
  <inkml:trace contextRef="#ctx0" brushRef="#br0" timeOffset="53321.86">23641 6574 0,'0'-25'15,"0"0"-15,25 25 32,49-24-17,75-26 1,-25 50-1,-49-25 1,-51 25 0,1 0-1,0 50 1,25 24 0,-26 50-1,-24-74-15,0 24 16,25 199-1,0-74 1,25 49 15,-1-25-15,-49-25 0,-49-49-1,-1-25 1,0-49-1,-24-51 1,49 1 0</inkml:trace>
  <inkml:trace contextRef="#ctx0" brushRef="#br0" timeOffset="54021.36">25526 7169 0,'0'0'16,"-24"-24"0,48 48 15,26-24-15,49 0-1,25-24 1,-49-1-1,-51-25 1,-24 25-16,0-24 16,-24-1-1,-26 50 1,-24 0 0,-26 25-1,26 49 1,24 75-1,50-25 1,25 0 0,50-25 15,49-49-15,-50-50-16,75 0 15,-100-25-15</inkml:trace>
  <inkml:trace contextRef="#ctx0" brushRef="#br0" timeOffset="54570.76">26097 6475 0,'0'0'15,"0"-25"-15,0 0 0,0 0 16,0 0 0,74 1-1,1 24 1,-1 49 0,-49 26-1,-25 24 1,-50-25-1,1-24 1,24-25 15,75-50-15,-1-49 0,26-50-1,-26-1 1,-24 76-16,-25-1 15,0 50 17,0 50-1,-25 74-15,50-25-1,0 0 1,0-49-1,24-25 1,-24-25-16</inkml:trace>
  <inkml:trace contextRef="#ctx0" brushRef="#br0" timeOffset="54733.16">27139 6475 0,'0'0'0,"25"25"63</inkml:trace>
  <inkml:trace contextRef="#ctx0" brushRef="#br0" timeOffset="55956.29">4316 10543 0,'0'0'15,"-24"-25"-15,-1 25 16,0-24-16,0 24 31,50 0 0,0 0-15,99-25 0,49-25-1,1 25 1,-124 0-1,-25 1-15,-1 24 16</inkml:trace>
  <inkml:trace contextRef="#ctx0" brushRef="#br0" timeOffset="56171.66">4366 10766 0,'0'25'0,"0"-50"0,-25 50 16,0-25-16,75 0 47,-25-25-47,49 1 16,50-26-1,0 25 1,-49 25-16</inkml:trace>
  <inkml:trace contextRef="#ctx0" brushRef="#br0" timeOffset="57789.43">6450 10022 0,'0'-25'15,"0"1"32,-25 24-15,0 24-32,-24-24 15,-26 25-15,1 0 16,-50 0-1,49 0 1,50-25 0,25 24 93,0 1-93,25 25-16,-25-1 15,25 1 1,-25 99 0,0 0-1,0-50-15,0-25 16,-50 125-1,-24-25 1,0-1 0,-1 1-1,50-75 1,1-25 0,-1-24-1,0 0 1,50-25 31,24-25-32,1 24-15,0-24 16,24 0 0,50 0-1,-99 0 1,25 0-16,-26 0 0</inkml:trace>
  <inkml:trace contextRef="#ctx0" brushRef="#br0" timeOffset="63455.27">7343 10692 0,'0'0'0,"-25"-25"16,0 0 15,50 1-16,0 24 1,0-25-16,24 25 0,75 0 31,0 25-15,-49-1 0,-50 76-1,-75 24 1,-74 0-1,25-25 1,24-49 0,50-26 15,100-24-15,49-24-1,-50 24-15,75-50 16,-50 25-1,-49 0 1,-25 25 0</inkml:trace>
  <inkml:trace contextRef="#ctx0" brushRef="#br0" timeOffset="64221.77">8186 10642 0,'0'0'0,"0"-49"16,0 24 15,0 50-15,0 0-16,0 74 15,0 25 1,0-25-1,25-25 1,-25-24 15,25-25-15,-25-50 15,-25 0-15,0-99-1,25 25 1,-25 0 0,50 24-1,0 1 1,50 24 0,-1 1-1,0 24 1,-24 50-1,-50 74 1,-50 25 15,1 0-15,49-74-16,-25-26 16,50-24-1,49-24 1,1 24-1,-1 0 1,0 24 0,1 76-1,-50-26 1,-25 1 0,-25-1-1,-74 0 1,-50-49-1,-25 0 1,149-50 15,25 0-31</inkml:trace>
  <inkml:trace contextRef="#ctx0" brushRef="#br0" timeOffset="64589.33">9575 10518 0,'0'0'16,"0"-49"-1,-24 49 1,-1 0 0,0 25-1,-49 74 1,24 0 0,25 25-1,50-25 1,25-24-1,49-51 1,-50-24-16,1 0 16,0-24-16,24-51 15</inkml:trace>
  <inkml:trace contextRef="#ctx0" brushRef="#br0" timeOffset="64906.4">9923 10667 0,'0'0'16,"0"-49"-16,0 24 15,0 0 32,-50 75-31,25 49 0,1 25-1,48 0 1,1-99-16,50-1 15,-1-24 1,0-49 0,-49-26-1,-25-24 1,-25 25 0,1 49-1,24 0 1</inkml:trace>
  <inkml:trace contextRef="#ctx0" brushRef="#br0" timeOffset="65189.23">10419 10494 0,'0'0'0,"0"-25"16,25 25-1,-50 0 1,-25 49-1,50 26 1,50-1 0,49 1-1,0-1 1,-49-24 0,-25-1-1,-75 1 1,-49-25-1,74-25 1,0 0-16</inkml:trace>
  <inkml:trace contextRef="#ctx0" brushRef="#br0" timeOffset="65705.71">10965 10543 0,'0'0'0,"74"-49"15,-49 24 1,25 0 0,49 25-1,-25 25 1,-49 49 0,-25 50-1,0-49-15,-50 24 16,26-50-1,-1-49 1,50-49 15,49-26-15,25-73 0,0-1-1,-49 25 1,-25 49-1,-75 75 17,25 75-17,1-26-15,-1 75 16,25 0 0,49-24-1,51-26 1,24-49-1,49-25 1,-98 0 0</inkml:trace>
  <inkml:trace contextRef="#ctx0" brushRef="#br0" timeOffset="85522.5">12900 10791 0,'0'-25'32,"-25"25"-17,50 0 48,24 25-48,1-50-15,-1 25 16,1 0-16,74 0 16,-74 0-1,-25 0 16,-25-24-15,-75 24 0,-24 24-1,24 26 1,51-50 0,-1 0-1</inkml:trace>
  <inkml:trace contextRef="#ctx0" brushRef="#br0" timeOffset="85974.16">13619 10469 0,'25'-25'31,"0"25"-15,-1-25-1,1 50 1,0-25-16,25 0 16,-1 25-1,-24 49 1,-25 25-1,-25 25 1,-49-24 0,49-51-1,0-24 1,75-50 31,-1 0-47,1 1 15,49-26 1,75-24 0,-75 24-1,-49 25-15</inkml:trace>
  <inkml:trace contextRef="#ctx0" brushRef="#br0" timeOffset="86472.71">14586 10419 0,'0'0'0,"25"-25"15,0 0 1,-50 50 31,25 25-47,-25 24 16,1 26-1,-1-51-15,0 1 31,25-25 1,0-50-17,25-74 1,24-50 0,26 0-1,-1 74 1,-49 26-1,0 49 1,-25-25-16,0 50 16,25 24-1,0 51 1,-1 24 0,1-50 15,0 1-16,0-1 1,0-49-16,-1-25 16</inkml:trace>
  <inkml:trace contextRef="#ctx0" brushRef="#br0" timeOffset="86674.03">14686 10667 0,'0'0'0,"-25"-25"0,0 25 16,0 0 15,50 0-15,25-24-16,74-1 15,-75 25 1,26-25-1,24 0-15</inkml:trace>
  <inkml:trace contextRef="#ctx0" brushRef="#br0" timeOffset="87159.9">15852 10146 0,'0'-25'32,"-25"25"-32,0 0 15,0 0-15,-74 124 31,49-99-15,26 25-16,24 24 16,49-24-1,50-25 1,1 24 0,-26-24-1,-49 25 1,0-25-1,-50 49 1,-25-49-16,25 0 16,-24-25-16,24 24 15,-25-48 1,26-26 0,24-24-1,173-75 1</inkml:trace>
  <inkml:trace contextRef="#ctx0" brushRef="#br0" timeOffset="87359.62">16149 10345 0,'25'0'15,"-74"24"1,123-24 0,-124-24-16,100 73 0,-50 26 31,0-50-31,0-1 15,25 26 1,-25-25 0,0 0-1,0-50 1</inkml:trace>
  <inkml:trace contextRef="#ctx0" brushRef="#br0" timeOffset="87489.5">16273 10320 0,'0'-50'16,"0"100"0,0-125-16,0 51 15,0-1 1</inkml:trace>
  <inkml:trace contextRef="#ctx0" brushRef="#br0" timeOffset="87822.54">16397 10320 0,'0'0'0,"25"74"31,0-49-31,0 50 16,0-1 0,-25-24-1,0-100 32,24 25-31,26-49-16,24 24 15,1 0 1,-25 50 0,-26 25-1,1 25 1,-25 49-1,0-49 1</inkml:trace>
  <inkml:trace contextRef="#ctx0" brushRef="#br0" timeOffset="88273.01">17042 10320 0,'0'0'0,"25"-50"0,25 1 15,24-1 17,-49 50-32,49 0 15,-24 50 1,-50 49 0,0 0-1,-25-24 1,25-100 15,25-25-15,49-74-1,1-25 1,-1 25 0,-49 75-1,-50 73 1,-24 76-1,24 48 17,25 1-17,25-49 1,49-51 0,100-49-1,-100 0-15</inkml:trace>
  <inkml:trace contextRef="#ctx0" brushRef="#br0" timeOffset="88791.12">18010 9501 0,'-50'-25'16,"100"1"15,-25 24-31,24-25 16,26 25-1,49-25 1,-25 0-1,-74 75 1,0 24 0,-25 25-1,0 1 1,24 49 0,1-75-1,-25 0 1,0 100-1,0-25-15,-25 25 32,-24 74-17,49-199 1,-50 100 0,25-124-1,1-25 1,24-75-1</inkml:trace>
  <inkml:trace contextRef="#ctx0" brushRef="#br0" timeOffset="89240.88">19151 10196 0,'0'0'0,"0"-25"0,25 0 16,0 25 15,24 0-15,1 25 0,-25-50-16,24 25 15,1-49 1,-25-1-1,-1 0 1,-48 26 0,-76 24-1,-24 74 1,50 25 0,49-24-1,-24 49-15,73-25 16,26-25 15,74-49-15,0-25-1,25-49 1,-25-76 0</inkml:trace>
  <inkml:trace contextRef="#ctx0" brushRef="#br0" timeOffset="89741.56">19647 9576 0,'0'0'0,"-25"-50"31,25 25-31,50-24 16,0 49-1,24 0 17,-24 49-17,-50 1 1,-50 49 0,25-25-1,0-49 1,75-50-1,0-49 1,49-50 0,-50 50-1,-49 49 1,25 25 15,-74 25-31,24 24 16,25 26 15,0-1-15,49 0-1,26-24 1,-26-50-16,51-25 16</inkml:trace>
  <inkml:trace contextRef="#ctx0" brushRef="#br0" timeOffset="89906.42">20664 9501 0,'0'0'0,"25"0"16,-25-49-1,25 49 1,0 24 0,-1-24-1</inkml:trace>
  <inkml:trace contextRef="#ctx0" brushRef="#br0" timeOffset="91189.82">2233 10369 0,'0'0'0,"24"-24"0,-24-1 16,25 0-1,-50 75 17,25 49-17,50-25 1,24-24 0,-24-50-1,49-25 1,-24-49-1,-26-1 1,-24 1 0,-25 49-1,0 50 17,25 74-17,25 75 1,-26-50-16,1-25 15,25 149 1,-25-173-16,-25 24 16,0 25-1,-50-75 1,0-73 0,1-51-16,-1-98 15,25 24 1,1 49-1,24 51 1</inkml:trace>
  <inkml:trace contextRef="#ctx0" brushRef="#br0" timeOffset="91694.49">3250 10915 0,'25'25'15,"-50"-50"-15,50 75 0,-25-25 16,0-1-16,0 51 16,-25-25-1,25-1-15,0 100 16,25-25 0,-25 0 15,0-50-16,0-49 1,0-50 15,-25-99-15,0-24 0,50 48-16,-25-48 15,25-1 1,24 49-1,-24 51 1,25 24 0,-26 25-1,1 25 1,-25 99 0,-25 0-1,-24 0 16,-50 0-15,24-99 0</inkml:trace>
  <inkml:trace contextRef="#ctx0" brushRef="#br0" timeOffset="91989.08">3349 9749 0,'0'0'0,"25"0"15,-25-25 16,-25 75-31,25-25 16,-25 99 0,0-25-1,1-24 1</inkml:trace>
  <inkml:trace contextRef="#ctx0" brushRef="#br0" timeOffset="92158.25">3523 9700 0,'0'0'0,"24"0"15,-24 24 1,-24 1-16,-1 75 31,0-26-15,25 0-16</inkml:trace>
  <inkml:trace contextRef="#ctx0" brushRef="#br0" timeOffset="97957.89">2481 12354 0,'0'0'16,"0"-25"-1,0 50 32,0 0-31,0 0-16,25 24 15,-1-24-15,26 25 16,24-25 0,1-25-1,-1-75 1,-49 25 15,0 1-15,0 24-1,-25 0-15,0 100 32,0 24-17,0 25 1,0 25-1,0 24 1,0-24 0,0-25-1,-25-24 1,0-51-16,0-49 16,0 25-1,-49-50 16,0-74-15,24 25 0,50-1-1</inkml:trace>
  <inkml:trace contextRef="#ctx0" brushRef="#br0" timeOffset="98556.86">3101 13272 0,'0'25'47,"0"0"-32,0-1-15,0 1 16,0 0 0,-25 74-1,25 0 1,-25 1 0,25-1-1,0-25 1,0-98 15,25-1-15,-25-50-16,0-74 15,0 1 1,0 24 0,25 24-1,0 51 1,24 24 15,1 0-15,0 25-1,-1 25 1,-49 74 0,-25 0-1,-24-24 1,24-26-16,-50-24 15,51-25-15</inkml:trace>
  <inkml:trace contextRef="#ctx0" brushRef="#br0" timeOffset="98973.81">3423 12230 0,'0'-25'31,"0"50"1,0 0-17,-24 24-15,24 1 16,-25 0-16,0 24 15,0-49 1,25 0 0</inkml:trace>
  <inkml:trace contextRef="#ctx0" brushRef="#br0" timeOffset="99215.78">3572 12255 0,'0'-25'16,"0"50"-16,0-25 31,0 25-15,-25-1-16,1 51 15,-1-1 16,0 1-15,0-50 0,25-1-1</inkml:trace>
  <inkml:trace contextRef="#ctx0" brushRef="#br0" timeOffset="99474.88">3746 12230 0,'0'0'0,"25"0"47,-50 25-47,25 0 16,-25 24-1,0 26 1,25-26-16,-25-24 16,25 50-1,-24-51-15</inkml:trace>
  <inkml:trace contextRef="#ctx0" brushRef="#br0" timeOffset="99990.34">4564 13222 0,'-24'0'15,"48"0"-15,-73 0 16,74 0 78,24 0-94,1 0 15,0 0-15,-1 0 16,50-24 0,-24 24-1</inkml:trace>
  <inkml:trace contextRef="#ctx0" brushRef="#br0" timeOffset="100240.86">4564 13495 0,'-24'25'16,"-1"-25"15,50 25-15,24-25-1,1 0 1,74-25 0,-25 25-1,-24 0 1</inkml:trace>
  <inkml:trace contextRef="#ctx0" brushRef="#br0" timeOffset="103374.65">6276 13322 0,'-25'0'16,"-24"0"15,98-25 63,1 25-79,0 0-15,-1 0 16,26-25-1,24 25 1,-25-25 0,-49 25-1,-50 0 17,0 0-17,-49 0 1,0 25-1,24-25 1,25 0 15,50 0-15,0 0-16,24-25 16</inkml:trace>
  <inkml:trace contextRef="#ctx0" brushRef="#br0" timeOffset="103957.41">7095 13024 0,'-25'0'16,"25"-25"15,0 0-15,25 25-1,0-25 1,74 1 0,0 24-1,-74 0-15,24 24 16,-24 26 0,-50 74-1,-49 25 1,-25-25-1,49-50 1,25-24 0,1-50-1,98-25 17,25-24-17,25 24 1,50-25 15,-124 25-15,-1 25-16</inkml:trace>
  <inkml:trace contextRef="#ctx0" brushRef="#br0" timeOffset="104757.75">8013 13123 0,'0'0'0,"0"-25"0,0 0 16,0 1 0,0-1-1,0 0 1,0 99 0,24 1-1,-24-1 1,25 26 15,-25-51-15,0 1-1,0-25 17,0-50-17,-25-25 1,1-24-1,24-1 1,0-24 0,0 74-16,0-74 15,24 25 1,26 24 0,-25-24-1,24 49 16,1 0-15,-25 50 0,-25 49-1,0 50 1,0-25 0,-25-49-1,25-25-15,50-25 16,-25-25-1,74 25 1,-50 0 0,1 25-1,-25 0 1,0 24 0,-25-24-1,0 25 1,-50-1 15,-24-24-15,24-25-1,-24 0 1,24 0 0,50-25-1</inkml:trace>
  <inkml:trace contextRef="#ctx0" brushRef="#br0" timeOffset="106274.28">9352 12850 0,'0'0'0,"0"-25"16,25 1 0,-25-1-16,-25 0 15,0 25 1,1 0-1,-51 25 1,-24 49 0,49 50-1,50-25 1,50-74-16,148 50 16,-24-50-1,-100-1 1,-74 1 15,-24 0-15,-76 25-1,1-26 1,25-24 0,74-24-1,25-1-15</inkml:trace>
  <inkml:trace contextRef="#ctx0" brushRef="#br0" timeOffset="106507.67">9873 12974 0,'0'0'0,"25"0"0,-25-25 16,0 75 30,0-25-30,0 49 0,25 26-1,-25-51 1,0-24 0</inkml:trace>
  <inkml:trace contextRef="#ctx0" brushRef="#br0" timeOffset="106640.42">9972 12875 0,'0'0'0,"25"-25"15,-50 0-15,25 1 16,0-1 15</inkml:trace>
  <inkml:trace contextRef="#ctx0" brushRef="#br0" timeOffset="106990.95">10270 13098 0,'0'0'0,"25"25"0,-25 0 16,0 0-1,-25 24 1,25-24-1,0 0 1,0-50 0,25-24-1,49-1 1,1 0 0,-26 50-1,-24 0 16,0 25-31,0 50 16,-25 24 0,25-25-1,-25-24 1,0-25 0</inkml:trace>
  <inkml:trace contextRef="#ctx0" brushRef="#br0" timeOffset="107474.54">10816 13222 0,'0'0'0,"25"-74"16,-25 24-1,74-24 1,-24 74 0,-1 0-1,1 25 16,-25 74-15,-25 0 0,0 0-1,0-49 1,0-75 15,25-49-15,49-75-1,-24 0 1,-26 75-16,1-1 16,0 50-1,-25 1 1,-50 73 0,1 75-1,49 0 16,25 0-15,49 0 0,50-49-1,25-75-15</inkml:trace>
  <inkml:trace contextRef="#ctx0" brushRef="#br0" timeOffset="107790.16">12279 13098 0,'-49'-25'16,"24"25"-1,25-24 1,25 24 0,74-25-1,0 0 1,1 0 0,-76 25-1</inkml:trace>
  <inkml:trace contextRef="#ctx0" brushRef="#br0" timeOffset="108274.89">13172 12751 0,'-24'-50'31,"24"26"-15,24 24 0,1 24-16,25-24 15,-25 25-15,49 25 16,-49 49 0,-99 25-1,-26 0 16,26-25-15,74-74 0,25 0-1,74-75 1,25 26 0,25-26-1,-100 25-15</inkml:trace>
  <inkml:trace contextRef="#ctx0" brushRef="#br0" timeOffset="108726.86">13842 12850 0,'0'0'0,"0"-25"0,25 25 16,-25 25 15,-25 25 0,25 74-15,-49-50 0,24-24-1,0-25 1,50-75 0,24-74-1,51-50 1,-51 26-1,-24 73 1,0 50 0,0 25 15,0 25-31,-1 50 16,1 24 15,-25-25-31,25 25 15,0-49 1,-25 0 0,0-26-1</inkml:trace>
  <inkml:trace contextRef="#ctx0" brushRef="#br0" timeOffset="108907.57">13966 13024 0,'0'0'0,"-49"0"16,24-25 0,75 0 31,-1 0-47,75 1 15,-49 24 1</inkml:trace>
  <inkml:trace contextRef="#ctx0" brushRef="#br0" timeOffset="109458.96">14735 12478 0,'0'0'0,"0"-25"47,-24 50-31,-26 0-16,-25 74 15,1 0 1,49 25 0,75-49 15,49-50-16,50-1 1,25-48 0,-125-1-16</inkml:trace>
  <inkml:trace contextRef="#ctx0" brushRef="#br0" timeOffset="109742.01">15182 12726 0,'0'-25'0,"0"1"15,0-1 1,0 99-16,0-173 0,-50 124 31,25-25-31,1 49 16,-26 51-1,50-26 1,25 0 0,24-74-1,26 0 1,-1-24 15,-49-51-15,-25 1-1,0 49-15,-25-25 16,0 26 0</inkml:trace>
  <inkml:trace contextRef="#ctx0" brushRef="#br0" timeOffset="110057.6">15604 12503 0,'0'0'0,"24"0"0,-24-25 15,-49 25 17,24 25-32,0 25 15,0 24 16,25-49-31,25 74 16,50-49 0,-1-1-1,-49-24 1,-25 0 0,-25 24-1,-49-24 1,-1 0-1</inkml:trace>
  <inkml:trace contextRef="#ctx0" brushRef="#br0" timeOffset="110508">15901 12677 0,'0'0'0,"50"-25"0,-1 0 31,-24 0-15,50 0 0,-26 75-1,-24 24 1,-25 26 0,-49-1-1,49-50 1,-25-49-1,50-49 1,49-50 0,-24-25-1,-1 49 1,-74 100 31,25 0-32,-24 49 1,48 25 0,26-24-1,24-26 1,1-24 0,-26-25-16</inkml:trace>
  <inkml:trace contextRef="#ctx0" brushRef="#br0" timeOffset="110941.62">16621 12106 0,'0'0'0,"-25"-50"15,25 26 1,25-1 15,-1 25-15,101 0-1,-51 25 1,-49-1 0,0 51-1,-1 24 1,-24 0-1,0 25 1,25 0 0,0 0-1,-25 0 1,0-24 0,0-26-1,-74 75 16,24-99-15,-49-1 0</inkml:trace>
  <inkml:trace contextRef="#ctx0" brushRef="#br0" timeOffset="111992.33">6028 12701 0,'0'0'0,"0"-24"31,-25 24-16,0 0 1,1 0-16,-26 24 16,0 1-1,50 0 1,-24-25 15,24 25-15,0 24-1,0 51 1,0 24 0,24 0-1,-24 25 1,0-1 0,0-73-1,0 24 1,0-25-16,0 75 15,25-49 1,25-51 0,-25 1-1,24-25 1,26-25 0</inkml:trace>
  <inkml:trace contextRef="#ctx0" brushRef="#br0" timeOffset="113059.41">17464 12577 0,'50'0'78,"-25"25"-78,24-50 15,50 1 1,-24-1 0,-75 0-1,0 0-15,-25-25 16,-74 50 15,0 50-15,24 25-1,1 24 1,49 0 0,25 0-1,49-24 1,51-51 0,24-24-1,0-24 1,-50-1-1,-24-25-15</inkml:trace>
  <inkml:trace contextRef="#ctx0" brushRef="#br0" timeOffset="113508.42">17960 12007 0,'0'0'0,"0"-50"16,25 50-1,25-25 1,24 25 0,-24 25-1,-25 0-15,-25 25 16,-50 98-1,25-98 1,0-25 0,75-75 15,0-49-15,24 0-1,-24 0 16,-75 123-15,25 1 0,0 25-1,-25 49 1,25 25 0,0-74-16,25 49 15</inkml:trace>
  <inkml:trace contextRef="#ctx0" brushRef="#br0" timeOffset="113875.61">18704 12602 0,'0'0'16,"-24"25"-16,-1-25 15,50 0 32,-1 0-47,26 0 16,49-25-1,25 0 1,-24 1 0,-51 24-1,-24-25 1,-25 0 0</inkml:trace>
  <inkml:trace contextRef="#ctx0" brushRef="#br0" timeOffset="114093.35">18928 12453 0,'0'0'0,"-25"0"31,25 25-15,0 0-1,0 49 1,0 26-1,0-1 1,-50 25 0,50-75-16,-49 51 15</inkml:trace>
  <inkml:trace contextRef="#ctx0" brushRef="#br0" timeOffset="114991.94">19746 11709 0,'0'0'0,"25"0"0,-25-25 32,25 25-17,-50 0-15,-74 0 31,0 25-15,74-25-16,25 25 16,-25-25-1,0 0 1,25 25 15,-25 24-15,50 26-1,0-1 1,0 75 0,0 25-1,-1 24 1,-24-74 0,0 124-1,0-25 1,0-49-1,25-50 1,-25-74 0,75-50-1,49-75 1,-75 51-16</inkml:trace>
  <inkml:trace contextRef="#ctx0" brushRef="#br0" timeOffset="115393.51">20143 12404 0,'0'0'15,"0"-50"-15,25 25 16,0-24-1,0 49 1,24-25 0,26 74-1,-26 26 1,-49 24 0,-24 25-1,-76 25 1,51-75-1,24-49 1,50 0 0,74-50-1,50-24 1,-25-1 0,0 0-1</inkml:trace>
  <inkml:trace contextRef="#ctx0" brushRef="#br0" timeOffset="116076.27">20863 12453 0,'0'-49'32,"24"49"-32,-24-25 15,25 50 16,-25 24-31,25 1 16,0 49 0,0 25-1,-25-49 1,24-26 15,-24-24-15,0 0-1,0-50-15,25-49 16,-50-26 0,25-48-1,0-1 1,-24 49 0,24 26-1,24 24 1,51 1-1,-25 24 1,49 75 15,-99 49-15,-25-25-16,-49 75 16,74-50 15,74-49-16,50-50 1,-25 25 0,-74 24-1,-50 1 1,-49 24 0,24-24-1,25-25-15,1 0 16,-76-1-1,76-24-15,-1 0 16</inkml:trace>
  <inkml:trace contextRef="#ctx0" brushRef="#br0" timeOffset="116475.81">22227 12205 0,'0'0'0,"25"0"15,-25-25-15,-25 1 47,0 73-47,-24 26 16,-1 49 15,25 0-31,25-50 31,50 1-15,49-51 0,25-24-1,0-24-15</inkml:trace>
  <inkml:trace contextRef="#ctx0" brushRef="#br0" timeOffset="116791.83">22674 12379 0,'0'0'0,"24"-50"0,-48 25 47,-1 50-47,-25 50 16,1 24 0,24 25-1,0-50 16,50-24-15,0-50-16,74 0 16,-25-25-1,-74-24 1,-25-26 0,1-24-1,24 49 1,0 1-16</inkml:trace>
  <inkml:trace contextRef="#ctx0" brushRef="#br0" timeOffset="117076.19">23046 12205 0,'0'0'0,"0"-25"15,0 1 1,24 48 15,-24 26-31,25 0 16,25 24-1,24 25 1,-49-49 0,-25 0-1,-25-1 1,-24-24-1,-1 0 1,0-25 0</inkml:trace>
  <inkml:trace contextRef="#ctx0" brushRef="#br0" timeOffset="117541.85">23319 12180 0,'0'0'0,"24"-24"16,26-26 0,0 25-1,-1 25 1,1 25 0,-1 25-1,-24 49 1,-50-25-1,25-49-15,-24 25 16,24-26 15,24-48-15,1-26 0,0-74-1,25 0 16,-1 50-15,-49 98 15,0 1-15,25 74 0,-25-49-16,0 74 15,0-50 1,50 1-1</inkml:trace>
  <inkml:trace contextRef="#ctx0" brushRef="#br0" timeOffset="118694.67">24956 12255 0,'-25'0'31,"0"0"-31,0 0 16,1 0 15,-1 0-16,74-25 17,1 25-17,0-25-15,74-24 16,-25 24 0,-74 25 15,-50 0-16,0 25 1,-25-25-16,26 0 16</inkml:trace>
  <inkml:trace contextRef="#ctx0" brushRef="#br0" timeOffset="119059.4">25402 11957 0,'0'0'0,"25"-49"31,0 49-31,0-25 0,0 25 16,99 25 15,-75 24-15,-24 50-1,-75 25 1,-24-24 0,0-1-1,49-50 1,50-49 0,74 0-1,50-49 1,-25-1-1,-25-49 1</inkml:trace>
  <inkml:trace contextRef="#ctx0" brushRef="#br0" timeOffset="119526.46">26246 11957 0,'0'0'0,"25"-25"15,-25 50 16,0 0-15,-25 25 0,0 49-1,0 0 1,0-25 0,25-49 15,0-50-31,25-49 15,25-75 1,24-24 0,1 49-1,-51 49 1,1 75 0,-25-25-1,25 75 16,25 49-15,-26 0 0,1 25-1,-25-74-15,25 49 16,-25-49 0,0-25-1,25-1 1</inkml:trace>
  <inkml:trace contextRef="#ctx0" brushRef="#br0" timeOffset="119709.13">26469 12230 0,'0'0'0,"-74"-50"31,49 50-31,25-24 31,0-1-31,99 0 16,0 0 0,50 0-1</inkml:trace>
  <inkml:trace contextRef="#ctx0" brushRef="#br0" timeOffset="120325.67">27164 11659 0,'0'0'0,"0"-49"31,-25 49-15,0 0-16,0 0 0,-24 49 31,49 26-16,0 24 1,49-24 0,26-26-1,-1-24 1,0 0 0,-74 24-1,0-24 1,-24 25-1,-26-25 1,0-25 0,50-25-1,75-50 1,24 1 0,-25 24 15,1 1-16,-50 49 1,0 0 0,-1 0-1,1 25 1,0 49 0,-25 0-1,0 1 1,0-1-1,-25-74 17</inkml:trace>
  <inkml:trace contextRef="#ctx0" brushRef="#br0" timeOffset="120458.06">27585 11808 0,'0'0'15,"0"-49"1,0-1 0</inkml:trace>
  <inkml:trace contextRef="#ctx0" brushRef="#br0" timeOffset="120825.65">27809 11784 0,'0'0'0,"0"24"0,24 1 15,-24 0 1,25 0 0,0 24-1,-25 1 1,0 0 0,-25-26 15,75-73 0,-25-1-31,49-24 16,-24 49-1,-1 0 1,-24 25 0,25 50-1,-25 49 1,-25-25-1,-25 1 1,25-50 0</inkml:trace>
  <inkml:trace contextRef="#ctx0" brushRef="#br0" timeOffset="121276.05">28354 11858 0,'50'-25'0,"-25"0"16,0-49 0,24 49-1,1 25 1,-25 50 0,-1 24-1,-73 25 1,24-49-1,25-25 1,25-50 15,-25 0-31,49-74 16,1 0 15,-25 24-15,-25 100 15,0 25-15,0 49-1,25 0 1,24-49 0,26-1-1,-26-49-15</inkml:trace>
  <inkml:trace contextRef="#ctx0" brushRef="#br0" timeOffset="121726.57">28900 11337 0,'0'0'0,"-25"-74"15,25 49 1,25 0 0,74 0-1,25 0 1,-74 1-16,49 24 16,-49 24-1,-1 1 1,1 50-1,-25 24 1,0 0 0,-1 50-1,1 0 1,0 49 0,0-24 15,-25-25-16,-25-1 1,-25-98 0,-24-25-1,24-50 1</inkml:trace>
  <inkml:trace contextRef="#ctx0" brushRef="#br0" timeOffset="122409.23">30165 11659 0,'-25'0'16,"1"0"-16,-1 0 15,74 25 32,-24-25-47,74 0 31,1 0-15,-51-49 0,-24-1-1,-25 0 1,-25 26 0,-74 24-1,-25 24 1,99 26-16,-49 49 15,49 1 1,25 24 0,25-25-1,74-50 1,50-49 15,0 0-15,-25-49-16</inkml:trace>
  <inkml:trace contextRef="#ctx0" brushRef="#br0" timeOffset="122941.9">30686 11014 0,'0'0'16,"0"-74"0,25 74-1,25-25 1,-26 25-16,51 25 16,-50 49 15,-25 1-16,-50 24 1,25-74-16,-24 49 16,98-74 15,-24-24-15,25-51-1,24-24 1,-24-25-1,-25 74 1,-50 75 31,25 0-47,0 149 31,25-50-15,49-25-1,0-25 1,-49-74 0</inkml:trace>
  <inkml:trace contextRef="#ctx0" brushRef="#br0" timeOffset="124092.34">4788 15381 0,'0'0'0,"-25"0"16,25-25-1,25 25 32,0 0-47,24 0 16,1-25-16,24 25 15,25-25 1,-49 0 0</inkml:trace>
  <inkml:trace contextRef="#ctx0" brushRef="#br0" timeOffset="124276.01">4713 15678 0,'-24'25'31,"73"-25"-31,-24 0 16,124-50 0,24 1-1,-73 49-15</inkml:trace>
  <inkml:trace contextRef="#ctx0" brushRef="#br0" timeOffset="125276.46">6896 14810 0,'25'0'0,"-25"-25"32,-25 25-17,1 0 1,-26 0-16,0 0 16,1 25-16,24-25 0,-50 0 31,51 0 0,24 25 32,0 0-48,0-1-15,24 26 16,-24 0-16,0-1 15,25 51 1,-25 48 0,25-73-16,-25 123 15,0 1 1,0 24 15,0-25-15,-25-74-1,25-74 1,0-25 0,25 0-1,25-50 1,49 0 0,25-25-1,0 26 1</inkml:trace>
  <inkml:trace contextRef="#ctx0" brushRef="#br0" timeOffset="127596.78">7641 15529 0,'-25'0'63,"50"0"-1,-1 0-46,1 0-16,25 0 16,-1-24-16,-24 24 15,50 0 1,-51-25 15,1 25-15</inkml:trace>
  <inkml:trace contextRef="#ctx0" brushRef="#br0" timeOffset="128558.46">8335 15331 0,'0'-25'63,"0"0"-32,25 25-31,0-24 16,0 24-16,49-25 15,0 50 1,-49 24 0,0 50 15,-50 1-16,-24 24 1,-1-50 0,50-49-1,0 0 1,50-50 0,74 0-1,-25 0 1,0-24-1,-49 24 1</inkml:trace>
  <inkml:trace contextRef="#ctx0" brushRef="#br0" timeOffset="129310.34">9253 15281 0,'0'0'0,"0"-24"47,-25 48-47,25 1 16,0 74 0,0 1-1,0 24 1,0-50-1,0-49 1,0-50 31,25 0-47,0-74 16,-25 0 15,25 0-16,-25 24 1,0 1 0,24-1-1,26 51 1,0-26 0,24 50-1,-49 25 1,0 49-1,-75 50 1,25-25 0,0-74-16,25 25 15,75-75 17,49 25-1,-50-25-16,1 50 1,-26-25 0,-24 25-1,-25 24 1,0-24 0,-49 50-1,-26-26 1,26-24-16,-26 0 15,50-25 1</inkml:trace>
  <inkml:trace contextRef="#ctx0" brushRef="#br0" timeOffset="129642.27">10270 15356 0,'0'25'47,"50"-25"-31,-25 0-1,-1 0 1,26-25-16,49 25 16,0-25-1,-49 0 1</inkml:trace>
  <inkml:trace contextRef="#ctx0" brushRef="#br0" timeOffset="130192.43">10965 15058 0,'0'-25'15,"24"25"1,1-25-16,0 25 16,50-24-1,-1 24 1,0 49-1,-49 1 1,-50 49 0,1-49-16,-26 49 15,50-74 17,0 0-32,74-25 31,50-25-16,0 0 1,-49 25-16</inkml:trace>
  <inkml:trace contextRef="#ctx0" brushRef="#br0" timeOffset="130676.31">11932 15108 0,'25'0'0,"-50"0"0,50-25 16,-25 50 15,-25 24-15,25 26-1,-25-1 1,25-49 0,0 0 15,-24-50-16,48-25 1,1 1 0,74-175-1,-49 100 1,0 50 0,-50 49-1,24 50 16,-24 0-15,25 24-16,0 75 16,0 25-1,-25-49 1,25-26 0,-1-49 15,1-25-16</inkml:trace>
  <inkml:trace contextRef="#ctx0" brushRef="#br0" timeOffset="130892.71">11957 15281 0,'0'0'15,"-50"-24"1,50-1 0,25 0-16,25 0 31,-1 25-31,75-25 16,-49 1-1,-26 24-15</inkml:trace>
  <inkml:trace contextRef="#ctx0" brushRef="#br0" timeOffset="131293.93">12552 14760 0,'0'0'0,"0"-49"16,25 49-1,-25-25 1,25 25-16,25 25 16,24 24-1,-24 26 1,-1-1 15,-24 25-15,0-24-1,24 49 1,-49-74 0,0 24-1,-24 50 1,-26-74 0,50-26-1,-25-24-15,-49 50 16,-1-25-1</inkml:trace>
  <inkml:trace contextRef="#ctx0" brushRef="#br0" timeOffset="132175.99">7591 15133 0,'-25'0'0,"25"-25"16,-25 25 15,1 0-15,24 25-16,-25-1 15,-25 51 1,0 49-1,26-50-15,-1 100 32,0-1-17,75-24-15,-1-25 16,1-49 15,24-50-15,-24-1-1,0 1-15</inkml:trace>
  <inkml:trace contextRef="#ctx0" brushRef="#br0" timeOffset="133459.66">13545 14711 0,'24'-25'15,"-48"50"-15,48-75 16,-48 50 15,-1 25-31,0 25 16,0-26-16,-49 100 15,74-24 1,74-26 0,75-24-1,-25-25 1,-74-1 15,-50 1-15,-25 25-1,-25-1 1,1-24-16,24 0 16,-50 0-1,26-50 1,74-49 0,74-1-1,25-24 1,-25 24-1,-74 51 1,0-1 0,0 74 31,-25-24-47,0 25 15,-25 24 1,25 1-1,0-26 1,0-24-16</inkml:trace>
  <inkml:trace contextRef="#ctx0" brushRef="#br0" timeOffset="133605.6">13966 14835 0,'0'0'0,"0"-75"31,0 51-15</inkml:trace>
  <inkml:trace contextRef="#ctx0" brushRef="#br0" timeOffset="133960.06">14165 14984 0,'0'24'15,"0"-48"-15,0 73 0,0-24 16,-25 50 0,25-51-1,0 1 1,25-25-1,0-25 1,-1 1-16,26-51 16,0 1 15,-26 74-15,1 24-1,0 26 1,0 25-1,0-1 1,-25-49 0</inkml:trace>
  <inkml:trace contextRef="#ctx0" brushRef="#br0" timeOffset="134409.07">14686 14984 0,'0'0'0,"25"-25"0,-1 0 16,26-25 0,24 50-1,-24 0 1,-25 75 15,-50 49-15,-25-50-1,26 1 1,-1-75 0,149-124 15,-75 49-15,1 1-16,24-75 15,-49 75 1,-25 49-1,0 99 17,-25 25-17,25 25 1,50-24 0,74-26 15,-74-49-31</inkml:trace>
  <inkml:trace contextRef="#ctx0" brushRef="#br0" timeOffset="134926.48">16521 14860 0,'-24'0'16,"-1"0"15,50 0 32,24 0-63,1-25 15,24 25-15,-24-25 16,24 25-16,-24-25 15,49 25 1,-49 0 15,-25 0 1</inkml:trace>
  <inkml:trace contextRef="#ctx0" brushRef="#br0" timeOffset="135726.44">16645 14512 0,'0'-24'78,"25"48"-78,-25 1 15,0 0-15,50 49 16,-25 26 15,0-26-31,-1 25 16,-24 0-1,25-49 1,25 0 0,-25-50-1,24 0-15</inkml:trace>
  <inkml:trace contextRef="#ctx0" brushRef="#br0" timeOffset="136193.97">18233 14314 0,'0'0'0,"-25"-25"31,1 25-15,-1 50 0,0-26-1,25 26-15,-25 74 16,50 25-1,0 25 1,49-26 15,25-23-15,1-26-16,-1-74 16,-50-1 15,-24-24-16,0-24 1</inkml:trace>
  <inkml:trace contextRef="#ctx0" brushRef="#br0" timeOffset="136992.88">19002 14736 0,'0'-25'15,"0"0"1,-25 25 0,50-25 30,50 25-30,49-25 0,0 1-1,-50-1 1,-49 25-16</inkml:trace>
  <inkml:trace contextRef="#ctx0" brushRef="#br0" timeOffset="137392.82">19449 14537 0,'0'-49'16,"24"49"0,1-25-1,50 0 1,24 25-1,-25 25 1,-49 24 0,0 51-1,-75-1 1,26 0 0,-51-25-1,75-49-15,0 0 16,-25-25-1,75-25 1,49 0 0,25-24-1,-25-1 1,-24 25 15,-50 1-31</inkml:trace>
  <inkml:trace contextRef="#ctx0" brushRef="#br0" timeOffset="137925.92">20292 14562 0,'0'0'16,"25"0"-16,-25-25 16,25 0-1,-50 75 16,25 49-15,-25 25 0,25-25-1,0-49 1,0-25 15,0-50-15,25 0-1,-25-24-15,0-100 16,74-50 0,1 26-1,-50 98 1,-1 50 0,1 1-1,0 24 1,25 74-1,-1 25 1,1 50 0,-25-50-1,24 75 1,-24-124 15,0-1-15</inkml:trace>
  <inkml:trace contextRef="#ctx0" brushRef="#br0" timeOffset="138126.71">20540 14711 0,'0'0'0,"-49"-25"31,49 0-15,74 0-1,75 1 1,-50 24 0</inkml:trace>
  <inkml:trace contextRef="#ctx0" brushRef="#br0" timeOffset="138343.54">21359 14512 0,'25'0'47,"-1"0"-47,26 0 16,0 0-16,98-24 15,-23-1 1,-51 25 0,-49 0-1</inkml:trace>
  <inkml:trace contextRef="#ctx0" brushRef="#br0" timeOffset="138627.29">21607 14363 0,'0'0'0,"-25"-24"15,0-1 1,25 74 31,25-24-32,-25 25-15,50 74 16,-1-25 0,-24 0-1,0-24 1,-25-26 0</inkml:trace>
  <inkml:trace contextRef="#ctx0" brushRef="#br0" timeOffset="138977.76">22053 14388 0,'0'-49'16,"0"98"-16,25-123 15,0 49-15,25 0 16,-26 25-1,26 25 1,-25 0 0,0 74-16,-25-49 15,0-1-15,0 51 32,-50-26-17,25-49 1,100-25 15,-26-25-31,1 25 16,74-74-1,-25 24 1</inkml:trace>
  <inkml:trace contextRef="#ctx0" brushRef="#br0" timeOffset="139743.6">22847 14215 0,'0'0'0,"0"-50"16,-25 25-1,25 75 17,-24-25-17,24 24 1,0 50-1,0-24-15,0-25 16,0 49 0,-25-50-1,50-73 32,-50-1-31,25-25-16,0-74 15,25 25 1,-25 0 15,0 49-31,0 0 16,0 26 15,0-1-15,24 0-1,1 25-15,0 0 16,25 0-16,-1 25 16,-24 0-1,0 49 1,-75 25 0,1-49-1,49-25 1,24-1-1,76-24 1,24 0 0,-25 0-1,0 25 17,-74 0-17,-50 50 1,-49-26-1,-50 1 1,0-1 0,49-24-1,50-25 1,50-25 0</inkml:trace>
  <inkml:trace contextRef="#ctx0" brushRef="#br0" timeOffset="140143.68">23517 13917 0,'0'0'0,"0"-25"15,0 0 1,25 25 15,0 25-31,24 0 16,75 49-1,-25 26 1,-24 24 0,-50-25-1,24 25 1,-73 0-1,-1-50-15,-25 26 16,0-26 0,26-49-1,-1 0 17,0-1-17,-25-48-15</inkml:trace>
  <inkml:trace contextRef="#ctx0" brushRef="#br0" timeOffset="140893.7">24633 14041 0,'0'0'0,"0"-25"16,-24 50 31,-1 25-32,0-1-15,0 1 16,0 49 0,75 50 15,74-124-15,0-25-1,-50-25-15</inkml:trace>
  <inkml:trace contextRef="#ctx0" brushRef="#br0" timeOffset="141198.41">25154 14140 0,'0'0'0,"0"-25"16,-49 1 0,-26 73 15,50 26-16,1 49 1,48-50 0,1-24-1,50-25 1,-26-50 15,1 0-15,-50 0-16,25 0 15,-75-74 1,0 0 0</inkml:trace>
  <inkml:trace contextRef="#ctx0" brushRef="#br0" timeOffset="141511.79">25452 13991 0,'0'-24'16,"0"48"-16,-25-48 15,0 24-15,1 24 16,24 1 0,-25 25-16,50 49 15,24-74 1,-24 24-16,49 1 15,26-25-15,-26 24 16,25 26 0,-99-50-1,-74 0 1,-50 24 0,74-49-1</inkml:trace>
  <inkml:trace contextRef="#ctx0" brushRef="#br0" timeOffset="141976.56">25998 14115 0,'0'0'0,"99"-74"31,-74 74-31,0-25 16,24 25-1,-24 0-15,49 25 16,-24 49 0,-50 26-1,-25-1 1,0-25 0,25-49-1,-24 0 1,73-100-1,1-24 1,-1-25 0,-24 0-1,-25 99 1,-25 25 15,25 75-15,0 24-1,25 25 1,50-25 0,49-49-1,-25-50 1</inkml:trace>
  <inkml:trace contextRef="#ctx0" brushRef="#br0" timeOffset="142443.85">26916 13421 0,'0'0'16,"-25"-25"-16,25 0 15,25 0 1,24 25-1,50 0 1,-24 0 0,-26 0-1,-24 25 1,0 50 0,0 24-1,0-25-15,-1 75 16,51 25-1,-1-1 1,26 1 0,-51 0-1,-24-1 1,-25-49 15,-74-49-15,-75-26-1,25-24 1,49-50-16</inkml:trace>
  <inkml:trace contextRef="#ctx0" brushRef="#br0" timeOffset="142960.04">28330 14041 0,'0'0'0,"0"-25"16,24 25-1,1 0 16,0 0-31,25 25 16,49-25 0,25-25-1,-25 0 1,-74-24 0,-25-26-1,-50 51 1,-24-1-1,-25 74 1,24 26 0,1 24-1,74-25-15,-25 50 16,75 25 15,24-74-15,50-26-1,25-49 1,-50-24 0,-24-51-1</inkml:trace>
  <inkml:trace contextRef="#ctx0" brushRef="#br0" timeOffset="143510.17">29074 13520 0,'0'0'0,"0"-50"16,0 26-16,0-1 31,49 0-15,1 25-1,24 50 1,-49-1 0,0 26-1,-50-1 1,-24-24 0,49-26-16,-25 1 15,50-50 32,-1 1-47,26-76 16,0 1-1,-1 0 1,-24 74 15,0 25-15,-50 25-1,25 0 1,25 49 0,-25-24-16,25 24 15,49 1 1,-24-26 0,-1-49-16</inkml:trace>
  <inkml:trace contextRef="#ctx0" brushRef="#br0" timeOffset="143692.48">30190 13520 0,'0'0'0,"25"0"63,0 0-63,-25 25 15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2T05:01:10.68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2803 2357 0,'0'-25'32,"0"0"15,-25 25-32,50 0 63,0 0-78,25-25 16,-1 25 0,1-25-16,24 25 15,25-24 1,-24 24-1,-50 0 17,-50 0-17,0 24-15,-25-24 16,-49 0 0,50 25-16,-26 0 15,50-25 1,1 0-1,-1 0 1,99-25 0,50 25 15,0-25-15,-49 1-1,-75-1 16,-25 50-15,-25-25-16</inkml:trace>
  <inkml:trace contextRef="#ctx0" brushRef="#br0" timeOffset="1391.39">4217 1737 0,'0'-25'266,"-25"25"-250,50 0 109,0 0-125,0 0 15,24-25 1,1 25 0,-25 50-1,0-1 1,-50 50-1,-25 25 1,25-74 0,-24-25-1,-50 99 1,74-99 0,0 24-1,50-49 32,49-25-31,50 25-1,-25-24 1,-24 24 0,-50 0-1,-1 0 32</inkml:trace>
  <inkml:trace contextRef="#ctx0" brushRef="#br0" timeOffset="2533.73">4937 1761 0,'-25'0'16,"25"-24"15,0 48 31,0 1-62,0 25 16,0-25-16,-25 49 31,25 0-31,0 1 32,-25-26-17,25-24 1,0-50 46,0-24-46,0 24 0,25 0-16,-25-24 15,0 24-15,25-50 16,0 1-1,-1 24 1,26-24 15,0 49-15,-50 0 0,24 25-1,1-25 1,0 75-16,0 25 15,-25 24 1,-25 0 0,25-49-1,0-26 1,25-24 15,0 0-15,24 0-16,-24 0 15,25 25 1,-26 0 15,-48 25-15,-26 24 0,0 0-1,-49-24 1,0-25-1,25 0 1,24-25 0,0-50-1,50 0 1</inkml:trace>
  <inkml:trace contextRef="#ctx0" brushRef="#br0" timeOffset="3219.3">5706 2084 0,'0'0'0,"-25"0"63,50 0-17,-1 0-46,26 0 16,-25-25-16,24 25 16,1 0-1,24 0-15,-49-25 32,0 25-1</inkml:trace>
  <inkml:trace contextRef="#ctx0" brushRef="#br0" timeOffset="3683.66">6326 1761 0,'0'0'0,"0"-24"15,25-1 17,24 25-17,26 25 1,-1 24-1,-49 1 1,0 49 0,-75 0-1,25-49-15,-24-1 16,-51 26 0,100-50-1,-24-25 1,24 24-1,74-24 1,100-49 0,-50-1 15,0 25-15,-75 25-16</inkml:trace>
  <inkml:trace contextRef="#ctx0" brushRef="#br0" timeOffset="4216.42">7268 1861 0,'0'0'0,"25"-25"16,-50 50 30,25 24-46,-24 1 16,24-1-16,-50 51 16,25-51 15,25-24-15,-25-25-1,50-25 1,0-24-1,49-75 1,1-50 0,-26 0-1,26 25 1,-75 125 0,25 24-1,-25 49 1,25 75-1,-1 0 1,1 25 0,0-50-1,0-24 17,0-26-17,-1-24 1</inkml:trace>
  <inkml:trace contextRef="#ctx0" brushRef="#br0" timeOffset="4416.42">7343 1985 0,'0'0'0,"-25"0"15,0 0 1,0 0-1,25-25 1,75 25 0,49-25-1,25 0 1</inkml:trace>
  <inkml:trace contextRef="#ctx0" brushRef="#br0" timeOffset="5134.35">8013 1340 0,'0'-25'47,"24"50"16,1-1-63,0 26 15,0-25-15,0 24 16,24 1-1,51 74 1,-1 50 0,-99-50-1,25-25 1,-50 25 0,25-25-1,-75-24 1,1-1-1,24-24 1,1-25-16,-1-1 16</inkml:trace>
  <inkml:trace contextRef="#ctx0" brushRef="#br0" timeOffset="5985.9">2902 1513 0,'0'-25'16,"0"1"46,-24 48-46,-1 26 0,-25-25-16,25 24 15,-49 51 1,24-26-16,-24 50 31,24 25-31,26 0 16,24 49 15,-25-24-15,50 24-1,-1-74 1,26 1 0,24-76-1,-24 1 1,24-50-1,-24 0-15</inkml:trace>
  <inkml:trace contextRef="#ctx0" brushRef="#br0" timeOffset="7016.97">2506 1116 0,'0'0'0,"0"-24"0,0-1 15,0 0 1,-25 25-16,-50 0 16,1 25-1,-75 24 1,-25-24 0,75 0-1,74-25 16,25 25 32,0 0-47,0-1-16,0 1 15,0 99 1,0-49-16,0 73 31,25 1-15,0 25-1,-25 0 1,25-1 0,-25 1-1,25 24 1,-25 1-1,0-25 1,0-26 0,0-48-1,0-1 1,0-25 0,0 1-1,0-26 1,24-24-1,26 0 32,-25-25-31,24 0 0,26 0-1,24-25 1,-25 0-1,1 0 1,-25 1 0,-26 24-16</inkml:trace>
  <inkml:trace contextRef="#ctx0" brushRef="#br0" timeOffset="11451.52">9451 1364 0,'25'0'32,"-50"0"-1,1 0-15,-26 0-16,0 25 15,1 0 1,-1 25-16,-24 24 15,49 25 1,50 1 0,74-26-1,0-24 1,-24-26 0,-26 26-1,-24 0 1,-50-1-1,-24 26 1,-26-26 0,1-49 15,49 0-15,25-74-1,50-50 1</inkml:trace>
  <inkml:trace contextRef="#ctx0" brushRef="#br0" timeOffset="11684.28">9724 1637 0,'25'0'31,"-25"25"-31,0 0 16,-25 49-1,25-49-15,0 50 16,-24-26 0,24 26 15,0-51-15</inkml:trace>
  <inkml:trace contextRef="#ctx0" brushRef="#br0" timeOffset="11833.8">9749 1687 0,'0'0'0,"0"-50"15,0-24 1,0 24 0</inkml:trace>
  <inkml:trace contextRef="#ctx0" brushRef="#br0" timeOffset="12201.06">10022 1737 0,'0'0'0,"-25"99"31,25-74-31,-25-1 15,1 26 1,24-25 15,49-100-15,1 26 0,-1-1-1,-24 25 1,0 25 15,0 25-31,0 50 16,-1-1 15,1 0-15,0 1-1,-25-50-15</inkml:trace>
  <inkml:trace contextRef="#ctx0" brushRef="#br0" timeOffset="12634.01">10394 1786 0,'0'0'0,"25"-74"16,25 49 0,-1 0-1,1 25 1,24 50-1,-49 74 1,-25 25 15,0-75-15,0-49 15,0-75-15,25-24-1,24-75 1,26 0 0,-50 75-1,-25 49 1,0 74 0,0 1-1,-25 49 1,25 25-1,0-49-15,74 24 16,25-49 0</inkml:trace>
  <inkml:trace contextRef="#ctx0" brushRef="#br0" timeOffset="12949.68">11734 1836 0,'0'0'0,"-25"0"31,50 0 16,24 0-31,1-25-16,0 25 15,24-25 1,50 0 0,-25 25-1</inkml:trace>
  <inkml:trace contextRef="#ctx0" brushRef="#br0" timeOffset="13234.2">11982 1612 0,'0'0'0,"0"-24"0,-25 24 15,0-25 1,0 50 15,25-1-31,25 51 16,-25 49-1,25-25 17,-25 0-17,25-24 1,-25-50-16,0-1 15</inkml:trace>
  <inkml:trace contextRef="#ctx0" brushRef="#br0" timeOffset="15635.65">13396 1290 0,'0'-50'0,"-25"50"62,25 25-62,-25 0 16,-24 49-16,24 1 15,-25 98 1,0 26 0,26-25-1,73-50 1,-24-75-16,50 26 15,24-26 1,-25-49 0</inkml:trace>
  <inkml:trace contextRef="#ctx0" brushRef="#br0" timeOffset="15901.09">13644 1786 0,'0'-25'62,"25"25"-46,-1 0-16,1 0 15,25 0-15,-1 0 16,1 0-16,25-24 16,-1-1-1</inkml:trace>
  <inkml:trace contextRef="#ctx0" brushRef="#br0" timeOffset="16251.66">14066 1563 0,'0'-25'0,"0"0"16,24 25 15,1 0-31,0 0 16,25 25-1,-26 49 1,-24 51-1,-24 23 1,-1-48 0,0-51 15,0-24-15,25 0-1,25-25 1,74-50-1,0 1 1,-49-1-16</inkml:trace>
  <inkml:trace contextRef="#ctx0" brushRef="#br0" timeOffset="16717.16">14661 1712 0,'25'0'0,"-25"-25"16,-25 75 31,25-26-47,-50 51 31,25-26-31,1 26 16,24-50-1,-25-1 1,74-98 15,1-75-15,49-25-1,-24 75 1,-50 50 0,-25 73 15,24 1-16,-24 25-15,25 49 16,0 0 0,0 1 15,0-26-15,-1-24-1</inkml:trace>
  <inkml:trace contextRef="#ctx0" brushRef="#br0" timeOffset="16917.31">14760 1836 0,'0'0'0,"-25"-25"31,1 25-31,-1 0 15,74 0 1,51-25 0,73 0 15,-74 1-31</inkml:trace>
  <inkml:trace contextRef="#ctx0" brushRef="#br0" timeOffset="17133.56">15480 1687 0,'24'0'63,"1"0"-48,25 0-15,24 0 16,25-25-1,1 25 1,-76 0 0</inkml:trace>
  <inkml:trace contextRef="#ctx0" brushRef="#br0" timeOffset="17418.11">15678 1488 0,'0'0'0,"0"-49"31,0 24-15,0 50 15,0 0-15,0 24-16,25 50 15,-25 50 1,-25-25 0,0 0 15,25-74-15</inkml:trace>
  <inkml:trace contextRef="#ctx0" brushRef="#br0" timeOffset="17801.46">16174 1513 0,'25'-25'16,"-25"1"-1,25 24 1,24 0-1,-24 0-15,25 74 16,-1 25 0,-49 25 15,-49-24-15,24-51-1,0-24 1,25 0-1,25-25 17,49 0-17,50-25 1,-74 0-16</inkml:trace>
  <inkml:trace contextRef="#ctx0" brushRef="#br0" timeOffset="18466.91">16894 1538 0,'0'-50'31,"0"26"0,0 48-31,0 1 16,0 25-1,-25 74 1,25-25 0,0-49-16,-25-1 15,25-24 1,0-50 31,25 1-47,0-76 15,-25 1 1,24 0 0,26 24 15,0 1-15,-1 24-1,-24 50 1,25 0-1,-50 75 1,-50 24 0,0-25-1,26-24 1,73-25 15,-24-25-31,25 0 16,24 25-1,-24 24 1,-26 1 0,-24-25-1,0 49 1,-49-24 0,-50-25-1,24-25 1,26 24-1</inkml:trace>
  <inkml:trace contextRef="#ctx0" brushRef="#br0" timeOffset="18818.63">17464 1216 0,'0'0'15,"0"-25"1,0 0-16,25 50 31,0 0-15,24 24 0,1 50-1,24 25 1,-24 0-1,-25 1 1,-50 23 0,-49-48-1,-26-26 1,51-49 0,24 0-16,0-25 15</inkml:trace>
  <inkml:trace contextRef="#ctx0" brushRef="#br0" timeOffset="19401.32">18407 1340 0,'0'0'0,"25"0"16,-25-25-1,0 0 17,-25 25-32,25 25 15,-50 49 1,1 50 0,24 0-1,25 0 1,25-49-1,24-50 1,50-1 0,-24-48-1</inkml:trace>
  <inkml:trace contextRef="#ctx0" brushRef="#br0" timeOffset="19703.02">18828 1538 0,'0'0'0,"0"-25"15,0 0 1,-24 50 15,-26 74-15,50 1 0,-25-1-1,75-25 1,-1-49-1,-24-25-15,25-25 16,-25 1 15,-50-76-15,0 26 0,0-1-1,25 51-15</inkml:trace>
  <inkml:trace contextRef="#ctx0" brushRef="#br0" timeOffset="19984.71">19325 1414 0,'0'0'0,"0"-25"0,0 0 16,-25 25 15,25 25-31,0 50 15,25 24 1,49 0 0,0-24 15,-49-26-15,0-24-1,0 0 1,-75-25-1,-24 0-15</inkml:trace>
  <inkml:trace contextRef="#ctx0" brushRef="#br0" timeOffset="20405.15">19622 1538 0,'0'0'0,"25"-25"15,25-24 1,24 49-1,1 0 1,-1 49 0,-49 26 15,-25-1-15,-50 1-1,1-51 1,49 1-1,-25-25 1,50-74 0,74-50-1,-25-25 1,-49 74 0,-25 100 30,0 25-46,-74 74 16,49 50 15,0-50-15</inkml:trace>
  <inkml:trace contextRef="#ctx0" brushRef="#br0" timeOffset="21734.83">20044 819 0,'0'-25'47,"-25"25"16,50 0 343,25 0-390,-1-25-16,26 25 15,-26-25-15,26 25 16,49 0-1,-75-25 1,-24 25 0,-25 25-1,0 25 1,25 24 0,-25-24-16,25 74 15,-25-50 1,25 1-16,-1 123 15,1-24 1,-25-25 15,0 0-15,-25-25 0,-49-50-1,24-24 1,-49-26-1,25 1 1</inkml:trace>
  <inkml:trace contextRef="#ctx0" brushRef="#br0" timeOffset="22202.98">21309 1414 0,'0'0'15,"0"-25"1,25 25 0,0 0-1,74 0 1,0 0-1,-49 0-15,-1-49 16,-24 24 0,-50-25-1,-24 25 1,-26 1 0,1 48-1,0 51 1,-1 24-1,50 50 17,25-25-17,50-25 1,24-49 0,50-25-1,-49-25-15,49-75 16</inkml:trace>
  <inkml:trace contextRef="#ctx0" brushRef="#br0" timeOffset="22767.21">21855 918 0,'0'0'0,"-25"-50"16,25 25 0,50 1-1,-1 24 1,26 0 0,-26 49-1,-24 1 1,-50 49-1,1 0 1,-1-49 0,25-25-1,25-25 17,24-25-32,-24 0 15,25-24-15,49-51 16,-50 26-1,-24 49 1,25 25 15,-50 0 1,0 50-17,0 49 1,0-25-1,25 1 1,-1-1 0,1-74-1</inkml:trace>
  <inkml:trace contextRef="#ctx0" brushRef="#br0" timeOffset="24067.64">2803 4887 0,'25'25'78,"0"-25"-62,24 25-16,1-25 15,24 0-15,-24 0 16,24-25-1,51 25 1,-101-25-16,26 25 16,-25 0-1,0 0 17</inkml:trace>
  <inkml:trace contextRef="#ctx0" brushRef="#br0" timeOffset="24409.42">3275 4664 0,'0'0'0,"0"-25"31,-25 25-31,25 50 47,-25-26-47,25 26 16,0 99 0,-25 49-1,0-24 1,25-50-1,0-74 1,0-26 0</inkml:trace>
  <inkml:trace contextRef="#ctx0" brushRef="#br0" timeOffset="26869.33">4391 4589 0,'0'-24'79,"0"-1"-48,49 0-16,-24 25 1,0-25-16,49 25 31,1 25-15,-25 0 0,-26 74-1,-24 25 1,-74 25-1,-1-50 1,51-74 0,24 0-1,24-25 17,1 0-32,75-25 15,48 0 1,1-25-1,-99 26 1</inkml:trace>
  <inkml:trace contextRef="#ctx0" brushRef="#br0" timeOffset="27603.41">5557 4515 0,'0'25'47,"0"0"-47,0-1 16,0 26-16,0 0 15,0-1-15,0 50 32,0-49-32,0-25 15,0 24 1,0-24 0,0-50 15,-25-49-16,25-50 1,0 25 0,0-25-1,0 99-15,25-25 16,24-24 0,26-1 15,-50 75-16,-1 0-15,26 125 32,-75 23-17,0-48 1,1-51 0,73-49 15,50 0-16,-24 25 1,-26 0 0,1 49-1,-25 1 1,-25-1 0,-25 1-1,0-51-15,-74 1 16,-25 0-1</inkml:trace>
  <inkml:trace contextRef="#ctx0" brushRef="#br0" timeOffset="28485.49">4440 3944 0,'25'0'0,"-50"0"15,1 0-15,-26 0 16,0 0-16,1 25 15,24-25 1,0 0 15,25 25 32,-25 0-63,25 0 15,0 74 1,0-50-16,0 1 16,0 99-1,-24 0 1,-1 49 0,25 1-1,-50 74 16,50-75-15,0-49 0,0-50-1,25 25 1,0-49 0,0-51-1,24 1 1,1-50-1,24 1-15</inkml:trace>
  <inkml:trace contextRef="#ctx0" brushRef="#br0" timeOffset="31169.48">7095 4391 0,'0'-25'15,"0"0"32,-25 25-31,0 25-16,0 0 16,-24 25-16,-50 74 15,49 0 1,25-25-1,50-25 1,74-24 15,50-25-15,0-25-16</inkml:trace>
  <inkml:trace contextRef="#ctx0" brushRef="#br0" timeOffset="31518.5">7442 4589 0,'0'0'16,"0"-24"-16,0-1 15,-50 50 17,26 24-17,-1 50 1,25 1-1,49-1 17,-24-99-17,0 0-15,74-25 16,1 0 0,-76-49-1,-24-25 1,-24 24-1,-26 26 1,25 24 0,0 25-16</inkml:trace>
  <inkml:trace contextRef="#ctx0" brushRef="#br0" timeOffset="31835.23">7889 4416 0,'24'0'47,"-48"0"-47,-1 25 16,25-1 0,0 51-1,25-1 1,24 1-1,1-51 1,-25 1 0,-1 0-1,-48 25 1,-1-26-16,-50 26 16,26-25-1</inkml:trace>
  <inkml:trace contextRef="#ctx0" brushRef="#br0" timeOffset="32284.79">8137 4540 0,'0'0'16,"24"-25"-1,1 25 1,0-25-1,50 75 1,-51 74 0,1-25-1,-25 0 1,0-74 0,0 0 15,0-50-31,50-49 15,24-50 1,-24-25 15,-25 74-15,-1 75 0,-24 25-1,-24 25 1,24 49-1,24-25 1,26 1 0,49-50-1,-49-1-15</inkml:trace>
  <inkml:trace contextRef="#ctx0" brushRef="#br0" timeOffset="32451.65">9179 4713 0,'0'0'0,"24"0"32,26-24-17,49-1 1,50 0 0,25 0-1,-75 0-15</inkml:trace>
  <inkml:trace contextRef="#ctx0" brushRef="#br0" timeOffset="32968.78">10642 4292 0,'0'-50'15,"25"25"1,25 25-16,24-25 16,25 25-1,-49 100 1,-50 24-1,-99 25 1,-1-50 15,51-25-15,74-74 0,-1 0-1,125-49 1,25-26-16</inkml:trace>
  <inkml:trace contextRef="#ctx0" brushRef="#br0" timeOffset="33384.89">11486 4416 0,'0'0'0,"24"-25"16,-24 0 15,0 75-15,-49 24-1,24 25 1,0-49 15,0-25-15,25 0 0,50-100-1,0-49 1,24-50-1,25 26 1,-49 73 0,-25 50-1,-25 50 1,24 50 0,1 24-1,0 25 1,25-25-1,-1-49 1,-49-1-16,25-24 16</inkml:trace>
  <inkml:trace contextRef="#ctx0" brushRef="#br0" timeOffset="33568.08">11734 4565 0,'0'0'0,"-50"-25"15,0 25 1,50-25 0,0 0-1,100 0 1,49 1 0,49-1-1</inkml:trace>
  <inkml:trace contextRef="#ctx0" brushRef="#br0" timeOffset="34135.12">12751 4143 0,'0'0'0,"74"-99"16,-74 74 15,-49 25-31,24 0 15,-25 49 1,25 26 0,25-1-1,0-24-15,100 24 16,-1-24 0,-25 24 15,-49-24-31,-75 0 15,-49-1 1,25-24 15,24-25-15,50-25 0,50-49-1,74-25 1,25-1-1,24 26 1,-148 74 0,0 0-1,-25 25 1,25-1 0,-25 51-1,25-25 1,-25 24-1,24-49 17</inkml:trace>
  <inkml:trace contextRef="#ctx0" brushRef="#br0" timeOffset="34285.37">13346 4192 0,'0'0'0,"0"-49"15,0-1 1,25 25 0,-25 1-1,0-1-15</inkml:trace>
  <inkml:trace contextRef="#ctx0" brushRef="#br0" timeOffset="34602.26">13545 4242 0,'0'0'0,"0"25"16,0 24-16,0 26 15,-25-1 1,25-24 0,25-50 15,24-74-16,26-26 1,-1 26 0,-24 49-1,-26 25 1,1 50 0,0 49-1,0-49-15,-50 24 16,25-49-1</inkml:trace>
  <inkml:trace contextRef="#ctx0" brushRef="#br0" timeOffset="35052.01">14090 4242 0,'0'0'0,"50"-50"16,-25 26-1,0-26 1,49 50 0,-24 25-1,-26 0-15,-24 74 16,0-25 0,-49 1-1,24-50 16,0-1-31,50-98 47,25-50-31,49 0 0,-50 25-1,-49 74 1,0 50-1,0-1-15,-24 76 16,48-1 0,1 0-1,25-24 1</inkml:trace>
  <inkml:trace contextRef="#ctx0" brushRef="#br0" timeOffset="35551.62">14884 3622 0,'0'0'0,"-25"-99"15,25 74 1,75 0-1,-1 25 1,25 0 0,-24 0-1,-1 25 1,-24 0 0,-25 24-1,0 50 1,-1 1-1,1 24 1,-25-50 0,25 50-1,-25 25 1,0-25 0,25 0-1,-25-49 1,-25-1-1,25 0 1,-25-24 0,-24-25-1,-1-25 1,25 0-16</inkml:trace>
  <inkml:trace contextRef="#ctx0" brushRef="#br0" timeOffset="36202.6">16373 3920 0,'0'24'16,"24"1"-1,1-25 1,25 25-1,-1-25-15,26-25 16,24 0 0,-74-49-1,0 24 1,-125 50 15,1 50-15,-25 74-1,50 0 1,49 25 15,75-50-15,98-24 0,-73-51-16,99 1 15,-50-50 1</inkml:trace>
  <inkml:trace contextRef="#ctx0" brushRef="#br0" timeOffset="36651.76">16918 3547 0,'0'0'16,"25"-49"-1,-25 24-15,50 0 16,-25 25 0,49-25-1,-24 50 1,-1 50 0,-49-1-1,-25 0 1,25-49-1,0 0 1,25-50 15,25-49-15,-1-25 0,-24 49-1,-25 25 1,25 75-1,0 49 1,0 50 15,49 0-31</inkml:trace>
  <inkml:trace contextRef="#ctx0" brushRef="#br0" timeOffset="36969.51">18159 4068 0,'0'0'0,"0"25"15,0 0-15,49-25 47,-24 25-31,74-25 0,25-25-1,-24 0 1,-26 0-1,-49 25-15</inkml:trace>
  <inkml:trace contextRef="#ctx0" brushRef="#br0" timeOffset="37202.25">18258 4242 0,'0'0'0,"-50"25"15,1 0-15,24 24 16,25-24-1,-25-25 1,100 25 15,24-25-15,74-25 0,-73 0-1,-51 25-15</inkml:trace>
  <inkml:trace contextRef="#ctx0" brushRef="#br0" timeOffset="38738.82">20019 4292 0,'0'0'0,"-49"0"16,24-25 15,50 25-16,24 0 1,75-25 0,25-25-1,-74 1 1,-51 24-16,1 0 16,-50-49-1,-49 49 1,-1 50 15,-49 74-15,50 25-1,24 0 1,50 0 0,100-49-1,73-51 1,-73-24-16,-1-24 15,74-100 1</inkml:trace>
  <inkml:trace contextRef="#ctx0" brushRef="#br0" timeOffset="39270.61">20540 3671 0,'0'-24'16,"0"48"-16,0-73 15,-25 24-15,50 0 16,-25 0 0,75 1-1,24-1 1,-74 25-16,49 25 15,-49 24 1,-25 26 0,-50 24-1,-24-25 1,74-49 0,0 0 15,25-75-16,123-173 1,-98 149 0,24-50-1,-74 99 1,25 25 0,-74 49-1,24 51 1,0 48-1,25-48 1,25-51-16,-25 1 16,49-25-16</inkml:trace>
  <inkml:trace contextRef="#ctx0" brushRef="#br0" timeOffset="39572.33">21830 3870 0,'0'-25'15,"0"0"1,0 1 0,-25 24-1,1 49-15,-26-24 16,-25 74-1,26 25 1,49 0 0,0-99-16,25 25 15,49-1 1,100-49 15,-125-25-31</inkml:trace>
  <inkml:trace contextRef="#ctx0" brushRef="#br0" timeOffset="39918.69">22326 3994 0,'0'0'15,"25"-25"1,-25 0 0,-25 25-1,0 0-15,1 0 16,-26 124-1,50-24 1,0-1 0,50-50-1,-1-49 17,26 0-32,24-49 15,-74-26 16,-25-49-15,-50 50 0,-24 24-1,49 26-15,-25 24 16</inkml:trace>
  <inkml:trace contextRef="#ctx0" brushRef="#br0" timeOffset="40202.44">22599 3870 0,'25'-25'16,"-50"50"-16,75-99 16,-50 49 31,0 50-47,0 49 15,49 25 1,26 0-1,49-24 17,-25-26-17,-74-24 1,-75 25 0,1-50-1,-26 25 1</inkml:trace>
  <inkml:trace contextRef="#ctx0" brushRef="#br0" timeOffset="40685.49">23195 3994 0,'0'0'0,"124"-74"15,-75 49 1,-24 25-16,74-25 15,0 75 1,-49-26 0,0 76-1,-50 24 1,-75-25 0,26-50-1,49-73 16,24-26-15,26-99 0,0 50-16,-1 25 15,-24-1-15,0 26 16,-25 24 15,-50 74-15,25 26-1,50 24 17,0 0-17,74 0 1,1-24 0,24-26-1</inkml:trace>
  <inkml:trace contextRef="#ctx0" brushRef="#br0" timeOffset="40842.18">24782 4192 0,'0'0'0,"25"0"15,0 0 1,0 0 46</inkml:trace>
  <inkml:trace contextRef="#ctx0" brushRef="#br0" timeOffset="43769.53">1712 7864 0,'0'-25'31,"24"25"32,1-25-48,0 25 1,25 0-16,-1-24 15,1 24-15,-25 0 16,49-25 0,-49 50-16</inkml:trace>
  <inkml:trace contextRef="#ctx0" brushRef="#br0" timeOffset="44035.65">1736 7963 0,'-24'25'16,"48"-25"15,1 25-16,25-25-15,0 0 16,49 25 0,25-50-1,-25 25 1</inkml:trace>
  <inkml:trace contextRef="#ctx0" brushRef="#br0" timeOffset="44486.44">2381 7715 0,'0'0'0,"-24"0"0,24-25 15,0 0 48,24 50-63,1-25 15,75 50 1,-1-25 0,-25 0-1,-49-1 1,25 1-1,-50 0 1,0 0 0,-25 0-1,-25 49 1,-49 0 0,0-24-1,24 24 1,50-74-1,1 0 1</inkml:trace>
  <inkml:trace contextRef="#ctx0" brushRef="#br0" timeOffset="44820.03">2431 7665 0,'0'0'0,"-25"-24"32,25-1-17,0 50 16,0 24-31,-25-24 16,25 99 0,0-74-16,-24 74 15,-1 0 1,25-50 0,0-49-1</inkml:trace>
  <inkml:trace contextRef="#ctx0" brushRef="#br0" timeOffset="44993.75">2332 8385 0,'0'0'16</inkml:trace>
  <inkml:trace contextRef="#ctx0" brushRef="#br0" timeOffset="50474.67">4589 7988 0,'-25'0'32,"1"0"-17,-1 0-15,0 25 32,25 0 14,50-25-30,-26 0-16,26-25 16,49 0-1,1 25 1,-26-25 0,-49 25-1,0 0 16,-1 0-31</inkml:trace>
  <inkml:trace contextRef="#ctx0" brushRef="#br0" timeOffset="50920.47">5209 7740 0,'0'0'16,"0"-25"-16,0 0 16,0 0-1,0 1 1,25-1 0,74 0-1,1 50 1,-1 0-1,-25 49 1,-74-24-16,0 74 16,-74 0-1,-25-25 1,24-25 0,75-49-1,25-25 16,74-25 1,1-24-17,-26 24 1,0 25-16</inkml:trace>
  <inkml:trace contextRef="#ctx0" brushRef="#br0" timeOffset="51652.66">6053 7889 0,'0'25'0,"0"-50"0,0 0 0,0 0 16,0 0-16,0 1 31,0 48 0,0 1-15,0 25 0,25 24-1,-25 25 1,0-49-16,0-25 16,0 24-1,0-73 16,0-1-15,0-50 0,-25-24-1,25 25 1,0-25 0,25-1-1,0 26 1,24-1-1,1 51 1,-1 24 0,-24-25-1,0 99 1,-25 25 0,-25 50-1,0-49 1,25-76-1,75 1 1,49-25 0,-50 0-1,-24 50 1,-25 74 0,-50-50-1,-25-49 1,1 0 15,-26 0-15,-24-25-1,49-50-15</inkml:trace>
  <inkml:trace contextRef="#ctx0" brushRef="#br0" timeOffset="51936.22">6822 8013 0,'50'0'16,"-26"0"15,1 0-16,25 0 1,49-25 0,0 25-1,-24 0 1,-51 0 0</inkml:trace>
  <inkml:trace contextRef="#ctx0" brushRef="#br0" timeOffset="52370.54">7368 7715 0,'0'0'0,"24"-50"16,-24 26-1,0 48 16,-24 1-15,24 25 0,0 0-16,24-1 15,26 26 1,25-51 0,24-48-1,-25-26 1,-24-24-1,-25-1 1,-25 50 15,24 75-15,-24 49 0,-24 0-1,24 1 1,0-76-16,0 1 31,49-25-15</inkml:trace>
  <inkml:trace contextRef="#ctx0" brushRef="#br0" timeOffset="52853.64">8236 7641 0,'0'0'0,"50"-50"16,-50 25-16,0 0 15,0 75 17,-25 0-17,-25 99 1,50-100-16,-25 75 16,0-74-1,25-25 1,25-75 31,25-99-32,24-49 1,1 24 0,-50 75-1,-1 74 1,1 25-1,-25 50 1,25-1-16,0 75 16,-25 25-1,25-25 1,-25-49 0,24-1-1,-24-49 16</inkml:trace>
  <inkml:trace contextRef="#ctx0" brushRef="#br0" timeOffset="53036.98">8286 7864 0,'0'0'0,"-25"-25"31,50 0-16,74 1 1,0-1 0,0 25-1,-24 0 1</inkml:trace>
  <inkml:trace contextRef="#ctx0" brushRef="#br0" timeOffset="53353.58">8906 7269 0,'0'0'0,"0"-50"16,25 25 0,24 25-1,26 50 1,49 49-1,0 50 1,0 24 0,-75 26-1,-49-50 1,0 24 0,-74-24-1,-100-25 1,50-74-16,-174 24 15</inkml:trace>
  <inkml:trace contextRef="#ctx0" brushRef="#br0" timeOffset="53953.6">4515 7194 0,'0'0'16,"-25"0"-16,0 0 0,-24 0 16,-26 50-1,-24 49 1,0 99 15,49 51-15,25 48-1,25-49 1,50-124-16,-25-49 16,49-1-16,1 1 15,49-51-15,0 1 0</inkml:trace>
  <inkml:trace contextRef="#ctx0" brushRef="#br0" timeOffset="54887.68">9972 7169 0,'25'0'32,"-25"25"-1,0 25-31,-25-1 15,1 1-15,-1 24 16,0 50 0,25 0-1,50-74-15,74 25 16,0-26 0,-50 1 15,-49-1-16,-75 1 1,-24-25 0,-25 0-1,49-25 1,25-50 0,75-49-1,49 0 1,75-26-1,-100 101 1,-24 24 0,-25 24-1,-25 1 1,24 25 0,-24 24 15,0-24-16,-24 0 1,24-26 0</inkml:trace>
  <inkml:trace contextRef="#ctx0" brushRef="#br0" timeOffset="55025.88">10568 7641 0,'0'0'16,"0"-50"-16,25-24 15,-1-1 1,-24 50 0,0 1 15</inkml:trace>
  <inkml:trace contextRef="#ctx0" brushRef="#br0" timeOffset="55371.57">10841 7641 0,'0'0'0,"0"74"32,0-49-17,-25 25-15,25 24 16,0-24 0,25-50 15,-1-25-16,26-25 1,24-24 0,-24-1-1,-25 75 1,0 25 0,-25 0-1,25 25-15,-25-26 16,0 26-16,0 24 31,-25-49-15</inkml:trace>
  <inkml:trace contextRef="#ctx0" brushRef="#br0" timeOffset="55853.21">11262 7814 0,'0'0'0,"25"-49"16,25-26-1,-1 1 1,1 49 0,24 25-1,-49 0-15,0 74 16,-25 51 0,-50-1-1,1-75 1,49-24 15,25-50 0,49-74-15,25-50 0,-49 50-1,-25 24 1,-1 75-1,-48 0 1,-1 50-16,0 24 16,0 51-1,50-26 1,49-50 0,51-24-1,23-50 1,-48-24-1</inkml:trace>
  <inkml:trace contextRef="#ctx0" brushRef="#br0" timeOffset="57378.57">12999 7715 0,'0'0'0,"49"0"93,1-25-93,49 25 16,1-25-16,24 25 16,-25-24-16,-25 24 15,-24 0-15,-1-25 31,-73 25 1</inkml:trace>
  <inkml:trace contextRef="#ctx0" brushRef="#br0" timeOffset="57653.95">13545 7467 0,'0'0'0,"0"-25"16,0 0-16,-25 25 47,25 25-47,-25 50 15,0 73 1,0 1 15,1-25-15,24-49-1,24-50-15</inkml:trace>
  <inkml:trace contextRef="#ctx0" brushRef="#br0" timeOffset="58121.35">15083 7095 0,'0'0'16,"24"0"-16,-24-25 15,-49 25 1,24 25-16,-25 0 16,1 24-1,24 1-15,-49 99 16,24 0-1,25 24 1,75 1 0,49-25-1,75 0 1,-26-50 0,-23-25-1,-51-49 1,-24-25 15,-50-25-31</inkml:trace>
  <inkml:trace contextRef="#ctx0" brushRef="#br0" timeOffset="59436.58">15281 7616 0,'0'0'0,"0"-25"109,25 25-109,25-25 16,-1 25-16,1-25 15,49 25 1,-74-24 0,0 24-1</inkml:trace>
  <inkml:trace contextRef="#ctx0" brushRef="#br0" timeOffset="59770.9">15802 7417 0,'0'0'16,"0"-24"-1,25-1-15,24 0 16,26 75 15,-50 24-15,-25 75-1,-75-25 1,1-25 0,24-24-1,25-75 16,25 24-31,100-48 16,24-1 0,0-25-1</inkml:trace>
  <inkml:trace contextRef="#ctx0" brushRef="#br0" timeOffset="60237.43">16497 7641 0,'0'0'0,"24"-25"16,-24 0 15,25 50-15,-74 24 0,24 1-16,-25 49 15,1 1 1,49-76-1,24-73 17,26-75-17,49-50 1,-24 0 0,-26 100-1,-24 49 1,-25 0 15,25 75-15,-25 0-16,0 74 15,25 0 1,-25-25 0,25-25-1,-25-24 1,0-25-1,-25 0 1</inkml:trace>
  <inkml:trace contextRef="#ctx0" brushRef="#br0" timeOffset="60422.56">16546 7814 0,'0'0'0,"-25"0"0,25-24 15,-24-1 1,-1 25 15,74-50-15,26 25-1,24 25 1,50-25 0</inkml:trace>
  <inkml:trace contextRef="#ctx0" brushRef="#br0" timeOffset="60772.35">17439 7665 0,'25'0'63,"25"0"-48,-1 0-15,1 0 16,148-49-1,-98 49 1,-100-25 0,24 25-1</inkml:trace>
  <inkml:trace contextRef="#ctx0" brushRef="#br0" timeOffset="61005.07">17811 7442 0,'0'0'15,"-24"-49"17,-1 73-1,25 1-31,0 50 16,-25 49-1,0 25 1,0-25-1,25-50 1,50-74 0</inkml:trace>
  <inkml:trace contextRef="#ctx0" brushRef="#br0" timeOffset="61436.25">18308 7442 0,'0'-25'16,"0"50"-16,0-74 0,0 24 16,0 50 15,0 24-15,0 50-1,24 1 1,1-51-1,50-24 1,-51-50-16,1 25 16,25-49-1,-25 24-15,-1-74 16,-24 74 0,25 0-16,-25 50 46,0 49-30,-25 50 0,25-24-1,-24-1 1,48-99 0</inkml:trace>
  <inkml:trace contextRef="#ctx0" brushRef="#br0" timeOffset="62070.51">19027 7368 0,'0'0'15,"25"-25"-15,-25-25 0,25 26 16,-50 48 15,25 26-15,-25 0-16,25 74 31,-25 0-15,0-25-1,25-74 1,-24 24 0,24-73-1,24-1 1,1-149-1,25 25 1,-1 25 0,1 25-1,24 25 1,1 24 0,-26 50-1,-49 25 1,0 99 15,-99 0-15,50-25-1,49-49 1,99-50 0,-50 0-16,51 24 15,-51 26 1,-24 24-1,-50 26 1,-49-1 0,24-49-1,1-26 1,24-24 0,0-24-1</inkml:trace>
  <inkml:trace contextRef="#ctx0" brushRef="#br0" timeOffset="62371.61">19672 7169 0,'0'0'0,"25"-74"15,0 74 1,24 0-1,26 25 1,-1 74 0,0 25-1,1 50 1,-50-1 0,-50-24-1,0-74-15,-49 24 16,-1-25 15,1-49-15</inkml:trace>
  <inkml:trace contextRef="#ctx0" brushRef="#br0" timeOffset="63071.28">20615 7393 0,'0'0'16,"0"-25"-1,-25 25 1,0 25-1,-25 24-15,26 1 16,-26 74 0,50 0-1,74-50 1,50-49 0,50-25-1</inkml:trace>
  <inkml:trace contextRef="#ctx0" brushRef="#br0" timeOffset="63403.76">21235 7492 0,'0'0'0,"25"-75"16,-25 51 0,-50 24-1,25 24 1,-24 26-1,24 74 1,25-25 0,25-49-1,24-25 1,-24 0 0,25-75-1,-26-25 16,-48 1-15,-1-25 0,25 74-1</inkml:trace>
  <inkml:trace contextRef="#ctx0" brushRef="#br0" timeOffset="63670.67">21557 7368 0,'0'0'0,"25"-50"47,-25 75-32,0 49 1,0 1 0,25 24-1,49-25 1,1-24 15,-50 0-15,-50-50-1,-50 25 1,26-25-16</inkml:trace>
  <inkml:trace contextRef="#ctx0" brushRef="#br0" timeOffset="64087.68">21954 7417 0,'0'0'0,"25"-24"0,25-1 15,24 0 1,25 25 0,-24 50-1,-26 98 16,-74 1-15,-49-25 0,49-74-1,25-75 1,50-49 0,24-75-1,1-25 1,-51 75-1,-73 149 17,24-1-17,25 1-15,-25 74 16,75-25 0,49-24-1,50-51 1</inkml:trace>
  <inkml:trace contextRef="#ctx0" brushRef="#br0" timeOffset="64739.23">23343 6971 0,'-24'-75'16,"24"51"-1,24-1 1,1 25 0,0-25-16,49 25 15,1 25 1,-26 0 0,-49 74 15,50 25-16,-25 25 1,24 24 0,-24 1-1,0-25 1,-25-25 0,-25-25-1,-49-24 1,49-51-16,-49-24 15,24 25 1</inkml:trace>
  <inkml:trace contextRef="#ctx0" brushRef="#br0" timeOffset="65186.97">24261 7417 0,'0'0'0,"25"-49"16,-25 24-1,25 25 1,0 0 0,24 0-1,50-25 1,-24 0-1,-25-24 1,-50-1 0,-50 25-1,-25 1 1,-49 48 0,50 51-1,24 24 1,50 25 15,25-25-15,0-74-16,74 0 15,50-25 1,-25-25 0,-49-25-16</inkml:trace>
  <inkml:trace contextRef="#ctx0" brushRef="#br0" timeOffset="65671.6">24782 6772 0,'0'0'0,"0"-24"15,0-1-15,50 25 31,-1-25-15,26 50 0,-50 24-1,-25 26 1,-50-1 0,50-24-1,-25-25 1,25-1-1,25-24 1,25-49 0,24-26-1,-49 51-15,24-51 16,-49 50 0,25 1-1,-25 48 1,-25 76 15,25-1-15,0-25-1,25 26 1,25-76-16</inkml:trace>
  <inkml:trace contextRef="#ctx0" brushRef="#br0" timeOffset="65887.71">25303 7293 0,'0'0'0,"-25"0"16,0 0 0,75 0-1,-25 0 1,25 0-16,49 0 31,0-24-15,-74-1-16</inkml:trace>
  <inkml:trace contextRef="#ctx0" brushRef="#br0" timeOffset="66053.96">25328 7417 0,'-25'25'16,"50"-50"-16,-100 75 15,125-25 17,49-25-17,25 0 1,-74-25 0</inkml:trace>
  <inkml:trace contextRef="#ctx0" brushRef="#br0" timeOffset="66788.67">26767 7517 0,'0'0'0,"-25"0"15,25-25 1,50 25 15,49 25-15,25-50 0,0 0-1,-75 0 16,-49-24-15,-49-51 0,-26 51-1,-49 24 1,25 50 0,0 49-1,74-24-15,25 74 16,50 0-1,74-50 1,25-24 0,-1-50-1,1-50 1</inkml:trace>
  <inkml:trace contextRef="#ctx0" brushRef="#br0" timeOffset="67253.8">27387 6847 0,'0'0'0,"25"-50"16,24 25-1,26 1 1,24 24-1,-49 24 1,-26 26 0,-48 49-1,-26-24 1,25-51 0,25 1-1,25-50 16,0 1-15,24-1-16,51-99 16,-26 25-1,-49 49 1,-25 100 15,-25 24-15,0 75-1,0-25 1,75 25 0</inkml:trace>
  <inkml:trace contextRef="#ctx0" brushRef="#br0" timeOffset="67570.64">28627 7194 0,'0'0'0,"0"-49"15,-25-1 1,1 50 0,-26 50-1,-24 24 1,24 50-1,25 25 1,50-50 0,74-25-1,-49-49-15,99 0 16,-1-50 0,-98 0-1</inkml:trace>
  <inkml:trace contextRef="#ctx0" brushRef="#br0" timeOffset="67854.28">29123 7417 0,'0'0'16,"25"-49"0,-25-1-1,-25 25 17,-24 100-17,-1 24 1,25 75-1,50-100 1,74-49 0,1-25-1,-51-50 1,-24-24 0,-50-25-1,0-1 1,1 51-1</inkml:trace>
  <inkml:trace contextRef="#ctx0" brushRef="#br0" timeOffset="68137.21">29595 7219 0,'0'0'0,"25"-25"0,-25 0 16,24 1-1,-48 24 1,24 24 0,0 76-1,49 24 1,1-50 0,24 25-1,-24-49 16,-50-1-15,-50-49-16,1 0 16,24 0-16</inkml:trace>
  <inkml:trace contextRef="#ctx0" brushRef="#br0" timeOffset="68603.75">29892 7393 0,'0'0'0,"50"-25"0,0 0 16,49-25 0,25 26-1,-50 24 1,-24 24 0,-50 51-1,0-50-15,-50 74 31,-24-25-15,74-49 0,-25 0-1,50-25 1,24-50 0,51-49-1,-1-25 1,-25 25-1,-74 74 1,-49 124 15,24-24-31,-25 73 16,50 1 0,0-25-1,50-49 16,-25-50-31</inkml:trace>
  <inkml:trace contextRef="#ctx0" brushRef="#br0" timeOffset="69920.94">4143 6896 0,'0'-49'15,"-25"49"16,-25 0-15,1 25-16,-1-1 16,-99 26-1,100-25-15,-26 0 16,50-1 0,50 1 46,-25 0-46,25 0-1,0 74 1,0 50 0,-1 25-1,-24-1 1,-24 51-1,24-125-15,-25 99 16,0-24 0,0 0-1,25-26 1,0-24 0,-25-49-1,25-50 16,75-25 1,24-50-17,25 50 1,-49-25-16</inkml:trace>
  <inkml:trace contextRef="#ctx0" brushRef="#br0" timeOffset="70656">1191 10295 0,'0'0'16,"25"-25"-16,-25 0 0,-25 1 47,0 24-47,0 24 16,-24 1-16,-51 99 31,51 50-16,49-50 1,99-50 0,50-74-1,-75 0-15</inkml:trace>
  <inkml:trace contextRef="#ctx0" brushRef="#br0" timeOffset="70954.63">1712 10419 0,'0'0'0,"0"-25"16,-25 25 0,-25 25-1,25 50 1,1 24 0,48 0 15,1-74-31,50 0 15,-51-25 1,26-25 0,0-74-1,-75 24 1,-25 1 0,1 49-1,49 0 1</inkml:trace>
  <inkml:trace contextRef="#ctx0" brushRef="#br0" timeOffset="71405.02">2034 10469 0,'0'0'0,"25"0"16,0 49 0,-25 26-1,-25-1 16,25-49-15,0-50 0,74-49-1,26-25 1,-26 49 0,-49 25-1,0 75 1,-25 24-1,-25 25 1,0-49 0,149-124 31,-49 24-47,-26 0 0,50-24 15,-49 74 16,-50 74-15,-25 50 0,-24 25-1,49-74 1</inkml:trace>
  <inkml:trace contextRef="#ctx0" brushRef="#br0" timeOffset="71873.61">2977 10518 0,'0'0'0,"25"-24"0,-25 48 31,-25 1-15,0 25-16,0 74 16,0 74-1,1-24 16,-1-50-15,25-99 0,0-50-1,25-99 1,-1-75 0,26-24-1,-25 25 1,49 24-1,-24 100 1,24 49 0,-24 25-1,-25 74 1,-25 75 0,-25 0-1,-50 0 16,51-75-15,-1-74 0</inkml:trace>
  <inkml:trace contextRef="#ctx0" brushRef="#br0" timeOffset="72573.33">3572 10394 0,'0'0'0,"25"-49"15,-50 49 1,0 0 0,-49 49-1,49 26 1,0-26 0,25-24-1,25 0 16,50-75-15,-26 1-16,75-26 16,-25 1-1,-74 74 1,0 49 0,-25 51-1,-25-1 1,-24-25-1,98-98 17,26-51-17,-1-24 1,-49 49-16,25 25 16,-26 25 15,1 25-16,0 50 1,49-50 0,26-25-1,24-25 1,-25-50 0,-50 1-1,-49-25 1,-24 74-1,-26 25 1,-24 124 0,49 0-1,0 0 1,50-25 0,0-24-1</inkml:trace>
  <inkml:trace contextRef="#ctx0" brushRef="#br0" timeOffset="72971.46">6375 10270 0,'0'0'15,"0"-25"1,0 1 0,0 73-1,-24-24-15,-1 49 16,0 51 0,-25-26-1,50-25 1,0-49-16</inkml:trace>
  <inkml:trace contextRef="#ctx0" brushRef="#br0" timeOffset="73604.67">6152 10568 0,'-25'-50'16,"50"100"-16,-50-124 0,25 49 31,25 0-31,25 0 16,-1 25-1,224-99 1,-124 24 0,-75 26-1,-49 24 1,-25 50 15,-25 49-15,1 25-1,-1-49-15,25 0 16,-25-1 0,75-98 31,-26 24-32,76-74-15,-26 49 31,-49 75-15,-25 0 0,25 74-1,49-25 1,25-49 0,25-50-1,0-24 1,-49-26-1,-50-24 1,-25 25 0,-25 98-1,-25 51 1,25 24 0,25 0-1,75 1 16,-1-26-31</inkml:trace>
  <inkml:trace contextRef="#ctx0" brushRef="#br0" timeOffset="74071.75">8558 10121 0,'0'0'0,"25"-24"0,0-1 16,-25 0 15,-50 25-15,-49 74-1,25 50 1,49-24 0,25-1-1,50-74 1,98 24 0,26-49-1,-100-24-15</inkml:trace>
  <inkml:trace contextRef="#ctx0" brushRef="#br0" timeOffset="74341.33">9079 10295 0,'0'0'0,"0"-25"15,0 0 1,-49 25 0,-1 50-1,25 0-15,25-1 16,25 1-1,0-25-15,25-25 16,123-25 0,-148 0-1,0-49 1,-25-1 0,-50-24 15,50 74-16</inkml:trace>
  <inkml:trace contextRef="#ctx0" brushRef="#br0" timeOffset="74787.59">9526 10221 0,'0'0'0,"99"0"16,-24-25-1,-1-25 1,-24-24-1,-26-1 1,-24 26 0,-24 49-16,-26 0 15,0 49 1,1 1 0,24 49-1,50-24 16,0 24-15,-1-50 0,1 1-1,0 0 1,0-1 0,-50 1-1,-49 49 1,24-24-1,0-1 1,-24-24 0,-1-1-1,51-49 1</inkml:trace>
  <inkml:trace contextRef="#ctx0" brushRef="#br0" timeOffset="75138.11">9551 10444 0,'0'0'0,"24"-25"16,-24 0 0,25 0-1,0 25 1,0 0-1,0 0 1,0 0 31,-1-24-31,1 24 15,0 0-16,25-25 1,-1 0 0,-24 25-16</inkml:trace>
  <inkml:trace contextRef="#ctx0" brushRef="#br0" timeOffset="76054.6">9278 10369 0,'0'-24'47,"25"-1"-32,-1 25 1,1-25-16,0 25 16,0 0-16,0 0 15,-1 0 32,-73 0-47,49 25 16,-25-25-1,50 0 63,0 0-46,-1 0-1,1 25 94,0-25-109,0 0-16,0 0 15,-1 0-15,1 0 16,0-25-1,0 0 1,-25 0 0,0 0-1,-50 25 1,-24 25 0,24 0-1,1 25 1,24 49-1,25-25 1,25-24 0,49-25-1,25 0 1,1-25 0</inkml:trace>
  <inkml:trace contextRef="#ctx0" brushRef="#br0" timeOffset="76454.71">10419 10047 0,'0'0'0,"-25"0"0,25-25 16,-25 25-1,1 0 1,-1 25-16,-25 49 16,0 26 15,50-26-16,0 25 1,0 1 0,-24-1-1,-26 0 1,0-25 0,26-74-1</inkml:trace>
  <inkml:trace contextRef="#ctx0" brushRef="#br0" timeOffset="76787.35">10072 10494 0,'0'0'0,"24"-25"16,1-25 0,50 25-1,49 25 16,25-25-15,-25-24 0,-50 24-1,-49 25 1,0 0 0,-50 25 15,25 49-16,-25 26 1,25-26 0,0-49-1</inkml:trace>
  <inkml:trace contextRef="#ctx0" brushRef="#br0" timeOffset="77138.73">11238 10196 0,'0'25'16,"-25"-25"-1,0 24 1,0-24-16,0 75 16,1-1-1,24 1 16,0-26-31,74-24 16,0-25 0,1-49-1</inkml:trace>
  <inkml:trace contextRef="#ctx0" brushRef="#br0" timeOffset="77305.53">11560 10270 0,'0'0'16,"25"-25"-1,-50 50 1,25 0 0,0 49-1,-25 1 1,25-1 0,25-49-16</inkml:trace>
  <inkml:trace contextRef="#ctx0" brushRef="#br0" timeOffset="77454.72">11709 10171 0,'0'0'0,"49"-124"32,-73 124-32,48-25 15,-24 0-15</inkml:trace>
  <inkml:trace contextRef="#ctx0" brushRef="#br0" timeOffset="78338.52">11982 10221 0,'0'0'16,"25"24"-16,24-24 16,-49-24-1,50-1 16,-149 50 1,74 24-17,-50 1 1,75 24 0,25-49-1,50 0 1,-26-25-16,26-50 15,-1 1 1,-24-1 0,-50 25-1,24 25 17,-24 50-17,25-1 16,25-24-15,24 0 0,1-50-1,-50 25-15,24-49 16,26-51 0,-26 1-1,1 50 1,-50 24-1,0 0 1,25 0 15,-1 0-15,1-24 0,0-50-1,0-1 16,-25 51-31,25-1 16,-50 100 15,0 123-15,0 26 0,25-26-1,75-73 1,49-26-1,0-49 1,-50-25 0,-49 0-1,-50 25 1,-74 0 0,24-1-16,-24-24 31,50 0-31</inkml:trace>
  <inkml:trace contextRef="#ctx0" brushRef="#br0" timeOffset="78505.03">12825 9948 0,'0'0'0,"50"-75"31,-25 51-31,24 24 0,1-25 16,24 25-16</inkml:trace>
  <inkml:trace contextRef="#ctx0" brushRef="#br0" timeOffset="79521.8">14785 10121 0,'0'0'16,"50"-24"0,-50-1-16,0 0 15,-75 0 1,-24 75-1,0 49 1,74 25 0,74-50-1,100-24 1,0-50 0,-50-50-1,-74-24 16,-50-50-15,25 74-16,-49-24 16,-26 74-1,26 50 1,49 24 0,25 25-1,74-74 1,25-25-1,-25-25 1,0-24 0,1-26-1,-51 26 1,-24 49-16,-25 24 16,25 76 15,-50-26-16,50-49 1,0 0 0,24-50-1,26-50 1,24 1 0,-25 24-1,-49 50 1,0 50-1,24 24 1,26-24 0,-50-50-1</inkml:trace>
  <inkml:trace contextRef="#ctx0" brushRef="#br0" timeOffset="80055.5">17216 9873 0,'50'0'0,"-100"0"0,100 25 16,-26 0-1,-48 0 1,24 74 0,24 0-1,51-74 1,-1 0-16,100 0 16,-50-25-1,-99 49 1,-124 1-1,-75-25 1,50-1 0,99-48-1,25-1 1,50 0 0</inkml:trace>
  <inkml:trace contextRef="#ctx0" brushRef="#br0" timeOffset="80321.8">18109 10097 0,'25'0'16,"-50"0"-16,50-25 15,-75 50 1,-24-1 0,49 26-1,50 0 1,99-26-1,0 1 1,-50-50 0,-24-24-1,-75-50 1,0 49-16,-24-49 16,49 74-1</inkml:trace>
  <inkml:trace contextRef="#ctx0" brushRef="#br0" timeOffset="80522.46">18878 9749 0,'0'0'0,"-25"0"31,0 0-31,-49 75 16,24 24-1,50-25-15,-24 50 32,24 0-32,0-99 15</inkml:trace>
  <inkml:trace contextRef="#ctx0" brushRef="#br0" timeOffset="80838.52">18828 9973 0,'0'0'16,"75"-25"-16,24-25 15,75-49 1,-174 124 0,-25 74-1,-25 25 1,50-25-1,0-49 1,25-25 0,50-25-1,-1-50 1,-24 25 15,-1 0-15,-24 25-16</inkml:trace>
  <inkml:trace contextRef="#ctx0" brushRef="#br0" timeOffset="81072">19746 9849 0,'0'0'0,"0"-25"0,0 0 31,0 50-31,0 0 16,25 74-1,0 25 1,0-25 0,-25-49-1,-25-26 1,-25-24 0,26 0-1</inkml:trace>
  <inkml:trace contextRef="#ctx0" brushRef="#br0" timeOffset="81387.12">20342 10469 0,'0'25'16,"-25"-25"0,0 0-1</inkml:trace>
  <inkml:trace contextRef="#ctx0" brushRef="#br0" timeOffset="82338.6">20838 9824 0,'0'0'0,"0"-25"16,-25 0-1,-25 25 1,-24 50 0,49 49-1,75 0 1,74-24 15,-75-51-31,26 26 16,-75-25-1,-99 0 1,-25-25 0,49 0-1,75-25 1,124-74 0,50-1-1,-25 51 1,-75-1-1,-24 50 1,-50-25 0,0 75-1,-25 99 1,0-75 15,25-24-15</inkml:trace>
  <inkml:trace contextRef="#ctx0" brushRef="#br0" timeOffset="82856.3">21830 9948 0,'25'0'16,"-50"0"0,0 0-16,-24 0 15,24 0 1,-50 49-1,51 26 1,73-26 0,26 1-1,24-50 1,-25-25 0,-49 0-16,25-74 15,-1-50 1,-24-49-1,0 24 1,0 75 0,-100 173 15,26 75-15,49 25 15,49-50-16,-24-99-15</inkml:trace>
  <inkml:trace contextRef="#ctx0" brushRef="#br0" timeOffset="83222.19">22326 9948 0,'0'0'0,"99"-25"15,-49-25 1,-25 1-1,-25 24 1,0 50 0,-25 24-1,-25 51 1,50-51-16,25 26 16,50-51-1,49-48 16,-25-51-15,-25-24 0,1 25-1,-50 49 1,-1 50 0,-24 24-1,-24 26 1,24-1-1</inkml:trace>
  <inkml:trace contextRef="#ctx0" brushRef="#br0" timeOffset="83490.38">23443 10345 0,'-25'49'15,"50"-98"-15,-50 123 0,25-49 0,0 0 16,-25-25-1,0 0 1</inkml:trace>
  <inkml:trace contextRef="#ctx0" brushRef="#br0" timeOffset="85074.46">1166 12503 0,'0'25'47,"25"-25"-31,0 25-16,24-25 15,-24 0-15,74-25 31,0-25-15,-74 25-16,0-24 16,-25-1-1,-50 0 1,-24 50 0,-25 25-1,24 74 1,1 26-1,24-1 1,75-25 0,50-50-1,73-49 1,1-49 15,-25-50-15</inkml:trace>
  <inkml:trace contextRef="#ctx0" brushRef="#br0" timeOffset="85606.37">1662 11982 0,'0'0'0,"0"-25"0,0 0 15,25-24-15,-25 24 32,0 0-32,49 0 15,-24 25-15,25 25 16,0 25 0,-50 49 15,0 25-16,-25-25 1,0-74 0,25 0-1,25-124 17,0 49-32,49-49 15,0 0 1,-49 24-1,0 75 1,-25-25 0,-25 75-1,-24 24 1,24 50 15,25-74-31,0 0 16,49 49-1,26-25-15</inkml:trace>
  <inkml:trace contextRef="#ctx0" brushRef="#br0" timeOffset="86106.35">2828 12503 0,'0'0'0,"0"-25"0,0 0 16,0 0-1,-25 25 1,0 0-1,-49 50 1,0 49 0,49-49-1,25 0 1,-25 24-16,25-24 16,25-26-16,0 1 0,173 0 31,-74-50-16,-25 0 1</inkml:trace>
  <inkml:trace contextRef="#ctx0" brushRef="#br0" timeOffset="86405.87">3200 12528 0,'0'0'16,"25"-25"-16,-25 0 0,0 0 31,-25 25-16,-25 50 1,1 49 0,49 25-1,25-25 17,49-99-17,25-24 1,1-26-1,-76-24 1,-48-1 0,-26 26-1,25 24-15</inkml:trace>
  <inkml:trace contextRef="#ctx0" brushRef="#br0" timeOffset="86691.15">3572 12428 0,'0'0'16,"25"-24"-16,-50 48 47,0 26-47,25 25 31,75-1-15,24-24-1,-49-1 1,-50-24-16,24 0 16,-48 49-1,-51-24 1,1-25 0</inkml:trace>
  <inkml:trace contextRef="#ctx0" brushRef="#br0" timeOffset="87090.22">3919 12528 0,'25'-25'15,"-50"50"-15,75-75 0,25 25 16,-1 25 15,-49 0-31,0 0 16,24 75-1,-49 24 1,-25-25 0,1-24-1,-1-50 1,74-74 0,26-50-1,-26 24 1,-24 51-1,-50 49 1,-24 49 0,24 75-1,25 0 1,25-24 0,49-26 15,75-74-16</inkml:trace>
  <inkml:trace contextRef="#ctx0" brushRef="#br0" timeOffset="87306.62">5061 12577 0,'0'25'47,"0"0"-32,24-25 1,-24 25-16,0 0 16</inkml:trace>
  <inkml:trace contextRef="#ctx0" brushRef="#br0" timeOffset="87458.06">5011 12925 0,'0'0'0,"0"49"32,0-24-17</inkml:trace>
  <inkml:trace contextRef="#ctx0" brushRef="#br0" timeOffset="88507.93">1017 15257 0,'25'-25'31,"-25"50"16,0-1-31,25 1-16,0 0 15,24-25-15,26 0 32,-1-25-17,-24-24 1,-26-1-1,-48 0 1,-51 50 0,-24 50-1,0 49 1,24 50 0,75-75-16,0 75 15,25-99 1,124 24-1,25-74 17,-75-74-32</inkml:trace>
  <inkml:trace contextRef="#ctx0" brushRef="#br0" timeOffset="88956.79">1513 14760 0,'0'-24'0,"0"48"0,0-73 15,-25 24 1,50-25-16,25 26 31,-25-1-31,24 25 16,-24 49-1,0 51 17,-25-51-32,0 1 0,0-1 31,-25-73 0,50-1-31,0-25 16,24-49-1,-24 0 1,0 99 0,-50 99-1,0 25 1,0 0 0,25 0-1,25-74-15</inkml:trace>
  <inkml:trace contextRef="#ctx0" brushRef="#br0" timeOffset="89508.24">2481 15058 0,'0'-25'0,"0"50"0,0-75 15,-25 50 1,0 25 0,-49 50-1,-1 49 1,50-25 0,75-25-1,49-24 1,1-25-1,-51 0-15,1-1 32,-50 1-32,-25 25 31,-25-25-15,26-25-16,-1-50 31,50-74-16,49 25 1,50 49 0,-50 1-1,1 49 1,-50 24 0,-1 26-1,1 24 1,-25 26-1,-25-76 1,1-24 0</inkml:trace>
  <inkml:trace contextRef="#ctx0" brushRef="#br0" timeOffset="89658.32">3076 15207 0,'0'0'0,"25"-25"15,-25 0 1,25 1 0,-1 24 15</inkml:trace>
  <inkml:trace contextRef="#ctx0" brushRef="#br0" timeOffset="89939.19">3175 15356 0,'0'-149'0,"0"298"0,-25-75 15,25-49 1,-24 49 0,24-24-1,24-75 32,1-24-31,75-26-1,-26 26 1,-24 24 0,-26 25-16,1 25 15,0 49 1,0 25 0,-25-49-1</inkml:trace>
  <inkml:trace contextRef="#ctx0" brushRef="#br0" timeOffset="90372.04">3696 15381 0,'0'0'0,"25"-25"16,25 0 0,-1 0 15,-24 25-31,49 25 15,-49 25 1,-25 49 0,0-25-1,-25-24 1,75-100 15,49-74-15,-24-25-1,-1 75 1,-49 49 0,-25 0-1,-25 100 1,0 24 0,25 0 15,50-24-16,24-51 1,-24-24-16</inkml:trace>
  <inkml:trace contextRef="#ctx0" brushRef="#br0" timeOffset="90706.39">5606 15133 0,'0'0'0,"-24"0"31,24 24-15,0 1-1,0 0 1,-25-25 0</inkml:trace>
  <inkml:trace contextRef="#ctx0" brushRef="#br0" timeOffset="90862.05">5482 15505 0,'0'0'16,"0"24"-16,-24-24 31</inkml:trace>
  <inkml:trace contextRef="#ctx0" brushRef="#br0" timeOffset="92873.83">7839 12677 0,'50'0'156,"-26"0"-140,51 0-16,-1-25 16,1 25-16,-26 0 15,1 0 1,0-25 0,-26 25-1,-48 0 1,-76 25-1,-24-25 1,0 25 0,75-25-1,24 0 17,50 0-17,24 0 1,1 0-1,24 0 1,-24 0 0,-25 0-16</inkml:trace>
  <inkml:trace contextRef="#ctx0" brushRef="#br0" timeOffset="93372.68">8707 12354 0,'0'0'0,"0"-25"31,0 0-15,25 25-1,0 0-15,24 0 16,26 25 0,24 25-1,-74 24 1,-25 1 0,-74 49-1,-26 0 1,1-50-1,49-49 1,50 0 0,0-25-1,25-25-15,74 0 16,1 0 0,24 1 15,-25 24-16,-49 0 1</inkml:trace>
  <inkml:trace contextRef="#ctx0" brushRef="#br0" timeOffset="94140.19">9575 12428 0,'0'0'0,"0"-24"16,0-1 0,0 50 30,0-1-30,0 76 0,0-1-1,0-49-15,-24-26 16,24 26 0,0-25 15,24-75-16,-24-24 1,25 24 0,0-24-1,-25-1 1,25 1 0,0 24 15,24 1-16,1-1 1,0 25 0,-1 25-16,-24 25 15,-50 99 1,-24 25 0,-1-50-1,50-49 1,50-50-1,49 0 1,-25 0 0,-24 25-1,-50 24 1,0 1 15,-50 24-15,25-49-16,-74 25 15,0-26 1,25-24 0,74-24-16</inkml:trace>
  <inkml:trace contextRef="#ctx0" brushRef="#br0" timeOffset="94355.8">10320 12652 0,'0'0'16,"49"49"-1,-24-49 1,0 25 0,99-25-1,0 0 1,25 0-1,-100-25 1</inkml:trace>
  <inkml:trace contextRef="#ctx0" brushRef="#br0" timeOffset="94805.76">11163 12404 0,'0'0'0,"0"-25"16,0 0-16,0 0 16,0 75 15,0-1-15,0 1-16,25 74 31,0-49-16,74-51 1,-25-24 0,26-49-1,-26-26 1,0-24 0,-74 49-16,25 26 15,-25 48 1,0 51-1,0 49 1,-49 50 0,24-1-1,25-74 1,0-74 0</inkml:trace>
  <inkml:trace contextRef="#ctx0" brushRef="#br0" timeOffset="95273.2">12230 12503 0,'0'0'0,"25"-25"15,-1-25 1,1 50 0,-50 25-1,1 75 1,-26-1-1,0-25 1,50-24 0,-24-50-1,48-25 1,51-49 0,24-100 15,-49 75-31,74-100 15,-75 75 1,-24 99 0,0 25-1,0 100 1,0 48 0,-25 1-1,24 0 1,-24-50-1,0 1 1,0-76 0,-24 1-1</inkml:trace>
  <inkml:trace contextRef="#ctx0" brushRef="#br0" timeOffset="95473.18">12403 12677 0,'0'0'0,"-24"-75"16,24 50-1,0 1 1,49-1 0,51 25-1,-26 0-15,0 0 16,1 0-16</inkml:trace>
  <inkml:trace contextRef="#ctx0" brushRef="#br0" timeOffset="95690.45">13669 12503 0,'24'0'16,"1"0"15,25 0-15,24 25-1,50-25 1,0-25 0,-74 25-16,0 0 15</inkml:trace>
  <inkml:trace contextRef="#ctx0" brushRef="#br0" timeOffset="95873.02">13793 12627 0,'0'0'0,"-50"50"16,25-26-16,0-24 31,1 50-15,98-50-1,50 0 1,25-25-16</inkml:trace>
  <inkml:trace contextRef="#ctx0" brushRef="#br0" timeOffset="96441.44">15058 12379 0,'25'-25'15,"-25"0"1,-25 25 15,0 25-15,-49 25-1,24 24 1,25 1 0,0-26-1,25 26 1,25-26 0,50-24-1,-1 0 1,25 0-1,-24-25 1,-26 0-16,26-25 16,-1 25-1,1-75 17,-26 26-17,1-26 1,-25 1-1,-25-1 1,-25 1 0,-25 24-1,1 26 1,-51-1 0,-24 50-1</inkml:trace>
  <inkml:trace contextRef="#ctx0" brushRef="#br0" timeOffset="97642.7">7864 15257 0,'0'0'0,"-25"0"32,25-25-1,25 25-15,0 0-1,49 0 1,50-25-1,-25 0 1,-49 0 0,-25 25-1</inkml:trace>
  <inkml:trace contextRef="#ctx0" brushRef="#br0" timeOffset="98005.97">8410 15083 0,'0'0'0,"49"-50"16,-24 25 15,-25 1-15,50 48-16,-26 1 31,1 50-16,-50-26-15,25-24 16,-99 124 0,25-75-1,49-24 1,25-25 0,50-50-1,98-25 1,26 1-1,-50-1 1,0 25 0</inkml:trace>
  <inkml:trace contextRef="#ctx0" brushRef="#br0" timeOffset="98491.05">9327 15133 0,'0'0'0,"0"-25"15,-24 74 32,-1-24-47,0 0 16,-49 74 0,24-24-1,25-75 1,25 24-1,25-48 1,74-100 0,-24 49-1,-1 1-15,75-50 16,-25 24 15,-99 76-15,-25-1-1,25 50 1,-25 24 0,0 75-1,-25 0 1,25-24 0,0 24-1,25-75-15,-25 1 16,24-25-1</inkml:trace>
  <inkml:trace contextRef="#ctx0" brushRef="#br0" timeOffset="98675.64">9575 15356 0,'0'0'15,"-24"0"-15,24-25 0,-25 25 16,25-25 0,25 25-1,24 0 1,75-25 0</inkml:trace>
  <inkml:trace contextRef="#ctx0" brushRef="#br0" timeOffset="98939.01">10593 15356 0,'-50'0'31,"100"0"0,-1 25-31,26-50 16,73 25-1,-24-25 1,-99 25 0</inkml:trace>
  <inkml:trace contextRef="#ctx0" brushRef="#br0" timeOffset="99224.21">10940 15157 0,'0'-24'16,"0"48"-16,-25-73 15,25 24 1,0 50-1,0 0 1,-25 99 0,-24 24-1,49-48-15,-25-26 16,25 0-16,-25-24 16,75 0-1,-26-50 1,26-25-16</inkml:trace>
  <inkml:trace contextRef="#ctx0" brushRef="#br0" timeOffset="99624">11486 15157 0,'24'-24'0,"-48"48"0,48-73 0,-24 24 15,-24 75 32,24-1-47,0 1 16,0 74-1,24-75 1,1-24-16,0-25 16,99-25-1,-50-24 1,26-50-1,-26-1 1,-74 76 0,25 48 15,-25 51-15,-25 49-1,25 49 1,0-98-16,-25-1 15,25 1 1</inkml:trace>
  <inkml:trace contextRef="#ctx0" brushRef="#br0" timeOffset="100306.33">12503 15083 0,'0'-25'0,"0"50"0,25-75 15,-1 50 1,-24-25 0,0 75-1,0-25-15,-24 74 16,24 50 15,-25-99-31,25 49 16,-25-50-1,25-24 1,0 0 15,0-75-15,25-24 0,0-25-1,-1-25 1,26 25-1,0-26 1,24 26 0,0 25-1,1 24 1,-26 50 0,-24 25-1,-25 49 1,-25 75-1,-24-25 1,24-49 0,124-50 15,25-25-15,-25 24-1,-24 26 1,-50 24-1,-25-24 1,-25 24 0,0-49-16,-99 25 15,-25-25 1,0-1 0</inkml:trace>
  <inkml:trace contextRef="#ctx0" brushRef="#br0" timeOffset="100889.88">14090 15257 0,'0'-25'0,"0"50"0,25-50 15,0 25 1,0 0 0,24-25-1,1 25 1,49 0-1,-49 0-15,49 0 16,-74 0 0</inkml:trace>
  <inkml:trace contextRef="#ctx0" brushRef="#br0" timeOffset="101092.81">14190 15405 0,'0'0'15,"-25"25"-15,-25 0 16,25 0 0,50 0-1,50-25 1,-26 0 0,100 0-1,0 0 1,-100-25-16</inkml:trace>
  <inkml:trace contextRef="#ctx0" brushRef="#br0" timeOffset="102590.48">15380 14984 0,'0'-25'15,"0"50"16,0 24-15,0 26-16,-24 98 16,-1 26-1,0-50 17,50-75-17,-25-24 1</inkml:trace>
  <inkml:trace contextRef="#ctx0" brushRef="#br0" timeOffset="106006.93">16894 12329 0,'0'0'0,"-25"0"31,0 0-15,50 0 15,0 0-15,74-25 0,50 1-1,-50 24 1,-25-25-1,-49 25 1,-25 25 0</inkml:trace>
  <inkml:trace contextRef="#ctx0" brushRef="#br0" timeOffset="106222.95">16894 12553 0,'0'0'0,"0"24"16,-25-24 0,50 0 15,24 0-31,26 0 16,49-24-1,24 24 1,-98-25-16</inkml:trace>
  <inkml:trace contextRef="#ctx0" brushRef="#br0" timeOffset="106590.02">17638 12156 0,'0'0'0,"-25"-50"31,25 25-15,50 50 31,-26 0-47,26-25 16,74 49-1,-74-24-15,49 0 16,-50 0-1,-24 24 1,-74 1 0,-26 24-1,-24 1 17,-50-1-17,50-24 1,74-50-16</inkml:trace>
  <inkml:trace contextRef="#ctx0" brushRef="#br0" timeOffset="106874.53">17712 12180 0,'0'0'0,"-25"-74"31,25 49 0,0 75-31,-24 49 16,-1 50 15,25-25-15,-25-25-1,25-49-15,0-1 16,0 1 0</inkml:trace>
  <inkml:trace contextRef="#ctx0" brushRef="#br0" timeOffset="112440.14">20540 12032 0,'0'-25'15,"25"0"16,-25 0-15,0 0 0,-25 75 46,25-25-62,0 24 16,-25 1-1,1 49 1,-1 0 0,0-49-1,25-25 1</inkml:trace>
  <inkml:trace contextRef="#ctx0" brushRef="#br0" timeOffset="113008.37">20590 11932 0,'0'0'0,"-50"-74"16,50 49-1,0 0 1,0 1 0,75-1-1,49 0 1,24 0 0,-24 50-1,-74 25 1,-75 24-1,-74 50 1,-25-25 0,99-49 15,0-50-15,50 0-1,124-25 1,-75 50-1,-24 0 1,-25 24 0,0 26-1,-50-1 1,-25-24 0,-24-1-1,-1-49 1,1 0-1,49-49 1,0-26 0</inkml:trace>
  <inkml:trace contextRef="#ctx0" brushRef="#br0" timeOffset="113394.04">21781 12180 0,'24'-24'32,"-24"-1"-32,25 0 15,25 25 17,49 0-17,0 0 1,25 0-1,-25-25 1,-74 25 0,0 0-1</inkml:trace>
  <inkml:trace contextRef="#ctx0" brushRef="#br0" timeOffset="113641.1">21905 12404 0,'0'0'0,"-25"0"31,0 24-31,25 1 32,74-25-17,50-25 1,25 1-1,25 24 1,-75-25 0,-74 25-1</inkml:trace>
  <inkml:trace contextRef="#ctx0" brushRef="#br0" timeOffset="115590.61">23517 12329 0,'-50'0'32,"26"0"-32,-1 0 15,0 0 1,75 0 15,49-25-15,74 25-1,-24-24 1,-49 24 0,-51-25-1,-24 25 17</inkml:trace>
  <inkml:trace contextRef="#ctx0" brushRef="#br0" timeOffset="116058.34">24311 12007 0,'0'0'0,"-25"-25"15,25-25 17,25 26-32,0-1 15,49 0 1,0 25-16,51 0 15,-1 25 1,-50 49 0,-49 1-1,-75 49 1,-74 0 0,25-50-1,24-49 1,75 0-1,50-25 1,49 0 0,149-50 15,-148 25-15,-51 0-1</inkml:trace>
  <inkml:trace contextRef="#ctx0" brushRef="#br0" timeOffset="116641.07">25526 12056 0,'0'0'0,"25"-74"16,-25 49-1,-25 25 17,25 25-32,-49 74 15,24 50 17,-25-50-17,1-24 1,24-75-1,25-25 17,0 0-32,25-25 15,24-123 1,1 98-16,-25-24 16,24 0-16,1-25 15,-25 74 1,0 25 15,-1 75-15,1 25-1,0 73 17,0-24-17,0-24 1,24-1-1,26 0 1,-26-49 0,-24-26-1</inkml:trace>
  <inkml:trace contextRef="#ctx0" brushRef="#br0" timeOffset="116891.04">25551 12205 0,'0'0'0,"-74"-49"16,49 49 0,50 0 15,74 24-16,50-24 1,-50 25 0,-49-25-16</inkml:trace>
  <inkml:trace contextRef="#ctx0" brushRef="#br0" timeOffset="118223.82">16224 15505 0,'0'-25'15,"25"25"1,-1-25-16,26 25 16,24-25-16,-24 25 15,99-25 1,-50 25 0,-49 0-1,-25 0 1</inkml:trace>
  <inkml:trace contextRef="#ctx0" brushRef="#br0" timeOffset="118442.12">16472 15604 0,'0'0'16,"-50"25"-1,25-25 17,75 0-17,0 0-15,-1 0 16,100 0 0,25 24-1</inkml:trace>
  <inkml:trace contextRef="#ctx0" brushRef="#br0" timeOffset="118790.83">17241 15331 0,'0'0'16,"25"0"-16,-50-25 0,25 0 46,25 50-30,24-25-16,1 25 16,74 0-1,0 0 1,-25-1 0,-49 26-1,-25-25 1,-50 24-1,-25 1 1,-49 0 0,0 24-1,74-49 1</inkml:trace>
  <inkml:trace contextRef="#ctx0" brushRef="#br0" timeOffset="119090.47">17514 15356 0,'0'0'0,"25"-25"0,-25 0 16,-25-24 0,-25 24-1,0 25 1,26 25-1,-1 74 1,25 25 0,0 49-1,0 26 17,-25-125-17,0-24 1</inkml:trace>
  <inkml:trace contextRef="#ctx0" brushRef="#br0" timeOffset="120007.61">19449 15455 0,'-25'0'0,"0"0"15,25-25 17,-25 25-32,50-25 31,25 25-31,-1 0 16,75 0-1,0-24 1,-49 24-1,-50 0 1,-1-25 0</inkml:trace>
  <inkml:trace contextRef="#ctx0" brushRef="#br0" timeOffset="120341.71">20069 15207 0,'0'0'0,"49"-25"16,-24 25 0,25 0-1,24 25 1,-49 49 0,-25 26-1,-74 24 1,-1-25-1,50-74-15,1 24 16,48-49 31,26 0-31,49-49-1,1-1 1,-26 25-16</inkml:trace>
  <inkml:trace contextRef="#ctx0" brushRef="#br0" timeOffset="120892.92">20813 15331 0,'0'0'0,"0"-25"16,0 0-1,0 1 16,0 73-31,-50 26 16,26-1 0,-26 50 15,0-50-15,50-49-16,-24 0 15,48-25 16,26-74-15,0-75 0,-1 0-1,1 50 1,-25 24 0,-1 51 15,1 48 0,0 1-15,-25 25-16,25 49 31,0-49-31,-1 49 16,26 25-1,0-50 1,-25-24-1,-25-25 1,0-1 0</inkml:trace>
  <inkml:trace contextRef="#ctx0" brushRef="#br0" timeOffset="121142.22">21011 15554 0,'-24'0'15,"48"0"-15,-73-25 0,24 25 16,25-24 0,-25-1-1,50 25 1,49 0-1,26 0 1,-1 0 0,-74 0-16</inkml:trace>
  <inkml:trace contextRef="#ctx0" brushRef="#br0" timeOffset="122207.8">21731 15505 0,'0'-25'15,"0"0"32,50 25-31,-1-25-16,26 25 15,73-25 1,-48 1 0,-76 24-1,-48 0 17,-1 0-32,0 24 15</inkml:trace>
  <inkml:trace contextRef="#ctx0" brushRef="#br0" timeOffset="122625.23">22550 15207 0,'0'0'16,"24"-50"15,1 50-15,25 0-1,-1 0-15,1 25 16,0 0-16,-1 49 16,-49 26-1,-25-1 1,-24 0 15,-50-49-15,49-26-16,25 26 31,124-75 0,25-24-15,-24 24-16,24 0 15,-25-25 1,-74 26-16</inkml:trace>
  <inkml:trace contextRef="#ctx0" brushRef="#br0" timeOffset="124174.58">23021 15579 0,'25'-25'16,"-1"25"15,-24-25-31,-24 25 47,-1 0-31,-25 25-16,25 0 15,-24 0 1,-50 0-1,24-1 1,50-24-16,1 0 16,-1-49-1,25-1 1,25-49 0,-1 0-1,1 24 1,50 26-1,-51-1 1,26 25 0,0 25 15,24 0-15,-24 25-1,-1 74 1,-24 1-1,-50 24 1,0-25 0,-24 0-1,-50 0 1,-1-24 0,51-1-1,24-24 1,0-25-1,75-1 1,49 1 0,25 0-1,-74-50 1,49 0 0,-49 1-1,-26-26 1,-24-49-1,0 49 1,-49 0 0,24 26-1,-25 24 1,25 0 0</inkml:trace>
  <inkml:trace contextRef="#ctx0" brushRef="#br0" timeOffset="124808.35">23889 15356 0,'0'0'0,"0"-25"31,0 0-31,-25 25 16,0 0 0,1 75-1,24-26-15,0 1 16,-25 24-16,0 25 16,0-24-1,0-26 1,1-49-1,48-74 17,1-75-17,25 0 17,-25 1-17,-1 48 1,26 26-1,-25 74 1,0-25 0,0 25-16,-1 50 15,1 24 1,0 50 0,-25-25-1,0 1 1,0-26-1,0-24 1,0 49 0,0-50-1,0-24 17</inkml:trace>
  <inkml:trace contextRef="#ctx0" brushRef="#br0" timeOffset="125010.1">23964 15505 0,'0'0'16,"-25"0"-16,25-25 0,-25 0 47,75 25-47,24-25 31,-24 25-31,24 0 16,25 0-16</inkml:trace>
  <inkml:trace contextRef="#ctx0" brushRef="#br0" timeOffset="125277.3">24981 15356 0,'0'0'0,"-25"0"16,74 0 31,-24-25-47,25 25 15,-1 0-15,75 0 16,-24-25 0,-51 25-1</inkml:trace>
  <inkml:trace contextRef="#ctx0" brushRef="#br0" timeOffset="125474.97">24981 15529 0,'-50'25'0,"100"-50"0,-125 50 16,75 0-16,25 0 31,25-25-31,49 0 16,25-25-1,50 0 1,-1-49-1</inkml:trace>
  <inkml:trace contextRef="#ctx0" brushRef="#br0" timeOffset="125725.38">25998 15108 0,'0'0'0,"24"-25"31,-24 0-31,0 50 31,25 0-15,-25 49-1,-25 50 1,1 0 0,24 0-1,0-25 1,24-74-1,-24 0-15</inkml:trace>
  <inkml:trace contextRef="#ctx0" brushRef="#br0" timeOffset="126658.98">22252 17216 0,'0'-24'16,"0"48"-16,0-73 16,-25 49-1,0 49 17,-24 51-17,24-26-15,0-24 16,0 74-1,0-75 1,25-24 0,25-50 15,0-24-31,25-100 16,24-25-1,-24 0 1,-1 100-1,-24 24 1,0 50 31,0 100-31,-1 24-1,1 25 1,0-1-1,-25-48 1,0-51-16,0 26 16</inkml:trace>
  <inkml:trace contextRef="#ctx0" brushRef="#br0" timeOffset="126891.52">22351 17415 0,'-25'0'0,"50"0"0,-75 0 31,50-25-15,25 25-1,99 0 1,25 0 0,-74 0-16</inkml:trace>
  <inkml:trace contextRef="#ctx0" brushRef="#br0" timeOffset="127408.96">23715 17340 0,'0'-24'32,"-24"24"-17,24-25 17,49 25-17,50 25 1,50-50-1,0 25 1,-99-25-16,-1 25 16,1-25-1</inkml:trace>
  <inkml:trace contextRef="#ctx0" brushRef="#br0" timeOffset="127592.52">23815 17539 0,'-25'0'15,"50"0"-15,-75 0 16,100 0 0,-1 0-1,75-25 1,50 25-16</inkml:trace>
  <inkml:trace contextRef="#ctx0" brushRef="#br0" timeOffset="129757.93">24708 17340 0,'-25'0'16,"25"-24"-16,-25 24 15,50 0 48,0 0-63,0 0 15,-1-25-15,26 25 16,49 0 0,-24-25-1,-51 25 1,1 0-1</inkml:trace>
  <inkml:trace contextRef="#ctx0" brushRef="#br0" timeOffset="130075.41">25427 16993 0,'0'-25'16,"0"50"-16,25-75 0,-50 26 16,25-1-16,0 50 46,0 24-30,0-24 0,0 25-16,0 49 31,0 0-15,0-49-1,-49-1 1</inkml:trace>
  <inkml:trace contextRef="#ctx0" brushRef="#br0" timeOffset="130357.66">25725 17241 0,'0'0'0,"0"-25"15,0 1 1,-50 73-1,-24 26 1,-25 73 0,24 1-1,1 0 17,24-25-17,25-25 1,0-74-1</inkml:trace>
  <inkml:trace contextRef="#ctx0" brushRef="#br0" timeOffset="130610.68">26147 17613 0,'0'0'15,"24"-49"17,-48 73-17,24 26-15,-25 74 32,0-25-17,0-49 1,0 0-1,0-26 1</inkml:trace>
  <inkml:trace contextRef="#ctx0" brushRef="#br0" timeOffset="130958.26">26543 17812 0,'50'-25'0,"-100"50"0,125-75 16,-100 0-1,0 50 1,0 0 0,1 75-1,-1-1 1,25 26 0,25-51-1,24-49 1,50 0-1,1-49 1,-1-26 0,-74-24-1,0 24 1,-75 51 0,-24-1-1,-51 0 1</inkml:trace>
  <inkml:trace contextRef="#ctx0" brushRef="#br0" timeOffset="131542.88">21508 16943 0,'0'0'16,"-25"0"-16,25 50 16,0 24-1,-25 1-15,0 148 16,-24 50 15,24-124-31,0-25 16,-25 149-1,26-100 1,-1-49-16</inkml:trace>
  <inkml:trace contextRef="#ctx0" brushRef="#br0" timeOffset="132781.69">21508 16993 0,'0'0'0,"-25"-50"0,-25 1 16,25 24-16,25 0 15,0 0 1,25 25 15,0-24-15,124-1 0,49 0-1,-49 25-15,124-25 16,99 0-1,50 1 1,-50-1 0,-25 25-1,1 0 1,48-25 0,76 25-1,173 0 1,-447 0-1,348 0 17,-273-25-17,-50 25 1,-74 0 0,-99 0-16,24 0 15,50 0 1,0 0-1,-25 0 1,-49 0 0,0 25-1,-26 25 1,1 24 0,0-24-1,-25-1-15,25 26 16,-25 24-16,25 75 15,24 49 17,-49-25-17,25 26 1,-50-26 0,25-24-1,-25-100-15,25-24 16,-24 49-1,-1-50 1,0-49 0,-25 25-1,-99-25 1,-49 0 0,99 0-1,-50 0 1,-298 0-1,-123 0 1,24-25 0,0-24 15,-223 24-15,273-25-1,223 50 1,-421-49-1,346 24 1,26 0 0,24-24-1,1-1 1,73 25 0,26 0-1,74 1 1,0 24-1,49-25 17,100 25-1</inkml:trace>
  <inkml:trace contextRef="#ctx0" brushRef="#br0" timeOffset="133793.53">27312 12528 0,'25'25'93,"0"-1"-93,-25 1 16,0 25-16,0-1 16,-25-24-16,-24 25 15,-75 24 1,99-24-16</inkml:trace>
  <inkml:trace contextRef="#ctx0" brushRef="#br0" timeOffset="134925.56">28652 11784 0,'-25'-50'31,"25"25"-15,-25 50-1,1 0-15,-1 74 16,0 50-1,0-25 1,0-25 0,25-25 15,0-98 0,0-26-15,0-49-1,0 24-15,25-73 16,-25 24 0,25 24-1,0 26 1,74 24 0,25 25-1,-25 75 1,-99 74-1,-49 25 1,-26-25 15,50-50-15,100-24 0,-26-25-16,51 24 15,-75 1 1,-50 24-1,-50 1 1,-24-1 0,0-49-1,74 0 1,25-50-16</inkml:trace>
  <inkml:trace contextRef="#ctx0" brushRef="#br0" timeOffset="135208.57">29495 12032 0,'0'0'0,"0"-25"16,50 0 15,-25 25-31,0-25 16,49 25-1,25 0 1,-74-25-16,0 25 16,0-24-1,0 24-15</inkml:trace>
  <inkml:trace contextRef="#ctx0" brushRef="#br0" timeOffset="135409.29">29570 12280 0,'0'0'15,"0"24"16,25-24-31,24-24 16,51-1 0,24 0-1,-75 0-15</inkml:trace>
  <inkml:trace contextRef="#ctx0" brushRef="#br0" timeOffset="137708.44">30686 11883 0,'0'-25'15,"0"0"1,0 0 0,0 1-1,0-1-15,0 0 32,0 50 14,-25 24-46,25 1 16,-24-25-16,24 49 16,0 25-1,0-49 1,0 0 0,0-26-1</inkml:trace>
  <inkml:trace contextRef="#ctx0" brushRef="#br0" timeOffset="137976.53">31034 11957 0,'0'0'0,"0"-25"31,0 1-31,-25 24 15,-25 74 1,0 25 0,-24 25-1,0 50 1,-26-25 0,26-50-1,24 0 1,50-74-1</inkml:trace>
  <inkml:trace contextRef="#ctx0" brushRef="#br0" timeOffset="138659.64">31232 12404 0,'0'0'0,"0"-25"0,0 0 16,0 0 0,0 0 15,-25 25-15,0 25-1,1-25 1,24 25 15,-25-25 32,25 25-32,0 0-16,0-1-15,-25 26 16,25 0 0,0-1-1,0-24-15,25 0 16,-25-50 31,25 25-47,49-49 15,25 24 1,0 0 0,-24 50 15,-26 24-15,-24 26-1,-74-1 1,-26-24-1,26-1-15,-51-24 16,1 0 0,25-25-1,24-25 1</inkml:trace>
  <inkml:trace contextRef="#ctx0" brushRef="#br0" timeOffset="138925.5">31306 12354 0,'0'0'0,"0"-74"32,-24 74-17,24-25 1,49 25-1,50-25 1,1 0 0,-26 0-1,-24 1 1</inkml:trace>
  <inkml:trace contextRef="#ctx0" brushRef="#br0" timeOffset="139360.04">28206 11337 0,'0'0'15,"0"-25"1,0 50-1,-25 74 1,0 100 0,-25 98 15,25 26-15,-24-25-1,-1-75 1,25-74-1,50-75-15</inkml:trace>
  <inkml:trace contextRef="#ctx0" brushRef="#br0" timeOffset="140109.63">28206 11560 0,'0'0'0,"49"-223"32,-24 173-32,0-24 31,24 24-15,100 26-1,124-1 1,124 25-1,-149 0-15,298 25 16,49-25 0,-99 0-1,-74 0 1,-99-25 0,-125 25-1,-99-25 1,-74 25-1,0 99 1,0 25 15,24 75-15,26 24 0,-51-99-16,1 149 15,25 24 1,-25-24-1,0-74 1,-25-75 0,-25 0-1,-25-50 1,-99 1 0,-49-26-1,-125-24 1,-98-25-1,-200-25 1,-520-24 15,521 24-15,223 0 0,174 0-1,99 1 1,49-1-1,26-25 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2T05:04:08.24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4292 1811 0,'0'0'0,"0"-25"15,-25 50 32,25 0-47,0 74 16,25 0 0,-1-24-1,26-51 1,0-48-1,24-51 17,-49-24-17,0 0 1,-25 49 0,0 25-1,0 75 16,0 74-15,0 50 0,-25 24-1,-25 25 1,25-24 0,-24-26-1,-1-48 1,1-76-1,24-24 17,0-25-32,-25-25 15,1-74 1,24 24-16,0-49 16,25 50-16</inkml:trace>
  <inkml:trace contextRef="#ctx0" brushRef="#br0" timeOffset="583.78">5036 2729 0,'0'0'0,"-25"25"31,25-1-31,-25-24 16,25 50-1,0 49 1,0-24 0,25 24-1,-50 0 1,25-24-1,-25-51 1,25-48 15,0-1-31,0-50 16,0-73 0,0 48-16,0-49 15,50 25 1,24 0 15,-24 75-15,24 24-1,-49 25 1,0 50 0,0 49-1,-50 50 1,-49-50-1,-1-25 1,1-49 0,49-25-16</inkml:trace>
  <inkml:trace contextRef="#ctx0" brushRef="#br0" timeOffset="833.6">5755 2332 0,'0'0'0,"25"0"16,0 0 31,0 0-32,-1-25-15,51 25 16,-1-25 0,-49 0-1</inkml:trace>
  <inkml:trace contextRef="#ctx0" brushRef="#br0" timeOffset="1016.91">5854 2605 0,'0'0'0,"-24"25"16,24-1 0,-25-24-16,0 0 15,50 0 17,0 0-32,99-49 15,-75 24-15</inkml:trace>
  <inkml:trace contextRef="#ctx0" brushRef="#br0" timeOffset="3083.39">7616 2481 0,'0'0'0,"-25"0"15,0 0 1,25-25-1,-25 25 1,50 0 15,0-25-15,74 25 0,0 0-1,-24 0 1,-50 0-1,-25-25 1,24 25 0</inkml:trace>
  <inkml:trace contextRef="#ctx0" brushRef="#br0" timeOffset="3585.57">8583 2034 0,'0'0'0,"0"-25"31,-25 50 0,25 25-15,0-1-16,0 1 15,-24 74 1,24-74-16,-25 49 16,25-25-1</inkml:trace>
  <inkml:trace contextRef="#ctx0" brushRef="#br0" timeOffset="3818.59">8360 2654 0,'0'0'16,"-50"25"0,26-25-1,-1 0 1,74 0 0,26 0-1,74-25 1,-75 25-16,100-49 15,-75 24 1,-74 25 0</inkml:trace>
  <inkml:trace contextRef="#ctx0" brushRef="#br0" timeOffset="4101.14">8509 3076 0,'0'0'0,"-25"0"0,25 25 15,-25-25 1,25 25 0,-25 24-1,25 26 1,-24 49-1,-26 0 1,25-25 0,25-74-16,0 0 15,50-25 1</inkml:trace>
  <inkml:trace contextRef="#ctx0" brushRef="#br0" timeOffset="4450.99">8856 3324 0,'0'0'16,"25"0"-16,0-49 15,-50 73 1,0-24 0,-25 75-1,26-1 1,24 1-1,24-26 1,26-24 0,49-50-1,1-24 1,-51-26 0,-24 26-16,-25-26 15,-50 1 16,-49 49-15,0 0 0,24 25-1</inkml:trace>
  <inkml:trace contextRef="#ctx0" brushRef="#br0" timeOffset="10969.27">10146 2034 0,'-25'0'78,"0"0"-63,1 0 1,-26 0-16,-24 75 16,-1 24-1,50 0 16,25 0-15,25-49-16,0-25 16,198 0-1,-24-75 1</inkml:trace>
  <inkml:trace contextRef="#ctx0" brushRef="#br0" timeOffset="11317.8">10617 2084 0,'0'0'16,"-24"0"-1,-1 0 1,0 25-16,-49 49 16,24 25-1,0 25 1,50-74-1,0 24 1,75-49 0,49-25-1,-25-49 1,-25-1 0,-49-24-1,-50 24 1,-24-25-1,-1 51 1,50-26 0</inkml:trace>
  <inkml:trace contextRef="#ctx0" brushRef="#br0" timeOffset="11635.05">11039 2059 0,'0'0'15,"0"25"17,-25 24-17,25-24 1,0 74 0,25-24-1,50-1 1,-26-24-1,-24-25 1,-25 0-16,25-1 16,-100 1-1,-24 25 1,-25-50 0,99-25-1</inkml:trace>
  <inkml:trace contextRef="#ctx0" brushRef="#br0" timeOffset="12084.12">11362 2158 0,'0'0'0,"24"-25"0,1 25 16,0 0-1,49 25 1,-24 25-1,-25 49 1,0 25 0,-50-49-1,0-51 1,25 1 0,0-74-1,50-75 1,-1 24 15,26 1-15,-51 25-1,1 74-15,0-25 32,-75 74-17,26 51 1,24-1-1,49-25 1,1-24 0,99-25-1</inkml:trace>
  <inkml:trace contextRef="#ctx0" brushRef="#br0" timeOffset="13601.11">13172 2456 0,'0'0'0,"0"-25"0,-24 25 15,48 0 48,1 0-63,50 0 15,-26-25-15,100 25 16,-50-24 0,-49-1-1</inkml:trace>
  <inkml:trace contextRef="#ctx0" brushRef="#br0" timeOffset="13818.83">13470 2208 0,'0'0'0,"-25"0"0,25-25 16,-24 0-1,24 75 17,0-25-17,0 124 1,-25 24-1,25-49 1,0-25 0</inkml:trace>
  <inkml:trace contextRef="#ctx0" brushRef="#br0" timeOffset="14084.11">14413 1935 0,'0'0'0,"0"-25"15,0 0 1,0 50 0,0 25-1,0 49 1,0 50-1,-50-25 1,50-50 0,0-49-1</inkml:trace>
  <inkml:trace contextRef="#ctx0" brushRef="#br0" timeOffset="14301.62">14140 2506 0,'0'0'0,"-25"0"0,0 0 16,1 0-1,73 0 17,1 0-32,49 0 15,50-25 1,-75 0-16,25 25 15</inkml:trace>
  <inkml:trace contextRef="#ctx0" brushRef="#br0" timeOffset="14618.53">14611 2754 0,'0'0'16,"-25"0"-16,1 24 15,-76 1 1,26 50 0,49-1-1,50 25 1,49-24 0,26-1-1,-1 1 1,-74-26-1,-25-24-15,-50 25 16,-49-26 0,-25-24-1,25-49 1,74-1 0</inkml:trace>
  <inkml:trace contextRef="#ctx0" brushRef="#br0" timeOffset="14801.04">14487 2902 0,'0'0'16,"50"-49"-1,-25 24 1,24 0 0,75 0-1,-24 1 1,-26 24-1,25-25 1</inkml:trace>
  <inkml:trace contextRef="#ctx0" brushRef="#br0" timeOffset="15517.79">16050 1885 0,'0'0'16,"0"-24"-16,0-1 0,-25 25 16,-24-25-1,-26 50 1,-24 49 0,49 25-1,26-49 1,73 24-1,75 1 1,50-26 0,-75-24-1,-74 25 1,-50 24 0,-74-24-1,0-25 1,49-25-1,50-25 1,50-49 0,-26 24-16,76-49 15,24 49 1,-50 25 0,-49 25-1,25 0 16,-50 25-15,24 25 0,-24 24-1,0-24 1,0-25 0</inkml:trace>
  <inkml:trace contextRef="#ctx0" brushRef="#br0" timeOffset="15653.68">16497 2084 0,'0'0'0,"24"-75"15,-24 26 1,0 24 0,0 0-1,25 25 1</inkml:trace>
  <inkml:trace contextRef="#ctx0" brushRef="#br0" timeOffset="15952.04">16670 2133 0,'25'25'16,"-50"-50"-16,50 75 0,-25-25 16,25 74-1,-25-49 1,-25-25-1,75-75 17,24-25-17,1 1 1,-26 49 0,-24 25-1,25 0 1,-50 75 15,0-26-31,0 1 16,0 74-1</inkml:trace>
  <inkml:trace contextRef="#ctx0" brushRef="#br0" timeOffset="16385">17241 2208 0,'0'0'15,"25"-25"-15,-1-25 16,26 26 0,0 24-1,24 49 1,-49 50 0,-25 1-1,-50-26 16,25-74-15,1-25 0,48-49-1,51-50 1,-1 49 0,-49 26-1,0 49 1,-25 25-1,0 49 1,0-24 0,25 24-1,0-24-15,24-25 16,50-1 0,-24-24-1</inkml:trace>
  <inkml:trace contextRef="#ctx0" brushRef="#br0" timeOffset="16717.99">18134 1563 0,'0'0'0,"-25"-99"15,25 74 16,25 25-31,49 49 16,50 51 0,0 24-1,0 49 1,-49-24 0,-50 50-1,-75 24 16,-99 50-15,25-124 0,-149 99-1,50-99-15</inkml:trace>
  <inkml:trace contextRef="#ctx0" brushRef="#br0" timeOffset="17534.52">7616 1786 0,'0'0'0,"25"-25"0,-25 1 16,0-1 0,-25 25 15,-25 124-15,-49 74-1,0 50 1,24 100 15,50-1-15,50-49-1,50-75 1,-1-99 0,25-25-1,1-49 1,-51-50-16</inkml:trace>
  <inkml:trace contextRef="#ctx0" brushRef="#br0" timeOffset="18434.97">19449 2208 0,'0'0'0,"-25"0"0,25-25 31,25 50 32,-1-25-48,26 0 1,49 0 0,-49-50-1,0 25 1,-75-24 0,-25-1-1,-24 25 1,-1 50-1,-49 50 1,75-26-16,-26 75 16,75 0-1,50-24 1,74-51 0,25-49-1,49 0 16,-49-25-15,-50-24-16</inkml:trace>
  <inkml:trace contextRef="#ctx0" brushRef="#br0" timeOffset="22734.34">19846 1563 0,'-25'0'16,"50"0"31,-25-25-16,0 0 16,0 0-31,24 25-16,-24-24 15,25 24-15,0-25 16,49 25-1,-24-25-15,24 25 16,-24 25 0,-25 24-1,-25 1 1,0 49 0,-75 1-1,26-26 16,-26-24-15,51-50 15,48-25-15,26-50 0,74-49-1,-25 0 1,-24 50-1,-50 24-15,-1 25 16,-24 1 0,-49 73 15,-26 50-15,50 1-1,25-1 16,50-25-15,25-24 0,-1-25-1,-24-25 1</inkml:trace>
  <inkml:trace contextRef="#ctx0" brushRef="#br0" timeOffset="23785.41">5730 6648 0,'25'0'78,"0"0"-78,25 0 16,49 0-1,-25-24 1,1 24 0,-26 0-1,-49 24 16</inkml:trace>
  <inkml:trace contextRef="#ctx0" brushRef="#br0" timeOffset="23984.96">5706 7020 0,'0'0'0,"-25"25"15,-25-25 1,50 25-1,25-25 1,25 0 0,49-25-1,0 0 1,0 1 0</inkml:trace>
  <inkml:trace contextRef="#ctx0" brushRef="#br0" timeOffset="27684.66">7913 6400 0,'0'0'0,"0"-25"15,-24 1 1,-1 24 15,25 49-31,-50 51 16,1 73 0,-26-24-1,26-25 16,24-50-15</inkml:trace>
  <inkml:trace contextRef="#ctx0" brushRef="#br0" timeOffset="27935.29">7343 7120 0,'0'0'0,"-50"25"32,25-25-32,50 0 31,25 0-31,99 0 16,99-50-1,-25 0 16,-74 1-15</inkml:trace>
  <inkml:trace contextRef="#ctx0" brushRef="#br0" timeOffset="28218.31">7219 7616 0,'0'25'31,"0"-1"-15,25 1-1,-25 25-15,0 0 16,-50 74-1,0 0 1,1-25 0,49-50-1</inkml:trace>
  <inkml:trace contextRef="#ctx0" brushRef="#br0" timeOffset="28602.14">7864 7814 0,'0'0'0,"25"-24"31,-50-1-31,0 25 0,-25 0 16,26 49 15,-1 26-16,0-1 1,50 1 0,24-26-1,26-49 1,24-25 0,0-49-1,-49-25 1,-50 49-16,0-49 15,-75 49 1,-49 25 0,25 25-1,74 0 1</inkml:trace>
  <inkml:trace contextRef="#ctx0" brushRef="#br0" timeOffset="29401.96">9675 5879 0,'0'0'0,"25"0"16,-25-24-16,0-26 31,-50 25-15,-49 25-1,24 25-15,-49-25 16,25 25 0,74 0-1,-24-25 1,24 24 15,25 1-15,-25 25-1,25 24 1,0 50 0,25 0-1,-25-49-15,-25 24 16,25-25-16,0 100 31,-25-25-15,0 0-1,25 0 1,-24-1 0,24 1-1,-25 0 1,25 0 0,-25-25-1,25-50 1,0 1-1,0-50 1,50 24 0,24-24-1,0-25 1,1-25 0,24 25 15,0-74-31</inkml:trace>
  <inkml:trace contextRef="#ctx0" brushRef="#br0" timeOffset="30468.78">10617 6524 0,'0'0'16,"-24"-24"-16,-1 24 31,0 0-15,0 0-1,25-25 48,0 0-63,75-25 31,-1 1-15,50-1-1,0 50 1,0 25 0,-74 49-1,-25 75 1,-75 50 0,-49-51-1,-25-24 1,0-74-1,49-25 1,50-25-16,1-50 16,24-24-1,49 24 1,1 25 0,24 25 15,25 25-16,1 25 1,-1-25 0,25-25-1,-50-25-15</inkml:trace>
  <inkml:trace contextRef="#ctx0" brushRef="#br0" timeOffset="31019.43">11883 6475 0,'0'0'0,"0"-50"0,-25-24 16,0 49-1,-50 0 1,26 75 0,-1 49 15,50 25-16,50-25 1,74-24 0,-25-1-1,0 25 1,-148-49 0,-75 24-1,0-74 1,49 0-1,50-74 1,100-25 0,49 24-1,25 26 1,0-1 0,-75 50 15,-24 25-16,-50 49 1,-25-24 0,-25-1-1,50-24 1,0 0 15,0-50-31</inkml:trace>
  <inkml:trace contextRef="#ctx0" brushRef="#br0" timeOffset="31136.01">12304 6475 0,'0'0'0,"0"-75"15,0 50 1,0 1 15</inkml:trace>
  <inkml:trace contextRef="#ctx0" brushRef="#br0" timeOffset="31468.57">12503 6673 0,'0'0'0,"0"25"16,25 74 0,-1-24-1,-24-26 1,0-24 31,0-75-47,50 1 15,24-26 1,1 51 0,-26 24-1,1 0 16,-25 74-15,-25 0 0,0-49-1</inkml:trace>
  <inkml:trace contextRef="#ctx0" brushRef="#br0" timeOffset="31886.54">13073 6772 0,'0'0'0,"99"-99"15,1 50 1,-51 24 0,1 25-1,0 25 1,-1 74 0,-74 74 15,1-98-16,-1-50 1,0-1 0,25-73-1,74-26 1,1-73 0,-1 24-1,-49 74 1,-75 100 15,26 24-15,24 25-1,24 0 1,26-74 0,0 0-1,-1 0-15</inkml:trace>
  <inkml:trace contextRef="#ctx0" brushRef="#br0" timeOffset="32153.13">14413 6772 0,'0'-24'0,"-25"24"15,50 0 16,0 0-15,74 0 0,-50 0-1,100-25 1,-99 25-16,24-25 0,-24 25 16,-25 0 15,-25-25-31</inkml:trace>
  <inkml:trace contextRef="#ctx0" brushRef="#br0" timeOffset="32820.98">16546 6326 0,'0'0'0,"25"-25"15,-50 25 1,0-25 0,1 50-1,-76 0 1,51 24-16,-50 100 16,49 0-1,25-25 1,75-49-1,123-51 1,75-24 0</inkml:trace>
  <inkml:trace contextRef="#ctx0" brushRef="#br0" timeOffset="33120.87">17018 6549 0,'0'0'16,"0"-49"-1,-100 49 1,51 74 0,-1 50-1,25 0 1,50-50 0,25-24-1,49-50 1,-25-25-1,-49-24 1,-50-26 0,1-24-1,-26 25 1,50 49-16</inkml:trace>
  <inkml:trace contextRef="#ctx0" brushRef="#br0" timeOffset="33386.9">17464 6475 0,'0'-25'15,"0"50"-15,-25-50 32,0 25-32,1 25 15,24 74 1,0 0-1,49-49-15,100 24 16,0 1 0,-99-51-1,-75-24 1,-74 25 0,24-50-1</inkml:trace>
  <inkml:trace contextRef="#ctx0" brushRef="#br0" timeOffset="33802.57">17836 6599 0,'0'0'0,"199"-99"31,-175 99-31,26-25 16,0 50-1,-25 49 1,-25 50 0,-50-50-1,25-49 1,0-25 15,50-25-31,25-49 31,24-75-15,-49 100-16,0-1 16,0 0-1,-50 100 1,0 74 0,25-25-1,25 0 1,74-49-1,50-50 1</inkml:trace>
  <inkml:trace contextRef="#ctx0" brushRef="#br0" timeOffset="34235.4">18655 5954 0,'0'0'0,"-25"-99"16,25 74-1,99 0 1,25 0 0,25 50-1,-99 0 1,-25 49-1,-1 25 1,-48 25 0,24 25-1,0-50-15,0 26 16,-50 247 15,-24-124-15,-1-50-1,25-49 1,26-75 0,24-98 15,24-1-31</inkml:trace>
  <inkml:trace contextRef="#ctx0" brushRef="#br0" timeOffset="34618.92">19647 6599 0,'0'0'16,"50"-50"0,-25 25-16,24 1 31,50-1-16,1 0 1,-76-50 0,-24 26-1,-49-1 1,-50 50 0,-1 50-1,1 49 1,74-24-16,0 73 15,25-24 1,75-24 0,49-51-1,25-49 1,24-74 0</inkml:trace>
  <inkml:trace contextRef="#ctx0" brushRef="#br0" timeOffset="35119.62">20218 5780 0,'0'0'0,"24"-49"16,51-1-1,49 50 1,-25 25 0,-24 24-1,-51 51 1,-48-26 0,-1 0-1,0-49 16,75-25-15,-1-49 0,26-51-1,-26 1 1,1 0 0,-50 74-1,25 25 1,-25 25-1,-25 49 1,0 50 0,0 0-1,75 0 1,-1 0 0,-49-74-16</inkml:trace>
  <inkml:trace contextRef="#ctx0" brushRef="#br0" timeOffset="35785.81">21805 6748 0,'0'0'0,"-24"0"15,24-25 1,24 50 15,1-1-15,0 26-16,0 24 15,-25 26 1,0-1 15,0-25-15,0-49-1,25-25 1,99-49 0,74-51-1,-99 26-15,100-100 16,-26 1 0,-98 49-1,-50 74 1,-50 50-16</inkml:trace>
  <inkml:trace contextRef="#ctx0" brushRef="#br0" timeOffset="36120.51">22252 6450 0,'0'0'0,"0"-50"15,-25 50 1,25-25 0,0 75-1,0 25 1,0 24 0,50-74-1,74-25 1,49-25-1,26-74 1,-1-50 0,1-25-1,-75 50 1,-75 50 0,-73 49-16</inkml:trace>
  <inkml:trace contextRef="#ctx0" brushRef="#br0" timeOffset="37286.03">6772 10245 0,'0'0'0,"0"-49"16,0 24 0,0 50 31,-25 0-32,1 24 1,24 50-1,0-24-15,49 24 16,51-74 0,24-50-1,0-74 1,-50 0 0,-49-25-1,-25 49 1,25 50-1,-50 50 1,0 124 0,0 50-1,50 73 1,-25 225 15,25-175-15,-50-74-1,0-124 1,-24-49 0,-1-100-1,-24-99 1,-1-75 0,26 50-1,49 25 1,24 100-16</inkml:trace>
  <inkml:trace contextRef="#ctx0" brushRef="#br0" timeOffset="37970.16">8732 10841 0,'0'0'0,"25"0"47,0 0-31,24 0-16,26 0 15,49 0 1,0-25 0,-99 0-1,-1 25-15</inkml:trace>
  <inkml:trace contextRef="#ctx0" brushRef="#br0" timeOffset="38120.44">8682 11238 0,'0'0'16,"-24"49"-16,-26 1 16,50-25-1,50-25 1,123-50 0,-49 25-16</inkml:trace>
  <inkml:trace contextRef="#ctx0" brushRef="#br0" timeOffset="38669.56">9898 10543 0,'0'0'0,"0"-25"15,0 1 1,0 48-1,0 1 1,0 25-16,0 99 16,50-50-1,24-50 1,25-73 0,25-51 15,0-49-16,-49 0 1,-75 50 0,0 74 15,-25 99-15,0 75-1,25-75-15,-49 174 16,24 0-1,0-50 1,0-99 0,0-50-1,-24-74 1,-26-49 0,50-75 15,1-25-16,24 99-15</inkml:trace>
  <inkml:trace contextRef="#ctx0" brushRef="#br0" timeOffset="38969.26">10717 11684 0,'0'0'0,"24"0"31,-73 25-31,-1 0 16,1 0-16,-51 74 31,51 25-16,49 0 1,74-99 0,50-25-1,-74 0-15</inkml:trace>
  <inkml:trace contextRef="#ctx0" brushRef="#br0" timeOffset="39236.18">11411 11337 0,'0'-25'15,"25"25"1,0 0-1,74 0 1,50 0 0,-25-25-1,0-24 1,-74 24-16</inkml:trace>
  <inkml:trace contextRef="#ctx0" brushRef="#br0" timeOffset="39419.93">11883 11064 0,'-50'0'16,"100"0"-16,-100 50 31,50-25-15,-25 24-16,25 100 31,-25-25-16,0 25-15</inkml:trace>
  <inkml:trace contextRef="#ctx0" brushRef="#br0" timeOffset="40187.32">12924 10618 0,'0'0'0,"0"-50"31,-24 25-31,-26 50 16,50 49 0,0 50-1,50-24 1,49-26 15,25-74-15,0-99-1,-74-25 1,-26 0 0,1 25-1,-25 74 1,0 50 0,0 74-1,0 74 1,50 75-1,-25 25 1,-1-49 0,-48-76-1,-51-73 1,26-75-16,-76-25 31,51-74-15,49 0-1,50-25 1,0 99-16</inkml:trace>
  <inkml:trace contextRef="#ctx0" brushRef="#br0" timeOffset="40653.61">13718 11635 0,'0'0'0,"0"24"0,0 1 16,0 0-1,0 25-15,0 49 16,0 25 15,-25 0-15,25-74-16,-24-1 15,24-24 1,0-50 15,0 0-31,24-123 16,26 73 0,-50-49-16,50-99 15,24 24 1,1 100-1,24 74 1,-25 25 15,-49 100-31,-25 24 16,-124 24 15,-75-48-15,75-75-16</inkml:trace>
  <inkml:trace contextRef="#ctx0" brushRef="#br0" timeOffset="41786.48">16373 11759 0,'0'0'0,"99"-50"31,-74 50-31,-25-25 16,24 50-1,-24 74 1,-24 100 15,-1 24-15,25-74-1,-25-124 1,124-50 0,-24-50-16,173-123 15,49-75 1,1 25 0,-124 74-1,-125 100 1,-73 74-16</inkml:trace>
  <inkml:trace contextRef="#ctx0" brushRef="#br0" timeOffset="42153.3">16521 11436 0,'0'0'0,"0"-25"0,0 1 16,0 48 15,0 1-15,0 99 0,25 0-1,-25-24 1,50-76-1,74-98 1,124-75 0,74-74-1,1-25 1,-174 124-16,49 0 31,-123 99-15,-51 25-16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09.6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119 42,'-5'0,"0"0,0 0,1 0,-1 1,0 0,0 0,0 1,1-1,-1 1,1 0,-1 0,1 0,0 1,0-1,0 1,0 0,0 1,1-1,-1 0,1 1,0 0,0 0,-4 7,4-5,1 0,0 0,0 0,0 0,1 0,0 0,0 0,0 1,1-1,0 0,1 0,-1 1,1-1,0 0,0 0,1 0,0 0,3 7,20 37,2-1,63 85,-51-78,-14-18,-8-13,38 46,-54-69,0 0,1 0,0-1,-1 1,1-1,0 1,0-1,-1 0,1 0,0 0,0 0,1 0,-1 0,0 0,0-1,0 1,3-1,-3 0,0-1,-1 1,1-1,0 0,-1 1,1-1,-1 0,1 0,-1 0,1 0,-1-1,0 1,1 0,-1 0,0-1,0 1,0-1,0 1,0-1,0 1,-1-1,2-2,19-48,-3-1,24-107,-20 69,48-137,-48 174</inkml:trace>
  <inkml:trace contextRef="#ctx0" brushRef="#br0" timeOffset="1">1059 277,'0'8,"0"11,8 2,3-2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10.5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366 1,'-3'15,"1"0,0 1,1 28,2-31,1 0,1 0,0-1,1 1,0-1,1 0,12 23,-15-31,1 0,0-1,0 1,0-1,0 1,0-1,1 0,-1 0,1 0,0-1,0 0,0 1,0-1,0-1,1 1,-1 0,0-1,1 0,-1 0,1 0,-1-1,1 0,0 0,-1 0,9-1,-7 0,0 0,0-1,0 1,0-1,-1-1,1 1,-1-1,1 0,-1 0,8-6,-1-2,0 0,16-20,-18 20,-10 10,0 1,0-1,0 1,1 0,-1-1,0 1,0 0,1-1,-1 1,0 0,0-1,1 1,-1 0,0 0,1-1,-1 1,1 0,-1 0,0 0,1 0,-1-1,1 1,-1 0,0 0,1 0,-1 0,1 0,-1 0,0 0,1 0,-1 0,1 0,0 1,2 13,-7 28,4-42,-35 317,1-10,30-281,-1 0,-1 0,-1-1,-2 0,0-1,-2 0,-22 38,27-53,0 0,-1-1,0 0,0 0,0 0,-1-1,-1 0,1-1,-1 0,0 0,0-1,-1 0,1-1,-1 0,0 0,0-1,-1 0,1-1,-1 0,1-1,-17 0,13-1,0-1,0-1,0 0,0-1,1-1,-1 0,1 0,0-1,0-1,1 0,-24-16,28 16,0 0,0-1,1 1,0-1,0-1,1 1,0-1,0 0,1-1,0 1,0-1,1 0,0 0,1-1,0 1,0-1,-1-13,2-31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10.8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200 11,'0'-8,"-8"5,-3 12,-7 11,0 12,-6 15,2 8,-4 3,3-1,-3-2,3-10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11.2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369 29,'0'-8,"-8"-3,-11 1,-9 10,-9 13,-5 20,-5 12,-1 15,-1 5,-1 8,10-9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11.6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9 101,'-8'0,"13"0,14 0,28-8,21-2,16-8,9-1,-3-5,-16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8:15.0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389 1,'-7'8,"-4"10,-7 12,-1 15,-5 16,-7 6,-5 8,-6 6,6 7,0 3,-2-5,6-10,0-9,6-17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11.9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19 269,'-1'-6,"1"1,-1 0,0 0,0-1,-1 1,-2-5,2 5,1 1,-1-1,1 0,0 1,0-1,1 0,-1 0,1-8,2 6,-1 0,1 0,1 0,-1 1,1-1,0 1,1 0,0 0,0 0,0 0,0 1,1 0,0 0,0 0,0 0,1 1,0 0,11-7,0 1,0 2,1 0,-1 0,2 2,31-8,-39 12,-1 0,0 1,1 0,-1 1,1 0,-1 1,1 0,15 4,-23-4,1 0,-1 0,1 0,-1 0,1 1,-1 0,0 0,0 0,0 0,0 0,0 1,0-1,-1 1,1-1,-1 1,1 0,-1 0,0 1,-1-1,1 0,0 0,-1 1,0-1,0 1,0 0,1 6,-1 0,-1-1,-1 1,1 0,-1-1,-1 0,0 1,0-1,-8 18,-4 5,-19 33,25-50,-100 158,108-172,-1-1,1 1,-1-1,1 0,0 1,-1-1,1 1,0-1,0 1,-1-1,1 1,0 0,0-1,0 1,0-1,-1 1,1-1,0 1,0 0,0-1,0 1,0-1,1 1,-1 0,0-1,0 1,0-1,0 1,1-1,-1 1,0-1,0 1,1-1,-1 1,0-1,1 1,-1-1,1 1,0-1,1 1,0 0,0-1,1 1,-1-1,0 0,1 0,-1 0,0 0,0 0,5-1,59-17,-65 17,27-9,-7 2,40-10,-57 17,1 0,0 0,0 1,0-1,0 1,-1 0,1 1,0-1,0 1,0 0,0 0,-1 0,1 1,5 2,-7-2,0 0,-1 0,1 0,-1 0,1 1,-1-1,0 1,0-1,0 1,0 0,0 0,-1 0,1 0,-1 0,0 0,0 1,0-1,0 0,-1 0,1 1,-1-1,0 0,0 1,0-1,0 1,0-1,-1 0,0 1,-2 5,-1 4,0-1,-1 1,-1-1,0 0,0 0,-10 12,-4 1,0 0,-2-2,-1 0,-1-2,-29 21,20-19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12.4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59,'1'-2,"-1"0,1-1,-1 1,1 0,0 0,-1 0,1-1,0 1,1 0,1-3,-2 4,0-1,1 0,-1 0,0 0,0 0,-1 0,1-1,0 1,-1 0,1-4,-2 1,0 9,2 17,4-9,0 0,0 0,1-1,0 0,1 0,0-1,1 1,0-1,1-1,14 13,-17-17,1 0,-1-1,1 0,0 0,0 0,0-1,0 0,1-1,-1 1,1-2,0 1,-1-1,1 0,0 0,0-1,0 0,0-1,13-1,-16 1,-1-1,1 1,0-1,0 0,-1 0,1 0,-1 0,0-1,1 0,-1 0,0 0,-1 0,5-5,0-1,-1-1,0-1,9-18,-9 17,0 0,0 0,10-11,-16 22,-1 0,1 0,0 0,0 0,-1 0,1 1,0-1,0 0,0 1,0-1,0 0,0 1,0-1,0 1,0 0,0-1,0 1,0 0,0 0,0-1,0 1,0 0,0 0,0 0,2 1,-2-1,1 1,-1 0,1 0,-1 0,0 0,1 0,-1 0,0 0,0 0,0 1,0-1,0 0,0 1,2 2,2 8,0 0,-1 0,5 19,-7-23,117 571,-115-554,-1-1,-1 1,-2 0,0 0,-7 46,5-61,0-1,-1 0,0 0,-1 0,0 0,0 0,-1-1,0 1,0-1,-1-1,0 1,0-1,-1 0,0 0,0-1,-1 0,0 0,-9 5,5-5,0 0,0-1,0-1,0 0,-1-1,1 0,-1 0,0-2,0 1,0-2,0 0,0 0,0-1,-16-4,11 2,0-2,0 0,1-2,-1 0,1 0,1-2,0 0,0-1,-19-15,-18-23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12.8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315 84,'0'-8,"0"-11,0-10,0 8,-8 15,-3 17,-16 23,-10 13,-8 15,-3 5,5-1,3-4,8-4,9-13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13.1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0 336,'0'-8,"9"-11,10-2,18 2,18-3,25 2,22-4,25-5,17 2,-2-3,-16 5,-22 5,-29 0,-26-7,-23 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13.5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149 21,'-8'0,"-10"-8,-11-2,-1 7,6 14,6 20,7 13,4 15,4 14,3 10,1-1,0 1,0-4,0-17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13.8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0 136,'1'-4,"0"0,0 1,0-1,0 0,0 1,1 0,-1-1,1 1,0 0,0-1,0 1,1 1,-1-1,1 0,-1 0,6-3,4-3,-1 0,25-13,-25 16,0 1,1 0,0 0,0 2,0-1,0 1,1 1,-1 0,1 1,-1 1,1 0,18 2,-14 0,0 2,0 0,0 1,0 1,-1 0,0 1,0 1,20 14,-17-10,-2 1,0 0,0 2,-1 0,-1 1,-1 0,0 2,-1-1,-1 1,0 1,-2 0,0 1,-1 0,11 36,-18-43,0-1,-1 1,0 0,0-1,-2 1,1 0,-2-1,1 1,-2 0,0-1,0 0,-1 0,-1 0,0 0,-1-1,0 0,0 0,-1 0,-1-1,-17 19,9-12,-1-2,-1 1,-1-2,0-1,0 0,-1-1,-1-1,0-1,-1-1,-36 10,51-17,-1 0,1-1,0 0,-1 0,1-1,0 0,-1 0,1 0,-1-1,1-1,0 1,-13-5,17 4,0 1,0-1,0 1,1-1,-1 0,0 0,1 0,-1-1,1 1,0 0,0-1,0 0,0 1,0-1,1 0,-1 0,1 0,0 0,0 0,0 0,0-1,0 1,1 0,-1 0,1-1,0 1,0 0,0-1,1 1,0-4,1-3,0 0,1 0,0 1,1-1,0 1,1 0,0 0,0 1,0-1,1 1,1 0,-1 1,1-1,1 1,-1 1,1 0,0 0,17-9,-11 7,0 1,1 0,0 1,0 1,0 0,1 1,0 1,-1 0,1 1,0 1,20 1,-16 1,-1 2,0 1,1 0,-2 1,1 1,31 15,-1 5,48 33,-35-20,-9-8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14.2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9 102,'0'-101,"-5"115,1 20,6-19,0 0,1-1,1 1,0-1,1 0,0 0,1 0,1-1,0 0,1 0,0 0,14 16,-16-23,-1 0,1 0,0 0,0-1,0 0,1 0,0 0,0-1,0 0,1 0,-1-1,1 0,0-1,0 1,0-1,0-1,0 0,0 0,0 0,0-1,1 0,-1-1,0 0,9-2,-5 0,-1-1,0-1,-1 0,1 0,-1-1,0 0,0-1,-1 0,1 0,-2-1,13-14,-6 4,-1-1,0 0,-2-1,17-36,-23 43,-5 9,1 1,-1-1,1 1,-1-1,1 1,0-1,0 1,1 0,-1 0,1 0,-1 0,1 0,0 1,4-4,-6 6,0 0,-1 0,1 0,0 0,0 0,-1 0,1 0,0 0,-1 1,1-1,0 0,-1 0,1 1,0-1,-1 0,1 1,0-1,-1 0,1 1,-1-1,1 1,-1-1,1 1,-1-1,1 1,-1 0,0-1,1 1,-1-1,0 1,1 0,-1 1,10 28,-9-24,75 322,-65-260,-2 0,-3 135,-7-178,-2-1,0 0,-2 0,0 0,-2-1,-1 1,0-2,-20 37,23-49,-1-1,1 0,-2 0,1-1,-1 0,0 0,-1-1,0 0,0 0,-1 0,1-1,-1-1,-1 0,1 0,-1 0,0-1,0-1,0 0,0 0,-1-1,1 0,-11 0,12-2,1 0,0 0,0-1,0 0,0 0,0-1,1 0,-1 0,0-1,1 0,0-1,-1 1,1-1,1-1,-1 1,1-1,-1-1,1 1,1-1,-1 0,-6-10,-16-32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14.5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94,'8'0,"10"0,3-9,13-2,9 1,13 1,13 3,11-5,8-2,5 2,-6 3,-17 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14.9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24,'-8'0,"-11"0,-3 8,12 2,15 0,30-9,34-6,29-10,29-2,-6 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2T04:19:15.2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259 163,'1'0,"0"0,-1 0,1 1,0-1,-1 0,1 0,0-1,-1 1,1 0,-1 0,1 0,0 0,-1 0,1-1,-1 1,1 0,0-1,-1 1,1 0,-1-1,1 1,-1 0,1-1,-1 1,0-1,1 1,-1-1,1 1,-1-1,0 0,0 1,1-1,-1 1,0-1,0 0,0 1,1-1,-1 1,0-1,0 0,0 1,0-1,0 0,0 1,-1-1,1 0,0 1,0-1,0 1,0-1,-1 0,1 1,0-1,-1 1,1-1,0 1,-1-1,1 1,-1-1,1 1,-1-1,1 1,-1 0,1-1,-1 1,1 0,-1-1,0 1,-3-2,0 1,0 0,0 0,0 0,0 0,0 0,0 1,0 0,0 0,0 0,-1 0,1 1,0 0,0 0,0 0,0 0,1 0,-1 1,0 0,0-1,-5 5,-2 1,0 1,0 0,1 1,0 0,-13 14,12-9,0 0,1 0,1 1,0 1,1-1,1 1,0 1,1-1,1 1,0 0,2 1,0-1,-1 21,3-28,1 0,0 0,1 0,0 0,1 0,0 0,1-1,-1 1,2-1,-1 0,2 1,-1-2,1 1,0 0,1-1,0 0,0 0,1-1,0 0,0 0,1 0,0-1,0-1,14 9,-6-6,1-1,0 0,1-1,-1-1,1 0,0-2,0 0,35 1,-29-4,1-2,-1 0,0-1,0-2,0 0,35-13,-37 9,0-1,-1 0,0-2,-1 0,0-1,31-28,-38 29,0 0,-2-1,1-1,-2 0,0 0,0-1,-1-1,-1 1,8-24,-11 25,-2 0,1 0,-2 0,0-1,0 1,-1-1,-1 1,-1-1,0 1,-3-16,2 20,-1 1,1-1,-2 0,1 1,-1 0,-1 0,0 0,0 0,-1 1,0 0,0 0,-1 0,0 1,0 0,-12-8,-2 2,0 2,-1 0,-1 1,0 2,-31-9,-38-8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9CF65-4077-4023-B357-E523E2BC934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B7853-9835-4CB8-AA5F-FCB5A2709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40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7.png"/><Relationship Id="rId299" Type="http://schemas.openxmlformats.org/officeDocument/2006/relationships/image" Target="../media/image688.png"/><Relationship Id="rId21" Type="http://schemas.openxmlformats.org/officeDocument/2006/relationships/image" Target="../media/image549.png"/><Relationship Id="rId63" Type="http://schemas.openxmlformats.org/officeDocument/2006/relationships/image" Target="../media/image570.png"/><Relationship Id="rId159" Type="http://schemas.openxmlformats.org/officeDocument/2006/relationships/image" Target="../media/image618.png"/><Relationship Id="rId324" Type="http://schemas.openxmlformats.org/officeDocument/2006/relationships/customXml" Target="../ink/ink701.xml"/><Relationship Id="rId366" Type="http://schemas.openxmlformats.org/officeDocument/2006/relationships/customXml" Target="../ink/ink722.xml"/><Relationship Id="rId170" Type="http://schemas.openxmlformats.org/officeDocument/2006/relationships/customXml" Target="../ink/ink624.xml"/><Relationship Id="rId226" Type="http://schemas.openxmlformats.org/officeDocument/2006/relationships/customXml" Target="../ink/ink652.xml"/><Relationship Id="rId268" Type="http://schemas.openxmlformats.org/officeDocument/2006/relationships/customXml" Target="../ink/ink673.xml"/><Relationship Id="rId32" Type="http://schemas.openxmlformats.org/officeDocument/2006/relationships/customXml" Target="../ink/ink555.xml"/><Relationship Id="rId74" Type="http://schemas.openxmlformats.org/officeDocument/2006/relationships/customXml" Target="../ink/ink576.xml"/><Relationship Id="rId128" Type="http://schemas.openxmlformats.org/officeDocument/2006/relationships/customXml" Target="../ink/ink603.xml"/><Relationship Id="rId335" Type="http://schemas.openxmlformats.org/officeDocument/2006/relationships/image" Target="../media/image706.png"/><Relationship Id="rId377" Type="http://schemas.openxmlformats.org/officeDocument/2006/relationships/image" Target="../media/image727.png"/><Relationship Id="rId5" Type="http://schemas.openxmlformats.org/officeDocument/2006/relationships/image" Target="../media/image541.png"/><Relationship Id="rId181" Type="http://schemas.openxmlformats.org/officeDocument/2006/relationships/image" Target="../media/image629.png"/><Relationship Id="rId237" Type="http://schemas.openxmlformats.org/officeDocument/2006/relationships/image" Target="../media/image657.png"/><Relationship Id="rId279" Type="http://schemas.openxmlformats.org/officeDocument/2006/relationships/image" Target="../media/image678.png"/><Relationship Id="rId43" Type="http://schemas.openxmlformats.org/officeDocument/2006/relationships/image" Target="../media/image560.png"/><Relationship Id="rId139" Type="http://schemas.openxmlformats.org/officeDocument/2006/relationships/image" Target="../media/image608.png"/><Relationship Id="rId290" Type="http://schemas.openxmlformats.org/officeDocument/2006/relationships/customXml" Target="../ink/ink684.xml"/><Relationship Id="rId304" Type="http://schemas.openxmlformats.org/officeDocument/2006/relationships/customXml" Target="../ink/ink691.xml"/><Relationship Id="rId346" Type="http://schemas.openxmlformats.org/officeDocument/2006/relationships/customXml" Target="../ink/ink712.xml"/><Relationship Id="rId85" Type="http://schemas.openxmlformats.org/officeDocument/2006/relationships/image" Target="../media/image581.png"/><Relationship Id="rId150" Type="http://schemas.openxmlformats.org/officeDocument/2006/relationships/customXml" Target="../ink/ink614.xml"/><Relationship Id="rId192" Type="http://schemas.openxmlformats.org/officeDocument/2006/relationships/customXml" Target="../ink/ink635.xml"/><Relationship Id="rId206" Type="http://schemas.openxmlformats.org/officeDocument/2006/relationships/customXml" Target="../ink/ink642.xml"/><Relationship Id="rId248" Type="http://schemas.openxmlformats.org/officeDocument/2006/relationships/customXml" Target="../ink/ink663.xml"/><Relationship Id="rId12" Type="http://schemas.openxmlformats.org/officeDocument/2006/relationships/customXml" Target="../ink/ink545.xml"/><Relationship Id="rId108" Type="http://schemas.openxmlformats.org/officeDocument/2006/relationships/customXml" Target="../ink/ink593.xml"/><Relationship Id="rId315" Type="http://schemas.openxmlformats.org/officeDocument/2006/relationships/image" Target="../media/image696.png"/><Relationship Id="rId357" Type="http://schemas.openxmlformats.org/officeDocument/2006/relationships/image" Target="../media/image717.png"/><Relationship Id="rId54" Type="http://schemas.openxmlformats.org/officeDocument/2006/relationships/customXml" Target="../ink/ink566.xml"/><Relationship Id="rId96" Type="http://schemas.openxmlformats.org/officeDocument/2006/relationships/customXml" Target="../ink/ink587.xml"/><Relationship Id="rId161" Type="http://schemas.openxmlformats.org/officeDocument/2006/relationships/image" Target="../media/image619.png"/><Relationship Id="rId217" Type="http://schemas.openxmlformats.org/officeDocument/2006/relationships/image" Target="../media/image647.png"/><Relationship Id="rId259" Type="http://schemas.openxmlformats.org/officeDocument/2006/relationships/image" Target="../media/image668.png"/><Relationship Id="rId23" Type="http://schemas.openxmlformats.org/officeDocument/2006/relationships/image" Target="../media/image550.png"/><Relationship Id="rId119" Type="http://schemas.openxmlformats.org/officeDocument/2006/relationships/image" Target="../media/image598.png"/><Relationship Id="rId270" Type="http://schemas.openxmlformats.org/officeDocument/2006/relationships/customXml" Target="../ink/ink674.xml"/><Relationship Id="rId326" Type="http://schemas.openxmlformats.org/officeDocument/2006/relationships/customXml" Target="../ink/ink702.xml"/><Relationship Id="rId65" Type="http://schemas.openxmlformats.org/officeDocument/2006/relationships/image" Target="../media/image571.png"/><Relationship Id="rId130" Type="http://schemas.openxmlformats.org/officeDocument/2006/relationships/customXml" Target="../ink/ink604.xml"/><Relationship Id="rId368" Type="http://schemas.openxmlformats.org/officeDocument/2006/relationships/customXml" Target="../ink/ink723.xml"/><Relationship Id="rId172" Type="http://schemas.openxmlformats.org/officeDocument/2006/relationships/customXml" Target="../ink/ink625.xml"/><Relationship Id="rId228" Type="http://schemas.openxmlformats.org/officeDocument/2006/relationships/customXml" Target="../ink/ink653.xml"/><Relationship Id="rId281" Type="http://schemas.openxmlformats.org/officeDocument/2006/relationships/image" Target="../media/image679.png"/><Relationship Id="rId337" Type="http://schemas.openxmlformats.org/officeDocument/2006/relationships/image" Target="../media/image707.png"/><Relationship Id="rId34" Type="http://schemas.openxmlformats.org/officeDocument/2006/relationships/customXml" Target="../ink/ink556.xml"/><Relationship Id="rId76" Type="http://schemas.openxmlformats.org/officeDocument/2006/relationships/customXml" Target="../ink/ink577.xml"/><Relationship Id="rId141" Type="http://schemas.openxmlformats.org/officeDocument/2006/relationships/image" Target="../media/image609.png"/><Relationship Id="rId379" Type="http://schemas.openxmlformats.org/officeDocument/2006/relationships/image" Target="../media/image728.png"/><Relationship Id="rId7" Type="http://schemas.openxmlformats.org/officeDocument/2006/relationships/image" Target="../media/image542.png"/><Relationship Id="rId183" Type="http://schemas.openxmlformats.org/officeDocument/2006/relationships/image" Target="../media/image630.png"/><Relationship Id="rId239" Type="http://schemas.openxmlformats.org/officeDocument/2006/relationships/image" Target="../media/image658.png"/><Relationship Id="rId250" Type="http://schemas.openxmlformats.org/officeDocument/2006/relationships/customXml" Target="../ink/ink664.xml"/><Relationship Id="rId292" Type="http://schemas.openxmlformats.org/officeDocument/2006/relationships/customXml" Target="../ink/ink685.xml"/><Relationship Id="rId306" Type="http://schemas.openxmlformats.org/officeDocument/2006/relationships/customXml" Target="../ink/ink692.xml"/><Relationship Id="rId45" Type="http://schemas.openxmlformats.org/officeDocument/2006/relationships/image" Target="../media/image561.png"/><Relationship Id="rId87" Type="http://schemas.openxmlformats.org/officeDocument/2006/relationships/image" Target="../media/image582.png"/><Relationship Id="rId110" Type="http://schemas.openxmlformats.org/officeDocument/2006/relationships/customXml" Target="../ink/ink594.xml"/><Relationship Id="rId348" Type="http://schemas.openxmlformats.org/officeDocument/2006/relationships/customXml" Target="../ink/ink713.xml"/><Relationship Id="rId152" Type="http://schemas.openxmlformats.org/officeDocument/2006/relationships/customXml" Target="../ink/ink615.xml"/><Relationship Id="rId194" Type="http://schemas.openxmlformats.org/officeDocument/2006/relationships/customXml" Target="../ink/ink636.xml"/><Relationship Id="rId208" Type="http://schemas.openxmlformats.org/officeDocument/2006/relationships/customXml" Target="../ink/ink643.xml"/><Relationship Id="rId261" Type="http://schemas.openxmlformats.org/officeDocument/2006/relationships/image" Target="../media/image669.png"/><Relationship Id="rId14" Type="http://schemas.openxmlformats.org/officeDocument/2006/relationships/customXml" Target="../ink/ink546.xml"/><Relationship Id="rId56" Type="http://schemas.openxmlformats.org/officeDocument/2006/relationships/customXml" Target="../ink/ink567.xml"/><Relationship Id="rId317" Type="http://schemas.openxmlformats.org/officeDocument/2006/relationships/image" Target="../media/image697.png"/><Relationship Id="rId359" Type="http://schemas.openxmlformats.org/officeDocument/2006/relationships/image" Target="../media/image718.png"/><Relationship Id="rId98" Type="http://schemas.openxmlformats.org/officeDocument/2006/relationships/customXml" Target="../ink/ink588.xml"/><Relationship Id="rId121" Type="http://schemas.openxmlformats.org/officeDocument/2006/relationships/image" Target="../media/image599.png"/><Relationship Id="rId163" Type="http://schemas.openxmlformats.org/officeDocument/2006/relationships/image" Target="../media/image620.png"/><Relationship Id="rId219" Type="http://schemas.openxmlformats.org/officeDocument/2006/relationships/image" Target="../media/image648.png"/><Relationship Id="rId370" Type="http://schemas.openxmlformats.org/officeDocument/2006/relationships/customXml" Target="../ink/ink724.xml"/><Relationship Id="rId230" Type="http://schemas.openxmlformats.org/officeDocument/2006/relationships/customXml" Target="../ink/ink654.xml"/><Relationship Id="rId25" Type="http://schemas.openxmlformats.org/officeDocument/2006/relationships/image" Target="../media/image551.png"/><Relationship Id="rId67" Type="http://schemas.openxmlformats.org/officeDocument/2006/relationships/image" Target="../media/image572.png"/><Relationship Id="rId272" Type="http://schemas.openxmlformats.org/officeDocument/2006/relationships/customXml" Target="../ink/ink675.xml"/><Relationship Id="rId328" Type="http://schemas.openxmlformats.org/officeDocument/2006/relationships/customXml" Target="../ink/ink703.xml"/><Relationship Id="rId132" Type="http://schemas.openxmlformats.org/officeDocument/2006/relationships/customXml" Target="../ink/ink605.xml"/><Relationship Id="rId174" Type="http://schemas.openxmlformats.org/officeDocument/2006/relationships/customXml" Target="../ink/ink626.xml"/><Relationship Id="rId381" Type="http://schemas.openxmlformats.org/officeDocument/2006/relationships/image" Target="../media/image729.png"/><Relationship Id="rId241" Type="http://schemas.openxmlformats.org/officeDocument/2006/relationships/image" Target="../media/image659.png"/><Relationship Id="rId36" Type="http://schemas.openxmlformats.org/officeDocument/2006/relationships/customXml" Target="../ink/ink557.xml"/><Relationship Id="rId283" Type="http://schemas.openxmlformats.org/officeDocument/2006/relationships/image" Target="../media/image680.png"/><Relationship Id="rId339" Type="http://schemas.openxmlformats.org/officeDocument/2006/relationships/image" Target="../media/image708.png"/><Relationship Id="rId78" Type="http://schemas.openxmlformats.org/officeDocument/2006/relationships/customXml" Target="../ink/ink578.xml"/><Relationship Id="rId101" Type="http://schemas.openxmlformats.org/officeDocument/2006/relationships/image" Target="../media/image589.png"/><Relationship Id="rId143" Type="http://schemas.openxmlformats.org/officeDocument/2006/relationships/image" Target="../media/image610.png"/><Relationship Id="rId185" Type="http://schemas.openxmlformats.org/officeDocument/2006/relationships/image" Target="../media/image631.png"/><Relationship Id="rId350" Type="http://schemas.openxmlformats.org/officeDocument/2006/relationships/customXml" Target="../ink/ink714.xml"/><Relationship Id="rId9" Type="http://schemas.openxmlformats.org/officeDocument/2006/relationships/image" Target="../media/image543.png"/><Relationship Id="rId210" Type="http://schemas.openxmlformats.org/officeDocument/2006/relationships/customXml" Target="../ink/ink644.xml"/><Relationship Id="rId252" Type="http://schemas.openxmlformats.org/officeDocument/2006/relationships/customXml" Target="../ink/ink665.xml"/><Relationship Id="rId294" Type="http://schemas.openxmlformats.org/officeDocument/2006/relationships/customXml" Target="../ink/ink686.xml"/><Relationship Id="rId308" Type="http://schemas.openxmlformats.org/officeDocument/2006/relationships/customXml" Target="../ink/ink693.xml"/><Relationship Id="rId47" Type="http://schemas.openxmlformats.org/officeDocument/2006/relationships/image" Target="../media/image562.png"/><Relationship Id="rId68" Type="http://schemas.openxmlformats.org/officeDocument/2006/relationships/customXml" Target="../ink/ink573.xml"/><Relationship Id="rId89" Type="http://schemas.openxmlformats.org/officeDocument/2006/relationships/image" Target="../media/image583.png"/><Relationship Id="rId112" Type="http://schemas.openxmlformats.org/officeDocument/2006/relationships/customXml" Target="../ink/ink595.xml"/><Relationship Id="rId133" Type="http://schemas.openxmlformats.org/officeDocument/2006/relationships/image" Target="../media/image605.png"/><Relationship Id="rId154" Type="http://schemas.openxmlformats.org/officeDocument/2006/relationships/customXml" Target="../ink/ink616.xml"/><Relationship Id="rId175" Type="http://schemas.openxmlformats.org/officeDocument/2006/relationships/image" Target="../media/image626.png"/><Relationship Id="rId340" Type="http://schemas.openxmlformats.org/officeDocument/2006/relationships/customXml" Target="../ink/ink709.xml"/><Relationship Id="rId361" Type="http://schemas.openxmlformats.org/officeDocument/2006/relationships/image" Target="../media/image719.png"/><Relationship Id="rId196" Type="http://schemas.openxmlformats.org/officeDocument/2006/relationships/customXml" Target="../ink/ink637.xml"/><Relationship Id="rId200" Type="http://schemas.openxmlformats.org/officeDocument/2006/relationships/customXml" Target="../ink/ink639.xml"/><Relationship Id="rId382" Type="http://schemas.openxmlformats.org/officeDocument/2006/relationships/customXml" Target="../ink/ink730.xml"/><Relationship Id="rId16" Type="http://schemas.openxmlformats.org/officeDocument/2006/relationships/customXml" Target="../ink/ink547.xml"/><Relationship Id="rId221" Type="http://schemas.openxmlformats.org/officeDocument/2006/relationships/image" Target="../media/image649.png"/><Relationship Id="rId242" Type="http://schemas.openxmlformats.org/officeDocument/2006/relationships/customXml" Target="../ink/ink660.xml"/><Relationship Id="rId263" Type="http://schemas.openxmlformats.org/officeDocument/2006/relationships/image" Target="../media/image670.png"/><Relationship Id="rId284" Type="http://schemas.openxmlformats.org/officeDocument/2006/relationships/customXml" Target="../ink/ink681.xml"/><Relationship Id="rId319" Type="http://schemas.openxmlformats.org/officeDocument/2006/relationships/image" Target="../media/image698.png"/><Relationship Id="rId37" Type="http://schemas.openxmlformats.org/officeDocument/2006/relationships/image" Target="../media/image557.png"/><Relationship Id="rId58" Type="http://schemas.openxmlformats.org/officeDocument/2006/relationships/customXml" Target="../ink/ink568.xml"/><Relationship Id="rId79" Type="http://schemas.openxmlformats.org/officeDocument/2006/relationships/image" Target="../media/image578.png"/><Relationship Id="rId102" Type="http://schemas.openxmlformats.org/officeDocument/2006/relationships/customXml" Target="../ink/ink590.xml"/><Relationship Id="rId123" Type="http://schemas.openxmlformats.org/officeDocument/2006/relationships/image" Target="../media/image600.png"/><Relationship Id="rId144" Type="http://schemas.openxmlformats.org/officeDocument/2006/relationships/customXml" Target="../ink/ink611.xml"/><Relationship Id="rId330" Type="http://schemas.openxmlformats.org/officeDocument/2006/relationships/customXml" Target="../ink/ink704.xml"/><Relationship Id="rId90" Type="http://schemas.openxmlformats.org/officeDocument/2006/relationships/customXml" Target="../ink/ink584.xml"/><Relationship Id="rId165" Type="http://schemas.openxmlformats.org/officeDocument/2006/relationships/image" Target="../media/image621.png"/><Relationship Id="rId186" Type="http://schemas.openxmlformats.org/officeDocument/2006/relationships/customXml" Target="../ink/ink632.xml"/><Relationship Id="rId351" Type="http://schemas.openxmlformats.org/officeDocument/2006/relationships/image" Target="../media/image714.png"/><Relationship Id="rId372" Type="http://schemas.openxmlformats.org/officeDocument/2006/relationships/customXml" Target="../ink/ink725.xml"/><Relationship Id="rId211" Type="http://schemas.openxmlformats.org/officeDocument/2006/relationships/image" Target="../media/image644.png"/><Relationship Id="rId232" Type="http://schemas.openxmlformats.org/officeDocument/2006/relationships/customXml" Target="../ink/ink655.xml"/><Relationship Id="rId253" Type="http://schemas.openxmlformats.org/officeDocument/2006/relationships/image" Target="../media/image665.png"/><Relationship Id="rId274" Type="http://schemas.openxmlformats.org/officeDocument/2006/relationships/customXml" Target="../ink/ink676.xml"/><Relationship Id="rId295" Type="http://schemas.openxmlformats.org/officeDocument/2006/relationships/image" Target="../media/image686.png"/><Relationship Id="rId309" Type="http://schemas.openxmlformats.org/officeDocument/2006/relationships/image" Target="../media/image693.png"/><Relationship Id="rId27" Type="http://schemas.openxmlformats.org/officeDocument/2006/relationships/image" Target="../media/image552.png"/><Relationship Id="rId48" Type="http://schemas.openxmlformats.org/officeDocument/2006/relationships/customXml" Target="../ink/ink563.xml"/><Relationship Id="rId69" Type="http://schemas.openxmlformats.org/officeDocument/2006/relationships/image" Target="../media/image573.png"/><Relationship Id="rId113" Type="http://schemas.openxmlformats.org/officeDocument/2006/relationships/image" Target="../media/image595.png"/><Relationship Id="rId134" Type="http://schemas.openxmlformats.org/officeDocument/2006/relationships/customXml" Target="../ink/ink606.xml"/><Relationship Id="rId320" Type="http://schemas.openxmlformats.org/officeDocument/2006/relationships/customXml" Target="../ink/ink699.xml"/><Relationship Id="rId80" Type="http://schemas.openxmlformats.org/officeDocument/2006/relationships/customXml" Target="../ink/ink579.xml"/><Relationship Id="rId155" Type="http://schemas.openxmlformats.org/officeDocument/2006/relationships/image" Target="../media/image616.png"/><Relationship Id="rId176" Type="http://schemas.openxmlformats.org/officeDocument/2006/relationships/customXml" Target="../ink/ink627.xml"/><Relationship Id="rId197" Type="http://schemas.openxmlformats.org/officeDocument/2006/relationships/image" Target="../media/image637.png"/><Relationship Id="rId341" Type="http://schemas.openxmlformats.org/officeDocument/2006/relationships/image" Target="../media/image709.png"/><Relationship Id="rId362" Type="http://schemas.openxmlformats.org/officeDocument/2006/relationships/customXml" Target="../ink/ink720.xml"/><Relationship Id="rId383" Type="http://schemas.openxmlformats.org/officeDocument/2006/relationships/image" Target="../media/image730.png"/><Relationship Id="rId201" Type="http://schemas.openxmlformats.org/officeDocument/2006/relationships/image" Target="../media/image639.png"/><Relationship Id="rId222" Type="http://schemas.openxmlformats.org/officeDocument/2006/relationships/customXml" Target="../ink/ink650.xml"/><Relationship Id="rId243" Type="http://schemas.openxmlformats.org/officeDocument/2006/relationships/image" Target="../media/image660.png"/><Relationship Id="rId264" Type="http://schemas.openxmlformats.org/officeDocument/2006/relationships/customXml" Target="../ink/ink671.xml"/><Relationship Id="rId285" Type="http://schemas.openxmlformats.org/officeDocument/2006/relationships/image" Target="../media/image681.png"/><Relationship Id="rId17" Type="http://schemas.openxmlformats.org/officeDocument/2006/relationships/image" Target="../media/image547.png"/><Relationship Id="rId38" Type="http://schemas.openxmlformats.org/officeDocument/2006/relationships/customXml" Target="../ink/ink558.xml"/><Relationship Id="rId59" Type="http://schemas.openxmlformats.org/officeDocument/2006/relationships/image" Target="../media/image568.png"/><Relationship Id="rId103" Type="http://schemas.openxmlformats.org/officeDocument/2006/relationships/image" Target="../media/image590.png"/><Relationship Id="rId124" Type="http://schemas.openxmlformats.org/officeDocument/2006/relationships/customXml" Target="../ink/ink601.xml"/><Relationship Id="rId310" Type="http://schemas.openxmlformats.org/officeDocument/2006/relationships/customXml" Target="../ink/ink694.xml"/><Relationship Id="rId70" Type="http://schemas.openxmlformats.org/officeDocument/2006/relationships/customXml" Target="../ink/ink574.xml"/><Relationship Id="rId91" Type="http://schemas.openxmlformats.org/officeDocument/2006/relationships/image" Target="../media/image584.png"/><Relationship Id="rId145" Type="http://schemas.openxmlformats.org/officeDocument/2006/relationships/image" Target="../media/image611.png"/><Relationship Id="rId166" Type="http://schemas.openxmlformats.org/officeDocument/2006/relationships/customXml" Target="../ink/ink622.xml"/><Relationship Id="rId187" Type="http://schemas.openxmlformats.org/officeDocument/2006/relationships/image" Target="../media/image632.png"/><Relationship Id="rId331" Type="http://schemas.openxmlformats.org/officeDocument/2006/relationships/image" Target="../media/image704.png"/><Relationship Id="rId352" Type="http://schemas.openxmlformats.org/officeDocument/2006/relationships/customXml" Target="../ink/ink715.xml"/><Relationship Id="rId373" Type="http://schemas.openxmlformats.org/officeDocument/2006/relationships/image" Target="../media/image725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645.xml"/><Relationship Id="rId233" Type="http://schemas.openxmlformats.org/officeDocument/2006/relationships/image" Target="../media/image655.png"/><Relationship Id="rId254" Type="http://schemas.openxmlformats.org/officeDocument/2006/relationships/customXml" Target="../ink/ink666.xml"/><Relationship Id="rId28" Type="http://schemas.openxmlformats.org/officeDocument/2006/relationships/customXml" Target="../ink/ink553.xml"/><Relationship Id="rId49" Type="http://schemas.openxmlformats.org/officeDocument/2006/relationships/image" Target="../media/image563.png"/><Relationship Id="rId114" Type="http://schemas.openxmlformats.org/officeDocument/2006/relationships/customXml" Target="../ink/ink596.xml"/><Relationship Id="rId275" Type="http://schemas.openxmlformats.org/officeDocument/2006/relationships/image" Target="../media/image676.png"/><Relationship Id="rId296" Type="http://schemas.openxmlformats.org/officeDocument/2006/relationships/customXml" Target="../ink/ink687.xml"/><Relationship Id="rId300" Type="http://schemas.openxmlformats.org/officeDocument/2006/relationships/customXml" Target="../ink/ink689.xml"/><Relationship Id="rId60" Type="http://schemas.openxmlformats.org/officeDocument/2006/relationships/customXml" Target="../ink/ink569.xml"/><Relationship Id="rId81" Type="http://schemas.openxmlformats.org/officeDocument/2006/relationships/image" Target="../media/image579.png"/><Relationship Id="rId135" Type="http://schemas.openxmlformats.org/officeDocument/2006/relationships/image" Target="../media/image606.png"/><Relationship Id="rId156" Type="http://schemas.openxmlformats.org/officeDocument/2006/relationships/customXml" Target="../ink/ink617.xml"/><Relationship Id="rId177" Type="http://schemas.openxmlformats.org/officeDocument/2006/relationships/image" Target="../media/image627.png"/><Relationship Id="rId198" Type="http://schemas.openxmlformats.org/officeDocument/2006/relationships/customXml" Target="../ink/ink638.xml"/><Relationship Id="rId321" Type="http://schemas.openxmlformats.org/officeDocument/2006/relationships/image" Target="../media/image699.png"/><Relationship Id="rId342" Type="http://schemas.openxmlformats.org/officeDocument/2006/relationships/customXml" Target="../ink/ink710.xml"/><Relationship Id="rId363" Type="http://schemas.openxmlformats.org/officeDocument/2006/relationships/image" Target="../media/image720.png"/><Relationship Id="rId384" Type="http://schemas.openxmlformats.org/officeDocument/2006/relationships/customXml" Target="../ink/ink731.xml"/><Relationship Id="rId202" Type="http://schemas.openxmlformats.org/officeDocument/2006/relationships/customXml" Target="../ink/ink640.xml"/><Relationship Id="rId223" Type="http://schemas.openxmlformats.org/officeDocument/2006/relationships/image" Target="../media/image650.png"/><Relationship Id="rId244" Type="http://schemas.openxmlformats.org/officeDocument/2006/relationships/customXml" Target="../ink/ink661.xml"/><Relationship Id="rId18" Type="http://schemas.openxmlformats.org/officeDocument/2006/relationships/customXml" Target="../ink/ink548.xml"/><Relationship Id="rId39" Type="http://schemas.openxmlformats.org/officeDocument/2006/relationships/image" Target="../media/image558.png"/><Relationship Id="rId265" Type="http://schemas.openxmlformats.org/officeDocument/2006/relationships/image" Target="../media/image671.png"/><Relationship Id="rId286" Type="http://schemas.openxmlformats.org/officeDocument/2006/relationships/customXml" Target="../ink/ink682.xml"/><Relationship Id="rId50" Type="http://schemas.openxmlformats.org/officeDocument/2006/relationships/customXml" Target="../ink/ink564.xml"/><Relationship Id="rId104" Type="http://schemas.openxmlformats.org/officeDocument/2006/relationships/customXml" Target="../ink/ink591.xml"/><Relationship Id="rId125" Type="http://schemas.openxmlformats.org/officeDocument/2006/relationships/image" Target="../media/image601.png"/><Relationship Id="rId146" Type="http://schemas.openxmlformats.org/officeDocument/2006/relationships/customXml" Target="../ink/ink612.xml"/><Relationship Id="rId167" Type="http://schemas.openxmlformats.org/officeDocument/2006/relationships/image" Target="../media/image622.png"/><Relationship Id="rId188" Type="http://schemas.openxmlformats.org/officeDocument/2006/relationships/customXml" Target="../ink/ink633.xml"/><Relationship Id="rId311" Type="http://schemas.openxmlformats.org/officeDocument/2006/relationships/image" Target="../media/image694.png"/><Relationship Id="rId332" Type="http://schemas.openxmlformats.org/officeDocument/2006/relationships/customXml" Target="../ink/ink705.xml"/><Relationship Id="rId353" Type="http://schemas.openxmlformats.org/officeDocument/2006/relationships/image" Target="../media/image715.png"/><Relationship Id="rId374" Type="http://schemas.openxmlformats.org/officeDocument/2006/relationships/customXml" Target="../ink/ink726.xml"/><Relationship Id="rId71" Type="http://schemas.openxmlformats.org/officeDocument/2006/relationships/image" Target="../media/image574.png"/><Relationship Id="rId92" Type="http://schemas.openxmlformats.org/officeDocument/2006/relationships/customXml" Target="../ink/ink585.xml"/><Relationship Id="rId213" Type="http://schemas.openxmlformats.org/officeDocument/2006/relationships/image" Target="../media/image645.png"/><Relationship Id="rId234" Type="http://schemas.openxmlformats.org/officeDocument/2006/relationships/customXml" Target="../ink/ink656.xml"/><Relationship Id="rId2" Type="http://schemas.openxmlformats.org/officeDocument/2006/relationships/customXml" Target="../ink/ink540.xml"/><Relationship Id="rId29" Type="http://schemas.openxmlformats.org/officeDocument/2006/relationships/image" Target="../media/image553.png"/><Relationship Id="rId255" Type="http://schemas.openxmlformats.org/officeDocument/2006/relationships/image" Target="../media/image666.png"/><Relationship Id="rId276" Type="http://schemas.openxmlformats.org/officeDocument/2006/relationships/customXml" Target="../ink/ink677.xml"/><Relationship Id="rId297" Type="http://schemas.openxmlformats.org/officeDocument/2006/relationships/image" Target="../media/image687.png"/><Relationship Id="rId40" Type="http://schemas.openxmlformats.org/officeDocument/2006/relationships/customXml" Target="../ink/ink559.xml"/><Relationship Id="rId115" Type="http://schemas.openxmlformats.org/officeDocument/2006/relationships/image" Target="../media/image596.png"/><Relationship Id="rId136" Type="http://schemas.openxmlformats.org/officeDocument/2006/relationships/customXml" Target="../ink/ink607.xml"/><Relationship Id="rId157" Type="http://schemas.openxmlformats.org/officeDocument/2006/relationships/image" Target="../media/image617.png"/><Relationship Id="rId178" Type="http://schemas.openxmlformats.org/officeDocument/2006/relationships/customXml" Target="../ink/ink628.xml"/><Relationship Id="rId301" Type="http://schemas.openxmlformats.org/officeDocument/2006/relationships/image" Target="../media/image689.png"/><Relationship Id="rId322" Type="http://schemas.openxmlformats.org/officeDocument/2006/relationships/customXml" Target="../ink/ink700.xml"/><Relationship Id="rId343" Type="http://schemas.openxmlformats.org/officeDocument/2006/relationships/image" Target="../media/image710.png"/><Relationship Id="rId364" Type="http://schemas.openxmlformats.org/officeDocument/2006/relationships/customXml" Target="../ink/ink721.xml"/><Relationship Id="rId61" Type="http://schemas.openxmlformats.org/officeDocument/2006/relationships/image" Target="../media/image569.png"/><Relationship Id="rId82" Type="http://schemas.openxmlformats.org/officeDocument/2006/relationships/customXml" Target="../ink/ink580.xml"/><Relationship Id="rId199" Type="http://schemas.openxmlformats.org/officeDocument/2006/relationships/image" Target="../media/image638.png"/><Relationship Id="rId203" Type="http://schemas.openxmlformats.org/officeDocument/2006/relationships/image" Target="../media/image640.png"/><Relationship Id="rId385" Type="http://schemas.openxmlformats.org/officeDocument/2006/relationships/image" Target="../media/image731.png"/><Relationship Id="rId19" Type="http://schemas.openxmlformats.org/officeDocument/2006/relationships/image" Target="../media/image548.png"/><Relationship Id="rId224" Type="http://schemas.openxmlformats.org/officeDocument/2006/relationships/customXml" Target="../ink/ink651.xml"/><Relationship Id="rId245" Type="http://schemas.openxmlformats.org/officeDocument/2006/relationships/image" Target="../media/image661.png"/><Relationship Id="rId266" Type="http://schemas.openxmlformats.org/officeDocument/2006/relationships/customXml" Target="../ink/ink672.xml"/><Relationship Id="rId287" Type="http://schemas.openxmlformats.org/officeDocument/2006/relationships/image" Target="../media/image682.png"/><Relationship Id="rId30" Type="http://schemas.openxmlformats.org/officeDocument/2006/relationships/customXml" Target="../ink/ink554.xml"/><Relationship Id="rId105" Type="http://schemas.openxmlformats.org/officeDocument/2006/relationships/image" Target="../media/image591.png"/><Relationship Id="rId126" Type="http://schemas.openxmlformats.org/officeDocument/2006/relationships/customXml" Target="../ink/ink602.xml"/><Relationship Id="rId147" Type="http://schemas.openxmlformats.org/officeDocument/2006/relationships/image" Target="../media/image612.png"/><Relationship Id="rId168" Type="http://schemas.openxmlformats.org/officeDocument/2006/relationships/customXml" Target="../ink/ink623.xml"/><Relationship Id="rId312" Type="http://schemas.openxmlformats.org/officeDocument/2006/relationships/customXml" Target="../ink/ink695.xml"/><Relationship Id="rId333" Type="http://schemas.openxmlformats.org/officeDocument/2006/relationships/image" Target="../media/image705.png"/><Relationship Id="rId354" Type="http://schemas.openxmlformats.org/officeDocument/2006/relationships/customXml" Target="../ink/ink716.xml"/><Relationship Id="rId51" Type="http://schemas.openxmlformats.org/officeDocument/2006/relationships/image" Target="../media/image564.png"/><Relationship Id="rId72" Type="http://schemas.openxmlformats.org/officeDocument/2006/relationships/customXml" Target="../ink/ink575.xml"/><Relationship Id="rId93" Type="http://schemas.openxmlformats.org/officeDocument/2006/relationships/image" Target="../media/image585.png"/><Relationship Id="rId189" Type="http://schemas.openxmlformats.org/officeDocument/2006/relationships/image" Target="../media/image633.png"/><Relationship Id="rId375" Type="http://schemas.openxmlformats.org/officeDocument/2006/relationships/image" Target="../media/image726.png"/><Relationship Id="rId3" Type="http://schemas.openxmlformats.org/officeDocument/2006/relationships/image" Target="../media/image540.png"/><Relationship Id="rId214" Type="http://schemas.openxmlformats.org/officeDocument/2006/relationships/customXml" Target="../ink/ink646.xml"/><Relationship Id="rId235" Type="http://schemas.openxmlformats.org/officeDocument/2006/relationships/image" Target="../media/image656.png"/><Relationship Id="rId256" Type="http://schemas.openxmlformats.org/officeDocument/2006/relationships/customXml" Target="../ink/ink667.xml"/><Relationship Id="rId277" Type="http://schemas.openxmlformats.org/officeDocument/2006/relationships/image" Target="../media/image677.png"/><Relationship Id="rId298" Type="http://schemas.openxmlformats.org/officeDocument/2006/relationships/customXml" Target="../ink/ink688.xml"/><Relationship Id="rId116" Type="http://schemas.openxmlformats.org/officeDocument/2006/relationships/customXml" Target="../ink/ink597.xml"/><Relationship Id="rId137" Type="http://schemas.openxmlformats.org/officeDocument/2006/relationships/image" Target="../media/image607.png"/><Relationship Id="rId158" Type="http://schemas.openxmlformats.org/officeDocument/2006/relationships/customXml" Target="../ink/ink618.xml"/><Relationship Id="rId302" Type="http://schemas.openxmlformats.org/officeDocument/2006/relationships/customXml" Target="../ink/ink690.xml"/><Relationship Id="rId323" Type="http://schemas.openxmlformats.org/officeDocument/2006/relationships/image" Target="../media/image700.png"/><Relationship Id="rId344" Type="http://schemas.openxmlformats.org/officeDocument/2006/relationships/customXml" Target="../ink/ink711.xml"/><Relationship Id="rId20" Type="http://schemas.openxmlformats.org/officeDocument/2006/relationships/customXml" Target="../ink/ink549.xml"/><Relationship Id="rId41" Type="http://schemas.openxmlformats.org/officeDocument/2006/relationships/image" Target="../media/image559.png"/><Relationship Id="rId62" Type="http://schemas.openxmlformats.org/officeDocument/2006/relationships/customXml" Target="../ink/ink570.xml"/><Relationship Id="rId83" Type="http://schemas.openxmlformats.org/officeDocument/2006/relationships/image" Target="../media/image580.png"/><Relationship Id="rId179" Type="http://schemas.openxmlformats.org/officeDocument/2006/relationships/image" Target="../media/image628.png"/><Relationship Id="rId365" Type="http://schemas.openxmlformats.org/officeDocument/2006/relationships/image" Target="../media/image721.png"/><Relationship Id="rId386" Type="http://schemas.openxmlformats.org/officeDocument/2006/relationships/customXml" Target="../ink/ink732.xml"/><Relationship Id="rId190" Type="http://schemas.openxmlformats.org/officeDocument/2006/relationships/customXml" Target="../ink/ink634.xml"/><Relationship Id="rId204" Type="http://schemas.openxmlformats.org/officeDocument/2006/relationships/customXml" Target="../ink/ink641.xml"/><Relationship Id="rId225" Type="http://schemas.openxmlformats.org/officeDocument/2006/relationships/image" Target="../media/image651.png"/><Relationship Id="rId246" Type="http://schemas.openxmlformats.org/officeDocument/2006/relationships/customXml" Target="../ink/ink662.xml"/><Relationship Id="rId267" Type="http://schemas.openxmlformats.org/officeDocument/2006/relationships/image" Target="../media/image672.png"/><Relationship Id="rId288" Type="http://schemas.openxmlformats.org/officeDocument/2006/relationships/customXml" Target="../ink/ink683.xml"/><Relationship Id="rId106" Type="http://schemas.openxmlformats.org/officeDocument/2006/relationships/customXml" Target="../ink/ink592.xml"/><Relationship Id="rId127" Type="http://schemas.openxmlformats.org/officeDocument/2006/relationships/image" Target="../media/image602.png"/><Relationship Id="rId313" Type="http://schemas.openxmlformats.org/officeDocument/2006/relationships/image" Target="../media/image695.png"/><Relationship Id="rId10" Type="http://schemas.openxmlformats.org/officeDocument/2006/relationships/customXml" Target="../ink/ink544.xml"/><Relationship Id="rId31" Type="http://schemas.openxmlformats.org/officeDocument/2006/relationships/image" Target="../media/image554.png"/><Relationship Id="rId52" Type="http://schemas.openxmlformats.org/officeDocument/2006/relationships/customXml" Target="../ink/ink565.xml"/><Relationship Id="rId73" Type="http://schemas.openxmlformats.org/officeDocument/2006/relationships/image" Target="../media/image575.png"/><Relationship Id="rId94" Type="http://schemas.openxmlformats.org/officeDocument/2006/relationships/customXml" Target="../ink/ink586.xml"/><Relationship Id="rId148" Type="http://schemas.openxmlformats.org/officeDocument/2006/relationships/customXml" Target="../ink/ink613.xml"/><Relationship Id="rId169" Type="http://schemas.openxmlformats.org/officeDocument/2006/relationships/image" Target="../media/image623.png"/><Relationship Id="rId334" Type="http://schemas.openxmlformats.org/officeDocument/2006/relationships/customXml" Target="../ink/ink706.xml"/><Relationship Id="rId355" Type="http://schemas.openxmlformats.org/officeDocument/2006/relationships/image" Target="../media/image716.png"/><Relationship Id="rId376" Type="http://schemas.openxmlformats.org/officeDocument/2006/relationships/customXml" Target="../ink/ink727.xml"/><Relationship Id="rId4" Type="http://schemas.openxmlformats.org/officeDocument/2006/relationships/customXml" Target="../ink/ink541.xml"/><Relationship Id="rId180" Type="http://schemas.openxmlformats.org/officeDocument/2006/relationships/customXml" Target="../ink/ink629.xml"/><Relationship Id="rId215" Type="http://schemas.openxmlformats.org/officeDocument/2006/relationships/image" Target="../media/image646.png"/><Relationship Id="rId236" Type="http://schemas.openxmlformats.org/officeDocument/2006/relationships/customXml" Target="../ink/ink657.xml"/><Relationship Id="rId257" Type="http://schemas.openxmlformats.org/officeDocument/2006/relationships/image" Target="../media/image667.png"/><Relationship Id="rId278" Type="http://schemas.openxmlformats.org/officeDocument/2006/relationships/customXml" Target="../ink/ink678.xml"/><Relationship Id="rId303" Type="http://schemas.openxmlformats.org/officeDocument/2006/relationships/image" Target="../media/image690.png"/><Relationship Id="rId42" Type="http://schemas.openxmlformats.org/officeDocument/2006/relationships/customXml" Target="../ink/ink560.xml"/><Relationship Id="rId84" Type="http://schemas.openxmlformats.org/officeDocument/2006/relationships/customXml" Target="../ink/ink581.xml"/><Relationship Id="rId138" Type="http://schemas.openxmlformats.org/officeDocument/2006/relationships/customXml" Target="../ink/ink608.xml"/><Relationship Id="rId345" Type="http://schemas.openxmlformats.org/officeDocument/2006/relationships/image" Target="../media/image711.png"/><Relationship Id="rId387" Type="http://schemas.openxmlformats.org/officeDocument/2006/relationships/image" Target="../media/image732.png"/><Relationship Id="rId191" Type="http://schemas.openxmlformats.org/officeDocument/2006/relationships/image" Target="../media/image634.png"/><Relationship Id="rId205" Type="http://schemas.openxmlformats.org/officeDocument/2006/relationships/image" Target="../media/image641.png"/><Relationship Id="rId247" Type="http://schemas.openxmlformats.org/officeDocument/2006/relationships/image" Target="../media/image662.png"/><Relationship Id="rId107" Type="http://schemas.openxmlformats.org/officeDocument/2006/relationships/image" Target="../media/image592.png"/><Relationship Id="rId289" Type="http://schemas.openxmlformats.org/officeDocument/2006/relationships/image" Target="../media/image683.png"/><Relationship Id="rId11" Type="http://schemas.openxmlformats.org/officeDocument/2006/relationships/image" Target="../media/image544.png"/><Relationship Id="rId53" Type="http://schemas.openxmlformats.org/officeDocument/2006/relationships/image" Target="../media/image565.png"/><Relationship Id="rId149" Type="http://schemas.openxmlformats.org/officeDocument/2006/relationships/image" Target="../media/image613.png"/><Relationship Id="rId314" Type="http://schemas.openxmlformats.org/officeDocument/2006/relationships/customXml" Target="../ink/ink696.xml"/><Relationship Id="rId356" Type="http://schemas.openxmlformats.org/officeDocument/2006/relationships/customXml" Target="../ink/ink717.xml"/><Relationship Id="rId95" Type="http://schemas.openxmlformats.org/officeDocument/2006/relationships/image" Target="../media/image586.png"/><Relationship Id="rId160" Type="http://schemas.openxmlformats.org/officeDocument/2006/relationships/customXml" Target="../ink/ink619.xml"/><Relationship Id="rId216" Type="http://schemas.openxmlformats.org/officeDocument/2006/relationships/customXml" Target="../ink/ink647.xml"/><Relationship Id="rId258" Type="http://schemas.openxmlformats.org/officeDocument/2006/relationships/customXml" Target="../ink/ink668.xml"/><Relationship Id="rId22" Type="http://schemas.openxmlformats.org/officeDocument/2006/relationships/customXml" Target="../ink/ink550.xml"/><Relationship Id="rId64" Type="http://schemas.openxmlformats.org/officeDocument/2006/relationships/customXml" Target="../ink/ink571.xml"/><Relationship Id="rId118" Type="http://schemas.openxmlformats.org/officeDocument/2006/relationships/customXml" Target="../ink/ink598.xml"/><Relationship Id="rId325" Type="http://schemas.openxmlformats.org/officeDocument/2006/relationships/image" Target="../media/image701.png"/><Relationship Id="rId367" Type="http://schemas.openxmlformats.org/officeDocument/2006/relationships/image" Target="../media/image722.png"/><Relationship Id="rId171" Type="http://schemas.openxmlformats.org/officeDocument/2006/relationships/image" Target="../media/image624.png"/><Relationship Id="rId227" Type="http://schemas.openxmlformats.org/officeDocument/2006/relationships/image" Target="../media/image652.png"/><Relationship Id="rId269" Type="http://schemas.openxmlformats.org/officeDocument/2006/relationships/image" Target="../media/image673.png"/><Relationship Id="rId33" Type="http://schemas.openxmlformats.org/officeDocument/2006/relationships/image" Target="../media/image555.png"/><Relationship Id="rId129" Type="http://schemas.openxmlformats.org/officeDocument/2006/relationships/image" Target="../media/image603.png"/><Relationship Id="rId280" Type="http://schemas.openxmlformats.org/officeDocument/2006/relationships/customXml" Target="../ink/ink679.xml"/><Relationship Id="rId336" Type="http://schemas.openxmlformats.org/officeDocument/2006/relationships/customXml" Target="../ink/ink707.xml"/><Relationship Id="rId75" Type="http://schemas.openxmlformats.org/officeDocument/2006/relationships/image" Target="../media/image576.png"/><Relationship Id="rId140" Type="http://schemas.openxmlformats.org/officeDocument/2006/relationships/customXml" Target="../ink/ink609.xml"/><Relationship Id="rId182" Type="http://schemas.openxmlformats.org/officeDocument/2006/relationships/customXml" Target="../ink/ink630.xml"/><Relationship Id="rId378" Type="http://schemas.openxmlformats.org/officeDocument/2006/relationships/customXml" Target="../ink/ink728.xml"/><Relationship Id="rId6" Type="http://schemas.openxmlformats.org/officeDocument/2006/relationships/customXml" Target="../ink/ink542.xml"/><Relationship Id="rId238" Type="http://schemas.openxmlformats.org/officeDocument/2006/relationships/customXml" Target="../ink/ink658.xml"/><Relationship Id="rId291" Type="http://schemas.openxmlformats.org/officeDocument/2006/relationships/image" Target="../media/image684.png"/><Relationship Id="rId305" Type="http://schemas.openxmlformats.org/officeDocument/2006/relationships/image" Target="../media/image691.png"/><Relationship Id="rId347" Type="http://schemas.openxmlformats.org/officeDocument/2006/relationships/image" Target="../media/image712.png"/><Relationship Id="rId44" Type="http://schemas.openxmlformats.org/officeDocument/2006/relationships/customXml" Target="../ink/ink561.xml"/><Relationship Id="rId86" Type="http://schemas.openxmlformats.org/officeDocument/2006/relationships/customXml" Target="../ink/ink582.xml"/><Relationship Id="rId151" Type="http://schemas.openxmlformats.org/officeDocument/2006/relationships/image" Target="../media/image614.png"/><Relationship Id="rId193" Type="http://schemas.openxmlformats.org/officeDocument/2006/relationships/image" Target="../media/image635.png"/><Relationship Id="rId207" Type="http://schemas.openxmlformats.org/officeDocument/2006/relationships/image" Target="../media/image642.png"/><Relationship Id="rId249" Type="http://schemas.openxmlformats.org/officeDocument/2006/relationships/image" Target="../media/image663.png"/><Relationship Id="rId13" Type="http://schemas.openxmlformats.org/officeDocument/2006/relationships/image" Target="../media/image545.png"/><Relationship Id="rId109" Type="http://schemas.openxmlformats.org/officeDocument/2006/relationships/image" Target="../media/image593.png"/><Relationship Id="rId260" Type="http://schemas.openxmlformats.org/officeDocument/2006/relationships/customXml" Target="../ink/ink669.xml"/><Relationship Id="rId316" Type="http://schemas.openxmlformats.org/officeDocument/2006/relationships/customXml" Target="../ink/ink697.xml"/><Relationship Id="rId55" Type="http://schemas.openxmlformats.org/officeDocument/2006/relationships/image" Target="../media/image566.png"/><Relationship Id="rId97" Type="http://schemas.openxmlformats.org/officeDocument/2006/relationships/image" Target="../media/image587.png"/><Relationship Id="rId120" Type="http://schemas.openxmlformats.org/officeDocument/2006/relationships/customXml" Target="../ink/ink599.xml"/><Relationship Id="rId358" Type="http://schemas.openxmlformats.org/officeDocument/2006/relationships/customXml" Target="../ink/ink718.xml"/><Relationship Id="rId162" Type="http://schemas.openxmlformats.org/officeDocument/2006/relationships/customXml" Target="../ink/ink620.xml"/><Relationship Id="rId218" Type="http://schemas.openxmlformats.org/officeDocument/2006/relationships/customXml" Target="../ink/ink648.xml"/><Relationship Id="rId271" Type="http://schemas.openxmlformats.org/officeDocument/2006/relationships/image" Target="../media/image674.png"/><Relationship Id="rId24" Type="http://schemas.openxmlformats.org/officeDocument/2006/relationships/customXml" Target="../ink/ink551.xml"/><Relationship Id="rId66" Type="http://schemas.openxmlformats.org/officeDocument/2006/relationships/customXml" Target="../ink/ink572.xml"/><Relationship Id="rId131" Type="http://schemas.openxmlformats.org/officeDocument/2006/relationships/image" Target="../media/image604.png"/><Relationship Id="rId327" Type="http://schemas.openxmlformats.org/officeDocument/2006/relationships/image" Target="../media/image702.png"/><Relationship Id="rId369" Type="http://schemas.openxmlformats.org/officeDocument/2006/relationships/image" Target="../media/image723.png"/><Relationship Id="rId173" Type="http://schemas.openxmlformats.org/officeDocument/2006/relationships/image" Target="../media/image625.png"/><Relationship Id="rId229" Type="http://schemas.openxmlformats.org/officeDocument/2006/relationships/image" Target="../media/image653.png"/><Relationship Id="rId380" Type="http://schemas.openxmlformats.org/officeDocument/2006/relationships/customXml" Target="../ink/ink729.xml"/><Relationship Id="rId240" Type="http://schemas.openxmlformats.org/officeDocument/2006/relationships/customXml" Target="../ink/ink659.xml"/><Relationship Id="rId35" Type="http://schemas.openxmlformats.org/officeDocument/2006/relationships/image" Target="../media/image556.png"/><Relationship Id="rId77" Type="http://schemas.openxmlformats.org/officeDocument/2006/relationships/image" Target="../media/image577.png"/><Relationship Id="rId100" Type="http://schemas.openxmlformats.org/officeDocument/2006/relationships/customXml" Target="../ink/ink589.xml"/><Relationship Id="rId282" Type="http://schemas.openxmlformats.org/officeDocument/2006/relationships/customXml" Target="../ink/ink680.xml"/><Relationship Id="rId338" Type="http://schemas.openxmlformats.org/officeDocument/2006/relationships/customXml" Target="../ink/ink708.xml"/><Relationship Id="rId8" Type="http://schemas.openxmlformats.org/officeDocument/2006/relationships/customXml" Target="../ink/ink543.xml"/><Relationship Id="rId142" Type="http://schemas.openxmlformats.org/officeDocument/2006/relationships/customXml" Target="../ink/ink610.xml"/><Relationship Id="rId184" Type="http://schemas.openxmlformats.org/officeDocument/2006/relationships/customXml" Target="../ink/ink631.xml"/><Relationship Id="rId251" Type="http://schemas.openxmlformats.org/officeDocument/2006/relationships/image" Target="../media/image664.png"/><Relationship Id="rId46" Type="http://schemas.openxmlformats.org/officeDocument/2006/relationships/customXml" Target="../ink/ink562.xml"/><Relationship Id="rId293" Type="http://schemas.openxmlformats.org/officeDocument/2006/relationships/image" Target="../media/image685.png"/><Relationship Id="rId307" Type="http://schemas.openxmlformats.org/officeDocument/2006/relationships/image" Target="../media/image692.png"/><Relationship Id="rId349" Type="http://schemas.openxmlformats.org/officeDocument/2006/relationships/image" Target="../media/image713.png"/><Relationship Id="rId88" Type="http://schemas.openxmlformats.org/officeDocument/2006/relationships/customXml" Target="../ink/ink583.xml"/><Relationship Id="rId111" Type="http://schemas.openxmlformats.org/officeDocument/2006/relationships/image" Target="../media/image594.png"/><Relationship Id="rId153" Type="http://schemas.openxmlformats.org/officeDocument/2006/relationships/image" Target="../media/image615.png"/><Relationship Id="rId195" Type="http://schemas.openxmlformats.org/officeDocument/2006/relationships/image" Target="../media/image636.png"/><Relationship Id="rId209" Type="http://schemas.openxmlformats.org/officeDocument/2006/relationships/image" Target="../media/image643.png"/><Relationship Id="rId360" Type="http://schemas.openxmlformats.org/officeDocument/2006/relationships/customXml" Target="../ink/ink719.xml"/><Relationship Id="rId220" Type="http://schemas.openxmlformats.org/officeDocument/2006/relationships/customXml" Target="../ink/ink649.xml"/><Relationship Id="rId15" Type="http://schemas.openxmlformats.org/officeDocument/2006/relationships/image" Target="../media/image546.png"/><Relationship Id="rId57" Type="http://schemas.openxmlformats.org/officeDocument/2006/relationships/image" Target="../media/image567.png"/><Relationship Id="rId262" Type="http://schemas.openxmlformats.org/officeDocument/2006/relationships/customXml" Target="../ink/ink670.xml"/><Relationship Id="rId318" Type="http://schemas.openxmlformats.org/officeDocument/2006/relationships/customXml" Target="../ink/ink698.xml"/><Relationship Id="rId99" Type="http://schemas.openxmlformats.org/officeDocument/2006/relationships/image" Target="../media/image588.png"/><Relationship Id="rId122" Type="http://schemas.openxmlformats.org/officeDocument/2006/relationships/customXml" Target="../ink/ink600.xml"/><Relationship Id="rId164" Type="http://schemas.openxmlformats.org/officeDocument/2006/relationships/customXml" Target="../ink/ink621.xml"/><Relationship Id="rId371" Type="http://schemas.openxmlformats.org/officeDocument/2006/relationships/image" Target="../media/image724.png"/><Relationship Id="rId26" Type="http://schemas.openxmlformats.org/officeDocument/2006/relationships/customXml" Target="../ink/ink552.xml"/><Relationship Id="rId231" Type="http://schemas.openxmlformats.org/officeDocument/2006/relationships/image" Target="../media/image654.png"/><Relationship Id="rId273" Type="http://schemas.openxmlformats.org/officeDocument/2006/relationships/image" Target="../media/image675.png"/><Relationship Id="rId329" Type="http://schemas.openxmlformats.org/officeDocument/2006/relationships/image" Target="../media/image703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90.png"/><Relationship Id="rId21" Type="http://schemas.openxmlformats.org/officeDocument/2006/relationships/image" Target="../media/image742.png"/><Relationship Id="rId42" Type="http://schemas.openxmlformats.org/officeDocument/2006/relationships/customXml" Target="../ink/ink753.xml"/><Relationship Id="rId63" Type="http://schemas.openxmlformats.org/officeDocument/2006/relationships/image" Target="../media/image763.png"/><Relationship Id="rId84" Type="http://schemas.openxmlformats.org/officeDocument/2006/relationships/customXml" Target="../ink/ink774.xml"/><Relationship Id="rId138" Type="http://schemas.openxmlformats.org/officeDocument/2006/relationships/customXml" Target="../ink/ink801.xml"/><Relationship Id="rId159" Type="http://schemas.openxmlformats.org/officeDocument/2006/relationships/image" Target="../media/image811.png"/><Relationship Id="rId170" Type="http://schemas.openxmlformats.org/officeDocument/2006/relationships/customXml" Target="../ink/ink817.xml"/><Relationship Id="rId191" Type="http://schemas.openxmlformats.org/officeDocument/2006/relationships/image" Target="../media/image827.png"/><Relationship Id="rId107" Type="http://schemas.openxmlformats.org/officeDocument/2006/relationships/image" Target="../media/image785.png"/><Relationship Id="rId11" Type="http://schemas.openxmlformats.org/officeDocument/2006/relationships/image" Target="../media/image737.png"/><Relationship Id="rId32" Type="http://schemas.openxmlformats.org/officeDocument/2006/relationships/customXml" Target="../ink/ink748.xml"/><Relationship Id="rId53" Type="http://schemas.openxmlformats.org/officeDocument/2006/relationships/image" Target="../media/image758.png"/><Relationship Id="rId74" Type="http://schemas.openxmlformats.org/officeDocument/2006/relationships/customXml" Target="../ink/ink769.xml"/><Relationship Id="rId128" Type="http://schemas.openxmlformats.org/officeDocument/2006/relationships/customXml" Target="../ink/ink796.xml"/><Relationship Id="rId149" Type="http://schemas.openxmlformats.org/officeDocument/2006/relationships/image" Target="../media/image806.png"/><Relationship Id="rId5" Type="http://schemas.openxmlformats.org/officeDocument/2006/relationships/image" Target="../media/image734.png"/><Relationship Id="rId95" Type="http://schemas.openxmlformats.org/officeDocument/2006/relationships/image" Target="../media/image779.png"/><Relationship Id="rId160" Type="http://schemas.openxmlformats.org/officeDocument/2006/relationships/customXml" Target="../ink/ink812.xml"/><Relationship Id="rId181" Type="http://schemas.openxmlformats.org/officeDocument/2006/relationships/image" Target="../media/image822.png"/><Relationship Id="rId22" Type="http://schemas.openxmlformats.org/officeDocument/2006/relationships/customXml" Target="../ink/ink743.xml"/><Relationship Id="rId43" Type="http://schemas.openxmlformats.org/officeDocument/2006/relationships/image" Target="../media/image753.png"/><Relationship Id="rId64" Type="http://schemas.openxmlformats.org/officeDocument/2006/relationships/customXml" Target="../ink/ink764.xml"/><Relationship Id="rId118" Type="http://schemas.openxmlformats.org/officeDocument/2006/relationships/customXml" Target="../ink/ink791.xml"/><Relationship Id="rId139" Type="http://schemas.openxmlformats.org/officeDocument/2006/relationships/image" Target="../media/image801.png"/><Relationship Id="rId85" Type="http://schemas.openxmlformats.org/officeDocument/2006/relationships/image" Target="../media/image774.png"/><Relationship Id="rId150" Type="http://schemas.openxmlformats.org/officeDocument/2006/relationships/customXml" Target="../ink/ink807.xml"/><Relationship Id="rId171" Type="http://schemas.openxmlformats.org/officeDocument/2006/relationships/image" Target="../media/image817.png"/><Relationship Id="rId192" Type="http://schemas.openxmlformats.org/officeDocument/2006/relationships/customXml" Target="../ink/ink828.xml"/><Relationship Id="rId12" Type="http://schemas.openxmlformats.org/officeDocument/2006/relationships/customXml" Target="../ink/ink738.xml"/><Relationship Id="rId33" Type="http://schemas.openxmlformats.org/officeDocument/2006/relationships/image" Target="../media/image748.png"/><Relationship Id="rId108" Type="http://schemas.openxmlformats.org/officeDocument/2006/relationships/customXml" Target="../ink/ink786.xml"/><Relationship Id="rId129" Type="http://schemas.openxmlformats.org/officeDocument/2006/relationships/image" Target="../media/image796.png"/><Relationship Id="rId54" Type="http://schemas.openxmlformats.org/officeDocument/2006/relationships/customXml" Target="../ink/ink759.xml"/><Relationship Id="rId75" Type="http://schemas.openxmlformats.org/officeDocument/2006/relationships/image" Target="../media/image769.png"/><Relationship Id="rId96" Type="http://schemas.openxmlformats.org/officeDocument/2006/relationships/customXml" Target="../ink/ink780.xml"/><Relationship Id="rId140" Type="http://schemas.openxmlformats.org/officeDocument/2006/relationships/customXml" Target="../ink/ink802.xml"/><Relationship Id="rId161" Type="http://schemas.openxmlformats.org/officeDocument/2006/relationships/image" Target="../media/image812.png"/><Relationship Id="rId182" Type="http://schemas.openxmlformats.org/officeDocument/2006/relationships/customXml" Target="../ink/ink823.xml"/><Relationship Id="rId6" Type="http://schemas.openxmlformats.org/officeDocument/2006/relationships/customXml" Target="../ink/ink735.xml"/><Relationship Id="rId23" Type="http://schemas.openxmlformats.org/officeDocument/2006/relationships/image" Target="../media/image743.png"/><Relationship Id="rId119" Type="http://schemas.openxmlformats.org/officeDocument/2006/relationships/image" Target="../media/image791.png"/><Relationship Id="rId44" Type="http://schemas.openxmlformats.org/officeDocument/2006/relationships/customXml" Target="../ink/ink754.xml"/><Relationship Id="rId65" Type="http://schemas.openxmlformats.org/officeDocument/2006/relationships/image" Target="../media/image764.png"/><Relationship Id="rId86" Type="http://schemas.openxmlformats.org/officeDocument/2006/relationships/customXml" Target="../ink/ink775.xml"/><Relationship Id="rId130" Type="http://schemas.openxmlformats.org/officeDocument/2006/relationships/customXml" Target="../ink/ink797.xml"/><Relationship Id="rId151" Type="http://schemas.openxmlformats.org/officeDocument/2006/relationships/image" Target="../media/image807.png"/><Relationship Id="rId172" Type="http://schemas.openxmlformats.org/officeDocument/2006/relationships/customXml" Target="../ink/ink818.xml"/><Relationship Id="rId193" Type="http://schemas.openxmlformats.org/officeDocument/2006/relationships/image" Target="../media/image828.png"/><Relationship Id="rId13" Type="http://schemas.openxmlformats.org/officeDocument/2006/relationships/image" Target="../media/image738.png"/><Relationship Id="rId109" Type="http://schemas.openxmlformats.org/officeDocument/2006/relationships/image" Target="../media/image786.png"/><Relationship Id="rId34" Type="http://schemas.openxmlformats.org/officeDocument/2006/relationships/customXml" Target="../ink/ink749.xml"/><Relationship Id="rId55" Type="http://schemas.openxmlformats.org/officeDocument/2006/relationships/image" Target="../media/image759.png"/><Relationship Id="rId76" Type="http://schemas.openxmlformats.org/officeDocument/2006/relationships/customXml" Target="../ink/ink770.xml"/><Relationship Id="rId97" Type="http://schemas.openxmlformats.org/officeDocument/2006/relationships/image" Target="../media/image780.png"/><Relationship Id="rId120" Type="http://schemas.openxmlformats.org/officeDocument/2006/relationships/customXml" Target="../ink/ink792.xml"/><Relationship Id="rId141" Type="http://schemas.openxmlformats.org/officeDocument/2006/relationships/image" Target="../media/image802.png"/><Relationship Id="rId7" Type="http://schemas.openxmlformats.org/officeDocument/2006/relationships/image" Target="../media/image735.png"/><Relationship Id="rId162" Type="http://schemas.openxmlformats.org/officeDocument/2006/relationships/customXml" Target="../ink/ink813.xml"/><Relationship Id="rId183" Type="http://schemas.openxmlformats.org/officeDocument/2006/relationships/image" Target="../media/image823.png"/><Relationship Id="rId2" Type="http://schemas.openxmlformats.org/officeDocument/2006/relationships/customXml" Target="../ink/ink733.xml"/><Relationship Id="rId29" Type="http://schemas.openxmlformats.org/officeDocument/2006/relationships/image" Target="../media/image746.png"/><Relationship Id="rId24" Type="http://schemas.openxmlformats.org/officeDocument/2006/relationships/customXml" Target="../ink/ink744.xml"/><Relationship Id="rId40" Type="http://schemas.openxmlformats.org/officeDocument/2006/relationships/customXml" Target="../ink/ink752.xml"/><Relationship Id="rId45" Type="http://schemas.openxmlformats.org/officeDocument/2006/relationships/image" Target="../media/image754.png"/><Relationship Id="rId66" Type="http://schemas.openxmlformats.org/officeDocument/2006/relationships/customXml" Target="../ink/ink765.xml"/><Relationship Id="rId87" Type="http://schemas.openxmlformats.org/officeDocument/2006/relationships/image" Target="../media/image775.png"/><Relationship Id="rId110" Type="http://schemas.openxmlformats.org/officeDocument/2006/relationships/customXml" Target="../ink/ink787.xml"/><Relationship Id="rId115" Type="http://schemas.openxmlformats.org/officeDocument/2006/relationships/image" Target="../media/image789.png"/><Relationship Id="rId131" Type="http://schemas.openxmlformats.org/officeDocument/2006/relationships/image" Target="../media/image797.png"/><Relationship Id="rId136" Type="http://schemas.openxmlformats.org/officeDocument/2006/relationships/customXml" Target="../ink/ink800.xml"/><Relationship Id="rId157" Type="http://schemas.openxmlformats.org/officeDocument/2006/relationships/image" Target="../media/image810.png"/><Relationship Id="rId178" Type="http://schemas.openxmlformats.org/officeDocument/2006/relationships/customXml" Target="../ink/ink821.xml"/><Relationship Id="rId61" Type="http://schemas.openxmlformats.org/officeDocument/2006/relationships/image" Target="../media/image762.png"/><Relationship Id="rId82" Type="http://schemas.openxmlformats.org/officeDocument/2006/relationships/customXml" Target="../ink/ink773.xml"/><Relationship Id="rId152" Type="http://schemas.openxmlformats.org/officeDocument/2006/relationships/customXml" Target="../ink/ink808.xml"/><Relationship Id="rId173" Type="http://schemas.openxmlformats.org/officeDocument/2006/relationships/image" Target="../media/image818.png"/><Relationship Id="rId194" Type="http://schemas.openxmlformats.org/officeDocument/2006/relationships/customXml" Target="../ink/ink829.xml"/><Relationship Id="rId199" Type="http://schemas.openxmlformats.org/officeDocument/2006/relationships/image" Target="../media/image831.png"/><Relationship Id="rId19" Type="http://schemas.openxmlformats.org/officeDocument/2006/relationships/image" Target="../media/image741.png"/><Relationship Id="rId14" Type="http://schemas.openxmlformats.org/officeDocument/2006/relationships/customXml" Target="../ink/ink739.xml"/><Relationship Id="rId30" Type="http://schemas.openxmlformats.org/officeDocument/2006/relationships/customXml" Target="../ink/ink747.xml"/><Relationship Id="rId35" Type="http://schemas.openxmlformats.org/officeDocument/2006/relationships/image" Target="../media/image749.png"/><Relationship Id="rId56" Type="http://schemas.openxmlformats.org/officeDocument/2006/relationships/customXml" Target="../ink/ink760.xml"/><Relationship Id="rId77" Type="http://schemas.openxmlformats.org/officeDocument/2006/relationships/image" Target="../media/image770.png"/><Relationship Id="rId100" Type="http://schemas.openxmlformats.org/officeDocument/2006/relationships/customXml" Target="../ink/ink782.xml"/><Relationship Id="rId105" Type="http://schemas.openxmlformats.org/officeDocument/2006/relationships/image" Target="../media/image784.png"/><Relationship Id="rId126" Type="http://schemas.openxmlformats.org/officeDocument/2006/relationships/customXml" Target="../ink/ink795.xml"/><Relationship Id="rId147" Type="http://schemas.openxmlformats.org/officeDocument/2006/relationships/image" Target="../media/image805.png"/><Relationship Id="rId168" Type="http://schemas.openxmlformats.org/officeDocument/2006/relationships/customXml" Target="../ink/ink816.xml"/><Relationship Id="rId8" Type="http://schemas.openxmlformats.org/officeDocument/2006/relationships/customXml" Target="../ink/ink736.xml"/><Relationship Id="rId51" Type="http://schemas.openxmlformats.org/officeDocument/2006/relationships/image" Target="../media/image757.png"/><Relationship Id="rId72" Type="http://schemas.openxmlformats.org/officeDocument/2006/relationships/customXml" Target="../ink/ink768.xml"/><Relationship Id="rId93" Type="http://schemas.openxmlformats.org/officeDocument/2006/relationships/image" Target="../media/image778.png"/><Relationship Id="rId98" Type="http://schemas.openxmlformats.org/officeDocument/2006/relationships/customXml" Target="../ink/ink781.xml"/><Relationship Id="rId121" Type="http://schemas.openxmlformats.org/officeDocument/2006/relationships/image" Target="../media/image792.png"/><Relationship Id="rId142" Type="http://schemas.openxmlformats.org/officeDocument/2006/relationships/customXml" Target="../ink/ink803.xml"/><Relationship Id="rId163" Type="http://schemas.openxmlformats.org/officeDocument/2006/relationships/image" Target="../media/image813.png"/><Relationship Id="rId184" Type="http://schemas.openxmlformats.org/officeDocument/2006/relationships/customXml" Target="../ink/ink824.xml"/><Relationship Id="rId189" Type="http://schemas.openxmlformats.org/officeDocument/2006/relationships/image" Target="../media/image826.png"/><Relationship Id="rId3" Type="http://schemas.openxmlformats.org/officeDocument/2006/relationships/image" Target="../media/image733.png"/><Relationship Id="rId25" Type="http://schemas.openxmlformats.org/officeDocument/2006/relationships/image" Target="../media/image744.png"/><Relationship Id="rId46" Type="http://schemas.openxmlformats.org/officeDocument/2006/relationships/customXml" Target="../ink/ink755.xml"/><Relationship Id="rId67" Type="http://schemas.openxmlformats.org/officeDocument/2006/relationships/image" Target="../media/image765.png"/><Relationship Id="rId116" Type="http://schemas.openxmlformats.org/officeDocument/2006/relationships/customXml" Target="../ink/ink790.xml"/><Relationship Id="rId137" Type="http://schemas.openxmlformats.org/officeDocument/2006/relationships/image" Target="../media/image800.png"/><Relationship Id="rId158" Type="http://schemas.openxmlformats.org/officeDocument/2006/relationships/customXml" Target="../ink/ink811.xml"/><Relationship Id="rId20" Type="http://schemas.openxmlformats.org/officeDocument/2006/relationships/customXml" Target="../ink/ink742.xml"/><Relationship Id="rId41" Type="http://schemas.openxmlformats.org/officeDocument/2006/relationships/image" Target="../media/image752.png"/><Relationship Id="rId62" Type="http://schemas.openxmlformats.org/officeDocument/2006/relationships/customXml" Target="../ink/ink763.xml"/><Relationship Id="rId83" Type="http://schemas.openxmlformats.org/officeDocument/2006/relationships/image" Target="../media/image773.png"/><Relationship Id="rId88" Type="http://schemas.openxmlformats.org/officeDocument/2006/relationships/customXml" Target="../ink/ink776.xml"/><Relationship Id="rId111" Type="http://schemas.openxmlformats.org/officeDocument/2006/relationships/image" Target="../media/image787.png"/><Relationship Id="rId132" Type="http://schemas.openxmlformats.org/officeDocument/2006/relationships/customXml" Target="../ink/ink798.xml"/><Relationship Id="rId153" Type="http://schemas.openxmlformats.org/officeDocument/2006/relationships/image" Target="../media/image808.png"/><Relationship Id="rId174" Type="http://schemas.openxmlformats.org/officeDocument/2006/relationships/customXml" Target="../ink/ink819.xml"/><Relationship Id="rId179" Type="http://schemas.openxmlformats.org/officeDocument/2006/relationships/image" Target="../media/image821.png"/><Relationship Id="rId195" Type="http://schemas.openxmlformats.org/officeDocument/2006/relationships/image" Target="../media/image829.png"/><Relationship Id="rId190" Type="http://schemas.openxmlformats.org/officeDocument/2006/relationships/customXml" Target="../ink/ink827.xml"/><Relationship Id="rId15" Type="http://schemas.openxmlformats.org/officeDocument/2006/relationships/image" Target="../media/image739.png"/><Relationship Id="rId36" Type="http://schemas.openxmlformats.org/officeDocument/2006/relationships/customXml" Target="../ink/ink750.xml"/><Relationship Id="rId57" Type="http://schemas.openxmlformats.org/officeDocument/2006/relationships/image" Target="../media/image760.png"/><Relationship Id="rId106" Type="http://schemas.openxmlformats.org/officeDocument/2006/relationships/customXml" Target="../ink/ink785.xml"/><Relationship Id="rId127" Type="http://schemas.openxmlformats.org/officeDocument/2006/relationships/image" Target="../media/image795.png"/><Relationship Id="rId10" Type="http://schemas.openxmlformats.org/officeDocument/2006/relationships/customXml" Target="../ink/ink737.xml"/><Relationship Id="rId31" Type="http://schemas.openxmlformats.org/officeDocument/2006/relationships/image" Target="../media/image747.png"/><Relationship Id="rId52" Type="http://schemas.openxmlformats.org/officeDocument/2006/relationships/customXml" Target="../ink/ink758.xml"/><Relationship Id="rId73" Type="http://schemas.openxmlformats.org/officeDocument/2006/relationships/image" Target="../media/image768.png"/><Relationship Id="rId78" Type="http://schemas.openxmlformats.org/officeDocument/2006/relationships/customXml" Target="../ink/ink771.xml"/><Relationship Id="rId94" Type="http://schemas.openxmlformats.org/officeDocument/2006/relationships/customXml" Target="../ink/ink779.xml"/><Relationship Id="rId99" Type="http://schemas.openxmlformats.org/officeDocument/2006/relationships/image" Target="../media/image781.png"/><Relationship Id="rId101" Type="http://schemas.openxmlformats.org/officeDocument/2006/relationships/image" Target="../media/image782.png"/><Relationship Id="rId122" Type="http://schemas.openxmlformats.org/officeDocument/2006/relationships/customXml" Target="../ink/ink793.xml"/><Relationship Id="rId143" Type="http://schemas.openxmlformats.org/officeDocument/2006/relationships/image" Target="../media/image803.png"/><Relationship Id="rId148" Type="http://schemas.openxmlformats.org/officeDocument/2006/relationships/customXml" Target="../ink/ink806.xml"/><Relationship Id="rId164" Type="http://schemas.openxmlformats.org/officeDocument/2006/relationships/customXml" Target="../ink/ink814.xml"/><Relationship Id="rId169" Type="http://schemas.openxmlformats.org/officeDocument/2006/relationships/image" Target="../media/image816.png"/><Relationship Id="rId185" Type="http://schemas.openxmlformats.org/officeDocument/2006/relationships/image" Target="../media/image824.png"/><Relationship Id="rId4" Type="http://schemas.openxmlformats.org/officeDocument/2006/relationships/customXml" Target="../ink/ink734.xml"/><Relationship Id="rId9" Type="http://schemas.openxmlformats.org/officeDocument/2006/relationships/image" Target="../media/image736.png"/><Relationship Id="rId180" Type="http://schemas.openxmlformats.org/officeDocument/2006/relationships/customXml" Target="../ink/ink822.xml"/><Relationship Id="rId26" Type="http://schemas.openxmlformats.org/officeDocument/2006/relationships/customXml" Target="../ink/ink745.xml"/><Relationship Id="rId47" Type="http://schemas.openxmlformats.org/officeDocument/2006/relationships/image" Target="../media/image755.png"/><Relationship Id="rId68" Type="http://schemas.openxmlformats.org/officeDocument/2006/relationships/customXml" Target="../ink/ink766.xml"/><Relationship Id="rId89" Type="http://schemas.openxmlformats.org/officeDocument/2006/relationships/image" Target="../media/image776.png"/><Relationship Id="rId112" Type="http://schemas.openxmlformats.org/officeDocument/2006/relationships/customXml" Target="../ink/ink788.xml"/><Relationship Id="rId133" Type="http://schemas.openxmlformats.org/officeDocument/2006/relationships/image" Target="../media/image798.png"/><Relationship Id="rId154" Type="http://schemas.openxmlformats.org/officeDocument/2006/relationships/customXml" Target="../ink/ink809.xml"/><Relationship Id="rId175" Type="http://schemas.openxmlformats.org/officeDocument/2006/relationships/image" Target="../media/image819.png"/><Relationship Id="rId196" Type="http://schemas.openxmlformats.org/officeDocument/2006/relationships/customXml" Target="../ink/ink830.xml"/><Relationship Id="rId200" Type="http://schemas.openxmlformats.org/officeDocument/2006/relationships/customXml" Target="../ink/ink832.xml"/><Relationship Id="rId16" Type="http://schemas.openxmlformats.org/officeDocument/2006/relationships/customXml" Target="../ink/ink740.xml"/><Relationship Id="rId37" Type="http://schemas.openxmlformats.org/officeDocument/2006/relationships/image" Target="../media/image750.png"/><Relationship Id="rId58" Type="http://schemas.openxmlformats.org/officeDocument/2006/relationships/customXml" Target="../ink/ink761.xml"/><Relationship Id="rId79" Type="http://schemas.openxmlformats.org/officeDocument/2006/relationships/image" Target="../media/image771.png"/><Relationship Id="rId102" Type="http://schemas.openxmlformats.org/officeDocument/2006/relationships/customXml" Target="../ink/ink783.xml"/><Relationship Id="rId123" Type="http://schemas.openxmlformats.org/officeDocument/2006/relationships/image" Target="../media/image793.png"/><Relationship Id="rId144" Type="http://schemas.openxmlformats.org/officeDocument/2006/relationships/customXml" Target="../ink/ink804.xml"/><Relationship Id="rId90" Type="http://schemas.openxmlformats.org/officeDocument/2006/relationships/customXml" Target="../ink/ink777.xml"/><Relationship Id="rId165" Type="http://schemas.openxmlformats.org/officeDocument/2006/relationships/image" Target="../media/image814.png"/><Relationship Id="rId186" Type="http://schemas.openxmlformats.org/officeDocument/2006/relationships/customXml" Target="../ink/ink825.xml"/><Relationship Id="rId27" Type="http://schemas.openxmlformats.org/officeDocument/2006/relationships/image" Target="../media/image745.png"/><Relationship Id="rId48" Type="http://schemas.openxmlformats.org/officeDocument/2006/relationships/customXml" Target="../ink/ink756.xml"/><Relationship Id="rId69" Type="http://schemas.openxmlformats.org/officeDocument/2006/relationships/image" Target="../media/image766.png"/><Relationship Id="rId113" Type="http://schemas.openxmlformats.org/officeDocument/2006/relationships/image" Target="../media/image788.png"/><Relationship Id="rId134" Type="http://schemas.openxmlformats.org/officeDocument/2006/relationships/customXml" Target="../ink/ink799.xml"/><Relationship Id="rId80" Type="http://schemas.openxmlformats.org/officeDocument/2006/relationships/customXml" Target="../ink/ink772.xml"/><Relationship Id="rId155" Type="http://schemas.openxmlformats.org/officeDocument/2006/relationships/image" Target="../media/image809.png"/><Relationship Id="rId176" Type="http://schemas.openxmlformats.org/officeDocument/2006/relationships/customXml" Target="../ink/ink820.xml"/><Relationship Id="rId197" Type="http://schemas.openxmlformats.org/officeDocument/2006/relationships/image" Target="../media/image830.png"/><Relationship Id="rId201" Type="http://schemas.openxmlformats.org/officeDocument/2006/relationships/image" Target="../media/image832.png"/><Relationship Id="rId17" Type="http://schemas.openxmlformats.org/officeDocument/2006/relationships/image" Target="../media/image740.png"/><Relationship Id="rId38" Type="http://schemas.openxmlformats.org/officeDocument/2006/relationships/customXml" Target="../ink/ink751.xml"/><Relationship Id="rId59" Type="http://schemas.openxmlformats.org/officeDocument/2006/relationships/image" Target="../media/image761.png"/><Relationship Id="rId103" Type="http://schemas.openxmlformats.org/officeDocument/2006/relationships/image" Target="../media/image783.png"/><Relationship Id="rId124" Type="http://schemas.openxmlformats.org/officeDocument/2006/relationships/customXml" Target="../ink/ink794.xml"/><Relationship Id="rId70" Type="http://schemas.openxmlformats.org/officeDocument/2006/relationships/customXml" Target="../ink/ink767.xml"/><Relationship Id="rId91" Type="http://schemas.openxmlformats.org/officeDocument/2006/relationships/image" Target="../media/image777.png"/><Relationship Id="rId145" Type="http://schemas.openxmlformats.org/officeDocument/2006/relationships/image" Target="../media/image804.png"/><Relationship Id="rId166" Type="http://schemas.openxmlformats.org/officeDocument/2006/relationships/customXml" Target="../ink/ink815.xml"/><Relationship Id="rId187" Type="http://schemas.openxmlformats.org/officeDocument/2006/relationships/image" Target="../media/image825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746.xml"/><Relationship Id="rId49" Type="http://schemas.openxmlformats.org/officeDocument/2006/relationships/image" Target="../media/image756.png"/><Relationship Id="rId114" Type="http://schemas.openxmlformats.org/officeDocument/2006/relationships/customXml" Target="../ink/ink789.xml"/><Relationship Id="rId60" Type="http://schemas.openxmlformats.org/officeDocument/2006/relationships/customXml" Target="../ink/ink762.xml"/><Relationship Id="rId81" Type="http://schemas.openxmlformats.org/officeDocument/2006/relationships/image" Target="../media/image772.png"/><Relationship Id="rId135" Type="http://schemas.openxmlformats.org/officeDocument/2006/relationships/image" Target="../media/image799.png"/><Relationship Id="rId156" Type="http://schemas.openxmlformats.org/officeDocument/2006/relationships/customXml" Target="../ink/ink810.xml"/><Relationship Id="rId177" Type="http://schemas.openxmlformats.org/officeDocument/2006/relationships/image" Target="../media/image820.png"/><Relationship Id="rId198" Type="http://schemas.openxmlformats.org/officeDocument/2006/relationships/customXml" Target="../ink/ink831.xml"/><Relationship Id="rId18" Type="http://schemas.openxmlformats.org/officeDocument/2006/relationships/customXml" Target="../ink/ink741.xml"/><Relationship Id="rId39" Type="http://schemas.openxmlformats.org/officeDocument/2006/relationships/image" Target="../media/image751.png"/><Relationship Id="rId50" Type="http://schemas.openxmlformats.org/officeDocument/2006/relationships/customXml" Target="../ink/ink757.xml"/><Relationship Id="rId104" Type="http://schemas.openxmlformats.org/officeDocument/2006/relationships/customXml" Target="../ink/ink784.xml"/><Relationship Id="rId125" Type="http://schemas.openxmlformats.org/officeDocument/2006/relationships/image" Target="../media/image794.png"/><Relationship Id="rId146" Type="http://schemas.openxmlformats.org/officeDocument/2006/relationships/customXml" Target="../ink/ink805.xml"/><Relationship Id="rId167" Type="http://schemas.openxmlformats.org/officeDocument/2006/relationships/image" Target="../media/image815.png"/><Relationship Id="rId188" Type="http://schemas.openxmlformats.org/officeDocument/2006/relationships/customXml" Target="../ink/ink826.xml"/><Relationship Id="rId71" Type="http://schemas.openxmlformats.org/officeDocument/2006/relationships/image" Target="../media/image767.png"/><Relationship Id="rId92" Type="http://schemas.openxmlformats.org/officeDocument/2006/relationships/customXml" Target="../ink/ink77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3.png"/><Relationship Id="rId2" Type="http://schemas.openxmlformats.org/officeDocument/2006/relationships/customXml" Target="../ink/ink83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4.png"/><Relationship Id="rId2" Type="http://schemas.openxmlformats.org/officeDocument/2006/relationships/customXml" Target="../ink/ink83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5.png"/><Relationship Id="rId2" Type="http://schemas.openxmlformats.org/officeDocument/2006/relationships/customXml" Target="../ink/ink83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6.png"/><Relationship Id="rId2" Type="http://schemas.openxmlformats.org/officeDocument/2006/relationships/customXml" Target="../ink/ink83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7.png"/><Relationship Id="rId2" Type="http://schemas.openxmlformats.org/officeDocument/2006/relationships/customXml" Target="../ink/ink83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8.png"/><Relationship Id="rId2" Type="http://schemas.openxmlformats.org/officeDocument/2006/relationships/customXml" Target="../ink/ink83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9.png"/><Relationship Id="rId2" Type="http://schemas.openxmlformats.org/officeDocument/2006/relationships/customXml" Target="../ink/ink83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customXml" Target="../ink/ink84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1.png"/><Relationship Id="rId2" Type="http://schemas.openxmlformats.org/officeDocument/2006/relationships/customXml" Target="../ink/ink84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2.png"/><Relationship Id="rId2" Type="http://schemas.openxmlformats.org/officeDocument/2006/relationships/customXml" Target="../ink/ink84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3.png"/><Relationship Id="rId299" Type="http://schemas.openxmlformats.org/officeDocument/2006/relationships/image" Target="../media/image154.png"/><Relationship Id="rId21" Type="http://schemas.openxmlformats.org/officeDocument/2006/relationships/image" Target="../media/image15.png"/><Relationship Id="rId63" Type="http://schemas.openxmlformats.org/officeDocument/2006/relationships/image" Target="../media/image36.png"/><Relationship Id="rId159" Type="http://schemas.openxmlformats.org/officeDocument/2006/relationships/image" Target="../media/image84.png"/><Relationship Id="rId170" Type="http://schemas.openxmlformats.org/officeDocument/2006/relationships/customXml" Target="../ink/ink90.xml"/><Relationship Id="rId226" Type="http://schemas.openxmlformats.org/officeDocument/2006/relationships/customXml" Target="../ink/ink118.xml"/><Relationship Id="rId268" Type="http://schemas.openxmlformats.org/officeDocument/2006/relationships/customXml" Target="../ink/ink139.xml"/><Relationship Id="rId32" Type="http://schemas.openxmlformats.org/officeDocument/2006/relationships/customXml" Target="../ink/ink21.xml"/><Relationship Id="rId74" Type="http://schemas.openxmlformats.org/officeDocument/2006/relationships/customXml" Target="../ink/ink42.xml"/><Relationship Id="rId128" Type="http://schemas.openxmlformats.org/officeDocument/2006/relationships/customXml" Target="../ink/ink69.xml"/><Relationship Id="rId5" Type="http://schemas.openxmlformats.org/officeDocument/2006/relationships/image" Target="../media/image7.png"/><Relationship Id="rId181" Type="http://schemas.openxmlformats.org/officeDocument/2006/relationships/image" Target="../media/image95.png"/><Relationship Id="rId237" Type="http://schemas.openxmlformats.org/officeDocument/2006/relationships/image" Target="../media/image123.png"/><Relationship Id="rId279" Type="http://schemas.openxmlformats.org/officeDocument/2006/relationships/image" Target="../media/image144.png"/><Relationship Id="rId43" Type="http://schemas.openxmlformats.org/officeDocument/2006/relationships/image" Target="../media/image26.png"/><Relationship Id="rId139" Type="http://schemas.openxmlformats.org/officeDocument/2006/relationships/image" Target="../media/image74.png"/><Relationship Id="rId290" Type="http://schemas.openxmlformats.org/officeDocument/2006/relationships/customXml" Target="../ink/ink150.xml"/><Relationship Id="rId85" Type="http://schemas.openxmlformats.org/officeDocument/2006/relationships/image" Target="../media/image47.png"/><Relationship Id="rId150" Type="http://schemas.openxmlformats.org/officeDocument/2006/relationships/customXml" Target="../ink/ink80.xml"/><Relationship Id="rId192" Type="http://schemas.openxmlformats.org/officeDocument/2006/relationships/customXml" Target="../ink/ink101.xml"/><Relationship Id="rId206" Type="http://schemas.openxmlformats.org/officeDocument/2006/relationships/customXml" Target="../ink/ink108.xml"/><Relationship Id="rId248" Type="http://schemas.openxmlformats.org/officeDocument/2006/relationships/customXml" Target="../ink/ink129.xml"/><Relationship Id="rId12" Type="http://schemas.openxmlformats.org/officeDocument/2006/relationships/customXml" Target="../ink/ink11.xml"/><Relationship Id="rId108" Type="http://schemas.openxmlformats.org/officeDocument/2006/relationships/customXml" Target="../ink/ink59.xml"/><Relationship Id="rId54" Type="http://schemas.openxmlformats.org/officeDocument/2006/relationships/customXml" Target="../ink/ink32.xml"/><Relationship Id="rId75" Type="http://schemas.openxmlformats.org/officeDocument/2006/relationships/image" Target="../media/image42.png"/><Relationship Id="rId96" Type="http://schemas.openxmlformats.org/officeDocument/2006/relationships/customXml" Target="../ink/ink53.xml"/><Relationship Id="rId140" Type="http://schemas.openxmlformats.org/officeDocument/2006/relationships/customXml" Target="../ink/ink75.xml"/><Relationship Id="rId161" Type="http://schemas.openxmlformats.org/officeDocument/2006/relationships/image" Target="../media/image85.png"/><Relationship Id="rId182" Type="http://schemas.openxmlformats.org/officeDocument/2006/relationships/customXml" Target="../ink/ink96.xml"/><Relationship Id="rId217" Type="http://schemas.openxmlformats.org/officeDocument/2006/relationships/image" Target="../media/image113.png"/><Relationship Id="rId6" Type="http://schemas.openxmlformats.org/officeDocument/2006/relationships/customXml" Target="../ink/ink8.xml"/><Relationship Id="rId238" Type="http://schemas.openxmlformats.org/officeDocument/2006/relationships/customXml" Target="../ink/ink124.xml"/><Relationship Id="rId259" Type="http://schemas.openxmlformats.org/officeDocument/2006/relationships/image" Target="../media/image134.png"/><Relationship Id="rId23" Type="http://schemas.openxmlformats.org/officeDocument/2006/relationships/image" Target="../media/image16.png"/><Relationship Id="rId119" Type="http://schemas.openxmlformats.org/officeDocument/2006/relationships/image" Target="../media/image64.png"/><Relationship Id="rId270" Type="http://schemas.openxmlformats.org/officeDocument/2006/relationships/customXml" Target="../ink/ink140.xml"/><Relationship Id="rId291" Type="http://schemas.openxmlformats.org/officeDocument/2006/relationships/image" Target="../media/image150.png"/><Relationship Id="rId44" Type="http://schemas.openxmlformats.org/officeDocument/2006/relationships/customXml" Target="../ink/ink27.xml"/><Relationship Id="rId65" Type="http://schemas.openxmlformats.org/officeDocument/2006/relationships/image" Target="../media/image37.png"/><Relationship Id="rId86" Type="http://schemas.openxmlformats.org/officeDocument/2006/relationships/customXml" Target="../ink/ink48.xml"/><Relationship Id="rId130" Type="http://schemas.openxmlformats.org/officeDocument/2006/relationships/customXml" Target="../ink/ink70.xml"/><Relationship Id="rId151" Type="http://schemas.openxmlformats.org/officeDocument/2006/relationships/image" Target="../media/image80.png"/><Relationship Id="rId172" Type="http://schemas.openxmlformats.org/officeDocument/2006/relationships/customXml" Target="../ink/ink91.xml"/><Relationship Id="rId193" Type="http://schemas.openxmlformats.org/officeDocument/2006/relationships/image" Target="../media/image101.png"/><Relationship Id="rId207" Type="http://schemas.openxmlformats.org/officeDocument/2006/relationships/image" Target="../media/image108.png"/><Relationship Id="rId228" Type="http://schemas.openxmlformats.org/officeDocument/2006/relationships/customXml" Target="../ink/ink119.xml"/><Relationship Id="rId249" Type="http://schemas.openxmlformats.org/officeDocument/2006/relationships/image" Target="../media/image129.png"/><Relationship Id="rId13" Type="http://schemas.openxmlformats.org/officeDocument/2006/relationships/image" Target="../media/image11.png"/><Relationship Id="rId109" Type="http://schemas.openxmlformats.org/officeDocument/2006/relationships/image" Target="../media/image59.png"/><Relationship Id="rId260" Type="http://schemas.openxmlformats.org/officeDocument/2006/relationships/customXml" Target="../ink/ink135.xml"/><Relationship Id="rId281" Type="http://schemas.openxmlformats.org/officeDocument/2006/relationships/image" Target="../media/image145.png"/><Relationship Id="rId34" Type="http://schemas.openxmlformats.org/officeDocument/2006/relationships/customXml" Target="../ink/ink22.xml"/><Relationship Id="rId55" Type="http://schemas.openxmlformats.org/officeDocument/2006/relationships/image" Target="../media/image32.png"/><Relationship Id="rId76" Type="http://schemas.openxmlformats.org/officeDocument/2006/relationships/customXml" Target="../ink/ink43.xml"/><Relationship Id="rId97" Type="http://schemas.openxmlformats.org/officeDocument/2006/relationships/image" Target="../media/image53.png"/><Relationship Id="rId120" Type="http://schemas.openxmlformats.org/officeDocument/2006/relationships/customXml" Target="../ink/ink65.xml"/><Relationship Id="rId141" Type="http://schemas.openxmlformats.org/officeDocument/2006/relationships/image" Target="../media/image75.png"/><Relationship Id="rId7" Type="http://schemas.openxmlformats.org/officeDocument/2006/relationships/image" Target="../media/image8.png"/><Relationship Id="rId162" Type="http://schemas.openxmlformats.org/officeDocument/2006/relationships/customXml" Target="../ink/ink86.xml"/><Relationship Id="rId183" Type="http://schemas.openxmlformats.org/officeDocument/2006/relationships/image" Target="../media/image96.png"/><Relationship Id="rId218" Type="http://schemas.openxmlformats.org/officeDocument/2006/relationships/customXml" Target="../ink/ink114.xml"/><Relationship Id="rId239" Type="http://schemas.openxmlformats.org/officeDocument/2006/relationships/image" Target="../media/image124.png"/><Relationship Id="rId250" Type="http://schemas.openxmlformats.org/officeDocument/2006/relationships/customXml" Target="../ink/ink130.xml"/><Relationship Id="rId271" Type="http://schemas.openxmlformats.org/officeDocument/2006/relationships/image" Target="../media/image140.png"/><Relationship Id="rId292" Type="http://schemas.openxmlformats.org/officeDocument/2006/relationships/customXml" Target="../ink/ink151.xml"/><Relationship Id="rId24" Type="http://schemas.openxmlformats.org/officeDocument/2006/relationships/customXml" Target="../ink/ink17.xml"/><Relationship Id="rId45" Type="http://schemas.openxmlformats.org/officeDocument/2006/relationships/image" Target="../media/image27.png"/><Relationship Id="rId66" Type="http://schemas.openxmlformats.org/officeDocument/2006/relationships/customXml" Target="../ink/ink38.xml"/><Relationship Id="rId87" Type="http://schemas.openxmlformats.org/officeDocument/2006/relationships/image" Target="../media/image48.png"/><Relationship Id="rId110" Type="http://schemas.openxmlformats.org/officeDocument/2006/relationships/customXml" Target="../ink/ink60.xml"/><Relationship Id="rId131" Type="http://schemas.openxmlformats.org/officeDocument/2006/relationships/image" Target="../media/image70.png"/><Relationship Id="rId152" Type="http://schemas.openxmlformats.org/officeDocument/2006/relationships/customXml" Target="../ink/ink81.xml"/><Relationship Id="rId173" Type="http://schemas.openxmlformats.org/officeDocument/2006/relationships/image" Target="../media/image91.png"/><Relationship Id="rId194" Type="http://schemas.openxmlformats.org/officeDocument/2006/relationships/customXml" Target="../ink/ink102.xml"/><Relationship Id="rId208" Type="http://schemas.openxmlformats.org/officeDocument/2006/relationships/customXml" Target="../ink/ink109.xml"/><Relationship Id="rId229" Type="http://schemas.openxmlformats.org/officeDocument/2006/relationships/image" Target="../media/image119.png"/><Relationship Id="rId240" Type="http://schemas.openxmlformats.org/officeDocument/2006/relationships/customXml" Target="../ink/ink125.xml"/><Relationship Id="rId261" Type="http://schemas.openxmlformats.org/officeDocument/2006/relationships/image" Target="../media/image135.png"/><Relationship Id="rId14" Type="http://schemas.openxmlformats.org/officeDocument/2006/relationships/customXml" Target="../ink/ink12.xml"/><Relationship Id="rId35" Type="http://schemas.openxmlformats.org/officeDocument/2006/relationships/image" Target="../media/image22.png"/><Relationship Id="rId56" Type="http://schemas.openxmlformats.org/officeDocument/2006/relationships/customXml" Target="../ink/ink33.xml"/><Relationship Id="rId77" Type="http://schemas.openxmlformats.org/officeDocument/2006/relationships/image" Target="../media/image43.png"/><Relationship Id="rId100" Type="http://schemas.openxmlformats.org/officeDocument/2006/relationships/customXml" Target="../ink/ink55.xml"/><Relationship Id="rId282" Type="http://schemas.openxmlformats.org/officeDocument/2006/relationships/customXml" Target="../ink/ink146.xml"/><Relationship Id="rId8" Type="http://schemas.openxmlformats.org/officeDocument/2006/relationships/customXml" Target="../ink/ink9.xml"/><Relationship Id="rId98" Type="http://schemas.openxmlformats.org/officeDocument/2006/relationships/customXml" Target="../ink/ink54.xml"/><Relationship Id="rId121" Type="http://schemas.openxmlformats.org/officeDocument/2006/relationships/image" Target="../media/image65.png"/><Relationship Id="rId142" Type="http://schemas.openxmlformats.org/officeDocument/2006/relationships/customXml" Target="../ink/ink76.xml"/><Relationship Id="rId163" Type="http://schemas.openxmlformats.org/officeDocument/2006/relationships/image" Target="../media/image86.png"/><Relationship Id="rId184" Type="http://schemas.openxmlformats.org/officeDocument/2006/relationships/customXml" Target="../ink/ink97.xml"/><Relationship Id="rId219" Type="http://schemas.openxmlformats.org/officeDocument/2006/relationships/image" Target="../media/image114.png"/><Relationship Id="rId230" Type="http://schemas.openxmlformats.org/officeDocument/2006/relationships/customXml" Target="../ink/ink120.xml"/><Relationship Id="rId251" Type="http://schemas.openxmlformats.org/officeDocument/2006/relationships/image" Target="../media/image130.png"/><Relationship Id="rId25" Type="http://schemas.openxmlformats.org/officeDocument/2006/relationships/image" Target="../media/image17.png"/><Relationship Id="rId46" Type="http://schemas.openxmlformats.org/officeDocument/2006/relationships/customXml" Target="../ink/ink28.xml"/><Relationship Id="rId67" Type="http://schemas.openxmlformats.org/officeDocument/2006/relationships/image" Target="../media/image38.png"/><Relationship Id="rId272" Type="http://schemas.openxmlformats.org/officeDocument/2006/relationships/customXml" Target="../ink/ink141.xml"/><Relationship Id="rId293" Type="http://schemas.openxmlformats.org/officeDocument/2006/relationships/image" Target="../media/image151.png"/><Relationship Id="rId88" Type="http://schemas.openxmlformats.org/officeDocument/2006/relationships/customXml" Target="../ink/ink49.xml"/><Relationship Id="rId111" Type="http://schemas.openxmlformats.org/officeDocument/2006/relationships/image" Target="../media/image60.png"/><Relationship Id="rId132" Type="http://schemas.openxmlformats.org/officeDocument/2006/relationships/customXml" Target="../ink/ink71.xml"/><Relationship Id="rId153" Type="http://schemas.openxmlformats.org/officeDocument/2006/relationships/image" Target="../media/image81.png"/><Relationship Id="rId174" Type="http://schemas.openxmlformats.org/officeDocument/2006/relationships/customXml" Target="../ink/ink92.xml"/><Relationship Id="rId195" Type="http://schemas.openxmlformats.org/officeDocument/2006/relationships/image" Target="../media/image102.png"/><Relationship Id="rId209" Type="http://schemas.openxmlformats.org/officeDocument/2006/relationships/image" Target="../media/image109.png"/><Relationship Id="rId220" Type="http://schemas.openxmlformats.org/officeDocument/2006/relationships/customXml" Target="../ink/ink115.xml"/><Relationship Id="rId241" Type="http://schemas.openxmlformats.org/officeDocument/2006/relationships/image" Target="../media/image125.png"/><Relationship Id="rId15" Type="http://schemas.openxmlformats.org/officeDocument/2006/relationships/image" Target="../media/image12.png"/><Relationship Id="rId36" Type="http://schemas.openxmlformats.org/officeDocument/2006/relationships/customXml" Target="../ink/ink23.xml"/><Relationship Id="rId57" Type="http://schemas.openxmlformats.org/officeDocument/2006/relationships/image" Target="../media/image33.png"/><Relationship Id="rId262" Type="http://schemas.openxmlformats.org/officeDocument/2006/relationships/customXml" Target="../ink/ink136.xml"/><Relationship Id="rId283" Type="http://schemas.openxmlformats.org/officeDocument/2006/relationships/image" Target="../media/image146.png"/><Relationship Id="rId78" Type="http://schemas.openxmlformats.org/officeDocument/2006/relationships/customXml" Target="../ink/ink44.xml"/><Relationship Id="rId99" Type="http://schemas.openxmlformats.org/officeDocument/2006/relationships/image" Target="../media/image54.png"/><Relationship Id="rId101" Type="http://schemas.openxmlformats.org/officeDocument/2006/relationships/image" Target="../media/image55.png"/><Relationship Id="rId122" Type="http://schemas.openxmlformats.org/officeDocument/2006/relationships/customXml" Target="../ink/ink66.xml"/><Relationship Id="rId143" Type="http://schemas.openxmlformats.org/officeDocument/2006/relationships/image" Target="../media/image76.png"/><Relationship Id="rId164" Type="http://schemas.openxmlformats.org/officeDocument/2006/relationships/customXml" Target="../ink/ink87.xml"/><Relationship Id="rId185" Type="http://schemas.openxmlformats.org/officeDocument/2006/relationships/image" Target="../media/image97.png"/><Relationship Id="rId9" Type="http://schemas.openxmlformats.org/officeDocument/2006/relationships/image" Target="../media/image9.png"/><Relationship Id="rId210" Type="http://schemas.openxmlformats.org/officeDocument/2006/relationships/customXml" Target="../ink/ink110.xml"/><Relationship Id="rId26" Type="http://schemas.openxmlformats.org/officeDocument/2006/relationships/customXml" Target="../ink/ink18.xml"/><Relationship Id="rId231" Type="http://schemas.openxmlformats.org/officeDocument/2006/relationships/image" Target="../media/image120.png"/><Relationship Id="rId252" Type="http://schemas.openxmlformats.org/officeDocument/2006/relationships/customXml" Target="../ink/ink131.xml"/><Relationship Id="rId273" Type="http://schemas.openxmlformats.org/officeDocument/2006/relationships/image" Target="../media/image141.png"/><Relationship Id="rId294" Type="http://schemas.openxmlformats.org/officeDocument/2006/relationships/customXml" Target="../ink/ink152.xml"/><Relationship Id="rId47" Type="http://schemas.openxmlformats.org/officeDocument/2006/relationships/image" Target="../media/image28.png"/><Relationship Id="rId68" Type="http://schemas.openxmlformats.org/officeDocument/2006/relationships/customXml" Target="../ink/ink39.xml"/><Relationship Id="rId89" Type="http://schemas.openxmlformats.org/officeDocument/2006/relationships/image" Target="../media/image49.png"/><Relationship Id="rId112" Type="http://schemas.openxmlformats.org/officeDocument/2006/relationships/customXml" Target="../ink/ink61.xml"/><Relationship Id="rId133" Type="http://schemas.openxmlformats.org/officeDocument/2006/relationships/image" Target="../media/image71.png"/><Relationship Id="rId154" Type="http://schemas.openxmlformats.org/officeDocument/2006/relationships/customXml" Target="../ink/ink82.xml"/><Relationship Id="rId175" Type="http://schemas.openxmlformats.org/officeDocument/2006/relationships/image" Target="../media/image92.png"/><Relationship Id="rId196" Type="http://schemas.openxmlformats.org/officeDocument/2006/relationships/customXml" Target="../ink/ink103.xml"/><Relationship Id="rId200" Type="http://schemas.openxmlformats.org/officeDocument/2006/relationships/customXml" Target="../ink/ink105.xml"/><Relationship Id="rId16" Type="http://schemas.openxmlformats.org/officeDocument/2006/relationships/customXml" Target="../ink/ink13.xml"/><Relationship Id="rId221" Type="http://schemas.openxmlformats.org/officeDocument/2006/relationships/image" Target="../media/image115.png"/><Relationship Id="rId242" Type="http://schemas.openxmlformats.org/officeDocument/2006/relationships/customXml" Target="../ink/ink126.xml"/><Relationship Id="rId263" Type="http://schemas.openxmlformats.org/officeDocument/2006/relationships/image" Target="../media/image136.png"/><Relationship Id="rId284" Type="http://schemas.openxmlformats.org/officeDocument/2006/relationships/customXml" Target="../ink/ink147.xml"/><Relationship Id="rId37" Type="http://schemas.openxmlformats.org/officeDocument/2006/relationships/image" Target="../media/image23.png"/><Relationship Id="rId58" Type="http://schemas.openxmlformats.org/officeDocument/2006/relationships/customXml" Target="../ink/ink34.xml"/><Relationship Id="rId79" Type="http://schemas.openxmlformats.org/officeDocument/2006/relationships/image" Target="../media/image44.png"/><Relationship Id="rId102" Type="http://schemas.openxmlformats.org/officeDocument/2006/relationships/customXml" Target="../ink/ink56.xml"/><Relationship Id="rId123" Type="http://schemas.openxmlformats.org/officeDocument/2006/relationships/image" Target="../media/image66.png"/><Relationship Id="rId144" Type="http://schemas.openxmlformats.org/officeDocument/2006/relationships/customXml" Target="../ink/ink77.xml"/><Relationship Id="rId90" Type="http://schemas.openxmlformats.org/officeDocument/2006/relationships/customXml" Target="../ink/ink50.xml"/><Relationship Id="rId165" Type="http://schemas.openxmlformats.org/officeDocument/2006/relationships/image" Target="../media/image87.png"/><Relationship Id="rId186" Type="http://schemas.openxmlformats.org/officeDocument/2006/relationships/customXml" Target="../ink/ink98.xml"/><Relationship Id="rId211" Type="http://schemas.openxmlformats.org/officeDocument/2006/relationships/image" Target="../media/image110.png"/><Relationship Id="rId232" Type="http://schemas.openxmlformats.org/officeDocument/2006/relationships/customXml" Target="../ink/ink121.xml"/><Relationship Id="rId253" Type="http://schemas.openxmlformats.org/officeDocument/2006/relationships/image" Target="../media/image131.png"/><Relationship Id="rId274" Type="http://schemas.openxmlformats.org/officeDocument/2006/relationships/customXml" Target="../ink/ink142.xml"/><Relationship Id="rId295" Type="http://schemas.openxmlformats.org/officeDocument/2006/relationships/image" Target="../media/image152.png"/><Relationship Id="rId27" Type="http://schemas.openxmlformats.org/officeDocument/2006/relationships/image" Target="../media/image18.png"/><Relationship Id="rId48" Type="http://schemas.openxmlformats.org/officeDocument/2006/relationships/customXml" Target="../ink/ink29.xml"/><Relationship Id="rId69" Type="http://schemas.openxmlformats.org/officeDocument/2006/relationships/image" Target="../media/image39.png"/><Relationship Id="rId113" Type="http://schemas.openxmlformats.org/officeDocument/2006/relationships/image" Target="../media/image61.png"/><Relationship Id="rId134" Type="http://schemas.openxmlformats.org/officeDocument/2006/relationships/customXml" Target="../ink/ink72.xml"/><Relationship Id="rId80" Type="http://schemas.openxmlformats.org/officeDocument/2006/relationships/customXml" Target="../ink/ink45.xml"/><Relationship Id="rId155" Type="http://schemas.openxmlformats.org/officeDocument/2006/relationships/image" Target="../media/image82.png"/><Relationship Id="rId176" Type="http://schemas.openxmlformats.org/officeDocument/2006/relationships/customXml" Target="../ink/ink93.xml"/><Relationship Id="rId197" Type="http://schemas.openxmlformats.org/officeDocument/2006/relationships/image" Target="../media/image103.png"/><Relationship Id="rId201" Type="http://schemas.openxmlformats.org/officeDocument/2006/relationships/image" Target="../media/image105.png"/><Relationship Id="rId222" Type="http://schemas.openxmlformats.org/officeDocument/2006/relationships/customXml" Target="../ink/ink116.xml"/><Relationship Id="rId243" Type="http://schemas.openxmlformats.org/officeDocument/2006/relationships/image" Target="../media/image126.png"/><Relationship Id="rId264" Type="http://schemas.openxmlformats.org/officeDocument/2006/relationships/customXml" Target="../ink/ink137.xml"/><Relationship Id="rId285" Type="http://schemas.openxmlformats.org/officeDocument/2006/relationships/image" Target="../media/image147.png"/><Relationship Id="rId17" Type="http://schemas.openxmlformats.org/officeDocument/2006/relationships/image" Target="../media/image13.png"/><Relationship Id="rId38" Type="http://schemas.openxmlformats.org/officeDocument/2006/relationships/customXml" Target="../ink/ink24.xml"/><Relationship Id="rId59" Type="http://schemas.openxmlformats.org/officeDocument/2006/relationships/image" Target="../media/image34.png"/><Relationship Id="rId103" Type="http://schemas.openxmlformats.org/officeDocument/2006/relationships/image" Target="../media/image56.png"/><Relationship Id="rId124" Type="http://schemas.openxmlformats.org/officeDocument/2006/relationships/customXml" Target="../ink/ink67.xml"/><Relationship Id="rId70" Type="http://schemas.openxmlformats.org/officeDocument/2006/relationships/customXml" Target="../ink/ink40.xml"/><Relationship Id="rId91" Type="http://schemas.openxmlformats.org/officeDocument/2006/relationships/image" Target="../media/image50.png"/><Relationship Id="rId145" Type="http://schemas.openxmlformats.org/officeDocument/2006/relationships/image" Target="../media/image77.png"/><Relationship Id="rId166" Type="http://schemas.openxmlformats.org/officeDocument/2006/relationships/customXml" Target="../ink/ink88.xml"/><Relationship Id="rId187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11.xml"/><Relationship Id="rId233" Type="http://schemas.openxmlformats.org/officeDocument/2006/relationships/image" Target="../media/image121.png"/><Relationship Id="rId254" Type="http://schemas.openxmlformats.org/officeDocument/2006/relationships/customXml" Target="../ink/ink132.xml"/><Relationship Id="rId28" Type="http://schemas.openxmlformats.org/officeDocument/2006/relationships/customXml" Target="../ink/ink19.xml"/><Relationship Id="rId49" Type="http://schemas.openxmlformats.org/officeDocument/2006/relationships/image" Target="../media/image29.png"/><Relationship Id="rId114" Type="http://schemas.openxmlformats.org/officeDocument/2006/relationships/customXml" Target="../ink/ink62.xml"/><Relationship Id="rId275" Type="http://schemas.openxmlformats.org/officeDocument/2006/relationships/image" Target="../media/image142.png"/><Relationship Id="rId296" Type="http://schemas.openxmlformats.org/officeDocument/2006/relationships/customXml" Target="../ink/ink153.xml"/><Relationship Id="rId60" Type="http://schemas.openxmlformats.org/officeDocument/2006/relationships/customXml" Target="../ink/ink35.xml"/><Relationship Id="rId81" Type="http://schemas.openxmlformats.org/officeDocument/2006/relationships/image" Target="../media/image45.png"/><Relationship Id="rId135" Type="http://schemas.openxmlformats.org/officeDocument/2006/relationships/image" Target="../media/image72.png"/><Relationship Id="rId156" Type="http://schemas.openxmlformats.org/officeDocument/2006/relationships/customXml" Target="../ink/ink83.xml"/><Relationship Id="rId177" Type="http://schemas.openxmlformats.org/officeDocument/2006/relationships/image" Target="../media/image93.png"/><Relationship Id="rId198" Type="http://schemas.openxmlformats.org/officeDocument/2006/relationships/customXml" Target="../ink/ink104.xml"/><Relationship Id="rId202" Type="http://schemas.openxmlformats.org/officeDocument/2006/relationships/customXml" Target="../ink/ink106.xml"/><Relationship Id="rId223" Type="http://schemas.openxmlformats.org/officeDocument/2006/relationships/image" Target="../media/image116.png"/><Relationship Id="rId244" Type="http://schemas.openxmlformats.org/officeDocument/2006/relationships/customXml" Target="../ink/ink127.xml"/><Relationship Id="rId18" Type="http://schemas.openxmlformats.org/officeDocument/2006/relationships/customXml" Target="../ink/ink14.xml"/><Relationship Id="rId39" Type="http://schemas.openxmlformats.org/officeDocument/2006/relationships/image" Target="../media/image24.png"/><Relationship Id="rId265" Type="http://schemas.openxmlformats.org/officeDocument/2006/relationships/image" Target="../media/image137.png"/><Relationship Id="rId286" Type="http://schemas.openxmlformats.org/officeDocument/2006/relationships/customXml" Target="../ink/ink148.xml"/><Relationship Id="rId50" Type="http://schemas.openxmlformats.org/officeDocument/2006/relationships/customXml" Target="../ink/ink30.xml"/><Relationship Id="rId104" Type="http://schemas.openxmlformats.org/officeDocument/2006/relationships/customXml" Target="../ink/ink57.xml"/><Relationship Id="rId125" Type="http://schemas.openxmlformats.org/officeDocument/2006/relationships/image" Target="../media/image67.png"/><Relationship Id="rId146" Type="http://schemas.openxmlformats.org/officeDocument/2006/relationships/customXml" Target="../ink/ink78.xml"/><Relationship Id="rId167" Type="http://schemas.openxmlformats.org/officeDocument/2006/relationships/image" Target="../media/image88.png"/><Relationship Id="rId188" Type="http://schemas.openxmlformats.org/officeDocument/2006/relationships/customXml" Target="../ink/ink99.xml"/><Relationship Id="rId71" Type="http://schemas.openxmlformats.org/officeDocument/2006/relationships/image" Target="../media/image40.png"/><Relationship Id="rId92" Type="http://schemas.openxmlformats.org/officeDocument/2006/relationships/customXml" Target="../ink/ink51.xml"/><Relationship Id="rId213" Type="http://schemas.openxmlformats.org/officeDocument/2006/relationships/image" Target="../media/image111.png"/><Relationship Id="rId234" Type="http://schemas.openxmlformats.org/officeDocument/2006/relationships/customXml" Target="../ink/ink122.xml"/><Relationship Id="rId2" Type="http://schemas.openxmlformats.org/officeDocument/2006/relationships/customXml" Target="../ink/ink6.xml"/><Relationship Id="rId29" Type="http://schemas.openxmlformats.org/officeDocument/2006/relationships/image" Target="../media/image19.png"/><Relationship Id="rId255" Type="http://schemas.openxmlformats.org/officeDocument/2006/relationships/image" Target="../media/image132.png"/><Relationship Id="rId276" Type="http://schemas.openxmlformats.org/officeDocument/2006/relationships/customXml" Target="../ink/ink143.xml"/><Relationship Id="rId297" Type="http://schemas.openxmlformats.org/officeDocument/2006/relationships/image" Target="../media/image153.png"/><Relationship Id="rId40" Type="http://schemas.openxmlformats.org/officeDocument/2006/relationships/customXml" Target="../ink/ink25.xml"/><Relationship Id="rId115" Type="http://schemas.openxmlformats.org/officeDocument/2006/relationships/image" Target="../media/image62.png"/><Relationship Id="rId136" Type="http://schemas.openxmlformats.org/officeDocument/2006/relationships/customXml" Target="../ink/ink73.xml"/><Relationship Id="rId157" Type="http://schemas.openxmlformats.org/officeDocument/2006/relationships/image" Target="../media/image83.png"/><Relationship Id="rId178" Type="http://schemas.openxmlformats.org/officeDocument/2006/relationships/customXml" Target="../ink/ink94.xml"/><Relationship Id="rId61" Type="http://schemas.openxmlformats.org/officeDocument/2006/relationships/image" Target="../media/image35.png"/><Relationship Id="rId82" Type="http://schemas.openxmlformats.org/officeDocument/2006/relationships/customXml" Target="../ink/ink46.xml"/><Relationship Id="rId199" Type="http://schemas.openxmlformats.org/officeDocument/2006/relationships/image" Target="../media/image104.png"/><Relationship Id="rId203" Type="http://schemas.openxmlformats.org/officeDocument/2006/relationships/image" Target="../media/image106.png"/><Relationship Id="rId19" Type="http://schemas.openxmlformats.org/officeDocument/2006/relationships/image" Target="../media/image14.png"/><Relationship Id="rId224" Type="http://schemas.openxmlformats.org/officeDocument/2006/relationships/customXml" Target="../ink/ink117.xml"/><Relationship Id="rId245" Type="http://schemas.openxmlformats.org/officeDocument/2006/relationships/image" Target="../media/image127.png"/><Relationship Id="rId266" Type="http://schemas.openxmlformats.org/officeDocument/2006/relationships/customXml" Target="../ink/ink138.xml"/><Relationship Id="rId287" Type="http://schemas.openxmlformats.org/officeDocument/2006/relationships/image" Target="../media/image148.png"/><Relationship Id="rId30" Type="http://schemas.openxmlformats.org/officeDocument/2006/relationships/customXml" Target="../ink/ink20.xml"/><Relationship Id="rId105" Type="http://schemas.openxmlformats.org/officeDocument/2006/relationships/image" Target="../media/image57.png"/><Relationship Id="rId126" Type="http://schemas.openxmlformats.org/officeDocument/2006/relationships/customXml" Target="../ink/ink68.xml"/><Relationship Id="rId147" Type="http://schemas.openxmlformats.org/officeDocument/2006/relationships/image" Target="../media/image78.png"/><Relationship Id="rId168" Type="http://schemas.openxmlformats.org/officeDocument/2006/relationships/customXml" Target="../ink/ink89.xml"/><Relationship Id="rId51" Type="http://schemas.openxmlformats.org/officeDocument/2006/relationships/image" Target="../media/image30.png"/><Relationship Id="rId72" Type="http://schemas.openxmlformats.org/officeDocument/2006/relationships/customXml" Target="../ink/ink41.xml"/><Relationship Id="rId93" Type="http://schemas.openxmlformats.org/officeDocument/2006/relationships/image" Target="../media/image51.png"/><Relationship Id="rId189" Type="http://schemas.openxmlformats.org/officeDocument/2006/relationships/image" Target="../media/image99.png"/><Relationship Id="rId3" Type="http://schemas.openxmlformats.org/officeDocument/2006/relationships/image" Target="../media/image6.png"/><Relationship Id="rId214" Type="http://schemas.openxmlformats.org/officeDocument/2006/relationships/customXml" Target="../ink/ink112.xml"/><Relationship Id="rId235" Type="http://schemas.openxmlformats.org/officeDocument/2006/relationships/image" Target="../media/image122.png"/><Relationship Id="rId256" Type="http://schemas.openxmlformats.org/officeDocument/2006/relationships/customXml" Target="../ink/ink133.xml"/><Relationship Id="rId277" Type="http://schemas.openxmlformats.org/officeDocument/2006/relationships/image" Target="../media/image143.png"/><Relationship Id="rId298" Type="http://schemas.openxmlformats.org/officeDocument/2006/relationships/customXml" Target="../ink/ink154.xml"/><Relationship Id="rId116" Type="http://schemas.openxmlformats.org/officeDocument/2006/relationships/customXml" Target="../ink/ink63.xml"/><Relationship Id="rId137" Type="http://schemas.openxmlformats.org/officeDocument/2006/relationships/image" Target="../media/image73.png"/><Relationship Id="rId158" Type="http://schemas.openxmlformats.org/officeDocument/2006/relationships/customXml" Target="../ink/ink84.xml"/><Relationship Id="rId20" Type="http://schemas.openxmlformats.org/officeDocument/2006/relationships/customXml" Target="../ink/ink15.xml"/><Relationship Id="rId41" Type="http://schemas.openxmlformats.org/officeDocument/2006/relationships/image" Target="../media/image25.png"/><Relationship Id="rId62" Type="http://schemas.openxmlformats.org/officeDocument/2006/relationships/customXml" Target="../ink/ink36.xml"/><Relationship Id="rId83" Type="http://schemas.openxmlformats.org/officeDocument/2006/relationships/image" Target="../media/image46.png"/><Relationship Id="rId179" Type="http://schemas.openxmlformats.org/officeDocument/2006/relationships/image" Target="../media/image94.png"/><Relationship Id="rId190" Type="http://schemas.openxmlformats.org/officeDocument/2006/relationships/customXml" Target="../ink/ink100.xml"/><Relationship Id="rId204" Type="http://schemas.openxmlformats.org/officeDocument/2006/relationships/customXml" Target="../ink/ink107.xml"/><Relationship Id="rId225" Type="http://schemas.openxmlformats.org/officeDocument/2006/relationships/image" Target="../media/image117.png"/><Relationship Id="rId246" Type="http://schemas.openxmlformats.org/officeDocument/2006/relationships/customXml" Target="../ink/ink128.xml"/><Relationship Id="rId267" Type="http://schemas.openxmlformats.org/officeDocument/2006/relationships/image" Target="../media/image138.png"/><Relationship Id="rId288" Type="http://schemas.openxmlformats.org/officeDocument/2006/relationships/customXml" Target="../ink/ink149.xml"/><Relationship Id="rId106" Type="http://schemas.openxmlformats.org/officeDocument/2006/relationships/customXml" Target="../ink/ink58.xml"/><Relationship Id="rId127" Type="http://schemas.openxmlformats.org/officeDocument/2006/relationships/image" Target="../media/image68.png"/><Relationship Id="rId10" Type="http://schemas.openxmlformats.org/officeDocument/2006/relationships/customXml" Target="../ink/ink10.xml"/><Relationship Id="rId31" Type="http://schemas.openxmlformats.org/officeDocument/2006/relationships/image" Target="../media/image20.png"/><Relationship Id="rId52" Type="http://schemas.openxmlformats.org/officeDocument/2006/relationships/customXml" Target="../ink/ink31.xml"/><Relationship Id="rId73" Type="http://schemas.openxmlformats.org/officeDocument/2006/relationships/image" Target="../media/image41.png"/><Relationship Id="rId94" Type="http://schemas.openxmlformats.org/officeDocument/2006/relationships/customXml" Target="../ink/ink52.xml"/><Relationship Id="rId148" Type="http://schemas.openxmlformats.org/officeDocument/2006/relationships/customXml" Target="../ink/ink79.xml"/><Relationship Id="rId169" Type="http://schemas.openxmlformats.org/officeDocument/2006/relationships/image" Target="../media/image89.png"/><Relationship Id="rId4" Type="http://schemas.openxmlformats.org/officeDocument/2006/relationships/customXml" Target="../ink/ink7.xml"/><Relationship Id="rId180" Type="http://schemas.openxmlformats.org/officeDocument/2006/relationships/customXml" Target="../ink/ink95.xml"/><Relationship Id="rId215" Type="http://schemas.openxmlformats.org/officeDocument/2006/relationships/image" Target="../media/image112.png"/><Relationship Id="rId236" Type="http://schemas.openxmlformats.org/officeDocument/2006/relationships/customXml" Target="../ink/ink123.xml"/><Relationship Id="rId257" Type="http://schemas.openxmlformats.org/officeDocument/2006/relationships/image" Target="../media/image133.png"/><Relationship Id="rId278" Type="http://schemas.openxmlformats.org/officeDocument/2006/relationships/customXml" Target="../ink/ink144.xml"/><Relationship Id="rId42" Type="http://schemas.openxmlformats.org/officeDocument/2006/relationships/customXml" Target="../ink/ink26.xml"/><Relationship Id="rId84" Type="http://schemas.openxmlformats.org/officeDocument/2006/relationships/customXml" Target="../ink/ink47.xml"/><Relationship Id="rId138" Type="http://schemas.openxmlformats.org/officeDocument/2006/relationships/customXml" Target="../ink/ink74.xml"/><Relationship Id="rId191" Type="http://schemas.openxmlformats.org/officeDocument/2006/relationships/image" Target="../media/image100.png"/><Relationship Id="rId205" Type="http://schemas.openxmlformats.org/officeDocument/2006/relationships/image" Target="../media/image107.png"/><Relationship Id="rId247" Type="http://schemas.openxmlformats.org/officeDocument/2006/relationships/image" Target="../media/image128.png"/><Relationship Id="rId107" Type="http://schemas.openxmlformats.org/officeDocument/2006/relationships/image" Target="../media/image58.png"/><Relationship Id="rId289" Type="http://schemas.openxmlformats.org/officeDocument/2006/relationships/image" Target="../media/image149.png"/><Relationship Id="rId11" Type="http://schemas.openxmlformats.org/officeDocument/2006/relationships/image" Target="../media/image10.png"/><Relationship Id="rId53" Type="http://schemas.openxmlformats.org/officeDocument/2006/relationships/image" Target="../media/image31.png"/><Relationship Id="rId149" Type="http://schemas.openxmlformats.org/officeDocument/2006/relationships/image" Target="../media/image79.png"/><Relationship Id="rId95" Type="http://schemas.openxmlformats.org/officeDocument/2006/relationships/image" Target="../media/image52.png"/><Relationship Id="rId160" Type="http://schemas.openxmlformats.org/officeDocument/2006/relationships/customXml" Target="../ink/ink85.xml"/><Relationship Id="rId216" Type="http://schemas.openxmlformats.org/officeDocument/2006/relationships/customXml" Target="../ink/ink113.xml"/><Relationship Id="rId258" Type="http://schemas.openxmlformats.org/officeDocument/2006/relationships/customXml" Target="../ink/ink134.xml"/><Relationship Id="rId22" Type="http://schemas.openxmlformats.org/officeDocument/2006/relationships/customXml" Target="../ink/ink16.xml"/><Relationship Id="rId64" Type="http://schemas.openxmlformats.org/officeDocument/2006/relationships/customXml" Target="../ink/ink37.xml"/><Relationship Id="rId118" Type="http://schemas.openxmlformats.org/officeDocument/2006/relationships/customXml" Target="../ink/ink64.xml"/><Relationship Id="rId171" Type="http://schemas.openxmlformats.org/officeDocument/2006/relationships/image" Target="../media/image90.png"/><Relationship Id="rId227" Type="http://schemas.openxmlformats.org/officeDocument/2006/relationships/image" Target="../media/image118.png"/><Relationship Id="rId269" Type="http://schemas.openxmlformats.org/officeDocument/2006/relationships/image" Target="../media/image139.png"/><Relationship Id="rId33" Type="http://schemas.openxmlformats.org/officeDocument/2006/relationships/image" Target="../media/image21.png"/><Relationship Id="rId129" Type="http://schemas.openxmlformats.org/officeDocument/2006/relationships/image" Target="../media/image69.png"/><Relationship Id="rId280" Type="http://schemas.openxmlformats.org/officeDocument/2006/relationships/customXml" Target="../ink/ink145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12.png"/><Relationship Id="rId21" Type="http://schemas.openxmlformats.org/officeDocument/2006/relationships/image" Target="../media/image164.png"/><Relationship Id="rId42" Type="http://schemas.openxmlformats.org/officeDocument/2006/relationships/customXml" Target="../ink/ink175.xml"/><Relationship Id="rId63" Type="http://schemas.openxmlformats.org/officeDocument/2006/relationships/image" Target="../media/image185.png"/><Relationship Id="rId84" Type="http://schemas.openxmlformats.org/officeDocument/2006/relationships/customXml" Target="../ink/ink196.xml"/><Relationship Id="rId138" Type="http://schemas.openxmlformats.org/officeDocument/2006/relationships/customXml" Target="../ink/ink223.xml"/><Relationship Id="rId159" Type="http://schemas.openxmlformats.org/officeDocument/2006/relationships/image" Target="../media/image233.png"/><Relationship Id="rId170" Type="http://schemas.openxmlformats.org/officeDocument/2006/relationships/customXml" Target="../ink/ink239.xml"/><Relationship Id="rId191" Type="http://schemas.openxmlformats.org/officeDocument/2006/relationships/image" Target="../media/image249.png"/><Relationship Id="rId205" Type="http://schemas.openxmlformats.org/officeDocument/2006/relationships/image" Target="../media/image256.png"/><Relationship Id="rId226" Type="http://schemas.openxmlformats.org/officeDocument/2006/relationships/customXml" Target="../ink/ink267.xml"/><Relationship Id="rId107" Type="http://schemas.openxmlformats.org/officeDocument/2006/relationships/image" Target="../media/image207.png"/><Relationship Id="rId11" Type="http://schemas.openxmlformats.org/officeDocument/2006/relationships/image" Target="../media/image159.png"/><Relationship Id="rId32" Type="http://schemas.openxmlformats.org/officeDocument/2006/relationships/customXml" Target="../ink/ink170.xml"/><Relationship Id="rId53" Type="http://schemas.openxmlformats.org/officeDocument/2006/relationships/image" Target="../media/image180.png"/><Relationship Id="rId74" Type="http://schemas.openxmlformats.org/officeDocument/2006/relationships/customXml" Target="../ink/ink191.xml"/><Relationship Id="rId128" Type="http://schemas.openxmlformats.org/officeDocument/2006/relationships/customXml" Target="../ink/ink218.xml"/><Relationship Id="rId149" Type="http://schemas.openxmlformats.org/officeDocument/2006/relationships/image" Target="../media/image228.png"/><Relationship Id="rId5" Type="http://schemas.openxmlformats.org/officeDocument/2006/relationships/image" Target="../media/image156.png"/><Relationship Id="rId95" Type="http://schemas.openxmlformats.org/officeDocument/2006/relationships/image" Target="../media/image201.png"/><Relationship Id="rId160" Type="http://schemas.openxmlformats.org/officeDocument/2006/relationships/customXml" Target="../ink/ink234.xml"/><Relationship Id="rId181" Type="http://schemas.openxmlformats.org/officeDocument/2006/relationships/image" Target="../media/image244.png"/><Relationship Id="rId216" Type="http://schemas.openxmlformats.org/officeDocument/2006/relationships/customXml" Target="../ink/ink262.xml"/><Relationship Id="rId22" Type="http://schemas.openxmlformats.org/officeDocument/2006/relationships/customXml" Target="../ink/ink165.xml"/><Relationship Id="rId43" Type="http://schemas.openxmlformats.org/officeDocument/2006/relationships/image" Target="../media/image175.png"/><Relationship Id="rId64" Type="http://schemas.openxmlformats.org/officeDocument/2006/relationships/customXml" Target="../ink/ink186.xml"/><Relationship Id="rId118" Type="http://schemas.openxmlformats.org/officeDocument/2006/relationships/customXml" Target="../ink/ink213.xml"/><Relationship Id="rId139" Type="http://schemas.openxmlformats.org/officeDocument/2006/relationships/image" Target="../media/image223.png"/><Relationship Id="rId85" Type="http://schemas.openxmlformats.org/officeDocument/2006/relationships/image" Target="../media/image196.png"/><Relationship Id="rId150" Type="http://schemas.openxmlformats.org/officeDocument/2006/relationships/customXml" Target="../ink/ink229.xml"/><Relationship Id="rId171" Type="http://schemas.openxmlformats.org/officeDocument/2006/relationships/image" Target="../media/image239.png"/><Relationship Id="rId192" Type="http://schemas.openxmlformats.org/officeDocument/2006/relationships/customXml" Target="../ink/ink250.xml"/><Relationship Id="rId206" Type="http://schemas.openxmlformats.org/officeDocument/2006/relationships/customXml" Target="../ink/ink257.xml"/><Relationship Id="rId227" Type="http://schemas.openxmlformats.org/officeDocument/2006/relationships/image" Target="../media/image267.png"/><Relationship Id="rId12" Type="http://schemas.openxmlformats.org/officeDocument/2006/relationships/customXml" Target="../ink/ink160.xml"/><Relationship Id="rId33" Type="http://schemas.openxmlformats.org/officeDocument/2006/relationships/image" Target="../media/image170.png"/><Relationship Id="rId108" Type="http://schemas.openxmlformats.org/officeDocument/2006/relationships/customXml" Target="../ink/ink208.xml"/><Relationship Id="rId129" Type="http://schemas.openxmlformats.org/officeDocument/2006/relationships/image" Target="../media/image218.png"/><Relationship Id="rId54" Type="http://schemas.openxmlformats.org/officeDocument/2006/relationships/customXml" Target="../ink/ink181.xml"/><Relationship Id="rId75" Type="http://schemas.openxmlformats.org/officeDocument/2006/relationships/image" Target="../media/image191.png"/><Relationship Id="rId96" Type="http://schemas.openxmlformats.org/officeDocument/2006/relationships/customXml" Target="../ink/ink202.xml"/><Relationship Id="rId140" Type="http://schemas.openxmlformats.org/officeDocument/2006/relationships/customXml" Target="../ink/ink224.xml"/><Relationship Id="rId161" Type="http://schemas.openxmlformats.org/officeDocument/2006/relationships/image" Target="../media/image234.png"/><Relationship Id="rId182" Type="http://schemas.openxmlformats.org/officeDocument/2006/relationships/customXml" Target="../ink/ink245.xml"/><Relationship Id="rId217" Type="http://schemas.openxmlformats.org/officeDocument/2006/relationships/image" Target="../media/image262.png"/><Relationship Id="rId6" Type="http://schemas.openxmlformats.org/officeDocument/2006/relationships/customXml" Target="../ink/ink157.xml"/><Relationship Id="rId23" Type="http://schemas.openxmlformats.org/officeDocument/2006/relationships/image" Target="../media/image165.png"/><Relationship Id="rId119" Type="http://schemas.openxmlformats.org/officeDocument/2006/relationships/image" Target="../media/image213.png"/><Relationship Id="rId44" Type="http://schemas.openxmlformats.org/officeDocument/2006/relationships/customXml" Target="../ink/ink176.xml"/><Relationship Id="rId65" Type="http://schemas.openxmlformats.org/officeDocument/2006/relationships/image" Target="../media/image186.png"/><Relationship Id="rId86" Type="http://schemas.openxmlformats.org/officeDocument/2006/relationships/customXml" Target="../ink/ink197.xml"/><Relationship Id="rId130" Type="http://schemas.openxmlformats.org/officeDocument/2006/relationships/customXml" Target="../ink/ink219.xml"/><Relationship Id="rId151" Type="http://schemas.openxmlformats.org/officeDocument/2006/relationships/image" Target="../media/image229.png"/><Relationship Id="rId172" Type="http://schemas.openxmlformats.org/officeDocument/2006/relationships/customXml" Target="../ink/ink240.xml"/><Relationship Id="rId193" Type="http://schemas.openxmlformats.org/officeDocument/2006/relationships/image" Target="../media/image250.png"/><Relationship Id="rId207" Type="http://schemas.openxmlformats.org/officeDocument/2006/relationships/image" Target="../media/image257.png"/><Relationship Id="rId228" Type="http://schemas.openxmlformats.org/officeDocument/2006/relationships/customXml" Target="../ink/ink268.xml"/><Relationship Id="rId13" Type="http://schemas.openxmlformats.org/officeDocument/2006/relationships/image" Target="../media/image160.png"/><Relationship Id="rId109" Type="http://schemas.openxmlformats.org/officeDocument/2006/relationships/image" Target="../media/image208.png"/><Relationship Id="rId34" Type="http://schemas.openxmlformats.org/officeDocument/2006/relationships/customXml" Target="../ink/ink171.xml"/><Relationship Id="rId55" Type="http://schemas.openxmlformats.org/officeDocument/2006/relationships/image" Target="../media/image181.png"/><Relationship Id="rId76" Type="http://schemas.openxmlformats.org/officeDocument/2006/relationships/customXml" Target="../ink/ink192.xml"/><Relationship Id="rId97" Type="http://schemas.openxmlformats.org/officeDocument/2006/relationships/image" Target="../media/image202.png"/><Relationship Id="rId120" Type="http://schemas.openxmlformats.org/officeDocument/2006/relationships/customXml" Target="../ink/ink214.xml"/><Relationship Id="rId141" Type="http://schemas.openxmlformats.org/officeDocument/2006/relationships/image" Target="../media/image224.png"/><Relationship Id="rId7" Type="http://schemas.openxmlformats.org/officeDocument/2006/relationships/image" Target="../media/image157.png"/><Relationship Id="rId162" Type="http://schemas.openxmlformats.org/officeDocument/2006/relationships/customXml" Target="../ink/ink235.xml"/><Relationship Id="rId183" Type="http://schemas.openxmlformats.org/officeDocument/2006/relationships/image" Target="../media/image245.png"/><Relationship Id="rId218" Type="http://schemas.openxmlformats.org/officeDocument/2006/relationships/customXml" Target="../ink/ink263.xml"/><Relationship Id="rId24" Type="http://schemas.openxmlformats.org/officeDocument/2006/relationships/customXml" Target="../ink/ink166.xml"/><Relationship Id="rId45" Type="http://schemas.openxmlformats.org/officeDocument/2006/relationships/image" Target="../media/image176.png"/><Relationship Id="rId66" Type="http://schemas.openxmlformats.org/officeDocument/2006/relationships/customXml" Target="../ink/ink187.xml"/><Relationship Id="rId87" Type="http://schemas.openxmlformats.org/officeDocument/2006/relationships/image" Target="../media/image197.png"/><Relationship Id="rId110" Type="http://schemas.openxmlformats.org/officeDocument/2006/relationships/customXml" Target="../ink/ink209.xml"/><Relationship Id="rId131" Type="http://schemas.openxmlformats.org/officeDocument/2006/relationships/image" Target="../media/image219.png"/><Relationship Id="rId152" Type="http://schemas.openxmlformats.org/officeDocument/2006/relationships/customXml" Target="../ink/ink230.xml"/><Relationship Id="rId173" Type="http://schemas.openxmlformats.org/officeDocument/2006/relationships/image" Target="../media/image240.png"/><Relationship Id="rId194" Type="http://schemas.openxmlformats.org/officeDocument/2006/relationships/customXml" Target="../ink/ink251.xml"/><Relationship Id="rId208" Type="http://schemas.openxmlformats.org/officeDocument/2006/relationships/customXml" Target="../ink/ink258.xml"/><Relationship Id="rId229" Type="http://schemas.openxmlformats.org/officeDocument/2006/relationships/image" Target="../media/image268.png"/><Relationship Id="rId14" Type="http://schemas.openxmlformats.org/officeDocument/2006/relationships/customXml" Target="../ink/ink161.xml"/><Relationship Id="rId35" Type="http://schemas.openxmlformats.org/officeDocument/2006/relationships/image" Target="../media/image171.png"/><Relationship Id="rId56" Type="http://schemas.openxmlformats.org/officeDocument/2006/relationships/customXml" Target="../ink/ink182.xml"/><Relationship Id="rId77" Type="http://schemas.openxmlformats.org/officeDocument/2006/relationships/image" Target="../media/image192.png"/><Relationship Id="rId100" Type="http://schemas.openxmlformats.org/officeDocument/2006/relationships/customXml" Target="../ink/ink204.xml"/><Relationship Id="rId8" Type="http://schemas.openxmlformats.org/officeDocument/2006/relationships/customXml" Target="../ink/ink158.xml"/><Relationship Id="rId98" Type="http://schemas.openxmlformats.org/officeDocument/2006/relationships/customXml" Target="../ink/ink203.xml"/><Relationship Id="rId121" Type="http://schemas.openxmlformats.org/officeDocument/2006/relationships/image" Target="../media/image214.png"/><Relationship Id="rId142" Type="http://schemas.openxmlformats.org/officeDocument/2006/relationships/customXml" Target="../ink/ink225.xml"/><Relationship Id="rId163" Type="http://schemas.openxmlformats.org/officeDocument/2006/relationships/image" Target="../media/image235.png"/><Relationship Id="rId184" Type="http://schemas.openxmlformats.org/officeDocument/2006/relationships/customXml" Target="../ink/ink246.xml"/><Relationship Id="rId219" Type="http://schemas.openxmlformats.org/officeDocument/2006/relationships/image" Target="../media/image263.png"/><Relationship Id="rId230" Type="http://schemas.openxmlformats.org/officeDocument/2006/relationships/customXml" Target="../ink/ink269.xml"/><Relationship Id="rId25" Type="http://schemas.openxmlformats.org/officeDocument/2006/relationships/image" Target="../media/image166.png"/><Relationship Id="rId46" Type="http://schemas.openxmlformats.org/officeDocument/2006/relationships/customXml" Target="../ink/ink177.xml"/><Relationship Id="rId67" Type="http://schemas.openxmlformats.org/officeDocument/2006/relationships/image" Target="../media/image187.png"/><Relationship Id="rId20" Type="http://schemas.openxmlformats.org/officeDocument/2006/relationships/customXml" Target="../ink/ink164.xml"/><Relationship Id="rId41" Type="http://schemas.openxmlformats.org/officeDocument/2006/relationships/image" Target="../media/image174.png"/><Relationship Id="rId62" Type="http://schemas.openxmlformats.org/officeDocument/2006/relationships/customXml" Target="../ink/ink185.xml"/><Relationship Id="rId83" Type="http://schemas.openxmlformats.org/officeDocument/2006/relationships/image" Target="../media/image195.png"/><Relationship Id="rId88" Type="http://schemas.openxmlformats.org/officeDocument/2006/relationships/customXml" Target="../ink/ink198.xml"/><Relationship Id="rId111" Type="http://schemas.openxmlformats.org/officeDocument/2006/relationships/image" Target="../media/image209.png"/><Relationship Id="rId132" Type="http://schemas.openxmlformats.org/officeDocument/2006/relationships/customXml" Target="../ink/ink220.xml"/><Relationship Id="rId153" Type="http://schemas.openxmlformats.org/officeDocument/2006/relationships/image" Target="../media/image230.png"/><Relationship Id="rId174" Type="http://schemas.openxmlformats.org/officeDocument/2006/relationships/customXml" Target="../ink/ink241.xml"/><Relationship Id="rId179" Type="http://schemas.openxmlformats.org/officeDocument/2006/relationships/image" Target="../media/image243.png"/><Relationship Id="rId195" Type="http://schemas.openxmlformats.org/officeDocument/2006/relationships/image" Target="../media/image251.png"/><Relationship Id="rId209" Type="http://schemas.openxmlformats.org/officeDocument/2006/relationships/image" Target="../media/image258.png"/><Relationship Id="rId190" Type="http://schemas.openxmlformats.org/officeDocument/2006/relationships/customXml" Target="../ink/ink249.xml"/><Relationship Id="rId204" Type="http://schemas.openxmlformats.org/officeDocument/2006/relationships/customXml" Target="../ink/ink256.xml"/><Relationship Id="rId220" Type="http://schemas.openxmlformats.org/officeDocument/2006/relationships/customXml" Target="../ink/ink264.xml"/><Relationship Id="rId225" Type="http://schemas.openxmlformats.org/officeDocument/2006/relationships/image" Target="../media/image266.png"/><Relationship Id="rId15" Type="http://schemas.openxmlformats.org/officeDocument/2006/relationships/image" Target="../media/image161.png"/><Relationship Id="rId36" Type="http://schemas.openxmlformats.org/officeDocument/2006/relationships/customXml" Target="../ink/ink172.xml"/><Relationship Id="rId57" Type="http://schemas.openxmlformats.org/officeDocument/2006/relationships/image" Target="../media/image182.png"/><Relationship Id="rId106" Type="http://schemas.openxmlformats.org/officeDocument/2006/relationships/customXml" Target="../ink/ink207.xml"/><Relationship Id="rId127" Type="http://schemas.openxmlformats.org/officeDocument/2006/relationships/image" Target="../media/image217.png"/><Relationship Id="rId10" Type="http://schemas.openxmlformats.org/officeDocument/2006/relationships/customXml" Target="../ink/ink159.xml"/><Relationship Id="rId31" Type="http://schemas.openxmlformats.org/officeDocument/2006/relationships/image" Target="../media/image169.png"/><Relationship Id="rId52" Type="http://schemas.openxmlformats.org/officeDocument/2006/relationships/customXml" Target="../ink/ink180.xml"/><Relationship Id="rId73" Type="http://schemas.openxmlformats.org/officeDocument/2006/relationships/image" Target="../media/image190.png"/><Relationship Id="rId78" Type="http://schemas.openxmlformats.org/officeDocument/2006/relationships/customXml" Target="../ink/ink193.xml"/><Relationship Id="rId94" Type="http://schemas.openxmlformats.org/officeDocument/2006/relationships/customXml" Target="../ink/ink201.xml"/><Relationship Id="rId99" Type="http://schemas.openxmlformats.org/officeDocument/2006/relationships/image" Target="../media/image203.png"/><Relationship Id="rId101" Type="http://schemas.openxmlformats.org/officeDocument/2006/relationships/image" Target="../media/image204.png"/><Relationship Id="rId122" Type="http://schemas.openxmlformats.org/officeDocument/2006/relationships/customXml" Target="../ink/ink215.xml"/><Relationship Id="rId143" Type="http://schemas.openxmlformats.org/officeDocument/2006/relationships/image" Target="../media/image225.png"/><Relationship Id="rId148" Type="http://schemas.openxmlformats.org/officeDocument/2006/relationships/customXml" Target="../ink/ink228.xml"/><Relationship Id="rId164" Type="http://schemas.openxmlformats.org/officeDocument/2006/relationships/customXml" Target="../ink/ink236.xml"/><Relationship Id="rId169" Type="http://schemas.openxmlformats.org/officeDocument/2006/relationships/image" Target="../media/image238.png"/><Relationship Id="rId185" Type="http://schemas.openxmlformats.org/officeDocument/2006/relationships/image" Target="../media/image246.png"/><Relationship Id="rId4" Type="http://schemas.openxmlformats.org/officeDocument/2006/relationships/customXml" Target="../ink/ink156.xml"/><Relationship Id="rId9" Type="http://schemas.openxmlformats.org/officeDocument/2006/relationships/image" Target="../media/image158.png"/><Relationship Id="rId180" Type="http://schemas.openxmlformats.org/officeDocument/2006/relationships/customXml" Target="../ink/ink244.xml"/><Relationship Id="rId210" Type="http://schemas.openxmlformats.org/officeDocument/2006/relationships/customXml" Target="../ink/ink259.xml"/><Relationship Id="rId215" Type="http://schemas.openxmlformats.org/officeDocument/2006/relationships/image" Target="../media/image261.png"/><Relationship Id="rId26" Type="http://schemas.openxmlformats.org/officeDocument/2006/relationships/customXml" Target="../ink/ink167.xml"/><Relationship Id="rId231" Type="http://schemas.openxmlformats.org/officeDocument/2006/relationships/image" Target="../media/image269.png"/><Relationship Id="rId47" Type="http://schemas.openxmlformats.org/officeDocument/2006/relationships/image" Target="../media/image177.png"/><Relationship Id="rId68" Type="http://schemas.openxmlformats.org/officeDocument/2006/relationships/customXml" Target="../ink/ink188.xml"/><Relationship Id="rId89" Type="http://schemas.openxmlformats.org/officeDocument/2006/relationships/image" Target="../media/image198.png"/><Relationship Id="rId112" Type="http://schemas.openxmlformats.org/officeDocument/2006/relationships/customXml" Target="../ink/ink210.xml"/><Relationship Id="rId133" Type="http://schemas.openxmlformats.org/officeDocument/2006/relationships/image" Target="../media/image220.png"/><Relationship Id="rId154" Type="http://schemas.openxmlformats.org/officeDocument/2006/relationships/customXml" Target="../ink/ink231.xml"/><Relationship Id="rId175" Type="http://schemas.openxmlformats.org/officeDocument/2006/relationships/image" Target="../media/image241.png"/><Relationship Id="rId196" Type="http://schemas.openxmlformats.org/officeDocument/2006/relationships/customXml" Target="../ink/ink252.xml"/><Relationship Id="rId200" Type="http://schemas.openxmlformats.org/officeDocument/2006/relationships/customXml" Target="../ink/ink254.xml"/><Relationship Id="rId16" Type="http://schemas.openxmlformats.org/officeDocument/2006/relationships/customXml" Target="../ink/ink162.xml"/><Relationship Id="rId221" Type="http://schemas.openxmlformats.org/officeDocument/2006/relationships/image" Target="../media/image264.png"/><Relationship Id="rId37" Type="http://schemas.openxmlformats.org/officeDocument/2006/relationships/image" Target="../media/image172.png"/><Relationship Id="rId58" Type="http://schemas.openxmlformats.org/officeDocument/2006/relationships/customXml" Target="../ink/ink183.xml"/><Relationship Id="rId79" Type="http://schemas.openxmlformats.org/officeDocument/2006/relationships/image" Target="../media/image193.png"/><Relationship Id="rId102" Type="http://schemas.openxmlformats.org/officeDocument/2006/relationships/customXml" Target="../ink/ink205.xml"/><Relationship Id="rId123" Type="http://schemas.openxmlformats.org/officeDocument/2006/relationships/image" Target="../media/image215.png"/><Relationship Id="rId144" Type="http://schemas.openxmlformats.org/officeDocument/2006/relationships/customXml" Target="../ink/ink226.xml"/><Relationship Id="rId90" Type="http://schemas.openxmlformats.org/officeDocument/2006/relationships/customXml" Target="../ink/ink199.xml"/><Relationship Id="rId165" Type="http://schemas.openxmlformats.org/officeDocument/2006/relationships/image" Target="../media/image236.png"/><Relationship Id="rId186" Type="http://schemas.openxmlformats.org/officeDocument/2006/relationships/customXml" Target="../ink/ink247.xml"/><Relationship Id="rId211" Type="http://schemas.openxmlformats.org/officeDocument/2006/relationships/image" Target="../media/image259.png"/><Relationship Id="rId232" Type="http://schemas.openxmlformats.org/officeDocument/2006/relationships/customXml" Target="../ink/ink270.xml"/><Relationship Id="rId27" Type="http://schemas.openxmlformats.org/officeDocument/2006/relationships/image" Target="../media/image167.png"/><Relationship Id="rId48" Type="http://schemas.openxmlformats.org/officeDocument/2006/relationships/customXml" Target="../ink/ink178.xml"/><Relationship Id="rId69" Type="http://schemas.openxmlformats.org/officeDocument/2006/relationships/image" Target="../media/image188.png"/><Relationship Id="rId113" Type="http://schemas.openxmlformats.org/officeDocument/2006/relationships/image" Target="../media/image210.png"/><Relationship Id="rId134" Type="http://schemas.openxmlformats.org/officeDocument/2006/relationships/customXml" Target="../ink/ink221.xml"/><Relationship Id="rId80" Type="http://schemas.openxmlformats.org/officeDocument/2006/relationships/customXml" Target="../ink/ink194.xml"/><Relationship Id="rId155" Type="http://schemas.openxmlformats.org/officeDocument/2006/relationships/image" Target="../media/image231.png"/><Relationship Id="rId176" Type="http://schemas.openxmlformats.org/officeDocument/2006/relationships/customXml" Target="../ink/ink242.xml"/><Relationship Id="rId197" Type="http://schemas.openxmlformats.org/officeDocument/2006/relationships/image" Target="../media/image252.png"/><Relationship Id="rId201" Type="http://schemas.openxmlformats.org/officeDocument/2006/relationships/image" Target="../media/image254.png"/><Relationship Id="rId222" Type="http://schemas.openxmlformats.org/officeDocument/2006/relationships/customXml" Target="../ink/ink265.xml"/><Relationship Id="rId17" Type="http://schemas.openxmlformats.org/officeDocument/2006/relationships/image" Target="../media/image162.png"/><Relationship Id="rId38" Type="http://schemas.openxmlformats.org/officeDocument/2006/relationships/customXml" Target="../ink/ink173.xml"/><Relationship Id="rId59" Type="http://schemas.openxmlformats.org/officeDocument/2006/relationships/image" Target="../media/image183.png"/><Relationship Id="rId103" Type="http://schemas.openxmlformats.org/officeDocument/2006/relationships/image" Target="../media/image205.png"/><Relationship Id="rId124" Type="http://schemas.openxmlformats.org/officeDocument/2006/relationships/customXml" Target="../ink/ink216.xml"/><Relationship Id="rId70" Type="http://schemas.openxmlformats.org/officeDocument/2006/relationships/customXml" Target="../ink/ink189.xml"/><Relationship Id="rId91" Type="http://schemas.openxmlformats.org/officeDocument/2006/relationships/image" Target="../media/image199.png"/><Relationship Id="rId145" Type="http://schemas.openxmlformats.org/officeDocument/2006/relationships/image" Target="../media/image226.png"/><Relationship Id="rId166" Type="http://schemas.openxmlformats.org/officeDocument/2006/relationships/customXml" Target="../ink/ink237.xml"/><Relationship Id="rId187" Type="http://schemas.openxmlformats.org/officeDocument/2006/relationships/image" Target="../media/image24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60.xml"/><Relationship Id="rId233" Type="http://schemas.openxmlformats.org/officeDocument/2006/relationships/image" Target="../media/image270.png"/><Relationship Id="rId28" Type="http://schemas.openxmlformats.org/officeDocument/2006/relationships/customXml" Target="../ink/ink168.xml"/><Relationship Id="rId49" Type="http://schemas.openxmlformats.org/officeDocument/2006/relationships/image" Target="../media/image178.png"/><Relationship Id="rId114" Type="http://schemas.openxmlformats.org/officeDocument/2006/relationships/customXml" Target="../ink/ink211.xml"/><Relationship Id="rId60" Type="http://schemas.openxmlformats.org/officeDocument/2006/relationships/customXml" Target="../ink/ink184.xml"/><Relationship Id="rId81" Type="http://schemas.openxmlformats.org/officeDocument/2006/relationships/image" Target="../media/image194.png"/><Relationship Id="rId135" Type="http://schemas.openxmlformats.org/officeDocument/2006/relationships/image" Target="../media/image221.png"/><Relationship Id="rId156" Type="http://schemas.openxmlformats.org/officeDocument/2006/relationships/customXml" Target="../ink/ink232.xml"/><Relationship Id="rId177" Type="http://schemas.openxmlformats.org/officeDocument/2006/relationships/image" Target="../media/image242.png"/><Relationship Id="rId198" Type="http://schemas.openxmlformats.org/officeDocument/2006/relationships/customXml" Target="../ink/ink253.xml"/><Relationship Id="rId202" Type="http://schemas.openxmlformats.org/officeDocument/2006/relationships/customXml" Target="../ink/ink255.xml"/><Relationship Id="rId223" Type="http://schemas.openxmlformats.org/officeDocument/2006/relationships/image" Target="../media/image265.png"/><Relationship Id="rId18" Type="http://schemas.openxmlformats.org/officeDocument/2006/relationships/customXml" Target="../ink/ink163.xml"/><Relationship Id="rId39" Type="http://schemas.openxmlformats.org/officeDocument/2006/relationships/image" Target="../media/image173.png"/><Relationship Id="rId50" Type="http://schemas.openxmlformats.org/officeDocument/2006/relationships/customXml" Target="../ink/ink179.xml"/><Relationship Id="rId104" Type="http://schemas.openxmlformats.org/officeDocument/2006/relationships/customXml" Target="../ink/ink206.xml"/><Relationship Id="rId125" Type="http://schemas.openxmlformats.org/officeDocument/2006/relationships/image" Target="../media/image216.png"/><Relationship Id="rId146" Type="http://schemas.openxmlformats.org/officeDocument/2006/relationships/customXml" Target="../ink/ink227.xml"/><Relationship Id="rId167" Type="http://schemas.openxmlformats.org/officeDocument/2006/relationships/image" Target="../media/image237.png"/><Relationship Id="rId188" Type="http://schemas.openxmlformats.org/officeDocument/2006/relationships/customXml" Target="../ink/ink248.xml"/><Relationship Id="rId71" Type="http://schemas.openxmlformats.org/officeDocument/2006/relationships/image" Target="../media/image189.png"/><Relationship Id="rId92" Type="http://schemas.openxmlformats.org/officeDocument/2006/relationships/customXml" Target="../ink/ink200.xml"/><Relationship Id="rId213" Type="http://schemas.openxmlformats.org/officeDocument/2006/relationships/image" Target="../media/image260.png"/><Relationship Id="rId234" Type="http://schemas.openxmlformats.org/officeDocument/2006/relationships/customXml" Target="../ink/ink271.xml"/><Relationship Id="rId2" Type="http://schemas.openxmlformats.org/officeDocument/2006/relationships/customXml" Target="../ink/ink155.xml"/><Relationship Id="rId29" Type="http://schemas.openxmlformats.org/officeDocument/2006/relationships/image" Target="../media/image168.png"/><Relationship Id="rId40" Type="http://schemas.openxmlformats.org/officeDocument/2006/relationships/customXml" Target="../ink/ink174.xml"/><Relationship Id="rId115" Type="http://schemas.openxmlformats.org/officeDocument/2006/relationships/image" Target="../media/image211.png"/><Relationship Id="rId136" Type="http://schemas.openxmlformats.org/officeDocument/2006/relationships/customXml" Target="../ink/ink222.xml"/><Relationship Id="rId157" Type="http://schemas.openxmlformats.org/officeDocument/2006/relationships/image" Target="../media/image232.png"/><Relationship Id="rId178" Type="http://schemas.openxmlformats.org/officeDocument/2006/relationships/customXml" Target="../ink/ink243.xml"/><Relationship Id="rId61" Type="http://schemas.openxmlformats.org/officeDocument/2006/relationships/image" Target="../media/image184.png"/><Relationship Id="rId82" Type="http://schemas.openxmlformats.org/officeDocument/2006/relationships/customXml" Target="../ink/ink195.xml"/><Relationship Id="rId199" Type="http://schemas.openxmlformats.org/officeDocument/2006/relationships/image" Target="../media/image253.png"/><Relationship Id="rId203" Type="http://schemas.openxmlformats.org/officeDocument/2006/relationships/image" Target="../media/image255.png"/><Relationship Id="rId19" Type="http://schemas.openxmlformats.org/officeDocument/2006/relationships/image" Target="../media/image163.png"/><Relationship Id="rId224" Type="http://schemas.openxmlformats.org/officeDocument/2006/relationships/customXml" Target="../ink/ink266.xml"/><Relationship Id="rId30" Type="http://schemas.openxmlformats.org/officeDocument/2006/relationships/customXml" Target="../ink/ink169.xml"/><Relationship Id="rId105" Type="http://schemas.openxmlformats.org/officeDocument/2006/relationships/image" Target="../media/image206.png"/><Relationship Id="rId126" Type="http://schemas.openxmlformats.org/officeDocument/2006/relationships/customXml" Target="../ink/ink217.xml"/><Relationship Id="rId147" Type="http://schemas.openxmlformats.org/officeDocument/2006/relationships/image" Target="../media/image227.png"/><Relationship Id="rId168" Type="http://schemas.openxmlformats.org/officeDocument/2006/relationships/customXml" Target="../ink/ink238.xml"/><Relationship Id="rId51" Type="http://schemas.openxmlformats.org/officeDocument/2006/relationships/image" Target="../media/image179.png"/><Relationship Id="rId72" Type="http://schemas.openxmlformats.org/officeDocument/2006/relationships/customXml" Target="../ink/ink190.xml"/><Relationship Id="rId93" Type="http://schemas.openxmlformats.org/officeDocument/2006/relationships/image" Target="../media/image200.png"/><Relationship Id="rId189" Type="http://schemas.openxmlformats.org/officeDocument/2006/relationships/image" Target="../media/image248.png"/><Relationship Id="rId3" Type="http://schemas.openxmlformats.org/officeDocument/2006/relationships/image" Target="../media/image155.png"/><Relationship Id="rId214" Type="http://schemas.openxmlformats.org/officeDocument/2006/relationships/customXml" Target="../ink/ink261.xml"/><Relationship Id="rId235" Type="http://schemas.openxmlformats.org/officeDocument/2006/relationships/image" Target="../media/image271.png"/><Relationship Id="rId116" Type="http://schemas.openxmlformats.org/officeDocument/2006/relationships/customXml" Target="../ink/ink212.xml"/><Relationship Id="rId137" Type="http://schemas.openxmlformats.org/officeDocument/2006/relationships/image" Target="../media/image222.png"/><Relationship Id="rId158" Type="http://schemas.openxmlformats.org/officeDocument/2006/relationships/customXml" Target="../ink/ink233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29.png"/><Relationship Id="rId21" Type="http://schemas.openxmlformats.org/officeDocument/2006/relationships/image" Target="../media/image281.png"/><Relationship Id="rId42" Type="http://schemas.openxmlformats.org/officeDocument/2006/relationships/customXml" Target="../ink/ink292.xml"/><Relationship Id="rId63" Type="http://schemas.openxmlformats.org/officeDocument/2006/relationships/image" Target="../media/image302.png"/><Relationship Id="rId84" Type="http://schemas.openxmlformats.org/officeDocument/2006/relationships/customXml" Target="../ink/ink313.xml"/><Relationship Id="rId138" Type="http://schemas.openxmlformats.org/officeDocument/2006/relationships/customXml" Target="../ink/ink340.xml"/><Relationship Id="rId159" Type="http://schemas.openxmlformats.org/officeDocument/2006/relationships/image" Target="../media/image350.png"/><Relationship Id="rId170" Type="http://schemas.openxmlformats.org/officeDocument/2006/relationships/customXml" Target="../ink/ink356.xml"/><Relationship Id="rId191" Type="http://schemas.openxmlformats.org/officeDocument/2006/relationships/image" Target="../media/image366.png"/><Relationship Id="rId205" Type="http://schemas.openxmlformats.org/officeDocument/2006/relationships/image" Target="../media/image373.png"/><Relationship Id="rId107" Type="http://schemas.openxmlformats.org/officeDocument/2006/relationships/image" Target="../media/image324.png"/><Relationship Id="rId11" Type="http://schemas.openxmlformats.org/officeDocument/2006/relationships/image" Target="../media/image276.png"/><Relationship Id="rId32" Type="http://schemas.openxmlformats.org/officeDocument/2006/relationships/customXml" Target="../ink/ink287.xml"/><Relationship Id="rId53" Type="http://schemas.openxmlformats.org/officeDocument/2006/relationships/image" Target="../media/image297.png"/><Relationship Id="rId74" Type="http://schemas.openxmlformats.org/officeDocument/2006/relationships/customXml" Target="../ink/ink308.xml"/><Relationship Id="rId128" Type="http://schemas.openxmlformats.org/officeDocument/2006/relationships/customXml" Target="../ink/ink335.xml"/><Relationship Id="rId149" Type="http://schemas.openxmlformats.org/officeDocument/2006/relationships/image" Target="../media/image345.png"/><Relationship Id="rId5" Type="http://schemas.openxmlformats.org/officeDocument/2006/relationships/image" Target="../media/image273.png"/><Relationship Id="rId95" Type="http://schemas.openxmlformats.org/officeDocument/2006/relationships/image" Target="../media/image318.png"/><Relationship Id="rId160" Type="http://schemas.openxmlformats.org/officeDocument/2006/relationships/customXml" Target="../ink/ink351.xml"/><Relationship Id="rId181" Type="http://schemas.openxmlformats.org/officeDocument/2006/relationships/image" Target="../media/image361.png"/><Relationship Id="rId22" Type="http://schemas.openxmlformats.org/officeDocument/2006/relationships/customXml" Target="../ink/ink282.xml"/><Relationship Id="rId43" Type="http://schemas.openxmlformats.org/officeDocument/2006/relationships/image" Target="../media/image292.png"/><Relationship Id="rId64" Type="http://schemas.openxmlformats.org/officeDocument/2006/relationships/customXml" Target="../ink/ink303.xml"/><Relationship Id="rId118" Type="http://schemas.openxmlformats.org/officeDocument/2006/relationships/customXml" Target="../ink/ink330.xml"/><Relationship Id="rId139" Type="http://schemas.openxmlformats.org/officeDocument/2006/relationships/image" Target="../media/image340.png"/><Relationship Id="rId85" Type="http://schemas.openxmlformats.org/officeDocument/2006/relationships/image" Target="../media/image313.png"/><Relationship Id="rId150" Type="http://schemas.openxmlformats.org/officeDocument/2006/relationships/customXml" Target="../ink/ink346.xml"/><Relationship Id="rId171" Type="http://schemas.openxmlformats.org/officeDocument/2006/relationships/image" Target="../media/image356.png"/><Relationship Id="rId192" Type="http://schemas.openxmlformats.org/officeDocument/2006/relationships/customXml" Target="../ink/ink367.xml"/><Relationship Id="rId12" Type="http://schemas.openxmlformats.org/officeDocument/2006/relationships/customXml" Target="../ink/ink277.xml"/><Relationship Id="rId33" Type="http://schemas.openxmlformats.org/officeDocument/2006/relationships/image" Target="../media/image287.png"/><Relationship Id="rId108" Type="http://schemas.openxmlformats.org/officeDocument/2006/relationships/customXml" Target="../ink/ink325.xml"/><Relationship Id="rId129" Type="http://schemas.openxmlformats.org/officeDocument/2006/relationships/image" Target="../media/image335.png"/><Relationship Id="rId54" Type="http://schemas.openxmlformats.org/officeDocument/2006/relationships/customXml" Target="../ink/ink298.xml"/><Relationship Id="rId75" Type="http://schemas.openxmlformats.org/officeDocument/2006/relationships/image" Target="../media/image308.png"/><Relationship Id="rId96" Type="http://schemas.openxmlformats.org/officeDocument/2006/relationships/customXml" Target="../ink/ink319.xml"/><Relationship Id="rId140" Type="http://schemas.openxmlformats.org/officeDocument/2006/relationships/customXml" Target="../ink/ink341.xml"/><Relationship Id="rId161" Type="http://schemas.openxmlformats.org/officeDocument/2006/relationships/image" Target="../media/image351.png"/><Relationship Id="rId182" Type="http://schemas.openxmlformats.org/officeDocument/2006/relationships/customXml" Target="../ink/ink362.xml"/><Relationship Id="rId6" Type="http://schemas.openxmlformats.org/officeDocument/2006/relationships/customXml" Target="../ink/ink274.xml"/><Relationship Id="rId23" Type="http://schemas.openxmlformats.org/officeDocument/2006/relationships/image" Target="../media/image282.png"/><Relationship Id="rId119" Type="http://schemas.openxmlformats.org/officeDocument/2006/relationships/image" Target="../media/image330.png"/><Relationship Id="rId44" Type="http://schemas.openxmlformats.org/officeDocument/2006/relationships/customXml" Target="../ink/ink293.xml"/><Relationship Id="rId65" Type="http://schemas.openxmlformats.org/officeDocument/2006/relationships/image" Target="../media/image303.png"/><Relationship Id="rId86" Type="http://schemas.openxmlformats.org/officeDocument/2006/relationships/customXml" Target="../ink/ink314.xml"/><Relationship Id="rId130" Type="http://schemas.openxmlformats.org/officeDocument/2006/relationships/customXml" Target="../ink/ink336.xml"/><Relationship Id="rId151" Type="http://schemas.openxmlformats.org/officeDocument/2006/relationships/image" Target="../media/image346.png"/><Relationship Id="rId172" Type="http://schemas.openxmlformats.org/officeDocument/2006/relationships/customXml" Target="../ink/ink357.xml"/><Relationship Id="rId193" Type="http://schemas.openxmlformats.org/officeDocument/2006/relationships/image" Target="../media/image367.png"/><Relationship Id="rId13" Type="http://schemas.openxmlformats.org/officeDocument/2006/relationships/image" Target="../media/image277.png"/><Relationship Id="rId109" Type="http://schemas.openxmlformats.org/officeDocument/2006/relationships/image" Target="../media/image325.png"/><Relationship Id="rId34" Type="http://schemas.openxmlformats.org/officeDocument/2006/relationships/customXml" Target="../ink/ink288.xml"/><Relationship Id="rId55" Type="http://schemas.openxmlformats.org/officeDocument/2006/relationships/image" Target="../media/image298.png"/><Relationship Id="rId76" Type="http://schemas.openxmlformats.org/officeDocument/2006/relationships/customXml" Target="../ink/ink309.xml"/><Relationship Id="rId97" Type="http://schemas.openxmlformats.org/officeDocument/2006/relationships/image" Target="../media/image319.png"/><Relationship Id="rId120" Type="http://schemas.openxmlformats.org/officeDocument/2006/relationships/customXml" Target="../ink/ink331.xml"/><Relationship Id="rId141" Type="http://schemas.openxmlformats.org/officeDocument/2006/relationships/image" Target="../media/image341.png"/><Relationship Id="rId7" Type="http://schemas.openxmlformats.org/officeDocument/2006/relationships/image" Target="../media/image274.png"/><Relationship Id="rId162" Type="http://schemas.openxmlformats.org/officeDocument/2006/relationships/customXml" Target="../ink/ink352.xml"/><Relationship Id="rId183" Type="http://schemas.openxmlformats.org/officeDocument/2006/relationships/image" Target="../media/image362.png"/><Relationship Id="rId24" Type="http://schemas.openxmlformats.org/officeDocument/2006/relationships/customXml" Target="../ink/ink283.xml"/><Relationship Id="rId40" Type="http://schemas.openxmlformats.org/officeDocument/2006/relationships/customXml" Target="../ink/ink291.xml"/><Relationship Id="rId45" Type="http://schemas.openxmlformats.org/officeDocument/2006/relationships/image" Target="../media/image293.png"/><Relationship Id="rId66" Type="http://schemas.openxmlformats.org/officeDocument/2006/relationships/customXml" Target="../ink/ink304.xml"/><Relationship Id="rId87" Type="http://schemas.openxmlformats.org/officeDocument/2006/relationships/image" Target="../media/image314.png"/><Relationship Id="rId110" Type="http://schemas.openxmlformats.org/officeDocument/2006/relationships/customXml" Target="../ink/ink326.xml"/><Relationship Id="rId115" Type="http://schemas.openxmlformats.org/officeDocument/2006/relationships/image" Target="../media/image328.png"/><Relationship Id="rId131" Type="http://schemas.openxmlformats.org/officeDocument/2006/relationships/image" Target="../media/image336.png"/><Relationship Id="rId136" Type="http://schemas.openxmlformats.org/officeDocument/2006/relationships/customXml" Target="../ink/ink339.xml"/><Relationship Id="rId157" Type="http://schemas.openxmlformats.org/officeDocument/2006/relationships/image" Target="../media/image349.png"/><Relationship Id="rId178" Type="http://schemas.openxmlformats.org/officeDocument/2006/relationships/customXml" Target="../ink/ink360.xml"/><Relationship Id="rId61" Type="http://schemas.openxmlformats.org/officeDocument/2006/relationships/image" Target="../media/image301.png"/><Relationship Id="rId82" Type="http://schemas.openxmlformats.org/officeDocument/2006/relationships/customXml" Target="../ink/ink312.xml"/><Relationship Id="rId152" Type="http://schemas.openxmlformats.org/officeDocument/2006/relationships/customXml" Target="../ink/ink347.xml"/><Relationship Id="rId173" Type="http://schemas.openxmlformats.org/officeDocument/2006/relationships/image" Target="../media/image357.png"/><Relationship Id="rId194" Type="http://schemas.openxmlformats.org/officeDocument/2006/relationships/customXml" Target="../ink/ink368.xml"/><Relationship Id="rId199" Type="http://schemas.openxmlformats.org/officeDocument/2006/relationships/image" Target="../media/image370.png"/><Relationship Id="rId203" Type="http://schemas.openxmlformats.org/officeDocument/2006/relationships/image" Target="../media/image372.png"/><Relationship Id="rId19" Type="http://schemas.openxmlformats.org/officeDocument/2006/relationships/image" Target="../media/image280.png"/><Relationship Id="rId14" Type="http://schemas.openxmlformats.org/officeDocument/2006/relationships/customXml" Target="../ink/ink278.xml"/><Relationship Id="rId30" Type="http://schemas.openxmlformats.org/officeDocument/2006/relationships/customXml" Target="../ink/ink286.xml"/><Relationship Id="rId35" Type="http://schemas.openxmlformats.org/officeDocument/2006/relationships/image" Target="../media/image288.png"/><Relationship Id="rId56" Type="http://schemas.openxmlformats.org/officeDocument/2006/relationships/customXml" Target="../ink/ink299.xml"/><Relationship Id="rId77" Type="http://schemas.openxmlformats.org/officeDocument/2006/relationships/image" Target="../media/image309.png"/><Relationship Id="rId100" Type="http://schemas.openxmlformats.org/officeDocument/2006/relationships/customXml" Target="../ink/ink321.xml"/><Relationship Id="rId105" Type="http://schemas.openxmlformats.org/officeDocument/2006/relationships/image" Target="../media/image323.png"/><Relationship Id="rId126" Type="http://schemas.openxmlformats.org/officeDocument/2006/relationships/customXml" Target="../ink/ink334.xml"/><Relationship Id="rId147" Type="http://schemas.openxmlformats.org/officeDocument/2006/relationships/image" Target="../media/image344.png"/><Relationship Id="rId168" Type="http://schemas.openxmlformats.org/officeDocument/2006/relationships/customXml" Target="../ink/ink355.xml"/><Relationship Id="rId8" Type="http://schemas.openxmlformats.org/officeDocument/2006/relationships/customXml" Target="../ink/ink275.xml"/><Relationship Id="rId51" Type="http://schemas.openxmlformats.org/officeDocument/2006/relationships/image" Target="../media/image296.png"/><Relationship Id="rId72" Type="http://schemas.openxmlformats.org/officeDocument/2006/relationships/customXml" Target="../ink/ink307.xml"/><Relationship Id="rId93" Type="http://schemas.openxmlformats.org/officeDocument/2006/relationships/image" Target="../media/image317.png"/><Relationship Id="rId98" Type="http://schemas.openxmlformats.org/officeDocument/2006/relationships/customXml" Target="../ink/ink320.xml"/><Relationship Id="rId121" Type="http://schemas.openxmlformats.org/officeDocument/2006/relationships/image" Target="../media/image331.png"/><Relationship Id="rId142" Type="http://schemas.openxmlformats.org/officeDocument/2006/relationships/customXml" Target="../ink/ink342.xml"/><Relationship Id="rId163" Type="http://schemas.openxmlformats.org/officeDocument/2006/relationships/image" Target="../media/image352.png"/><Relationship Id="rId184" Type="http://schemas.openxmlformats.org/officeDocument/2006/relationships/customXml" Target="../ink/ink363.xml"/><Relationship Id="rId189" Type="http://schemas.openxmlformats.org/officeDocument/2006/relationships/image" Target="../media/image365.png"/><Relationship Id="rId3" Type="http://schemas.openxmlformats.org/officeDocument/2006/relationships/image" Target="../media/image272.png"/><Relationship Id="rId25" Type="http://schemas.openxmlformats.org/officeDocument/2006/relationships/image" Target="../media/image283.png"/><Relationship Id="rId46" Type="http://schemas.openxmlformats.org/officeDocument/2006/relationships/customXml" Target="../ink/ink294.xml"/><Relationship Id="rId67" Type="http://schemas.openxmlformats.org/officeDocument/2006/relationships/image" Target="../media/image304.png"/><Relationship Id="rId116" Type="http://schemas.openxmlformats.org/officeDocument/2006/relationships/customXml" Target="../ink/ink329.xml"/><Relationship Id="rId137" Type="http://schemas.openxmlformats.org/officeDocument/2006/relationships/image" Target="../media/image339.png"/><Relationship Id="rId158" Type="http://schemas.openxmlformats.org/officeDocument/2006/relationships/customXml" Target="../ink/ink350.xml"/><Relationship Id="rId20" Type="http://schemas.openxmlformats.org/officeDocument/2006/relationships/customXml" Target="../ink/ink281.xml"/><Relationship Id="rId41" Type="http://schemas.openxmlformats.org/officeDocument/2006/relationships/image" Target="../media/image291.png"/><Relationship Id="rId62" Type="http://schemas.openxmlformats.org/officeDocument/2006/relationships/customXml" Target="../ink/ink302.xml"/><Relationship Id="rId83" Type="http://schemas.openxmlformats.org/officeDocument/2006/relationships/image" Target="../media/image312.png"/><Relationship Id="rId88" Type="http://schemas.openxmlformats.org/officeDocument/2006/relationships/customXml" Target="../ink/ink315.xml"/><Relationship Id="rId111" Type="http://schemas.openxmlformats.org/officeDocument/2006/relationships/image" Target="../media/image326.png"/><Relationship Id="rId132" Type="http://schemas.openxmlformats.org/officeDocument/2006/relationships/customXml" Target="../ink/ink337.xml"/><Relationship Id="rId153" Type="http://schemas.openxmlformats.org/officeDocument/2006/relationships/image" Target="../media/image347.png"/><Relationship Id="rId174" Type="http://schemas.openxmlformats.org/officeDocument/2006/relationships/customXml" Target="../ink/ink358.xml"/><Relationship Id="rId179" Type="http://schemas.openxmlformats.org/officeDocument/2006/relationships/image" Target="../media/image360.png"/><Relationship Id="rId195" Type="http://schemas.openxmlformats.org/officeDocument/2006/relationships/image" Target="../media/image368.png"/><Relationship Id="rId190" Type="http://schemas.openxmlformats.org/officeDocument/2006/relationships/customXml" Target="../ink/ink366.xml"/><Relationship Id="rId204" Type="http://schemas.openxmlformats.org/officeDocument/2006/relationships/customXml" Target="../ink/ink373.xml"/><Relationship Id="rId15" Type="http://schemas.openxmlformats.org/officeDocument/2006/relationships/image" Target="../media/image278.png"/><Relationship Id="rId36" Type="http://schemas.openxmlformats.org/officeDocument/2006/relationships/customXml" Target="../ink/ink289.xml"/><Relationship Id="rId57" Type="http://schemas.openxmlformats.org/officeDocument/2006/relationships/image" Target="../media/image299.png"/><Relationship Id="rId106" Type="http://schemas.openxmlformats.org/officeDocument/2006/relationships/customXml" Target="../ink/ink324.xml"/><Relationship Id="rId127" Type="http://schemas.openxmlformats.org/officeDocument/2006/relationships/image" Target="../media/image334.png"/><Relationship Id="rId10" Type="http://schemas.openxmlformats.org/officeDocument/2006/relationships/customXml" Target="../ink/ink276.xml"/><Relationship Id="rId31" Type="http://schemas.openxmlformats.org/officeDocument/2006/relationships/image" Target="../media/image286.png"/><Relationship Id="rId52" Type="http://schemas.openxmlformats.org/officeDocument/2006/relationships/customXml" Target="../ink/ink297.xml"/><Relationship Id="rId73" Type="http://schemas.openxmlformats.org/officeDocument/2006/relationships/image" Target="../media/image307.png"/><Relationship Id="rId78" Type="http://schemas.openxmlformats.org/officeDocument/2006/relationships/customXml" Target="../ink/ink310.xml"/><Relationship Id="rId94" Type="http://schemas.openxmlformats.org/officeDocument/2006/relationships/customXml" Target="../ink/ink318.xml"/><Relationship Id="rId99" Type="http://schemas.openxmlformats.org/officeDocument/2006/relationships/image" Target="../media/image320.png"/><Relationship Id="rId101" Type="http://schemas.openxmlformats.org/officeDocument/2006/relationships/image" Target="../media/image321.png"/><Relationship Id="rId122" Type="http://schemas.openxmlformats.org/officeDocument/2006/relationships/customXml" Target="../ink/ink332.xml"/><Relationship Id="rId143" Type="http://schemas.openxmlformats.org/officeDocument/2006/relationships/image" Target="../media/image342.png"/><Relationship Id="rId148" Type="http://schemas.openxmlformats.org/officeDocument/2006/relationships/customXml" Target="../ink/ink345.xml"/><Relationship Id="rId164" Type="http://schemas.openxmlformats.org/officeDocument/2006/relationships/customXml" Target="../ink/ink353.xml"/><Relationship Id="rId169" Type="http://schemas.openxmlformats.org/officeDocument/2006/relationships/image" Target="../media/image355.png"/><Relationship Id="rId185" Type="http://schemas.openxmlformats.org/officeDocument/2006/relationships/image" Target="../media/image363.png"/><Relationship Id="rId4" Type="http://schemas.openxmlformats.org/officeDocument/2006/relationships/customXml" Target="../ink/ink273.xml"/><Relationship Id="rId9" Type="http://schemas.openxmlformats.org/officeDocument/2006/relationships/image" Target="../media/image275.png"/><Relationship Id="rId180" Type="http://schemas.openxmlformats.org/officeDocument/2006/relationships/customXml" Target="../ink/ink361.xml"/><Relationship Id="rId26" Type="http://schemas.openxmlformats.org/officeDocument/2006/relationships/customXml" Target="../ink/ink284.xml"/><Relationship Id="rId47" Type="http://schemas.openxmlformats.org/officeDocument/2006/relationships/image" Target="../media/image294.png"/><Relationship Id="rId68" Type="http://schemas.openxmlformats.org/officeDocument/2006/relationships/customXml" Target="../ink/ink305.xml"/><Relationship Id="rId89" Type="http://schemas.openxmlformats.org/officeDocument/2006/relationships/image" Target="../media/image315.png"/><Relationship Id="rId112" Type="http://schemas.openxmlformats.org/officeDocument/2006/relationships/customXml" Target="../ink/ink327.xml"/><Relationship Id="rId133" Type="http://schemas.openxmlformats.org/officeDocument/2006/relationships/image" Target="../media/image337.png"/><Relationship Id="rId154" Type="http://schemas.openxmlformats.org/officeDocument/2006/relationships/customXml" Target="../ink/ink348.xml"/><Relationship Id="rId175" Type="http://schemas.openxmlformats.org/officeDocument/2006/relationships/image" Target="../media/image358.png"/><Relationship Id="rId196" Type="http://schemas.openxmlformats.org/officeDocument/2006/relationships/customXml" Target="../ink/ink369.xml"/><Relationship Id="rId200" Type="http://schemas.openxmlformats.org/officeDocument/2006/relationships/customXml" Target="../ink/ink371.xml"/><Relationship Id="rId16" Type="http://schemas.openxmlformats.org/officeDocument/2006/relationships/customXml" Target="../ink/ink279.xml"/><Relationship Id="rId37" Type="http://schemas.openxmlformats.org/officeDocument/2006/relationships/image" Target="../media/image289.png"/><Relationship Id="rId58" Type="http://schemas.openxmlformats.org/officeDocument/2006/relationships/customXml" Target="../ink/ink300.xml"/><Relationship Id="rId79" Type="http://schemas.openxmlformats.org/officeDocument/2006/relationships/image" Target="../media/image310.png"/><Relationship Id="rId102" Type="http://schemas.openxmlformats.org/officeDocument/2006/relationships/customXml" Target="../ink/ink322.xml"/><Relationship Id="rId123" Type="http://schemas.openxmlformats.org/officeDocument/2006/relationships/image" Target="../media/image332.png"/><Relationship Id="rId144" Type="http://schemas.openxmlformats.org/officeDocument/2006/relationships/customXml" Target="../ink/ink343.xml"/><Relationship Id="rId90" Type="http://schemas.openxmlformats.org/officeDocument/2006/relationships/customXml" Target="../ink/ink316.xml"/><Relationship Id="rId165" Type="http://schemas.openxmlformats.org/officeDocument/2006/relationships/image" Target="../media/image353.png"/><Relationship Id="rId186" Type="http://schemas.openxmlformats.org/officeDocument/2006/relationships/customXml" Target="../ink/ink364.xml"/><Relationship Id="rId27" Type="http://schemas.openxmlformats.org/officeDocument/2006/relationships/image" Target="../media/image284.png"/><Relationship Id="rId48" Type="http://schemas.openxmlformats.org/officeDocument/2006/relationships/customXml" Target="../ink/ink295.xml"/><Relationship Id="rId69" Type="http://schemas.openxmlformats.org/officeDocument/2006/relationships/image" Target="../media/image305.png"/><Relationship Id="rId113" Type="http://schemas.openxmlformats.org/officeDocument/2006/relationships/image" Target="../media/image327.png"/><Relationship Id="rId134" Type="http://schemas.openxmlformats.org/officeDocument/2006/relationships/customXml" Target="../ink/ink338.xml"/><Relationship Id="rId80" Type="http://schemas.openxmlformats.org/officeDocument/2006/relationships/customXml" Target="../ink/ink311.xml"/><Relationship Id="rId155" Type="http://schemas.openxmlformats.org/officeDocument/2006/relationships/image" Target="../media/image348.png"/><Relationship Id="rId176" Type="http://schemas.openxmlformats.org/officeDocument/2006/relationships/customXml" Target="../ink/ink359.xml"/><Relationship Id="rId197" Type="http://schemas.openxmlformats.org/officeDocument/2006/relationships/image" Target="../media/image369.png"/><Relationship Id="rId201" Type="http://schemas.openxmlformats.org/officeDocument/2006/relationships/image" Target="../media/image371.png"/><Relationship Id="rId17" Type="http://schemas.openxmlformats.org/officeDocument/2006/relationships/image" Target="../media/image279.png"/><Relationship Id="rId38" Type="http://schemas.openxmlformats.org/officeDocument/2006/relationships/customXml" Target="../ink/ink290.xml"/><Relationship Id="rId59" Type="http://schemas.openxmlformats.org/officeDocument/2006/relationships/image" Target="../media/image300.png"/><Relationship Id="rId103" Type="http://schemas.openxmlformats.org/officeDocument/2006/relationships/image" Target="../media/image322.png"/><Relationship Id="rId124" Type="http://schemas.openxmlformats.org/officeDocument/2006/relationships/customXml" Target="../ink/ink333.xml"/><Relationship Id="rId70" Type="http://schemas.openxmlformats.org/officeDocument/2006/relationships/customXml" Target="../ink/ink306.xml"/><Relationship Id="rId91" Type="http://schemas.openxmlformats.org/officeDocument/2006/relationships/image" Target="../media/image316.png"/><Relationship Id="rId145" Type="http://schemas.openxmlformats.org/officeDocument/2006/relationships/image" Target="../media/image343.png"/><Relationship Id="rId166" Type="http://schemas.openxmlformats.org/officeDocument/2006/relationships/customXml" Target="../ink/ink354.xml"/><Relationship Id="rId187" Type="http://schemas.openxmlformats.org/officeDocument/2006/relationships/image" Target="../media/image364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285.xml"/><Relationship Id="rId49" Type="http://schemas.openxmlformats.org/officeDocument/2006/relationships/image" Target="../media/image295.png"/><Relationship Id="rId114" Type="http://schemas.openxmlformats.org/officeDocument/2006/relationships/customXml" Target="../ink/ink328.xml"/><Relationship Id="rId60" Type="http://schemas.openxmlformats.org/officeDocument/2006/relationships/customXml" Target="../ink/ink301.xml"/><Relationship Id="rId81" Type="http://schemas.openxmlformats.org/officeDocument/2006/relationships/image" Target="../media/image311.png"/><Relationship Id="rId135" Type="http://schemas.openxmlformats.org/officeDocument/2006/relationships/image" Target="../media/image338.png"/><Relationship Id="rId156" Type="http://schemas.openxmlformats.org/officeDocument/2006/relationships/customXml" Target="../ink/ink349.xml"/><Relationship Id="rId177" Type="http://schemas.openxmlformats.org/officeDocument/2006/relationships/image" Target="../media/image359.png"/><Relationship Id="rId198" Type="http://schemas.openxmlformats.org/officeDocument/2006/relationships/customXml" Target="../ink/ink370.xml"/><Relationship Id="rId202" Type="http://schemas.openxmlformats.org/officeDocument/2006/relationships/customXml" Target="../ink/ink372.xml"/><Relationship Id="rId18" Type="http://schemas.openxmlformats.org/officeDocument/2006/relationships/customXml" Target="../ink/ink280.xml"/><Relationship Id="rId39" Type="http://schemas.openxmlformats.org/officeDocument/2006/relationships/image" Target="../media/image290.png"/><Relationship Id="rId50" Type="http://schemas.openxmlformats.org/officeDocument/2006/relationships/customXml" Target="../ink/ink296.xml"/><Relationship Id="rId104" Type="http://schemas.openxmlformats.org/officeDocument/2006/relationships/customXml" Target="../ink/ink323.xml"/><Relationship Id="rId125" Type="http://schemas.openxmlformats.org/officeDocument/2006/relationships/image" Target="../media/image333.png"/><Relationship Id="rId146" Type="http://schemas.openxmlformats.org/officeDocument/2006/relationships/customXml" Target="../ink/ink344.xml"/><Relationship Id="rId167" Type="http://schemas.openxmlformats.org/officeDocument/2006/relationships/image" Target="../media/image354.png"/><Relationship Id="rId188" Type="http://schemas.openxmlformats.org/officeDocument/2006/relationships/customXml" Target="../ink/ink365.xml"/><Relationship Id="rId71" Type="http://schemas.openxmlformats.org/officeDocument/2006/relationships/image" Target="../media/image306.png"/><Relationship Id="rId92" Type="http://schemas.openxmlformats.org/officeDocument/2006/relationships/customXml" Target="../ink/ink317.xml"/><Relationship Id="rId2" Type="http://schemas.openxmlformats.org/officeDocument/2006/relationships/customXml" Target="../ink/ink272.xml"/><Relationship Id="rId29" Type="http://schemas.openxmlformats.org/officeDocument/2006/relationships/image" Target="../media/image285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1.png"/><Relationship Id="rId299" Type="http://schemas.openxmlformats.org/officeDocument/2006/relationships/image" Target="../media/image522.png"/><Relationship Id="rId21" Type="http://schemas.openxmlformats.org/officeDocument/2006/relationships/image" Target="../media/image383.png"/><Relationship Id="rId63" Type="http://schemas.openxmlformats.org/officeDocument/2006/relationships/image" Target="../media/image404.png"/><Relationship Id="rId159" Type="http://schemas.openxmlformats.org/officeDocument/2006/relationships/image" Target="../media/image452.png"/><Relationship Id="rId324" Type="http://schemas.openxmlformats.org/officeDocument/2006/relationships/customXml" Target="../ink/ink535.xml"/><Relationship Id="rId170" Type="http://schemas.openxmlformats.org/officeDocument/2006/relationships/customXml" Target="../ink/ink458.xml"/><Relationship Id="rId226" Type="http://schemas.openxmlformats.org/officeDocument/2006/relationships/customXml" Target="../ink/ink486.xml"/><Relationship Id="rId268" Type="http://schemas.openxmlformats.org/officeDocument/2006/relationships/customXml" Target="../ink/ink507.xml"/><Relationship Id="rId32" Type="http://schemas.openxmlformats.org/officeDocument/2006/relationships/customXml" Target="../ink/ink389.xml"/><Relationship Id="rId74" Type="http://schemas.openxmlformats.org/officeDocument/2006/relationships/customXml" Target="../ink/ink410.xml"/><Relationship Id="rId128" Type="http://schemas.openxmlformats.org/officeDocument/2006/relationships/customXml" Target="../ink/ink437.xml"/><Relationship Id="rId5" Type="http://schemas.openxmlformats.org/officeDocument/2006/relationships/image" Target="../media/image375.png"/><Relationship Id="rId181" Type="http://schemas.openxmlformats.org/officeDocument/2006/relationships/image" Target="../media/image463.png"/><Relationship Id="rId237" Type="http://schemas.openxmlformats.org/officeDocument/2006/relationships/image" Target="../media/image491.png"/><Relationship Id="rId279" Type="http://schemas.openxmlformats.org/officeDocument/2006/relationships/image" Target="../media/image512.png"/><Relationship Id="rId43" Type="http://schemas.openxmlformats.org/officeDocument/2006/relationships/image" Target="../media/image394.png"/><Relationship Id="rId139" Type="http://schemas.openxmlformats.org/officeDocument/2006/relationships/image" Target="../media/image442.png"/><Relationship Id="rId290" Type="http://schemas.openxmlformats.org/officeDocument/2006/relationships/customXml" Target="../ink/ink518.xml"/><Relationship Id="rId304" Type="http://schemas.openxmlformats.org/officeDocument/2006/relationships/customXml" Target="../ink/ink525.xml"/><Relationship Id="rId85" Type="http://schemas.openxmlformats.org/officeDocument/2006/relationships/image" Target="../media/image415.png"/><Relationship Id="rId150" Type="http://schemas.openxmlformats.org/officeDocument/2006/relationships/customXml" Target="../ink/ink448.xml"/><Relationship Id="rId192" Type="http://schemas.openxmlformats.org/officeDocument/2006/relationships/customXml" Target="../ink/ink469.xml"/><Relationship Id="rId206" Type="http://schemas.openxmlformats.org/officeDocument/2006/relationships/customXml" Target="../ink/ink476.xml"/><Relationship Id="rId248" Type="http://schemas.openxmlformats.org/officeDocument/2006/relationships/customXml" Target="../ink/ink497.xml"/><Relationship Id="rId12" Type="http://schemas.openxmlformats.org/officeDocument/2006/relationships/customXml" Target="../ink/ink379.xml"/><Relationship Id="rId108" Type="http://schemas.openxmlformats.org/officeDocument/2006/relationships/customXml" Target="../ink/ink427.xml"/><Relationship Id="rId315" Type="http://schemas.openxmlformats.org/officeDocument/2006/relationships/image" Target="../media/image530.png"/><Relationship Id="rId54" Type="http://schemas.openxmlformats.org/officeDocument/2006/relationships/customXml" Target="../ink/ink400.xml"/><Relationship Id="rId96" Type="http://schemas.openxmlformats.org/officeDocument/2006/relationships/customXml" Target="../ink/ink421.xml"/><Relationship Id="rId161" Type="http://schemas.openxmlformats.org/officeDocument/2006/relationships/image" Target="../media/image453.png"/><Relationship Id="rId217" Type="http://schemas.openxmlformats.org/officeDocument/2006/relationships/image" Target="../media/image481.png"/><Relationship Id="rId259" Type="http://schemas.openxmlformats.org/officeDocument/2006/relationships/image" Target="../media/image502.png"/><Relationship Id="rId23" Type="http://schemas.openxmlformats.org/officeDocument/2006/relationships/image" Target="../media/image384.png"/><Relationship Id="rId119" Type="http://schemas.openxmlformats.org/officeDocument/2006/relationships/image" Target="../media/image432.png"/><Relationship Id="rId270" Type="http://schemas.openxmlformats.org/officeDocument/2006/relationships/customXml" Target="../ink/ink508.xml"/><Relationship Id="rId326" Type="http://schemas.openxmlformats.org/officeDocument/2006/relationships/customXml" Target="../ink/ink536.xml"/><Relationship Id="rId65" Type="http://schemas.openxmlformats.org/officeDocument/2006/relationships/image" Target="../media/image405.png"/><Relationship Id="rId130" Type="http://schemas.openxmlformats.org/officeDocument/2006/relationships/customXml" Target="../ink/ink438.xml"/><Relationship Id="rId172" Type="http://schemas.openxmlformats.org/officeDocument/2006/relationships/customXml" Target="../ink/ink459.xml"/><Relationship Id="rId228" Type="http://schemas.openxmlformats.org/officeDocument/2006/relationships/customXml" Target="../ink/ink487.xml"/><Relationship Id="rId281" Type="http://schemas.openxmlformats.org/officeDocument/2006/relationships/image" Target="../media/image513.png"/><Relationship Id="rId34" Type="http://schemas.openxmlformats.org/officeDocument/2006/relationships/customXml" Target="../ink/ink390.xml"/><Relationship Id="rId76" Type="http://schemas.openxmlformats.org/officeDocument/2006/relationships/customXml" Target="../ink/ink411.xml"/><Relationship Id="rId141" Type="http://schemas.openxmlformats.org/officeDocument/2006/relationships/image" Target="../media/image443.png"/><Relationship Id="rId7" Type="http://schemas.openxmlformats.org/officeDocument/2006/relationships/image" Target="../media/image376.png"/><Relationship Id="rId183" Type="http://schemas.openxmlformats.org/officeDocument/2006/relationships/image" Target="../media/image464.png"/><Relationship Id="rId239" Type="http://schemas.openxmlformats.org/officeDocument/2006/relationships/image" Target="../media/image492.png"/><Relationship Id="rId250" Type="http://schemas.openxmlformats.org/officeDocument/2006/relationships/customXml" Target="../ink/ink498.xml"/><Relationship Id="rId292" Type="http://schemas.openxmlformats.org/officeDocument/2006/relationships/customXml" Target="../ink/ink519.xml"/><Relationship Id="rId306" Type="http://schemas.openxmlformats.org/officeDocument/2006/relationships/customXml" Target="../ink/ink526.xml"/><Relationship Id="rId24" Type="http://schemas.openxmlformats.org/officeDocument/2006/relationships/customXml" Target="../ink/ink385.xml"/><Relationship Id="rId45" Type="http://schemas.openxmlformats.org/officeDocument/2006/relationships/image" Target="../media/image395.png"/><Relationship Id="rId66" Type="http://schemas.openxmlformats.org/officeDocument/2006/relationships/customXml" Target="../ink/ink406.xml"/><Relationship Id="rId87" Type="http://schemas.openxmlformats.org/officeDocument/2006/relationships/image" Target="../media/image416.png"/><Relationship Id="rId110" Type="http://schemas.openxmlformats.org/officeDocument/2006/relationships/customXml" Target="../ink/ink428.xml"/><Relationship Id="rId131" Type="http://schemas.openxmlformats.org/officeDocument/2006/relationships/image" Target="../media/image438.png"/><Relationship Id="rId327" Type="http://schemas.openxmlformats.org/officeDocument/2006/relationships/image" Target="../media/image536.png"/><Relationship Id="rId152" Type="http://schemas.openxmlformats.org/officeDocument/2006/relationships/customXml" Target="../ink/ink449.xml"/><Relationship Id="rId173" Type="http://schemas.openxmlformats.org/officeDocument/2006/relationships/image" Target="../media/image459.png"/><Relationship Id="rId194" Type="http://schemas.openxmlformats.org/officeDocument/2006/relationships/customXml" Target="../ink/ink470.xml"/><Relationship Id="rId208" Type="http://schemas.openxmlformats.org/officeDocument/2006/relationships/customXml" Target="../ink/ink477.xml"/><Relationship Id="rId229" Type="http://schemas.openxmlformats.org/officeDocument/2006/relationships/image" Target="../media/image487.png"/><Relationship Id="rId240" Type="http://schemas.openxmlformats.org/officeDocument/2006/relationships/customXml" Target="../ink/ink493.xml"/><Relationship Id="rId261" Type="http://schemas.openxmlformats.org/officeDocument/2006/relationships/image" Target="../media/image503.png"/><Relationship Id="rId14" Type="http://schemas.openxmlformats.org/officeDocument/2006/relationships/customXml" Target="../ink/ink380.xml"/><Relationship Id="rId35" Type="http://schemas.openxmlformats.org/officeDocument/2006/relationships/image" Target="../media/image390.png"/><Relationship Id="rId56" Type="http://schemas.openxmlformats.org/officeDocument/2006/relationships/customXml" Target="../ink/ink401.xml"/><Relationship Id="rId77" Type="http://schemas.openxmlformats.org/officeDocument/2006/relationships/image" Target="../media/image411.png"/><Relationship Id="rId100" Type="http://schemas.openxmlformats.org/officeDocument/2006/relationships/customXml" Target="../ink/ink423.xml"/><Relationship Id="rId282" Type="http://schemas.openxmlformats.org/officeDocument/2006/relationships/customXml" Target="../ink/ink514.xml"/><Relationship Id="rId317" Type="http://schemas.openxmlformats.org/officeDocument/2006/relationships/image" Target="../media/image531.png"/><Relationship Id="rId8" Type="http://schemas.openxmlformats.org/officeDocument/2006/relationships/customXml" Target="../ink/ink377.xml"/><Relationship Id="rId98" Type="http://schemas.openxmlformats.org/officeDocument/2006/relationships/customXml" Target="../ink/ink422.xml"/><Relationship Id="rId121" Type="http://schemas.openxmlformats.org/officeDocument/2006/relationships/image" Target="../media/image433.png"/><Relationship Id="rId142" Type="http://schemas.openxmlformats.org/officeDocument/2006/relationships/customXml" Target="../ink/ink444.xml"/><Relationship Id="rId163" Type="http://schemas.openxmlformats.org/officeDocument/2006/relationships/image" Target="../media/image454.png"/><Relationship Id="rId184" Type="http://schemas.openxmlformats.org/officeDocument/2006/relationships/customXml" Target="../ink/ink465.xml"/><Relationship Id="rId219" Type="http://schemas.openxmlformats.org/officeDocument/2006/relationships/image" Target="../media/image482.png"/><Relationship Id="rId230" Type="http://schemas.openxmlformats.org/officeDocument/2006/relationships/customXml" Target="../ink/ink488.xml"/><Relationship Id="rId251" Type="http://schemas.openxmlformats.org/officeDocument/2006/relationships/image" Target="../media/image498.png"/><Relationship Id="rId25" Type="http://schemas.openxmlformats.org/officeDocument/2006/relationships/image" Target="../media/image385.png"/><Relationship Id="rId46" Type="http://schemas.openxmlformats.org/officeDocument/2006/relationships/customXml" Target="../ink/ink396.xml"/><Relationship Id="rId67" Type="http://schemas.openxmlformats.org/officeDocument/2006/relationships/image" Target="../media/image406.png"/><Relationship Id="rId272" Type="http://schemas.openxmlformats.org/officeDocument/2006/relationships/customXml" Target="../ink/ink509.xml"/><Relationship Id="rId293" Type="http://schemas.openxmlformats.org/officeDocument/2006/relationships/image" Target="../media/image519.png"/><Relationship Id="rId307" Type="http://schemas.openxmlformats.org/officeDocument/2006/relationships/image" Target="../media/image526.png"/><Relationship Id="rId328" Type="http://schemas.openxmlformats.org/officeDocument/2006/relationships/customXml" Target="../ink/ink537.xml"/><Relationship Id="rId88" Type="http://schemas.openxmlformats.org/officeDocument/2006/relationships/customXml" Target="../ink/ink417.xml"/><Relationship Id="rId111" Type="http://schemas.openxmlformats.org/officeDocument/2006/relationships/image" Target="../media/image428.png"/><Relationship Id="rId132" Type="http://schemas.openxmlformats.org/officeDocument/2006/relationships/customXml" Target="../ink/ink439.xml"/><Relationship Id="rId153" Type="http://schemas.openxmlformats.org/officeDocument/2006/relationships/image" Target="../media/image449.png"/><Relationship Id="rId174" Type="http://schemas.openxmlformats.org/officeDocument/2006/relationships/customXml" Target="../ink/ink460.xml"/><Relationship Id="rId195" Type="http://schemas.openxmlformats.org/officeDocument/2006/relationships/image" Target="../media/image470.png"/><Relationship Id="rId209" Type="http://schemas.openxmlformats.org/officeDocument/2006/relationships/image" Target="../media/image477.png"/><Relationship Id="rId220" Type="http://schemas.openxmlformats.org/officeDocument/2006/relationships/customXml" Target="../ink/ink483.xml"/><Relationship Id="rId241" Type="http://schemas.openxmlformats.org/officeDocument/2006/relationships/image" Target="../media/image493.png"/><Relationship Id="rId15" Type="http://schemas.openxmlformats.org/officeDocument/2006/relationships/image" Target="../media/image380.png"/><Relationship Id="rId36" Type="http://schemas.openxmlformats.org/officeDocument/2006/relationships/customXml" Target="../ink/ink391.xml"/><Relationship Id="rId57" Type="http://schemas.openxmlformats.org/officeDocument/2006/relationships/image" Target="../media/image401.png"/><Relationship Id="rId262" Type="http://schemas.openxmlformats.org/officeDocument/2006/relationships/customXml" Target="../ink/ink504.xml"/><Relationship Id="rId283" Type="http://schemas.openxmlformats.org/officeDocument/2006/relationships/image" Target="../media/image514.png"/><Relationship Id="rId318" Type="http://schemas.openxmlformats.org/officeDocument/2006/relationships/customXml" Target="../ink/ink532.xml"/><Relationship Id="rId78" Type="http://schemas.openxmlformats.org/officeDocument/2006/relationships/customXml" Target="../ink/ink412.xml"/><Relationship Id="rId99" Type="http://schemas.openxmlformats.org/officeDocument/2006/relationships/image" Target="../media/image422.png"/><Relationship Id="rId101" Type="http://schemas.openxmlformats.org/officeDocument/2006/relationships/image" Target="../media/image423.png"/><Relationship Id="rId122" Type="http://schemas.openxmlformats.org/officeDocument/2006/relationships/customXml" Target="../ink/ink434.xml"/><Relationship Id="rId143" Type="http://schemas.openxmlformats.org/officeDocument/2006/relationships/image" Target="../media/image444.png"/><Relationship Id="rId164" Type="http://schemas.openxmlformats.org/officeDocument/2006/relationships/customXml" Target="../ink/ink455.xml"/><Relationship Id="rId185" Type="http://schemas.openxmlformats.org/officeDocument/2006/relationships/image" Target="../media/image465.png"/><Relationship Id="rId9" Type="http://schemas.openxmlformats.org/officeDocument/2006/relationships/image" Target="../media/image377.png"/><Relationship Id="rId210" Type="http://schemas.openxmlformats.org/officeDocument/2006/relationships/customXml" Target="../ink/ink478.xml"/><Relationship Id="rId26" Type="http://schemas.openxmlformats.org/officeDocument/2006/relationships/customXml" Target="../ink/ink386.xml"/><Relationship Id="rId231" Type="http://schemas.openxmlformats.org/officeDocument/2006/relationships/image" Target="../media/image488.png"/><Relationship Id="rId252" Type="http://schemas.openxmlformats.org/officeDocument/2006/relationships/customXml" Target="../ink/ink499.xml"/><Relationship Id="rId273" Type="http://schemas.openxmlformats.org/officeDocument/2006/relationships/image" Target="../media/image509.png"/><Relationship Id="rId294" Type="http://schemas.openxmlformats.org/officeDocument/2006/relationships/customXml" Target="../ink/ink520.xml"/><Relationship Id="rId308" Type="http://schemas.openxmlformats.org/officeDocument/2006/relationships/customXml" Target="../ink/ink527.xml"/><Relationship Id="rId329" Type="http://schemas.openxmlformats.org/officeDocument/2006/relationships/image" Target="../media/image537.png"/><Relationship Id="rId47" Type="http://schemas.openxmlformats.org/officeDocument/2006/relationships/image" Target="../media/image396.png"/><Relationship Id="rId68" Type="http://schemas.openxmlformats.org/officeDocument/2006/relationships/customXml" Target="../ink/ink407.xml"/><Relationship Id="rId89" Type="http://schemas.openxmlformats.org/officeDocument/2006/relationships/image" Target="../media/image417.png"/><Relationship Id="rId112" Type="http://schemas.openxmlformats.org/officeDocument/2006/relationships/customXml" Target="../ink/ink429.xml"/><Relationship Id="rId133" Type="http://schemas.openxmlformats.org/officeDocument/2006/relationships/image" Target="../media/image439.png"/><Relationship Id="rId154" Type="http://schemas.openxmlformats.org/officeDocument/2006/relationships/customXml" Target="../ink/ink450.xml"/><Relationship Id="rId175" Type="http://schemas.openxmlformats.org/officeDocument/2006/relationships/image" Target="../media/image460.png"/><Relationship Id="rId196" Type="http://schemas.openxmlformats.org/officeDocument/2006/relationships/customXml" Target="../ink/ink471.xml"/><Relationship Id="rId200" Type="http://schemas.openxmlformats.org/officeDocument/2006/relationships/customXml" Target="../ink/ink473.xml"/><Relationship Id="rId16" Type="http://schemas.openxmlformats.org/officeDocument/2006/relationships/customXml" Target="../ink/ink381.xml"/><Relationship Id="rId221" Type="http://schemas.openxmlformats.org/officeDocument/2006/relationships/image" Target="../media/image483.png"/><Relationship Id="rId242" Type="http://schemas.openxmlformats.org/officeDocument/2006/relationships/customXml" Target="../ink/ink494.xml"/><Relationship Id="rId263" Type="http://schemas.openxmlformats.org/officeDocument/2006/relationships/image" Target="../media/image504.png"/><Relationship Id="rId284" Type="http://schemas.openxmlformats.org/officeDocument/2006/relationships/customXml" Target="../ink/ink515.xml"/><Relationship Id="rId319" Type="http://schemas.openxmlformats.org/officeDocument/2006/relationships/image" Target="../media/image532.png"/><Relationship Id="rId37" Type="http://schemas.openxmlformats.org/officeDocument/2006/relationships/image" Target="../media/image391.png"/><Relationship Id="rId58" Type="http://schemas.openxmlformats.org/officeDocument/2006/relationships/customXml" Target="../ink/ink402.xml"/><Relationship Id="rId79" Type="http://schemas.openxmlformats.org/officeDocument/2006/relationships/image" Target="../media/image412.png"/><Relationship Id="rId102" Type="http://schemas.openxmlformats.org/officeDocument/2006/relationships/customXml" Target="../ink/ink424.xml"/><Relationship Id="rId123" Type="http://schemas.openxmlformats.org/officeDocument/2006/relationships/image" Target="../media/image434.png"/><Relationship Id="rId144" Type="http://schemas.openxmlformats.org/officeDocument/2006/relationships/customXml" Target="../ink/ink445.xml"/><Relationship Id="rId330" Type="http://schemas.openxmlformats.org/officeDocument/2006/relationships/customXml" Target="../ink/ink538.xml"/><Relationship Id="rId90" Type="http://schemas.openxmlformats.org/officeDocument/2006/relationships/customXml" Target="../ink/ink418.xml"/><Relationship Id="rId165" Type="http://schemas.openxmlformats.org/officeDocument/2006/relationships/image" Target="../media/image455.png"/><Relationship Id="rId186" Type="http://schemas.openxmlformats.org/officeDocument/2006/relationships/customXml" Target="../ink/ink466.xml"/><Relationship Id="rId211" Type="http://schemas.openxmlformats.org/officeDocument/2006/relationships/image" Target="../media/image478.png"/><Relationship Id="rId232" Type="http://schemas.openxmlformats.org/officeDocument/2006/relationships/customXml" Target="../ink/ink489.xml"/><Relationship Id="rId253" Type="http://schemas.openxmlformats.org/officeDocument/2006/relationships/image" Target="../media/image499.png"/><Relationship Id="rId274" Type="http://schemas.openxmlformats.org/officeDocument/2006/relationships/customXml" Target="../ink/ink510.xml"/><Relationship Id="rId295" Type="http://schemas.openxmlformats.org/officeDocument/2006/relationships/image" Target="../media/image520.png"/><Relationship Id="rId309" Type="http://schemas.openxmlformats.org/officeDocument/2006/relationships/image" Target="../media/image527.png"/><Relationship Id="rId27" Type="http://schemas.openxmlformats.org/officeDocument/2006/relationships/image" Target="../media/image386.png"/><Relationship Id="rId48" Type="http://schemas.openxmlformats.org/officeDocument/2006/relationships/customXml" Target="../ink/ink397.xml"/><Relationship Id="rId69" Type="http://schemas.openxmlformats.org/officeDocument/2006/relationships/image" Target="../media/image407.png"/><Relationship Id="rId113" Type="http://schemas.openxmlformats.org/officeDocument/2006/relationships/image" Target="../media/image429.png"/><Relationship Id="rId134" Type="http://schemas.openxmlformats.org/officeDocument/2006/relationships/customXml" Target="../ink/ink440.xml"/><Relationship Id="rId320" Type="http://schemas.openxmlformats.org/officeDocument/2006/relationships/customXml" Target="../ink/ink533.xml"/><Relationship Id="rId80" Type="http://schemas.openxmlformats.org/officeDocument/2006/relationships/customXml" Target="../ink/ink413.xml"/><Relationship Id="rId155" Type="http://schemas.openxmlformats.org/officeDocument/2006/relationships/image" Target="../media/image450.png"/><Relationship Id="rId176" Type="http://schemas.openxmlformats.org/officeDocument/2006/relationships/customXml" Target="../ink/ink461.xml"/><Relationship Id="rId197" Type="http://schemas.openxmlformats.org/officeDocument/2006/relationships/image" Target="../media/image471.png"/><Relationship Id="rId201" Type="http://schemas.openxmlformats.org/officeDocument/2006/relationships/image" Target="../media/image473.png"/><Relationship Id="rId222" Type="http://schemas.openxmlformats.org/officeDocument/2006/relationships/customXml" Target="../ink/ink484.xml"/><Relationship Id="rId243" Type="http://schemas.openxmlformats.org/officeDocument/2006/relationships/image" Target="../media/image494.png"/><Relationship Id="rId264" Type="http://schemas.openxmlformats.org/officeDocument/2006/relationships/customXml" Target="../ink/ink505.xml"/><Relationship Id="rId285" Type="http://schemas.openxmlformats.org/officeDocument/2006/relationships/image" Target="../media/image515.png"/><Relationship Id="rId17" Type="http://schemas.openxmlformats.org/officeDocument/2006/relationships/image" Target="../media/image381.png"/><Relationship Id="rId38" Type="http://schemas.openxmlformats.org/officeDocument/2006/relationships/customXml" Target="../ink/ink392.xml"/><Relationship Id="rId59" Type="http://schemas.openxmlformats.org/officeDocument/2006/relationships/image" Target="../media/image402.png"/><Relationship Id="rId103" Type="http://schemas.openxmlformats.org/officeDocument/2006/relationships/image" Target="../media/image424.png"/><Relationship Id="rId124" Type="http://schemas.openxmlformats.org/officeDocument/2006/relationships/customXml" Target="../ink/ink435.xml"/><Relationship Id="rId310" Type="http://schemas.openxmlformats.org/officeDocument/2006/relationships/customXml" Target="../ink/ink528.xml"/><Relationship Id="rId70" Type="http://schemas.openxmlformats.org/officeDocument/2006/relationships/customXml" Target="../ink/ink408.xml"/><Relationship Id="rId91" Type="http://schemas.openxmlformats.org/officeDocument/2006/relationships/image" Target="../media/image418.png"/><Relationship Id="rId145" Type="http://schemas.openxmlformats.org/officeDocument/2006/relationships/image" Target="../media/image445.png"/><Relationship Id="rId166" Type="http://schemas.openxmlformats.org/officeDocument/2006/relationships/customXml" Target="../ink/ink456.xml"/><Relationship Id="rId187" Type="http://schemas.openxmlformats.org/officeDocument/2006/relationships/image" Target="../media/image466.png"/><Relationship Id="rId331" Type="http://schemas.openxmlformats.org/officeDocument/2006/relationships/image" Target="../media/image538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79.xml"/><Relationship Id="rId233" Type="http://schemas.openxmlformats.org/officeDocument/2006/relationships/image" Target="../media/image489.png"/><Relationship Id="rId254" Type="http://schemas.openxmlformats.org/officeDocument/2006/relationships/customXml" Target="../ink/ink500.xml"/><Relationship Id="rId28" Type="http://schemas.openxmlformats.org/officeDocument/2006/relationships/customXml" Target="../ink/ink387.xml"/><Relationship Id="rId49" Type="http://schemas.openxmlformats.org/officeDocument/2006/relationships/image" Target="../media/image397.png"/><Relationship Id="rId114" Type="http://schemas.openxmlformats.org/officeDocument/2006/relationships/customXml" Target="../ink/ink430.xml"/><Relationship Id="rId275" Type="http://schemas.openxmlformats.org/officeDocument/2006/relationships/image" Target="../media/image510.png"/><Relationship Id="rId296" Type="http://schemas.openxmlformats.org/officeDocument/2006/relationships/customXml" Target="../ink/ink521.xml"/><Relationship Id="rId300" Type="http://schemas.openxmlformats.org/officeDocument/2006/relationships/customXml" Target="../ink/ink523.xml"/><Relationship Id="rId60" Type="http://schemas.openxmlformats.org/officeDocument/2006/relationships/customXml" Target="../ink/ink403.xml"/><Relationship Id="rId81" Type="http://schemas.openxmlformats.org/officeDocument/2006/relationships/image" Target="../media/image413.png"/><Relationship Id="rId135" Type="http://schemas.openxmlformats.org/officeDocument/2006/relationships/image" Target="../media/image440.png"/><Relationship Id="rId156" Type="http://schemas.openxmlformats.org/officeDocument/2006/relationships/customXml" Target="../ink/ink451.xml"/><Relationship Id="rId177" Type="http://schemas.openxmlformats.org/officeDocument/2006/relationships/image" Target="../media/image461.png"/><Relationship Id="rId198" Type="http://schemas.openxmlformats.org/officeDocument/2006/relationships/customXml" Target="../ink/ink472.xml"/><Relationship Id="rId321" Type="http://schemas.openxmlformats.org/officeDocument/2006/relationships/image" Target="../media/image533.png"/><Relationship Id="rId202" Type="http://schemas.openxmlformats.org/officeDocument/2006/relationships/customXml" Target="../ink/ink474.xml"/><Relationship Id="rId223" Type="http://schemas.openxmlformats.org/officeDocument/2006/relationships/image" Target="../media/image484.png"/><Relationship Id="rId244" Type="http://schemas.openxmlformats.org/officeDocument/2006/relationships/customXml" Target="../ink/ink495.xml"/><Relationship Id="rId18" Type="http://schemas.openxmlformats.org/officeDocument/2006/relationships/customXml" Target="../ink/ink382.xml"/><Relationship Id="rId39" Type="http://schemas.openxmlformats.org/officeDocument/2006/relationships/image" Target="../media/image392.png"/><Relationship Id="rId265" Type="http://schemas.openxmlformats.org/officeDocument/2006/relationships/image" Target="../media/image505.png"/><Relationship Id="rId286" Type="http://schemas.openxmlformats.org/officeDocument/2006/relationships/customXml" Target="../ink/ink516.xml"/><Relationship Id="rId50" Type="http://schemas.openxmlformats.org/officeDocument/2006/relationships/customXml" Target="../ink/ink398.xml"/><Relationship Id="rId104" Type="http://schemas.openxmlformats.org/officeDocument/2006/relationships/customXml" Target="../ink/ink425.xml"/><Relationship Id="rId125" Type="http://schemas.openxmlformats.org/officeDocument/2006/relationships/image" Target="../media/image435.png"/><Relationship Id="rId146" Type="http://schemas.openxmlformats.org/officeDocument/2006/relationships/customXml" Target="../ink/ink446.xml"/><Relationship Id="rId167" Type="http://schemas.openxmlformats.org/officeDocument/2006/relationships/image" Target="../media/image456.png"/><Relationship Id="rId188" Type="http://schemas.openxmlformats.org/officeDocument/2006/relationships/customXml" Target="../ink/ink467.xml"/><Relationship Id="rId311" Type="http://schemas.openxmlformats.org/officeDocument/2006/relationships/image" Target="../media/image528.png"/><Relationship Id="rId332" Type="http://schemas.openxmlformats.org/officeDocument/2006/relationships/customXml" Target="../ink/ink539.xml"/><Relationship Id="rId71" Type="http://schemas.openxmlformats.org/officeDocument/2006/relationships/image" Target="../media/image408.png"/><Relationship Id="rId92" Type="http://schemas.openxmlformats.org/officeDocument/2006/relationships/customXml" Target="../ink/ink419.xml"/><Relationship Id="rId213" Type="http://schemas.openxmlformats.org/officeDocument/2006/relationships/image" Target="../media/image479.png"/><Relationship Id="rId234" Type="http://schemas.openxmlformats.org/officeDocument/2006/relationships/customXml" Target="../ink/ink490.xml"/><Relationship Id="rId2" Type="http://schemas.openxmlformats.org/officeDocument/2006/relationships/customXml" Target="../ink/ink374.xml"/><Relationship Id="rId29" Type="http://schemas.openxmlformats.org/officeDocument/2006/relationships/image" Target="../media/image387.png"/><Relationship Id="rId255" Type="http://schemas.openxmlformats.org/officeDocument/2006/relationships/image" Target="../media/image500.png"/><Relationship Id="rId276" Type="http://schemas.openxmlformats.org/officeDocument/2006/relationships/customXml" Target="../ink/ink511.xml"/><Relationship Id="rId297" Type="http://schemas.openxmlformats.org/officeDocument/2006/relationships/image" Target="../media/image521.png"/><Relationship Id="rId40" Type="http://schemas.openxmlformats.org/officeDocument/2006/relationships/customXml" Target="../ink/ink393.xml"/><Relationship Id="rId115" Type="http://schemas.openxmlformats.org/officeDocument/2006/relationships/image" Target="../media/image430.png"/><Relationship Id="rId136" Type="http://schemas.openxmlformats.org/officeDocument/2006/relationships/customXml" Target="../ink/ink441.xml"/><Relationship Id="rId157" Type="http://schemas.openxmlformats.org/officeDocument/2006/relationships/image" Target="../media/image451.png"/><Relationship Id="rId178" Type="http://schemas.openxmlformats.org/officeDocument/2006/relationships/customXml" Target="../ink/ink462.xml"/><Relationship Id="rId301" Type="http://schemas.openxmlformats.org/officeDocument/2006/relationships/image" Target="../media/image523.png"/><Relationship Id="rId322" Type="http://schemas.openxmlformats.org/officeDocument/2006/relationships/customXml" Target="../ink/ink534.xml"/><Relationship Id="rId61" Type="http://schemas.openxmlformats.org/officeDocument/2006/relationships/image" Target="../media/image403.png"/><Relationship Id="rId82" Type="http://schemas.openxmlformats.org/officeDocument/2006/relationships/customXml" Target="../ink/ink414.xml"/><Relationship Id="rId199" Type="http://schemas.openxmlformats.org/officeDocument/2006/relationships/image" Target="../media/image472.png"/><Relationship Id="rId203" Type="http://schemas.openxmlformats.org/officeDocument/2006/relationships/image" Target="../media/image474.png"/><Relationship Id="rId19" Type="http://schemas.openxmlformats.org/officeDocument/2006/relationships/image" Target="../media/image382.png"/><Relationship Id="rId224" Type="http://schemas.openxmlformats.org/officeDocument/2006/relationships/customXml" Target="../ink/ink485.xml"/><Relationship Id="rId245" Type="http://schemas.openxmlformats.org/officeDocument/2006/relationships/image" Target="../media/image495.png"/><Relationship Id="rId266" Type="http://schemas.openxmlformats.org/officeDocument/2006/relationships/customXml" Target="../ink/ink506.xml"/><Relationship Id="rId287" Type="http://schemas.openxmlformats.org/officeDocument/2006/relationships/image" Target="../media/image516.png"/><Relationship Id="rId30" Type="http://schemas.openxmlformats.org/officeDocument/2006/relationships/customXml" Target="../ink/ink388.xml"/><Relationship Id="rId105" Type="http://schemas.openxmlformats.org/officeDocument/2006/relationships/image" Target="../media/image425.png"/><Relationship Id="rId126" Type="http://schemas.openxmlformats.org/officeDocument/2006/relationships/customXml" Target="../ink/ink436.xml"/><Relationship Id="rId147" Type="http://schemas.openxmlformats.org/officeDocument/2006/relationships/image" Target="../media/image446.png"/><Relationship Id="rId168" Type="http://schemas.openxmlformats.org/officeDocument/2006/relationships/customXml" Target="../ink/ink457.xml"/><Relationship Id="rId312" Type="http://schemas.openxmlformats.org/officeDocument/2006/relationships/customXml" Target="../ink/ink529.xml"/><Relationship Id="rId333" Type="http://schemas.openxmlformats.org/officeDocument/2006/relationships/image" Target="../media/image539.png"/><Relationship Id="rId51" Type="http://schemas.openxmlformats.org/officeDocument/2006/relationships/image" Target="../media/image398.png"/><Relationship Id="rId72" Type="http://schemas.openxmlformats.org/officeDocument/2006/relationships/customXml" Target="../ink/ink409.xml"/><Relationship Id="rId93" Type="http://schemas.openxmlformats.org/officeDocument/2006/relationships/image" Target="../media/image419.png"/><Relationship Id="rId189" Type="http://schemas.openxmlformats.org/officeDocument/2006/relationships/image" Target="../media/image467.png"/><Relationship Id="rId3" Type="http://schemas.openxmlformats.org/officeDocument/2006/relationships/image" Target="../media/image374.png"/><Relationship Id="rId214" Type="http://schemas.openxmlformats.org/officeDocument/2006/relationships/customXml" Target="../ink/ink480.xml"/><Relationship Id="rId235" Type="http://schemas.openxmlformats.org/officeDocument/2006/relationships/image" Target="../media/image490.png"/><Relationship Id="rId256" Type="http://schemas.openxmlformats.org/officeDocument/2006/relationships/customXml" Target="../ink/ink501.xml"/><Relationship Id="rId277" Type="http://schemas.openxmlformats.org/officeDocument/2006/relationships/image" Target="../media/image511.png"/><Relationship Id="rId298" Type="http://schemas.openxmlformats.org/officeDocument/2006/relationships/customXml" Target="../ink/ink522.xml"/><Relationship Id="rId116" Type="http://schemas.openxmlformats.org/officeDocument/2006/relationships/customXml" Target="../ink/ink431.xml"/><Relationship Id="rId137" Type="http://schemas.openxmlformats.org/officeDocument/2006/relationships/image" Target="../media/image441.png"/><Relationship Id="rId158" Type="http://schemas.openxmlformats.org/officeDocument/2006/relationships/customXml" Target="../ink/ink452.xml"/><Relationship Id="rId302" Type="http://schemas.openxmlformats.org/officeDocument/2006/relationships/customXml" Target="../ink/ink524.xml"/><Relationship Id="rId323" Type="http://schemas.openxmlformats.org/officeDocument/2006/relationships/image" Target="../media/image534.png"/><Relationship Id="rId20" Type="http://schemas.openxmlformats.org/officeDocument/2006/relationships/customXml" Target="../ink/ink383.xml"/><Relationship Id="rId41" Type="http://schemas.openxmlformats.org/officeDocument/2006/relationships/image" Target="../media/image393.png"/><Relationship Id="rId62" Type="http://schemas.openxmlformats.org/officeDocument/2006/relationships/customXml" Target="../ink/ink404.xml"/><Relationship Id="rId83" Type="http://schemas.openxmlformats.org/officeDocument/2006/relationships/image" Target="../media/image414.png"/><Relationship Id="rId179" Type="http://schemas.openxmlformats.org/officeDocument/2006/relationships/image" Target="../media/image462.png"/><Relationship Id="rId190" Type="http://schemas.openxmlformats.org/officeDocument/2006/relationships/customXml" Target="../ink/ink468.xml"/><Relationship Id="rId204" Type="http://schemas.openxmlformats.org/officeDocument/2006/relationships/customXml" Target="../ink/ink475.xml"/><Relationship Id="rId225" Type="http://schemas.openxmlformats.org/officeDocument/2006/relationships/image" Target="../media/image485.png"/><Relationship Id="rId246" Type="http://schemas.openxmlformats.org/officeDocument/2006/relationships/customXml" Target="../ink/ink496.xml"/><Relationship Id="rId267" Type="http://schemas.openxmlformats.org/officeDocument/2006/relationships/image" Target="../media/image506.png"/><Relationship Id="rId288" Type="http://schemas.openxmlformats.org/officeDocument/2006/relationships/customXml" Target="../ink/ink517.xml"/><Relationship Id="rId106" Type="http://schemas.openxmlformats.org/officeDocument/2006/relationships/customXml" Target="../ink/ink426.xml"/><Relationship Id="rId127" Type="http://schemas.openxmlformats.org/officeDocument/2006/relationships/image" Target="../media/image436.png"/><Relationship Id="rId313" Type="http://schemas.openxmlformats.org/officeDocument/2006/relationships/image" Target="../media/image529.png"/><Relationship Id="rId10" Type="http://schemas.openxmlformats.org/officeDocument/2006/relationships/customXml" Target="../ink/ink378.xml"/><Relationship Id="rId31" Type="http://schemas.openxmlformats.org/officeDocument/2006/relationships/image" Target="../media/image388.png"/><Relationship Id="rId52" Type="http://schemas.openxmlformats.org/officeDocument/2006/relationships/customXml" Target="../ink/ink399.xml"/><Relationship Id="rId73" Type="http://schemas.openxmlformats.org/officeDocument/2006/relationships/image" Target="../media/image409.png"/><Relationship Id="rId94" Type="http://schemas.openxmlformats.org/officeDocument/2006/relationships/customXml" Target="../ink/ink420.xml"/><Relationship Id="rId148" Type="http://schemas.openxmlformats.org/officeDocument/2006/relationships/customXml" Target="../ink/ink447.xml"/><Relationship Id="rId169" Type="http://schemas.openxmlformats.org/officeDocument/2006/relationships/image" Target="../media/image457.png"/><Relationship Id="rId4" Type="http://schemas.openxmlformats.org/officeDocument/2006/relationships/customXml" Target="../ink/ink375.xml"/><Relationship Id="rId180" Type="http://schemas.openxmlformats.org/officeDocument/2006/relationships/customXml" Target="../ink/ink463.xml"/><Relationship Id="rId215" Type="http://schemas.openxmlformats.org/officeDocument/2006/relationships/image" Target="../media/image480.png"/><Relationship Id="rId236" Type="http://schemas.openxmlformats.org/officeDocument/2006/relationships/customXml" Target="../ink/ink491.xml"/><Relationship Id="rId257" Type="http://schemas.openxmlformats.org/officeDocument/2006/relationships/image" Target="../media/image501.png"/><Relationship Id="rId278" Type="http://schemas.openxmlformats.org/officeDocument/2006/relationships/customXml" Target="../ink/ink512.xml"/><Relationship Id="rId303" Type="http://schemas.openxmlformats.org/officeDocument/2006/relationships/image" Target="../media/image524.png"/><Relationship Id="rId42" Type="http://schemas.openxmlformats.org/officeDocument/2006/relationships/customXml" Target="../ink/ink394.xml"/><Relationship Id="rId84" Type="http://schemas.openxmlformats.org/officeDocument/2006/relationships/customXml" Target="../ink/ink415.xml"/><Relationship Id="rId138" Type="http://schemas.openxmlformats.org/officeDocument/2006/relationships/customXml" Target="../ink/ink442.xml"/><Relationship Id="rId191" Type="http://schemas.openxmlformats.org/officeDocument/2006/relationships/image" Target="../media/image468.png"/><Relationship Id="rId205" Type="http://schemas.openxmlformats.org/officeDocument/2006/relationships/image" Target="../media/image475.png"/><Relationship Id="rId247" Type="http://schemas.openxmlformats.org/officeDocument/2006/relationships/image" Target="../media/image496.png"/><Relationship Id="rId107" Type="http://schemas.openxmlformats.org/officeDocument/2006/relationships/image" Target="../media/image426.png"/><Relationship Id="rId289" Type="http://schemas.openxmlformats.org/officeDocument/2006/relationships/image" Target="../media/image517.png"/><Relationship Id="rId11" Type="http://schemas.openxmlformats.org/officeDocument/2006/relationships/image" Target="../media/image378.png"/><Relationship Id="rId53" Type="http://schemas.openxmlformats.org/officeDocument/2006/relationships/image" Target="../media/image399.png"/><Relationship Id="rId149" Type="http://schemas.openxmlformats.org/officeDocument/2006/relationships/image" Target="../media/image447.png"/><Relationship Id="rId314" Type="http://schemas.openxmlformats.org/officeDocument/2006/relationships/customXml" Target="../ink/ink530.xml"/><Relationship Id="rId95" Type="http://schemas.openxmlformats.org/officeDocument/2006/relationships/image" Target="../media/image420.png"/><Relationship Id="rId160" Type="http://schemas.openxmlformats.org/officeDocument/2006/relationships/customXml" Target="../ink/ink453.xml"/><Relationship Id="rId216" Type="http://schemas.openxmlformats.org/officeDocument/2006/relationships/customXml" Target="../ink/ink481.xml"/><Relationship Id="rId258" Type="http://schemas.openxmlformats.org/officeDocument/2006/relationships/customXml" Target="../ink/ink502.xml"/><Relationship Id="rId22" Type="http://schemas.openxmlformats.org/officeDocument/2006/relationships/customXml" Target="../ink/ink384.xml"/><Relationship Id="rId64" Type="http://schemas.openxmlformats.org/officeDocument/2006/relationships/customXml" Target="../ink/ink405.xml"/><Relationship Id="rId118" Type="http://schemas.openxmlformats.org/officeDocument/2006/relationships/customXml" Target="../ink/ink432.xml"/><Relationship Id="rId325" Type="http://schemas.openxmlformats.org/officeDocument/2006/relationships/image" Target="../media/image535.png"/><Relationship Id="rId171" Type="http://schemas.openxmlformats.org/officeDocument/2006/relationships/image" Target="../media/image458.png"/><Relationship Id="rId227" Type="http://schemas.openxmlformats.org/officeDocument/2006/relationships/image" Target="../media/image486.png"/><Relationship Id="rId269" Type="http://schemas.openxmlformats.org/officeDocument/2006/relationships/image" Target="../media/image507.png"/><Relationship Id="rId33" Type="http://schemas.openxmlformats.org/officeDocument/2006/relationships/image" Target="../media/image389.png"/><Relationship Id="rId129" Type="http://schemas.openxmlformats.org/officeDocument/2006/relationships/image" Target="../media/image437.png"/><Relationship Id="rId280" Type="http://schemas.openxmlformats.org/officeDocument/2006/relationships/customXml" Target="../ink/ink513.xml"/><Relationship Id="rId75" Type="http://schemas.openxmlformats.org/officeDocument/2006/relationships/image" Target="../media/image410.png"/><Relationship Id="rId140" Type="http://schemas.openxmlformats.org/officeDocument/2006/relationships/customXml" Target="../ink/ink443.xml"/><Relationship Id="rId182" Type="http://schemas.openxmlformats.org/officeDocument/2006/relationships/customXml" Target="../ink/ink464.xml"/><Relationship Id="rId6" Type="http://schemas.openxmlformats.org/officeDocument/2006/relationships/customXml" Target="../ink/ink376.xml"/><Relationship Id="rId238" Type="http://schemas.openxmlformats.org/officeDocument/2006/relationships/customXml" Target="../ink/ink492.xml"/><Relationship Id="rId291" Type="http://schemas.openxmlformats.org/officeDocument/2006/relationships/image" Target="../media/image518.png"/><Relationship Id="rId305" Type="http://schemas.openxmlformats.org/officeDocument/2006/relationships/image" Target="../media/image525.png"/><Relationship Id="rId44" Type="http://schemas.openxmlformats.org/officeDocument/2006/relationships/customXml" Target="../ink/ink395.xml"/><Relationship Id="rId86" Type="http://schemas.openxmlformats.org/officeDocument/2006/relationships/customXml" Target="../ink/ink416.xml"/><Relationship Id="rId151" Type="http://schemas.openxmlformats.org/officeDocument/2006/relationships/image" Target="../media/image448.png"/><Relationship Id="rId193" Type="http://schemas.openxmlformats.org/officeDocument/2006/relationships/image" Target="../media/image469.png"/><Relationship Id="rId207" Type="http://schemas.openxmlformats.org/officeDocument/2006/relationships/image" Target="../media/image476.png"/><Relationship Id="rId249" Type="http://schemas.openxmlformats.org/officeDocument/2006/relationships/image" Target="../media/image497.png"/><Relationship Id="rId13" Type="http://schemas.openxmlformats.org/officeDocument/2006/relationships/image" Target="../media/image379.png"/><Relationship Id="rId109" Type="http://schemas.openxmlformats.org/officeDocument/2006/relationships/image" Target="../media/image427.png"/><Relationship Id="rId260" Type="http://schemas.openxmlformats.org/officeDocument/2006/relationships/customXml" Target="../ink/ink503.xml"/><Relationship Id="rId316" Type="http://schemas.openxmlformats.org/officeDocument/2006/relationships/customXml" Target="../ink/ink531.xml"/><Relationship Id="rId55" Type="http://schemas.openxmlformats.org/officeDocument/2006/relationships/image" Target="../media/image400.png"/><Relationship Id="rId97" Type="http://schemas.openxmlformats.org/officeDocument/2006/relationships/image" Target="../media/image421.png"/><Relationship Id="rId120" Type="http://schemas.openxmlformats.org/officeDocument/2006/relationships/customXml" Target="../ink/ink433.xml"/><Relationship Id="rId162" Type="http://schemas.openxmlformats.org/officeDocument/2006/relationships/customXml" Target="../ink/ink454.xml"/><Relationship Id="rId218" Type="http://schemas.openxmlformats.org/officeDocument/2006/relationships/customXml" Target="../ink/ink482.xml"/><Relationship Id="rId271" Type="http://schemas.openxmlformats.org/officeDocument/2006/relationships/image" Target="../media/image50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37493"/>
            <a:ext cx="10157711" cy="1450774"/>
          </a:xfrm>
        </p:spPr>
        <p:txBody>
          <a:bodyPr/>
          <a:lstStyle/>
          <a:p>
            <a:r>
              <a:rPr lang="en-US" dirty="0"/>
              <a:t> Method of Undetermined Coefficients(Superposition Approach)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84FA23-834C-4783-ACAC-34D41F15D04C}"/>
              </a:ext>
            </a:extLst>
          </p:cNvPr>
          <p:cNvSpPr txBox="1"/>
          <p:nvPr/>
        </p:nvSpPr>
        <p:spPr>
          <a:xfrm>
            <a:off x="220133" y="186267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…Continued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2289426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F58293D4-2554-455B-827C-A4993ED679C6}"/>
                  </a:ext>
                </a:extLst>
              </p14:cNvPr>
              <p14:cNvContentPartPr/>
              <p14:nvPr/>
            </p14:nvContentPartPr>
            <p14:xfrm>
              <a:off x="4020320" y="1020120"/>
              <a:ext cx="363960" cy="27432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F58293D4-2554-455B-827C-A4993ED679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1320" y="1011480"/>
                <a:ext cx="38160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A0BA748-7BA9-4072-A973-28862852E8D8}"/>
                  </a:ext>
                </a:extLst>
              </p14:cNvPr>
              <p14:cNvContentPartPr/>
              <p14:nvPr/>
            </p14:nvContentPartPr>
            <p14:xfrm>
              <a:off x="185600" y="185280"/>
              <a:ext cx="28440" cy="320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0BA748-7BA9-4072-A973-28862852E8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960" y="176640"/>
                <a:ext cx="4608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B449470-1DC2-465E-804D-71D80101FDBF}"/>
                  </a:ext>
                </a:extLst>
              </p14:cNvPr>
              <p14:cNvContentPartPr/>
              <p14:nvPr/>
            </p14:nvContentPartPr>
            <p14:xfrm>
              <a:off x="169400" y="119400"/>
              <a:ext cx="242280" cy="270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B449470-1DC2-465E-804D-71D80101FD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0400" y="110400"/>
                <a:ext cx="2599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1AE95D-FA39-4FD1-967E-72AEF89091F2}"/>
                  </a:ext>
                </a:extLst>
              </p14:cNvPr>
              <p14:cNvContentPartPr/>
              <p14:nvPr/>
            </p14:nvContentPartPr>
            <p14:xfrm>
              <a:off x="504560" y="246480"/>
              <a:ext cx="206280" cy="20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1AE95D-FA39-4FD1-967E-72AEF89091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5920" y="237840"/>
                <a:ext cx="22392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96D7BEF-379B-4606-A685-897D0D51B548}"/>
                  </a:ext>
                </a:extLst>
              </p14:cNvPr>
              <p14:cNvContentPartPr/>
              <p14:nvPr/>
            </p14:nvContentPartPr>
            <p14:xfrm>
              <a:off x="846200" y="122640"/>
              <a:ext cx="192600" cy="300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96D7BEF-379B-4606-A685-897D0D51B5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7200" y="113640"/>
                <a:ext cx="21024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F16315E-5D9E-464F-B5CA-107CD08078DB}"/>
                  </a:ext>
                </a:extLst>
              </p14:cNvPr>
              <p14:cNvContentPartPr/>
              <p14:nvPr/>
            </p14:nvContentPartPr>
            <p14:xfrm>
              <a:off x="870680" y="231360"/>
              <a:ext cx="50400" cy="22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F16315E-5D9E-464F-B5CA-107CD08078D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2040" y="222720"/>
                <a:ext cx="680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B7A1EA4-FF86-4915-9404-65FA09B14A88}"/>
                  </a:ext>
                </a:extLst>
              </p14:cNvPr>
              <p14:cNvContentPartPr/>
              <p14:nvPr/>
            </p14:nvContentPartPr>
            <p14:xfrm>
              <a:off x="1455680" y="253320"/>
              <a:ext cx="224640" cy="396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B7A1EA4-FF86-4915-9404-65FA09B14A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47040" y="244680"/>
                <a:ext cx="24228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11D5B35-247D-4C7F-A214-6D67E593AC14}"/>
                  </a:ext>
                </a:extLst>
              </p14:cNvPr>
              <p14:cNvContentPartPr/>
              <p14:nvPr/>
            </p14:nvContentPartPr>
            <p14:xfrm>
              <a:off x="1811000" y="455280"/>
              <a:ext cx="135720" cy="315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11D5B35-247D-4C7F-A214-6D67E593AC1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02360" y="446280"/>
                <a:ext cx="15336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DD51DFB-6EE7-4247-BCFF-BF35E44F8E0E}"/>
                  </a:ext>
                </a:extLst>
              </p14:cNvPr>
              <p14:cNvContentPartPr/>
              <p14:nvPr/>
            </p14:nvContentPartPr>
            <p14:xfrm>
              <a:off x="1814240" y="67200"/>
              <a:ext cx="65160" cy="133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DD51DFB-6EE7-4247-BCFF-BF35E44F8E0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05600" y="58200"/>
                <a:ext cx="8280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D3C600C-CAA7-4ABC-BFEA-1628092A6E56}"/>
                  </a:ext>
                </a:extLst>
              </p14:cNvPr>
              <p14:cNvContentPartPr/>
              <p14:nvPr/>
            </p14:nvContentPartPr>
            <p14:xfrm>
              <a:off x="1932320" y="110760"/>
              <a:ext cx="73440" cy="105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D3C600C-CAA7-4ABC-BFEA-1628092A6E5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23680" y="102120"/>
                <a:ext cx="910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50EF8FD-F0D4-4CE4-8221-67CF11B2797A}"/>
                  </a:ext>
                </a:extLst>
              </p14:cNvPr>
              <p14:cNvContentPartPr/>
              <p14:nvPr/>
            </p14:nvContentPartPr>
            <p14:xfrm>
              <a:off x="2303480" y="575160"/>
              <a:ext cx="101520" cy="152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50EF8FD-F0D4-4CE4-8221-67CF11B2797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94480" y="566160"/>
                <a:ext cx="11916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321FFA5-9E22-42D4-8765-D8170A7B709A}"/>
                  </a:ext>
                </a:extLst>
              </p14:cNvPr>
              <p14:cNvContentPartPr/>
              <p14:nvPr/>
            </p14:nvContentPartPr>
            <p14:xfrm>
              <a:off x="2558360" y="273840"/>
              <a:ext cx="201600" cy="322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321FFA5-9E22-42D4-8765-D8170A7B709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49720" y="264840"/>
                <a:ext cx="21924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8C01FE5-0B58-408C-8452-30A140585477}"/>
                  </a:ext>
                </a:extLst>
              </p14:cNvPr>
              <p14:cNvContentPartPr/>
              <p14:nvPr/>
            </p14:nvContentPartPr>
            <p14:xfrm>
              <a:off x="2972000" y="432960"/>
              <a:ext cx="106200" cy="328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8C01FE5-0B58-408C-8452-30A14058547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63000" y="423960"/>
                <a:ext cx="12384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AAD1E5A-CAA4-45F2-95C8-23D0F320E27D}"/>
                  </a:ext>
                </a:extLst>
              </p14:cNvPr>
              <p14:cNvContentPartPr/>
              <p14:nvPr/>
            </p14:nvContentPartPr>
            <p14:xfrm>
              <a:off x="2982440" y="83760"/>
              <a:ext cx="65520" cy="164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AAD1E5A-CAA4-45F2-95C8-23D0F320E27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73800" y="75120"/>
                <a:ext cx="8316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C77C53A-DE4E-4892-A1D9-DAD18BAD85F6}"/>
                  </a:ext>
                </a:extLst>
              </p14:cNvPr>
              <p14:cNvContentPartPr/>
              <p14:nvPr/>
            </p14:nvContentPartPr>
            <p14:xfrm>
              <a:off x="3734840" y="341160"/>
              <a:ext cx="160920" cy="1026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C77C53A-DE4E-4892-A1D9-DAD18BAD85F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26200" y="332160"/>
                <a:ext cx="17856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A4F42B6-D732-48A1-8B16-5848BB3E52F4}"/>
                  </a:ext>
                </a:extLst>
              </p14:cNvPr>
              <p14:cNvContentPartPr/>
              <p14:nvPr/>
            </p14:nvContentPartPr>
            <p14:xfrm>
              <a:off x="3995840" y="347280"/>
              <a:ext cx="190440" cy="85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A4F42B6-D732-48A1-8B16-5848BB3E52F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86840" y="338640"/>
                <a:ext cx="20808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1839F2A-3A99-414C-9C7F-434326A130B6}"/>
                  </a:ext>
                </a:extLst>
              </p14:cNvPr>
              <p14:cNvContentPartPr/>
              <p14:nvPr/>
            </p14:nvContentPartPr>
            <p14:xfrm>
              <a:off x="4332800" y="173760"/>
              <a:ext cx="201600" cy="291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1839F2A-3A99-414C-9C7F-434326A130B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324160" y="164760"/>
                <a:ext cx="2192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E1FD9D9-4AC2-4A2D-9E5B-AF8279AE0863}"/>
                  </a:ext>
                </a:extLst>
              </p14:cNvPr>
              <p14:cNvContentPartPr/>
              <p14:nvPr/>
            </p14:nvContentPartPr>
            <p14:xfrm>
              <a:off x="4975040" y="280320"/>
              <a:ext cx="200520" cy="288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E1FD9D9-4AC2-4A2D-9E5B-AF8279AE086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966040" y="271320"/>
                <a:ext cx="21816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69C721B-4C30-49F6-938D-912008135766}"/>
                  </a:ext>
                </a:extLst>
              </p14:cNvPr>
              <p14:cNvContentPartPr/>
              <p14:nvPr/>
            </p14:nvContentPartPr>
            <p14:xfrm>
              <a:off x="5249000" y="405600"/>
              <a:ext cx="142560" cy="3034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69C721B-4C30-49F6-938D-91200813576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240000" y="396960"/>
                <a:ext cx="16020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41530B4-F39B-4EC2-9BC5-53973B506114}"/>
                  </a:ext>
                </a:extLst>
              </p14:cNvPr>
              <p14:cNvContentPartPr/>
              <p14:nvPr/>
            </p14:nvContentPartPr>
            <p14:xfrm>
              <a:off x="5823920" y="374640"/>
              <a:ext cx="18000" cy="1656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41530B4-F39B-4EC2-9BC5-53973B50611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815280" y="365640"/>
                <a:ext cx="356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EC87B8D-B3CC-4D63-8CB3-A98BF8F86828}"/>
                  </a:ext>
                </a:extLst>
              </p14:cNvPr>
              <p14:cNvContentPartPr/>
              <p14:nvPr/>
            </p14:nvContentPartPr>
            <p14:xfrm>
              <a:off x="5826080" y="309120"/>
              <a:ext cx="15480" cy="460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EC87B8D-B3CC-4D63-8CB3-A98BF8F8682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17440" y="300480"/>
                <a:ext cx="3312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7E0AC44-CC74-40E2-94FA-F03DB221F3B0}"/>
                  </a:ext>
                </a:extLst>
              </p14:cNvPr>
              <p14:cNvContentPartPr/>
              <p14:nvPr/>
            </p14:nvContentPartPr>
            <p14:xfrm>
              <a:off x="5949920" y="424320"/>
              <a:ext cx="147240" cy="1249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7E0AC44-CC74-40E2-94FA-F03DB221F3B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941280" y="415320"/>
                <a:ext cx="16488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AB20627-14F9-4B10-B5EE-9F7A560C5E99}"/>
                  </a:ext>
                </a:extLst>
              </p14:cNvPr>
              <p14:cNvContentPartPr/>
              <p14:nvPr/>
            </p14:nvContentPartPr>
            <p14:xfrm>
              <a:off x="6152960" y="303360"/>
              <a:ext cx="15120" cy="238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AB20627-14F9-4B10-B5EE-9F7A560C5E9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143960" y="294720"/>
                <a:ext cx="3276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E6B5028-F142-4D23-A1D7-74F6A44F66FB}"/>
                  </a:ext>
                </a:extLst>
              </p14:cNvPr>
              <p14:cNvContentPartPr/>
              <p14:nvPr/>
            </p14:nvContentPartPr>
            <p14:xfrm>
              <a:off x="6163760" y="396960"/>
              <a:ext cx="249120" cy="1238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E6B5028-F142-4D23-A1D7-74F6A44F66F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154760" y="387960"/>
                <a:ext cx="26676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AD5FFA1-F83C-4F4A-8062-E1472CAD0155}"/>
                  </a:ext>
                </a:extLst>
              </p14:cNvPr>
              <p14:cNvContentPartPr/>
              <p14:nvPr/>
            </p14:nvContentPartPr>
            <p14:xfrm>
              <a:off x="6852440" y="334680"/>
              <a:ext cx="152280" cy="1807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AD5FFA1-F83C-4F4A-8062-E1472CAD015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843800" y="326040"/>
                <a:ext cx="16992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3C31EB0-12D0-4437-AC87-A1F7B0F0991C}"/>
                  </a:ext>
                </a:extLst>
              </p14:cNvPr>
              <p14:cNvContentPartPr/>
              <p14:nvPr/>
            </p14:nvContentPartPr>
            <p14:xfrm>
              <a:off x="6861440" y="201120"/>
              <a:ext cx="140400" cy="1879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3C31EB0-12D0-4437-AC87-A1F7B0F0991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852440" y="192480"/>
                <a:ext cx="15804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D2B289B-5083-4161-AC56-BBBDCA566096}"/>
                  </a:ext>
                </a:extLst>
              </p14:cNvPr>
              <p14:cNvContentPartPr/>
              <p14:nvPr/>
            </p14:nvContentPartPr>
            <p14:xfrm>
              <a:off x="7049360" y="321000"/>
              <a:ext cx="167760" cy="2656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D2B289B-5083-4161-AC56-BBBDCA56609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040360" y="312000"/>
                <a:ext cx="18540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F6D8989-B80D-43A9-B741-A6BEE6533933}"/>
                  </a:ext>
                </a:extLst>
              </p14:cNvPr>
              <p14:cNvContentPartPr/>
              <p14:nvPr/>
            </p14:nvContentPartPr>
            <p14:xfrm>
              <a:off x="7416560" y="507840"/>
              <a:ext cx="360" cy="324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F6D8989-B80D-43A9-B741-A6BEE653393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407920" y="498840"/>
                <a:ext cx="180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12982BA-820A-4234-BA1F-7A020A65E4CB}"/>
                  </a:ext>
                </a:extLst>
              </p14:cNvPr>
              <p14:cNvContentPartPr/>
              <p14:nvPr/>
            </p14:nvContentPartPr>
            <p14:xfrm>
              <a:off x="7721480" y="377520"/>
              <a:ext cx="54360" cy="1674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12982BA-820A-4234-BA1F-7A020A65E4C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712840" y="368520"/>
                <a:ext cx="7200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9CDAAEC-D69D-4F5A-A1BE-28F39902C727}"/>
                  </a:ext>
                </a:extLst>
              </p14:cNvPr>
              <p14:cNvContentPartPr/>
              <p14:nvPr/>
            </p14:nvContentPartPr>
            <p14:xfrm>
              <a:off x="7580000" y="220920"/>
              <a:ext cx="403920" cy="464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9CDAAEC-D69D-4F5A-A1BE-28F39902C72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571000" y="211920"/>
                <a:ext cx="42156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68846CF-C4DF-441F-ABC6-6C21D9F1312D}"/>
                  </a:ext>
                </a:extLst>
              </p14:cNvPr>
              <p14:cNvContentPartPr/>
              <p14:nvPr/>
            </p14:nvContentPartPr>
            <p14:xfrm>
              <a:off x="8161400" y="338280"/>
              <a:ext cx="13680" cy="532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68846CF-C4DF-441F-ABC6-6C21D9F1312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52760" y="329280"/>
                <a:ext cx="3132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BDC72D6-1B1B-4B66-AD8E-9B49704AFF26}"/>
                  </a:ext>
                </a:extLst>
              </p14:cNvPr>
              <p14:cNvContentPartPr/>
              <p14:nvPr/>
            </p14:nvContentPartPr>
            <p14:xfrm>
              <a:off x="8189120" y="541320"/>
              <a:ext cx="7200" cy="525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BDC72D6-1B1B-4B66-AD8E-9B49704AFF2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180120" y="532680"/>
                <a:ext cx="2484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F8FEDCD-680F-45B8-86CA-ABBA54EE6517}"/>
                  </a:ext>
                </a:extLst>
              </p14:cNvPr>
              <p14:cNvContentPartPr/>
              <p14:nvPr/>
            </p14:nvContentPartPr>
            <p14:xfrm>
              <a:off x="1405280" y="1465440"/>
              <a:ext cx="218160" cy="241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F8FEDCD-680F-45B8-86CA-ABBA54EE651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396640" y="1456800"/>
                <a:ext cx="2358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C7B4078-D342-4031-AE5D-81F3BE89802A}"/>
                  </a:ext>
                </a:extLst>
              </p14:cNvPr>
              <p14:cNvContentPartPr/>
              <p14:nvPr/>
            </p14:nvContentPartPr>
            <p14:xfrm>
              <a:off x="1553240" y="1424760"/>
              <a:ext cx="35640" cy="234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C7B4078-D342-4031-AE5D-81F3BE89802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544600" y="1416120"/>
                <a:ext cx="532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EB11B97-4BAB-43B1-8D2B-6225A534B213}"/>
                  </a:ext>
                </a:extLst>
              </p14:cNvPr>
              <p14:cNvContentPartPr/>
              <p14:nvPr/>
            </p14:nvContentPartPr>
            <p14:xfrm>
              <a:off x="534440" y="2268600"/>
              <a:ext cx="143280" cy="2833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EB11B97-4BAB-43B1-8D2B-6225A534B21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25800" y="2259960"/>
                <a:ext cx="16092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B9B8F65-D09C-4FAA-A673-67C261ECE012}"/>
                  </a:ext>
                </a:extLst>
              </p14:cNvPr>
              <p14:cNvContentPartPr/>
              <p14:nvPr/>
            </p14:nvContentPartPr>
            <p14:xfrm>
              <a:off x="517160" y="2389920"/>
              <a:ext cx="128160" cy="1983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B9B8F65-D09C-4FAA-A673-67C261ECE01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08160" y="2380920"/>
                <a:ext cx="145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D1489461-AD38-4955-91F2-13B11B93990A}"/>
                  </a:ext>
                </a:extLst>
              </p14:cNvPr>
              <p14:cNvContentPartPr/>
              <p14:nvPr/>
            </p14:nvContentPartPr>
            <p14:xfrm>
              <a:off x="761240" y="2320440"/>
              <a:ext cx="304560" cy="3121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D1489461-AD38-4955-91F2-13B11B93990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52600" y="2311800"/>
                <a:ext cx="32220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A9C491B-F2D4-4AB8-9633-2EEB1672889E}"/>
                  </a:ext>
                </a:extLst>
              </p14:cNvPr>
              <p14:cNvContentPartPr/>
              <p14:nvPr/>
            </p14:nvContentPartPr>
            <p14:xfrm>
              <a:off x="4198880" y="1931280"/>
              <a:ext cx="306000" cy="7542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A9C491B-F2D4-4AB8-9633-2EEB1672889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190240" y="1922280"/>
                <a:ext cx="323640" cy="7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27CDFF3C-90BC-4128-9ECB-7F46E85258DB}"/>
                  </a:ext>
                </a:extLst>
              </p14:cNvPr>
              <p14:cNvContentPartPr/>
              <p14:nvPr/>
            </p14:nvContentPartPr>
            <p14:xfrm>
              <a:off x="4729160" y="2190120"/>
              <a:ext cx="307080" cy="2962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27CDFF3C-90BC-4128-9ECB-7F46E85258D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720160" y="2181480"/>
                <a:ext cx="32472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866DC75-6D7D-4A6A-BB71-9F9D6E47062B}"/>
                  </a:ext>
                </a:extLst>
              </p14:cNvPr>
              <p14:cNvContentPartPr/>
              <p14:nvPr/>
            </p14:nvContentPartPr>
            <p14:xfrm>
              <a:off x="4924640" y="1905720"/>
              <a:ext cx="304560" cy="2134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866DC75-6D7D-4A6A-BB71-9F9D6E47062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916000" y="1896720"/>
                <a:ext cx="32220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87F22A1A-5AAA-4AE9-8E43-0C9D388FEBE3}"/>
                  </a:ext>
                </a:extLst>
              </p14:cNvPr>
              <p14:cNvContentPartPr/>
              <p14:nvPr/>
            </p14:nvContentPartPr>
            <p14:xfrm>
              <a:off x="5486240" y="2335920"/>
              <a:ext cx="178560" cy="514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87F22A1A-5AAA-4AE9-8E43-0C9D388FEBE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477600" y="2327280"/>
                <a:ext cx="19620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8EAF47E8-F467-401E-A4C0-38B2DAB3215D}"/>
                  </a:ext>
                </a:extLst>
              </p14:cNvPr>
              <p14:cNvContentPartPr/>
              <p14:nvPr/>
            </p14:nvContentPartPr>
            <p14:xfrm>
              <a:off x="8298920" y="2130000"/>
              <a:ext cx="227160" cy="3074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8EAF47E8-F467-401E-A4C0-38B2DAB3215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290280" y="2121360"/>
                <a:ext cx="24480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6EA1BBA9-AB94-48E2-8348-4637F95461A4}"/>
                  </a:ext>
                </a:extLst>
              </p14:cNvPr>
              <p14:cNvContentPartPr/>
              <p14:nvPr/>
            </p14:nvContentPartPr>
            <p14:xfrm>
              <a:off x="8674760" y="2067000"/>
              <a:ext cx="266040" cy="3542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6EA1BBA9-AB94-48E2-8348-4637F95461A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666120" y="2058360"/>
                <a:ext cx="28368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F1B2F821-983A-4ADF-A3ED-8C1C187A476B}"/>
                  </a:ext>
                </a:extLst>
              </p14:cNvPr>
              <p14:cNvContentPartPr/>
              <p14:nvPr/>
            </p14:nvContentPartPr>
            <p14:xfrm>
              <a:off x="8768360" y="2233320"/>
              <a:ext cx="218520" cy="864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F1B2F821-983A-4ADF-A3ED-8C1C187A476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759360" y="2224320"/>
                <a:ext cx="23616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DDF22F62-DABE-411C-8D05-E964CAD19A2C}"/>
                  </a:ext>
                </a:extLst>
              </p14:cNvPr>
              <p14:cNvContentPartPr/>
              <p14:nvPr/>
            </p14:nvContentPartPr>
            <p14:xfrm>
              <a:off x="9160760" y="2190480"/>
              <a:ext cx="167400" cy="1080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DDF22F62-DABE-411C-8D05-E964CAD19A2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151760" y="2181480"/>
                <a:ext cx="1850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F9BCC324-26AF-4F6E-904B-CBB9CB63BB63}"/>
                  </a:ext>
                </a:extLst>
              </p14:cNvPr>
              <p14:cNvContentPartPr/>
              <p14:nvPr/>
            </p14:nvContentPartPr>
            <p14:xfrm>
              <a:off x="9230240" y="2082120"/>
              <a:ext cx="38880" cy="3499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F9BCC324-26AF-4F6E-904B-CBB9CB63BB6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221600" y="2073480"/>
                <a:ext cx="5652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122F4234-E790-4654-B893-05328F005E52}"/>
                  </a:ext>
                </a:extLst>
              </p14:cNvPr>
              <p14:cNvContentPartPr/>
              <p14:nvPr/>
            </p14:nvContentPartPr>
            <p14:xfrm>
              <a:off x="9482240" y="2031000"/>
              <a:ext cx="257040" cy="3560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122F4234-E790-4654-B893-05328F005E5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473600" y="2022000"/>
                <a:ext cx="27468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D958CD98-6424-45AB-98DE-80C17FD67B1C}"/>
                  </a:ext>
                </a:extLst>
              </p14:cNvPr>
              <p14:cNvContentPartPr/>
              <p14:nvPr/>
            </p14:nvContentPartPr>
            <p14:xfrm>
              <a:off x="9787160" y="2047200"/>
              <a:ext cx="239040" cy="5292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D958CD98-6424-45AB-98DE-80C17FD67B1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778160" y="2038560"/>
                <a:ext cx="25668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B73B1724-B885-4CE4-A071-EC4E3AD8AC36}"/>
                  </a:ext>
                </a:extLst>
              </p14:cNvPr>
              <p14:cNvContentPartPr/>
              <p14:nvPr/>
            </p14:nvContentPartPr>
            <p14:xfrm>
              <a:off x="8094440" y="2204880"/>
              <a:ext cx="323280" cy="51408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B73B1724-B885-4CE4-A071-EC4E3AD8AC3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085440" y="2196240"/>
                <a:ext cx="340920" cy="5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63B35216-D19C-4885-A23B-4BF2BAA4F6AB}"/>
                  </a:ext>
                </a:extLst>
              </p14:cNvPr>
              <p14:cNvContentPartPr/>
              <p14:nvPr/>
            </p14:nvContentPartPr>
            <p14:xfrm>
              <a:off x="10160120" y="2061600"/>
              <a:ext cx="487800" cy="3103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63B35216-D19C-4885-A23B-4BF2BAA4F6A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151120" y="2052600"/>
                <a:ext cx="50544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F44FF5AF-74A3-4B80-9D04-1855E6B9FFD1}"/>
                  </a:ext>
                </a:extLst>
              </p14:cNvPr>
              <p14:cNvContentPartPr/>
              <p14:nvPr/>
            </p14:nvContentPartPr>
            <p14:xfrm>
              <a:off x="10464680" y="1748040"/>
              <a:ext cx="142200" cy="26244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F44FF5AF-74A3-4B80-9D04-1855E6B9FFD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456040" y="1739400"/>
                <a:ext cx="15984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D2B923E4-4247-4FCA-AA2F-91EBB3E90EE9}"/>
                  </a:ext>
                </a:extLst>
              </p14:cNvPr>
              <p14:cNvContentPartPr/>
              <p14:nvPr/>
            </p14:nvContentPartPr>
            <p14:xfrm>
              <a:off x="673400" y="3639840"/>
              <a:ext cx="189000" cy="6840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D2B923E4-4247-4FCA-AA2F-91EBB3E90EE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64400" y="3630840"/>
                <a:ext cx="20664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848B710-AC43-4141-86B5-2D07371DD99B}"/>
                  </a:ext>
                </a:extLst>
              </p14:cNvPr>
              <p14:cNvContentPartPr/>
              <p14:nvPr/>
            </p14:nvContentPartPr>
            <p14:xfrm>
              <a:off x="795800" y="3569280"/>
              <a:ext cx="51480" cy="36504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848B710-AC43-4141-86B5-2D07371DD99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86800" y="3560640"/>
                <a:ext cx="6912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598B9E59-2168-4DB3-B1F0-8498AAAA5BB8}"/>
                  </a:ext>
                </a:extLst>
              </p14:cNvPr>
              <p14:cNvContentPartPr/>
              <p14:nvPr/>
            </p14:nvContentPartPr>
            <p14:xfrm>
              <a:off x="1354520" y="3395760"/>
              <a:ext cx="201960" cy="4680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598B9E59-2168-4DB3-B1F0-8498AAAA5BB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345520" y="3387120"/>
                <a:ext cx="21960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9BDF8CAA-2842-4AC0-AC60-0918B4FFF479}"/>
                  </a:ext>
                </a:extLst>
              </p14:cNvPr>
              <p14:cNvContentPartPr/>
              <p14:nvPr/>
            </p14:nvContentPartPr>
            <p14:xfrm>
              <a:off x="1649360" y="3425280"/>
              <a:ext cx="279720" cy="31824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9BDF8CAA-2842-4AC0-AC60-0918B4FFF47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640360" y="3416640"/>
                <a:ext cx="29736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99C8CEF7-10A6-430D-BA09-862066F21C9A}"/>
                  </a:ext>
                </a:extLst>
              </p14:cNvPr>
              <p14:cNvContentPartPr/>
              <p14:nvPr/>
            </p14:nvContentPartPr>
            <p14:xfrm>
              <a:off x="2132120" y="3456600"/>
              <a:ext cx="35280" cy="2160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99C8CEF7-10A6-430D-BA09-862066F21C9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123120" y="3447960"/>
                <a:ext cx="5292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687ABD32-668F-4308-BEAA-B202F81AB281}"/>
                  </a:ext>
                </a:extLst>
              </p14:cNvPr>
              <p14:cNvContentPartPr/>
              <p14:nvPr/>
            </p14:nvContentPartPr>
            <p14:xfrm>
              <a:off x="2169920" y="3334200"/>
              <a:ext cx="238680" cy="4381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687ABD32-668F-4308-BEAA-B202F81AB28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161280" y="3325560"/>
                <a:ext cx="25632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DB7D714-CCD7-4A8F-B868-BD88DFA1493B}"/>
                  </a:ext>
                </a:extLst>
              </p14:cNvPr>
              <p14:cNvContentPartPr/>
              <p14:nvPr/>
            </p14:nvContentPartPr>
            <p14:xfrm>
              <a:off x="2573480" y="3521040"/>
              <a:ext cx="321840" cy="352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DB7D714-CCD7-4A8F-B868-BD88DFA1493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564480" y="3512040"/>
                <a:ext cx="3394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9A46B50E-4C6A-4D57-A93E-B7CA8741644E}"/>
                  </a:ext>
                </a:extLst>
              </p14:cNvPr>
              <p14:cNvContentPartPr/>
              <p14:nvPr/>
            </p14:nvContentPartPr>
            <p14:xfrm>
              <a:off x="2785880" y="3454080"/>
              <a:ext cx="14760" cy="2466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9A46B50E-4C6A-4D57-A93E-B7CA8741644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777240" y="3445440"/>
                <a:ext cx="3240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01875295-5E2B-4B1C-9FC0-8113F7B3B763}"/>
                  </a:ext>
                </a:extLst>
              </p14:cNvPr>
              <p14:cNvContentPartPr/>
              <p14:nvPr/>
            </p14:nvContentPartPr>
            <p14:xfrm>
              <a:off x="4824560" y="3446880"/>
              <a:ext cx="186840" cy="4140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01875295-5E2B-4B1C-9FC0-8113F7B3B76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815920" y="3437880"/>
                <a:ext cx="20448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689D1BCD-32B7-4A76-95EC-7CD5EC7EB160}"/>
                  </a:ext>
                </a:extLst>
              </p14:cNvPr>
              <p14:cNvContentPartPr/>
              <p14:nvPr/>
            </p14:nvContentPartPr>
            <p14:xfrm>
              <a:off x="4910240" y="3399360"/>
              <a:ext cx="70200" cy="25812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689D1BCD-32B7-4A76-95EC-7CD5EC7EB16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901600" y="3390360"/>
                <a:ext cx="8784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E5C53761-3662-4739-8824-A0D13F0FB3CD}"/>
                  </a:ext>
                </a:extLst>
              </p14:cNvPr>
              <p14:cNvContentPartPr/>
              <p14:nvPr/>
            </p14:nvContentPartPr>
            <p14:xfrm>
              <a:off x="8566040" y="3134760"/>
              <a:ext cx="42480" cy="25020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E5C53761-3662-4739-8824-A0D13F0FB3C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557400" y="3126120"/>
                <a:ext cx="6012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2BEA0473-8B67-4D6E-BE11-FE82E0795486}"/>
                  </a:ext>
                </a:extLst>
              </p14:cNvPr>
              <p14:cNvContentPartPr/>
              <p14:nvPr/>
            </p14:nvContentPartPr>
            <p14:xfrm>
              <a:off x="8524640" y="3043320"/>
              <a:ext cx="298080" cy="41148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2BEA0473-8B67-4D6E-BE11-FE82E079548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515640" y="3034680"/>
                <a:ext cx="31572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41319862-B9FE-4674-B86E-18A301F7574F}"/>
                  </a:ext>
                </a:extLst>
              </p14:cNvPr>
              <p14:cNvContentPartPr/>
              <p14:nvPr/>
            </p14:nvContentPartPr>
            <p14:xfrm>
              <a:off x="8737400" y="2825520"/>
              <a:ext cx="456840" cy="76500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41319862-B9FE-4674-B86E-18A301F7574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728760" y="2816520"/>
                <a:ext cx="474480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37A4F9B-1AC7-4207-A756-BBB64A818FD6}"/>
                  </a:ext>
                </a:extLst>
              </p14:cNvPr>
              <p14:cNvContentPartPr/>
              <p14:nvPr/>
            </p14:nvContentPartPr>
            <p14:xfrm>
              <a:off x="9574040" y="3071040"/>
              <a:ext cx="418320" cy="32508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37A4F9B-1AC7-4207-A756-BBB64A818FD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565040" y="3062040"/>
                <a:ext cx="43596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5BDF266A-5E79-4DA0-B51E-03206B5428BC}"/>
                  </a:ext>
                </a:extLst>
              </p14:cNvPr>
              <p14:cNvContentPartPr/>
              <p14:nvPr/>
            </p14:nvContentPartPr>
            <p14:xfrm>
              <a:off x="9821360" y="2864040"/>
              <a:ext cx="232560" cy="2160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5BDF266A-5E79-4DA0-B51E-03206B5428B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812360" y="2855040"/>
                <a:ext cx="25020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03F30B85-AB80-43F6-9371-CBE058913C98}"/>
                  </a:ext>
                </a:extLst>
              </p14:cNvPr>
              <p14:cNvContentPartPr/>
              <p14:nvPr/>
            </p14:nvContentPartPr>
            <p14:xfrm>
              <a:off x="3876680" y="4408800"/>
              <a:ext cx="346680" cy="52452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03F30B85-AB80-43F6-9371-CBE058913C9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868040" y="4400160"/>
                <a:ext cx="364320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1201C2CB-5EB4-44E6-81E8-1B4E2F3EE2B7}"/>
                  </a:ext>
                </a:extLst>
              </p14:cNvPr>
              <p14:cNvContentPartPr/>
              <p14:nvPr/>
            </p14:nvContentPartPr>
            <p14:xfrm>
              <a:off x="4317320" y="4512120"/>
              <a:ext cx="461160" cy="32868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1201C2CB-5EB4-44E6-81E8-1B4E2F3EE2B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308680" y="4503480"/>
                <a:ext cx="47880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23D61A9C-DC44-41AD-B16B-C78C958945B6}"/>
                  </a:ext>
                </a:extLst>
              </p14:cNvPr>
              <p14:cNvContentPartPr/>
              <p14:nvPr/>
            </p14:nvContentPartPr>
            <p14:xfrm>
              <a:off x="4741400" y="4301880"/>
              <a:ext cx="129600" cy="21312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23D61A9C-DC44-41AD-B16B-C78C958945B6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732760" y="4292880"/>
                <a:ext cx="14724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DB692894-6A59-481A-80F5-66D99AD54230}"/>
                  </a:ext>
                </a:extLst>
              </p14:cNvPr>
              <p14:cNvContentPartPr/>
              <p14:nvPr/>
            </p14:nvContentPartPr>
            <p14:xfrm>
              <a:off x="1490240" y="2455440"/>
              <a:ext cx="219240" cy="439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DB692894-6A59-481A-80F5-66D99AD5423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481240" y="2446440"/>
                <a:ext cx="23688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3AD36D28-6E2C-4E12-8638-ABDB5B0CA198}"/>
                  </a:ext>
                </a:extLst>
              </p14:cNvPr>
              <p14:cNvContentPartPr/>
              <p14:nvPr/>
            </p14:nvContentPartPr>
            <p14:xfrm>
              <a:off x="1555760" y="2379480"/>
              <a:ext cx="53280" cy="2970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3AD36D28-6E2C-4E12-8638-ABDB5B0CA19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546760" y="2370840"/>
                <a:ext cx="7092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5D17A0E2-FA5E-4AFA-AD1E-D62FECD17D5E}"/>
                  </a:ext>
                </a:extLst>
              </p14:cNvPr>
              <p14:cNvContentPartPr/>
              <p14:nvPr/>
            </p14:nvContentPartPr>
            <p14:xfrm>
              <a:off x="1858880" y="2251320"/>
              <a:ext cx="179280" cy="3754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5D17A0E2-FA5E-4AFA-AD1E-D62FECD17D5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850240" y="2242680"/>
                <a:ext cx="19692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A04B46FA-A2AB-467F-B148-E88395610417}"/>
                  </a:ext>
                </a:extLst>
              </p14:cNvPr>
              <p14:cNvContentPartPr/>
              <p14:nvPr/>
            </p14:nvContentPartPr>
            <p14:xfrm>
              <a:off x="2125280" y="2245200"/>
              <a:ext cx="277920" cy="3322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A04B46FA-A2AB-467F-B148-E8839561041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116640" y="2236200"/>
                <a:ext cx="29556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70DAA91B-2DEB-492A-8227-3123F62F5EAE}"/>
                  </a:ext>
                </a:extLst>
              </p14:cNvPr>
              <p14:cNvContentPartPr/>
              <p14:nvPr/>
            </p14:nvContentPartPr>
            <p14:xfrm>
              <a:off x="2609480" y="2257440"/>
              <a:ext cx="46440" cy="2520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70DAA91B-2DEB-492A-8227-3123F62F5EA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600480" y="2248800"/>
                <a:ext cx="6408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D122ECD-3B62-4B3F-95DE-B1F285E86EA3}"/>
                  </a:ext>
                </a:extLst>
              </p14:cNvPr>
              <p14:cNvContentPartPr/>
              <p14:nvPr/>
            </p14:nvContentPartPr>
            <p14:xfrm>
              <a:off x="2628920" y="2188680"/>
              <a:ext cx="212760" cy="3301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D122ECD-3B62-4B3F-95DE-B1F285E86EA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619920" y="2179680"/>
                <a:ext cx="23040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5D048A0-54F8-44F0-A9DC-F35646A56FBB}"/>
                  </a:ext>
                </a:extLst>
              </p14:cNvPr>
              <p14:cNvContentPartPr/>
              <p14:nvPr/>
            </p14:nvContentPartPr>
            <p14:xfrm>
              <a:off x="2912600" y="2338440"/>
              <a:ext cx="364680" cy="640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5D048A0-54F8-44F0-A9DC-F35646A56FBB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903600" y="2329800"/>
                <a:ext cx="38232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98F9F381-B900-4F7E-8381-3CB392740ECD}"/>
                  </a:ext>
                </a:extLst>
              </p14:cNvPr>
              <p14:cNvContentPartPr/>
              <p14:nvPr/>
            </p14:nvContentPartPr>
            <p14:xfrm>
              <a:off x="3110600" y="2311440"/>
              <a:ext cx="39960" cy="2408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98F9F381-B900-4F7E-8381-3CB392740EC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101600" y="2302800"/>
                <a:ext cx="576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EA6529F1-FEBA-40B6-A338-E90190929F1F}"/>
                  </a:ext>
                </a:extLst>
              </p14:cNvPr>
              <p14:cNvContentPartPr/>
              <p14:nvPr/>
            </p14:nvContentPartPr>
            <p14:xfrm>
              <a:off x="3386000" y="2173200"/>
              <a:ext cx="299880" cy="2905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EA6529F1-FEBA-40B6-A338-E90190929F1F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377360" y="2164200"/>
                <a:ext cx="31752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02A989D7-C47A-425E-A345-FD336F57A1D7}"/>
                  </a:ext>
                </a:extLst>
              </p14:cNvPr>
              <p14:cNvContentPartPr/>
              <p14:nvPr/>
            </p14:nvContentPartPr>
            <p14:xfrm>
              <a:off x="3827000" y="2186520"/>
              <a:ext cx="4320" cy="2520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02A989D7-C47A-425E-A345-FD336F57A1D7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818000" y="2177880"/>
                <a:ext cx="219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AD9202D-A486-41AF-8BF3-056A6AE4513C}"/>
                  </a:ext>
                </a:extLst>
              </p14:cNvPr>
              <p14:cNvContentPartPr/>
              <p14:nvPr/>
            </p14:nvContentPartPr>
            <p14:xfrm>
              <a:off x="3809360" y="2120640"/>
              <a:ext cx="208440" cy="3477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AD9202D-A486-41AF-8BF3-056A6AE4513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800360" y="2111640"/>
                <a:ext cx="22608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ACA1C8CE-0576-4155-A7C0-515F4515FDE5}"/>
                  </a:ext>
                </a:extLst>
              </p14:cNvPr>
              <p14:cNvContentPartPr/>
              <p14:nvPr/>
            </p14:nvContentPartPr>
            <p14:xfrm>
              <a:off x="4131920" y="2115240"/>
              <a:ext cx="123480" cy="4212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ACA1C8CE-0576-4155-A7C0-515F4515FDE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122920" y="2106600"/>
                <a:ext cx="14112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BA988BEA-B285-408E-A519-9FB9CB4D89E5}"/>
                  </a:ext>
                </a:extLst>
              </p14:cNvPr>
              <p14:cNvContentPartPr/>
              <p14:nvPr/>
            </p14:nvContentPartPr>
            <p14:xfrm>
              <a:off x="2555840" y="1980960"/>
              <a:ext cx="430920" cy="50688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BA988BEA-B285-408E-A519-9FB9CB4D89E5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546840" y="1971960"/>
                <a:ext cx="44856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A6B8F90C-1102-4B4D-98C5-726AAAA88905}"/>
                  </a:ext>
                </a:extLst>
              </p14:cNvPr>
              <p14:cNvContentPartPr/>
              <p14:nvPr/>
            </p14:nvContentPartPr>
            <p14:xfrm>
              <a:off x="7653440" y="4369920"/>
              <a:ext cx="248040" cy="28620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A6B8F90C-1102-4B4D-98C5-726AAAA88905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644800" y="4361280"/>
                <a:ext cx="26568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60A3783C-7E86-4673-850C-44D14D48F9E5}"/>
                  </a:ext>
                </a:extLst>
              </p14:cNvPr>
              <p14:cNvContentPartPr/>
              <p14:nvPr/>
            </p14:nvContentPartPr>
            <p14:xfrm>
              <a:off x="8073920" y="4445520"/>
              <a:ext cx="290520" cy="5868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60A3783C-7E86-4673-850C-44D14D48F9E5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064920" y="4436520"/>
                <a:ext cx="30816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FED66C8B-8405-4794-AFCA-E12CE2CBFB56}"/>
                  </a:ext>
                </a:extLst>
              </p14:cNvPr>
              <p14:cNvContentPartPr/>
              <p14:nvPr/>
            </p14:nvContentPartPr>
            <p14:xfrm>
              <a:off x="8177960" y="4378200"/>
              <a:ext cx="34920" cy="29448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FED66C8B-8405-4794-AFCA-E12CE2CBFB56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169320" y="4369560"/>
                <a:ext cx="5256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88A72208-A7B4-4627-8620-7D53814D1981}"/>
                  </a:ext>
                </a:extLst>
              </p14:cNvPr>
              <p14:cNvContentPartPr/>
              <p14:nvPr/>
            </p14:nvContentPartPr>
            <p14:xfrm>
              <a:off x="7830200" y="4057800"/>
              <a:ext cx="333720" cy="75276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88A72208-A7B4-4627-8620-7D53814D1981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821200" y="4049160"/>
                <a:ext cx="351360" cy="77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E87C301C-610E-4EE5-BCE0-7CC86ED47085}"/>
                  </a:ext>
                </a:extLst>
              </p14:cNvPr>
              <p14:cNvContentPartPr/>
              <p14:nvPr/>
            </p14:nvContentPartPr>
            <p14:xfrm>
              <a:off x="8433920" y="4356600"/>
              <a:ext cx="316080" cy="33660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E87C301C-610E-4EE5-BCE0-7CC86ED47085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425280" y="4347960"/>
                <a:ext cx="33372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791E7DDA-DD12-416C-93D9-8A29ECF4B553}"/>
                  </a:ext>
                </a:extLst>
              </p14:cNvPr>
              <p14:cNvContentPartPr/>
              <p14:nvPr/>
            </p14:nvContentPartPr>
            <p14:xfrm>
              <a:off x="8755040" y="4047360"/>
              <a:ext cx="251640" cy="25272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791E7DDA-DD12-416C-93D9-8A29ECF4B553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746400" y="4038720"/>
                <a:ext cx="26928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BA74C045-0826-4F60-BEF7-5479FB436693}"/>
                  </a:ext>
                </a:extLst>
              </p14:cNvPr>
              <p14:cNvContentPartPr/>
              <p14:nvPr/>
            </p14:nvContentPartPr>
            <p14:xfrm>
              <a:off x="9221240" y="4440840"/>
              <a:ext cx="234360" cy="8028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BA74C045-0826-4F60-BEF7-5479FB436693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212600" y="4431840"/>
                <a:ext cx="25200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E04B66E2-F6CD-43B0-992E-91C1DB83A6AF}"/>
                  </a:ext>
                </a:extLst>
              </p14:cNvPr>
              <p14:cNvContentPartPr/>
              <p14:nvPr/>
            </p14:nvContentPartPr>
            <p14:xfrm>
              <a:off x="9275240" y="4537320"/>
              <a:ext cx="196560" cy="9828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E04B66E2-F6CD-43B0-992E-91C1DB83A6A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266600" y="4528680"/>
                <a:ext cx="2142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D825CA9A-7946-46AB-9689-B7345375C94C}"/>
                  </a:ext>
                </a:extLst>
              </p14:cNvPr>
              <p14:cNvContentPartPr/>
              <p14:nvPr/>
            </p14:nvContentPartPr>
            <p14:xfrm>
              <a:off x="10095680" y="4231680"/>
              <a:ext cx="445320" cy="30600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D825CA9A-7946-46AB-9689-B7345375C94C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086680" y="4222680"/>
                <a:ext cx="46296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CC490B06-B6F3-4EA5-9BBC-BBF798F68A82}"/>
                  </a:ext>
                </a:extLst>
              </p14:cNvPr>
              <p14:cNvContentPartPr/>
              <p14:nvPr/>
            </p14:nvContentPartPr>
            <p14:xfrm>
              <a:off x="10464680" y="3842160"/>
              <a:ext cx="191160" cy="25200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CC490B06-B6F3-4EA5-9BBC-BBF798F68A82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455680" y="3833160"/>
                <a:ext cx="20880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B17DC8B6-2A89-4EC1-953E-2652B65E7FA7}"/>
                  </a:ext>
                </a:extLst>
              </p14:cNvPr>
              <p14:cNvContentPartPr/>
              <p14:nvPr/>
            </p14:nvContentPartPr>
            <p14:xfrm>
              <a:off x="10903520" y="4218000"/>
              <a:ext cx="395280" cy="32760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B17DC8B6-2A89-4EC1-953E-2652B65E7FA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0894520" y="4209360"/>
                <a:ext cx="41292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43F8417A-C88E-4508-87CA-067B3173AB16}"/>
                  </a:ext>
                </a:extLst>
              </p14:cNvPr>
              <p14:cNvContentPartPr/>
              <p14:nvPr/>
            </p14:nvContentPartPr>
            <p14:xfrm>
              <a:off x="11221400" y="3777360"/>
              <a:ext cx="421200" cy="30420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43F8417A-C88E-4508-87CA-067B3173AB16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1212760" y="3768360"/>
                <a:ext cx="43884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B23BD07C-5BBE-447B-B338-870928BBBA47}"/>
                  </a:ext>
                </a:extLst>
              </p14:cNvPr>
              <p14:cNvContentPartPr/>
              <p14:nvPr/>
            </p14:nvContentPartPr>
            <p14:xfrm>
              <a:off x="687800" y="4757280"/>
              <a:ext cx="260640" cy="8532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B23BD07C-5BBE-447B-B338-870928BBBA47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79160" y="4748640"/>
                <a:ext cx="27828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4D6027B2-301B-4C09-84D5-C4E99BC04AC5}"/>
                  </a:ext>
                </a:extLst>
              </p14:cNvPr>
              <p14:cNvContentPartPr/>
              <p14:nvPr/>
            </p14:nvContentPartPr>
            <p14:xfrm>
              <a:off x="812720" y="4627680"/>
              <a:ext cx="44640" cy="38556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4D6027B2-301B-4C09-84D5-C4E99BC04AC5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03720" y="4619040"/>
                <a:ext cx="6228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4398B681-F1A1-45EB-B9F0-DEE27FB07CD5}"/>
                  </a:ext>
                </a:extLst>
              </p14:cNvPr>
              <p14:cNvContentPartPr/>
              <p14:nvPr/>
            </p14:nvContentPartPr>
            <p14:xfrm>
              <a:off x="1151120" y="4573680"/>
              <a:ext cx="438120" cy="40500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4398B681-F1A1-45EB-B9F0-DEE27FB07CD5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142120" y="4565040"/>
                <a:ext cx="45576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39865A07-F86E-4DC4-A7F9-5F1B44D91B97}"/>
                  </a:ext>
                </a:extLst>
              </p14:cNvPr>
              <p14:cNvContentPartPr/>
              <p14:nvPr/>
            </p14:nvContentPartPr>
            <p14:xfrm>
              <a:off x="1772120" y="4402320"/>
              <a:ext cx="174960" cy="76644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39865A07-F86E-4DC4-A7F9-5F1B44D91B97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763480" y="4393320"/>
                <a:ext cx="192600" cy="78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25E036F8-70FE-42DD-BC54-386C305D5004}"/>
                  </a:ext>
                </a:extLst>
              </p14:cNvPr>
              <p14:cNvContentPartPr/>
              <p14:nvPr/>
            </p14:nvContentPartPr>
            <p14:xfrm>
              <a:off x="2156960" y="4502400"/>
              <a:ext cx="262800" cy="47844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25E036F8-70FE-42DD-BC54-386C305D5004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147960" y="4493760"/>
                <a:ext cx="28044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EFE72DD1-3C92-4DB5-83C7-E9528EE4FBF4}"/>
                  </a:ext>
                </a:extLst>
              </p14:cNvPr>
              <p14:cNvContentPartPr/>
              <p14:nvPr/>
            </p14:nvContentPartPr>
            <p14:xfrm>
              <a:off x="2210600" y="4736400"/>
              <a:ext cx="194040" cy="14040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EFE72DD1-3C92-4DB5-83C7-E9528EE4FBF4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201960" y="4727760"/>
                <a:ext cx="21168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93B6C224-6396-42FA-9E69-443A81A4040E}"/>
                  </a:ext>
                </a:extLst>
              </p14:cNvPr>
              <p14:cNvContentPartPr/>
              <p14:nvPr/>
            </p14:nvContentPartPr>
            <p14:xfrm>
              <a:off x="2523080" y="4585200"/>
              <a:ext cx="400680" cy="34056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93B6C224-6396-42FA-9E69-443A81A4040E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514080" y="4576200"/>
                <a:ext cx="41832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27183A33-E23D-43F3-AAC5-06C4583D4DE6}"/>
                  </a:ext>
                </a:extLst>
              </p14:cNvPr>
              <p14:cNvContentPartPr/>
              <p14:nvPr/>
            </p14:nvContentPartPr>
            <p14:xfrm>
              <a:off x="2929160" y="4310160"/>
              <a:ext cx="189000" cy="29592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27183A33-E23D-43F3-AAC5-06C4583D4DE6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2920520" y="4301520"/>
                <a:ext cx="20664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29DD907B-FD9E-4993-A545-9EA50B0F8685}"/>
                  </a:ext>
                </a:extLst>
              </p14:cNvPr>
              <p14:cNvContentPartPr/>
              <p14:nvPr/>
            </p14:nvContentPartPr>
            <p14:xfrm>
              <a:off x="3284480" y="4612200"/>
              <a:ext cx="343800" cy="6156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29DD907B-FD9E-4993-A545-9EA50B0F8685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275840" y="4603560"/>
                <a:ext cx="36144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EFE13503-DFB9-45E0-8684-1963781797D2}"/>
                  </a:ext>
                </a:extLst>
              </p14:cNvPr>
              <p14:cNvContentPartPr/>
              <p14:nvPr/>
            </p14:nvContentPartPr>
            <p14:xfrm>
              <a:off x="3492560" y="4513200"/>
              <a:ext cx="64800" cy="36324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EFE13503-DFB9-45E0-8684-1963781797D2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3483560" y="4504200"/>
                <a:ext cx="8244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3583BA77-92CC-4CE0-BFE4-B6062D959E28}"/>
                  </a:ext>
                </a:extLst>
              </p14:cNvPr>
              <p14:cNvContentPartPr/>
              <p14:nvPr/>
            </p14:nvContentPartPr>
            <p14:xfrm>
              <a:off x="2029880" y="4402320"/>
              <a:ext cx="493560" cy="104544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3583BA77-92CC-4CE0-BFE4-B6062D959E28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2021240" y="4393320"/>
                <a:ext cx="511200" cy="10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398ECF20-A7DE-4FCD-B357-5CAA63DC1EB8}"/>
                  </a:ext>
                </a:extLst>
              </p14:cNvPr>
              <p14:cNvContentPartPr/>
              <p14:nvPr/>
            </p14:nvContentPartPr>
            <p14:xfrm>
              <a:off x="5939840" y="2099040"/>
              <a:ext cx="334800" cy="4428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98ECF20-A7DE-4FCD-B357-5CAA63DC1EB8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5931200" y="2090400"/>
                <a:ext cx="35244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30608606-1F6A-4553-BBCA-947EE9D9356F}"/>
                  </a:ext>
                </a:extLst>
              </p14:cNvPr>
              <p14:cNvContentPartPr/>
              <p14:nvPr/>
            </p14:nvContentPartPr>
            <p14:xfrm>
              <a:off x="6407840" y="1962960"/>
              <a:ext cx="304920" cy="8503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30608606-1F6A-4553-BBCA-947EE9D9356F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6399200" y="1954320"/>
                <a:ext cx="322560" cy="86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A246E0FF-0CE6-400B-9AEE-7A8BCA597B5B}"/>
                  </a:ext>
                </a:extLst>
              </p14:cNvPr>
              <p14:cNvContentPartPr/>
              <p14:nvPr/>
            </p14:nvContentPartPr>
            <p14:xfrm>
              <a:off x="6672080" y="2158800"/>
              <a:ext cx="192960" cy="3920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A246E0FF-0CE6-400B-9AEE-7A8BCA597B5B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663080" y="2150160"/>
                <a:ext cx="21060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A75EAFE4-B35E-4CDF-BE6F-9BDD4D7AE8ED}"/>
                  </a:ext>
                </a:extLst>
              </p14:cNvPr>
              <p14:cNvContentPartPr/>
              <p14:nvPr/>
            </p14:nvContentPartPr>
            <p14:xfrm>
              <a:off x="6762800" y="2306760"/>
              <a:ext cx="122040" cy="975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A75EAFE4-B35E-4CDF-BE6F-9BDD4D7AE8ED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6753800" y="2297760"/>
                <a:ext cx="13968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BFC1AE6-5631-4ECF-ABD4-50B67FE17626}"/>
                  </a:ext>
                </a:extLst>
              </p14:cNvPr>
              <p14:cNvContentPartPr/>
              <p14:nvPr/>
            </p14:nvContentPartPr>
            <p14:xfrm>
              <a:off x="6959000" y="2236560"/>
              <a:ext cx="295560" cy="2509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BFC1AE6-5631-4ECF-ABD4-50B67FE17626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6950360" y="2227560"/>
                <a:ext cx="31320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570F3B3-0220-4A8C-87D0-087B6A826A71}"/>
                  </a:ext>
                </a:extLst>
              </p14:cNvPr>
              <p14:cNvContentPartPr/>
              <p14:nvPr/>
            </p14:nvContentPartPr>
            <p14:xfrm>
              <a:off x="7247000" y="1947120"/>
              <a:ext cx="154440" cy="1850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570F3B3-0220-4A8C-87D0-087B6A826A71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7238360" y="1938120"/>
                <a:ext cx="17208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551424C7-5846-418A-9A8F-E5917B2E4672}"/>
                  </a:ext>
                </a:extLst>
              </p14:cNvPr>
              <p14:cNvContentPartPr/>
              <p14:nvPr/>
            </p14:nvContentPartPr>
            <p14:xfrm>
              <a:off x="7630760" y="2337360"/>
              <a:ext cx="264600" cy="669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551424C7-5846-418A-9A8F-E5917B2E4672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7622120" y="2328360"/>
                <a:ext cx="28224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0F64049B-4E2C-4C14-8769-8CA2B37FBB75}"/>
                  </a:ext>
                </a:extLst>
              </p14:cNvPr>
              <p14:cNvContentPartPr/>
              <p14:nvPr/>
            </p14:nvContentPartPr>
            <p14:xfrm>
              <a:off x="7779080" y="2249520"/>
              <a:ext cx="78120" cy="3232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0F64049B-4E2C-4C14-8769-8CA2B37FBB75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7770080" y="2240520"/>
                <a:ext cx="9576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393C4DE8-5829-4460-8159-DD82CEC85137}"/>
                  </a:ext>
                </a:extLst>
              </p14:cNvPr>
              <p14:cNvContentPartPr/>
              <p14:nvPr/>
            </p14:nvContentPartPr>
            <p14:xfrm>
              <a:off x="6523760" y="2031720"/>
              <a:ext cx="554760" cy="82512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393C4DE8-5829-4460-8159-DD82CEC85137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515120" y="2023080"/>
                <a:ext cx="572400" cy="84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7083304-E5A2-49C1-AF4D-E616BDD4E369}"/>
                  </a:ext>
                </a:extLst>
              </p14:cNvPr>
              <p14:cNvContentPartPr/>
              <p14:nvPr/>
            </p14:nvContentPartPr>
            <p14:xfrm>
              <a:off x="153200" y="1259160"/>
              <a:ext cx="172080" cy="666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7083304-E5A2-49C1-AF4D-E616BDD4E369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44200" y="1250160"/>
                <a:ext cx="189720" cy="6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C02662C-8E5C-4D50-BA83-CB081AF7A448}"/>
                  </a:ext>
                </a:extLst>
              </p14:cNvPr>
              <p14:cNvContentPartPr/>
              <p14:nvPr/>
            </p14:nvContentPartPr>
            <p14:xfrm>
              <a:off x="468920" y="1330080"/>
              <a:ext cx="186120" cy="3736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C02662C-8E5C-4D50-BA83-CB081AF7A448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459920" y="1321080"/>
                <a:ext cx="20376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2AEB3F1-53CE-4849-BD43-A5E56A735698}"/>
                  </a:ext>
                </a:extLst>
              </p14:cNvPr>
              <p14:cNvContentPartPr/>
              <p14:nvPr/>
            </p14:nvContentPartPr>
            <p14:xfrm>
              <a:off x="494120" y="1494960"/>
              <a:ext cx="177120" cy="164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2AEB3F1-53CE-4849-BD43-A5E56A735698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485480" y="1486320"/>
                <a:ext cx="19476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4C84C8F-9736-439B-9350-F9B592FF00FC}"/>
                  </a:ext>
                </a:extLst>
              </p14:cNvPr>
              <p14:cNvContentPartPr/>
              <p14:nvPr/>
            </p14:nvContentPartPr>
            <p14:xfrm>
              <a:off x="791480" y="1366080"/>
              <a:ext cx="294840" cy="2552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4C84C8F-9736-439B-9350-F9B592FF00FC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782840" y="1357440"/>
                <a:ext cx="3124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436FF8D-7A7B-4737-AC56-DC79C03DC4EC}"/>
                  </a:ext>
                </a:extLst>
              </p14:cNvPr>
              <p14:cNvContentPartPr/>
              <p14:nvPr/>
            </p14:nvContentPartPr>
            <p14:xfrm>
              <a:off x="998840" y="1171680"/>
              <a:ext cx="163800" cy="1267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436FF8D-7A7B-4737-AC56-DC79C03DC4EC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990200" y="1163040"/>
                <a:ext cx="18144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71B33697-EA73-49E4-9FAD-7746FADFE22C}"/>
                  </a:ext>
                </a:extLst>
              </p14:cNvPr>
              <p14:cNvContentPartPr/>
              <p14:nvPr/>
            </p14:nvContentPartPr>
            <p14:xfrm>
              <a:off x="269120" y="1089600"/>
              <a:ext cx="713520" cy="94104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71B33697-EA73-49E4-9FAD-7746FADFE22C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260120" y="1080600"/>
                <a:ext cx="731160" cy="9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3A8CFFA8-0A9E-4A1B-922D-11FAD7935045}"/>
                  </a:ext>
                </a:extLst>
              </p14:cNvPr>
              <p14:cNvContentPartPr/>
              <p14:nvPr/>
            </p14:nvContentPartPr>
            <p14:xfrm>
              <a:off x="4385360" y="5101800"/>
              <a:ext cx="13680" cy="1188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3A8CFFA8-0A9E-4A1B-922D-11FAD7935045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4376720" y="5092800"/>
                <a:ext cx="3132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4388F860-EA9B-4170-A588-212963D0F417}"/>
                  </a:ext>
                </a:extLst>
              </p14:cNvPr>
              <p14:cNvContentPartPr/>
              <p14:nvPr/>
            </p14:nvContentPartPr>
            <p14:xfrm>
              <a:off x="3793520" y="4344360"/>
              <a:ext cx="559080" cy="83988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4388F860-EA9B-4170-A588-212963D0F417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3784520" y="4335720"/>
                <a:ext cx="576720" cy="85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DF671AAB-779A-4E10-9804-20E9D28F9865}"/>
                  </a:ext>
                </a:extLst>
              </p14:cNvPr>
              <p14:cNvContentPartPr/>
              <p14:nvPr/>
            </p14:nvContentPartPr>
            <p14:xfrm>
              <a:off x="9328160" y="2013000"/>
              <a:ext cx="409320" cy="66852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DF671AAB-779A-4E10-9804-20E9D28F9865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9319160" y="2004000"/>
                <a:ext cx="426960" cy="68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CCA7894-96EB-4EA2-B1C4-5B11E2C26444}"/>
                  </a:ext>
                </a:extLst>
              </p14:cNvPr>
              <p14:cNvContentPartPr/>
              <p14:nvPr/>
            </p14:nvContentPartPr>
            <p14:xfrm>
              <a:off x="1945640" y="1266720"/>
              <a:ext cx="186120" cy="3949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CCA7894-96EB-4EA2-B1C4-5B11E2C26444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936640" y="1257720"/>
                <a:ext cx="20376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2D369B4-C359-4CB7-A79B-D76A65670739}"/>
                  </a:ext>
                </a:extLst>
              </p14:cNvPr>
              <p14:cNvContentPartPr/>
              <p14:nvPr/>
            </p14:nvContentPartPr>
            <p14:xfrm>
              <a:off x="2216000" y="1242600"/>
              <a:ext cx="200520" cy="3668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2D369B4-C359-4CB7-A79B-D76A65670739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2207360" y="1233960"/>
                <a:ext cx="21816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89CB28E-9CB3-4CF3-BE75-B369822E2521}"/>
                  </a:ext>
                </a:extLst>
              </p14:cNvPr>
              <p14:cNvContentPartPr/>
              <p14:nvPr/>
            </p14:nvContentPartPr>
            <p14:xfrm>
              <a:off x="2559440" y="1210920"/>
              <a:ext cx="222120" cy="3222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89CB28E-9CB3-4CF3-BE75-B369822E2521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2550440" y="1201920"/>
                <a:ext cx="23976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FE25C7B-2E8E-4DEB-9DC2-7D5271B2EA5C}"/>
                  </a:ext>
                </a:extLst>
              </p14:cNvPr>
              <p14:cNvContentPartPr/>
              <p14:nvPr/>
            </p14:nvContentPartPr>
            <p14:xfrm>
              <a:off x="2603720" y="1431240"/>
              <a:ext cx="101880" cy="417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FE25C7B-2E8E-4DEB-9DC2-7D5271B2EA5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2595080" y="1422240"/>
                <a:ext cx="1195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D44A586-5332-4C49-98C1-85E7CC154625}"/>
                  </a:ext>
                </a:extLst>
              </p14:cNvPr>
              <p14:cNvContentPartPr/>
              <p14:nvPr/>
            </p14:nvContentPartPr>
            <p14:xfrm>
              <a:off x="2894960" y="1404240"/>
              <a:ext cx="219960" cy="18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D44A586-5332-4C49-98C1-85E7CC154625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2886320" y="1395240"/>
                <a:ext cx="2376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3AD5C4B-2411-4175-98A6-8D9A6F209349}"/>
                  </a:ext>
                </a:extLst>
              </p14:cNvPr>
              <p14:cNvContentPartPr/>
              <p14:nvPr/>
            </p14:nvContentPartPr>
            <p14:xfrm>
              <a:off x="2989280" y="1333680"/>
              <a:ext cx="25560" cy="2055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3AD5C4B-2411-4175-98A6-8D9A6F209349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2980280" y="1324680"/>
                <a:ext cx="432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E4DCC37-69FB-4DAB-92C0-79DA8556CB82}"/>
                  </a:ext>
                </a:extLst>
              </p14:cNvPr>
              <p14:cNvContentPartPr/>
              <p14:nvPr/>
            </p14:nvContentPartPr>
            <p14:xfrm>
              <a:off x="3314000" y="1217400"/>
              <a:ext cx="228600" cy="3524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E4DCC37-69FB-4DAB-92C0-79DA8556CB82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305360" y="1208400"/>
                <a:ext cx="24624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8255361-A887-4F16-8CAA-03B659657386}"/>
                  </a:ext>
                </a:extLst>
              </p14:cNvPr>
              <p14:cNvContentPartPr/>
              <p14:nvPr/>
            </p14:nvContentPartPr>
            <p14:xfrm>
              <a:off x="3602720" y="1219560"/>
              <a:ext cx="58320" cy="3924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8255361-A887-4F16-8CAA-03B659657386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3593720" y="1210920"/>
                <a:ext cx="7596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0BE53FC-4EAD-478D-9904-B854ADD1A45D}"/>
                  </a:ext>
                </a:extLst>
              </p14:cNvPr>
              <p14:cNvContentPartPr/>
              <p14:nvPr/>
            </p14:nvContentPartPr>
            <p14:xfrm>
              <a:off x="3758960" y="1218840"/>
              <a:ext cx="393120" cy="2934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0BE53FC-4EAD-478D-9904-B854ADD1A45D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3750320" y="1210200"/>
                <a:ext cx="41076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A0D0920-DB68-46E0-83DE-F5B235B1A6A8}"/>
                  </a:ext>
                </a:extLst>
              </p14:cNvPr>
              <p14:cNvContentPartPr/>
              <p14:nvPr/>
            </p14:nvContentPartPr>
            <p14:xfrm>
              <a:off x="3995840" y="1051440"/>
              <a:ext cx="332280" cy="1465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A0D0920-DB68-46E0-83DE-F5B235B1A6A8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3986840" y="1042800"/>
                <a:ext cx="34992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3713B2C-C589-468E-8801-83E3864BC091}"/>
                  </a:ext>
                </a:extLst>
              </p14:cNvPr>
              <p14:cNvContentPartPr/>
              <p14:nvPr/>
            </p14:nvContentPartPr>
            <p14:xfrm>
              <a:off x="4486880" y="1303800"/>
              <a:ext cx="236520" cy="507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3713B2C-C589-468E-8801-83E3864BC091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4478240" y="1295160"/>
                <a:ext cx="2541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0B613A4-7D5F-4BF3-A169-3C14F6ABBD89}"/>
                  </a:ext>
                </a:extLst>
              </p14:cNvPr>
              <p14:cNvContentPartPr/>
              <p14:nvPr/>
            </p14:nvContentPartPr>
            <p14:xfrm>
              <a:off x="4605680" y="1252680"/>
              <a:ext cx="34920" cy="2131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0B613A4-7D5F-4BF3-A169-3C14F6ABBD89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4596680" y="1243680"/>
                <a:ext cx="5256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D13E2BF-DDB2-4A61-8871-20E66C07B293}"/>
                  </a:ext>
                </a:extLst>
              </p14:cNvPr>
              <p14:cNvContentPartPr/>
              <p14:nvPr/>
            </p14:nvContentPartPr>
            <p14:xfrm>
              <a:off x="4928240" y="1127040"/>
              <a:ext cx="253440" cy="3484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D13E2BF-DDB2-4A61-8871-20E66C07B293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4919240" y="1118400"/>
                <a:ext cx="27108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D5BE52D-81FC-4206-8159-78EC9FA6E677}"/>
                  </a:ext>
                </a:extLst>
              </p14:cNvPr>
              <p14:cNvContentPartPr/>
              <p14:nvPr/>
            </p14:nvContentPartPr>
            <p14:xfrm>
              <a:off x="5184200" y="1187520"/>
              <a:ext cx="30960" cy="1825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D5BE52D-81FC-4206-8159-78EC9FA6E677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5175560" y="1178520"/>
                <a:ext cx="4860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4B6FC0B-1398-45E1-850F-CC120CBAB6CA}"/>
                  </a:ext>
                </a:extLst>
              </p14:cNvPr>
              <p14:cNvContentPartPr/>
              <p14:nvPr/>
            </p14:nvContentPartPr>
            <p14:xfrm>
              <a:off x="5299760" y="1169160"/>
              <a:ext cx="214560" cy="2354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4B6FC0B-1398-45E1-850F-CC120CBAB6CA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5291120" y="1160160"/>
                <a:ext cx="23220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DF13430-C07C-48D1-8BE1-4323B29E86E5}"/>
                  </a:ext>
                </a:extLst>
              </p14:cNvPr>
              <p14:cNvContentPartPr/>
              <p14:nvPr/>
            </p14:nvContentPartPr>
            <p14:xfrm>
              <a:off x="5688560" y="1100400"/>
              <a:ext cx="265680" cy="3002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DF13430-C07C-48D1-8BE1-4323B29E86E5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5679560" y="1091760"/>
                <a:ext cx="28332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2DB6885-4CDE-49D5-AC85-3D2D7D0CB667}"/>
                  </a:ext>
                </a:extLst>
              </p14:cNvPr>
              <p14:cNvContentPartPr/>
              <p14:nvPr/>
            </p14:nvContentPartPr>
            <p14:xfrm>
              <a:off x="5710520" y="1281120"/>
              <a:ext cx="180720" cy="399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2DB6885-4CDE-49D5-AC85-3D2D7D0CB667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5701520" y="1272120"/>
                <a:ext cx="19836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1ADDCC7-A4F5-49AB-9C90-E9152CEA54A3}"/>
                  </a:ext>
                </a:extLst>
              </p14:cNvPr>
              <p14:cNvContentPartPr/>
              <p14:nvPr/>
            </p14:nvContentPartPr>
            <p14:xfrm>
              <a:off x="6079160" y="1278960"/>
              <a:ext cx="200160" cy="244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1ADDCC7-A4F5-49AB-9C90-E9152CEA54A3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6070160" y="1269960"/>
                <a:ext cx="2178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2EB72AB-0D05-4296-960F-B45D41B03AD0}"/>
                  </a:ext>
                </a:extLst>
              </p14:cNvPr>
              <p14:cNvContentPartPr/>
              <p14:nvPr/>
            </p14:nvContentPartPr>
            <p14:xfrm>
              <a:off x="6134240" y="1245120"/>
              <a:ext cx="53280" cy="2203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2EB72AB-0D05-4296-960F-B45D41B03AD0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6125240" y="1236480"/>
                <a:ext cx="7092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DB17B873-1DA4-4510-8823-4B22B1B5BF1F}"/>
                  </a:ext>
                </a:extLst>
              </p14:cNvPr>
              <p14:cNvContentPartPr/>
              <p14:nvPr/>
            </p14:nvContentPartPr>
            <p14:xfrm>
              <a:off x="3424880" y="1181760"/>
              <a:ext cx="181800" cy="36000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DB17B873-1DA4-4510-8823-4B22B1B5BF1F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3415880" y="1173120"/>
                <a:ext cx="199440" cy="37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2" name="Group 241">
            <a:extLst>
              <a:ext uri="{FF2B5EF4-FFF2-40B4-BE49-F238E27FC236}">
                <a16:creationId xmlns:a16="http://schemas.microsoft.com/office/drawing/2014/main" id="{67D3A27C-D6D4-4CDC-A3BC-FB3DD2991EBF}"/>
              </a:ext>
            </a:extLst>
          </p:cNvPr>
          <p:cNvGrpSpPr/>
          <p:nvPr/>
        </p:nvGrpSpPr>
        <p:grpSpPr>
          <a:xfrm>
            <a:off x="5164400" y="4215480"/>
            <a:ext cx="2382120" cy="843840"/>
            <a:chOff x="5164400" y="4215480"/>
            <a:chExt cx="2382120" cy="84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1A688C1D-7256-4199-AC9F-1C89A45D2C5B}"/>
                    </a:ext>
                  </a:extLst>
                </p14:cNvPr>
                <p14:cNvContentPartPr/>
                <p14:nvPr/>
              </p14:nvContentPartPr>
              <p14:xfrm>
                <a:off x="5164400" y="4585200"/>
                <a:ext cx="294840" cy="1051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1A688C1D-7256-4199-AC9F-1C89A45D2C5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155760" y="4576560"/>
                  <a:ext cx="3124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36FD6FF-9580-48B7-B241-B7DC75565932}"/>
                    </a:ext>
                  </a:extLst>
                </p14:cNvPr>
                <p14:cNvContentPartPr/>
                <p14:nvPr/>
              </p14:nvContentPartPr>
              <p14:xfrm>
                <a:off x="5238920" y="4546680"/>
                <a:ext cx="35640" cy="3052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36FD6FF-9580-48B7-B241-B7DC7556593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229920" y="4538040"/>
                  <a:ext cx="532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9EECD767-7502-4ACF-B6DD-44AA223D8027}"/>
                    </a:ext>
                  </a:extLst>
                </p14:cNvPr>
                <p14:cNvContentPartPr/>
                <p14:nvPr/>
              </p14:nvContentPartPr>
              <p14:xfrm>
                <a:off x="5670920" y="4490160"/>
                <a:ext cx="235080" cy="3052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9EECD767-7502-4ACF-B6DD-44AA223D802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662280" y="4481160"/>
                  <a:ext cx="2527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9C1D78F-3204-4A4D-B95A-754533EE468E}"/>
                    </a:ext>
                  </a:extLst>
                </p14:cNvPr>
                <p14:cNvContentPartPr/>
                <p14:nvPr/>
              </p14:nvContentPartPr>
              <p14:xfrm>
                <a:off x="6003920" y="4403040"/>
                <a:ext cx="446040" cy="3992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9C1D78F-3204-4A4D-B95A-754533EE468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994920" y="4394040"/>
                  <a:ext cx="46368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463E190-0CF7-4396-B626-DF54018F7DBA}"/>
                    </a:ext>
                  </a:extLst>
                </p14:cNvPr>
                <p14:cNvContentPartPr/>
                <p14:nvPr/>
              </p14:nvContentPartPr>
              <p14:xfrm>
                <a:off x="6434120" y="4215480"/>
                <a:ext cx="180720" cy="1828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463E190-0CF7-4396-B626-DF54018F7DB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425480" y="4206480"/>
                  <a:ext cx="1983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0CCA878-68B5-4EB7-8B7A-658FC8AF648B}"/>
                    </a:ext>
                  </a:extLst>
                </p14:cNvPr>
                <p14:cNvContentPartPr/>
                <p14:nvPr/>
              </p14:nvContentPartPr>
              <p14:xfrm>
                <a:off x="6688640" y="4525440"/>
                <a:ext cx="214920" cy="417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0CCA878-68B5-4EB7-8B7A-658FC8AF648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680000" y="4516440"/>
                  <a:ext cx="2325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FBE741A-2EBE-4290-A63C-F82686FDB3BA}"/>
                    </a:ext>
                  </a:extLst>
                </p14:cNvPr>
                <p14:cNvContentPartPr/>
                <p14:nvPr/>
              </p14:nvContentPartPr>
              <p14:xfrm>
                <a:off x="6810680" y="4406640"/>
                <a:ext cx="454320" cy="4039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FBE741A-2EBE-4290-A63C-F82686FDB3B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802040" y="4397640"/>
                  <a:ext cx="47196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F204769D-CB12-4519-84C0-EBD17649F1D5}"/>
                    </a:ext>
                  </a:extLst>
                </p14:cNvPr>
                <p14:cNvContentPartPr/>
                <p14:nvPr/>
              </p14:nvContentPartPr>
              <p14:xfrm>
                <a:off x="7253480" y="4331400"/>
                <a:ext cx="293040" cy="4345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F204769D-CB12-4519-84C0-EBD17649F1D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244480" y="4322400"/>
                  <a:ext cx="31068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88DD27D-77B0-4C66-AADC-2BA773C0F33B}"/>
                    </a:ext>
                  </a:extLst>
                </p14:cNvPr>
                <p14:cNvContentPartPr/>
                <p14:nvPr/>
              </p14:nvContentPartPr>
              <p14:xfrm>
                <a:off x="5571560" y="4395480"/>
                <a:ext cx="288000" cy="66384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88DD27D-77B0-4C66-AADC-2BA773C0F33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562920" y="4386840"/>
                  <a:ext cx="305640" cy="68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51E29CF2-FE4E-40F1-AA5B-A3D5043C7A2F}"/>
              </a:ext>
            </a:extLst>
          </p:cNvPr>
          <p:cNvGrpSpPr/>
          <p:nvPr/>
        </p:nvGrpSpPr>
        <p:grpSpPr>
          <a:xfrm>
            <a:off x="3182960" y="3140880"/>
            <a:ext cx="1359000" cy="669960"/>
            <a:chOff x="3182960" y="3140880"/>
            <a:chExt cx="1359000" cy="66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A325070-EA93-4892-AE85-35EDCE35AD7A}"/>
                    </a:ext>
                  </a:extLst>
                </p14:cNvPr>
                <p14:cNvContentPartPr/>
                <p14:nvPr/>
              </p14:nvContentPartPr>
              <p14:xfrm>
                <a:off x="3183320" y="3429600"/>
                <a:ext cx="270360" cy="2084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A325070-EA93-4892-AE85-35EDCE35AD7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174680" y="3420960"/>
                  <a:ext cx="2880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D52E6A0-3C52-478A-B7CE-56BAE854C75B}"/>
                    </a:ext>
                  </a:extLst>
                </p14:cNvPr>
                <p14:cNvContentPartPr/>
                <p14:nvPr/>
              </p14:nvContentPartPr>
              <p14:xfrm>
                <a:off x="3470960" y="3243120"/>
                <a:ext cx="229320" cy="5281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D52E6A0-3C52-478A-B7CE-56BAE854C75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461960" y="3234120"/>
                  <a:ext cx="24696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4B2D695-7374-41FB-9D1C-40505E50C7A3}"/>
                    </a:ext>
                  </a:extLst>
                </p14:cNvPr>
                <p14:cNvContentPartPr/>
                <p14:nvPr/>
              </p14:nvContentPartPr>
              <p14:xfrm>
                <a:off x="3843920" y="3345720"/>
                <a:ext cx="583200" cy="3232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4B2D695-7374-41FB-9D1C-40505E50C7A3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834920" y="3336720"/>
                  <a:ext cx="6008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80675E7-AFDC-4322-BA41-11A3270AB249}"/>
                    </a:ext>
                  </a:extLst>
                </p14:cNvPr>
                <p14:cNvContentPartPr/>
                <p14:nvPr/>
              </p14:nvContentPartPr>
              <p14:xfrm>
                <a:off x="4368440" y="3140880"/>
                <a:ext cx="173520" cy="1940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80675E7-AFDC-4322-BA41-11A3270AB24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359800" y="3132240"/>
                  <a:ext cx="1911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0FBC596C-F47A-42DC-971E-DEAF8E888CC1}"/>
                    </a:ext>
                  </a:extLst>
                </p14:cNvPr>
                <p14:cNvContentPartPr/>
                <p14:nvPr/>
              </p14:nvContentPartPr>
              <p14:xfrm>
                <a:off x="3182960" y="3284520"/>
                <a:ext cx="68400" cy="5263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0FBC596C-F47A-42DC-971E-DEAF8E888CC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174320" y="3275880"/>
                  <a:ext cx="86040" cy="54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4907CA76-1873-4BB5-AB0F-7375C51DBF8A}"/>
              </a:ext>
            </a:extLst>
          </p:cNvPr>
          <p:cNvGrpSpPr/>
          <p:nvPr/>
        </p:nvGrpSpPr>
        <p:grpSpPr>
          <a:xfrm>
            <a:off x="6545360" y="881520"/>
            <a:ext cx="3917880" cy="747360"/>
            <a:chOff x="6545360" y="881520"/>
            <a:chExt cx="3917880" cy="74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7853A58-6152-4C47-B278-7B601152C913}"/>
                    </a:ext>
                  </a:extLst>
                </p14:cNvPr>
                <p14:cNvContentPartPr/>
                <p14:nvPr/>
              </p14:nvContentPartPr>
              <p14:xfrm>
                <a:off x="6545360" y="1137840"/>
                <a:ext cx="205200" cy="268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7853A58-6152-4C47-B278-7B601152C91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536360" y="1129200"/>
                  <a:ext cx="2228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7BA2CD5-314E-4E7F-83CC-A996D9D69838}"/>
                    </a:ext>
                  </a:extLst>
                </p14:cNvPr>
                <p14:cNvContentPartPr/>
                <p14:nvPr/>
              </p14:nvContentPartPr>
              <p14:xfrm>
                <a:off x="6853160" y="1091760"/>
                <a:ext cx="185760" cy="309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7BA2CD5-314E-4E7F-83CC-A996D9D6983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844160" y="1082760"/>
                  <a:ext cx="203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F22CA5B-7260-4498-B421-C1BC7BC2FA39}"/>
                    </a:ext>
                  </a:extLst>
                </p14:cNvPr>
                <p14:cNvContentPartPr/>
                <p14:nvPr/>
              </p14:nvContentPartPr>
              <p14:xfrm>
                <a:off x="7196600" y="1251960"/>
                <a:ext cx="232200" cy="180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F22CA5B-7260-4498-B421-C1BC7BC2FA39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187960" y="1242960"/>
                  <a:ext cx="2498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2631C96-1240-45C5-A659-3792790C43A9}"/>
                    </a:ext>
                  </a:extLst>
                </p14:cNvPr>
                <p14:cNvContentPartPr/>
                <p14:nvPr/>
              </p14:nvContentPartPr>
              <p14:xfrm>
                <a:off x="7313600" y="1184280"/>
                <a:ext cx="35280" cy="202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2631C96-1240-45C5-A659-3792790C43A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304960" y="1175640"/>
                  <a:ext cx="529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0D005EA-AA95-4C1A-8609-CB4F331E5C88}"/>
                    </a:ext>
                  </a:extLst>
                </p14:cNvPr>
                <p14:cNvContentPartPr/>
                <p14:nvPr/>
              </p14:nvContentPartPr>
              <p14:xfrm>
                <a:off x="7616720" y="1160520"/>
                <a:ext cx="163800" cy="2113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0D005EA-AA95-4C1A-8609-CB4F331E5C8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607720" y="1151520"/>
                  <a:ext cx="1814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B787E10-08B9-4809-91DA-423A307A0C61}"/>
                    </a:ext>
                  </a:extLst>
                </p14:cNvPr>
                <p14:cNvContentPartPr/>
                <p14:nvPr/>
              </p14:nvContentPartPr>
              <p14:xfrm>
                <a:off x="7850720" y="1065840"/>
                <a:ext cx="250200" cy="423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B787E10-08B9-4809-91DA-423A307A0C61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842080" y="1056840"/>
                  <a:ext cx="26784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776818C-E96C-4E0D-8900-0ADEB3ECD6CE}"/>
                    </a:ext>
                  </a:extLst>
                </p14:cNvPr>
                <p14:cNvContentPartPr/>
                <p14:nvPr/>
              </p14:nvContentPartPr>
              <p14:xfrm>
                <a:off x="8127920" y="1047840"/>
                <a:ext cx="447120" cy="324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776818C-E96C-4E0D-8900-0ADEB3ECD6CE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118920" y="1039200"/>
                  <a:ext cx="46476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746E447-5B82-47BD-AA6C-71B1264816C0}"/>
                    </a:ext>
                  </a:extLst>
                </p14:cNvPr>
                <p14:cNvContentPartPr/>
                <p14:nvPr/>
              </p14:nvContentPartPr>
              <p14:xfrm>
                <a:off x="8550920" y="881520"/>
                <a:ext cx="167400" cy="1720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746E447-5B82-47BD-AA6C-71B1264816C0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542280" y="872880"/>
                  <a:ext cx="1850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E77D8D9-1521-4D96-90CC-71DA38692DA0}"/>
                    </a:ext>
                  </a:extLst>
                </p14:cNvPr>
                <p14:cNvContentPartPr/>
                <p14:nvPr/>
              </p14:nvContentPartPr>
              <p14:xfrm>
                <a:off x="8780600" y="1272120"/>
                <a:ext cx="208800" cy="65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E77D8D9-1521-4D96-90CC-71DA38692DA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771600" y="1263120"/>
                  <a:ext cx="2264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B4BF723-D2BC-4B5C-B051-5AC2FC5C98F0}"/>
                    </a:ext>
                  </a:extLst>
                </p14:cNvPr>
                <p14:cNvContentPartPr/>
                <p14:nvPr/>
              </p14:nvContentPartPr>
              <p14:xfrm>
                <a:off x="8855120" y="1214880"/>
                <a:ext cx="18000" cy="1922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B4BF723-D2BC-4B5C-B051-5AC2FC5C98F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846480" y="1205880"/>
                  <a:ext cx="356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FF69552-2FC8-4A88-A439-72E0B2A565AE}"/>
                    </a:ext>
                  </a:extLst>
                </p14:cNvPr>
                <p14:cNvContentPartPr/>
                <p14:nvPr/>
              </p14:nvContentPartPr>
              <p14:xfrm>
                <a:off x="9171920" y="1008600"/>
                <a:ext cx="216360" cy="4482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FF69552-2FC8-4A88-A439-72E0B2A565A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162920" y="999600"/>
                  <a:ext cx="23400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7E363C6-0A83-4640-8A1E-EC8389317413}"/>
                    </a:ext>
                  </a:extLst>
                </p14:cNvPr>
                <p14:cNvContentPartPr/>
                <p14:nvPr/>
              </p14:nvContentPartPr>
              <p14:xfrm>
                <a:off x="9509960" y="1003920"/>
                <a:ext cx="171360" cy="3146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7E363C6-0A83-4640-8A1E-EC8389317413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500960" y="994920"/>
                  <a:ext cx="1890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C8B0ECE-1FAE-45D1-8BFF-1C7D421363AD}"/>
                    </a:ext>
                  </a:extLst>
                </p14:cNvPr>
                <p14:cNvContentPartPr/>
                <p14:nvPr/>
              </p14:nvContentPartPr>
              <p14:xfrm>
                <a:off x="9753680" y="971520"/>
                <a:ext cx="334440" cy="363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C8B0ECE-1FAE-45D1-8BFF-1C7D421363AD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744680" y="962880"/>
                  <a:ext cx="35208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92D8B4C-A9EA-4F6D-B95F-B44C5EF5FEB5}"/>
                    </a:ext>
                  </a:extLst>
                </p14:cNvPr>
                <p14:cNvContentPartPr/>
                <p14:nvPr/>
              </p14:nvContentPartPr>
              <p14:xfrm>
                <a:off x="10295120" y="1184280"/>
                <a:ext cx="168120" cy="104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92D8B4C-A9EA-4F6D-B95F-B44C5EF5FEB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286480" y="1175280"/>
                  <a:ext cx="1857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C38B704-A655-4428-AC55-2EE5E265565F}"/>
                    </a:ext>
                  </a:extLst>
                </p14:cNvPr>
                <p14:cNvContentPartPr/>
                <p14:nvPr/>
              </p14:nvContentPartPr>
              <p14:xfrm>
                <a:off x="10375760" y="1109760"/>
                <a:ext cx="21240" cy="227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C38B704-A655-4428-AC55-2EE5E265565F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367120" y="1100760"/>
                  <a:ext cx="388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EB50884-DEF1-4B8C-BFF3-E975D52B43CA}"/>
                    </a:ext>
                  </a:extLst>
                </p14:cNvPr>
                <p14:cNvContentPartPr/>
                <p14:nvPr/>
              </p14:nvContentPartPr>
              <p14:xfrm>
                <a:off x="7553000" y="1151160"/>
                <a:ext cx="338400" cy="4777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EB50884-DEF1-4B8C-BFF3-E975D52B43CA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544000" y="1142160"/>
                  <a:ext cx="356040" cy="49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8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2AB532E8-B0A4-4AF9-96E7-44870C2DB16D}"/>
                  </a:ext>
                </a:extLst>
              </p14:cNvPr>
              <p14:cNvContentPartPr/>
              <p14:nvPr/>
            </p14:nvContentPartPr>
            <p14:xfrm>
              <a:off x="7281560" y="4181280"/>
              <a:ext cx="289080" cy="76752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2AB532E8-B0A4-4AF9-96E7-44870C2DB16D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7272560" y="4172280"/>
                <a:ext cx="306720" cy="78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oup 248">
            <a:extLst>
              <a:ext uri="{FF2B5EF4-FFF2-40B4-BE49-F238E27FC236}">
                <a16:creationId xmlns:a16="http://schemas.microsoft.com/office/drawing/2014/main" id="{417295FC-55F3-4EEC-87CD-296A02618059}"/>
              </a:ext>
            </a:extLst>
          </p:cNvPr>
          <p:cNvGrpSpPr/>
          <p:nvPr/>
        </p:nvGrpSpPr>
        <p:grpSpPr>
          <a:xfrm>
            <a:off x="5316680" y="3090840"/>
            <a:ext cx="2944440" cy="618480"/>
            <a:chOff x="5316680" y="3090840"/>
            <a:chExt cx="2944440" cy="61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947B782-EFEF-4FBE-BA37-63CFD8CDDA60}"/>
                    </a:ext>
                  </a:extLst>
                </p14:cNvPr>
                <p14:cNvContentPartPr/>
                <p14:nvPr/>
              </p14:nvContentPartPr>
              <p14:xfrm>
                <a:off x="5411360" y="3240960"/>
                <a:ext cx="392760" cy="2840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947B782-EFEF-4FBE-BA37-63CFD8CDDA60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402360" y="3231960"/>
                  <a:ext cx="4104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AFFA73E-7867-4AD4-8091-AB511FE97B3A}"/>
                    </a:ext>
                  </a:extLst>
                </p14:cNvPr>
                <p14:cNvContentPartPr/>
                <p14:nvPr/>
              </p14:nvContentPartPr>
              <p14:xfrm>
                <a:off x="5864600" y="3251400"/>
                <a:ext cx="217800" cy="2404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AFFA73E-7867-4AD4-8091-AB511FE97B3A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855960" y="3242760"/>
                  <a:ext cx="2354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4E50D39-1FAC-4E01-BF06-C5EF501C5C93}"/>
                    </a:ext>
                  </a:extLst>
                </p14:cNvPr>
                <p14:cNvContentPartPr/>
                <p14:nvPr/>
              </p14:nvContentPartPr>
              <p14:xfrm>
                <a:off x="6197600" y="3316920"/>
                <a:ext cx="261360" cy="529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4E50D39-1FAC-4E01-BF06-C5EF501C5C93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188600" y="3308280"/>
                  <a:ext cx="2790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FC159AE-8DF4-436E-8655-61D01E856224}"/>
                    </a:ext>
                  </a:extLst>
                </p14:cNvPr>
                <p14:cNvContentPartPr/>
                <p14:nvPr/>
              </p14:nvContentPartPr>
              <p14:xfrm>
                <a:off x="6303440" y="3244200"/>
                <a:ext cx="93960" cy="2919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FC159AE-8DF4-436E-8655-61D01E856224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294440" y="3235200"/>
                  <a:ext cx="1116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AEF71D9-EC69-431E-91D5-653EE3848678}"/>
                    </a:ext>
                  </a:extLst>
                </p14:cNvPr>
                <p14:cNvContentPartPr/>
                <p14:nvPr/>
              </p14:nvContentPartPr>
              <p14:xfrm>
                <a:off x="6604040" y="3256440"/>
                <a:ext cx="37800" cy="1944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AEF71D9-EC69-431E-91D5-653EE3848678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595040" y="3247440"/>
                  <a:ext cx="554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A7C11ED-C73A-442C-B7C8-4A37D31EF71C}"/>
                    </a:ext>
                  </a:extLst>
                </p14:cNvPr>
                <p14:cNvContentPartPr/>
                <p14:nvPr/>
              </p14:nvContentPartPr>
              <p14:xfrm>
                <a:off x="6654440" y="3163200"/>
                <a:ext cx="227160" cy="3283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A7C11ED-C73A-442C-B7C8-4A37D31EF71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645440" y="3154200"/>
                  <a:ext cx="24480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74286BB-C809-4737-8F1B-627641DCB45C}"/>
                    </a:ext>
                  </a:extLst>
                </p14:cNvPr>
                <p14:cNvContentPartPr/>
                <p14:nvPr/>
              </p14:nvContentPartPr>
              <p14:xfrm>
                <a:off x="6875120" y="3136920"/>
                <a:ext cx="287280" cy="5104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74286BB-C809-4737-8F1B-627641DCB45C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866120" y="3128280"/>
                  <a:ext cx="30492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73E8C41-1A8A-427F-A02E-8793A51B1A08}"/>
                    </a:ext>
                  </a:extLst>
                </p14:cNvPr>
                <p14:cNvContentPartPr/>
                <p14:nvPr/>
              </p14:nvContentPartPr>
              <p14:xfrm>
                <a:off x="5316680" y="3399360"/>
                <a:ext cx="277920" cy="3099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73E8C41-1A8A-427F-A02E-8793A51B1A08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307680" y="3390360"/>
                  <a:ext cx="2955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3DCFC89-0117-485B-96B2-F8928C553D48}"/>
                    </a:ext>
                  </a:extLst>
                </p14:cNvPr>
                <p14:cNvContentPartPr/>
                <p14:nvPr/>
              </p14:nvContentPartPr>
              <p14:xfrm>
                <a:off x="7400000" y="3199200"/>
                <a:ext cx="313920" cy="3168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3DCFC89-0117-485B-96B2-F8928C553D48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391000" y="3190200"/>
                  <a:ext cx="3315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68718C2-2790-4CAE-B16A-2130CEEA1B9A}"/>
                    </a:ext>
                  </a:extLst>
                </p14:cNvPr>
                <p14:cNvContentPartPr/>
                <p14:nvPr/>
              </p14:nvContentPartPr>
              <p14:xfrm>
                <a:off x="7920920" y="3257160"/>
                <a:ext cx="340200" cy="615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68718C2-2790-4CAE-B16A-2130CEEA1B9A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911920" y="3248160"/>
                  <a:ext cx="3578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AB71EDB-3DDC-4AA1-B6F9-27E9C2F28895}"/>
                    </a:ext>
                  </a:extLst>
                </p14:cNvPr>
                <p14:cNvContentPartPr/>
                <p14:nvPr/>
              </p14:nvContentPartPr>
              <p14:xfrm>
                <a:off x="8066720" y="3209280"/>
                <a:ext cx="153360" cy="3265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AB71EDB-3DDC-4AA1-B6F9-27E9C2F28895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8057720" y="3200280"/>
                  <a:ext cx="1710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5DA15A3B-0EB9-4095-8330-5F9F41DA3EDE}"/>
                    </a:ext>
                  </a:extLst>
                </p14:cNvPr>
                <p14:cNvContentPartPr/>
                <p14:nvPr/>
              </p14:nvContentPartPr>
              <p14:xfrm>
                <a:off x="6570920" y="3090840"/>
                <a:ext cx="302760" cy="5698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5DA15A3B-0EB9-4095-8330-5F9F41DA3EDE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6562280" y="3082200"/>
                  <a:ext cx="320400" cy="58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349D021-536C-466F-A9FE-C07FF9ACD393}"/>
              </a:ext>
            </a:extLst>
          </p:cNvPr>
          <p:cNvGrpSpPr/>
          <p:nvPr/>
        </p:nvGrpSpPr>
        <p:grpSpPr>
          <a:xfrm>
            <a:off x="10765640" y="953160"/>
            <a:ext cx="1285200" cy="626400"/>
            <a:chOff x="10765640" y="953160"/>
            <a:chExt cx="1285200" cy="62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147D8CE-A1F5-44F3-8EC7-ECA29CFEE460}"/>
                    </a:ext>
                  </a:extLst>
                </p14:cNvPr>
                <p14:cNvContentPartPr/>
                <p14:nvPr/>
              </p14:nvContentPartPr>
              <p14:xfrm>
                <a:off x="10765640" y="961440"/>
                <a:ext cx="172800" cy="3348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147D8CE-A1F5-44F3-8EC7-ECA29CFEE460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0757000" y="952800"/>
                  <a:ext cx="1904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0F04C58-9CE3-404F-9FA4-D15A216B71B6}"/>
                    </a:ext>
                  </a:extLst>
                </p14:cNvPr>
                <p14:cNvContentPartPr/>
                <p14:nvPr/>
              </p14:nvContentPartPr>
              <p14:xfrm>
                <a:off x="11045720" y="1051800"/>
                <a:ext cx="144360" cy="2858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0F04C58-9CE3-404F-9FA4-D15A216B71B6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037080" y="1042800"/>
                  <a:ext cx="1620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A3F5905-9E4D-43CB-9976-38EC9659C306}"/>
                    </a:ext>
                  </a:extLst>
                </p14:cNvPr>
                <p14:cNvContentPartPr/>
                <p14:nvPr/>
              </p14:nvContentPartPr>
              <p14:xfrm>
                <a:off x="11327960" y="1163400"/>
                <a:ext cx="259200" cy="727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A3F5905-9E4D-43CB-9976-38EC9659C306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319320" y="1154760"/>
                  <a:ext cx="2768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23ADCB4-52C6-461B-8CD8-79DB3E42DED9}"/>
                    </a:ext>
                  </a:extLst>
                </p14:cNvPr>
                <p14:cNvContentPartPr/>
                <p14:nvPr/>
              </p14:nvContentPartPr>
              <p14:xfrm>
                <a:off x="11496800" y="1123440"/>
                <a:ext cx="24120" cy="212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23ADCB4-52C6-461B-8CD8-79DB3E42DED9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1488160" y="1114800"/>
                  <a:ext cx="417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ABC3E12-D4B5-4D64-AE50-1CE98CA474E5}"/>
                    </a:ext>
                  </a:extLst>
                </p14:cNvPr>
                <p14:cNvContentPartPr/>
                <p14:nvPr/>
              </p14:nvContentPartPr>
              <p14:xfrm>
                <a:off x="11751320" y="1032000"/>
                <a:ext cx="184320" cy="2970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ABC3E12-D4B5-4D64-AE50-1CE98CA474E5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1742320" y="1023000"/>
                  <a:ext cx="2019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B0F95AB-EFE8-4831-8720-8A734186B93E}"/>
                    </a:ext>
                  </a:extLst>
                </p14:cNvPr>
                <p14:cNvContentPartPr/>
                <p14:nvPr/>
              </p14:nvContentPartPr>
              <p14:xfrm>
                <a:off x="11923760" y="953160"/>
                <a:ext cx="127080" cy="5868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B0F95AB-EFE8-4831-8720-8A734186B93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1915120" y="944160"/>
                  <a:ext cx="14472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DD4F4DBA-A93B-4F55-844A-935E00DFD6A9}"/>
                    </a:ext>
                  </a:extLst>
                </p14:cNvPr>
                <p14:cNvContentPartPr/>
                <p14:nvPr/>
              </p14:nvContentPartPr>
              <p14:xfrm>
                <a:off x="11802440" y="960720"/>
                <a:ext cx="136440" cy="6188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DD4F4DBA-A93B-4F55-844A-935E00DFD6A9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1793440" y="952080"/>
                  <a:ext cx="154080" cy="636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14282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3B479E6-B776-4501-ACFD-7D0183E94C97}"/>
                  </a:ext>
                </a:extLst>
              </p14:cNvPr>
              <p14:cNvContentPartPr/>
              <p14:nvPr/>
            </p14:nvContentPartPr>
            <p14:xfrm>
              <a:off x="1913240" y="355920"/>
              <a:ext cx="623160" cy="461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3B479E6-B776-4501-ACFD-7D0183E94C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4600" y="346920"/>
                <a:ext cx="64080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8257D31-F36A-4273-BB2B-F632904B1F86}"/>
                  </a:ext>
                </a:extLst>
              </p14:cNvPr>
              <p14:cNvContentPartPr/>
              <p14:nvPr/>
            </p14:nvContentPartPr>
            <p14:xfrm>
              <a:off x="2523080" y="205440"/>
              <a:ext cx="265320" cy="255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8257D31-F36A-4273-BB2B-F632904B1F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14080" y="196440"/>
                <a:ext cx="28296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CC1D9EC-E657-4E17-A9F9-5CE97D34A45E}"/>
                  </a:ext>
                </a:extLst>
              </p14:cNvPr>
              <p14:cNvContentPartPr/>
              <p14:nvPr/>
            </p14:nvContentPartPr>
            <p14:xfrm>
              <a:off x="1693280" y="173400"/>
              <a:ext cx="339840" cy="961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CC1D9EC-E657-4E17-A9F9-5CE97D34A4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84640" y="164400"/>
                <a:ext cx="357480" cy="97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FBC2A1F-C4D8-46F3-B947-DCCC8A76BB8D}"/>
              </a:ext>
            </a:extLst>
          </p:cNvPr>
          <p:cNvGrpSpPr/>
          <p:nvPr/>
        </p:nvGrpSpPr>
        <p:grpSpPr>
          <a:xfrm>
            <a:off x="3067400" y="541320"/>
            <a:ext cx="390240" cy="416880"/>
            <a:chOff x="3067400" y="541320"/>
            <a:chExt cx="390240" cy="41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0B957D4-BB16-41B3-9903-472F47919BE4}"/>
                    </a:ext>
                  </a:extLst>
                </p14:cNvPr>
                <p14:cNvContentPartPr/>
                <p14:nvPr/>
              </p14:nvContentPartPr>
              <p14:xfrm>
                <a:off x="3067400" y="645720"/>
                <a:ext cx="390240" cy="30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0B957D4-BB16-41B3-9903-472F47919BE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58400" y="637080"/>
                  <a:ext cx="4078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EAE9353-0FFC-4441-B1B0-A19C39D80F40}"/>
                    </a:ext>
                  </a:extLst>
                </p14:cNvPr>
                <p14:cNvContentPartPr/>
                <p14:nvPr/>
              </p14:nvContentPartPr>
              <p14:xfrm>
                <a:off x="3253880" y="541320"/>
                <a:ext cx="48240" cy="416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EAE9353-0FFC-4441-B1B0-A19C39D80F4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44880" y="532680"/>
                  <a:ext cx="65880" cy="43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49A1AA4-D8AF-4A8C-8A52-660220A89B58}"/>
              </a:ext>
            </a:extLst>
          </p:cNvPr>
          <p:cNvGrpSpPr/>
          <p:nvPr/>
        </p:nvGrpSpPr>
        <p:grpSpPr>
          <a:xfrm>
            <a:off x="3991880" y="229560"/>
            <a:ext cx="1227240" cy="790200"/>
            <a:chOff x="3991880" y="229560"/>
            <a:chExt cx="1227240" cy="79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7F8DEB4-7421-40F6-938E-651C80504EAA}"/>
                    </a:ext>
                  </a:extLst>
                </p14:cNvPr>
                <p14:cNvContentPartPr/>
                <p14:nvPr/>
              </p14:nvContentPartPr>
              <p14:xfrm>
                <a:off x="3991880" y="229560"/>
                <a:ext cx="251280" cy="790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7F8DEB4-7421-40F6-938E-651C80504EA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83240" y="220560"/>
                  <a:ext cx="268920" cy="80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89B224E-5996-495C-8AF7-40777EC84883}"/>
                    </a:ext>
                  </a:extLst>
                </p14:cNvPr>
                <p14:cNvContentPartPr/>
                <p14:nvPr/>
              </p14:nvContentPartPr>
              <p14:xfrm>
                <a:off x="4391840" y="452760"/>
                <a:ext cx="28440" cy="327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89B224E-5996-495C-8AF7-40777EC848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83200" y="444120"/>
                  <a:ext cx="460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960DD94-FDBE-4162-ADEA-13E41875F539}"/>
                    </a:ext>
                  </a:extLst>
                </p14:cNvPr>
                <p14:cNvContentPartPr/>
                <p14:nvPr/>
              </p14:nvContentPartPr>
              <p14:xfrm>
                <a:off x="4520360" y="468600"/>
                <a:ext cx="260280" cy="380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960DD94-FDBE-4162-ADEA-13E41875F53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11720" y="459960"/>
                  <a:ext cx="27792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74DFB38-2142-4862-8002-087C00E1C414}"/>
                    </a:ext>
                  </a:extLst>
                </p14:cNvPr>
                <p14:cNvContentPartPr/>
                <p14:nvPr/>
              </p14:nvContentPartPr>
              <p14:xfrm>
                <a:off x="4933640" y="358800"/>
                <a:ext cx="264240" cy="451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74DFB38-2142-4862-8002-087C00E1C4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25000" y="350160"/>
                  <a:ext cx="28188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03544AF-E8F1-4618-A4B6-83617FC8231C}"/>
                    </a:ext>
                  </a:extLst>
                </p14:cNvPr>
                <p14:cNvContentPartPr/>
                <p14:nvPr/>
              </p14:nvContentPartPr>
              <p14:xfrm>
                <a:off x="5018240" y="609360"/>
                <a:ext cx="200880" cy="84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03544AF-E8F1-4618-A4B6-83617FC8231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09600" y="600720"/>
                  <a:ext cx="21852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A1007F3-DE6B-4FF6-9F5E-6B09C0DF4063}"/>
              </a:ext>
            </a:extLst>
          </p:cNvPr>
          <p:cNvGrpSpPr/>
          <p:nvPr/>
        </p:nvGrpSpPr>
        <p:grpSpPr>
          <a:xfrm>
            <a:off x="5510360" y="311640"/>
            <a:ext cx="1362600" cy="501120"/>
            <a:chOff x="5510360" y="311640"/>
            <a:chExt cx="1362600" cy="50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A6E3AE2-3B40-4E27-900B-3E8DEBD47106}"/>
                    </a:ext>
                  </a:extLst>
                </p14:cNvPr>
                <p14:cNvContentPartPr/>
                <p14:nvPr/>
              </p14:nvContentPartPr>
              <p14:xfrm>
                <a:off x="5510360" y="626280"/>
                <a:ext cx="170640" cy="32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A6E3AE2-3B40-4E27-900B-3E8DEBD4710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01360" y="617280"/>
                  <a:ext cx="1882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06EB2F1-F826-406C-943F-AD56D192ABC9}"/>
                    </a:ext>
                  </a:extLst>
                </p14:cNvPr>
                <p14:cNvContentPartPr/>
                <p14:nvPr/>
              </p14:nvContentPartPr>
              <p14:xfrm>
                <a:off x="5899520" y="384000"/>
                <a:ext cx="303840" cy="370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06EB2F1-F826-406C-943F-AD56D192ABC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90520" y="375000"/>
                  <a:ext cx="32148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1A1D3B2-C537-4487-A0D2-93C8E3C621E2}"/>
                    </a:ext>
                  </a:extLst>
                </p14:cNvPr>
                <p14:cNvContentPartPr/>
                <p14:nvPr/>
              </p14:nvContentPartPr>
              <p14:xfrm>
                <a:off x="6451040" y="311640"/>
                <a:ext cx="421920" cy="501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1A1D3B2-C537-4487-A0D2-93C8E3C621E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42400" y="302640"/>
                  <a:ext cx="439560" cy="51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F560A59-697E-4953-8A3D-DEF5AD0961F2}"/>
              </a:ext>
            </a:extLst>
          </p:cNvPr>
          <p:cNvGrpSpPr/>
          <p:nvPr/>
        </p:nvGrpSpPr>
        <p:grpSpPr>
          <a:xfrm>
            <a:off x="673400" y="1960080"/>
            <a:ext cx="326520" cy="411840"/>
            <a:chOff x="673400" y="1960080"/>
            <a:chExt cx="326520" cy="41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CB4D449-B0DA-43E0-B68D-30E49966F674}"/>
                    </a:ext>
                  </a:extLst>
                </p14:cNvPr>
                <p14:cNvContentPartPr/>
                <p14:nvPr/>
              </p14:nvContentPartPr>
              <p14:xfrm>
                <a:off x="673400" y="2064840"/>
                <a:ext cx="326520" cy="85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CB4D449-B0DA-43E0-B68D-30E49966F67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4400" y="2056200"/>
                  <a:ext cx="3441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A65EF17-84F1-4C8E-ACFB-A23162F783CC}"/>
                    </a:ext>
                  </a:extLst>
                </p14:cNvPr>
                <p14:cNvContentPartPr/>
                <p14:nvPr/>
              </p14:nvContentPartPr>
              <p14:xfrm>
                <a:off x="843680" y="1960080"/>
                <a:ext cx="37440" cy="411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A65EF17-84F1-4C8E-ACFB-A23162F783C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4680" y="1951080"/>
                  <a:ext cx="55080" cy="42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478E317-7DB6-4200-802B-F842A2B15D52}"/>
              </a:ext>
            </a:extLst>
          </p:cNvPr>
          <p:cNvGrpSpPr/>
          <p:nvPr/>
        </p:nvGrpSpPr>
        <p:grpSpPr>
          <a:xfrm>
            <a:off x="7112000" y="235320"/>
            <a:ext cx="1954440" cy="714960"/>
            <a:chOff x="7112000" y="235320"/>
            <a:chExt cx="1954440" cy="71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208C035-C0C5-49E7-A5A8-2FEC277211DE}"/>
                    </a:ext>
                  </a:extLst>
                </p14:cNvPr>
                <p14:cNvContentPartPr/>
                <p14:nvPr/>
              </p14:nvContentPartPr>
              <p14:xfrm>
                <a:off x="7112000" y="523680"/>
                <a:ext cx="250920" cy="51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208C035-C0C5-49E7-A5A8-2FEC277211D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03000" y="515040"/>
                  <a:ext cx="2685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39A45E3-F705-40DD-BE3C-F3AE0470CAC6}"/>
                    </a:ext>
                  </a:extLst>
                </p14:cNvPr>
                <p14:cNvContentPartPr/>
                <p14:nvPr/>
              </p14:nvContentPartPr>
              <p14:xfrm>
                <a:off x="7622120" y="415680"/>
                <a:ext cx="247680" cy="277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39A45E3-F705-40DD-BE3C-F3AE0470CAC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13120" y="406680"/>
                  <a:ext cx="2653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7A92A34-094B-42C6-90BE-FCE5D6872CA0}"/>
                    </a:ext>
                  </a:extLst>
                </p14:cNvPr>
                <p14:cNvContentPartPr/>
                <p14:nvPr/>
              </p14:nvContentPartPr>
              <p14:xfrm>
                <a:off x="7755680" y="235320"/>
                <a:ext cx="483840" cy="714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7A92A34-094B-42C6-90BE-FCE5D6872CA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46680" y="226680"/>
                  <a:ext cx="501480" cy="73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ED316C1-B4A1-4A2A-9022-89E0B157040C}"/>
                    </a:ext>
                  </a:extLst>
                </p14:cNvPr>
                <p14:cNvContentPartPr/>
                <p14:nvPr/>
              </p14:nvContentPartPr>
              <p14:xfrm>
                <a:off x="8306840" y="354120"/>
                <a:ext cx="433440" cy="350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ED316C1-B4A1-4A2A-9022-89E0B157040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97840" y="345480"/>
                  <a:ext cx="4510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4B14F0B-476B-416C-B475-BF2ADAB2F3BE}"/>
                    </a:ext>
                  </a:extLst>
                </p14:cNvPr>
                <p14:cNvContentPartPr/>
                <p14:nvPr/>
              </p14:nvContentPartPr>
              <p14:xfrm>
                <a:off x="8686280" y="241440"/>
                <a:ext cx="380160" cy="187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4B14F0B-476B-416C-B475-BF2ADAB2F3B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77640" y="232800"/>
                  <a:ext cx="397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63DB4BB-F3F6-4F83-B911-0E2C37FAB83A}"/>
                    </a:ext>
                  </a:extLst>
                </p14:cNvPr>
                <p14:cNvContentPartPr/>
                <p14:nvPr/>
              </p14:nvContentPartPr>
              <p14:xfrm>
                <a:off x="7184000" y="387240"/>
                <a:ext cx="631800" cy="330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63DB4BB-F3F6-4F83-B911-0E2C37FAB83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75000" y="378600"/>
                  <a:ext cx="649440" cy="34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908920E-BDEC-46EC-B794-B07E4CC0F624}"/>
              </a:ext>
            </a:extLst>
          </p:cNvPr>
          <p:cNvGrpSpPr/>
          <p:nvPr/>
        </p:nvGrpSpPr>
        <p:grpSpPr>
          <a:xfrm>
            <a:off x="1229600" y="1813200"/>
            <a:ext cx="1219320" cy="642960"/>
            <a:chOff x="1229600" y="1813200"/>
            <a:chExt cx="1219320" cy="64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101CE29-AD24-430A-BA16-7E579D535155}"/>
                    </a:ext>
                  </a:extLst>
                </p14:cNvPr>
                <p14:cNvContentPartPr/>
                <p14:nvPr/>
              </p14:nvContentPartPr>
              <p14:xfrm>
                <a:off x="1229600" y="1813200"/>
                <a:ext cx="155160" cy="642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101CE29-AD24-430A-BA16-7E579D53515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20600" y="1804560"/>
                  <a:ext cx="172800" cy="66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D5561B5-E16D-407D-8F04-9EB74508DB80}"/>
                    </a:ext>
                  </a:extLst>
                </p14:cNvPr>
                <p14:cNvContentPartPr/>
                <p14:nvPr/>
              </p14:nvContentPartPr>
              <p14:xfrm>
                <a:off x="1658720" y="1935240"/>
                <a:ext cx="327600" cy="317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D5561B5-E16D-407D-8F04-9EB74508DB8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49720" y="1926600"/>
                  <a:ext cx="3452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73252F1-79A5-4F61-9D6C-DB8331758E29}"/>
                    </a:ext>
                  </a:extLst>
                </p14:cNvPr>
                <p14:cNvContentPartPr/>
                <p14:nvPr/>
              </p14:nvContentPartPr>
              <p14:xfrm>
                <a:off x="2092880" y="1838760"/>
                <a:ext cx="356040" cy="465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73252F1-79A5-4F61-9D6C-DB8331758E2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84240" y="1829760"/>
                  <a:ext cx="373680" cy="48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5F80644-77B5-461C-BB9E-606D5B7671A7}"/>
              </a:ext>
            </a:extLst>
          </p:cNvPr>
          <p:cNvGrpSpPr/>
          <p:nvPr/>
        </p:nvGrpSpPr>
        <p:grpSpPr>
          <a:xfrm>
            <a:off x="2808200" y="1782960"/>
            <a:ext cx="1274760" cy="401040"/>
            <a:chOff x="2808200" y="1782960"/>
            <a:chExt cx="1274760" cy="40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8851815-41A3-4785-BA20-3E6519836E94}"/>
                    </a:ext>
                  </a:extLst>
                </p14:cNvPr>
                <p14:cNvContentPartPr/>
                <p14:nvPr/>
              </p14:nvContentPartPr>
              <p14:xfrm>
                <a:off x="2808200" y="1969800"/>
                <a:ext cx="220320" cy="86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8851815-41A3-4785-BA20-3E6519836E9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99560" y="1960800"/>
                  <a:ext cx="2379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E4B2DC9-2F8B-4FE6-8C9C-1DD99A3D40BC}"/>
                    </a:ext>
                  </a:extLst>
                </p14:cNvPr>
                <p14:cNvContentPartPr/>
                <p14:nvPr/>
              </p14:nvContentPartPr>
              <p14:xfrm>
                <a:off x="3166040" y="1782960"/>
                <a:ext cx="392040" cy="401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E4B2DC9-2F8B-4FE6-8C9C-1DD99A3D40B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57400" y="1774320"/>
                  <a:ext cx="40968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5F171AC-C6B7-46A9-AD60-CAA550FF3CB6}"/>
                    </a:ext>
                  </a:extLst>
                </p14:cNvPr>
                <p14:cNvContentPartPr/>
                <p14:nvPr/>
              </p14:nvContentPartPr>
              <p14:xfrm>
                <a:off x="3709280" y="1820400"/>
                <a:ext cx="373680" cy="347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5F171AC-C6B7-46A9-AD60-CAA550FF3CB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00640" y="1811400"/>
                  <a:ext cx="391320" cy="36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4DB42D3-9760-42FD-8BDF-3ED019957D07}"/>
              </a:ext>
            </a:extLst>
          </p:cNvPr>
          <p:cNvGrpSpPr/>
          <p:nvPr/>
        </p:nvGrpSpPr>
        <p:grpSpPr>
          <a:xfrm>
            <a:off x="4198880" y="1590000"/>
            <a:ext cx="979560" cy="786960"/>
            <a:chOff x="4198880" y="1590000"/>
            <a:chExt cx="979560" cy="78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4A96218-075B-4872-931C-2E4A0EA5E3DF}"/>
                    </a:ext>
                  </a:extLst>
                </p14:cNvPr>
                <p14:cNvContentPartPr/>
                <p14:nvPr/>
              </p14:nvContentPartPr>
              <p14:xfrm>
                <a:off x="4198880" y="1590000"/>
                <a:ext cx="390600" cy="786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4A96218-075B-4872-931C-2E4A0EA5E3D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190240" y="1581000"/>
                  <a:ext cx="408240" cy="80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0A16ED2-E37F-45F2-B297-2160FA4AB09F}"/>
                    </a:ext>
                  </a:extLst>
                </p14:cNvPr>
                <p14:cNvContentPartPr/>
                <p14:nvPr/>
              </p14:nvContentPartPr>
              <p14:xfrm>
                <a:off x="4808720" y="1820760"/>
                <a:ext cx="369720" cy="369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0A16ED2-E37F-45F2-B297-2160FA4AB09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99720" y="1811760"/>
                  <a:ext cx="387360" cy="38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6A667CE-B397-45D4-8F61-9C120A4A1258}"/>
              </a:ext>
            </a:extLst>
          </p:cNvPr>
          <p:cNvGrpSpPr/>
          <p:nvPr/>
        </p:nvGrpSpPr>
        <p:grpSpPr>
          <a:xfrm>
            <a:off x="5563640" y="1926600"/>
            <a:ext cx="331560" cy="402840"/>
            <a:chOff x="5563640" y="1926600"/>
            <a:chExt cx="331560" cy="40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556B689-E207-4A4C-AA6F-8E15E1099482}"/>
                    </a:ext>
                  </a:extLst>
                </p14:cNvPr>
                <p14:cNvContentPartPr/>
                <p14:nvPr/>
              </p14:nvContentPartPr>
              <p14:xfrm>
                <a:off x="5563640" y="1981320"/>
                <a:ext cx="331560" cy="35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556B689-E207-4A4C-AA6F-8E15E109948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54640" y="1972680"/>
                  <a:ext cx="3492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C9C71DE-785E-414D-8067-5E6DB3C41E1F}"/>
                    </a:ext>
                  </a:extLst>
                </p14:cNvPr>
                <p14:cNvContentPartPr/>
                <p14:nvPr/>
              </p14:nvContentPartPr>
              <p14:xfrm>
                <a:off x="5742920" y="1926600"/>
                <a:ext cx="31680" cy="402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C9C71DE-785E-414D-8067-5E6DB3C41E1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34280" y="1917600"/>
                  <a:ext cx="49320" cy="42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A0CDA2C-1DF8-4D32-9636-A5418595B24C}"/>
              </a:ext>
            </a:extLst>
          </p:cNvPr>
          <p:cNvGrpSpPr/>
          <p:nvPr/>
        </p:nvGrpSpPr>
        <p:grpSpPr>
          <a:xfrm>
            <a:off x="6174560" y="1270680"/>
            <a:ext cx="5225400" cy="1134360"/>
            <a:chOff x="6174560" y="1270680"/>
            <a:chExt cx="5225400" cy="113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4FDFB28-6007-4766-82E1-906A9745F43D}"/>
                    </a:ext>
                  </a:extLst>
                </p14:cNvPr>
                <p14:cNvContentPartPr/>
                <p14:nvPr/>
              </p14:nvContentPartPr>
              <p14:xfrm>
                <a:off x="6174560" y="1723560"/>
                <a:ext cx="186840" cy="562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4FDFB28-6007-4766-82E1-906A9745F43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65920" y="1714560"/>
                  <a:ext cx="20448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2F4020D-A160-4DE1-B874-12644EAF78FA}"/>
                    </a:ext>
                  </a:extLst>
                </p14:cNvPr>
                <p14:cNvContentPartPr/>
                <p14:nvPr/>
              </p14:nvContentPartPr>
              <p14:xfrm>
                <a:off x="6618080" y="1797720"/>
                <a:ext cx="278640" cy="300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2F4020D-A160-4DE1-B874-12644EAF78F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609440" y="1788720"/>
                  <a:ext cx="2962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EB68EC3-1C67-4C3B-8F0F-B685795916ED}"/>
                    </a:ext>
                  </a:extLst>
                </p14:cNvPr>
                <p14:cNvContentPartPr/>
                <p14:nvPr/>
              </p14:nvContentPartPr>
              <p14:xfrm>
                <a:off x="6975920" y="1803120"/>
                <a:ext cx="353880" cy="329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EB68EC3-1C67-4C3B-8F0F-B685795916E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966920" y="1794120"/>
                  <a:ext cx="371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4287962-EB78-43E7-90D3-D4B90AC7E648}"/>
                    </a:ext>
                  </a:extLst>
                </p14:cNvPr>
                <p14:cNvContentPartPr/>
                <p14:nvPr/>
              </p14:nvContentPartPr>
              <p14:xfrm>
                <a:off x="7433480" y="1914000"/>
                <a:ext cx="252720" cy="33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4287962-EB78-43E7-90D3-D4B90AC7E64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424840" y="1905000"/>
                  <a:ext cx="2703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AFB161F-9362-41A8-A628-B5A48EAB9F08}"/>
                    </a:ext>
                  </a:extLst>
                </p14:cNvPr>
                <p14:cNvContentPartPr/>
                <p14:nvPr/>
              </p14:nvContentPartPr>
              <p14:xfrm>
                <a:off x="7789520" y="1797000"/>
                <a:ext cx="30240" cy="260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AFB161F-9362-41A8-A628-B5A48EAB9F0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780520" y="1788000"/>
                  <a:ext cx="478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D1EA075-F164-4AD1-90C5-C91C6EECAEB0}"/>
                    </a:ext>
                  </a:extLst>
                </p14:cNvPr>
                <p14:cNvContentPartPr/>
                <p14:nvPr/>
              </p14:nvContentPartPr>
              <p14:xfrm>
                <a:off x="7812560" y="1747320"/>
                <a:ext cx="225720" cy="308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D1EA075-F164-4AD1-90C5-C91C6EECAEB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03920" y="1738680"/>
                  <a:ext cx="2433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0865B29-AB6F-4322-B9BE-196C6A363503}"/>
                    </a:ext>
                  </a:extLst>
                </p14:cNvPr>
                <p14:cNvContentPartPr/>
                <p14:nvPr/>
              </p14:nvContentPartPr>
              <p14:xfrm>
                <a:off x="8091200" y="1524120"/>
                <a:ext cx="367920" cy="743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0865B29-AB6F-4322-B9BE-196C6A36350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082200" y="1515480"/>
                  <a:ext cx="385560" cy="76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115DA7B-5F2E-446F-8AAA-1534FCF3F6B7}"/>
                    </a:ext>
                  </a:extLst>
                </p14:cNvPr>
                <p14:cNvContentPartPr/>
                <p14:nvPr/>
              </p14:nvContentPartPr>
              <p14:xfrm>
                <a:off x="8584760" y="1296240"/>
                <a:ext cx="271080" cy="1108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115DA7B-5F2E-446F-8AAA-1534FCF3F6B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575760" y="1287240"/>
                  <a:ext cx="288720" cy="11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9204945-8CA8-4BCE-98E8-E6DF03A85DAD}"/>
                    </a:ext>
                  </a:extLst>
                </p14:cNvPr>
                <p14:cNvContentPartPr/>
                <p14:nvPr/>
              </p14:nvContentPartPr>
              <p14:xfrm>
                <a:off x="8991920" y="1781520"/>
                <a:ext cx="395280" cy="248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9204945-8CA8-4BCE-98E8-E6DF03A85DA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82920" y="1772880"/>
                  <a:ext cx="4129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69268B7-535A-4695-960B-67CD30B38C96}"/>
                    </a:ext>
                  </a:extLst>
                </p14:cNvPr>
                <p14:cNvContentPartPr/>
                <p14:nvPr/>
              </p14:nvContentPartPr>
              <p14:xfrm>
                <a:off x="9273800" y="1386600"/>
                <a:ext cx="286920" cy="312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69268B7-535A-4695-960B-67CD30B38C9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264800" y="1377960"/>
                  <a:ext cx="30456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838C288-32E0-44CE-A3FA-4C8614E47CD2}"/>
                    </a:ext>
                  </a:extLst>
                </p14:cNvPr>
                <p14:cNvContentPartPr/>
                <p14:nvPr/>
              </p14:nvContentPartPr>
              <p14:xfrm>
                <a:off x="9783200" y="1682520"/>
                <a:ext cx="217080" cy="27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838C288-32E0-44CE-A3FA-4C8614E47CD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774560" y="1673880"/>
                  <a:ext cx="2347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39247F5-F000-49B0-B5EB-62F7DF236B93}"/>
                    </a:ext>
                  </a:extLst>
                </p14:cNvPr>
                <p14:cNvContentPartPr/>
                <p14:nvPr/>
              </p14:nvContentPartPr>
              <p14:xfrm>
                <a:off x="9779600" y="1845600"/>
                <a:ext cx="179280" cy="32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39247F5-F000-49B0-B5EB-62F7DF236B9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770600" y="1836600"/>
                  <a:ext cx="1969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11B94B2-261C-4817-8C2C-55BD3B36E4BE}"/>
                    </a:ext>
                  </a:extLst>
                </p14:cNvPr>
                <p14:cNvContentPartPr/>
                <p14:nvPr/>
              </p14:nvContentPartPr>
              <p14:xfrm>
                <a:off x="10291880" y="1575600"/>
                <a:ext cx="358920" cy="363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11B94B2-261C-4817-8C2C-55BD3B36E4B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283240" y="1566960"/>
                  <a:ext cx="37656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A1447BB-7B17-4482-8B87-A22B6DEDCB90}"/>
                    </a:ext>
                  </a:extLst>
                </p14:cNvPr>
                <p14:cNvContentPartPr/>
                <p14:nvPr/>
              </p14:nvContentPartPr>
              <p14:xfrm>
                <a:off x="10546760" y="1271040"/>
                <a:ext cx="90720" cy="299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A1447BB-7B17-4482-8B87-A22B6DEDCB9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537760" y="1262400"/>
                  <a:ext cx="1083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05571BE-36DA-4973-8646-A7D8F249BCF2}"/>
                    </a:ext>
                  </a:extLst>
                </p14:cNvPr>
                <p14:cNvContentPartPr/>
                <p14:nvPr/>
              </p14:nvContentPartPr>
              <p14:xfrm>
                <a:off x="10904960" y="1541760"/>
                <a:ext cx="232560" cy="356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05571BE-36DA-4973-8646-A7D8F249BCF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895960" y="1533120"/>
                  <a:ext cx="25020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EC9C54E-F23A-43E4-8467-F004A3BA28BC}"/>
                    </a:ext>
                  </a:extLst>
                </p14:cNvPr>
                <p14:cNvContentPartPr/>
                <p14:nvPr/>
              </p14:nvContentPartPr>
              <p14:xfrm>
                <a:off x="11140400" y="1270680"/>
                <a:ext cx="259560" cy="227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EC9C54E-F23A-43E4-8467-F004A3BA28B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131400" y="1261680"/>
                  <a:ext cx="277200" cy="24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E451025-0C5E-4C4A-91E0-A3A6B0DFC0DF}"/>
              </a:ext>
            </a:extLst>
          </p:cNvPr>
          <p:cNvGrpSpPr/>
          <p:nvPr/>
        </p:nvGrpSpPr>
        <p:grpSpPr>
          <a:xfrm>
            <a:off x="96320" y="137760"/>
            <a:ext cx="1652040" cy="1404000"/>
            <a:chOff x="96320" y="137760"/>
            <a:chExt cx="1652040" cy="140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10E47D0-F8BE-4E0D-A1DB-10A50C94794B}"/>
                    </a:ext>
                  </a:extLst>
                </p14:cNvPr>
                <p14:cNvContentPartPr/>
                <p14:nvPr/>
              </p14:nvContentPartPr>
              <p14:xfrm>
                <a:off x="369920" y="326040"/>
                <a:ext cx="305280" cy="8420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10E47D0-F8BE-4E0D-A1DB-10A50C94794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61280" y="317040"/>
                  <a:ext cx="322920" cy="85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D81E829-13E6-48DF-986B-C554EA1712F6}"/>
                    </a:ext>
                  </a:extLst>
                </p14:cNvPr>
                <p14:cNvContentPartPr/>
                <p14:nvPr/>
              </p14:nvContentPartPr>
              <p14:xfrm>
                <a:off x="658280" y="646080"/>
                <a:ext cx="166680" cy="76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D81E829-13E6-48DF-986B-C554EA1712F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49640" y="637080"/>
                  <a:ext cx="1843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5F151B5-2456-44A2-AF7F-D7C10F6E76F6}"/>
                    </a:ext>
                  </a:extLst>
                </p14:cNvPr>
                <p14:cNvContentPartPr/>
                <p14:nvPr/>
              </p14:nvContentPartPr>
              <p14:xfrm>
                <a:off x="1033760" y="420000"/>
                <a:ext cx="237240" cy="455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5F151B5-2456-44A2-AF7F-D7C10F6E76F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24760" y="411000"/>
                  <a:ext cx="25488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F82DAB7-E104-4E3E-8CC2-E31867D484D5}"/>
                    </a:ext>
                  </a:extLst>
                </p14:cNvPr>
                <p14:cNvContentPartPr/>
                <p14:nvPr/>
              </p14:nvContentPartPr>
              <p14:xfrm>
                <a:off x="1492040" y="375720"/>
                <a:ext cx="251640" cy="469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F82DAB7-E104-4E3E-8CC2-E31867D484D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483040" y="367080"/>
                  <a:ext cx="26928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9AC2302-26E1-4BB1-91E4-BDA7A695EC6C}"/>
                    </a:ext>
                  </a:extLst>
                </p14:cNvPr>
                <p14:cNvContentPartPr/>
                <p14:nvPr/>
              </p14:nvContentPartPr>
              <p14:xfrm>
                <a:off x="1571240" y="666960"/>
                <a:ext cx="177120" cy="44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9AC2302-26E1-4BB1-91E4-BDA7A695EC6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562600" y="658320"/>
                  <a:ext cx="1947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CE67CD0-AA4B-4AA8-A77A-17F9FF57E885}"/>
                    </a:ext>
                  </a:extLst>
                </p14:cNvPr>
                <p14:cNvContentPartPr/>
                <p14:nvPr/>
              </p14:nvContentPartPr>
              <p14:xfrm>
                <a:off x="96320" y="137760"/>
                <a:ext cx="603000" cy="14040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CE67CD0-AA4B-4AA8-A77A-17F9FF57E88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7680" y="128760"/>
                  <a:ext cx="620640" cy="142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51BB316-6BEE-4B2D-8F3E-C831C5318C69}"/>
              </a:ext>
            </a:extLst>
          </p:cNvPr>
          <p:cNvGrpSpPr/>
          <p:nvPr/>
        </p:nvGrpSpPr>
        <p:grpSpPr>
          <a:xfrm>
            <a:off x="3291320" y="3016320"/>
            <a:ext cx="776520" cy="330120"/>
            <a:chOff x="3291320" y="3016320"/>
            <a:chExt cx="776520" cy="33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63A0221-8213-499D-A9E6-4CFE5C6872A5}"/>
                    </a:ext>
                  </a:extLst>
                </p14:cNvPr>
                <p14:cNvContentPartPr/>
                <p14:nvPr/>
              </p14:nvContentPartPr>
              <p14:xfrm>
                <a:off x="3339920" y="3016320"/>
                <a:ext cx="79200" cy="2422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63A0221-8213-499D-A9E6-4CFE5C6872A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331280" y="3007320"/>
                  <a:ext cx="968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3A59902-0952-4E54-944F-0CA14251BAAD}"/>
                    </a:ext>
                  </a:extLst>
                </p14:cNvPr>
                <p14:cNvContentPartPr/>
                <p14:nvPr/>
              </p14:nvContentPartPr>
              <p14:xfrm>
                <a:off x="3291320" y="3053040"/>
                <a:ext cx="776520" cy="2934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3A59902-0952-4E54-944F-0CA14251BAA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282320" y="3044040"/>
                  <a:ext cx="794160" cy="31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A958B5D-9079-48F0-9150-794C8FACA6D0}"/>
              </a:ext>
            </a:extLst>
          </p:cNvPr>
          <p:cNvGrpSpPr/>
          <p:nvPr/>
        </p:nvGrpSpPr>
        <p:grpSpPr>
          <a:xfrm>
            <a:off x="4662200" y="2785560"/>
            <a:ext cx="3148920" cy="649800"/>
            <a:chOff x="4662200" y="2785560"/>
            <a:chExt cx="3148920" cy="64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6200A25-FA1B-4439-BB2F-50D82A941491}"/>
                    </a:ext>
                  </a:extLst>
                </p14:cNvPr>
                <p14:cNvContentPartPr/>
                <p14:nvPr/>
              </p14:nvContentPartPr>
              <p14:xfrm>
                <a:off x="4662200" y="3027840"/>
                <a:ext cx="182520" cy="239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6200A25-FA1B-4439-BB2F-50D82A94149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653200" y="3018840"/>
                  <a:ext cx="2001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EB20B07-3181-4753-8B8B-99C38CCD9413}"/>
                    </a:ext>
                  </a:extLst>
                </p14:cNvPr>
                <p14:cNvContentPartPr/>
                <p14:nvPr/>
              </p14:nvContentPartPr>
              <p14:xfrm>
                <a:off x="4993040" y="3087600"/>
                <a:ext cx="220320" cy="1670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EB20B07-3181-4753-8B8B-99C38CCD941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84400" y="3078960"/>
                  <a:ext cx="2379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E1CEF6C-4A08-4A46-9A39-C84AEA815BF6}"/>
                    </a:ext>
                  </a:extLst>
                </p14:cNvPr>
                <p14:cNvContentPartPr/>
                <p14:nvPr/>
              </p14:nvContentPartPr>
              <p14:xfrm>
                <a:off x="5333600" y="3007320"/>
                <a:ext cx="190440" cy="2440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E1CEF6C-4A08-4A46-9A39-C84AEA815BF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324600" y="2998680"/>
                  <a:ext cx="2080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32DEE70-96AF-4D7A-BC64-5D1D02D87F47}"/>
                    </a:ext>
                  </a:extLst>
                </p14:cNvPr>
                <p14:cNvContentPartPr/>
                <p14:nvPr/>
              </p14:nvContentPartPr>
              <p14:xfrm>
                <a:off x="5710160" y="2906520"/>
                <a:ext cx="199800" cy="5079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32DEE70-96AF-4D7A-BC64-5D1D02D87F4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701520" y="2897880"/>
                  <a:ext cx="21744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B49F779-78BE-4D81-AE51-2F09B2A721C4}"/>
                    </a:ext>
                  </a:extLst>
                </p14:cNvPr>
                <p14:cNvContentPartPr/>
                <p14:nvPr/>
              </p14:nvContentPartPr>
              <p14:xfrm>
                <a:off x="5655800" y="2888520"/>
                <a:ext cx="549360" cy="5468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B49F779-78BE-4D81-AE51-2F09B2A721C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647160" y="2879880"/>
                  <a:ext cx="56700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F185E1E-562B-4B92-B5F2-E8E719204192}"/>
                    </a:ext>
                  </a:extLst>
                </p14:cNvPr>
                <p14:cNvContentPartPr/>
                <p14:nvPr/>
              </p14:nvContentPartPr>
              <p14:xfrm>
                <a:off x="6310280" y="3013440"/>
                <a:ext cx="39600" cy="214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F185E1E-562B-4B92-B5F2-E8E71920419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01280" y="3004440"/>
                  <a:ext cx="572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BF0ED26-EE33-4144-BE66-95F6F5B1269E}"/>
                    </a:ext>
                  </a:extLst>
                </p14:cNvPr>
                <p14:cNvContentPartPr/>
                <p14:nvPr/>
              </p14:nvContentPartPr>
              <p14:xfrm>
                <a:off x="6460040" y="3048000"/>
                <a:ext cx="311400" cy="209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BF0ED26-EE33-4144-BE66-95F6F5B1269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451400" y="3039000"/>
                  <a:ext cx="3290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3871FF3-A024-481B-B2B2-81F58EFB5D0C}"/>
                    </a:ext>
                  </a:extLst>
                </p14:cNvPr>
                <p14:cNvContentPartPr/>
                <p14:nvPr/>
              </p14:nvContentPartPr>
              <p14:xfrm>
                <a:off x="6848480" y="2791680"/>
                <a:ext cx="43920" cy="702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3871FF3-A024-481B-B2B2-81F58EFB5D0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839480" y="2783040"/>
                  <a:ext cx="615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DF1320E-5166-43A9-850E-5892192D0A76}"/>
                    </a:ext>
                  </a:extLst>
                </p14:cNvPr>
                <p14:cNvContentPartPr/>
                <p14:nvPr/>
              </p14:nvContentPartPr>
              <p14:xfrm>
                <a:off x="6892040" y="2785560"/>
                <a:ext cx="919080" cy="497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DF1320E-5166-43A9-850E-5892192D0A7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883040" y="2776560"/>
                  <a:ext cx="93672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D27BB78-2287-4E44-8B66-950669C00A96}"/>
                    </a:ext>
                  </a:extLst>
                </p14:cNvPr>
                <p14:cNvContentPartPr/>
                <p14:nvPr/>
              </p14:nvContentPartPr>
              <p14:xfrm>
                <a:off x="7535000" y="2829120"/>
                <a:ext cx="111600" cy="1512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D27BB78-2287-4E44-8B66-950669C00A9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526360" y="2820120"/>
                  <a:ext cx="12924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F84EDE6-7CEE-47E3-9942-CDF186390B66}"/>
              </a:ext>
            </a:extLst>
          </p:cNvPr>
          <p:cNvGrpSpPr/>
          <p:nvPr/>
        </p:nvGrpSpPr>
        <p:grpSpPr>
          <a:xfrm>
            <a:off x="8381000" y="2853240"/>
            <a:ext cx="474480" cy="522720"/>
            <a:chOff x="8381000" y="2853240"/>
            <a:chExt cx="474480" cy="52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96A5F48-1F78-447C-95F6-1E0CAE1022F1}"/>
                    </a:ext>
                  </a:extLst>
                </p14:cNvPr>
                <p14:cNvContentPartPr/>
                <p14:nvPr/>
              </p14:nvContentPartPr>
              <p14:xfrm>
                <a:off x="8381000" y="2902920"/>
                <a:ext cx="188640" cy="1756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96A5F48-1F78-447C-95F6-1E0CAE1022F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372360" y="2894280"/>
                  <a:ext cx="2062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1350A67-DD9E-4173-8E88-ED91C7763826}"/>
                    </a:ext>
                  </a:extLst>
                </p14:cNvPr>
                <p14:cNvContentPartPr/>
                <p14:nvPr/>
              </p14:nvContentPartPr>
              <p14:xfrm>
                <a:off x="8673680" y="2853240"/>
                <a:ext cx="131040" cy="522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1350A67-DD9E-4173-8E88-ED91C776382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665040" y="2844600"/>
                  <a:ext cx="14868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A08F533-63B2-4A87-9F3F-F58EB8084E65}"/>
                    </a:ext>
                  </a:extLst>
                </p14:cNvPr>
                <p14:cNvContentPartPr/>
                <p14:nvPr/>
              </p14:nvContentPartPr>
              <p14:xfrm>
                <a:off x="8727320" y="3054840"/>
                <a:ext cx="128160" cy="145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A08F533-63B2-4A87-9F3F-F58EB8084E6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718680" y="3046200"/>
                  <a:ext cx="14580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69D32B2-50DB-41C4-928D-0050C7198D7A}"/>
              </a:ext>
            </a:extLst>
          </p:cNvPr>
          <p:cNvGrpSpPr/>
          <p:nvPr/>
        </p:nvGrpSpPr>
        <p:grpSpPr>
          <a:xfrm>
            <a:off x="9416360" y="2575680"/>
            <a:ext cx="1319760" cy="696960"/>
            <a:chOff x="9416360" y="2575680"/>
            <a:chExt cx="1319760" cy="69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19DFAEB-9E97-43D0-B417-25EA4A651223}"/>
                    </a:ext>
                  </a:extLst>
                </p14:cNvPr>
                <p14:cNvContentPartPr/>
                <p14:nvPr/>
              </p14:nvContentPartPr>
              <p14:xfrm>
                <a:off x="9416360" y="2880960"/>
                <a:ext cx="360720" cy="3254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19DFAEB-9E97-43D0-B417-25EA4A65122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407360" y="2872320"/>
                  <a:ext cx="3783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CB41DB3-6CAF-444F-B3E4-C0D883B7C78F}"/>
                    </a:ext>
                  </a:extLst>
                </p14:cNvPr>
                <p14:cNvContentPartPr/>
                <p14:nvPr/>
              </p14:nvContentPartPr>
              <p14:xfrm>
                <a:off x="9872120" y="2575680"/>
                <a:ext cx="145440" cy="168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CB41DB3-6CAF-444F-B3E4-C0D883B7C78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863120" y="2567040"/>
                  <a:ext cx="1630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1D3438C-B50E-4735-9AED-FA28B68E8FD8}"/>
                    </a:ext>
                  </a:extLst>
                </p14:cNvPr>
                <p14:cNvContentPartPr/>
                <p14:nvPr/>
              </p14:nvContentPartPr>
              <p14:xfrm>
                <a:off x="10048880" y="2855040"/>
                <a:ext cx="236160" cy="2527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1D3438C-B50E-4735-9AED-FA28B68E8FD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040240" y="2846040"/>
                  <a:ext cx="2538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97F01DD-670A-4D4D-AE00-165F726B26AD}"/>
                    </a:ext>
                  </a:extLst>
                </p14:cNvPr>
                <p14:cNvContentPartPr/>
                <p14:nvPr/>
              </p14:nvContentPartPr>
              <p14:xfrm>
                <a:off x="10521920" y="2606280"/>
                <a:ext cx="141840" cy="1861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97F01DD-670A-4D4D-AE00-165F726B26A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512920" y="2597280"/>
                  <a:ext cx="1594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B5CB463-B4C6-498D-A4E7-745568BCAFDE}"/>
                    </a:ext>
                  </a:extLst>
                </p14:cNvPr>
                <p14:cNvContentPartPr/>
                <p14:nvPr/>
              </p14:nvContentPartPr>
              <p14:xfrm>
                <a:off x="10568360" y="3064560"/>
                <a:ext cx="167760" cy="2080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B5CB463-B4C6-498D-A4E7-745568BCAFD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559720" y="3055920"/>
                  <a:ext cx="18540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690BC35-E4E1-4F76-AABF-23B18065D843}"/>
              </a:ext>
            </a:extLst>
          </p:cNvPr>
          <p:cNvGrpSpPr/>
          <p:nvPr/>
        </p:nvGrpSpPr>
        <p:grpSpPr>
          <a:xfrm>
            <a:off x="407360" y="2933520"/>
            <a:ext cx="2139120" cy="1298880"/>
            <a:chOff x="407360" y="2933520"/>
            <a:chExt cx="2139120" cy="129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0ED2052-84D1-4709-A854-228F2D6BF857}"/>
                    </a:ext>
                  </a:extLst>
                </p14:cNvPr>
                <p14:cNvContentPartPr/>
                <p14:nvPr/>
              </p14:nvContentPartPr>
              <p14:xfrm>
                <a:off x="407360" y="2933520"/>
                <a:ext cx="352800" cy="3394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0ED2052-84D1-4709-A854-228F2D6BF85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98360" y="2924520"/>
                  <a:ext cx="37044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0952AC9-394A-4D58-B8E8-7A10B426894C}"/>
                    </a:ext>
                  </a:extLst>
                </p14:cNvPr>
                <p14:cNvContentPartPr/>
                <p14:nvPr/>
              </p14:nvContentPartPr>
              <p14:xfrm>
                <a:off x="816320" y="3106680"/>
                <a:ext cx="181440" cy="1828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0952AC9-394A-4D58-B8E8-7A10B426894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07320" y="3097680"/>
                  <a:ext cx="1990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B97B7FF-8C2D-4086-A959-33474F2D561C}"/>
                    </a:ext>
                  </a:extLst>
                </p14:cNvPr>
                <p14:cNvContentPartPr/>
                <p14:nvPr/>
              </p14:nvContentPartPr>
              <p14:xfrm>
                <a:off x="1062200" y="3115320"/>
                <a:ext cx="349920" cy="228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B97B7FF-8C2D-4086-A959-33474F2D561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53200" y="3106680"/>
                  <a:ext cx="367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2E047E9-FE9C-48E3-92DC-03BF176B3ED4}"/>
                    </a:ext>
                  </a:extLst>
                </p14:cNvPr>
                <p14:cNvContentPartPr/>
                <p14:nvPr/>
              </p14:nvContentPartPr>
              <p14:xfrm>
                <a:off x="1498520" y="3051960"/>
                <a:ext cx="282960" cy="492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2E047E9-FE9C-48E3-92DC-03BF176B3ED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489880" y="3042960"/>
                  <a:ext cx="30060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099E7A8-127C-47AF-B607-175BDE1A2B97}"/>
                    </a:ext>
                  </a:extLst>
                </p14:cNvPr>
                <p14:cNvContentPartPr/>
                <p14:nvPr/>
              </p14:nvContentPartPr>
              <p14:xfrm>
                <a:off x="1798400" y="3112440"/>
                <a:ext cx="748080" cy="2098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099E7A8-127C-47AF-B607-175BDE1A2B9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789760" y="3103440"/>
                  <a:ext cx="7657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2542F52-ECA3-4B58-B36A-6BF8CA42AF6F}"/>
                    </a:ext>
                  </a:extLst>
                </p14:cNvPr>
                <p14:cNvContentPartPr/>
                <p14:nvPr/>
              </p14:nvContentPartPr>
              <p14:xfrm>
                <a:off x="774560" y="3741360"/>
                <a:ext cx="362880" cy="3384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2542F52-ECA3-4B58-B36A-6BF8CA42AF6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65920" y="3732360"/>
                  <a:ext cx="38052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5C2BB9D-AEA6-4B9A-AE26-76ACD609E394}"/>
                    </a:ext>
                  </a:extLst>
                </p14:cNvPr>
                <p14:cNvContentPartPr/>
                <p14:nvPr/>
              </p14:nvContentPartPr>
              <p14:xfrm>
                <a:off x="1185320" y="3620400"/>
                <a:ext cx="96120" cy="1576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5C2BB9D-AEA6-4B9A-AE26-76ACD609E39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76680" y="3611400"/>
                  <a:ext cx="1137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B2D2525-7937-4978-925D-FB3421FD75E0}"/>
                    </a:ext>
                  </a:extLst>
                </p14:cNvPr>
                <p14:cNvContentPartPr/>
                <p14:nvPr/>
              </p14:nvContentPartPr>
              <p14:xfrm>
                <a:off x="1354160" y="3827040"/>
                <a:ext cx="342720" cy="2768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B2D2525-7937-4978-925D-FB3421FD75E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345520" y="3818400"/>
                  <a:ext cx="3603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AEA4184-202C-41ED-99F6-B3D96FC0E449}"/>
                    </a:ext>
                  </a:extLst>
                </p14:cNvPr>
                <p14:cNvContentPartPr/>
                <p14:nvPr/>
              </p14:nvContentPartPr>
              <p14:xfrm>
                <a:off x="1845200" y="3677280"/>
                <a:ext cx="181440" cy="2005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AEA4184-202C-41ED-99F6-B3D96FC0E44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36560" y="3668640"/>
                  <a:ext cx="1990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203862E-94E7-46DB-B602-CD1550DEAE48}"/>
                    </a:ext>
                  </a:extLst>
                </p14:cNvPr>
                <p14:cNvContentPartPr/>
                <p14:nvPr/>
              </p14:nvContentPartPr>
              <p14:xfrm>
                <a:off x="2233640" y="4029360"/>
                <a:ext cx="79920" cy="203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203862E-94E7-46DB-B602-CD1550DEAE4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225000" y="4020720"/>
                  <a:ext cx="9756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15F69CF-6175-4620-A392-8E519F3DD2C5}"/>
              </a:ext>
            </a:extLst>
          </p:cNvPr>
          <p:cNvGrpSpPr/>
          <p:nvPr/>
        </p:nvGrpSpPr>
        <p:grpSpPr>
          <a:xfrm>
            <a:off x="2963000" y="3652080"/>
            <a:ext cx="1491120" cy="648000"/>
            <a:chOff x="2963000" y="3652080"/>
            <a:chExt cx="1491120" cy="64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D27E07D-3454-4E70-8388-CFB14D09C4AE}"/>
                    </a:ext>
                  </a:extLst>
                </p14:cNvPr>
                <p14:cNvContentPartPr/>
                <p14:nvPr/>
              </p14:nvContentPartPr>
              <p14:xfrm>
                <a:off x="2963000" y="3777360"/>
                <a:ext cx="453960" cy="3780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D27E07D-3454-4E70-8388-CFB14D09C4A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954000" y="3768360"/>
                  <a:ext cx="4716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3003A4C-DD84-4433-B729-6AE2CDB2329E}"/>
                    </a:ext>
                  </a:extLst>
                </p14:cNvPr>
                <p14:cNvContentPartPr/>
                <p14:nvPr/>
              </p14:nvContentPartPr>
              <p14:xfrm>
                <a:off x="3671480" y="3867000"/>
                <a:ext cx="178200" cy="2469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3003A4C-DD84-4433-B729-6AE2CDB2329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662480" y="3858000"/>
                  <a:ext cx="1958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554654C-BD61-48AB-BF67-47B197501A50}"/>
                    </a:ext>
                  </a:extLst>
                </p14:cNvPr>
                <p14:cNvContentPartPr/>
                <p14:nvPr/>
              </p14:nvContentPartPr>
              <p14:xfrm>
                <a:off x="4063880" y="3652080"/>
                <a:ext cx="194760" cy="1886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554654C-BD61-48AB-BF67-47B197501A5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054880" y="3643080"/>
                  <a:ext cx="2124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5DCF316-254A-4BC4-AE28-45569EAD6CCC}"/>
                    </a:ext>
                  </a:extLst>
                </p14:cNvPr>
                <p14:cNvContentPartPr/>
                <p14:nvPr/>
              </p14:nvContentPartPr>
              <p14:xfrm>
                <a:off x="4387880" y="4114320"/>
                <a:ext cx="66240" cy="1857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5DCF316-254A-4BC4-AE28-45569EAD6CC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378880" y="4105320"/>
                  <a:ext cx="8388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691C8F9-D385-4D64-8B77-9A52374BA35E}"/>
              </a:ext>
            </a:extLst>
          </p:cNvPr>
          <p:cNvGrpSpPr/>
          <p:nvPr/>
        </p:nvGrpSpPr>
        <p:grpSpPr>
          <a:xfrm>
            <a:off x="5147840" y="3696360"/>
            <a:ext cx="725760" cy="552240"/>
            <a:chOff x="5147840" y="3696360"/>
            <a:chExt cx="725760" cy="55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D8B225A-3AEF-4460-9BB4-3E75CDAE334A}"/>
                    </a:ext>
                  </a:extLst>
                </p14:cNvPr>
                <p14:cNvContentPartPr/>
                <p14:nvPr/>
              </p14:nvContentPartPr>
              <p14:xfrm>
                <a:off x="5147840" y="3961320"/>
                <a:ext cx="268200" cy="2872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D8B225A-3AEF-4460-9BB4-3E75CDAE334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139200" y="3952320"/>
                  <a:ext cx="2858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B03574E-E3A2-4F79-86B3-D4614DEA1E23}"/>
                    </a:ext>
                  </a:extLst>
                </p14:cNvPr>
                <p14:cNvContentPartPr/>
                <p14:nvPr/>
              </p14:nvContentPartPr>
              <p14:xfrm>
                <a:off x="5621600" y="3696360"/>
                <a:ext cx="252000" cy="2595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B03574E-E3A2-4F79-86B3-D4614DEA1E2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612600" y="3687720"/>
                  <a:ext cx="269640" cy="27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8685492-DD36-44CE-953F-389A1418CC66}"/>
                  </a:ext>
                </a:extLst>
              </p14:cNvPr>
              <p14:cNvContentPartPr/>
              <p14:nvPr/>
            </p14:nvContentPartPr>
            <p14:xfrm>
              <a:off x="7014080" y="3971760"/>
              <a:ext cx="778680" cy="2682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8685492-DD36-44CE-953F-389A1418CC66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005440" y="3962760"/>
                <a:ext cx="796320" cy="28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AD79038-E09B-40DC-A36B-8682488D460E}"/>
              </a:ext>
            </a:extLst>
          </p:cNvPr>
          <p:cNvGrpSpPr/>
          <p:nvPr/>
        </p:nvGrpSpPr>
        <p:grpSpPr>
          <a:xfrm>
            <a:off x="8211440" y="3891480"/>
            <a:ext cx="1097640" cy="291960"/>
            <a:chOff x="8211440" y="3891480"/>
            <a:chExt cx="1097640" cy="29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C19534A-99B8-4BF4-AE25-83EDF3BC0C02}"/>
                    </a:ext>
                  </a:extLst>
                </p14:cNvPr>
                <p14:cNvContentPartPr/>
                <p14:nvPr/>
              </p14:nvContentPartPr>
              <p14:xfrm>
                <a:off x="8211440" y="3891480"/>
                <a:ext cx="228600" cy="2919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C19534A-99B8-4BF4-AE25-83EDF3BC0C0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202440" y="3882840"/>
                  <a:ext cx="2462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85BF067-AD1A-46E4-A5A8-ECE80D69AC58}"/>
                    </a:ext>
                  </a:extLst>
                </p14:cNvPr>
                <p14:cNvContentPartPr/>
                <p14:nvPr/>
              </p14:nvContentPartPr>
              <p14:xfrm>
                <a:off x="8580800" y="3995880"/>
                <a:ext cx="162720" cy="1425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85BF067-AD1A-46E4-A5A8-ECE80D69AC5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572160" y="3986880"/>
                  <a:ext cx="1803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6EB351C-1468-49A6-B971-CC190EF68C86}"/>
                    </a:ext>
                  </a:extLst>
                </p14:cNvPr>
                <p14:cNvContentPartPr/>
                <p14:nvPr/>
              </p14:nvContentPartPr>
              <p14:xfrm>
                <a:off x="8883200" y="3898680"/>
                <a:ext cx="24480" cy="2538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6EB351C-1468-49A6-B971-CC190EF68C8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874200" y="3889680"/>
                  <a:ext cx="421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8B8E7EE-2625-430D-B630-12338F16389F}"/>
                    </a:ext>
                  </a:extLst>
                </p14:cNvPr>
                <p14:cNvContentPartPr/>
                <p14:nvPr/>
              </p14:nvContentPartPr>
              <p14:xfrm>
                <a:off x="8839280" y="3973560"/>
                <a:ext cx="469800" cy="1760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8B8E7EE-2625-430D-B630-12338F16389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830280" y="3964560"/>
                  <a:ext cx="487440" cy="19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E2B1265-7512-42E9-A659-D4D1A6EC4517}"/>
              </a:ext>
            </a:extLst>
          </p:cNvPr>
          <p:cNvGrpSpPr/>
          <p:nvPr/>
        </p:nvGrpSpPr>
        <p:grpSpPr>
          <a:xfrm>
            <a:off x="9899480" y="3669720"/>
            <a:ext cx="1350000" cy="477360"/>
            <a:chOff x="9899480" y="3669720"/>
            <a:chExt cx="1350000" cy="47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2CAFE65-468D-4130-909A-9AC3A4A081CB}"/>
                    </a:ext>
                  </a:extLst>
                </p14:cNvPr>
                <p14:cNvContentPartPr/>
                <p14:nvPr/>
              </p14:nvContentPartPr>
              <p14:xfrm>
                <a:off x="9899480" y="3828480"/>
                <a:ext cx="384480" cy="2995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2CAFE65-468D-4130-909A-9AC3A4A081C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890480" y="3819480"/>
                  <a:ext cx="4021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C74B6FF-1522-41C9-A7B0-F552F9F9F6F3}"/>
                    </a:ext>
                  </a:extLst>
                </p14:cNvPr>
                <p14:cNvContentPartPr/>
                <p14:nvPr/>
              </p14:nvContentPartPr>
              <p14:xfrm>
                <a:off x="10312040" y="3951960"/>
                <a:ext cx="14040" cy="442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C74B6FF-1522-41C9-A7B0-F552F9F9F6F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303040" y="3943320"/>
                  <a:ext cx="316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2D5B834-7126-4CC7-A3C8-45A48F00EA90}"/>
                    </a:ext>
                  </a:extLst>
                </p14:cNvPr>
                <p14:cNvContentPartPr/>
                <p14:nvPr/>
              </p14:nvContentPartPr>
              <p14:xfrm>
                <a:off x="10459280" y="3669720"/>
                <a:ext cx="205200" cy="477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2D5B834-7126-4CC7-A3C8-45A48F00EA9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450640" y="3661080"/>
                  <a:ext cx="22284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9CA0E8B-9D90-4EF1-9538-DBD59ADF6DD3}"/>
                    </a:ext>
                  </a:extLst>
                </p14:cNvPr>
                <p14:cNvContentPartPr/>
                <p14:nvPr/>
              </p14:nvContentPartPr>
              <p14:xfrm>
                <a:off x="10769600" y="3894720"/>
                <a:ext cx="479880" cy="1713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9CA0E8B-9D90-4EF1-9538-DBD59ADF6DD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760600" y="3886080"/>
                  <a:ext cx="4975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A7679AA-1656-4796-A518-83F5116D1562}"/>
                    </a:ext>
                  </a:extLst>
                </p14:cNvPr>
                <p14:cNvContentPartPr/>
                <p14:nvPr/>
              </p14:nvContentPartPr>
              <p14:xfrm>
                <a:off x="11219600" y="4063920"/>
                <a:ext cx="6840" cy="3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A7679AA-1656-4796-A518-83F5116D156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210960" y="4054920"/>
                  <a:ext cx="244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9024A33D-7130-4C19-AC16-6073191B08C0}"/>
                  </a:ext>
                </a:extLst>
              </p14:cNvPr>
              <p14:cNvContentPartPr/>
              <p14:nvPr/>
            </p14:nvContentPartPr>
            <p14:xfrm>
              <a:off x="133920" y="3349080"/>
              <a:ext cx="10395360" cy="31082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9024A33D-7130-4C19-AC16-6073191B08C0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24560" y="3339720"/>
                <a:ext cx="10414080" cy="312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4754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D8C6F9D-5F4E-45A0-948B-5C0CBB608881}"/>
                  </a:ext>
                </a:extLst>
              </p14:cNvPr>
              <p14:cNvContentPartPr/>
              <p14:nvPr/>
            </p14:nvContentPartPr>
            <p14:xfrm>
              <a:off x="464400" y="348120"/>
              <a:ext cx="10618560" cy="4448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D8C6F9D-5F4E-45A0-948B-5C0CBB6088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040" y="338760"/>
                <a:ext cx="10637280" cy="446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6663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9D7825B-CDCB-4C07-A6CC-91EEAD5042C8}"/>
                  </a:ext>
                </a:extLst>
              </p14:cNvPr>
              <p14:cNvContentPartPr/>
              <p14:nvPr/>
            </p14:nvContentPartPr>
            <p14:xfrm>
              <a:off x="258840" y="375120"/>
              <a:ext cx="10797480" cy="5769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9D7825B-CDCB-4C07-A6CC-91EEAD5042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480" y="365760"/>
                <a:ext cx="10816200" cy="578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3567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234E49D-5F73-495A-9A3E-4D65D4508F57}"/>
                  </a:ext>
                </a:extLst>
              </p14:cNvPr>
              <p14:cNvContentPartPr/>
              <p14:nvPr/>
            </p14:nvContentPartPr>
            <p14:xfrm>
              <a:off x="571680" y="187560"/>
              <a:ext cx="11225880" cy="6108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234E49D-5F73-495A-9A3E-4D65D4508F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320" y="178200"/>
                <a:ext cx="11244600" cy="612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826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F9451F4-3EB9-4648-902D-7814D0F975D4}"/>
                  </a:ext>
                </a:extLst>
              </p14:cNvPr>
              <p14:cNvContentPartPr/>
              <p14:nvPr/>
            </p14:nvContentPartPr>
            <p14:xfrm>
              <a:off x="419760" y="285840"/>
              <a:ext cx="11270520" cy="6144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F9451F4-3EB9-4648-902D-7814D0F975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400" y="276480"/>
                <a:ext cx="11289240" cy="616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5495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89DCDDE-C621-4504-B578-EC7049A2197A}"/>
                  </a:ext>
                </a:extLst>
              </p14:cNvPr>
              <p14:cNvContentPartPr/>
              <p14:nvPr/>
            </p14:nvContentPartPr>
            <p14:xfrm>
              <a:off x="312480" y="339480"/>
              <a:ext cx="10672560" cy="6090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89DCDDE-C621-4504-B578-EC7049A219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330120"/>
                <a:ext cx="10691280" cy="610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4410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EAE1CD5-92E7-49D0-8F52-E34798122ADD}"/>
                  </a:ext>
                </a:extLst>
              </p14:cNvPr>
              <p14:cNvContentPartPr/>
              <p14:nvPr/>
            </p14:nvContentPartPr>
            <p14:xfrm>
              <a:off x="1750320" y="527040"/>
              <a:ext cx="8698680" cy="3572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EAE1CD5-92E7-49D0-8F52-E34798122A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0960" y="517680"/>
                <a:ext cx="8717400" cy="359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0638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4C51CD-E512-4AAF-A0C7-B95764BCE5BB}"/>
                  </a:ext>
                </a:extLst>
              </p14:cNvPr>
              <p14:cNvContentPartPr/>
              <p14:nvPr/>
            </p14:nvContentPartPr>
            <p14:xfrm>
              <a:off x="1196640" y="455400"/>
              <a:ext cx="10842120" cy="5885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4C51CD-E512-4AAF-A0C7-B95764BCE5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7280" y="446040"/>
                <a:ext cx="10860840" cy="590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2251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D7D9C0-CEB6-4972-98AA-44DBE2C96816}"/>
                  </a:ext>
                </a:extLst>
              </p14:cNvPr>
              <p14:cNvContentPartPr/>
              <p14:nvPr/>
            </p14:nvContentPartPr>
            <p14:xfrm>
              <a:off x="803880" y="250200"/>
              <a:ext cx="10431000" cy="5653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D7D9C0-CEB6-4972-98AA-44DBE2C968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4520" y="240840"/>
                <a:ext cx="10449720" cy="567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345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3BF6A2-8390-4DDB-8CE9-D95B88C80DF8}"/>
                  </a:ext>
                </a:extLst>
              </p14:cNvPr>
              <p14:cNvContentPartPr/>
              <p14:nvPr/>
            </p14:nvContentPartPr>
            <p14:xfrm>
              <a:off x="62640" y="205560"/>
              <a:ext cx="12119040" cy="6010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3BF6A2-8390-4DDB-8CE9-D95B88C80D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280" y="196200"/>
                <a:ext cx="12137760" cy="602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0706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F988B7-DCEB-42F0-8C75-706D4B6B39D7}"/>
                  </a:ext>
                </a:extLst>
              </p14:cNvPr>
              <p14:cNvContentPartPr/>
              <p14:nvPr/>
            </p14:nvContentPartPr>
            <p14:xfrm>
              <a:off x="339480" y="258840"/>
              <a:ext cx="11342160" cy="6403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F988B7-DCEB-42F0-8C75-706D4B6B39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120" y="249480"/>
                <a:ext cx="11360880" cy="642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5823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9E9DAF3-111D-433C-BDFF-5C320757A639}"/>
                  </a:ext>
                </a:extLst>
              </p14:cNvPr>
              <p14:cNvContentPartPr/>
              <p14:nvPr/>
            </p14:nvContentPartPr>
            <p14:xfrm>
              <a:off x="1473480" y="482400"/>
              <a:ext cx="6930360" cy="3983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9E9DAF3-111D-433C-BDFF-5C320757A6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4120" y="473040"/>
                <a:ext cx="6949080" cy="400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1247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B2BCED-C50F-452D-B8B7-19414B6FC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02C89-E306-4911-B298-42A5AAB3F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83" y="1930400"/>
            <a:ext cx="8615071" cy="363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88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652C54-08AA-46AA-80F7-C16885FE9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591" y="871007"/>
            <a:ext cx="9317036" cy="471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1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06A9FA6-110F-4821-A394-FF3D305F8917}"/>
                  </a:ext>
                </a:extLst>
              </p14:cNvPr>
              <p14:cNvContentPartPr/>
              <p14:nvPr/>
            </p14:nvContentPartPr>
            <p14:xfrm>
              <a:off x="857160" y="642960"/>
              <a:ext cx="9413280" cy="6100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06A9FA6-110F-4821-A394-FF3D305F89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7800" y="633600"/>
                <a:ext cx="9432000" cy="611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591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FE4D61-21C9-457B-8AC4-A1AA6C6E145D}"/>
                  </a:ext>
                </a:extLst>
              </p14:cNvPr>
              <p14:cNvContentPartPr/>
              <p14:nvPr/>
            </p14:nvContentPartPr>
            <p14:xfrm>
              <a:off x="1009080" y="267840"/>
              <a:ext cx="4340520" cy="625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FE4D61-21C9-457B-8AC4-A1AA6C6E14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9720" y="258480"/>
                <a:ext cx="4359240" cy="64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BF73C3A-5664-48F3-9DA3-04C34E569D0F}"/>
                  </a:ext>
                </a:extLst>
              </p14:cNvPr>
              <p14:cNvContentPartPr/>
              <p14:nvPr/>
            </p14:nvContentPartPr>
            <p14:xfrm>
              <a:off x="624960" y="285840"/>
              <a:ext cx="11101320" cy="6144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BF73C3A-5664-48F3-9DA3-04C34E569D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5600" y="276480"/>
                <a:ext cx="11120040" cy="616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009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B9E05E9-7E12-4F68-A49D-2C0C1EBFAB31}"/>
                  </a:ext>
                </a:extLst>
              </p14:cNvPr>
              <p14:cNvContentPartPr/>
              <p14:nvPr/>
            </p14:nvContentPartPr>
            <p14:xfrm>
              <a:off x="991440" y="785880"/>
              <a:ext cx="10967040" cy="5608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B9E05E9-7E12-4F68-A49D-2C0C1EBFAB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2080" y="776520"/>
                <a:ext cx="10985760" cy="562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218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2775CDB-1531-48A9-BC35-AD50CE504323}"/>
              </a:ext>
            </a:extLst>
          </p:cNvPr>
          <p:cNvGrpSpPr/>
          <p:nvPr/>
        </p:nvGrpSpPr>
        <p:grpSpPr>
          <a:xfrm>
            <a:off x="404840" y="348360"/>
            <a:ext cx="703800" cy="416520"/>
            <a:chOff x="404840" y="348360"/>
            <a:chExt cx="703800" cy="41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9764A6E-4191-4C50-B4E9-0385125472AA}"/>
                    </a:ext>
                  </a:extLst>
                </p14:cNvPr>
                <p14:cNvContentPartPr/>
                <p14:nvPr/>
              </p14:nvContentPartPr>
              <p14:xfrm>
                <a:off x="404840" y="422880"/>
                <a:ext cx="220680" cy="342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9764A6E-4191-4C50-B4E9-0385125472A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5840" y="414240"/>
                  <a:ext cx="23832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CCF8CAB-800C-4882-9007-75DE4D94291D}"/>
                    </a:ext>
                  </a:extLst>
                </p14:cNvPr>
                <p14:cNvContentPartPr/>
                <p14:nvPr/>
              </p14:nvContentPartPr>
              <p14:xfrm>
                <a:off x="500960" y="348360"/>
                <a:ext cx="154440" cy="34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CCF8CAB-800C-4882-9007-75DE4D94291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2320" y="339360"/>
                  <a:ext cx="172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4447FEF-523A-44BA-8847-99B058B9D38D}"/>
                    </a:ext>
                  </a:extLst>
                </p14:cNvPr>
                <p14:cNvContentPartPr/>
                <p14:nvPr/>
              </p14:nvContentPartPr>
              <p14:xfrm>
                <a:off x="456680" y="524760"/>
                <a:ext cx="219960" cy="57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4447FEF-523A-44BA-8847-99B058B9D38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7680" y="515760"/>
                  <a:ext cx="2376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9F9F297-1C81-423F-A94A-63DC1E19AAC9}"/>
                    </a:ext>
                  </a:extLst>
                </p14:cNvPr>
                <p14:cNvContentPartPr/>
                <p14:nvPr/>
              </p14:nvContentPartPr>
              <p14:xfrm>
                <a:off x="875720" y="371760"/>
                <a:ext cx="140400" cy="303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9F9F297-1C81-423F-A94A-63DC1E19AAC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7080" y="363120"/>
                  <a:ext cx="1580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325565F-7699-4B5E-8EA5-7D98429B57AB}"/>
                    </a:ext>
                  </a:extLst>
                </p14:cNvPr>
                <p14:cNvContentPartPr/>
                <p14:nvPr/>
              </p14:nvContentPartPr>
              <p14:xfrm>
                <a:off x="863120" y="436200"/>
                <a:ext cx="245520" cy="316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325565F-7699-4B5E-8EA5-7D98429B57A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4120" y="427200"/>
                  <a:ext cx="263160" cy="33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3221B1B-515C-490E-AB5B-B256A522790F}"/>
                  </a:ext>
                </a:extLst>
              </p14:cNvPr>
              <p14:cNvContentPartPr/>
              <p14:nvPr/>
            </p14:nvContentPartPr>
            <p14:xfrm>
              <a:off x="354800" y="950640"/>
              <a:ext cx="691560" cy="65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3221B1B-515C-490E-AB5B-B256A522790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6160" y="942000"/>
                <a:ext cx="70920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BD8A909-23A3-4F52-AC99-32880371AE02}"/>
                  </a:ext>
                </a:extLst>
              </p14:cNvPr>
              <p14:cNvContentPartPr/>
              <p14:nvPr/>
            </p14:nvContentPartPr>
            <p14:xfrm>
              <a:off x="1399520" y="520440"/>
              <a:ext cx="97920" cy="78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BD8A909-23A3-4F52-AC99-32880371AE0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90520" y="511440"/>
                <a:ext cx="11556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33B0E8E-2B8E-41B0-9B0D-5D47D6C90B75}"/>
                  </a:ext>
                </a:extLst>
              </p14:cNvPr>
              <p14:cNvContentPartPr/>
              <p14:nvPr/>
            </p14:nvContentPartPr>
            <p14:xfrm>
              <a:off x="1459280" y="761280"/>
              <a:ext cx="50040" cy="102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33B0E8E-2B8E-41B0-9B0D-5D47D6C90B7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50640" y="752640"/>
                <a:ext cx="67680" cy="12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5D46341E-BA3E-466B-81BF-262FEEAED9FA}"/>
              </a:ext>
            </a:extLst>
          </p:cNvPr>
          <p:cNvGrpSpPr/>
          <p:nvPr/>
        </p:nvGrpSpPr>
        <p:grpSpPr>
          <a:xfrm>
            <a:off x="2033840" y="427560"/>
            <a:ext cx="1363320" cy="380880"/>
            <a:chOff x="2033840" y="427560"/>
            <a:chExt cx="1363320" cy="38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5469195-14B5-40AE-B02B-7000684F9BF0}"/>
                    </a:ext>
                  </a:extLst>
                </p14:cNvPr>
                <p14:cNvContentPartPr/>
                <p14:nvPr/>
              </p14:nvContentPartPr>
              <p14:xfrm>
                <a:off x="2033840" y="428640"/>
                <a:ext cx="167760" cy="379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5469195-14B5-40AE-B02B-7000684F9B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24840" y="420000"/>
                  <a:ext cx="18540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D7BDC7C-104D-4E94-8823-C6D39867F61C}"/>
                    </a:ext>
                  </a:extLst>
                </p14:cNvPr>
                <p14:cNvContentPartPr/>
                <p14:nvPr/>
              </p14:nvContentPartPr>
              <p14:xfrm>
                <a:off x="2384120" y="640320"/>
                <a:ext cx="186120" cy="139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D7BDC7C-104D-4E94-8823-C6D39867F61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75120" y="631320"/>
                  <a:ext cx="2037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8E41063-552D-4AFE-AF15-4D4C7556B6B3}"/>
                    </a:ext>
                  </a:extLst>
                </p14:cNvPr>
                <p14:cNvContentPartPr/>
                <p14:nvPr/>
              </p14:nvContentPartPr>
              <p14:xfrm>
                <a:off x="2691920" y="427560"/>
                <a:ext cx="75960" cy="287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8E41063-552D-4AFE-AF15-4D4C7556B6B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82920" y="418560"/>
                  <a:ext cx="936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E078311-DE1C-4D2A-9070-AC881A99416C}"/>
                    </a:ext>
                  </a:extLst>
                </p14:cNvPr>
                <p14:cNvContentPartPr/>
                <p14:nvPr/>
              </p14:nvContentPartPr>
              <p14:xfrm>
                <a:off x="2878040" y="533040"/>
                <a:ext cx="194400" cy="172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E078311-DE1C-4D2A-9070-AC881A99416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69400" y="524400"/>
                  <a:ext cx="2120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11B5CBC-04F8-4DC8-85A4-DBA92D9C41E9}"/>
                    </a:ext>
                  </a:extLst>
                </p14:cNvPr>
                <p14:cNvContentPartPr/>
                <p14:nvPr/>
              </p14:nvContentPartPr>
              <p14:xfrm>
                <a:off x="3127520" y="504240"/>
                <a:ext cx="269640" cy="214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11B5CBC-04F8-4DC8-85A4-DBA92D9C41E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18520" y="495240"/>
                  <a:ext cx="287280" cy="2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4C155A-A4A9-4F97-8CF9-11EB83D7CCAC}"/>
              </a:ext>
            </a:extLst>
          </p:cNvPr>
          <p:cNvGrpSpPr/>
          <p:nvPr/>
        </p:nvGrpSpPr>
        <p:grpSpPr>
          <a:xfrm>
            <a:off x="4063880" y="202920"/>
            <a:ext cx="823680" cy="792720"/>
            <a:chOff x="4063880" y="202920"/>
            <a:chExt cx="823680" cy="79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D871C49-20AE-48FA-B6A1-41D17E483BD1}"/>
                    </a:ext>
                  </a:extLst>
                </p14:cNvPr>
                <p14:cNvContentPartPr/>
                <p14:nvPr/>
              </p14:nvContentPartPr>
              <p14:xfrm>
                <a:off x="4063880" y="458160"/>
                <a:ext cx="257760" cy="537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D871C49-20AE-48FA-B6A1-41D17E483BD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54880" y="449160"/>
                  <a:ext cx="27540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71029D3-5946-4AEA-992D-F3ACE6835530}"/>
                    </a:ext>
                  </a:extLst>
                </p14:cNvPr>
                <p14:cNvContentPartPr/>
                <p14:nvPr/>
              </p14:nvContentPartPr>
              <p14:xfrm>
                <a:off x="4437920" y="202920"/>
                <a:ext cx="82800" cy="131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71029D3-5946-4AEA-992D-F3ACE683553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29280" y="194280"/>
                  <a:ext cx="1004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8BAB393-F269-47FA-8157-19D5DE5B4EF1}"/>
                    </a:ext>
                  </a:extLst>
                </p14:cNvPr>
                <p14:cNvContentPartPr/>
                <p14:nvPr/>
              </p14:nvContentPartPr>
              <p14:xfrm>
                <a:off x="4513880" y="239280"/>
                <a:ext cx="75240" cy="146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8BAB393-F269-47FA-8157-19D5DE5B4EF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04880" y="230640"/>
                  <a:ext cx="928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CAA9220-2F55-48A2-B654-6A17DD2EF6B8}"/>
                    </a:ext>
                  </a:extLst>
                </p14:cNvPr>
                <p14:cNvContentPartPr/>
                <p14:nvPr/>
              </p14:nvContentPartPr>
              <p14:xfrm>
                <a:off x="4639880" y="665880"/>
                <a:ext cx="247680" cy="45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CAA9220-2F55-48A2-B654-6A17DD2EF6B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30880" y="656880"/>
                  <a:ext cx="26532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5A2802-9D3F-4E87-B7D3-93737A92F637}"/>
              </a:ext>
            </a:extLst>
          </p:cNvPr>
          <p:cNvGrpSpPr/>
          <p:nvPr/>
        </p:nvGrpSpPr>
        <p:grpSpPr>
          <a:xfrm>
            <a:off x="5226680" y="249720"/>
            <a:ext cx="2032200" cy="788040"/>
            <a:chOff x="5226680" y="249720"/>
            <a:chExt cx="2032200" cy="78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F239BAB-733A-47F2-99F9-5377A31CA561}"/>
                    </a:ext>
                  </a:extLst>
                </p14:cNvPr>
                <p14:cNvContentPartPr/>
                <p14:nvPr/>
              </p14:nvContentPartPr>
              <p14:xfrm>
                <a:off x="5226680" y="440520"/>
                <a:ext cx="246960" cy="322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F239BAB-733A-47F2-99F9-5377A31CA56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17680" y="431520"/>
                  <a:ext cx="2646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AD2CB67-AB7F-4867-934D-C644052407AA}"/>
                    </a:ext>
                  </a:extLst>
                </p14:cNvPr>
                <p14:cNvContentPartPr/>
                <p14:nvPr/>
              </p14:nvContentPartPr>
              <p14:xfrm>
                <a:off x="5601440" y="529080"/>
                <a:ext cx="251280" cy="508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AD2CB67-AB7F-4867-934D-C644052407A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92800" y="520080"/>
                  <a:ext cx="26892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1CC1361-57BE-4613-915E-F5F589123B7B}"/>
                    </a:ext>
                  </a:extLst>
                </p14:cNvPr>
                <p14:cNvContentPartPr/>
                <p14:nvPr/>
              </p14:nvContentPartPr>
              <p14:xfrm>
                <a:off x="5879720" y="249720"/>
                <a:ext cx="97920" cy="135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1CC1361-57BE-4613-915E-F5F589123B7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71080" y="240720"/>
                  <a:ext cx="1155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B25E0C7-1636-4B63-96A0-278E48E9EDDB}"/>
                    </a:ext>
                  </a:extLst>
                </p14:cNvPr>
                <p14:cNvContentPartPr/>
                <p14:nvPr/>
              </p14:nvContentPartPr>
              <p14:xfrm>
                <a:off x="6176720" y="694320"/>
                <a:ext cx="291240" cy="33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B25E0C7-1636-4B63-96A0-278E48E9EDD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68080" y="685320"/>
                  <a:ext cx="308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2945EAA-9740-4BB0-B0C0-B902CEDF2EBF}"/>
                    </a:ext>
                  </a:extLst>
                </p14:cNvPr>
                <p14:cNvContentPartPr/>
                <p14:nvPr/>
              </p14:nvContentPartPr>
              <p14:xfrm>
                <a:off x="6349160" y="629160"/>
                <a:ext cx="35280" cy="266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2945EAA-9740-4BB0-B0C0-B902CEDF2EB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40160" y="620520"/>
                  <a:ext cx="529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E1B4E4E-29A8-4A5D-8950-4C288D3CAB84}"/>
                    </a:ext>
                  </a:extLst>
                </p14:cNvPr>
                <p14:cNvContentPartPr/>
                <p14:nvPr/>
              </p14:nvContentPartPr>
              <p14:xfrm>
                <a:off x="6671720" y="501000"/>
                <a:ext cx="279000" cy="315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E1B4E4E-29A8-4A5D-8950-4C288D3CAB8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63080" y="492360"/>
                  <a:ext cx="2966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A138E98-4572-4445-B85B-ACD619954B26}"/>
                    </a:ext>
                  </a:extLst>
                </p14:cNvPr>
                <p14:cNvContentPartPr/>
                <p14:nvPr/>
              </p14:nvContentPartPr>
              <p14:xfrm>
                <a:off x="7067360" y="571920"/>
                <a:ext cx="191520" cy="415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A138E98-4572-4445-B85B-ACD619954B2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058360" y="563280"/>
                  <a:ext cx="209160" cy="43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4BE4F61-BA56-43E3-A464-07CE02F5DC02}"/>
              </a:ext>
            </a:extLst>
          </p:cNvPr>
          <p:cNvGrpSpPr/>
          <p:nvPr/>
        </p:nvGrpSpPr>
        <p:grpSpPr>
          <a:xfrm>
            <a:off x="7603040" y="610800"/>
            <a:ext cx="246600" cy="132840"/>
            <a:chOff x="7603040" y="610800"/>
            <a:chExt cx="246600" cy="13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9C20CA9-39C4-4960-BA6B-C688AEFBAC8E}"/>
                    </a:ext>
                  </a:extLst>
                </p14:cNvPr>
                <p14:cNvContentPartPr/>
                <p14:nvPr/>
              </p14:nvContentPartPr>
              <p14:xfrm>
                <a:off x="7603040" y="610800"/>
                <a:ext cx="198000" cy="15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9C20CA9-39C4-4960-BA6B-C688AEFBAC8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594400" y="602160"/>
                  <a:ext cx="2156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13BF6A0-F998-4983-8DA2-F9DCA93F61A0}"/>
                    </a:ext>
                  </a:extLst>
                </p14:cNvPr>
                <p14:cNvContentPartPr/>
                <p14:nvPr/>
              </p14:nvContentPartPr>
              <p14:xfrm>
                <a:off x="7628960" y="707640"/>
                <a:ext cx="220680" cy="36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13BF6A0-F998-4983-8DA2-F9DCA93F61A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620320" y="698640"/>
                  <a:ext cx="23832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76163F7-27FF-42EE-9B8F-038D842DC949}"/>
              </a:ext>
            </a:extLst>
          </p:cNvPr>
          <p:cNvGrpSpPr/>
          <p:nvPr/>
        </p:nvGrpSpPr>
        <p:grpSpPr>
          <a:xfrm>
            <a:off x="8163560" y="290040"/>
            <a:ext cx="490680" cy="517320"/>
            <a:chOff x="8163560" y="290040"/>
            <a:chExt cx="490680" cy="51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AD18E66-7257-45BA-9DD2-BC62FE07CECD}"/>
                    </a:ext>
                  </a:extLst>
                </p14:cNvPr>
                <p14:cNvContentPartPr/>
                <p14:nvPr/>
              </p14:nvContentPartPr>
              <p14:xfrm>
                <a:off x="8163560" y="543120"/>
                <a:ext cx="369360" cy="264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AD18E66-7257-45BA-9DD2-BC62FE07CEC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54560" y="534120"/>
                  <a:ext cx="3870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11E2408-00DE-4B44-BD8D-D69AE544F1CF}"/>
                    </a:ext>
                  </a:extLst>
                </p14:cNvPr>
                <p14:cNvContentPartPr/>
                <p14:nvPr/>
              </p14:nvContentPartPr>
              <p14:xfrm>
                <a:off x="8483240" y="290040"/>
                <a:ext cx="171000" cy="165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11E2408-00DE-4B44-BD8D-D69AE544F1C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474240" y="281040"/>
                  <a:ext cx="18864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F9A29CE-357A-4F01-B8CB-D58AC2E23284}"/>
              </a:ext>
            </a:extLst>
          </p:cNvPr>
          <p:cNvGrpSpPr/>
          <p:nvPr/>
        </p:nvGrpSpPr>
        <p:grpSpPr>
          <a:xfrm>
            <a:off x="8967800" y="326040"/>
            <a:ext cx="763920" cy="524880"/>
            <a:chOff x="8967800" y="326040"/>
            <a:chExt cx="763920" cy="52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362C364-1886-4422-A219-3EBA891E2DC6}"/>
                    </a:ext>
                  </a:extLst>
                </p14:cNvPr>
                <p14:cNvContentPartPr/>
                <p14:nvPr/>
              </p14:nvContentPartPr>
              <p14:xfrm>
                <a:off x="8967800" y="614760"/>
                <a:ext cx="348840" cy="236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362C364-1886-4422-A219-3EBA891E2DC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958800" y="605760"/>
                  <a:ext cx="3664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DABC8E8-B123-4291-9246-7B879CBDFE07}"/>
                    </a:ext>
                  </a:extLst>
                </p14:cNvPr>
                <p14:cNvContentPartPr/>
                <p14:nvPr/>
              </p14:nvContentPartPr>
              <p14:xfrm>
                <a:off x="9380720" y="326040"/>
                <a:ext cx="351000" cy="166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DABC8E8-B123-4291-9246-7B879CBDFE0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372080" y="317400"/>
                  <a:ext cx="36864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FD07F28-3666-4202-8850-ED30280D85EA}"/>
              </a:ext>
            </a:extLst>
          </p:cNvPr>
          <p:cNvGrpSpPr/>
          <p:nvPr/>
        </p:nvGrpSpPr>
        <p:grpSpPr>
          <a:xfrm>
            <a:off x="254360" y="1494240"/>
            <a:ext cx="1028880" cy="572760"/>
            <a:chOff x="254360" y="1494240"/>
            <a:chExt cx="1028880" cy="57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98300E3-9104-4944-93B6-270F62E30092}"/>
                    </a:ext>
                  </a:extLst>
                </p14:cNvPr>
                <p14:cNvContentPartPr/>
                <p14:nvPr/>
              </p14:nvContentPartPr>
              <p14:xfrm>
                <a:off x="254360" y="1500720"/>
                <a:ext cx="230400" cy="327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98300E3-9104-4944-93B6-270F62E3009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45360" y="1492080"/>
                  <a:ext cx="2480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5498A9E-2719-49C3-A644-770A28FAD984}"/>
                    </a:ext>
                  </a:extLst>
                </p14:cNvPr>
                <p14:cNvContentPartPr/>
                <p14:nvPr/>
              </p14:nvContentPartPr>
              <p14:xfrm>
                <a:off x="623720" y="1649760"/>
                <a:ext cx="142200" cy="140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5498A9E-2719-49C3-A644-770A28FAD98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4720" y="1641120"/>
                  <a:ext cx="1598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86035E2-694C-4775-9749-8E2143D6A480}"/>
                    </a:ext>
                  </a:extLst>
                </p14:cNvPr>
                <p14:cNvContentPartPr/>
                <p14:nvPr/>
              </p14:nvContentPartPr>
              <p14:xfrm>
                <a:off x="897320" y="1494240"/>
                <a:ext cx="65520" cy="277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86035E2-694C-4775-9749-8E2143D6A48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88680" y="1485240"/>
                  <a:ext cx="831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421A993-8FD9-4D07-8E5B-09D84CFB0E7E}"/>
                    </a:ext>
                  </a:extLst>
                </p14:cNvPr>
                <p14:cNvContentPartPr/>
                <p14:nvPr/>
              </p14:nvContentPartPr>
              <p14:xfrm>
                <a:off x="337160" y="1884120"/>
                <a:ext cx="664560" cy="182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421A993-8FD9-4D07-8E5B-09D84CFB0E7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8520" y="1875480"/>
                  <a:ext cx="6822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D988459-DE47-46E8-819A-FF57029065E7}"/>
                    </a:ext>
                  </a:extLst>
                </p14:cNvPr>
                <p14:cNvContentPartPr/>
                <p14:nvPr/>
              </p14:nvContentPartPr>
              <p14:xfrm>
                <a:off x="1117280" y="1763520"/>
                <a:ext cx="45360" cy="19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D988459-DE47-46E8-819A-FF57029065E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8640" y="1754520"/>
                  <a:ext cx="63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25712A6-951C-40C7-9956-F7AF59400D2B}"/>
                    </a:ext>
                  </a:extLst>
                </p14:cNvPr>
                <p14:cNvContentPartPr/>
                <p14:nvPr/>
              </p14:nvContentPartPr>
              <p14:xfrm>
                <a:off x="1218800" y="1862160"/>
                <a:ext cx="64440" cy="71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25712A6-951C-40C7-9956-F7AF59400D2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210160" y="1853520"/>
                  <a:ext cx="82080" cy="8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D4E5041-1FF3-4E67-8DB7-C6860DD86F55}"/>
              </a:ext>
            </a:extLst>
          </p:cNvPr>
          <p:cNvGrpSpPr/>
          <p:nvPr/>
        </p:nvGrpSpPr>
        <p:grpSpPr>
          <a:xfrm>
            <a:off x="1729640" y="1500720"/>
            <a:ext cx="927720" cy="412560"/>
            <a:chOff x="1729640" y="1500720"/>
            <a:chExt cx="927720" cy="41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BAE2CC4-70A0-4BC7-95E9-EACB1F2B73FB}"/>
                    </a:ext>
                  </a:extLst>
                </p14:cNvPr>
                <p14:cNvContentPartPr/>
                <p14:nvPr/>
              </p14:nvContentPartPr>
              <p14:xfrm>
                <a:off x="1729640" y="1678560"/>
                <a:ext cx="48240" cy="234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BAE2CC4-70A0-4BC7-95E9-EACB1F2B73F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20640" y="1669560"/>
                  <a:ext cx="658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453EADA-2D2E-43CC-8DD0-2003BBFC8BA3}"/>
                    </a:ext>
                  </a:extLst>
                </p14:cNvPr>
                <p14:cNvContentPartPr/>
                <p14:nvPr/>
              </p14:nvContentPartPr>
              <p14:xfrm>
                <a:off x="1784000" y="1500720"/>
                <a:ext cx="200520" cy="158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453EADA-2D2E-43CC-8DD0-2003BBFC8BA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75360" y="1491720"/>
                  <a:ext cx="2181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482E478-17B0-499E-B4AC-0FE269A79C82}"/>
                    </a:ext>
                  </a:extLst>
                </p14:cNvPr>
                <p14:cNvContentPartPr/>
                <p14:nvPr/>
              </p14:nvContentPartPr>
              <p14:xfrm>
                <a:off x="1838000" y="1737600"/>
                <a:ext cx="144360" cy="47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482E478-17B0-499E-B4AC-0FE269A79C8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829000" y="1728960"/>
                  <a:ext cx="1620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14EBCBF-F4DA-4176-876C-19121264402D}"/>
                    </a:ext>
                  </a:extLst>
                </p14:cNvPr>
                <p14:cNvContentPartPr/>
                <p14:nvPr/>
              </p14:nvContentPartPr>
              <p14:xfrm>
                <a:off x="2120960" y="1607280"/>
                <a:ext cx="219240" cy="239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14EBCBF-F4DA-4176-876C-19121264402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112320" y="1598280"/>
                  <a:ext cx="2368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50A1243-2E02-44F8-A591-5B01285A50F9}"/>
                    </a:ext>
                  </a:extLst>
                </p14:cNvPr>
                <p14:cNvContentPartPr/>
                <p14:nvPr/>
              </p14:nvContentPartPr>
              <p14:xfrm>
                <a:off x="2421560" y="1514040"/>
                <a:ext cx="235800" cy="268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50A1243-2E02-44F8-A591-5B01285A50F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12560" y="1505400"/>
                  <a:ext cx="253440" cy="28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CD66389-7B89-43DC-8B07-71F7F3EC2CE6}"/>
              </a:ext>
            </a:extLst>
          </p:cNvPr>
          <p:cNvGrpSpPr/>
          <p:nvPr/>
        </p:nvGrpSpPr>
        <p:grpSpPr>
          <a:xfrm>
            <a:off x="3339920" y="1428360"/>
            <a:ext cx="4072320" cy="823320"/>
            <a:chOff x="3339920" y="1428360"/>
            <a:chExt cx="4072320" cy="82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DFAE8DB-2FB9-491E-83EC-FBABBD2F21CE}"/>
                    </a:ext>
                  </a:extLst>
                </p14:cNvPr>
                <p14:cNvContentPartPr/>
                <p14:nvPr/>
              </p14:nvContentPartPr>
              <p14:xfrm>
                <a:off x="3339920" y="1557960"/>
                <a:ext cx="205920" cy="250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DFAE8DB-2FB9-491E-83EC-FBABBD2F21C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331280" y="1549320"/>
                  <a:ext cx="2235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65196A2-A5D5-46A1-AA6C-16033F6C339E}"/>
                    </a:ext>
                  </a:extLst>
                </p14:cNvPr>
                <p14:cNvContentPartPr/>
                <p14:nvPr/>
              </p14:nvContentPartPr>
              <p14:xfrm>
                <a:off x="3640160" y="1631760"/>
                <a:ext cx="180000" cy="181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65196A2-A5D5-46A1-AA6C-16033F6C339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631160" y="1623120"/>
                  <a:ext cx="1976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184D679-E26F-427A-B411-F4F673F2286A}"/>
                    </a:ext>
                  </a:extLst>
                </p14:cNvPr>
                <p14:cNvContentPartPr/>
                <p14:nvPr/>
              </p14:nvContentPartPr>
              <p14:xfrm>
                <a:off x="3962360" y="1580640"/>
                <a:ext cx="404280" cy="208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184D679-E26F-427A-B411-F4F673F2286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53360" y="1572000"/>
                  <a:ext cx="4219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B89B4C4-B81B-4891-99AC-42F6AB4CB1F7}"/>
                    </a:ext>
                  </a:extLst>
                </p14:cNvPr>
                <p14:cNvContentPartPr/>
                <p14:nvPr/>
              </p14:nvContentPartPr>
              <p14:xfrm>
                <a:off x="4605320" y="1563000"/>
                <a:ext cx="52200" cy="409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B89B4C4-B81B-4891-99AC-42F6AB4CB1F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596680" y="1554000"/>
                  <a:ext cx="6984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C9587C8-82F2-4CC2-9218-F95A4A002C30}"/>
                    </a:ext>
                  </a:extLst>
                </p14:cNvPr>
                <p14:cNvContentPartPr/>
                <p14:nvPr/>
              </p14:nvContentPartPr>
              <p14:xfrm>
                <a:off x="4656800" y="1589280"/>
                <a:ext cx="157320" cy="229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C9587C8-82F2-4CC2-9218-F95A4A002C3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647800" y="1580640"/>
                  <a:ext cx="1749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59F80C7-B2D4-4531-BFD3-CAAE05656054}"/>
                    </a:ext>
                  </a:extLst>
                </p14:cNvPr>
                <p14:cNvContentPartPr/>
                <p14:nvPr/>
              </p14:nvContentPartPr>
              <p14:xfrm>
                <a:off x="4910240" y="1485600"/>
                <a:ext cx="67680" cy="276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59F80C7-B2D4-4531-BFD3-CAAE0565605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901600" y="1476960"/>
                  <a:ext cx="853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63AEE82-F241-4207-A5B1-F531656FCFE7}"/>
                    </a:ext>
                  </a:extLst>
                </p14:cNvPr>
                <p14:cNvContentPartPr/>
                <p14:nvPr/>
              </p14:nvContentPartPr>
              <p14:xfrm>
                <a:off x="5113280" y="1577040"/>
                <a:ext cx="237240" cy="214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63AEE82-F241-4207-A5B1-F531656FCFE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104640" y="1568040"/>
                  <a:ext cx="2548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C708D16-63F4-4A8F-BB7D-BEF750014E52}"/>
                    </a:ext>
                  </a:extLst>
                </p14:cNvPr>
                <p14:cNvContentPartPr/>
                <p14:nvPr/>
              </p14:nvContentPartPr>
              <p14:xfrm>
                <a:off x="5469320" y="1603320"/>
                <a:ext cx="338400" cy="136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C708D16-63F4-4A8F-BB7D-BEF750014E5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460320" y="1594680"/>
                  <a:ext cx="3560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BD42346-EA92-41CE-B8C5-5A4DB3B429D0}"/>
                    </a:ext>
                  </a:extLst>
                </p14:cNvPr>
                <p14:cNvContentPartPr/>
                <p14:nvPr/>
              </p14:nvContentPartPr>
              <p14:xfrm>
                <a:off x="5859200" y="1562640"/>
                <a:ext cx="647640" cy="214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BD42346-EA92-41CE-B8C5-5A4DB3B429D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850200" y="1554000"/>
                  <a:ext cx="6652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3F59237-3568-4D8A-A0E8-43A1D4762315}"/>
                    </a:ext>
                  </a:extLst>
                </p14:cNvPr>
                <p14:cNvContentPartPr/>
                <p14:nvPr/>
              </p14:nvContentPartPr>
              <p14:xfrm>
                <a:off x="6525560" y="1428360"/>
                <a:ext cx="84960" cy="3330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3F59237-3568-4D8A-A0E8-43A1D476231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516560" y="1419720"/>
                  <a:ext cx="1026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9347FBC-DADA-4ECB-A20A-FEE3463A448B}"/>
                    </a:ext>
                  </a:extLst>
                </p14:cNvPr>
                <p14:cNvContentPartPr/>
                <p14:nvPr/>
              </p14:nvContentPartPr>
              <p14:xfrm>
                <a:off x="6536000" y="1577400"/>
                <a:ext cx="385200" cy="132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9347FBC-DADA-4ECB-A20A-FEE3463A448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527000" y="1568760"/>
                  <a:ext cx="4028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F3003C4-4850-4CFB-8633-6BE1244EC192}"/>
                    </a:ext>
                  </a:extLst>
                </p14:cNvPr>
                <p14:cNvContentPartPr/>
                <p14:nvPr/>
              </p14:nvContentPartPr>
              <p14:xfrm>
                <a:off x="6993560" y="1586040"/>
                <a:ext cx="216000" cy="128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F3003C4-4850-4CFB-8633-6BE1244EC19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984560" y="1577040"/>
                  <a:ext cx="2336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1F754C-12C9-44A2-982B-1EC1D77244C5}"/>
                    </a:ext>
                  </a:extLst>
                </p14:cNvPr>
                <p14:cNvContentPartPr/>
                <p14:nvPr/>
              </p14:nvContentPartPr>
              <p14:xfrm>
                <a:off x="7084640" y="1593960"/>
                <a:ext cx="327600" cy="657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1F754C-12C9-44A2-982B-1EC1D77244C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075640" y="1584960"/>
                  <a:ext cx="345240" cy="67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4463964-F8AC-4DFF-B090-451FF968B4C0}"/>
              </a:ext>
            </a:extLst>
          </p:cNvPr>
          <p:cNvGrpSpPr/>
          <p:nvPr/>
        </p:nvGrpSpPr>
        <p:grpSpPr>
          <a:xfrm>
            <a:off x="8222240" y="1412520"/>
            <a:ext cx="3242160" cy="535680"/>
            <a:chOff x="8222240" y="1412520"/>
            <a:chExt cx="3242160" cy="53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B6E73EF-32DF-49D5-A30C-BFC1E7EF3687}"/>
                    </a:ext>
                  </a:extLst>
                </p14:cNvPr>
                <p14:cNvContentPartPr/>
                <p14:nvPr/>
              </p14:nvContentPartPr>
              <p14:xfrm>
                <a:off x="8355080" y="1459680"/>
                <a:ext cx="179640" cy="488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B6E73EF-32DF-49D5-A30C-BFC1E7EF368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346080" y="1451040"/>
                  <a:ext cx="19728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12E4B45-6A8D-433D-A544-5497B36183F9}"/>
                    </a:ext>
                  </a:extLst>
                </p14:cNvPr>
                <p14:cNvContentPartPr/>
                <p14:nvPr/>
              </p14:nvContentPartPr>
              <p14:xfrm>
                <a:off x="8222240" y="1677120"/>
                <a:ext cx="461160" cy="151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12E4B45-6A8D-433D-A544-5497B36183F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213600" y="1668120"/>
                  <a:ext cx="4788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60F1CAE-D5FF-4A4F-937B-3B3E5E4DD3F8}"/>
                    </a:ext>
                  </a:extLst>
                </p14:cNvPr>
                <p14:cNvContentPartPr/>
                <p14:nvPr/>
              </p14:nvContentPartPr>
              <p14:xfrm>
                <a:off x="8703920" y="1642920"/>
                <a:ext cx="308880" cy="1126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60F1CAE-D5FF-4A4F-937B-3B3E5E4DD3F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695280" y="1633920"/>
                  <a:ext cx="3265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F488F27-80D7-4B58-B114-386A63AA3D88}"/>
                    </a:ext>
                  </a:extLst>
                </p14:cNvPr>
                <p14:cNvContentPartPr/>
                <p14:nvPr/>
              </p14:nvContentPartPr>
              <p14:xfrm>
                <a:off x="9111440" y="1613400"/>
                <a:ext cx="216360" cy="173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F488F27-80D7-4B58-B114-386A63AA3D8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102800" y="1604760"/>
                  <a:ext cx="2340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21C58A0-0B0E-4203-9BE3-A5A123F1976F}"/>
                    </a:ext>
                  </a:extLst>
                </p14:cNvPr>
                <p14:cNvContentPartPr/>
                <p14:nvPr/>
              </p14:nvContentPartPr>
              <p14:xfrm>
                <a:off x="9442280" y="1438080"/>
                <a:ext cx="245880" cy="3124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21C58A0-0B0E-4203-9BE3-A5A123F1976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433640" y="1429080"/>
                  <a:ext cx="26352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E74C512-9078-4AA8-9C63-02EE00E7BC52}"/>
                    </a:ext>
                  </a:extLst>
                </p14:cNvPr>
                <p14:cNvContentPartPr/>
                <p14:nvPr/>
              </p14:nvContentPartPr>
              <p14:xfrm>
                <a:off x="9804080" y="1529880"/>
                <a:ext cx="473760" cy="231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E74C512-9078-4AA8-9C63-02EE00E7BC5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795080" y="1521240"/>
                  <a:ext cx="4914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21D6475-3035-4C1F-B7F4-50AEC52E09B2}"/>
                    </a:ext>
                  </a:extLst>
                </p14:cNvPr>
                <p14:cNvContentPartPr/>
                <p14:nvPr/>
              </p14:nvContentPartPr>
              <p14:xfrm>
                <a:off x="10423280" y="1506120"/>
                <a:ext cx="11160" cy="24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21D6475-3035-4C1F-B7F4-50AEC52E09B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414640" y="1497480"/>
                  <a:ext cx="288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C14E0A2-DEE2-40FF-8C59-B4B6BE7E9A71}"/>
                    </a:ext>
                  </a:extLst>
                </p14:cNvPr>
                <p14:cNvContentPartPr/>
                <p14:nvPr/>
              </p14:nvContentPartPr>
              <p14:xfrm>
                <a:off x="10420400" y="1659120"/>
                <a:ext cx="11160" cy="52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C14E0A2-DEE2-40FF-8C59-B4B6BE7E9A7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411400" y="1650120"/>
                  <a:ext cx="288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E5692C7-3FD5-498F-8B86-A50E26F3BECE}"/>
                    </a:ext>
                  </a:extLst>
                </p14:cNvPr>
                <p14:cNvContentPartPr/>
                <p14:nvPr/>
              </p14:nvContentPartPr>
              <p14:xfrm>
                <a:off x="10673840" y="1412520"/>
                <a:ext cx="224640" cy="405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E5692C7-3FD5-498F-8B86-A50E26F3BEC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664840" y="1403880"/>
                  <a:ext cx="24228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7710D8C-29EC-4EEA-B399-EF662A4205D2}"/>
                    </a:ext>
                  </a:extLst>
                </p14:cNvPr>
                <p14:cNvContentPartPr/>
                <p14:nvPr/>
              </p14:nvContentPartPr>
              <p14:xfrm>
                <a:off x="11040320" y="1537800"/>
                <a:ext cx="208440" cy="2332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7710D8C-29EC-4EEA-B399-EF662A4205D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031320" y="1528800"/>
                  <a:ext cx="2260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6017948-0662-40A6-A0C9-9A1548EC1769}"/>
                    </a:ext>
                  </a:extLst>
                </p14:cNvPr>
                <p14:cNvContentPartPr/>
                <p14:nvPr/>
              </p14:nvContentPartPr>
              <p14:xfrm>
                <a:off x="11450720" y="1540680"/>
                <a:ext cx="13680" cy="18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6017948-0662-40A6-A0C9-9A1548EC176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442080" y="1531680"/>
                  <a:ext cx="313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C50935A-5711-4EA6-8636-5EC1027FA893}"/>
                    </a:ext>
                  </a:extLst>
                </p14:cNvPr>
                <p14:cNvContentPartPr/>
                <p14:nvPr/>
              </p14:nvContentPartPr>
              <p14:xfrm>
                <a:off x="11443880" y="1777560"/>
                <a:ext cx="20520" cy="1130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C50935A-5711-4EA6-8636-5EC1027FA89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434880" y="1768560"/>
                  <a:ext cx="3816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9E26AFC2-3E4D-4D19-B4FD-1F23EDDD99D4}"/>
              </a:ext>
            </a:extLst>
          </p:cNvPr>
          <p:cNvGrpSpPr/>
          <p:nvPr/>
        </p:nvGrpSpPr>
        <p:grpSpPr>
          <a:xfrm>
            <a:off x="1313120" y="2322600"/>
            <a:ext cx="2429640" cy="450360"/>
            <a:chOff x="1313120" y="2322600"/>
            <a:chExt cx="2429640" cy="45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9ADB5AB-A82F-4B02-A854-F3E177488F1E}"/>
                    </a:ext>
                  </a:extLst>
                </p14:cNvPr>
                <p14:cNvContentPartPr/>
                <p14:nvPr/>
              </p14:nvContentPartPr>
              <p14:xfrm>
                <a:off x="1313120" y="2412600"/>
                <a:ext cx="217080" cy="360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9ADB5AB-A82F-4B02-A854-F3E177488F1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304120" y="2403600"/>
                  <a:ext cx="23472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B422D35-C522-4E0A-B8A1-A09171CAB422}"/>
                    </a:ext>
                  </a:extLst>
                </p14:cNvPr>
                <p14:cNvContentPartPr/>
                <p14:nvPr/>
              </p14:nvContentPartPr>
              <p14:xfrm>
                <a:off x="1405280" y="2617080"/>
                <a:ext cx="115200" cy="108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B422D35-C522-4E0A-B8A1-A09171CAB42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396640" y="2608080"/>
                  <a:ext cx="1328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46EF87B-0BB5-44AB-B24B-363FC04C482B}"/>
                    </a:ext>
                  </a:extLst>
                </p14:cNvPr>
                <p14:cNvContentPartPr/>
                <p14:nvPr/>
              </p14:nvContentPartPr>
              <p14:xfrm>
                <a:off x="1658720" y="2510520"/>
                <a:ext cx="116280" cy="214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46EF87B-0BB5-44AB-B24B-363FC04C482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50080" y="2501520"/>
                  <a:ext cx="1339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B4AA69D-796D-4F0C-944D-475E23AF9FD9}"/>
                    </a:ext>
                  </a:extLst>
                </p14:cNvPr>
                <p14:cNvContentPartPr/>
                <p14:nvPr/>
              </p14:nvContentPartPr>
              <p14:xfrm>
                <a:off x="1866440" y="2492520"/>
                <a:ext cx="93960" cy="2318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B4AA69D-796D-4F0C-944D-475E23AF9FD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857800" y="2483520"/>
                  <a:ext cx="1116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B05142B-DA20-4647-B522-2FFC833D317A}"/>
                    </a:ext>
                  </a:extLst>
                </p14:cNvPr>
                <p14:cNvContentPartPr/>
                <p14:nvPr/>
              </p14:nvContentPartPr>
              <p14:xfrm>
                <a:off x="2085320" y="2569920"/>
                <a:ext cx="146880" cy="137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B05142B-DA20-4647-B522-2FFC833D317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076320" y="2560920"/>
                  <a:ext cx="1645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0F18EA6-5D5D-4165-9EE0-9151D1DB67B9}"/>
                    </a:ext>
                  </a:extLst>
                </p14:cNvPr>
                <p14:cNvContentPartPr/>
                <p14:nvPr/>
              </p14:nvContentPartPr>
              <p14:xfrm>
                <a:off x="2315360" y="2546880"/>
                <a:ext cx="312840" cy="138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0F18EA6-5D5D-4165-9EE0-9151D1DB67B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306360" y="2537880"/>
                  <a:ext cx="3304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9A64E68-C095-4B4D-B563-96298BD0CDA1}"/>
                    </a:ext>
                  </a:extLst>
                </p14:cNvPr>
                <p14:cNvContentPartPr/>
                <p14:nvPr/>
              </p14:nvContentPartPr>
              <p14:xfrm>
                <a:off x="2771120" y="2388480"/>
                <a:ext cx="387000" cy="305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9A64E68-C095-4B4D-B563-96298BD0CDA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762480" y="2379840"/>
                  <a:ext cx="4046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FA2A8E8-AB2F-4002-82C6-00732CF4D0FE}"/>
                    </a:ext>
                  </a:extLst>
                </p14:cNvPr>
                <p14:cNvContentPartPr/>
                <p14:nvPr/>
              </p14:nvContentPartPr>
              <p14:xfrm>
                <a:off x="3092240" y="2322600"/>
                <a:ext cx="650520" cy="3492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FA2A8E8-AB2F-4002-82C6-00732CF4D0F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083600" y="2313600"/>
                  <a:ext cx="668160" cy="36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F3602FE-EA26-4967-AF23-F3A1BD75F836}"/>
              </a:ext>
            </a:extLst>
          </p:cNvPr>
          <p:cNvGrpSpPr/>
          <p:nvPr/>
        </p:nvGrpSpPr>
        <p:grpSpPr>
          <a:xfrm>
            <a:off x="4215080" y="2370120"/>
            <a:ext cx="1582920" cy="385200"/>
            <a:chOff x="4215080" y="2370120"/>
            <a:chExt cx="1582920" cy="38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1C23330-E23B-47F9-9AC5-E898C8F45A0F}"/>
                    </a:ext>
                  </a:extLst>
                </p14:cNvPr>
                <p14:cNvContentPartPr/>
                <p14:nvPr/>
              </p14:nvContentPartPr>
              <p14:xfrm>
                <a:off x="4215080" y="2370120"/>
                <a:ext cx="866160" cy="3031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1C23330-E23B-47F9-9AC5-E898C8F45A0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206440" y="2361480"/>
                  <a:ext cx="8838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4C5C3C7-952D-44B7-9E36-A200110E59F6}"/>
                    </a:ext>
                  </a:extLst>
                </p14:cNvPr>
                <p14:cNvContentPartPr/>
                <p14:nvPr/>
              </p14:nvContentPartPr>
              <p14:xfrm>
                <a:off x="5229560" y="2421240"/>
                <a:ext cx="418320" cy="3340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4C5C3C7-952D-44B7-9E36-A200110E59F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220920" y="2412240"/>
                  <a:ext cx="4359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9970EDB-6BBF-440B-B4AF-F7596918A3AC}"/>
                    </a:ext>
                  </a:extLst>
                </p14:cNvPr>
                <p14:cNvContentPartPr/>
                <p14:nvPr/>
              </p14:nvContentPartPr>
              <p14:xfrm>
                <a:off x="5791160" y="2522400"/>
                <a:ext cx="6840" cy="72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9970EDB-6BBF-440B-B4AF-F7596918A3A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782160" y="2513400"/>
                  <a:ext cx="2448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5D4C050-6772-4CBC-AFC0-ED03B02B5B6E}"/>
              </a:ext>
            </a:extLst>
          </p:cNvPr>
          <p:cNvGrpSpPr/>
          <p:nvPr/>
        </p:nvGrpSpPr>
        <p:grpSpPr>
          <a:xfrm>
            <a:off x="6112280" y="2343480"/>
            <a:ext cx="718560" cy="314280"/>
            <a:chOff x="6112280" y="2343480"/>
            <a:chExt cx="718560" cy="31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5B2D4AA-5EC9-4ABF-B603-F6AE8738510E}"/>
                    </a:ext>
                  </a:extLst>
                </p14:cNvPr>
                <p14:cNvContentPartPr/>
                <p14:nvPr/>
              </p14:nvContentPartPr>
              <p14:xfrm>
                <a:off x="6112280" y="2343480"/>
                <a:ext cx="219960" cy="3142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5B2D4AA-5EC9-4ABF-B603-F6AE8738510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103640" y="2334840"/>
                  <a:ext cx="2376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D817B40-9EF9-4DF6-BA20-985C9C775858}"/>
                    </a:ext>
                  </a:extLst>
                </p14:cNvPr>
                <p14:cNvContentPartPr/>
                <p14:nvPr/>
              </p14:nvContentPartPr>
              <p14:xfrm>
                <a:off x="6128480" y="2488560"/>
                <a:ext cx="123120" cy="27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D817B40-9EF9-4DF6-BA20-985C9C77585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119840" y="2479920"/>
                  <a:ext cx="1407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D4A22AB-6072-415B-9B78-A480BEFBB31C}"/>
                    </a:ext>
                  </a:extLst>
                </p14:cNvPr>
                <p14:cNvContentPartPr/>
                <p14:nvPr/>
              </p14:nvContentPartPr>
              <p14:xfrm>
                <a:off x="6442760" y="2405760"/>
                <a:ext cx="388080" cy="2404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D4A22AB-6072-415B-9B78-A480BEFBB31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433760" y="2397120"/>
                  <a:ext cx="405720" cy="25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111B316-ECD0-463A-BD29-06C7A0468F48}"/>
              </a:ext>
            </a:extLst>
          </p:cNvPr>
          <p:cNvGrpSpPr/>
          <p:nvPr/>
        </p:nvGrpSpPr>
        <p:grpSpPr>
          <a:xfrm>
            <a:off x="3644120" y="3111360"/>
            <a:ext cx="691560" cy="655200"/>
            <a:chOff x="3644120" y="3111360"/>
            <a:chExt cx="691560" cy="65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DAA6903-ACF5-4B5A-A1AA-49B70C4D51A8}"/>
                    </a:ext>
                  </a:extLst>
                </p14:cNvPr>
                <p14:cNvContentPartPr/>
                <p14:nvPr/>
              </p14:nvContentPartPr>
              <p14:xfrm>
                <a:off x="3644120" y="3334920"/>
                <a:ext cx="235440" cy="4316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DAA6903-ACF5-4B5A-A1AA-49B70C4D51A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635480" y="3326280"/>
                  <a:ext cx="25308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7674CC0-DD05-4398-9C30-93B127F9CE82}"/>
                    </a:ext>
                  </a:extLst>
                </p14:cNvPr>
                <p14:cNvContentPartPr/>
                <p14:nvPr/>
              </p14:nvContentPartPr>
              <p14:xfrm>
                <a:off x="4025720" y="3111360"/>
                <a:ext cx="72000" cy="1364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7674CC0-DD05-4398-9C30-93B127F9CE8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017080" y="3102360"/>
                  <a:ext cx="896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E95E5E1-E02D-4E8C-B121-E7A7E8590A10}"/>
                    </a:ext>
                  </a:extLst>
                </p14:cNvPr>
                <p14:cNvContentPartPr/>
                <p14:nvPr/>
              </p14:nvContentPartPr>
              <p14:xfrm>
                <a:off x="4083320" y="3156000"/>
                <a:ext cx="132840" cy="1270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E95E5E1-E02D-4E8C-B121-E7A7E8590A1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074680" y="3147000"/>
                  <a:ext cx="150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4DE9849-D416-4E8A-8C1B-0A8CB45877D7}"/>
                    </a:ext>
                  </a:extLst>
                </p14:cNvPr>
                <p14:cNvContentPartPr/>
                <p14:nvPr/>
              </p14:nvContentPartPr>
              <p14:xfrm>
                <a:off x="4162520" y="3501960"/>
                <a:ext cx="173160" cy="36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4DE9849-D416-4E8A-8C1B-0A8CB45877D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153880" y="3492960"/>
                  <a:ext cx="19080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68C82EE-231C-43C5-8143-A538BFD82977}"/>
              </a:ext>
            </a:extLst>
          </p:cNvPr>
          <p:cNvGrpSpPr/>
          <p:nvPr/>
        </p:nvGrpSpPr>
        <p:grpSpPr>
          <a:xfrm>
            <a:off x="4666880" y="3119280"/>
            <a:ext cx="3089520" cy="671760"/>
            <a:chOff x="4666880" y="3119280"/>
            <a:chExt cx="3089520" cy="67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B33B2A1-8FAE-46D5-A476-72CBBBE6B92D}"/>
                    </a:ext>
                  </a:extLst>
                </p14:cNvPr>
                <p14:cNvContentPartPr/>
                <p14:nvPr/>
              </p14:nvContentPartPr>
              <p14:xfrm>
                <a:off x="4666880" y="3306480"/>
                <a:ext cx="195120" cy="294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B33B2A1-8FAE-46D5-A476-72CBBBE6B92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657880" y="3297840"/>
                  <a:ext cx="2127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2F18797-0F88-4DED-83AD-CA7CE3915AB1}"/>
                    </a:ext>
                  </a:extLst>
                </p14:cNvPr>
                <p14:cNvContentPartPr/>
                <p14:nvPr/>
              </p14:nvContentPartPr>
              <p14:xfrm>
                <a:off x="5028680" y="3398640"/>
                <a:ext cx="217080" cy="3924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2F18797-0F88-4DED-83AD-CA7CE3915AB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019680" y="3390000"/>
                  <a:ext cx="23472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A77CCF2-A604-430D-81E4-3807DB8DCF32}"/>
                    </a:ext>
                  </a:extLst>
                </p14:cNvPr>
                <p14:cNvContentPartPr/>
                <p14:nvPr/>
              </p14:nvContentPartPr>
              <p14:xfrm>
                <a:off x="5339360" y="3119280"/>
                <a:ext cx="113400" cy="1630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A77CCF2-A604-430D-81E4-3807DB8DCF3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330720" y="3110640"/>
                  <a:ext cx="1310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AFB4B8B-3769-4A26-A864-AACC0315086D}"/>
                    </a:ext>
                  </a:extLst>
                </p14:cNvPr>
                <p14:cNvContentPartPr/>
                <p14:nvPr/>
              </p14:nvContentPartPr>
              <p14:xfrm>
                <a:off x="5435120" y="3451920"/>
                <a:ext cx="394560" cy="1209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AFB4B8B-3769-4A26-A864-AACC0315086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426120" y="3443280"/>
                  <a:ext cx="4122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B36BD33-B028-4F97-83B4-BCB4F80E7C3C}"/>
                    </a:ext>
                  </a:extLst>
                </p14:cNvPr>
                <p14:cNvContentPartPr/>
                <p14:nvPr/>
              </p14:nvContentPartPr>
              <p14:xfrm>
                <a:off x="5636000" y="3429240"/>
                <a:ext cx="53640" cy="2188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B36BD33-B028-4F97-83B4-BCB4F80E7C3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627360" y="3420240"/>
                  <a:ext cx="712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C4661E0-121B-4084-A78B-0DB2B7061114}"/>
                    </a:ext>
                  </a:extLst>
                </p14:cNvPr>
                <p14:cNvContentPartPr/>
                <p14:nvPr/>
              </p14:nvContentPartPr>
              <p14:xfrm>
                <a:off x="6011120" y="3303960"/>
                <a:ext cx="331920" cy="2811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C4661E0-121B-4084-A78B-0DB2B706111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002120" y="3295320"/>
                  <a:ext cx="3495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2DC33B5-1D29-47FF-8318-234610D032CF}"/>
                    </a:ext>
                  </a:extLst>
                </p14:cNvPr>
                <p14:cNvContentPartPr/>
                <p14:nvPr/>
              </p14:nvContentPartPr>
              <p14:xfrm>
                <a:off x="6482360" y="3349680"/>
                <a:ext cx="240120" cy="4075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2DC33B5-1D29-47FF-8318-234610D032C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473360" y="3341040"/>
                  <a:ext cx="2577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001F54D-BEB3-49B1-8722-254E687F2607}"/>
                    </a:ext>
                  </a:extLst>
                </p14:cNvPr>
                <p14:cNvContentPartPr/>
                <p14:nvPr/>
              </p14:nvContentPartPr>
              <p14:xfrm>
                <a:off x="6976640" y="3319080"/>
                <a:ext cx="240480" cy="338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001F54D-BEB3-49B1-8722-254E687F260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968000" y="3310440"/>
                  <a:ext cx="2581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CCFEFEE-BECC-4F14-A4AB-2E0C9C2D5EE6}"/>
                    </a:ext>
                  </a:extLst>
                </p14:cNvPr>
                <p14:cNvContentPartPr/>
                <p14:nvPr/>
              </p14:nvContentPartPr>
              <p14:xfrm>
                <a:off x="7056920" y="3445800"/>
                <a:ext cx="164160" cy="190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CCFEFEE-BECC-4F14-A4AB-2E0C9C2D5EE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048280" y="3436800"/>
                  <a:ext cx="1818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F9A4744-0D7C-418E-A669-6FA7601BA215}"/>
                    </a:ext>
                  </a:extLst>
                </p14:cNvPr>
                <p14:cNvContentPartPr/>
                <p14:nvPr/>
              </p14:nvContentPartPr>
              <p14:xfrm>
                <a:off x="7458680" y="3259680"/>
                <a:ext cx="297720" cy="2592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F9A4744-0D7C-418E-A669-6FA7601BA21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449680" y="3251040"/>
                  <a:ext cx="315360" cy="27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DBEEA4F-3516-4C5C-A159-32970068B49B}"/>
              </a:ext>
            </a:extLst>
          </p:cNvPr>
          <p:cNvGrpSpPr/>
          <p:nvPr/>
        </p:nvGrpSpPr>
        <p:grpSpPr>
          <a:xfrm>
            <a:off x="1154000" y="4334280"/>
            <a:ext cx="2377800" cy="494280"/>
            <a:chOff x="1154000" y="4334280"/>
            <a:chExt cx="2377800" cy="49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23D29A6-80B9-4069-8564-F389B9684624}"/>
                    </a:ext>
                  </a:extLst>
                </p14:cNvPr>
                <p14:cNvContentPartPr/>
                <p14:nvPr/>
              </p14:nvContentPartPr>
              <p14:xfrm>
                <a:off x="1154000" y="4393680"/>
                <a:ext cx="146880" cy="315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23D29A6-80B9-4069-8564-F389B968462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45360" y="4385040"/>
                  <a:ext cx="1645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2B9CCEF-AD19-4D19-A1EA-FFED3FADADF0}"/>
                    </a:ext>
                  </a:extLst>
                </p14:cNvPr>
                <p14:cNvContentPartPr/>
                <p14:nvPr/>
              </p14:nvContentPartPr>
              <p14:xfrm>
                <a:off x="1223480" y="4497360"/>
                <a:ext cx="443160" cy="2098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2B9CCEF-AD19-4D19-A1EA-FFED3FADADF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214480" y="4488720"/>
                  <a:ext cx="4608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5D74085-196B-491C-BE0D-E6BC14E1675B}"/>
                    </a:ext>
                  </a:extLst>
                </p14:cNvPr>
                <p14:cNvContentPartPr/>
                <p14:nvPr/>
              </p14:nvContentPartPr>
              <p14:xfrm>
                <a:off x="1743680" y="4473240"/>
                <a:ext cx="181800" cy="2044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5D74085-196B-491C-BE0D-E6BC14E1675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735040" y="4464240"/>
                  <a:ext cx="1994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DF0E60D-11E2-4460-A492-B4CB7433E556}"/>
                    </a:ext>
                  </a:extLst>
                </p14:cNvPr>
                <p14:cNvContentPartPr/>
                <p14:nvPr/>
              </p14:nvContentPartPr>
              <p14:xfrm>
                <a:off x="2064080" y="4528680"/>
                <a:ext cx="32400" cy="1224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DF0E60D-11E2-4460-A492-B4CB7433E55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055080" y="4520040"/>
                  <a:ext cx="500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E0B6431-79F5-4855-A272-8AFF20E7ED5F}"/>
                    </a:ext>
                  </a:extLst>
                </p14:cNvPr>
                <p14:cNvContentPartPr/>
                <p14:nvPr/>
              </p14:nvContentPartPr>
              <p14:xfrm>
                <a:off x="2077400" y="4334280"/>
                <a:ext cx="304200" cy="2782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E0B6431-79F5-4855-A272-8AFF20E7ED5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068400" y="4325280"/>
                  <a:ext cx="3218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24DAC81-626F-4C72-8385-C4BC85CE5F36}"/>
                    </a:ext>
                  </a:extLst>
                </p14:cNvPr>
                <p14:cNvContentPartPr/>
                <p14:nvPr/>
              </p14:nvContentPartPr>
              <p14:xfrm>
                <a:off x="2410760" y="4418160"/>
                <a:ext cx="258120" cy="2178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24DAC81-626F-4C72-8385-C4BC85CE5F3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401760" y="4409160"/>
                  <a:ext cx="2757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0E50340-849D-448D-AA9A-EA7437CCCE3D}"/>
                    </a:ext>
                  </a:extLst>
                </p14:cNvPr>
                <p14:cNvContentPartPr/>
                <p14:nvPr/>
              </p14:nvContentPartPr>
              <p14:xfrm>
                <a:off x="2803880" y="4455240"/>
                <a:ext cx="189360" cy="936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0E50340-849D-448D-AA9A-EA7437CCCE3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794880" y="4446240"/>
                  <a:ext cx="2070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9D1507F-80A8-45E6-9D5B-0EC0AAA3F543}"/>
                    </a:ext>
                  </a:extLst>
                </p14:cNvPr>
                <p14:cNvContentPartPr/>
                <p14:nvPr/>
              </p14:nvContentPartPr>
              <p14:xfrm>
                <a:off x="3098360" y="4434000"/>
                <a:ext cx="433440" cy="3945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9D1507F-80A8-45E6-9D5B-0EC0AAA3F54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089360" y="4425360"/>
                  <a:ext cx="451080" cy="41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75D05B0-91F0-4712-A7F9-029475091108}"/>
              </a:ext>
            </a:extLst>
          </p:cNvPr>
          <p:cNvGrpSpPr/>
          <p:nvPr/>
        </p:nvGrpSpPr>
        <p:grpSpPr>
          <a:xfrm>
            <a:off x="4436480" y="4261200"/>
            <a:ext cx="594000" cy="338040"/>
            <a:chOff x="4436480" y="4261200"/>
            <a:chExt cx="594000" cy="33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F3E5A57-FE75-42D9-B4D0-159F59CD837F}"/>
                    </a:ext>
                  </a:extLst>
                </p14:cNvPr>
                <p14:cNvContentPartPr/>
                <p14:nvPr/>
              </p14:nvContentPartPr>
              <p14:xfrm>
                <a:off x="4436480" y="4385400"/>
                <a:ext cx="195120" cy="1598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F3E5A57-FE75-42D9-B4D0-159F59CD837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427840" y="4376760"/>
                  <a:ext cx="2127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2F1A6E7-D3D3-4B56-9057-C6CD57D9FE6F}"/>
                    </a:ext>
                  </a:extLst>
                </p14:cNvPr>
                <p14:cNvContentPartPr/>
                <p14:nvPr/>
              </p14:nvContentPartPr>
              <p14:xfrm>
                <a:off x="4495160" y="4261200"/>
                <a:ext cx="129600" cy="1076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2F1A6E7-D3D3-4B56-9057-C6CD57D9FE6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486160" y="4252560"/>
                  <a:ext cx="1472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E2D4E48-5A43-4825-8A30-28ADFA11E805}"/>
                    </a:ext>
                  </a:extLst>
                </p14:cNvPr>
                <p14:cNvContentPartPr/>
                <p14:nvPr/>
              </p14:nvContentPartPr>
              <p14:xfrm>
                <a:off x="4509560" y="4352640"/>
                <a:ext cx="520920" cy="2466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E2D4E48-5A43-4825-8A30-28ADFA11E80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500560" y="4344000"/>
                  <a:ext cx="538560" cy="26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8588274-C5ED-4551-A023-0DB606F074A0}"/>
              </a:ext>
            </a:extLst>
          </p:cNvPr>
          <p:cNvGrpSpPr/>
          <p:nvPr/>
        </p:nvGrpSpPr>
        <p:grpSpPr>
          <a:xfrm>
            <a:off x="5909600" y="4232760"/>
            <a:ext cx="316800" cy="199800"/>
            <a:chOff x="5909600" y="4232760"/>
            <a:chExt cx="316800" cy="19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63B6B27-CD40-46E7-89C9-AD2D3185E089}"/>
                    </a:ext>
                  </a:extLst>
                </p14:cNvPr>
                <p14:cNvContentPartPr/>
                <p14:nvPr/>
              </p14:nvContentPartPr>
              <p14:xfrm>
                <a:off x="5909600" y="4317360"/>
                <a:ext cx="360" cy="957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63B6B27-CD40-46E7-89C9-AD2D3185E08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900600" y="4308720"/>
                  <a:ext cx="180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2C66E5B-27C9-4871-8AF8-C8A76E78CE7A}"/>
                    </a:ext>
                  </a:extLst>
                </p14:cNvPr>
                <p14:cNvContentPartPr/>
                <p14:nvPr/>
              </p14:nvContentPartPr>
              <p14:xfrm>
                <a:off x="5919680" y="4236360"/>
                <a:ext cx="23760" cy="309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2C66E5B-27C9-4871-8AF8-C8A76E78CE7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910680" y="4227360"/>
                  <a:ext cx="414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2B8C3E7-FDC4-4A0B-8BD6-A4F20C77FA78}"/>
                    </a:ext>
                  </a:extLst>
                </p14:cNvPr>
                <p14:cNvContentPartPr/>
                <p14:nvPr/>
              </p14:nvContentPartPr>
              <p14:xfrm>
                <a:off x="6119480" y="4232760"/>
                <a:ext cx="106920" cy="1998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2B8C3E7-FDC4-4A0B-8BD6-A4F20C77FA7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110480" y="4223760"/>
                  <a:ext cx="124560" cy="21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FA5C38F-C769-4E83-B264-F32359A89B93}"/>
              </a:ext>
            </a:extLst>
          </p:cNvPr>
          <p:cNvGrpSpPr/>
          <p:nvPr/>
        </p:nvGrpSpPr>
        <p:grpSpPr>
          <a:xfrm>
            <a:off x="4031840" y="5122680"/>
            <a:ext cx="1015200" cy="394920"/>
            <a:chOff x="4031840" y="5122680"/>
            <a:chExt cx="1015200" cy="39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E9F858F-C35C-4FD7-9AFE-57DF33133C12}"/>
                    </a:ext>
                  </a:extLst>
                </p14:cNvPr>
                <p14:cNvContentPartPr/>
                <p14:nvPr/>
              </p14:nvContentPartPr>
              <p14:xfrm>
                <a:off x="4031840" y="5302320"/>
                <a:ext cx="352800" cy="2152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E9F858F-C35C-4FD7-9AFE-57DF33133C1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022840" y="5293320"/>
                  <a:ext cx="3704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5B7F2D4-9644-4C03-93E6-68AAE4E03699}"/>
                    </a:ext>
                  </a:extLst>
                </p14:cNvPr>
                <p14:cNvContentPartPr/>
                <p14:nvPr/>
              </p14:nvContentPartPr>
              <p14:xfrm>
                <a:off x="4571840" y="5122680"/>
                <a:ext cx="180360" cy="142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5B7F2D4-9644-4C03-93E6-68AAE4E0369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562840" y="5114040"/>
                  <a:ext cx="1980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0435379-DC7F-4175-8407-0813B6F086F0}"/>
                    </a:ext>
                  </a:extLst>
                </p14:cNvPr>
                <p14:cNvContentPartPr/>
                <p14:nvPr/>
              </p14:nvContentPartPr>
              <p14:xfrm>
                <a:off x="4879280" y="5331840"/>
                <a:ext cx="167760" cy="666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0435379-DC7F-4175-8407-0813B6F086F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870640" y="5322840"/>
                  <a:ext cx="18540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716CE422-CA7B-42E1-A3D3-B1F7A354C2B9}"/>
              </a:ext>
            </a:extLst>
          </p:cNvPr>
          <p:cNvGrpSpPr/>
          <p:nvPr/>
        </p:nvGrpSpPr>
        <p:grpSpPr>
          <a:xfrm>
            <a:off x="5469320" y="5148960"/>
            <a:ext cx="933480" cy="423000"/>
            <a:chOff x="5469320" y="5148960"/>
            <a:chExt cx="933480" cy="42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A583948-2D28-4FA8-8BFA-6D92C90C9181}"/>
                    </a:ext>
                  </a:extLst>
                </p14:cNvPr>
                <p14:cNvContentPartPr/>
                <p14:nvPr/>
              </p14:nvContentPartPr>
              <p14:xfrm>
                <a:off x="5469320" y="5148960"/>
                <a:ext cx="185400" cy="2815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A583948-2D28-4FA8-8BFA-6D92C90C918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460680" y="5139960"/>
                  <a:ext cx="2030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31335EA-E1EB-4FC2-9FDD-0826F1973B99}"/>
                    </a:ext>
                  </a:extLst>
                </p14:cNvPr>
                <p14:cNvContentPartPr/>
                <p14:nvPr/>
              </p14:nvContentPartPr>
              <p14:xfrm>
                <a:off x="5807720" y="5203680"/>
                <a:ext cx="262800" cy="3682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31335EA-E1EB-4FC2-9FDD-0826F1973B9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799080" y="5194680"/>
                  <a:ext cx="28044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01B2868-8F07-436F-BA8D-D604ECB15E4D}"/>
                    </a:ext>
                  </a:extLst>
                </p14:cNvPr>
                <p14:cNvContentPartPr/>
                <p14:nvPr/>
              </p14:nvContentPartPr>
              <p14:xfrm>
                <a:off x="5807720" y="5178840"/>
                <a:ext cx="595080" cy="2545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01B2868-8F07-436F-BA8D-D604ECB15E4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799080" y="5170200"/>
                  <a:ext cx="612720" cy="27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E76D1C7-0FB5-449A-9697-5F69B6194E47}"/>
              </a:ext>
            </a:extLst>
          </p:cNvPr>
          <p:cNvGrpSpPr/>
          <p:nvPr/>
        </p:nvGrpSpPr>
        <p:grpSpPr>
          <a:xfrm>
            <a:off x="6871160" y="5094960"/>
            <a:ext cx="781560" cy="287280"/>
            <a:chOff x="6871160" y="5094960"/>
            <a:chExt cx="781560" cy="28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D51FA03-9C59-43BE-A7FC-71BCA9058E04}"/>
                    </a:ext>
                  </a:extLst>
                </p14:cNvPr>
                <p14:cNvContentPartPr/>
                <p14:nvPr/>
              </p14:nvContentPartPr>
              <p14:xfrm>
                <a:off x="6871160" y="5217720"/>
                <a:ext cx="232560" cy="658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D51FA03-9C59-43BE-A7FC-71BCA9058E0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862160" y="5208720"/>
                  <a:ext cx="2502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DAB0F2C-37DD-41A8-8FA5-FB6F98D7BCC1}"/>
                    </a:ext>
                  </a:extLst>
                </p14:cNvPr>
                <p14:cNvContentPartPr/>
                <p14:nvPr/>
              </p14:nvContentPartPr>
              <p14:xfrm>
                <a:off x="7001480" y="5139600"/>
                <a:ext cx="42840" cy="2426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DAB0F2C-37DD-41A8-8FA5-FB6F98D7BCC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992480" y="5130600"/>
                  <a:ext cx="604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36C0E04-2612-41F0-B442-A328D0266669}"/>
                    </a:ext>
                  </a:extLst>
                </p14:cNvPr>
                <p14:cNvContentPartPr/>
                <p14:nvPr/>
              </p14:nvContentPartPr>
              <p14:xfrm>
                <a:off x="7213520" y="5094960"/>
                <a:ext cx="439200" cy="2829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36C0E04-2612-41F0-B442-A328D026666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204520" y="5086320"/>
                  <a:ext cx="456840" cy="30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A22E0F7-C872-4913-B2DF-B1527F6C5E86}"/>
              </a:ext>
            </a:extLst>
          </p:cNvPr>
          <p:cNvGrpSpPr/>
          <p:nvPr/>
        </p:nvGrpSpPr>
        <p:grpSpPr>
          <a:xfrm>
            <a:off x="8042960" y="5170200"/>
            <a:ext cx="752760" cy="216720"/>
            <a:chOff x="8042960" y="5170200"/>
            <a:chExt cx="752760" cy="21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5E22996-9766-4C70-BF47-C7C84A4474E0}"/>
                    </a:ext>
                  </a:extLst>
                </p14:cNvPr>
                <p14:cNvContentPartPr/>
                <p14:nvPr/>
              </p14:nvContentPartPr>
              <p14:xfrm>
                <a:off x="8042960" y="5204400"/>
                <a:ext cx="196200" cy="277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5E22996-9766-4C70-BF47-C7C84A4474E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034320" y="5195400"/>
                  <a:ext cx="2138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201196E-D59F-488C-B258-B8E83F12F573}"/>
                    </a:ext>
                  </a:extLst>
                </p14:cNvPr>
                <p14:cNvContentPartPr/>
                <p14:nvPr/>
              </p14:nvContentPartPr>
              <p14:xfrm>
                <a:off x="8048720" y="5279640"/>
                <a:ext cx="355320" cy="410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201196E-D59F-488C-B258-B8E83F12F57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039720" y="5271000"/>
                  <a:ext cx="3729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3E0F464-5097-458E-B531-DBCD1372248A}"/>
                    </a:ext>
                  </a:extLst>
                </p14:cNvPr>
                <p14:cNvContentPartPr/>
                <p14:nvPr/>
              </p14:nvContentPartPr>
              <p14:xfrm>
                <a:off x="8517800" y="5170200"/>
                <a:ext cx="277920" cy="2167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3E0F464-5097-458E-B531-DBCD1372248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508800" y="5161560"/>
                  <a:ext cx="295560" cy="23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16F6B0B-1092-4D1A-8A38-25A97AA17751}"/>
              </a:ext>
            </a:extLst>
          </p:cNvPr>
          <p:cNvGrpSpPr/>
          <p:nvPr/>
        </p:nvGrpSpPr>
        <p:grpSpPr>
          <a:xfrm>
            <a:off x="1125560" y="6172440"/>
            <a:ext cx="296640" cy="289800"/>
            <a:chOff x="1125560" y="6172440"/>
            <a:chExt cx="296640" cy="28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38E7A00-E9BF-46DD-8969-67FE87341190}"/>
                    </a:ext>
                  </a:extLst>
                </p14:cNvPr>
                <p14:cNvContentPartPr/>
                <p14:nvPr/>
              </p14:nvContentPartPr>
              <p14:xfrm>
                <a:off x="1371080" y="6253440"/>
                <a:ext cx="51120" cy="547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38E7A00-E9BF-46DD-8969-67FE8734119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362080" y="6244800"/>
                  <a:ext cx="687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0260A83-5951-48AF-93A2-D2C6F47319A4}"/>
                    </a:ext>
                  </a:extLst>
                </p14:cNvPr>
                <p14:cNvContentPartPr/>
                <p14:nvPr/>
              </p14:nvContentPartPr>
              <p14:xfrm>
                <a:off x="1155440" y="6403920"/>
                <a:ext cx="99000" cy="583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0260A83-5951-48AF-93A2-D2C6F47319A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46440" y="6395280"/>
                  <a:ext cx="1166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7177FBD-039A-497A-A0F1-257771F0878F}"/>
                    </a:ext>
                  </a:extLst>
                </p14:cNvPr>
                <p14:cNvContentPartPr/>
                <p14:nvPr/>
              </p14:nvContentPartPr>
              <p14:xfrm>
                <a:off x="1125560" y="6172440"/>
                <a:ext cx="124200" cy="1224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7177FBD-039A-497A-A0F1-257771F0878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16920" y="6163800"/>
                  <a:ext cx="14184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8B4395A-19FA-4425-AFC0-11A3B3B5C493}"/>
              </a:ext>
            </a:extLst>
          </p:cNvPr>
          <p:cNvGrpSpPr/>
          <p:nvPr/>
        </p:nvGrpSpPr>
        <p:grpSpPr>
          <a:xfrm>
            <a:off x="2556200" y="6068040"/>
            <a:ext cx="735480" cy="658080"/>
            <a:chOff x="2556200" y="6068040"/>
            <a:chExt cx="735480" cy="65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FDF4E75-1429-4C43-9FE6-C606F3F9F4ED}"/>
                    </a:ext>
                  </a:extLst>
                </p14:cNvPr>
                <p14:cNvContentPartPr/>
                <p14:nvPr/>
              </p14:nvContentPartPr>
              <p14:xfrm>
                <a:off x="2556200" y="6068040"/>
                <a:ext cx="326160" cy="4870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FDF4E75-1429-4C43-9FE6-C606F3F9F4E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547200" y="6059400"/>
                  <a:ext cx="34380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D9D41BD-73F2-4C12-9941-4B3050CFB59B}"/>
                    </a:ext>
                  </a:extLst>
                </p14:cNvPr>
                <p14:cNvContentPartPr/>
                <p14:nvPr/>
              </p14:nvContentPartPr>
              <p14:xfrm>
                <a:off x="3033920" y="6434160"/>
                <a:ext cx="257760" cy="2919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D9D41BD-73F2-4C12-9941-4B3050CFB59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024920" y="6425520"/>
                  <a:ext cx="275400" cy="30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3F1DA49-D71D-439D-8B39-6BE7E419D497}"/>
              </a:ext>
            </a:extLst>
          </p:cNvPr>
          <p:cNvGrpSpPr/>
          <p:nvPr/>
        </p:nvGrpSpPr>
        <p:grpSpPr>
          <a:xfrm>
            <a:off x="3805760" y="6311760"/>
            <a:ext cx="197280" cy="150120"/>
            <a:chOff x="3805760" y="6311760"/>
            <a:chExt cx="197280" cy="15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CD6AE09-5D84-4582-B3EB-02DB3B64238D}"/>
                    </a:ext>
                  </a:extLst>
                </p14:cNvPr>
                <p14:cNvContentPartPr/>
                <p14:nvPr/>
              </p14:nvContentPartPr>
              <p14:xfrm>
                <a:off x="3805760" y="6311760"/>
                <a:ext cx="197280" cy="550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CD6AE09-5D84-4582-B3EB-02DB3B64238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796760" y="6302760"/>
                  <a:ext cx="2149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F9518D8-CFAF-4BC0-8309-CC8528893CF9}"/>
                    </a:ext>
                  </a:extLst>
                </p14:cNvPr>
                <p14:cNvContentPartPr/>
                <p14:nvPr/>
              </p14:nvContentPartPr>
              <p14:xfrm>
                <a:off x="3824120" y="6406440"/>
                <a:ext cx="154080" cy="554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F9518D8-CFAF-4BC0-8309-CC8528893CF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815120" y="6397440"/>
                  <a:ext cx="171720" cy="7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90431E6-732D-41D0-8992-B2F4F359E156}"/>
              </a:ext>
            </a:extLst>
          </p:cNvPr>
          <p:cNvGrpSpPr/>
          <p:nvPr/>
        </p:nvGrpSpPr>
        <p:grpSpPr>
          <a:xfrm>
            <a:off x="4352960" y="6154800"/>
            <a:ext cx="354600" cy="447840"/>
            <a:chOff x="4352960" y="6154800"/>
            <a:chExt cx="354600" cy="44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38902E7-F4A2-4EBA-A884-0852CDA10912}"/>
                    </a:ext>
                  </a:extLst>
                </p14:cNvPr>
                <p14:cNvContentPartPr/>
                <p14:nvPr/>
              </p14:nvContentPartPr>
              <p14:xfrm>
                <a:off x="4352960" y="6154800"/>
                <a:ext cx="199440" cy="2253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38902E7-F4A2-4EBA-A884-0852CDA1091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343960" y="6145800"/>
                  <a:ext cx="2170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2D48D0A-0497-4AB6-A96C-4A4A1C75C8A9}"/>
                    </a:ext>
                  </a:extLst>
                </p14:cNvPr>
                <p14:cNvContentPartPr/>
                <p14:nvPr/>
              </p14:nvContentPartPr>
              <p14:xfrm>
                <a:off x="4693880" y="6349560"/>
                <a:ext cx="13680" cy="2530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2D48D0A-0497-4AB6-A96C-4A4A1C75C8A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684880" y="6340560"/>
                  <a:ext cx="3132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5A482645-AE8B-4D95-B9B0-C1C482B53388}"/>
              </a:ext>
            </a:extLst>
          </p:cNvPr>
          <p:cNvGrpSpPr/>
          <p:nvPr/>
        </p:nvGrpSpPr>
        <p:grpSpPr>
          <a:xfrm>
            <a:off x="4976840" y="5924400"/>
            <a:ext cx="1235160" cy="591840"/>
            <a:chOff x="4976840" y="5924400"/>
            <a:chExt cx="1235160" cy="59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68B6FC8-5011-4695-9886-1AB1B986A7CF}"/>
                    </a:ext>
                  </a:extLst>
                </p14:cNvPr>
                <p14:cNvContentPartPr/>
                <p14:nvPr/>
              </p14:nvContentPartPr>
              <p14:xfrm>
                <a:off x="4976840" y="6175680"/>
                <a:ext cx="299880" cy="2768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68B6FC8-5011-4695-9886-1AB1B986A7C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968200" y="6167040"/>
                  <a:ext cx="3175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2376116-4A9D-46DA-8074-4563B2CB86F8}"/>
                    </a:ext>
                  </a:extLst>
                </p14:cNvPr>
                <p14:cNvContentPartPr/>
                <p14:nvPr/>
              </p14:nvContentPartPr>
              <p14:xfrm>
                <a:off x="5394440" y="5924400"/>
                <a:ext cx="253440" cy="1792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2376116-4A9D-46DA-8074-4563B2CB86F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385440" y="5915760"/>
                  <a:ext cx="2710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E77C82E-22B0-4B14-BCBF-11124E5FCC53}"/>
                    </a:ext>
                  </a:extLst>
                </p14:cNvPr>
                <p14:cNvContentPartPr/>
                <p14:nvPr/>
              </p14:nvContentPartPr>
              <p14:xfrm>
                <a:off x="5851280" y="6301320"/>
                <a:ext cx="360720" cy="997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E77C82E-22B0-4B14-BCBF-11124E5FCC5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842640" y="6292320"/>
                  <a:ext cx="3783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B80A800-1D1B-4532-8BE4-A5B3E815C551}"/>
                    </a:ext>
                  </a:extLst>
                </p14:cNvPr>
                <p14:cNvContentPartPr/>
                <p14:nvPr/>
              </p14:nvContentPartPr>
              <p14:xfrm>
                <a:off x="6023000" y="6295920"/>
                <a:ext cx="88200" cy="2203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B80A800-1D1B-4532-8BE4-A5B3E815C55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014360" y="6287280"/>
                  <a:ext cx="105840" cy="23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0B440BF-095A-4FAA-A479-DA6C8DF04C0B}"/>
              </a:ext>
            </a:extLst>
          </p:cNvPr>
          <p:cNvGrpSpPr/>
          <p:nvPr/>
        </p:nvGrpSpPr>
        <p:grpSpPr>
          <a:xfrm>
            <a:off x="6505760" y="5929440"/>
            <a:ext cx="1588320" cy="556200"/>
            <a:chOff x="6505760" y="5929440"/>
            <a:chExt cx="1588320" cy="55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2D9D334-103C-454A-8A26-D546CDAF4BF3}"/>
                    </a:ext>
                  </a:extLst>
                </p14:cNvPr>
                <p14:cNvContentPartPr/>
                <p14:nvPr/>
              </p14:nvContentPartPr>
              <p14:xfrm>
                <a:off x="6505760" y="6136440"/>
                <a:ext cx="145800" cy="2174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2D9D334-103C-454A-8A26-D546CDAF4BF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497120" y="6127800"/>
                  <a:ext cx="1634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D7C4E1E-1CB8-4297-9D89-95F3458AC365}"/>
                    </a:ext>
                  </a:extLst>
                </p14:cNvPr>
                <p14:cNvContentPartPr/>
                <p14:nvPr/>
              </p14:nvContentPartPr>
              <p14:xfrm>
                <a:off x="6718520" y="6308880"/>
                <a:ext cx="217440" cy="1767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D7C4E1E-1CB8-4297-9D89-95F3458AC36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709520" y="6300240"/>
                  <a:ext cx="2350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EDE2157-0419-4915-A109-F0F362846949}"/>
                    </a:ext>
                  </a:extLst>
                </p14:cNvPr>
                <p14:cNvContentPartPr/>
                <p14:nvPr/>
              </p14:nvContentPartPr>
              <p14:xfrm>
                <a:off x="7110560" y="6191520"/>
                <a:ext cx="473040" cy="2761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EDE2157-0419-4915-A109-F0F36284694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101560" y="6182880"/>
                  <a:ext cx="4906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6EA1263-B38C-4A1C-97E4-175AB34F30E7}"/>
                    </a:ext>
                  </a:extLst>
                </p14:cNvPr>
                <p14:cNvContentPartPr/>
                <p14:nvPr/>
              </p14:nvContentPartPr>
              <p14:xfrm>
                <a:off x="7484600" y="5945280"/>
                <a:ext cx="241560" cy="1468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6EA1263-B38C-4A1C-97E4-175AB34F30E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475960" y="5936280"/>
                  <a:ext cx="2592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C199974-E5CD-4955-80CD-B4C936EB1174}"/>
                    </a:ext>
                  </a:extLst>
                </p14:cNvPr>
                <p14:cNvContentPartPr/>
                <p14:nvPr/>
              </p14:nvContentPartPr>
              <p14:xfrm>
                <a:off x="7771880" y="5929440"/>
                <a:ext cx="322200" cy="1890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C199974-E5CD-4955-80CD-B4C936EB117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763240" y="5920800"/>
                  <a:ext cx="339840" cy="20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F1DA57B1-9687-407D-A6C9-EA0A5D3ACC31}"/>
                  </a:ext>
                </a:extLst>
              </p14:cNvPr>
              <p14:cNvContentPartPr/>
              <p14:nvPr/>
            </p14:nvContentPartPr>
            <p14:xfrm>
              <a:off x="8606000" y="6387360"/>
              <a:ext cx="98280" cy="1728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F1DA57B1-9687-407D-A6C9-EA0A5D3ACC31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8597360" y="6378720"/>
                <a:ext cx="11592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9" name="Group 188">
            <a:extLst>
              <a:ext uri="{FF2B5EF4-FFF2-40B4-BE49-F238E27FC236}">
                <a16:creationId xmlns:a16="http://schemas.microsoft.com/office/drawing/2014/main" id="{C8A88D9B-3AD2-46E4-A0AC-D36611D55BBE}"/>
              </a:ext>
            </a:extLst>
          </p:cNvPr>
          <p:cNvGrpSpPr/>
          <p:nvPr/>
        </p:nvGrpSpPr>
        <p:grpSpPr>
          <a:xfrm>
            <a:off x="9976160" y="396960"/>
            <a:ext cx="1480680" cy="484560"/>
            <a:chOff x="9976160" y="396960"/>
            <a:chExt cx="1480680" cy="48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83B72A7-B338-4543-BD60-624B81106293}"/>
                    </a:ext>
                  </a:extLst>
                </p14:cNvPr>
                <p14:cNvContentPartPr/>
                <p14:nvPr/>
              </p14:nvContentPartPr>
              <p14:xfrm>
                <a:off x="9976160" y="676320"/>
                <a:ext cx="537480" cy="176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83B72A7-B338-4543-BD60-624B8110629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967520" y="667320"/>
                  <a:ext cx="5551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AC67D34-5684-4A4A-9C04-04D54B9CBA16}"/>
                    </a:ext>
                  </a:extLst>
                </p14:cNvPr>
                <p14:cNvContentPartPr/>
                <p14:nvPr/>
              </p14:nvContentPartPr>
              <p14:xfrm>
                <a:off x="10547120" y="552480"/>
                <a:ext cx="316440" cy="2523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AC67D34-5684-4A4A-9C04-04D54B9CBA1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538120" y="543480"/>
                  <a:ext cx="3340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E68EFD7-F0D9-40E6-A85D-287B6F2707D5}"/>
                    </a:ext>
                  </a:extLst>
                </p14:cNvPr>
                <p14:cNvContentPartPr/>
                <p14:nvPr/>
              </p14:nvContentPartPr>
              <p14:xfrm>
                <a:off x="10523360" y="541680"/>
                <a:ext cx="47160" cy="3020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E68EFD7-F0D9-40E6-A85D-287B6F2707D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514720" y="532680"/>
                  <a:ext cx="648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EA844D3-607E-4F81-AD20-049EDB976C5B}"/>
                    </a:ext>
                  </a:extLst>
                </p14:cNvPr>
                <p14:cNvContentPartPr/>
                <p14:nvPr/>
              </p14:nvContentPartPr>
              <p14:xfrm>
                <a:off x="11182520" y="547080"/>
                <a:ext cx="27360" cy="1850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EA844D3-607E-4F81-AD20-049EDB976C5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173880" y="538080"/>
                  <a:ext cx="450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AA5C437-1725-48A9-BFF8-000CAACCE641}"/>
                    </a:ext>
                  </a:extLst>
                </p14:cNvPr>
                <p14:cNvContentPartPr/>
                <p14:nvPr/>
              </p14:nvContentPartPr>
              <p14:xfrm>
                <a:off x="11006840" y="396960"/>
                <a:ext cx="450000" cy="4845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AA5C437-1725-48A9-BFF8-000CAACCE64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997840" y="387960"/>
                  <a:ext cx="467640" cy="50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BDBF6CE1-DE59-4246-A921-18D428076A9C}"/>
              </a:ext>
            </a:extLst>
          </p:cNvPr>
          <p:cNvGrpSpPr/>
          <p:nvPr/>
        </p:nvGrpSpPr>
        <p:grpSpPr>
          <a:xfrm>
            <a:off x="9072200" y="5906760"/>
            <a:ext cx="2052720" cy="553680"/>
            <a:chOff x="9072200" y="5906760"/>
            <a:chExt cx="2052720" cy="55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AC74FFF-274E-43A3-9579-3066968CAEC7}"/>
                    </a:ext>
                  </a:extLst>
                </p14:cNvPr>
                <p14:cNvContentPartPr/>
                <p14:nvPr/>
              </p14:nvContentPartPr>
              <p14:xfrm>
                <a:off x="9072200" y="6231480"/>
                <a:ext cx="722880" cy="504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AC74FFF-274E-43A3-9579-3066968CAEC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063200" y="6222480"/>
                  <a:ext cx="7405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261EAFA-5776-47E1-937E-FE7DCCD881C5}"/>
                    </a:ext>
                  </a:extLst>
                </p14:cNvPr>
                <p14:cNvContentPartPr/>
                <p14:nvPr/>
              </p14:nvContentPartPr>
              <p14:xfrm>
                <a:off x="9857360" y="6099000"/>
                <a:ext cx="339480" cy="2707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261EAFA-5776-47E1-937E-FE7DCCD881C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848360" y="6090000"/>
                  <a:ext cx="3571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59E235B-A1C0-4017-85B2-8445355265FA}"/>
                    </a:ext>
                  </a:extLst>
                </p14:cNvPr>
                <p14:cNvContentPartPr/>
                <p14:nvPr/>
              </p14:nvContentPartPr>
              <p14:xfrm>
                <a:off x="9868160" y="6117000"/>
                <a:ext cx="41040" cy="3387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59E235B-A1C0-4017-85B2-8445355265F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859520" y="6108000"/>
                  <a:ext cx="586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7DC1FB9-302C-4E64-99F3-F8664A3B504A}"/>
                    </a:ext>
                  </a:extLst>
                </p14:cNvPr>
                <p14:cNvContentPartPr/>
                <p14:nvPr/>
              </p14:nvContentPartPr>
              <p14:xfrm>
                <a:off x="10583120" y="6101520"/>
                <a:ext cx="220680" cy="2955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7DC1FB9-302C-4E64-99F3-F8664A3B504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574120" y="6092880"/>
                  <a:ext cx="238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8548861-C4F6-4832-9346-A530A9B5D91C}"/>
                    </a:ext>
                  </a:extLst>
                </p14:cNvPr>
                <p14:cNvContentPartPr/>
                <p14:nvPr/>
              </p14:nvContentPartPr>
              <p14:xfrm>
                <a:off x="10394480" y="5906760"/>
                <a:ext cx="730440" cy="5536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8548861-C4F6-4832-9346-A530A9B5D91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385840" y="5898120"/>
                  <a:ext cx="748080" cy="571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76797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A798E9A-A777-42EC-AA44-3DC44B2539EB}"/>
              </a:ext>
            </a:extLst>
          </p:cNvPr>
          <p:cNvGrpSpPr/>
          <p:nvPr/>
        </p:nvGrpSpPr>
        <p:grpSpPr>
          <a:xfrm>
            <a:off x="446240" y="282480"/>
            <a:ext cx="691920" cy="379080"/>
            <a:chOff x="446240" y="282480"/>
            <a:chExt cx="691920" cy="37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C92A5EE-1B29-4029-9AE0-ECEF2B8347CE}"/>
                    </a:ext>
                  </a:extLst>
                </p14:cNvPr>
                <p14:cNvContentPartPr/>
                <p14:nvPr/>
              </p14:nvContentPartPr>
              <p14:xfrm>
                <a:off x="446240" y="355200"/>
                <a:ext cx="95400" cy="306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C92A5EE-1B29-4029-9AE0-ECEF2B8347C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7240" y="346200"/>
                  <a:ext cx="11304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1665792-A3C0-4971-836E-8BD63A7CC391}"/>
                    </a:ext>
                  </a:extLst>
                </p14:cNvPr>
                <p14:cNvContentPartPr/>
                <p14:nvPr/>
              </p14:nvContentPartPr>
              <p14:xfrm>
                <a:off x="521840" y="282480"/>
                <a:ext cx="214920" cy="1242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1665792-A3C0-4971-836E-8BD63A7CC39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2840" y="273840"/>
                  <a:ext cx="2325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CD7C61B-5A90-4669-A58B-CEEE8515E5F4}"/>
                    </a:ext>
                  </a:extLst>
                </p14:cNvPr>
                <p14:cNvContentPartPr/>
                <p14:nvPr/>
              </p14:nvContentPartPr>
              <p14:xfrm>
                <a:off x="489800" y="470760"/>
                <a:ext cx="245880" cy="90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CD7C61B-5A90-4669-A58B-CEEE8515E5F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1160" y="462120"/>
                  <a:ext cx="2635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30037FA-0DA1-4656-8083-DC519CA748BD}"/>
                    </a:ext>
                  </a:extLst>
                </p14:cNvPr>
                <p14:cNvContentPartPr/>
                <p14:nvPr/>
              </p14:nvContentPartPr>
              <p14:xfrm>
                <a:off x="782480" y="422880"/>
                <a:ext cx="145080" cy="185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30037FA-0DA1-4656-8083-DC519CA748B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3480" y="414240"/>
                  <a:ext cx="1627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915628A-98FD-4EA4-9FDA-0536CFFD48CA}"/>
                    </a:ext>
                  </a:extLst>
                </p14:cNvPr>
                <p14:cNvContentPartPr/>
                <p14:nvPr/>
              </p14:nvContentPartPr>
              <p14:xfrm>
                <a:off x="982280" y="396600"/>
                <a:ext cx="155880" cy="182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915628A-98FD-4EA4-9FDA-0536CFFD48C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3280" y="387960"/>
                  <a:ext cx="173520" cy="20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A2AD18B-DB72-47CF-BCBD-37D120AEE096}"/>
              </a:ext>
            </a:extLst>
          </p:cNvPr>
          <p:cNvGrpSpPr/>
          <p:nvPr/>
        </p:nvGrpSpPr>
        <p:grpSpPr>
          <a:xfrm>
            <a:off x="1759880" y="182400"/>
            <a:ext cx="2295000" cy="604800"/>
            <a:chOff x="1759880" y="182400"/>
            <a:chExt cx="2295000" cy="60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9D019BB-6EBD-4406-B382-EFEBE2F9ACE0}"/>
                    </a:ext>
                  </a:extLst>
                </p14:cNvPr>
                <p14:cNvContentPartPr/>
                <p14:nvPr/>
              </p14:nvContentPartPr>
              <p14:xfrm>
                <a:off x="1759880" y="291120"/>
                <a:ext cx="155160" cy="496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9D019BB-6EBD-4406-B382-EFEBE2F9ACE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51240" y="282120"/>
                  <a:ext cx="17280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BBA2251-7C34-4AD3-A704-CA06F1AC92E6}"/>
                    </a:ext>
                  </a:extLst>
                </p14:cNvPr>
                <p14:cNvContentPartPr/>
                <p14:nvPr/>
              </p14:nvContentPartPr>
              <p14:xfrm>
                <a:off x="2015840" y="380040"/>
                <a:ext cx="200160" cy="171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BBA2251-7C34-4AD3-A704-CA06F1AC92E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07200" y="371040"/>
                  <a:ext cx="2178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B5C14FB-D809-4B7B-9325-315C6C48AF6B}"/>
                    </a:ext>
                  </a:extLst>
                </p14:cNvPr>
                <p14:cNvContentPartPr/>
                <p14:nvPr/>
              </p14:nvContentPartPr>
              <p14:xfrm>
                <a:off x="2268560" y="345480"/>
                <a:ext cx="95040" cy="187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B5C14FB-D809-4B7B-9325-315C6C48AF6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59560" y="336840"/>
                  <a:ext cx="1126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AFE5594-7705-4A6E-A699-EE20A488AB2C}"/>
                    </a:ext>
                  </a:extLst>
                </p14:cNvPr>
                <p14:cNvContentPartPr/>
                <p14:nvPr/>
              </p14:nvContentPartPr>
              <p14:xfrm>
                <a:off x="2556560" y="241080"/>
                <a:ext cx="62280" cy="267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AFE5594-7705-4A6E-A699-EE20A488AB2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47920" y="232440"/>
                  <a:ext cx="799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EDBC690-3152-452C-B1C9-0F40AA56EC4D}"/>
                    </a:ext>
                  </a:extLst>
                </p14:cNvPr>
                <p14:cNvContentPartPr/>
                <p14:nvPr/>
              </p14:nvContentPartPr>
              <p14:xfrm>
                <a:off x="2477360" y="355920"/>
                <a:ext cx="321480" cy="134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EDBC690-3152-452C-B1C9-0F40AA56EC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68720" y="347280"/>
                  <a:ext cx="339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3E7C522-224C-4FC4-8383-D6797CA597E7}"/>
                    </a:ext>
                  </a:extLst>
                </p14:cNvPr>
                <p14:cNvContentPartPr/>
                <p14:nvPr/>
              </p14:nvContentPartPr>
              <p14:xfrm>
                <a:off x="2756720" y="282120"/>
                <a:ext cx="382680" cy="208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3E7C522-224C-4FC4-8383-D6797CA597E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48080" y="273120"/>
                  <a:ext cx="4003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D179BFD-6B25-44BE-84F4-DCC1748F243A}"/>
                    </a:ext>
                  </a:extLst>
                </p14:cNvPr>
                <p14:cNvContentPartPr/>
                <p14:nvPr/>
              </p14:nvContentPartPr>
              <p14:xfrm>
                <a:off x="3182960" y="334320"/>
                <a:ext cx="150840" cy="91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D179BFD-6B25-44BE-84F4-DCC1748F24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74320" y="325680"/>
                  <a:ext cx="1684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D36DCD8-FA29-4062-A71B-4FDF276EE4D4}"/>
                    </a:ext>
                  </a:extLst>
                </p14:cNvPr>
                <p14:cNvContentPartPr/>
                <p14:nvPr/>
              </p14:nvContentPartPr>
              <p14:xfrm>
                <a:off x="3349640" y="182400"/>
                <a:ext cx="444600" cy="290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D36DCD8-FA29-4062-A71B-4FDF276EE4D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41000" y="173760"/>
                  <a:ext cx="4622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2D830E3-17D4-42A5-968E-812327BCE91E}"/>
                    </a:ext>
                  </a:extLst>
                </p14:cNvPr>
                <p14:cNvContentPartPr/>
                <p14:nvPr/>
              </p14:nvContentPartPr>
              <p14:xfrm>
                <a:off x="3843920" y="244320"/>
                <a:ext cx="210960" cy="188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2D830E3-17D4-42A5-968E-812327BCE91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34920" y="235320"/>
                  <a:ext cx="22860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8CEC1DB-4DE4-40AC-8281-26124A7BB15B}"/>
              </a:ext>
            </a:extLst>
          </p:cNvPr>
          <p:cNvGrpSpPr/>
          <p:nvPr/>
        </p:nvGrpSpPr>
        <p:grpSpPr>
          <a:xfrm>
            <a:off x="4682000" y="152520"/>
            <a:ext cx="2037960" cy="449640"/>
            <a:chOff x="4682000" y="152520"/>
            <a:chExt cx="2037960" cy="44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658424-D2DE-4A85-9CDF-E4A891DBDD81}"/>
                    </a:ext>
                  </a:extLst>
                </p14:cNvPr>
                <p14:cNvContentPartPr/>
                <p14:nvPr/>
              </p14:nvContentPartPr>
              <p14:xfrm>
                <a:off x="4682000" y="245760"/>
                <a:ext cx="135000" cy="243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658424-D2DE-4A85-9CDF-E4A891DBDD8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73360" y="237120"/>
                  <a:ext cx="1526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CEAB18D-9C5C-43F2-8FB6-BAF7457DE8AC}"/>
                    </a:ext>
                  </a:extLst>
                </p14:cNvPr>
                <p14:cNvContentPartPr/>
                <p14:nvPr/>
              </p14:nvContentPartPr>
              <p14:xfrm>
                <a:off x="4905920" y="351240"/>
                <a:ext cx="154440" cy="101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CEAB18D-9C5C-43F2-8FB6-BAF7457DE8A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96920" y="342600"/>
                  <a:ext cx="1720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2D65C6D-C8D7-4E04-B9E4-EB2B525186EE}"/>
                    </a:ext>
                  </a:extLst>
                </p14:cNvPr>
                <p14:cNvContentPartPr/>
                <p14:nvPr/>
              </p14:nvContentPartPr>
              <p14:xfrm>
                <a:off x="5147840" y="152520"/>
                <a:ext cx="635760" cy="344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2D65C6D-C8D7-4E04-B9E4-EB2B525186E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39200" y="143880"/>
                  <a:ext cx="6534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47A2213-ABF4-41B5-8565-B0D4B8596C9D}"/>
                    </a:ext>
                  </a:extLst>
                </p14:cNvPr>
                <p14:cNvContentPartPr/>
                <p14:nvPr/>
              </p14:nvContentPartPr>
              <p14:xfrm>
                <a:off x="5745800" y="237840"/>
                <a:ext cx="161640" cy="168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47A2213-ABF4-41B5-8565-B0D4B8596C9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36800" y="229200"/>
                  <a:ext cx="1792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533038B-F33D-45B3-BE8C-48BCC745ADAA}"/>
                    </a:ext>
                  </a:extLst>
                </p14:cNvPr>
                <p14:cNvContentPartPr/>
                <p14:nvPr/>
              </p14:nvContentPartPr>
              <p14:xfrm>
                <a:off x="6028400" y="287520"/>
                <a:ext cx="396720" cy="165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533038B-F33D-45B3-BE8C-48BCC745ADA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19760" y="278520"/>
                  <a:ext cx="4143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3B3C9E7-2F91-46E4-BA09-E26BD7301382}"/>
                    </a:ext>
                  </a:extLst>
                </p14:cNvPr>
                <p14:cNvContentPartPr/>
                <p14:nvPr/>
              </p14:nvContentPartPr>
              <p14:xfrm>
                <a:off x="6641840" y="304800"/>
                <a:ext cx="59760" cy="64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3B3C9E7-2F91-46E4-BA09-E26BD730138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32840" y="295800"/>
                  <a:ext cx="774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7C186F6-2FD3-45A8-969D-EF7C7ACF090E}"/>
                    </a:ext>
                  </a:extLst>
                </p14:cNvPr>
                <p14:cNvContentPartPr/>
                <p14:nvPr/>
              </p14:nvContentPartPr>
              <p14:xfrm>
                <a:off x="6658040" y="490200"/>
                <a:ext cx="61920" cy="111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7C186F6-2FD3-45A8-969D-EF7C7ACF090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649400" y="481560"/>
                  <a:ext cx="7956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395B555-4E08-4D2E-9154-6F093A340D92}"/>
              </a:ext>
            </a:extLst>
          </p:cNvPr>
          <p:cNvGrpSpPr/>
          <p:nvPr/>
        </p:nvGrpSpPr>
        <p:grpSpPr>
          <a:xfrm>
            <a:off x="7213880" y="129480"/>
            <a:ext cx="2318400" cy="550080"/>
            <a:chOff x="7213880" y="129480"/>
            <a:chExt cx="2318400" cy="55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083138D-D1B0-442D-86DC-1F94C5130A31}"/>
                    </a:ext>
                  </a:extLst>
                </p14:cNvPr>
                <p14:cNvContentPartPr/>
                <p14:nvPr/>
              </p14:nvContentPartPr>
              <p14:xfrm>
                <a:off x="7213880" y="231000"/>
                <a:ext cx="286560" cy="448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083138D-D1B0-442D-86DC-1F94C5130A3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205240" y="222000"/>
                  <a:ext cx="30420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AE081A3-0589-4CF5-A36F-606F90D3BE8C}"/>
                    </a:ext>
                  </a:extLst>
                </p14:cNvPr>
                <p14:cNvContentPartPr/>
                <p14:nvPr/>
              </p14:nvContentPartPr>
              <p14:xfrm>
                <a:off x="7626800" y="249720"/>
                <a:ext cx="149040" cy="337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AE081A3-0589-4CF5-A36F-606F90D3BE8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17800" y="240720"/>
                  <a:ext cx="16668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04AEBB9-7CC7-4EC3-9B8C-454BA99EF6B8}"/>
                    </a:ext>
                  </a:extLst>
                </p14:cNvPr>
                <p14:cNvContentPartPr/>
                <p14:nvPr/>
              </p14:nvContentPartPr>
              <p14:xfrm>
                <a:off x="7856480" y="321000"/>
                <a:ext cx="243720" cy="183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04AEBB9-7CC7-4EC3-9B8C-454BA99EF6B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47840" y="312360"/>
                  <a:ext cx="2613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8A9B189-6ED9-4093-8468-833A9C70D002}"/>
                    </a:ext>
                  </a:extLst>
                </p14:cNvPr>
                <p14:cNvContentPartPr/>
                <p14:nvPr/>
              </p14:nvContentPartPr>
              <p14:xfrm>
                <a:off x="8195960" y="241800"/>
                <a:ext cx="119520" cy="362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8A9B189-6ED9-4093-8468-833A9C70D00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186960" y="232800"/>
                  <a:ext cx="13716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894871D-57ED-4E0B-9374-98A59BDE97B6}"/>
                    </a:ext>
                  </a:extLst>
                </p14:cNvPr>
                <p14:cNvContentPartPr/>
                <p14:nvPr/>
              </p14:nvContentPartPr>
              <p14:xfrm>
                <a:off x="8551280" y="400200"/>
                <a:ext cx="195840" cy="56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894871D-57ED-4E0B-9374-98A59BDE97B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42280" y="391560"/>
                  <a:ext cx="2134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8DBDD36-062E-4676-9D41-46586B198798}"/>
                    </a:ext>
                  </a:extLst>
                </p14:cNvPr>
                <p14:cNvContentPartPr/>
                <p14:nvPr/>
              </p14:nvContentPartPr>
              <p14:xfrm>
                <a:off x="8585480" y="507840"/>
                <a:ext cx="100800" cy="20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8DBDD36-062E-4676-9D41-46586B19879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576840" y="498840"/>
                  <a:ext cx="1184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C423046-EA59-4182-83F2-9A239A007516}"/>
                    </a:ext>
                  </a:extLst>
                </p14:cNvPr>
                <p14:cNvContentPartPr/>
                <p14:nvPr/>
              </p14:nvContentPartPr>
              <p14:xfrm>
                <a:off x="8998400" y="293280"/>
                <a:ext cx="362160" cy="274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C423046-EA59-4182-83F2-9A239A00751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989760" y="284280"/>
                  <a:ext cx="3798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34B57FF-DA8D-49AA-8932-355EECC6F2DB}"/>
                    </a:ext>
                  </a:extLst>
                </p14:cNvPr>
                <p14:cNvContentPartPr/>
                <p14:nvPr/>
              </p14:nvContentPartPr>
              <p14:xfrm>
                <a:off x="9344000" y="129480"/>
                <a:ext cx="188280" cy="177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34B57FF-DA8D-49AA-8932-355EECC6F2D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335000" y="120480"/>
                  <a:ext cx="205920" cy="19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99ACC17-4F56-4DB5-8432-8E4350B57E85}"/>
                  </a:ext>
                </a:extLst>
              </p14:cNvPr>
              <p14:cNvContentPartPr/>
              <p14:nvPr/>
            </p14:nvContentPartPr>
            <p14:xfrm>
              <a:off x="9767360" y="410640"/>
              <a:ext cx="296280" cy="2365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99ACC17-4F56-4DB5-8432-8E4350B57E8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758720" y="401640"/>
                <a:ext cx="31392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5932D8D-2C88-4E2C-9C7A-823707B1C53D}"/>
                  </a:ext>
                </a:extLst>
              </p14:cNvPr>
              <p14:cNvContentPartPr/>
              <p14:nvPr/>
            </p14:nvContentPartPr>
            <p14:xfrm>
              <a:off x="10244720" y="156120"/>
              <a:ext cx="287280" cy="2329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5932D8D-2C88-4E2C-9C7A-823707B1C53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236080" y="147120"/>
                <a:ext cx="304920" cy="25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BEB5D811-EC0B-47F5-B8F3-AC54002A5A70}"/>
              </a:ext>
            </a:extLst>
          </p:cNvPr>
          <p:cNvGrpSpPr/>
          <p:nvPr/>
        </p:nvGrpSpPr>
        <p:grpSpPr>
          <a:xfrm>
            <a:off x="1837640" y="1330080"/>
            <a:ext cx="612000" cy="848520"/>
            <a:chOff x="1837640" y="1330080"/>
            <a:chExt cx="612000" cy="84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C0B7291-D325-4815-A3B3-A703F7DC31B0}"/>
                    </a:ext>
                  </a:extLst>
                </p14:cNvPr>
                <p14:cNvContentPartPr/>
                <p14:nvPr/>
              </p14:nvContentPartPr>
              <p14:xfrm>
                <a:off x="1837640" y="1330080"/>
                <a:ext cx="254520" cy="497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C0B7291-D325-4815-A3B3-A703F7DC31B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829000" y="1321080"/>
                  <a:ext cx="2721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7A731E8-AF3C-46F9-BAE0-0AFC63450183}"/>
                    </a:ext>
                  </a:extLst>
                </p14:cNvPr>
                <p14:cNvContentPartPr/>
                <p14:nvPr/>
              </p14:nvContentPartPr>
              <p14:xfrm>
                <a:off x="2208080" y="1804200"/>
                <a:ext cx="10800" cy="6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7A731E8-AF3C-46F9-BAE0-0AFC6345018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99080" y="1795560"/>
                  <a:ext cx="284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8E27158-5F18-4A13-827C-7CF96831A3F2}"/>
                    </a:ext>
                  </a:extLst>
                </p14:cNvPr>
                <p14:cNvContentPartPr/>
                <p14:nvPr/>
              </p14:nvContentPartPr>
              <p14:xfrm>
                <a:off x="2250560" y="1757400"/>
                <a:ext cx="199080" cy="421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8E27158-5F18-4A13-827C-7CF96831A3F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41920" y="1748760"/>
                  <a:ext cx="21672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6F3B6CD-F48D-4496-A040-F9450291F7C2}"/>
              </a:ext>
            </a:extLst>
          </p:cNvPr>
          <p:cNvGrpSpPr/>
          <p:nvPr/>
        </p:nvGrpSpPr>
        <p:grpSpPr>
          <a:xfrm>
            <a:off x="3128960" y="1701600"/>
            <a:ext cx="170640" cy="109800"/>
            <a:chOff x="3128960" y="1701600"/>
            <a:chExt cx="170640" cy="10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698B2BC-2185-47BB-B086-2072E1E96642}"/>
                    </a:ext>
                  </a:extLst>
                </p14:cNvPr>
                <p14:cNvContentPartPr/>
                <p14:nvPr/>
              </p14:nvContentPartPr>
              <p14:xfrm>
                <a:off x="3128960" y="1701600"/>
                <a:ext cx="164880" cy="33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698B2BC-2185-47BB-B086-2072E1E9664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119960" y="1692960"/>
                  <a:ext cx="1825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6F10E66-896B-4E9F-BAE2-59090C92EFB1}"/>
                    </a:ext>
                  </a:extLst>
                </p14:cNvPr>
                <p14:cNvContentPartPr/>
                <p14:nvPr/>
              </p14:nvContentPartPr>
              <p14:xfrm>
                <a:off x="3162440" y="1780440"/>
                <a:ext cx="137160" cy="30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6F10E66-896B-4E9F-BAE2-59090C92EFB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53440" y="1771800"/>
                  <a:ext cx="15480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621A878-F0D1-4249-BFCA-5BE000C75ABD}"/>
              </a:ext>
            </a:extLst>
          </p:cNvPr>
          <p:cNvGrpSpPr/>
          <p:nvPr/>
        </p:nvGrpSpPr>
        <p:grpSpPr>
          <a:xfrm>
            <a:off x="3642680" y="1248720"/>
            <a:ext cx="3465360" cy="822240"/>
            <a:chOff x="3642680" y="1248720"/>
            <a:chExt cx="3465360" cy="82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7F32BD8-8592-4C3E-9AEB-3A4B7472CF8C}"/>
                    </a:ext>
                  </a:extLst>
                </p14:cNvPr>
                <p14:cNvContentPartPr/>
                <p14:nvPr/>
              </p14:nvContentPartPr>
              <p14:xfrm>
                <a:off x="3642680" y="1406760"/>
                <a:ext cx="185040" cy="664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7F32BD8-8592-4C3E-9AEB-3A4B7472CF8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633680" y="1397760"/>
                  <a:ext cx="202680" cy="68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8B54ECA-968B-4415-AD3A-5E7C930AB5DA}"/>
                    </a:ext>
                  </a:extLst>
                </p14:cNvPr>
                <p14:cNvContentPartPr/>
                <p14:nvPr/>
              </p14:nvContentPartPr>
              <p14:xfrm>
                <a:off x="4027880" y="1498560"/>
                <a:ext cx="262440" cy="383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8B54ECA-968B-4415-AD3A-5E7C930AB5D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018880" y="1489560"/>
                  <a:ext cx="28008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4D03522-2062-47DB-8852-265D60C3E020}"/>
                    </a:ext>
                  </a:extLst>
                </p14:cNvPr>
                <p14:cNvContentPartPr/>
                <p14:nvPr/>
              </p14:nvContentPartPr>
              <p14:xfrm>
                <a:off x="4159640" y="1719600"/>
                <a:ext cx="148320" cy="109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4D03522-2062-47DB-8852-265D60C3E02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150640" y="1710960"/>
                  <a:ext cx="1659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EF22452-91D2-43BF-B70C-BEE46417D37F}"/>
                    </a:ext>
                  </a:extLst>
                </p14:cNvPr>
                <p14:cNvContentPartPr/>
                <p14:nvPr/>
              </p14:nvContentPartPr>
              <p14:xfrm>
                <a:off x="4486880" y="1529880"/>
                <a:ext cx="365400" cy="285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EF22452-91D2-43BF-B70C-BEE46417D37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78240" y="1520880"/>
                  <a:ext cx="383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631DDF7-67C1-4EAF-A44D-421FEDFA5D69}"/>
                    </a:ext>
                  </a:extLst>
                </p14:cNvPr>
                <p14:cNvContentPartPr/>
                <p14:nvPr/>
              </p14:nvContentPartPr>
              <p14:xfrm>
                <a:off x="4842920" y="1248720"/>
                <a:ext cx="165240" cy="214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631DDF7-67C1-4EAF-A44D-421FEDFA5D6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834280" y="1240080"/>
                  <a:ext cx="1828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4644E75-A4D4-4CDC-8A24-9557DE6370EB}"/>
                    </a:ext>
                  </a:extLst>
                </p14:cNvPr>
                <p14:cNvContentPartPr/>
                <p14:nvPr/>
              </p14:nvContentPartPr>
              <p14:xfrm>
                <a:off x="5011760" y="1607640"/>
                <a:ext cx="287280" cy="68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4644E75-A4D4-4CDC-8A24-9557DE6370E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003120" y="1599000"/>
                  <a:ext cx="3049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95CE45B-4267-4C8A-BC7A-EEE0288A2684}"/>
                    </a:ext>
                  </a:extLst>
                </p14:cNvPr>
                <p14:cNvContentPartPr/>
                <p14:nvPr/>
              </p14:nvContentPartPr>
              <p14:xfrm>
                <a:off x="5132000" y="1560120"/>
                <a:ext cx="32760" cy="256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95CE45B-4267-4C8A-BC7A-EEE0288A268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123360" y="1551480"/>
                  <a:ext cx="504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95BA7CD-18D5-4B2E-A6D7-E6E3EC38578B}"/>
                    </a:ext>
                  </a:extLst>
                </p14:cNvPr>
                <p14:cNvContentPartPr/>
                <p14:nvPr/>
              </p14:nvContentPartPr>
              <p14:xfrm>
                <a:off x="5472560" y="1379760"/>
                <a:ext cx="226440" cy="413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95BA7CD-18D5-4B2E-A6D7-E6E3EC38578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63920" y="1370760"/>
                  <a:ext cx="24408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F02449E-7068-4BE2-B511-B3F152DD7483}"/>
                    </a:ext>
                  </a:extLst>
                </p14:cNvPr>
                <p14:cNvContentPartPr/>
                <p14:nvPr/>
              </p14:nvContentPartPr>
              <p14:xfrm>
                <a:off x="5723120" y="1491000"/>
                <a:ext cx="332280" cy="294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F02449E-7068-4BE2-B511-B3F152DD748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714120" y="1482000"/>
                  <a:ext cx="3499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CD5100E-80AE-4E4A-AF41-5277E233285D}"/>
                    </a:ext>
                  </a:extLst>
                </p14:cNvPr>
                <p14:cNvContentPartPr/>
                <p14:nvPr/>
              </p14:nvContentPartPr>
              <p14:xfrm>
                <a:off x="6028040" y="1317480"/>
                <a:ext cx="156960" cy="151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CD5100E-80AE-4E4A-AF41-5277E233285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019040" y="1308480"/>
                  <a:ext cx="1746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BF9D17E-7FDF-49C5-824E-355087273E43}"/>
                    </a:ext>
                  </a:extLst>
                </p14:cNvPr>
                <p14:cNvContentPartPr/>
                <p14:nvPr/>
              </p14:nvContentPartPr>
              <p14:xfrm>
                <a:off x="6214160" y="1646520"/>
                <a:ext cx="196920" cy="28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BF9D17E-7FDF-49C5-824E-355087273E4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205520" y="1637520"/>
                  <a:ext cx="2145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95D84DD-4CBA-4C3F-8CED-787E4EDB8553}"/>
                    </a:ext>
                  </a:extLst>
                </p14:cNvPr>
                <p14:cNvContentPartPr/>
                <p14:nvPr/>
              </p14:nvContentPartPr>
              <p14:xfrm>
                <a:off x="6267080" y="1590720"/>
                <a:ext cx="39960" cy="211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95D84DD-4CBA-4C3F-8CED-787E4EDB855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258440" y="1582080"/>
                  <a:ext cx="576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400F278-5FBE-4A34-92C7-1BF0943B685C}"/>
                    </a:ext>
                  </a:extLst>
                </p14:cNvPr>
                <p14:cNvContentPartPr/>
                <p14:nvPr/>
              </p14:nvContentPartPr>
              <p14:xfrm>
                <a:off x="6619520" y="1457520"/>
                <a:ext cx="149760" cy="242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400F278-5FBE-4A34-92C7-1BF0943B685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610880" y="1448880"/>
                  <a:ext cx="1674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CDAB1EF-C6E8-4B42-A967-62563253F87A}"/>
                    </a:ext>
                  </a:extLst>
                </p14:cNvPr>
                <p14:cNvContentPartPr/>
                <p14:nvPr/>
              </p14:nvContentPartPr>
              <p14:xfrm>
                <a:off x="6864680" y="1489560"/>
                <a:ext cx="243360" cy="222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CDAB1EF-C6E8-4B42-A967-62563253F87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856040" y="1480560"/>
                  <a:ext cx="261000" cy="24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E995F98-A40A-4701-B366-2AF2BBFCBF35}"/>
              </a:ext>
            </a:extLst>
          </p:cNvPr>
          <p:cNvGrpSpPr/>
          <p:nvPr/>
        </p:nvGrpSpPr>
        <p:grpSpPr>
          <a:xfrm>
            <a:off x="7400000" y="1199040"/>
            <a:ext cx="1807560" cy="686880"/>
            <a:chOff x="7400000" y="1199040"/>
            <a:chExt cx="1807560" cy="68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AB65339-CD83-484E-A6B9-0221E629934D}"/>
                    </a:ext>
                  </a:extLst>
                </p14:cNvPr>
                <p14:cNvContentPartPr/>
                <p14:nvPr/>
              </p14:nvContentPartPr>
              <p14:xfrm>
                <a:off x="7400000" y="1551480"/>
                <a:ext cx="215280" cy="56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AB65339-CD83-484E-A6B9-0221E629934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91000" y="1542480"/>
                  <a:ext cx="2329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F95B8DD-3A96-4CA9-BA22-06BE03F27948}"/>
                    </a:ext>
                  </a:extLst>
                </p14:cNvPr>
                <p14:cNvContentPartPr/>
                <p14:nvPr/>
              </p14:nvContentPartPr>
              <p14:xfrm>
                <a:off x="7451480" y="1498920"/>
                <a:ext cx="38880" cy="191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F95B8DD-3A96-4CA9-BA22-06BE03F2794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442480" y="1489920"/>
                  <a:ext cx="565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E8F3DE9-6527-4CF0-A7B5-8C6FD7EAA86F}"/>
                    </a:ext>
                  </a:extLst>
                </p14:cNvPr>
                <p14:cNvContentPartPr/>
                <p14:nvPr/>
              </p14:nvContentPartPr>
              <p14:xfrm>
                <a:off x="7824800" y="1460400"/>
                <a:ext cx="19440" cy="246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E8F3DE9-6527-4CF0-A7B5-8C6FD7EAA86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815800" y="1451760"/>
                  <a:ext cx="370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BC6EC69-B4B9-4F8D-A5B6-22ADFCB4E94E}"/>
                    </a:ext>
                  </a:extLst>
                </p14:cNvPr>
                <p14:cNvContentPartPr/>
                <p14:nvPr/>
              </p14:nvContentPartPr>
              <p14:xfrm>
                <a:off x="7841720" y="1390560"/>
                <a:ext cx="256680" cy="371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BC6EC69-B4B9-4F8D-A5B6-22ADFCB4E94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832720" y="1381560"/>
                  <a:ext cx="2743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C331461-458B-4798-A612-018DF22A69D4}"/>
                    </a:ext>
                  </a:extLst>
                </p14:cNvPr>
                <p14:cNvContentPartPr/>
                <p14:nvPr/>
              </p14:nvContentPartPr>
              <p14:xfrm>
                <a:off x="8140520" y="1224960"/>
                <a:ext cx="290160" cy="660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C331461-458B-4798-A612-018DF22A69D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131880" y="1216320"/>
                  <a:ext cx="307800" cy="67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315A8E2-E43F-4379-829F-57DE08E057E9}"/>
                    </a:ext>
                  </a:extLst>
                </p14:cNvPr>
                <p14:cNvContentPartPr/>
                <p14:nvPr/>
              </p14:nvContentPartPr>
              <p14:xfrm>
                <a:off x="8645600" y="1453920"/>
                <a:ext cx="270720" cy="259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315A8E2-E43F-4379-829F-57DE08E057E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636600" y="1445280"/>
                  <a:ext cx="2883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A2BBD49-BBCB-4256-B9CB-56FBC8669073}"/>
                    </a:ext>
                  </a:extLst>
                </p14:cNvPr>
                <p14:cNvContentPartPr/>
                <p14:nvPr/>
              </p14:nvContentPartPr>
              <p14:xfrm>
                <a:off x="8867720" y="1199040"/>
                <a:ext cx="339840" cy="250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A2BBD49-BBCB-4256-B9CB-56FBC866907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858720" y="1190400"/>
                  <a:ext cx="357480" cy="26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74A00A2-C061-4F71-931E-C69ACDEB73A7}"/>
              </a:ext>
            </a:extLst>
          </p:cNvPr>
          <p:cNvGrpSpPr/>
          <p:nvPr/>
        </p:nvGrpSpPr>
        <p:grpSpPr>
          <a:xfrm>
            <a:off x="9601040" y="1012200"/>
            <a:ext cx="1067040" cy="708480"/>
            <a:chOff x="9601040" y="1012200"/>
            <a:chExt cx="1067040" cy="70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8822F68-7B3E-4681-8270-FF0CDD4A488A}"/>
                    </a:ext>
                  </a:extLst>
                </p14:cNvPr>
                <p14:cNvContentPartPr/>
                <p14:nvPr/>
              </p14:nvContentPartPr>
              <p14:xfrm>
                <a:off x="9601040" y="1659120"/>
                <a:ext cx="17640" cy="17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8822F68-7B3E-4681-8270-FF0CDD4A488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592040" y="1650120"/>
                  <a:ext cx="352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EEADADD-8BDC-4A32-BD53-B32329706F66}"/>
                    </a:ext>
                  </a:extLst>
                </p14:cNvPr>
                <p14:cNvContentPartPr/>
                <p14:nvPr/>
              </p14:nvContentPartPr>
              <p14:xfrm>
                <a:off x="9736760" y="1338360"/>
                <a:ext cx="652320" cy="382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EEADADD-8BDC-4A32-BD53-B32329706F6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727760" y="1329720"/>
                  <a:ext cx="66996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473E0C7-950E-4F6A-80E9-7436603E6AE6}"/>
                    </a:ext>
                  </a:extLst>
                </p14:cNvPr>
                <p14:cNvContentPartPr/>
                <p14:nvPr/>
              </p14:nvContentPartPr>
              <p14:xfrm>
                <a:off x="10380080" y="1018320"/>
                <a:ext cx="48600" cy="217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473E0C7-950E-4F6A-80E9-7436603E6AE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371080" y="1009680"/>
                  <a:ext cx="662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9A2894A-CE5F-4257-A8B8-DF0B78ED8D20}"/>
                    </a:ext>
                  </a:extLst>
                </p14:cNvPr>
                <p14:cNvContentPartPr/>
                <p14:nvPr/>
              </p14:nvContentPartPr>
              <p14:xfrm>
                <a:off x="10404200" y="1012200"/>
                <a:ext cx="263880" cy="204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9A2894A-CE5F-4257-A8B8-DF0B78ED8D2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395200" y="1003200"/>
                  <a:ext cx="28152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C43E9C6-0997-40FD-9765-C04D553F9726}"/>
              </a:ext>
            </a:extLst>
          </p:cNvPr>
          <p:cNvGrpSpPr/>
          <p:nvPr/>
        </p:nvGrpSpPr>
        <p:grpSpPr>
          <a:xfrm>
            <a:off x="1287920" y="3139080"/>
            <a:ext cx="1371240" cy="462240"/>
            <a:chOff x="1287920" y="3139080"/>
            <a:chExt cx="1371240" cy="46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77E5F4D-FD99-4CD6-B8BD-3EB57A027252}"/>
                    </a:ext>
                  </a:extLst>
                </p14:cNvPr>
                <p14:cNvContentPartPr/>
                <p14:nvPr/>
              </p14:nvContentPartPr>
              <p14:xfrm>
                <a:off x="1287920" y="3250680"/>
                <a:ext cx="229680" cy="350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77E5F4D-FD99-4CD6-B8BD-3EB57A02725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278920" y="3241680"/>
                  <a:ext cx="24732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440E6D7-9B55-4458-8C74-7790D8AFC68E}"/>
                    </a:ext>
                  </a:extLst>
                </p14:cNvPr>
                <p14:cNvContentPartPr/>
                <p14:nvPr/>
              </p14:nvContentPartPr>
              <p14:xfrm>
                <a:off x="1659080" y="3369480"/>
                <a:ext cx="31680" cy="165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440E6D7-9B55-4458-8C74-7790D8AFC68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650080" y="3360480"/>
                  <a:ext cx="493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F03E6AF-A023-4F7C-B484-ADC32393F8A0}"/>
                    </a:ext>
                  </a:extLst>
                </p14:cNvPr>
                <p14:cNvContentPartPr/>
                <p14:nvPr/>
              </p14:nvContentPartPr>
              <p14:xfrm>
                <a:off x="1659080" y="3232320"/>
                <a:ext cx="10800" cy="52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F03E6AF-A023-4F7C-B484-ADC32393F8A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650080" y="3223320"/>
                  <a:ext cx="284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6C8C13B-84AB-4533-8112-3A6BD9EE301B}"/>
                    </a:ext>
                  </a:extLst>
                </p14:cNvPr>
                <p14:cNvContentPartPr/>
                <p14:nvPr/>
              </p14:nvContentPartPr>
              <p14:xfrm>
                <a:off x="1810280" y="3215760"/>
                <a:ext cx="533880" cy="2682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6C8C13B-84AB-4533-8112-3A6BD9EE301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801640" y="3206760"/>
                  <a:ext cx="5515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20C9FCC-6016-4428-BA23-9F89FC4E0BCA}"/>
                    </a:ext>
                  </a:extLst>
                </p14:cNvPr>
                <p14:cNvContentPartPr/>
                <p14:nvPr/>
              </p14:nvContentPartPr>
              <p14:xfrm>
                <a:off x="2456120" y="3139080"/>
                <a:ext cx="203040" cy="263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20C9FCC-6016-4428-BA23-9F89FC4E0BC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447480" y="3130440"/>
                  <a:ext cx="220680" cy="28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D7F0C97-1847-4A15-809C-FEB328081F2E}"/>
              </a:ext>
            </a:extLst>
          </p:cNvPr>
          <p:cNvGrpSpPr/>
          <p:nvPr/>
        </p:nvGrpSpPr>
        <p:grpSpPr>
          <a:xfrm>
            <a:off x="3352520" y="3008040"/>
            <a:ext cx="499680" cy="652320"/>
            <a:chOff x="3352520" y="3008040"/>
            <a:chExt cx="499680" cy="65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8721356-AD2F-49BF-8C9C-3E4D00B88295}"/>
                    </a:ext>
                  </a:extLst>
                </p14:cNvPr>
                <p14:cNvContentPartPr/>
                <p14:nvPr/>
              </p14:nvContentPartPr>
              <p14:xfrm>
                <a:off x="3352520" y="3008040"/>
                <a:ext cx="218880" cy="6134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8721356-AD2F-49BF-8C9C-3E4D00B8829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343880" y="2999400"/>
                  <a:ext cx="23652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F9788D1-6ED7-4C9A-983A-20B6FA88B1C3}"/>
                    </a:ext>
                  </a:extLst>
                </p14:cNvPr>
                <p14:cNvContentPartPr/>
                <p14:nvPr/>
              </p14:nvContentPartPr>
              <p14:xfrm>
                <a:off x="3701360" y="3419880"/>
                <a:ext cx="150840" cy="240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F9788D1-6ED7-4C9A-983A-20B6FA88B1C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692720" y="3410880"/>
                  <a:ext cx="168480" cy="25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1D7D4D5-B526-4197-BAE4-C08BA4780FA0}"/>
                  </a:ext>
                </a:extLst>
              </p14:cNvPr>
              <p14:cNvContentPartPr/>
              <p14:nvPr/>
            </p14:nvContentPartPr>
            <p14:xfrm>
              <a:off x="4122920" y="3313320"/>
              <a:ext cx="150480" cy="2016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1D7D4D5-B526-4197-BAE4-C08BA4780FA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113920" y="3304320"/>
                <a:ext cx="168120" cy="21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1E1B8B83-1366-449D-B43A-F17FC62B44EE}"/>
              </a:ext>
            </a:extLst>
          </p:cNvPr>
          <p:cNvGrpSpPr/>
          <p:nvPr/>
        </p:nvGrpSpPr>
        <p:grpSpPr>
          <a:xfrm>
            <a:off x="4756160" y="2816520"/>
            <a:ext cx="1598760" cy="771840"/>
            <a:chOff x="4756160" y="2816520"/>
            <a:chExt cx="1598760" cy="77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20FB56E-CA7F-44D8-8486-CBCC93627E7E}"/>
                    </a:ext>
                  </a:extLst>
                </p14:cNvPr>
                <p14:cNvContentPartPr/>
                <p14:nvPr/>
              </p14:nvContentPartPr>
              <p14:xfrm>
                <a:off x="4756160" y="3120000"/>
                <a:ext cx="277920" cy="276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20FB56E-CA7F-44D8-8486-CBCC93627E7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47520" y="3111360"/>
                  <a:ext cx="2955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3C8E65A-B188-4E8A-906E-EAB17E7CC9A8}"/>
                    </a:ext>
                  </a:extLst>
                </p14:cNvPr>
                <p14:cNvContentPartPr/>
                <p14:nvPr/>
              </p14:nvContentPartPr>
              <p14:xfrm>
                <a:off x="5113280" y="3318360"/>
                <a:ext cx="21240" cy="2700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3C8E65A-B188-4E8A-906E-EAB17E7CC9A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104640" y="3309360"/>
                  <a:ext cx="388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8AB7155-7C2D-4BC1-89BE-524076D277A5}"/>
                    </a:ext>
                  </a:extLst>
                </p14:cNvPr>
                <p14:cNvContentPartPr/>
                <p14:nvPr/>
              </p14:nvContentPartPr>
              <p14:xfrm>
                <a:off x="5255480" y="3144120"/>
                <a:ext cx="354600" cy="2970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8AB7155-7C2D-4BC1-89BE-524076D277A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246840" y="3135120"/>
                  <a:ext cx="37224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BEBC3FB-28F1-4ABF-A69A-5C6AE442E4F9}"/>
                    </a:ext>
                  </a:extLst>
                </p14:cNvPr>
                <p14:cNvContentPartPr/>
                <p14:nvPr/>
              </p14:nvContentPartPr>
              <p14:xfrm>
                <a:off x="5706200" y="2816520"/>
                <a:ext cx="201960" cy="245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BEBC3FB-28F1-4ABF-A69A-5C6AE442E4F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697560" y="2807880"/>
                  <a:ext cx="2196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0E58A0B-D496-49CC-A784-710C6C38B198}"/>
                    </a:ext>
                  </a:extLst>
                </p14:cNvPr>
                <p14:cNvContentPartPr/>
                <p14:nvPr/>
              </p14:nvContentPartPr>
              <p14:xfrm>
                <a:off x="6092120" y="3240600"/>
                <a:ext cx="262800" cy="612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0E58A0B-D496-49CC-A784-710C6C38B19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083120" y="3231960"/>
                  <a:ext cx="2804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26632FE-83F8-4F67-8A06-7AF40B5502CA}"/>
                    </a:ext>
                  </a:extLst>
                </p14:cNvPr>
                <p14:cNvContentPartPr/>
                <p14:nvPr/>
              </p14:nvContentPartPr>
              <p14:xfrm>
                <a:off x="6230000" y="3185880"/>
                <a:ext cx="36000" cy="2250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26632FE-83F8-4F67-8A06-7AF40B5502C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221000" y="3176880"/>
                  <a:ext cx="53640" cy="24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69FBC6C-4A8A-4A48-AB4D-6CF40F539891}"/>
              </a:ext>
            </a:extLst>
          </p:cNvPr>
          <p:cNvGrpSpPr/>
          <p:nvPr/>
        </p:nvGrpSpPr>
        <p:grpSpPr>
          <a:xfrm>
            <a:off x="6655160" y="3019560"/>
            <a:ext cx="534240" cy="384120"/>
            <a:chOff x="6655160" y="3019560"/>
            <a:chExt cx="534240" cy="38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F9C87EE-9497-403F-A53D-D5C415FB4BBA}"/>
                    </a:ext>
                  </a:extLst>
                </p14:cNvPr>
                <p14:cNvContentPartPr/>
                <p14:nvPr/>
              </p14:nvContentPartPr>
              <p14:xfrm>
                <a:off x="6655160" y="3019560"/>
                <a:ext cx="176400" cy="2696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F9C87EE-9497-403F-A53D-D5C415FB4BB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646520" y="3010560"/>
                  <a:ext cx="1940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F9E3426-20EC-49F7-9D6F-44EBBBB7EBA6}"/>
                    </a:ext>
                  </a:extLst>
                </p14:cNvPr>
                <p14:cNvContentPartPr/>
                <p14:nvPr/>
              </p14:nvContentPartPr>
              <p14:xfrm>
                <a:off x="6993560" y="3183000"/>
                <a:ext cx="195840" cy="2206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F9E3426-20EC-49F7-9D6F-44EBBBB7EBA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984560" y="3174000"/>
                  <a:ext cx="213480" cy="23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9AA7C4E-5F55-4B10-A5EA-711AAD875796}"/>
              </a:ext>
            </a:extLst>
          </p:cNvPr>
          <p:cNvGrpSpPr/>
          <p:nvPr/>
        </p:nvGrpSpPr>
        <p:grpSpPr>
          <a:xfrm>
            <a:off x="7434560" y="2731920"/>
            <a:ext cx="954000" cy="560880"/>
            <a:chOff x="7434560" y="2731920"/>
            <a:chExt cx="954000" cy="56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CCC7292-D1AE-42D3-A84D-BBBF2671DC38}"/>
                    </a:ext>
                  </a:extLst>
                </p14:cNvPr>
                <p14:cNvContentPartPr/>
                <p14:nvPr/>
              </p14:nvContentPartPr>
              <p14:xfrm>
                <a:off x="7434560" y="3011640"/>
                <a:ext cx="366840" cy="2811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CCC7292-D1AE-42D3-A84D-BBBF2671DC3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425560" y="3003000"/>
                  <a:ext cx="3844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8487B59-2EA9-4ECD-A421-50B674D4FFF0}"/>
                    </a:ext>
                  </a:extLst>
                </p14:cNvPr>
                <p14:cNvContentPartPr/>
                <p14:nvPr/>
              </p14:nvContentPartPr>
              <p14:xfrm>
                <a:off x="7771880" y="2784840"/>
                <a:ext cx="209880" cy="1807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8487B59-2EA9-4ECD-A421-50B674D4FFF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762880" y="2775840"/>
                  <a:ext cx="2275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C932ECA-E2AB-472A-A224-CDE0F8541FC1}"/>
                    </a:ext>
                  </a:extLst>
                </p14:cNvPr>
                <p14:cNvContentPartPr/>
                <p14:nvPr/>
              </p14:nvContentPartPr>
              <p14:xfrm>
                <a:off x="8076800" y="2731920"/>
                <a:ext cx="311760" cy="1774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C932ECA-E2AB-472A-A224-CDE0F8541FC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067800" y="2723280"/>
                  <a:ext cx="329400" cy="19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17BA72E-6213-4CD2-85A0-3B41E005056C}"/>
                  </a:ext>
                </a:extLst>
              </p14:cNvPr>
              <p14:cNvContentPartPr/>
              <p14:nvPr/>
            </p14:nvContentPartPr>
            <p14:xfrm>
              <a:off x="7771880" y="1946760"/>
              <a:ext cx="456120" cy="853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17BA72E-6213-4CD2-85A0-3B41E005056C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763240" y="1937760"/>
                <a:ext cx="47376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966BCB7-F8D0-4332-8BEA-F1A9BA741CAD}"/>
              </a:ext>
            </a:extLst>
          </p:cNvPr>
          <p:cNvGrpSpPr/>
          <p:nvPr/>
        </p:nvGrpSpPr>
        <p:grpSpPr>
          <a:xfrm>
            <a:off x="1821080" y="4494480"/>
            <a:ext cx="548640" cy="335880"/>
            <a:chOff x="1821080" y="4494480"/>
            <a:chExt cx="548640" cy="33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E8C6F03-4DC5-4CD6-A5BB-779817DB2B7B}"/>
                    </a:ext>
                  </a:extLst>
                </p14:cNvPr>
                <p14:cNvContentPartPr/>
                <p14:nvPr/>
              </p14:nvContentPartPr>
              <p14:xfrm>
                <a:off x="1896680" y="4574760"/>
                <a:ext cx="115200" cy="309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E8C6F03-4DC5-4CD6-A5BB-779817DB2B7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7680" y="4566120"/>
                  <a:ext cx="1328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36CDAF4-F902-45C1-A316-0CA97C5F05E5}"/>
                    </a:ext>
                  </a:extLst>
                </p14:cNvPr>
                <p14:cNvContentPartPr/>
                <p14:nvPr/>
              </p14:nvContentPartPr>
              <p14:xfrm>
                <a:off x="1821080" y="4696800"/>
                <a:ext cx="293040" cy="918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36CDAF4-F902-45C1-A316-0CA97C5F05E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812440" y="4687800"/>
                  <a:ext cx="3106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243E003-784F-40B1-B873-8EB61D2E0409}"/>
                    </a:ext>
                  </a:extLst>
                </p14:cNvPr>
                <p14:cNvContentPartPr/>
                <p14:nvPr/>
              </p14:nvContentPartPr>
              <p14:xfrm>
                <a:off x="2093240" y="4503480"/>
                <a:ext cx="276480" cy="2941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243E003-784F-40B1-B873-8EB61D2E040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084600" y="4494840"/>
                  <a:ext cx="2941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E5FF75F-4CF6-4649-A4CE-62D2086DAC21}"/>
                    </a:ext>
                  </a:extLst>
                </p14:cNvPr>
                <p14:cNvContentPartPr/>
                <p14:nvPr/>
              </p14:nvContentPartPr>
              <p14:xfrm>
                <a:off x="2095760" y="4494480"/>
                <a:ext cx="34200" cy="3358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E5FF75F-4CF6-4649-A4CE-62D2086DAC2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87120" y="4485480"/>
                  <a:ext cx="51840" cy="35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2D86227-52FD-478B-929D-E63BF0E93476}"/>
              </a:ext>
            </a:extLst>
          </p:cNvPr>
          <p:cNvGrpSpPr/>
          <p:nvPr/>
        </p:nvGrpSpPr>
        <p:grpSpPr>
          <a:xfrm>
            <a:off x="3106280" y="4432560"/>
            <a:ext cx="364320" cy="429480"/>
            <a:chOff x="3106280" y="4432560"/>
            <a:chExt cx="364320" cy="42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8EA6D10-790A-4B65-9C16-C7F4F84E8F55}"/>
                    </a:ext>
                  </a:extLst>
                </p14:cNvPr>
                <p14:cNvContentPartPr/>
                <p14:nvPr/>
              </p14:nvContentPartPr>
              <p14:xfrm>
                <a:off x="3106280" y="4432560"/>
                <a:ext cx="37080" cy="429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8EA6D10-790A-4B65-9C16-C7F4F84E8F5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097640" y="4423560"/>
                  <a:ext cx="5472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3CA4087-F65C-408B-90F2-1A4C5EE4F256}"/>
                    </a:ext>
                  </a:extLst>
                </p14:cNvPr>
                <p14:cNvContentPartPr/>
                <p14:nvPr/>
              </p14:nvContentPartPr>
              <p14:xfrm>
                <a:off x="3184040" y="4484400"/>
                <a:ext cx="286560" cy="3261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3CA4087-F65C-408B-90F2-1A4C5EE4F25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175040" y="4475760"/>
                  <a:ext cx="304200" cy="34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30630C9-FA98-4083-8E54-8F607DA2C9DD}"/>
              </a:ext>
            </a:extLst>
          </p:cNvPr>
          <p:cNvGrpSpPr/>
          <p:nvPr/>
        </p:nvGrpSpPr>
        <p:grpSpPr>
          <a:xfrm>
            <a:off x="3812600" y="4554960"/>
            <a:ext cx="232200" cy="169200"/>
            <a:chOff x="3812600" y="4554960"/>
            <a:chExt cx="232200" cy="16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5862CB5-F407-492D-B2AD-9846E7C95440}"/>
                    </a:ext>
                  </a:extLst>
                </p14:cNvPr>
                <p14:cNvContentPartPr/>
                <p14:nvPr/>
              </p14:nvContentPartPr>
              <p14:xfrm>
                <a:off x="3843920" y="4554960"/>
                <a:ext cx="200880" cy="51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5862CB5-F407-492D-B2AD-9846E7C9544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834920" y="4545960"/>
                  <a:ext cx="2185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13916D4-AB81-49A1-A5D7-6018F26F36CB}"/>
                    </a:ext>
                  </a:extLst>
                </p14:cNvPr>
                <p14:cNvContentPartPr/>
                <p14:nvPr/>
              </p14:nvContentPartPr>
              <p14:xfrm>
                <a:off x="3812600" y="4665480"/>
                <a:ext cx="175680" cy="586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13916D4-AB81-49A1-A5D7-6018F26F36C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803600" y="4656480"/>
                  <a:ext cx="193320" cy="7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820D008-C03B-41BF-BAD6-54107FD009D1}"/>
                  </a:ext>
                </a:extLst>
              </p14:cNvPr>
              <p14:cNvContentPartPr/>
              <p14:nvPr/>
            </p14:nvContentPartPr>
            <p14:xfrm>
              <a:off x="4436480" y="4385400"/>
              <a:ext cx="29880" cy="4215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820D008-C03B-41BF-BAD6-54107FD009D1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427840" y="4376760"/>
                <a:ext cx="47520" cy="43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1863B33-CC83-41FE-ACFC-E62D656DBE27}"/>
              </a:ext>
            </a:extLst>
          </p:cNvPr>
          <p:cNvGrpSpPr/>
          <p:nvPr/>
        </p:nvGrpSpPr>
        <p:grpSpPr>
          <a:xfrm>
            <a:off x="1574120" y="5451720"/>
            <a:ext cx="666360" cy="690480"/>
            <a:chOff x="1574120" y="5451720"/>
            <a:chExt cx="666360" cy="69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7F75766-52EA-41C3-9963-2895F8CC8465}"/>
                    </a:ext>
                  </a:extLst>
                </p14:cNvPr>
                <p14:cNvContentPartPr/>
                <p14:nvPr/>
              </p14:nvContentPartPr>
              <p14:xfrm>
                <a:off x="1574120" y="5451720"/>
                <a:ext cx="326880" cy="5666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7F75766-52EA-41C3-9963-2895F8CC846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565480" y="5443080"/>
                  <a:ext cx="34452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3666F7D-8B39-4325-AF6E-479D328456E5}"/>
                    </a:ext>
                  </a:extLst>
                </p14:cNvPr>
                <p14:cNvContentPartPr/>
                <p14:nvPr/>
              </p14:nvContentPartPr>
              <p14:xfrm>
                <a:off x="2074520" y="5697240"/>
                <a:ext cx="165960" cy="4449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3666F7D-8B39-4325-AF6E-479D328456E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065880" y="5688240"/>
                  <a:ext cx="183600" cy="46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D141E5B-E1DB-48D6-97CF-60063187DB04}"/>
              </a:ext>
            </a:extLst>
          </p:cNvPr>
          <p:cNvGrpSpPr/>
          <p:nvPr/>
        </p:nvGrpSpPr>
        <p:grpSpPr>
          <a:xfrm>
            <a:off x="4543760" y="5407800"/>
            <a:ext cx="1222920" cy="577800"/>
            <a:chOff x="4543760" y="5407800"/>
            <a:chExt cx="1222920" cy="57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0A0FF6E-BB7E-47BD-AC98-D4166E37F3F5}"/>
                    </a:ext>
                  </a:extLst>
                </p14:cNvPr>
                <p14:cNvContentPartPr/>
                <p14:nvPr/>
              </p14:nvContentPartPr>
              <p14:xfrm>
                <a:off x="4543760" y="5674920"/>
                <a:ext cx="399240" cy="986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0A0FF6E-BB7E-47BD-AC98-D4166E37F3F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534760" y="5666280"/>
                  <a:ext cx="4168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38694AB-4C1B-40D4-A11F-45F485873C49}"/>
                    </a:ext>
                  </a:extLst>
                </p14:cNvPr>
                <p14:cNvContentPartPr/>
                <p14:nvPr/>
              </p14:nvContentPartPr>
              <p14:xfrm>
                <a:off x="4710800" y="5564400"/>
                <a:ext cx="49680" cy="4212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38694AB-4C1B-40D4-A11F-45F485873C4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702160" y="5555400"/>
                  <a:ext cx="6732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04AB627-D9FC-4F30-85B5-A75AF564B344}"/>
                    </a:ext>
                  </a:extLst>
                </p14:cNvPr>
                <p14:cNvContentPartPr/>
                <p14:nvPr/>
              </p14:nvContentPartPr>
              <p14:xfrm>
                <a:off x="5048120" y="5407800"/>
                <a:ext cx="334800" cy="4478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04AB627-D9FC-4F30-85B5-A75AF564B34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039120" y="5398800"/>
                  <a:ext cx="35244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7DC7F17-3364-4D51-AC91-0D2515976C35}"/>
                    </a:ext>
                  </a:extLst>
                </p14:cNvPr>
                <p14:cNvContentPartPr/>
                <p14:nvPr/>
              </p14:nvContentPartPr>
              <p14:xfrm>
                <a:off x="5401280" y="5438760"/>
                <a:ext cx="365400" cy="3700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7DC7F17-3364-4D51-AC91-0D2515976C3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392640" y="5429760"/>
                  <a:ext cx="383040" cy="38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A83217CC-8149-418B-92AC-C1BD44F33F06}"/>
                  </a:ext>
                </a:extLst>
              </p14:cNvPr>
              <p14:cNvContentPartPr/>
              <p14:nvPr/>
            </p14:nvContentPartPr>
            <p14:xfrm>
              <a:off x="5831840" y="5047440"/>
              <a:ext cx="208800" cy="2473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A83217CC-8149-418B-92AC-C1BD44F33F06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822840" y="5038800"/>
                <a:ext cx="226440" cy="26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8D726FB-ABF5-4F5C-833D-5B27531F0980}"/>
              </a:ext>
            </a:extLst>
          </p:cNvPr>
          <p:cNvGrpSpPr/>
          <p:nvPr/>
        </p:nvGrpSpPr>
        <p:grpSpPr>
          <a:xfrm>
            <a:off x="2709560" y="5248680"/>
            <a:ext cx="1509120" cy="896400"/>
            <a:chOff x="2709560" y="5248680"/>
            <a:chExt cx="1509120" cy="89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6A89254-4337-4DDB-BC0B-DC177FEDDA1D}"/>
                    </a:ext>
                  </a:extLst>
                </p14:cNvPr>
                <p14:cNvContentPartPr/>
                <p14:nvPr/>
              </p14:nvContentPartPr>
              <p14:xfrm>
                <a:off x="2709560" y="5733960"/>
                <a:ext cx="184680" cy="439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6A89254-4337-4DDB-BC0B-DC177FEDDA1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700560" y="5724960"/>
                  <a:ext cx="2023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92E7C4B-0CDF-4DEF-A224-44F5D646C5CF}"/>
                    </a:ext>
                  </a:extLst>
                </p14:cNvPr>
                <p14:cNvContentPartPr/>
                <p14:nvPr/>
              </p14:nvContentPartPr>
              <p14:xfrm>
                <a:off x="2742680" y="5885880"/>
                <a:ext cx="150840" cy="262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92E7C4B-0CDF-4DEF-A224-44F5D646C5C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734040" y="5877240"/>
                  <a:ext cx="1684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D419E8F-AF6E-49B9-AD54-ED70D6A0366F}"/>
                    </a:ext>
                  </a:extLst>
                </p14:cNvPr>
                <p14:cNvContentPartPr/>
                <p14:nvPr/>
              </p14:nvContentPartPr>
              <p14:xfrm>
                <a:off x="3233720" y="5497440"/>
                <a:ext cx="235800" cy="4608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D419E8F-AF6E-49B9-AD54-ED70D6A0366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225080" y="5488800"/>
                  <a:ext cx="25344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0546374-4430-447E-BF31-CF712EEA7001}"/>
                    </a:ext>
                  </a:extLst>
                </p14:cNvPr>
                <p14:cNvContentPartPr/>
                <p14:nvPr/>
              </p14:nvContentPartPr>
              <p14:xfrm>
                <a:off x="3284480" y="5699040"/>
                <a:ext cx="158040" cy="1260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0546374-4430-447E-BF31-CF712EEA700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275480" y="5690040"/>
                  <a:ext cx="1756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7191D0A-E498-42C2-9DE7-F9DA3E6033BA}"/>
                    </a:ext>
                  </a:extLst>
                </p14:cNvPr>
                <p14:cNvContentPartPr/>
                <p14:nvPr/>
              </p14:nvContentPartPr>
              <p14:xfrm>
                <a:off x="3688040" y="5506440"/>
                <a:ext cx="383760" cy="3603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7191D0A-E498-42C2-9DE7-F9DA3E6033B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679400" y="5497800"/>
                  <a:ext cx="40140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B3449C6-63E9-474A-947A-3730B2C0DD49}"/>
                    </a:ext>
                  </a:extLst>
                </p14:cNvPr>
                <p14:cNvContentPartPr/>
                <p14:nvPr/>
              </p14:nvContentPartPr>
              <p14:xfrm>
                <a:off x="4080800" y="5248680"/>
                <a:ext cx="137880" cy="1454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B3449C6-63E9-474A-947A-3730B2C0DD4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071800" y="5239680"/>
                  <a:ext cx="1555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B847551-901F-484A-B02A-542A67D22EF9}"/>
                    </a:ext>
                  </a:extLst>
                </p14:cNvPr>
                <p14:cNvContentPartPr/>
                <p14:nvPr/>
              </p14:nvContentPartPr>
              <p14:xfrm>
                <a:off x="3064880" y="5448480"/>
                <a:ext cx="277920" cy="6966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B847551-901F-484A-B02A-542A67D22EF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055880" y="5439840"/>
                  <a:ext cx="295560" cy="71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863988EE-F9BD-45D5-9C12-AD417244157E}"/>
              </a:ext>
            </a:extLst>
          </p:cNvPr>
          <p:cNvGrpSpPr/>
          <p:nvPr/>
        </p:nvGrpSpPr>
        <p:grpSpPr>
          <a:xfrm>
            <a:off x="6562640" y="4758000"/>
            <a:ext cx="4285440" cy="1006200"/>
            <a:chOff x="6562640" y="4758000"/>
            <a:chExt cx="4285440" cy="100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D6C1D06-3D62-44D6-B64B-7F62681291F4}"/>
                    </a:ext>
                  </a:extLst>
                </p14:cNvPr>
                <p14:cNvContentPartPr/>
                <p14:nvPr/>
              </p14:nvContentPartPr>
              <p14:xfrm>
                <a:off x="6562640" y="5550720"/>
                <a:ext cx="229680" cy="878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D6C1D06-3D62-44D6-B64B-7F62681291F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553640" y="5542080"/>
                  <a:ext cx="247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0BA8EB3-97D7-4CE3-AAF4-2B926E1E73E9}"/>
                    </a:ext>
                  </a:extLst>
                </p14:cNvPr>
                <p14:cNvContentPartPr/>
                <p14:nvPr/>
              </p14:nvContentPartPr>
              <p14:xfrm>
                <a:off x="6664160" y="5512560"/>
                <a:ext cx="87840" cy="2516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0BA8EB3-97D7-4CE3-AAF4-2B926E1E73E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655160" y="5503560"/>
                  <a:ext cx="1054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27DADAD-F4FC-4D48-B425-D41B52AEBCE9}"/>
                    </a:ext>
                  </a:extLst>
                </p14:cNvPr>
                <p14:cNvContentPartPr/>
                <p14:nvPr/>
              </p14:nvContentPartPr>
              <p14:xfrm>
                <a:off x="7015880" y="5371800"/>
                <a:ext cx="194760" cy="2872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27DADAD-F4FC-4D48-B425-D41B52AEBCE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006880" y="5363160"/>
                  <a:ext cx="2124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1B413E4-3677-4DD1-B3E5-137F239D5083}"/>
                    </a:ext>
                  </a:extLst>
                </p14:cNvPr>
                <p14:cNvContentPartPr/>
                <p14:nvPr/>
              </p14:nvContentPartPr>
              <p14:xfrm>
                <a:off x="7399640" y="5324640"/>
                <a:ext cx="365040" cy="3034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1B413E4-3677-4DD1-B3E5-137F239D508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391000" y="5316000"/>
                  <a:ext cx="3826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572AB8F-BB7A-489E-9B08-BF40B82F07B7}"/>
                    </a:ext>
                  </a:extLst>
                </p14:cNvPr>
                <p14:cNvContentPartPr/>
                <p14:nvPr/>
              </p14:nvContentPartPr>
              <p14:xfrm>
                <a:off x="7789520" y="5071920"/>
                <a:ext cx="226440" cy="1461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572AB8F-BB7A-489E-9B08-BF40B82F07B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780520" y="5063280"/>
                  <a:ext cx="2440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C28480B-D077-4725-82FD-D8EA6BD18244}"/>
                    </a:ext>
                  </a:extLst>
                </p14:cNvPr>
                <p14:cNvContentPartPr/>
                <p14:nvPr/>
              </p14:nvContentPartPr>
              <p14:xfrm>
                <a:off x="8039360" y="5452080"/>
                <a:ext cx="253080" cy="680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C28480B-D077-4725-82FD-D8EA6BD1824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030360" y="5443440"/>
                  <a:ext cx="2707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0637E56-C7A7-4DC2-81EF-CD8698391A8D}"/>
                    </a:ext>
                  </a:extLst>
                </p14:cNvPr>
                <p14:cNvContentPartPr/>
                <p14:nvPr/>
              </p14:nvContentPartPr>
              <p14:xfrm>
                <a:off x="8134040" y="5347320"/>
                <a:ext cx="44640" cy="2858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0637E56-C7A7-4DC2-81EF-CD8698391A8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125400" y="5338320"/>
                  <a:ext cx="622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4433712-BB3D-4FFB-B74C-C34CD4B858BC}"/>
                    </a:ext>
                  </a:extLst>
                </p14:cNvPr>
                <p14:cNvContentPartPr/>
                <p14:nvPr/>
              </p14:nvContentPartPr>
              <p14:xfrm>
                <a:off x="8451200" y="5278920"/>
                <a:ext cx="16200" cy="3088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4433712-BB3D-4FFB-B74C-C34CD4B858B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442200" y="5270280"/>
                  <a:ext cx="338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CAEFD95-4BBE-4FC4-B89A-F8A813DFA6F7}"/>
                    </a:ext>
                  </a:extLst>
                </p14:cNvPr>
                <p14:cNvContentPartPr/>
                <p14:nvPr/>
              </p14:nvContentPartPr>
              <p14:xfrm>
                <a:off x="8432120" y="5198280"/>
                <a:ext cx="305640" cy="4266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CAEFD95-4BBE-4FC4-B89A-F8A813DFA6F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423480" y="5189280"/>
                  <a:ext cx="32328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DACFD69-45F2-4E96-BDEE-36ED5FA391C0}"/>
                    </a:ext>
                  </a:extLst>
                </p14:cNvPr>
                <p14:cNvContentPartPr/>
                <p14:nvPr/>
              </p14:nvContentPartPr>
              <p14:xfrm>
                <a:off x="8889320" y="5205480"/>
                <a:ext cx="268920" cy="3456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DACFD69-45F2-4E96-BDEE-36ED5FA391C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880680" y="5196480"/>
                  <a:ext cx="28656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ED04BC1-7D48-4E84-B424-CE9D335E2478}"/>
                    </a:ext>
                  </a:extLst>
                </p14:cNvPr>
                <p14:cNvContentPartPr/>
                <p14:nvPr/>
              </p14:nvContentPartPr>
              <p14:xfrm>
                <a:off x="9412760" y="5076600"/>
                <a:ext cx="305280" cy="6372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ED04BC1-7D48-4E84-B424-CE9D335E247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404120" y="5067600"/>
                  <a:ext cx="322920" cy="65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53C6F35-1A81-4C09-A82F-16640B0990E6}"/>
                    </a:ext>
                  </a:extLst>
                </p14:cNvPr>
                <p14:cNvContentPartPr/>
                <p14:nvPr/>
              </p14:nvContentPartPr>
              <p14:xfrm>
                <a:off x="9975800" y="5202600"/>
                <a:ext cx="484200" cy="3686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53C6F35-1A81-4C09-A82F-16640B0990E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967160" y="5193600"/>
                  <a:ext cx="50184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16A74F0-45CF-46B9-9426-8A6625DB3A69}"/>
                    </a:ext>
                  </a:extLst>
                </p14:cNvPr>
                <p14:cNvContentPartPr/>
                <p14:nvPr/>
              </p14:nvContentPartPr>
              <p14:xfrm>
                <a:off x="10436240" y="4758000"/>
                <a:ext cx="411840" cy="3258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16A74F0-45CF-46B9-9426-8A6625DB3A6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427600" y="4749360"/>
                  <a:ext cx="429480" cy="343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52258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BE3487-BC40-4C5D-B405-28DAD9382798}"/>
                  </a:ext>
                </a:extLst>
              </p14:cNvPr>
              <p14:cNvContentPartPr/>
              <p14:nvPr/>
            </p14:nvContentPartPr>
            <p14:xfrm>
              <a:off x="814160" y="429360"/>
              <a:ext cx="286200" cy="601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BE3487-BC40-4C5D-B405-28DAD93827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5160" y="420360"/>
                <a:ext cx="30384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E18E1C1-792D-47D5-93DC-0123BB21CC0D}"/>
                  </a:ext>
                </a:extLst>
              </p14:cNvPr>
              <p14:cNvContentPartPr/>
              <p14:nvPr/>
            </p14:nvContentPartPr>
            <p14:xfrm>
              <a:off x="1225640" y="904200"/>
              <a:ext cx="191520" cy="429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E18E1C1-792D-47D5-93DC-0123BB21CC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7000" y="895560"/>
                <a:ext cx="20916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F17D82-7EEB-4ADF-8BAE-786D2EF67BEC}"/>
                  </a:ext>
                </a:extLst>
              </p14:cNvPr>
              <p14:cNvContentPartPr/>
              <p14:nvPr/>
            </p14:nvContentPartPr>
            <p14:xfrm>
              <a:off x="1282520" y="151800"/>
              <a:ext cx="173520" cy="26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F17D82-7EEB-4ADF-8BAE-786D2EF67B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73880" y="143160"/>
                <a:ext cx="191160" cy="28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80BE61A7-5B90-4F96-B8F8-086DC6E81143}"/>
              </a:ext>
            </a:extLst>
          </p:cNvPr>
          <p:cNvGrpSpPr/>
          <p:nvPr/>
        </p:nvGrpSpPr>
        <p:grpSpPr>
          <a:xfrm>
            <a:off x="2034560" y="191760"/>
            <a:ext cx="2276640" cy="1042920"/>
            <a:chOff x="2034560" y="191760"/>
            <a:chExt cx="2276640" cy="104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782989E-CDA8-4D56-AF0C-4DEE72A18826}"/>
                    </a:ext>
                  </a:extLst>
                </p14:cNvPr>
                <p14:cNvContentPartPr/>
                <p14:nvPr/>
              </p14:nvContentPartPr>
              <p14:xfrm>
                <a:off x="2051480" y="642480"/>
                <a:ext cx="234000" cy="34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782989E-CDA8-4D56-AF0C-4DEE72A1882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42480" y="633840"/>
                  <a:ext cx="2516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44FA954-840A-4129-9E3D-44A0677C2C0A}"/>
                    </a:ext>
                  </a:extLst>
                </p14:cNvPr>
                <p14:cNvContentPartPr/>
                <p14:nvPr/>
              </p14:nvContentPartPr>
              <p14:xfrm>
                <a:off x="2034560" y="848040"/>
                <a:ext cx="77040" cy="25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44FA954-840A-4129-9E3D-44A0677C2C0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25560" y="839040"/>
                  <a:ext cx="946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083E5EE-6A71-4E49-813F-7BC8075C45F9}"/>
                    </a:ext>
                  </a:extLst>
                </p14:cNvPr>
                <p14:cNvContentPartPr/>
                <p14:nvPr/>
              </p14:nvContentPartPr>
              <p14:xfrm>
                <a:off x="2466200" y="355200"/>
                <a:ext cx="182880" cy="543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083E5EE-6A71-4E49-813F-7BC8075C45F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57200" y="346200"/>
                  <a:ext cx="20052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A28B425-95C7-48FC-9D14-59340DC16798}"/>
                    </a:ext>
                  </a:extLst>
                </p14:cNvPr>
                <p14:cNvContentPartPr/>
                <p14:nvPr/>
              </p14:nvContentPartPr>
              <p14:xfrm>
                <a:off x="2871200" y="364560"/>
                <a:ext cx="170280" cy="398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A28B425-95C7-48FC-9D14-59340DC1679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62200" y="355560"/>
                  <a:ext cx="18792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C3BCA5C-CA84-49D8-8412-A45E2ACFA346}"/>
                    </a:ext>
                  </a:extLst>
                </p14:cNvPr>
                <p14:cNvContentPartPr/>
                <p14:nvPr/>
              </p14:nvContentPartPr>
              <p14:xfrm>
                <a:off x="2908280" y="579840"/>
                <a:ext cx="118800" cy="97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C3BCA5C-CA84-49D8-8412-A45E2ACFA34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99280" y="570840"/>
                  <a:ext cx="1364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474382C-A8BD-42A4-A632-61F8C2F1BBFF}"/>
                    </a:ext>
                  </a:extLst>
                </p14:cNvPr>
                <p14:cNvContentPartPr/>
                <p14:nvPr/>
              </p14:nvContentPartPr>
              <p14:xfrm>
                <a:off x="3234080" y="452040"/>
                <a:ext cx="440640" cy="335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474382C-A8BD-42A4-A632-61F8C2F1BBF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25440" y="443040"/>
                  <a:ext cx="45828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1831E9E-E12A-4280-BA37-2508231B672F}"/>
                    </a:ext>
                  </a:extLst>
                </p14:cNvPr>
                <p14:cNvContentPartPr/>
                <p14:nvPr/>
              </p14:nvContentPartPr>
              <p14:xfrm>
                <a:off x="3647000" y="191760"/>
                <a:ext cx="180360" cy="228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1831E9E-E12A-4280-BA37-2508231B672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38360" y="183120"/>
                  <a:ext cx="1980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2BA8C0F-69E1-4AC8-BA8A-E71AA2868657}"/>
                    </a:ext>
                  </a:extLst>
                </p14:cNvPr>
                <p14:cNvContentPartPr/>
                <p14:nvPr/>
              </p14:nvContentPartPr>
              <p14:xfrm>
                <a:off x="2335880" y="321360"/>
                <a:ext cx="227520" cy="913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2BA8C0F-69E1-4AC8-BA8A-E71AA286865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26880" y="312720"/>
                  <a:ext cx="245160" cy="9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55D40EA-FA12-4F1F-B29E-1EEB97AA5251}"/>
                    </a:ext>
                  </a:extLst>
                </p14:cNvPr>
                <p14:cNvContentPartPr/>
                <p14:nvPr/>
              </p14:nvContentPartPr>
              <p14:xfrm>
                <a:off x="3984320" y="528720"/>
                <a:ext cx="326880" cy="114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55D40EA-FA12-4F1F-B29E-1EEB97AA525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75680" y="520080"/>
                  <a:ext cx="3445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61F83A1-0E1E-459C-83CD-FA97A16DD44E}"/>
                    </a:ext>
                  </a:extLst>
                </p14:cNvPr>
                <p14:cNvContentPartPr/>
                <p14:nvPr/>
              </p14:nvContentPartPr>
              <p14:xfrm>
                <a:off x="4104920" y="461760"/>
                <a:ext cx="61920" cy="329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61F83A1-0E1E-459C-83CD-FA97A16DD44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95920" y="453120"/>
                  <a:ext cx="79560" cy="34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5BF17D-4BB8-48BE-A9BF-8DE8DA50E18E}"/>
              </a:ext>
            </a:extLst>
          </p:cNvPr>
          <p:cNvGrpSpPr/>
          <p:nvPr/>
        </p:nvGrpSpPr>
        <p:grpSpPr>
          <a:xfrm>
            <a:off x="4585520" y="205440"/>
            <a:ext cx="1673640" cy="520560"/>
            <a:chOff x="4585520" y="205440"/>
            <a:chExt cx="1673640" cy="52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B752AE9-8290-4698-A8C9-A304C4D6064B}"/>
                    </a:ext>
                  </a:extLst>
                </p14:cNvPr>
                <p14:cNvContentPartPr/>
                <p14:nvPr/>
              </p14:nvContentPartPr>
              <p14:xfrm>
                <a:off x="4585520" y="320280"/>
                <a:ext cx="249840" cy="336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B752AE9-8290-4698-A8C9-A304C4D6064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76520" y="311640"/>
                  <a:ext cx="26748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6B5B588-9C07-4BFF-9D88-19863A2485E1}"/>
                    </a:ext>
                  </a:extLst>
                </p14:cNvPr>
                <p14:cNvContentPartPr/>
                <p14:nvPr/>
              </p14:nvContentPartPr>
              <p14:xfrm>
                <a:off x="5002760" y="244680"/>
                <a:ext cx="279000" cy="481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6B5B588-9C07-4BFF-9D88-19863A2485E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93760" y="236040"/>
                  <a:ext cx="29664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1A3C697-A31C-4858-8F19-8D5A327F4044}"/>
                    </a:ext>
                  </a:extLst>
                </p14:cNvPr>
                <p14:cNvContentPartPr/>
                <p14:nvPr/>
              </p14:nvContentPartPr>
              <p14:xfrm>
                <a:off x="5452400" y="321000"/>
                <a:ext cx="386640" cy="377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1A3C697-A31C-4858-8F19-8D5A327F404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43760" y="312000"/>
                  <a:ext cx="4042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9D93157-BC5A-4172-9271-F1B2F9B8D41E}"/>
                    </a:ext>
                  </a:extLst>
                </p14:cNvPr>
                <p14:cNvContentPartPr/>
                <p14:nvPr/>
              </p14:nvContentPartPr>
              <p14:xfrm>
                <a:off x="5909600" y="205440"/>
                <a:ext cx="349560" cy="192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9D93157-BC5A-4172-9271-F1B2F9B8D41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00600" y="196800"/>
                  <a:ext cx="36720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C123CCD-D276-4E1F-9524-DCF9BA4546DD}"/>
              </a:ext>
            </a:extLst>
          </p:cNvPr>
          <p:cNvGrpSpPr/>
          <p:nvPr/>
        </p:nvGrpSpPr>
        <p:grpSpPr>
          <a:xfrm>
            <a:off x="6536000" y="351240"/>
            <a:ext cx="1437840" cy="433440"/>
            <a:chOff x="6536000" y="351240"/>
            <a:chExt cx="1437840" cy="43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930831E-6522-483A-994E-9120E18BF1A3}"/>
                    </a:ext>
                  </a:extLst>
                </p14:cNvPr>
                <p14:cNvContentPartPr/>
                <p14:nvPr/>
              </p14:nvContentPartPr>
              <p14:xfrm>
                <a:off x="6536000" y="519360"/>
                <a:ext cx="241560" cy="106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930831E-6522-483A-994E-9120E18BF1A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27000" y="510720"/>
                  <a:ext cx="259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CC0CD3F-27B3-48E1-91B5-174B26E5B7B2}"/>
                    </a:ext>
                  </a:extLst>
                </p14:cNvPr>
                <p14:cNvContentPartPr/>
                <p14:nvPr/>
              </p14:nvContentPartPr>
              <p14:xfrm>
                <a:off x="6624200" y="482640"/>
                <a:ext cx="30600" cy="302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CC0CD3F-27B3-48E1-91B5-174B26E5B7B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15200" y="474000"/>
                  <a:ext cx="482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EF46A49-E5B3-4A11-AA13-9649483FD3AE}"/>
                    </a:ext>
                  </a:extLst>
                </p14:cNvPr>
                <p14:cNvContentPartPr/>
                <p14:nvPr/>
              </p14:nvContentPartPr>
              <p14:xfrm>
                <a:off x="6807080" y="351240"/>
                <a:ext cx="427320" cy="361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EF46A49-E5B3-4A11-AA13-9649483FD3A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98440" y="342600"/>
                  <a:ext cx="4449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D431F40-082D-4E7B-8B54-7F90C800BB98}"/>
                    </a:ext>
                  </a:extLst>
                </p14:cNvPr>
                <p14:cNvContentPartPr/>
                <p14:nvPr/>
              </p14:nvContentPartPr>
              <p14:xfrm>
                <a:off x="7388840" y="403800"/>
                <a:ext cx="217800" cy="291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D431F40-082D-4E7B-8B54-7F90C800BB9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379840" y="395160"/>
                  <a:ext cx="2354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013B3D1-CD66-4AFE-8D34-2C3AA4740B7D}"/>
                    </a:ext>
                  </a:extLst>
                </p14:cNvPr>
                <p14:cNvContentPartPr/>
                <p14:nvPr/>
              </p14:nvContentPartPr>
              <p14:xfrm>
                <a:off x="7738040" y="387960"/>
                <a:ext cx="235800" cy="299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013B3D1-CD66-4AFE-8D34-2C3AA4740B7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729400" y="378960"/>
                  <a:ext cx="253440" cy="31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C4139DC-4B91-4259-A283-AD943D24DF2D}"/>
              </a:ext>
            </a:extLst>
          </p:cNvPr>
          <p:cNvGrpSpPr/>
          <p:nvPr/>
        </p:nvGrpSpPr>
        <p:grpSpPr>
          <a:xfrm>
            <a:off x="8327360" y="417120"/>
            <a:ext cx="270000" cy="339840"/>
            <a:chOff x="8327360" y="417120"/>
            <a:chExt cx="270000" cy="33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53AE3F9-8AA4-4E5D-989F-3622FB43CB11}"/>
                    </a:ext>
                  </a:extLst>
                </p14:cNvPr>
                <p14:cNvContentPartPr/>
                <p14:nvPr/>
              </p14:nvContentPartPr>
              <p14:xfrm>
                <a:off x="8327360" y="507480"/>
                <a:ext cx="270000" cy="34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53AE3F9-8AA4-4E5D-989F-3622FB43CB1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18360" y="498480"/>
                  <a:ext cx="2876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CFFEA75-F359-4DF6-A4CC-D5C221E88BDF}"/>
                    </a:ext>
                  </a:extLst>
                </p14:cNvPr>
                <p14:cNvContentPartPr/>
                <p14:nvPr/>
              </p14:nvContentPartPr>
              <p14:xfrm>
                <a:off x="8431760" y="417120"/>
                <a:ext cx="91080" cy="339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CFFEA75-F359-4DF6-A4CC-D5C221E88BD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23120" y="408120"/>
                  <a:ext cx="108720" cy="35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538B06F-DC37-4371-AE4B-3A770D15CD05}"/>
              </a:ext>
            </a:extLst>
          </p:cNvPr>
          <p:cNvGrpSpPr/>
          <p:nvPr/>
        </p:nvGrpSpPr>
        <p:grpSpPr>
          <a:xfrm>
            <a:off x="8872040" y="193920"/>
            <a:ext cx="1279800" cy="681480"/>
            <a:chOff x="8872040" y="193920"/>
            <a:chExt cx="1279800" cy="68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67B44DF-4375-4E4E-9265-E5EDE1304B1E}"/>
                    </a:ext>
                  </a:extLst>
                </p14:cNvPr>
                <p14:cNvContentPartPr/>
                <p14:nvPr/>
              </p14:nvContentPartPr>
              <p14:xfrm>
                <a:off x="8872040" y="328920"/>
                <a:ext cx="17640" cy="281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67B44DF-4375-4E4E-9265-E5EDE1304B1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863040" y="319920"/>
                  <a:ext cx="352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56AA147-5763-4CFD-86D0-0EDCE1452ED5}"/>
                    </a:ext>
                  </a:extLst>
                </p14:cNvPr>
                <p14:cNvContentPartPr/>
                <p14:nvPr/>
              </p14:nvContentPartPr>
              <p14:xfrm>
                <a:off x="8888600" y="273120"/>
                <a:ext cx="204840" cy="401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56AA147-5763-4CFD-86D0-0EDCE1452ED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9600" y="264480"/>
                  <a:ext cx="22248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D6C778B-4918-43ED-9B0D-47C1C9DA791A}"/>
                    </a:ext>
                  </a:extLst>
                </p14:cNvPr>
                <p14:cNvContentPartPr/>
                <p14:nvPr/>
              </p14:nvContentPartPr>
              <p14:xfrm>
                <a:off x="9173360" y="244320"/>
                <a:ext cx="117360" cy="631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D6C778B-4918-43ED-9B0D-47C1C9DA791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64360" y="235680"/>
                  <a:ext cx="135000" cy="6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BD4BBB4-9FF8-4CEC-A516-73E7A9EABF97}"/>
                    </a:ext>
                  </a:extLst>
                </p14:cNvPr>
                <p14:cNvContentPartPr/>
                <p14:nvPr/>
              </p14:nvContentPartPr>
              <p14:xfrm>
                <a:off x="9449840" y="402000"/>
                <a:ext cx="366480" cy="415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BD4BBB4-9FF8-4CEC-A516-73E7A9EABF9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441200" y="393000"/>
                  <a:ext cx="38412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33183F-FF2E-45B1-A137-0C48930615A2}"/>
                    </a:ext>
                  </a:extLst>
                </p14:cNvPr>
                <p14:cNvContentPartPr/>
                <p14:nvPr/>
              </p14:nvContentPartPr>
              <p14:xfrm>
                <a:off x="9838280" y="193920"/>
                <a:ext cx="313560" cy="262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33183F-FF2E-45B1-A137-0C48930615A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29280" y="185280"/>
                  <a:ext cx="331200" cy="28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BBF2FB1-DBED-4E58-BAE7-178DFBBC6662}"/>
              </a:ext>
            </a:extLst>
          </p:cNvPr>
          <p:cNvGrpSpPr/>
          <p:nvPr/>
        </p:nvGrpSpPr>
        <p:grpSpPr>
          <a:xfrm>
            <a:off x="2104040" y="2058000"/>
            <a:ext cx="233280" cy="308520"/>
            <a:chOff x="2104040" y="2058000"/>
            <a:chExt cx="233280" cy="30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59DFE20-509A-4B57-B1C9-9ACF64C07127}"/>
                    </a:ext>
                  </a:extLst>
                </p14:cNvPr>
                <p14:cNvContentPartPr/>
                <p14:nvPr/>
              </p14:nvContentPartPr>
              <p14:xfrm>
                <a:off x="2104040" y="2136120"/>
                <a:ext cx="233280" cy="65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59DFE20-509A-4B57-B1C9-9ACF64C0712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95040" y="2127120"/>
                  <a:ext cx="2509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A0724D3-E366-45D0-862E-1ABE45A21E99}"/>
                    </a:ext>
                  </a:extLst>
                </p14:cNvPr>
                <p14:cNvContentPartPr/>
                <p14:nvPr/>
              </p14:nvContentPartPr>
              <p14:xfrm>
                <a:off x="2221760" y="2058000"/>
                <a:ext cx="47160" cy="308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A0724D3-E366-45D0-862E-1ABE45A21E9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213120" y="2049000"/>
                  <a:ext cx="64800" cy="32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F229EEF-2BF1-4449-8DEA-16A88FB4FA0A}"/>
              </a:ext>
            </a:extLst>
          </p:cNvPr>
          <p:cNvGrpSpPr/>
          <p:nvPr/>
        </p:nvGrpSpPr>
        <p:grpSpPr>
          <a:xfrm>
            <a:off x="2686880" y="1881240"/>
            <a:ext cx="564120" cy="655200"/>
            <a:chOff x="2686880" y="1881240"/>
            <a:chExt cx="564120" cy="65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3B8D80A-0796-4403-9639-369EECF98A1D}"/>
                    </a:ext>
                  </a:extLst>
                </p14:cNvPr>
                <p14:cNvContentPartPr/>
                <p14:nvPr/>
              </p14:nvContentPartPr>
              <p14:xfrm>
                <a:off x="2686880" y="1881240"/>
                <a:ext cx="151920" cy="655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3B8D80A-0796-4403-9639-369EECF98A1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77880" y="1872240"/>
                  <a:ext cx="169560" cy="67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9271911-FFF2-4E5E-BE84-A105DE29567B}"/>
                    </a:ext>
                  </a:extLst>
                </p14:cNvPr>
                <p14:cNvContentPartPr/>
                <p14:nvPr/>
              </p14:nvContentPartPr>
              <p14:xfrm>
                <a:off x="2920520" y="1997520"/>
                <a:ext cx="246240" cy="360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9271911-FFF2-4E5E-BE84-A105DE29567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11520" y="1988520"/>
                  <a:ext cx="2638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B3BE6D9-3228-40D7-9734-A955F755A370}"/>
                    </a:ext>
                  </a:extLst>
                </p14:cNvPr>
                <p14:cNvContentPartPr/>
                <p14:nvPr/>
              </p14:nvContentPartPr>
              <p14:xfrm>
                <a:off x="2867240" y="1926960"/>
                <a:ext cx="96480" cy="465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B3BE6D9-3228-40D7-9734-A955F755A37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858240" y="1917960"/>
                  <a:ext cx="11412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74CCDE6-A100-4E05-86F9-FE95C21122D8}"/>
                    </a:ext>
                  </a:extLst>
                </p14:cNvPr>
                <p14:cNvContentPartPr/>
                <p14:nvPr/>
              </p14:nvContentPartPr>
              <p14:xfrm>
                <a:off x="2979560" y="1943160"/>
                <a:ext cx="265680" cy="403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74CCDE6-A100-4E05-86F9-FE95C21122D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970920" y="1934160"/>
                  <a:ext cx="2833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6EC8ED8-A256-474A-81A2-3C22774624AE}"/>
                    </a:ext>
                  </a:extLst>
                </p14:cNvPr>
                <p14:cNvContentPartPr/>
                <p14:nvPr/>
              </p14:nvContentPartPr>
              <p14:xfrm>
                <a:off x="2959040" y="2115960"/>
                <a:ext cx="291960" cy="25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6EC8ED8-A256-474A-81A2-3C22774624A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50400" y="2106960"/>
                  <a:ext cx="30960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27435F4-9E3E-4977-BD90-A45A6B483BAB}"/>
              </a:ext>
            </a:extLst>
          </p:cNvPr>
          <p:cNvGrpSpPr/>
          <p:nvPr/>
        </p:nvGrpSpPr>
        <p:grpSpPr>
          <a:xfrm>
            <a:off x="3511640" y="1655880"/>
            <a:ext cx="505080" cy="670680"/>
            <a:chOff x="3511640" y="1655880"/>
            <a:chExt cx="505080" cy="67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CF4A810-F206-4209-A66F-B3E2D5D7D689}"/>
                    </a:ext>
                  </a:extLst>
                </p14:cNvPr>
                <p14:cNvContentPartPr/>
                <p14:nvPr/>
              </p14:nvContentPartPr>
              <p14:xfrm>
                <a:off x="3511640" y="2017680"/>
                <a:ext cx="322200" cy="308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CF4A810-F206-4209-A66F-B3E2D5D7D68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503000" y="2008680"/>
                  <a:ext cx="3398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5FE0E1C-829C-4B20-885F-E38D341BE775}"/>
                    </a:ext>
                  </a:extLst>
                </p14:cNvPr>
                <p14:cNvContentPartPr/>
                <p14:nvPr/>
              </p14:nvContentPartPr>
              <p14:xfrm>
                <a:off x="3809360" y="1655880"/>
                <a:ext cx="207360" cy="273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5FE0E1C-829C-4B20-885F-E38D341BE77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00360" y="1646880"/>
                  <a:ext cx="225000" cy="29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D1FBAE-F028-42E1-8683-7216162BD0E3}"/>
              </a:ext>
            </a:extLst>
          </p:cNvPr>
          <p:cNvGrpSpPr/>
          <p:nvPr/>
        </p:nvGrpSpPr>
        <p:grpSpPr>
          <a:xfrm>
            <a:off x="4286720" y="2014080"/>
            <a:ext cx="335880" cy="301320"/>
            <a:chOff x="4286720" y="2014080"/>
            <a:chExt cx="335880" cy="30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24BCF13-E244-47AE-8A1F-AC2D25C88D4C}"/>
                    </a:ext>
                  </a:extLst>
                </p14:cNvPr>
                <p14:cNvContentPartPr/>
                <p14:nvPr/>
              </p14:nvContentPartPr>
              <p14:xfrm>
                <a:off x="4286720" y="2094720"/>
                <a:ext cx="335880" cy="55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24BCF13-E244-47AE-8A1F-AC2D25C88D4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277720" y="2086080"/>
                  <a:ext cx="3535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1FAD5A1-9774-49A4-8D51-9FC117DE7B7F}"/>
                    </a:ext>
                  </a:extLst>
                </p14:cNvPr>
                <p14:cNvContentPartPr/>
                <p14:nvPr/>
              </p14:nvContentPartPr>
              <p14:xfrm>
                <a:off x="4414160" y="2014080"/>
                <a:ext cx="46800" cy="301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1FAD5A1-9774-49A4-8D51-9FC117DE7B7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05160" y="2005440"/>
                  <a:ext cx="64440" cy="31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16DA820-EF94-49E1-8FBD-7F158F3F8BBF}"/>
              </a:ext>
            </a:extLst>
          </p:cNvPr>
          <p:cNvGrpSpPr/>
          <p:nvPr/>
        </p:nvGrpSpPr>
        <p:grpSpPr>
          <a:xfrm>
            <a:off x="5148920" y="1494600"/>
            <a:ext cx="5139000" cy="961560"/>
            <a:chOff x="5148920" y="1494600"/>
            <a:chExt cx="5139000" cy="96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D7E3005-44F7-4BDE-8EC2-0CB3DF04A460}"/>
                    </a:ext>
                  </a:extLst>
                </p14:cNvPr>
                <p14:cNvContentPartPr/>
                <p14:nvPr/>
              </p14:nvContentPartPr>
              <p14:xfrm>
                <a:off x="5148920" y="1783320"/>
                <a:ext cx="315360" cy="457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D7E3005-44F7-4BDE-8EC2-0CB3DF04A46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140280" y="1774320"/>
                  <a:ext cx="33300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6A92E39-81BD-4FF7-B842-AF05DA75069F}"/>
                    </a:ext>
                  </a:extLst>
                </p14:cNvPr>
                <p14:cNvContentPartPr/>
                <p14:nvPr/>
              </p14:nvContentPartPr>
              <p14:xfrm>
                <a:off x="5536640" y="1859640"/>
                <a:ext cx="513360" cy="316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6A92E39-81BD-4FF7-B842-AF05DA75069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28000" y="1850640"/>
                  <a:ext cx="5310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61C0DF0-0DC7-4503-957A-4E3E917FB05F}"/>
                    </a:ext>
                  </a:extLst>
                </p14:cNvPr>
                <p14:cNvContentPartPr/>
                <p14:nvPr/>
              </p14:nvContentPartPr>
              <p14:xfrm>
                <a:off x="6001040" y="1494600"/>
                <a:ext cx="153720" cy="209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61C0DF0-0DC7-4503-957A-4E3E917FB05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992400" y="1485600"/>
                  <a:ext cx="1713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6743064-F09E-4D4C-8830-A2082018ED1F}"/>
                    </a:ext>
                  </a:extLst>
                </p14:cNvPr>
                <p14:cNvContentPartPr/>
                <p14:nvPr/>
              </p14:nvContentPartPr>
              <p14:xfrm>
                <a:off x="6248000" y="2042880"/>
                <a:ext cx="344160" cy="39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6743064-F09E-4D4C-8830-A2082018ED1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239000" y="2034240"/>
                  <a:ext cx="3618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B6FF7D9-2628-43A1-B474-CE14BF4D733D}"/>
                    </a:ext>
                  </a:extLst>
                </p14:cNvPr>
                <p14:cNvContentPartPr/>
                <p14:nvPr/>
              </p14:nvContentPartPr>
              <p14:xfrm>
                <a:off x="6391280" y="1947120"/>
                <a:ext cx="60480" cy="251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B6FF7D9-2628-43A1-B474-CE14BF4D733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382280" y="1938120"/>
                  <a:ext cx="781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B9C8722-289A-434E-9E97-8B561A623FF3}"/>
                    </a:ext>
                  </a:extLst>
                </p14:cNvPr>
                <p14:cNvContentPartPr/>
                <p14:nvPr/>
              </p14:nvContentPartPr>
              <p14:xfrm>
                <a:off x="6835880" y="1845960"/>
                <a:ext cx="308520" cy="322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B9C8722-289A-434E-9E97-8B561A623FF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26880" y="1837320"/>
                  <a:ext cx="32616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5327850-CAE5-4AED-92F4-815F0D7289F1}"/>
                    </a:ext>
                  </a:extLst>
                </p14:cNvPr>
                <p14:cNvContentPartPr/>
                <p14:nvPr/>
              </p14:nvContentPartPr>
              <p14:xfrm>
                <a:off x="7270760" y="1785120"/>
                <a:ext cx="408240" cy="329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5327850-CAE5-4AED-92F4-815F0D7289F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262120" y="1776120"/>
                  <a:ext cx="4258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07B5275-6CCC-4D0C-9948-75F1BFE8FE17}"/>
                    </a:ext>
                  </a:extLst>
                </p14:cNvPr>
                <p14:cNvContentPartPr/>
                <p14:nvPr/>
              </p14:nvContentPartPr>
              <p14:xfrm>
                <a:off x="7704560" y="1583880"/>
                <a:ext cx="210240" cy="247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07B5275-6CCC-4D0C-9948-75F1BFE8FE1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95920" y="1575240"/>
                  <a:ext cx="2278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805A67A-0C83-424C-95B7-308DD1FFE484}"/>
                    </a:ext>
                  </a:extLst>
                </p14:cNvPr>
                <p14:cNvContentPartPr/>
                <p14:nvPr/>
              </p14:nvContentPartPr>
              <p14:xfrm>
                <a:off x="7917320" y="1878720"/>
                <a:ext cx="218880" cy="280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805A67A-0C83-424C-95B7-308DD1FFE48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908320" y="1870080"/>
                  <a:ext cx="2365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A5CBE69-F063-47F6-A4C3-524AF21E6542}"/>
                    </a:ext>
                  </a:extLst>
                </p14:cNvPr>
                <p14:cNvContentPartPr/>
                <p14:nvPr/>
              </p14:nvContentPartPr>
              <p14:xfrm>
                <a:off x="8279840" y="1780080"/>
                <a:ext cx="157680" cy="313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A5CBE69-F063-47F6-A4C3-524AF21E654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271200" y="1771440"/>
                  <a:ext cx="1753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701E0D3-5547-46F6-9DAF-D94EC1FFE914}"/>
                    </a:ext>
                  </a:extLst>
                </p14:cNvPr>
                <p14:cNvContentPartPr/>
                <p14:nvPr/>
              </p14:nvContentPartPr>
              <p14:xfrm>
                <a:off x="8368760" y="1759200"/>
                <a:ext cx="300960" cy="419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701E0D3-5547-46F6-9DAF-D94EC1FFE91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359760" y="1750560"/>
                  <a:ext cx="31860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545808E-77F5-4F5D-BB0A-9E7DBAD58C61}"/>
                    </a:ext>
                  </a:extLst>
                </p14:cNvPr>
                <p14:cNvContentPartPr/>
                <p14:nvPr/>
              </p14:nvContentPartPr>
              <p14:xfrm>
                <a:off x="8720840" y="1854600"/>
                <a:ext cx="383040" cy="328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545808E-77F5-4F5D-BB0A-9E7DBAD58C6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711840" y="1845600"/>
                  <a:ext cx="4006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6C76909-8A2F-4292-8A9E-690770F5678A}"/>
                    </a:ext>
                  </a:extLst>
                </p14:cNvPr>
                <p14:cNvContentPartPr/>
                <p14:nvPr/>
              </p14:nvContentPartPr>
              <p14:xfrm>
                <a:off x="9183080" y="1641480"/>
                <a:ext cx="262440" cy="814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6C76909-8A2F-4292-8A9E-690770F5678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174080" y="1632840"/>
                  <a:ext cx="280080" cy="83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5276C91-DF30-4FD1-B5E5-53F0A52EF441}"/>
                    </a:ext>
                  </a:extLst>
                </p14:cNvPr>
                <p14:cNvContentPartPr/>
                <p14:nvPr/>
              </p14:nvContentPartPr>
              <p14:xfrm>
                <a:off x="9612200" y="1931280"/>
                <a:ext cx="258840" cy="373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5276C91-DF30-4FD1-B5E5-53F0A52EF44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603200" y="1922280"/>
                  <a:ext cx="27648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03C118E-8700-4B22-9CA1-D9B0D578493B}"/>
                    </a:ext>
                  </a:extLst>
                </p14:cNvPr>
                <p14:cNvContentPartPr/>
                <p14:nvPr/>
              </p14:nvContentPartPr>
              <p14:xfrm>
                <a:off x="9859880" y="1624200"/>
                <a:ext cx="428040" cy="382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03C118E-8700-4B22-9CA1-D9B0D578493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850880" y="1615560"/>
                  <a:ext cx="445680" cy="39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1BFA5C4-3BEA-4B88-97A3-0E393D657A6B}"/>
              </a:ext>
            </a:extLst>
          </p:cNvPr>
          <p:cNvGrpSpPr/>
          <p:nvPr/>
        </p:nvGrpSpPr>
        <p:grpSpPr>
          <a:xfrm>
            <a:off x="3078560" y="3477480"/>
            <a:ext cx="234360" cy="243360"/>
            <a:chOff x="3078560" y="3477480"/>
            <a:chExt cx="234360" cy="24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CB9D498-D5F8-4B6B-BEAE-61CDE4190C13}"/>
                    </a:ext>
                  </a:extLst>
                </p14:cNvPr>
                <p14:cNvContentPartPr/>
                <p14:nvPr/>
              </p14:nvContentPartPr>
              <p14:xfrm>
                <a:off x="3078560" y="3555960"/>
                <a:ext cx="234360" cy="16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CB9D498-D5F8-4B6B-BEAE-61CDE4190C1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069560" y="3547320"/>
                  <a:ext cx="2520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4B5E21B-8867-4C96-8D3E-D99F5FB01F35}"/>
                    </a:ext>
                  </a:extLst>
                </p14:cNvPr>
                <p14:cNvContentPartPr/>
                <p14:nvPr/>
              </p14:nvContentPartPr>
              <p14:xfrm>
                <a:off x="3149840" y="3477480"/>
                <a:ext cx="67680" cy="243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4B5E21B-8867-4C96-8D3E-D99F5FB01F3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141200" y="3468480"/>
                  <a:ext cx="85320" cy="26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1648C9E-AC56-421A-B186-A3FC594647B4}"/>
              </a:ext>
            </a:extLst>
          </p:cNvPr>
          <p:cNvGrpSpPr/>
          <p:nvPr/>
        </p:nvGrpSpPr>
        <p:grpSpPr>
          <a:xfrm>
            <a:off x="3901520" y="2909400"/>
            <a:ext cx="3586320" cy="932400"/>
            <a:chOff x="3901520" y="2909400"/>
            <a:chExt cx="3586320" cy="93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96DE16E-EFBC-4146-983F-32EAD8B70454}"/>
                    </a:ext>
                  </a:extLst>
                </p14:cNvPr>
                <p14:cNvContentPartPr/>
                <p14:nvPr/>
              </p14:nvContentPartPr>
              <p14:xfrm>
                <a:off x="3901520" y="3258600"/>
                <a:ext cx="277920" cy="583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96DE16E-EFBC-4146-983F-32EAD8B7045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892880" y="3249600"/>
                  <a:ext cx="29556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B518342-9305-4604-92A6-94FB8F488FB3}"/>
                    </a:ext>
                  </a:extLst>
                </p14:cNvPr>
                <p14:cNvContentPartPr/>
                <p14:nvPr/>
              </p14:nvContentPartPr>
              <p14:xfrm>
                <a:off x="4365200" y="3318360"/>
                <a:ext cx="266040" cy="3189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B518342-9305-4604-92A6-94FB8F488FB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356560" y="3309360"/>
                  <a:ext cx="2836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C1EE0FE-98AB-441B-9573-B589ECE1E27A}"/>
                    </a:ext>
                  </a:extLst>
                </p14:cNvPr>
                <p14:cNvContentPartPr/>
                <p14:nvPr/>
              </p14:nvContentPartPr>
              <p14:xfrm>
                <a:off x="4740320" y="3208920"/>
                <a:ext cx="249840" cy="392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C1EE0FE-98AB-441B-9573-B589ECE1E27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731680" y="3200280"/>
                  <a:ext cx="26748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E5661F0-6A44-4EAA-B151-9B2EC4598C74}"/>
                    </a:ext>
                  </a:extLst>
                </p14:cNvPr>
                <p14:cNvContentPartPr/>
                <p14:nvPr/>
              </p14:nvContentPartPr>
              <p14:xfrm>
                <a:off x="4826360" y="3392880"/>
                <a:ext cx="189360" cy="784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E5661F0-6A44-4EAA-B151-9B2EC4598C7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817360" y="3383880"/>
                  <a:ext cx="2070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BA210C6-BBB9-4B22-AB79-3F288CE38297}"/>
                    </a:ext>
                  </a:extLst>
                </p14:cNvPr>
                <p14:cNvContentPartPr/>
                <p14:nvPr/>
              </p14:nvContentPartPr>
              <p14:xfrm>
                <a:off x="5164760" y="3264000"/>
                <a:ext cx="173160" cy="2739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BA210C6-BBB9-4B22-AB79-3F288CE3829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155760" y="3255000"/>
                  <a:ext cx="1908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5461A06-80D0-4BF9-B14F-C4CE8E143B24}"/>
                    </a:ext>
                  </a:extLst>
                </p14:cNvPr>
                <p14:cNvContentPartPr/>
                <p14:nvPr/>
              </p14:nvContentPartPr>
              <p14:xfrm>
                <a:off x="5603960" y="3131160"/>
                <a:ext cx="262080" cy="441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5461A06-80D0-4BF9-B14F-C4CE8E143B2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594960" y="3122160"/>
                  <a:ext cx="27972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F5110C5-CA32-42DF-B4EB-953477FE6DF0}"/>
                    </a:ext>
                  </a:extLst>
                </p14:cNvPr>
                <p14:cNvContentPartPr/>
                <p14:nvPr/>
              </p14:nvContentPartPr>
              <p14:xfrm>
                <a:off x="5926160" y="3087960"/>
                <a:ext cx="186840" cy="5695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F5110C5-CA32-42DF-B4EB-953477FE6DF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917520" y="3078960"/>
                  <a:ext cx="20448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9AAB9FC-BC87-42FC-BFE3-0DE2C4949AB2}"/>
                    </a:ext>
                  </a:extLst>
                </p14:cNvPr>
                <p14:cNvContentPartPr/>
                <p14:nvPr/>
              </p14:nvContentPartPr>
              <p14:xfrm>
                <a:off x="6371120" y="3233040"/>
                <a:ext cx="361800" cy="2919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9AAB9FC-BC87-42FC-BFE3-0DE2C4949AB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362120" y="3224400"/>
                  <a:ext cx="3794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C196BBF-C53B-4DFA-98CB-AAD3D1164717}"/>
                    </a:ext>
                  </a:extLst>
                </p14:cNvPr>
                <p14:cNvContentPartPr/>
                <p14:nvPr/>
              </p14:nvContentPartPr>
              <p14:xfrm>
                <a:off x="6715280" y="2909400"/>
                <a:ext cx="176040" cy="208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C196BBF-C53B-4DFA-98CB-AAD3D11647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706280" y="2900760"/>
                  <a:ext cx="1936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42443F6-5257-4668-9F35-62233CBCA71B}"/>
                    </a:ext>
                  </a:extLst>
                </p14:cNvPr>
                <p14:cNvContentPartPr/>
                <p14:nvPr/>
              </p14:nvContentPartPr>
              <p14:xfrm>
                <a:off x="7148360" y="3415560"/>
                <a:ext cx="339480" cy="55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42443F6-5257-4668-9F35-62233CBCA71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139360" y="3406920"/>
                  <a:ext cx="3571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D54CCFC-2232-422A-A922-B67C5BE425DB}"/>
                    </a:ext>
                  </a:extLst>
                </p14:cNvPr>
                <p14:cNvContentPartPr/>
                <p14:nvPr/>
              </p14:nvContentPartPr>
              <p14:xfrm>
                <a:off x="7297760" y="3351480"/>
                <a:ext cx="51120" cy="290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D54CCFC-2232-422A-A922-B67C5BE425D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89120" y="3342480"/>
                  <a:ext cx="68760" cy="30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83D80FE-18C7-4118-BF08-8B1C37E2B208}"/>
              </a:ext>
            </a:extLst>
          </p:cNvPr>
          <p:cNvGrpSpPr/>
          <p:nvPr/>
        </p:nvGrpSpPr>
        <p:grpSpPr>
          <a:xfrm>
            <a:off x="7850000" y="2981760"/>
            <a:ext cx="2665440" cy="681120"/>
            <a:chOff x="7850000" y="2981760"/>
            <a:chExt cx="2665440" cy="68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D07A090-3FC4-4B99-8BD7-C1C1A83D3510}"/>
                    </a:ext>
                  </a:extLst>
                </p14:cNvPr>
                <p14:cNvContentPartPr/>
                <p14:nvPr/>
              </p14:nvContentPartPr>
              <p14:xfrm>
                <a:off x="7850000" y="3124320"/>
                <a:ext cx="287640" cy="5385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D07A090-3FC4-4B99-8BD7-C1C1A83D351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841000" y="3115680"/>
                  <a:ext cx="30528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8B49AE5-C52F-45D5-B2E1-178404694A41}"/>
                    </a:ext>
                  </a:extLst>
                </p14:cNvPr>
                <p14:cNvContentPartPr/>
                <p14:nvPr/>
              </p14:nvContentPartPr>
              <p14:xfrm>
                <a:off x="8077880" y="3221880"/>
                <a:ext cx="268920" cy="258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8B49AE5-C52F-45D5-B2E1-178404694A4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068880" y="3213240"/>
                  <a:ext cx="2865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F5E9D96-3CBE-476C-AD51-7CD07252A357}"/>
                    </a:ext>
                  </a:extLst>
                </p14:cNvPr>
                <p14:cNvContentPartPr/>
                <p14:nvPr/>
              </p14:nvContentPartPr>
              <p14:xfrm>
                <a:off x="8466320" y="3118200"/>
                <a:ext cx="281880" cy="4204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F5E9D96-3CBE-476C-AD51-7CD07252A35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457680" y="3109560"/>
                  <a:ext cx="29952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2C2C051-581C-4B9B-8CCE-2AADEFE8778F}"/>
                    </a:ext>
                  </a:extLst>
                </p14:cNvPr>
                <p14:cNvContentPartPr/>
                <p14:nvPr/>
              </p14:nvContentPartPr>
              <p14:xfrm>
                <a:off x="8889680" y="3369120"/>
                <a:ext cx="296280" cy="342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2C2C051-581C-4B9B-8CCE-2AADEFE8778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880680" y="3360120"/>
                  <a:ext cx="3139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396539A-ED11-40F3-86BF-48976CD70A22}"/>
                    </a:ext>
                  </a:extLst>
                </p14:cNvPr>
                <p14:cNvContentPartPr/>
                <p14:nvPr/>
              </p14:nvContentPartPr>
              <p14:xfrm>
                <a:off x="9022160" y="3261120"/>
                <a:ext cx="85680" cy="3096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396539A-ED11-40F3-86BF-48976CD70A2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013520" y="3252480"/>
                  <a:ext cx="1033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243EE48-E4C6-47AE-A8B7-6770A8C4098C}"/>
                    </a:ext>
                  </a:extLst>
                </p14:cNvPr>
                <p14:cNvContentPartPr/>
                <p14:nvPr/>
              </p14:nvContentPartPr>
              <p14:xfrm>
                <a:off x="9408440" y="3248520"/>
                <a:ext cx="220320" cy="2509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243EE48-E4C6-47AE-A8B7-6770A8C4098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399440" y="3239520"/>
                  <a:ext cx="2379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FC6550C-5560-48F5-8547-196116320915}"/>
                    </a:ext>
                  </a:extLst>
                </p14:cNvPr>
                <p14:cNvContentPartPr/>
                <p14:nvPr/>
              </p14:nvContentPartPr>
              <p14:xfrm>
                <a:off x="9557120" y="3116760"/>
                <a:ext cx="214920" cy="477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FC6550C-5560-48F5-8547-19611632091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548480" y="3108120"/>
                  <a:ext cx="23256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8211E86-2F1A-47DD-B8A7-BBD7CFB86F21}"/>
                    </a:ext>
                  </a:extLst>
                </p14:cNvPr>
                <p14:cNvContentPartPr/>
                <p14:nvPr/>
              </p14:nvContentPartPr>
              <p14:xfrm>
                <a:off x="9913880" y="3186240"/>
                <a:ext cx="393120" cy="3027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8211E86-2F1A-47DD-B8A7-BBD7CFB86F2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904880" y="3177240"/>
                  <a:ext cx="4107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E412BBA-79BC-4B6E-BAC0-B6D8E02C623C}"/>
                    </a:ext>
                  </a:extLst>
                </p14:cNvPr>
                <p14:cNvContentPartPr/>
                <p14:nvPr/>
              </p14:nvContentPartPr>
              <p14:xfrm>
                <a:off x="10295120" y="2981760"/>
                <a:ext cx="220320" cy="2275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E412BBA-79BC-4B6E-BAC0-B6D8E02C623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286480" y="2973120"/>
                  <a:ext cx="237960" cy="24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3FE7F96-51D6-4E8B-9DFE-DC5A4E12B341}"/>
              </a:ext>
            </a:extLst>
          </p:cNvPr>
          <p:cNvGrpSpPr/>
          <p:nvPr/>
        </p:nvGrpSpPr>
        <p:grpSpPr>
          <a:xfrm>
            <a:off x="1888760" y="4708680"/>
            <a:ext cx="282600" cy="350280"/>
            <a:chOff x="1888760" y="4708680"/>
            <a:chExt cx="282600" cy="35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59A3646-EC17-4CE5-A34E-0BC33400D573}"/>
                    </a:ext>
                  </a:extLst>
                </p14:cNvPr>
                <p14:cNvContentPartPr/>
                <p14:nvPr/>
              </p14:nvContentPartPr>
              <p14:xfrm>
                <a:off x="1888760" y="4861680"/>
                <a:ext cx="282600" cy="450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59A3646-EC17-4CE5-A34E-0BC33400D57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880120" y="4852680"/>
                  <a:ext cx="300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6D32493-4B19-424A-BCF5-E315FEE76F5D}"/>
                    </a:ext>
                  </a:extLst>
                </p14:cNvPr>
                <p14:cNvContentPartPr/>
                <p14:nvPr/>
              </p14:nvContentPartPr>
              <p14:xfrm>
                <a:off x="2065160" y="4708680"/>
                <a:ext cx="52200" cy="3502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6D32493-4B19-424A-BCF5-E315FEE76F5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056520" y="4699680"/>
                  <a:ext cx="69840" cy="36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0B79928-1D3C-48B1-968C-29B4EA152C0D}"/>
              </a:ext>
            </a:extLst>
          </p:cNvPr>
          <p:cNvGrpSpPr/>
          <p:nvPr/>
        </p:nvGrpSpPr>
        <p:grpSpPr>
          <a:xfrm>
            <a:off x="2558720" y="4396560"/>
            <a:ext cx="3030840" cy="767880"/>
            <a:chOff x="2558720" y="4396560"/>
            <a:chExt cx="3030840" cy="76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BB8C9A1-9E98-4A49-88EE-248ED6591D14}"/>
                    </a:ext>
                  </a:extLst>
                </p14:cNvPr>
                <p14:cNvContentPartPr/>
                <p14:nvPr/>
              </p14:nvContentPartPr>
              <p14:xfrm>
                <a:off x="2691920" y="4558200"/>
                <a:ext cx="305640" cy="3758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BB8C9A1-9E98-4A49-88EE-248ED6591D1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682920" y="4549200"/>
                  <a:ext cx="32328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0CBA3F5-14D6-4D64-87D8-112442606E20}"/>
                    </a:ext>
                  </a:extLst>
                </p14:cNvPr>
                <p14:cNvContentPartPr/>
                <p14:nvPr/>
              </p14:nvContentPartPr>
              <p14:xfrm>
                <a:off x="3238400" y="4532640"/>
                <a:ext cx="310680" cy="2772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0CBA3F5-14D6-4D64-87D8-112442606E2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229760" y="4524000"/>
                  <a:ext cx="3283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A461133-F04C-4475-987C-B83022F0BB45}"/>
                    </a:ext>
                  </a:extLst>
                </p14:cNvPr>
                <p14:cNvContentPartPr/>
                <p14:nvPr/>
              </p14:nvContentPartPr>
              <p14:xfrm>
                <a:off x="3725120" y="4644600"/>
                <a:ext cx="285840" cy="615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A461133-F04C-4475-987C-B83022F0BB4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716120" y="4635600"/>
                  <a:ext cx="3034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96083E5-249C-4F44-B78C-835A34FB3A5F}"/>
                    </a:ext>
                  </a:extLst>
                </p14:cNvPr>
                <p14:cNvContentPartPr/>
                <p14:nvPr/>
              </p14:nvContentPartPr>
              <p14:xfrm>
                <a:off x="3871280" y="4563960"/>
                <a:ext cx="66240" cy="2721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96083E5-249C-4F44-B78C-835A34FB3A5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862280" y="4555320"/>
                  <a:ext cx="838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926070C-4A25-45E1-AC8B-687775A4ED65}"/>
                    </a:ext>
                  </a:extLst>
                </p14:cNvPr>
                <p14:cNvContentPartPr/>
                <p14:nvPr/>
              </p14:nvContentPartPr>
              <p14:xfrm>
                <a:off x="4233440" y="4483320"/>
                <a:ext cx="57240" cy="2300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926070C-4A25-45E1-AC8B-687775A4ED6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224440" y="4474320"/>
                  <a:ext cx="748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2A3357B-FA05-4363-B7D0-C48125F391DB}"/>
                    </a:ext>
                  </a:extLst>
                </p14:cNvPr>
                <p14:cNvContentPartPr/>
                <p14:nvPr/>
              </p14:nvContentPartPr>
              <p14:xfrm>
                <a:off x="4189160" y="4481880"/>
                <a:ext cx="314640" cy="3758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2A3357B-FA05-4363-B7D0-C48125F391D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180160" y="4472880"/>
                  <a:ext cx="33228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748E49B-541B-4B60-BFA1-8EC9F71CA980}"/>
                    </a:ext>
                  </a:extLst>
                </p14:cNvPr>
                <p14:cNvContentPartPr/>
                <p14:nvPr/>
              </p14:nvContentPartPr>
              <p14:xfrm>
                <a:off x="4605320" y="4396560"/>
                <a:ext cx="271080" cy="5688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748E49B-541B-4B60-BFA1-8EC9F71CA98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596680" y="4387560"/>
                  <a:ext cx="28872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92043D1-D339-4624-A142-F7755B37E6BD}"/>
                    </a:ext>
                  </a:extLst>
                </p14:cNvPr>
                <p14:cNvContentPartPr/>
                <p14:nvPr/>
              </p14:nvContentPartPr>
              <p14:xfrm>
                <a:off x="2558720" y="4569000"/>
                <a:ext cx="219240" cy="595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92043D1-D339-4624-A142-F7755B37E6B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549720" y="4560360"/>
                  <a:ext cx="23688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EA896D2-B58B-41A2-856A-514C6E1C9CD7}"/>
                    </a:ext>
                  </a:extLst>
                </p14:cNvPr>
                <p14:cNvContentPartPr/>
                <p14:nvPr/>
              </p14:nvContentPartPr>
              <p14:xfrm>
                <a:off x="5120480" y="4547400"/>
                <a:ext cx="469080" cy="2728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EA896D2-B58B-41A2-856A-514C6E1C9CD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111480" y="4538760"/>
                  <a:ext cx="486720" cy="29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FF54AFC-A9D6-4177-AECC-FEAF9AE676EB}"/>
              </a:ext>
            </a:extLst>
          </p:cNvPr>
          <p:cNvGrpSpPr/>
          <p:nvPr/>
        </p:nvGrpSpPr>
        <p:grpSpPr>
          <a:xfrm>
            <a:off x="6149360" y="4499880"/>
            <a:ext cx="400320" cy="265320"/>
            <a:chOff x="6149360" y="4499880"/>
            <a:chExt cx="400320" cy="26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2A6291F-59DA-4225-A2B7-C5ADDE90D0C6}"/>
                    </a:ext>
                  </a:extLst>
                </p14:cNvPr>
                <p14:cNvContentPartPr/>
                <p14:nvPr/>
              </p14:nvContentPartPr>
              <p14:xfrm>
                <a:off x="6149360" y="4581960"/>
                <a:ext cx="400320" cy="918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2A6291F-59DA-4225-A2B7-C5ADDE90D0C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140360" y="4572960"/>
                  <a:ext cx="4179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A26F4E4-4A19-4A25-8B8A-EF6F5142BDF4}"/>
                    </a:ext>
                  </a:extLst>
                </p14:cNvPr>
                <p14:cNvContentPartPr/>
                <p14:nvPr/>
              </p14:nvContentPartPr>
              <p14:xfrm>
                <a:off x="6344480" y="4499880"/>
                <a:ext cx="88200" cy="2653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A26F4E4-4A19-4A25-8B8A-EF6F5142BDF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335840" y="4491240"/>
                  <a:ext cx="105840" cy="28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0DDE145-9708-44D8-81BA-DA07DEEEFD94}"/>
              </a:ext>
            </a:extLst>
          </p:cNvPr>
          <p:cNvGrpSpPr/>
          <p:nvPr/>
        </p:nvGrpSpPr>
        <p:grpSpPr>
          <a:xfrm>
            <a:off x="7004720" y="4181640"/>
            <a:ext cx="784080" cy="767520"/>
            <a:chOff x="7004720" y="4181640"/>
            <a:chExt cx="784080" cy="76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DD8BEA4-30F1-44E9-BF79-C09942C20B66}"/>
                    </a:ext>
                  </a:extLst>
                </p14:cNvPr>
                <p14:cNvContentPartPr/>
                <p14:nvPr/>
              </p14:nvContentPartPr>
              <p14:xfrm>
                <a:off x="7008320" y="4438680"/>
                <a:ext cx="52560" cy="2980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DD8BEA4-30F1-44E9-BF79-C09942C20B6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999680" y="4429680"/>
                  <a:ext cx="702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1448552-C7BA-451B-AD14-36BF5A836E4D}"/>
                    </a:ext>
                  </a:extLst>
                </p14:cNvPr>
                <p14:cNvContentPartPr/>
                <p14:nvPr/>
              </p14:nvContentPartPr>
              <p14:xfrm>
                <a:off x="7004720" y="4401960"/>
                <a:ext cx="383400" cy="3643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1448552-C7BA-451B-AD14-36BF5A836E4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996080" y="4393320"/>
                  <a:ext cx="40104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78405F5-2A8C-4BDE-A757-082C84B1265F}"/>
                    </a:ext>
                  </a:extLst>
                </p14:cNvPr>
                <p14:cNvContentPartPr/>
                <p14:nvPr/>
              </p14:nvContentPartPr>
              <p14:xfrm>
                <a:off x="7410080" y="4181640"/>
                <a:ext cx="378720" cy="7675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78405F5-2A8C-4BDE-A757-082C84B1265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401080" y="4172640"/>
                  <a:ext cx="396360" cy="78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70FFF39-E6E9-4E1C-8DD3-61796869DBC0}"/>
              </a:ext>
            </a:extLst>
          </p:cNvPr>
          <p:cNvGrpSpPr/>
          <p:nvPr/>
        </p:nvGrpSpPr>
        <p:grpSpPr>
          <a:xfrm>
            <a:off x="916760" y="3175080"/>
            <a:ext cx="1862640" cy="1027080"/>
            <a:chOff x="916760" y="3175080"/>
            <a:chExt cx="1862640" cy="102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D5A2A85-C8A6-40C5-96BD-D7123A23E0FC}"/>
                    </a:ext>
                  </a:extLst>
                </p14:cNvPr>
                <p14:cNvContentPartPr/>
                <p14:nvPr/>
              </p14:nvContentPartPr>
              <p14:xfrm>
                <a:off x="916760" y="3677280"/>
                <a:ext cx="307440" cy="30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D5A2A85-C8A6-40C5-96BD-D7123A23E0F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08120" y="3668640"/>
                  <a:ext cx="3250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619038E-D635-496B-BC94-30C91CD6239D}"/>
                    </a:ext>
                  </a:extLst>
                </p14:cNvPr>
                <p14:cNvContentPartPr/>
                <p14:nvPr/>
              </p14:nvContentPartPr>
              <p14:xfrm>
                <a:off x="960680" y="3799680"/>
                <a:ext cx="322560" cy="61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619038E-D635-496B-BC94-30C91CD6239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52040" y="3790680"/>
                  <a:ext cx="3402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3AA64D3-DF11-4541-B770-B6075040A156}"/>
                    </a:ext>
                  </a:extLst>
                </p14:cNvPr>
                <p14:cNvContentPartPr/>
                <p14:nvPr/>
              </p14:nvContentPartPr>
              <p14:xfrm>
                <a:off x="1714880" y="3375600"/>
                <a:ext cx="264240" cy="415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3AA64D3-DF11-4541-B770-B6075040A15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705880" y="3366600"/>
                  <a:ext cx="28188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3D91BFC-83C3-4835-BD3B-D4B543BB695B}"/>
                    </a:ext>
                  </a:extLst>
                </p14:cNvPr>
                <p14:cNvContentPartPr/>
                <p14:nvPr/>
              </p14:nvContentPartPr>
              <p14:xfrm>
                <a:off x="1790840" y="3581520"/>
                <a:ext cx="157320" cy="143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3D91BFC-83C3-4835-BD3B-D4B543BB695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781840" y="3572880"/>
                  <a:ext cx="1749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25F1ECB-2EB1-4834-818E-76684EBA5CFB}"/>
                    </a:ext>
                  </a:extLst>
                </p14:cNvPr>
                <p14:cNvContentPartPr/>
                <p14:nvPr/>
              </p14:nvContentPartPr>
              <p14:xfrm>
                <a:off x="2116640" y="3402960"/>
                <a:ext cx="447840" cy="328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25F1ECB-2EB1-4834-818E-76684EBA5CF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107640" y="3394320"/>
                  <a:ext cx="46548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8893E78-92FE-405F-A286-0AA1288367B3}"/>
                    </a:ext>
                  </a:extLst>
                </p14:cNvPr>
                <p14:cNvContentPartPr/>
                <p14:nvPr/>
              </p14:nvContentPartPr>
              <p14:xfrm>
                <a:off x="2607680" y="3197760"/>
                <a:ext cx="171720" cy="238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8893E78-92FE-405F-A286-0AA1288367B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599040" y="3188760"/>
                  <a:ext cx="1893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DF82CBD-8673-4D0A-A909-DC752D13059F}"/>
                    </a:ext>
                  </a:extLst>
                </p14:cNvPr>
                <p14:cNvContentPartPr/>
                <p14:nvPr/>
              </p14:nvContentPartPr>
              <p14:xfrm>
                <a:off x="1467920" y="3175080"/>
                <a:ext cx="225720" cy="10270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DF82CBD-8673-4D0A-A909-DC752D13059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459280" y="3166080"/>
                  <a:ext cx="243360" cy="10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5AC20C0-0C0E-41B8-9669-18F500E5454E}"/>
              </a:ext>
            </a:extLst>
          </p:cNvPr>
          <p:cNvGrpSpPr/>
          <p:nvPr/>
        </p:nvGrpSpPr>
        <p:grpSpPr>
          <a:xfrm>
            <a:off x="8178320" y="4184880"/>
            <a:ext cx="618840" cy="708480"/>
            <a:chOff x="8178320" y="4184880"/>
            <a:chExt cx="618840" cy="70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B506FA2-9893-4595-8AAC-46C62213A96C}"/>
                    </a:ext>
                  </a:extLst>
                </p14:cNvPr>
                <p14:cNvContentPartPr/>
                <p14:nvPr/>
              </p14:nvContentPartPr>
              <p14:xfrm>
                <a:off x="8178320" y="4499160"/>
                <a:ext cx="353160" cy="3942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B506FA2-9893-4595-8AAC-46C62213A96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169320" y="4490160"/>
                  <a:ext cx="37080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A786EB1-A1A1-43C3-9E9A-27BB5C917D57}"/>
                    </a:ext>
                  </a:extLst>
                </p14:cNvPr>
                <p14:cNvContentPartPr/>
                <p14:nvPr/>
              </p14:nvContentPartPr>
              <p14:xfrm>
                <a:off x="8443640" y="4184880"/>
                <a:ext cx="353520" cy="2358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A786EB1-A1A1-43C3-9E9A-27BB5C917D5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434640" y="4175880"/>
                  <a:ext cx="371160" cy="253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04951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A8CE17B-FD70-44F4-8604-B93D4ABB7024}"/>
              </a:ext>
            </a:extLst>
          </p:cNvPr>
          <p:cNvGrpSpPr/>
          <p:nvPr/>
        </p:nvGrpSpPr>
        <p:grpSpPr>
          <a:xfrm>
            <a:off x="248600" y="144240"/>
            <a:ext cx="614880" cy="836640"/>
            <a:chOff x="248600" y="144240"/>
            <a:chExt cx="614880" cy="83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E3FC0A0-1545-43CE-8AC4-EBE0E959C11F}"/>
                    </a:ext>
                  </a:extLst>
                </p14:cNvPr>
                <p14:cNvContentPartPr/>
                <p14:nvPr/>
              </p14:nvContentPartPr>
              <p14:xfrm>
                <a:off x="248600" y="267000"/>
                <a:ext cx="243360" cy="4410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E3FC0A0-1545-43CE-8AC4-EBE0E959C11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9960" y="258360"/>
                  <a:ext cx="26100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4187E63-59CB-4F70-A5E6-13F512882A14}"/>
                    </a:ext>
                  </a:extLst>
                </p14:cNvPr>
                <p14:cNvContentPartPr/>
                <p14:nvPr/>
              </p14:nvContentPartPr>
              <p14:xfrm>
                <a:off x="506720" y="584160"/>
                <a:ext cx="243000" cy="396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4187E63-59CB-4F70-A5E6-13F512882A1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8080" y="575160"/>
                  <a:ext cx="26064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8AAE593-6AB7-4725-B4D9-47F3B0A0B3E6}"/>
                    </a:ext>
                  </a:extLst>
                </p14:cNvPr>
                <p14:cNvContentPartPr/>
                <p14:nvPr/>
              </p14:nvContentPartPr>
              <p14:xfrm>
                <a:off x="657920" y="144240"/>
                <a:ext cx="121320" cy="175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8AAE593-6AB7-4725-B4D9-47F3B0A0B3E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9280" y="135600"/>
                  <a:ext cx="1389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A83B7B1-7C07-49A9-820D-ECD3C141EC24}"/>
                    </a:ext>
                  </a:extLst>
                </p14:cNvPr>
                <p14:cNvContentPartPr/>
                <p14:nvPr/>
              </p14:nvContentPartPr>
              <p14:xfrm>
                <a:off x="784280" y="178080"/>
                <a:ext cx="79200" cy="140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A83B7B1-7C07-49A9-820D-ECD3C141EC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5280" y="169080"/>
                  <a:ext cx="9684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6B6F46F-5AE5-4C26-83A2-E4E710429D55}"/>
              </a:ext>
            </a:extLst>
          </p:cNvPr>
          <p:cNvGrpSpPr/>
          <p:nvPr/>
        </p:nvGrpSpPr>
        <p:grpSpPr>
          <a:xfrm>
            <a:off x="1226360" y="202920"/>
            <a:ext cx="1707120" cy="673200"/>
            <a:chOff x="1226360" y="202920"/>
            <a:chExt cx="1707120" cy="67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E817612-E16C-45B9-B922-550059BC5AB6}"/>
                    </a:ext>
                  </a:extLst>
                </p14:cNvPr>
                <p14:cNvContentPartPr/>
                <p14:nvPr/>
              </p14:nvContentPartPr>
              <p14:xfrm>
                <a:off x="1226360" y="456720"/>
                <a:ext cx="297720" cy="68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E817612-E16C-45B9-B922-550059BC5AB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17720" y="447720"/>
                  <a:ext cx="3153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0BB049C-2244-4209-8339-0FB250FA3AF2}"/>
                    </a:ext>
                  </a:extLst>
                </p14:cNvPr>
                <p14:cNvContentPartPr/>
                <p14:nvPr/>
              </p14:nvContentPartPr>
              <p14:xfrm>
                <a:off x="1299800" y="577320"/>
                <a:ext cx="291240" cy="52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0BB049C-2244-4209-8339-0FB250FA3AF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91160" y="568320"/>
                  <a:ext cx="3088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4018770-B232-4364-B3B8-BFBB6671F08C}"/>
                    </a:ext>
                  </a:extLst>
                </p14:cNvPr>
                <p14:cNvContentPartPr/>
                <p14:nvPr/>
              </p14:nvContentPartPr>
              <p14:xfrm>
                <a:off x="1756280" y="203640"/>
                <a:ext cx="208080" cy="672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4018770-B232-4364-B3B8-BFBB6671F08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47280" y="194640"/>
                  <a:ext cx="225720" cy="6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A47C645-80B0-4E68-AF41-34A613E349E4}"/>
                    </a:ext>
                  </a:extLst>
                </p14:cNvPr>
                <p14:cNvContentPartPr/>
                <p14:nvPr/>
              </p14:nvContentPartPr>
              <p14:xfrm>
                <a:off x="1996760" y="316680"/>
                <a:ext cx="225720" cy="374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A47C645-80B0-4E68-AF41-34A613E349E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88120" y="308040"/>
                  <a:ext cx="24336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E25995D-1B28-4FCF-86FA-5987026A6A2C}"/>
                    </a:ext>
                  </a:extLst>
                </p14:cNvPr>
                <p14:cNvContentPartPr/>
                <p14:nvPr/>
              </p14:nvContentPartPr>
              <p14:xfrm>
                <a:off x="2119880" y="518640"/>
                <a:ext cx="94320" cy="73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E25995D-1B28-4FCF-86FA-5987026A6A2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11240" y="509640"/>
                  <a:ext cx="1119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C2535D5-FE71-4B4E-BDF2-50466B8BC196}"/>
                    </a:ext>
                  </a:extLst>
                </p14:cNvPr>
                <p14:cNvContentPartPr/>
                <p14:nvPr/>
              </p14:nvContentPartPr>
              <p14:xfrm>
                <a:off x="2403200" y="364560"/>
                <a:ext cx="425160" cy="280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C2535D5-FE71-4B4E-BDF2-50466B8BC19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94200" y="355920"/>
                  <a:ext cx="4428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B689054-0FFF-4996-A8D9-04A70FFFF125}"/>
                    </a:ext>
                  </a:extLst>
                </p14:cNvPr>
                <p14:cNvContentPartPr/>
                <p14:nvPr/>
              </p14:nvContentPartPr>
              <p14:xfrm>
                <a:off x="2826920" y="202920"/>
                <a:ext cx="106560" cy="148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B689054-0FFF-4996-A8D9-04A70FFFF12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17920" y="194280"/>
                  <a:ext cx="12420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C44C5BA-E880-4F67-AA98-116CAC971BC6}"/>
              </a:ext>
            </a:extLst>
          </p:cNvPr>
          <p:cNvGrpSpPr/>
          <p:nvPr/>
        </p:nvGrpSpPr>
        <p:grpSpPr>
          <a:xfrm>
            <a:off x="3297800" y="517200"/>
            <a:ext cx="253080" cy="238320"/>
            <a:chOff x="3297800" y="517200"/>
            <a:chExt cx="253080" cy="23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6B3E7D5-BE5C-4A4C-BE87-8FA2662910BB}"/>
                    </a:ext>
                  </a:extLst>
                </p14:cNvPr>
                <p14:cNvContentPartPr/>
                <p14:nvPr/>
              </p14:nvContentPartPr>
              <p14:xfrm>
                <a:off x="3297800" y="578040"/>
                <a:ext cx="253080" cy="48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6B3E7D5-BE5C-4A4C-BE87-8FA2662910B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88800" y="569400"/>
                  <a:ext cx="2707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586DF32-9DC1-42A8-9772-7FA04FCAB4EB}"/>
                    </a:ext>
                  </a:extLst>
                </p14:cNvPr>
                <p14:cNvContentPartPr/>
                <p14:nvPr/>
              </p14:nvContentPartPr>
              <p14:xfrm>
                <a:off x="3382400" y="517200"/>
                <a:ext cx="42840" cy="238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586DF32-9DC1-42A8-9772-7FA04FCAB4E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73760" y="508200"/>
                  <a:ext cx="6048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4C34FC2-8DE4-45EB-959C-2C9796D1B365}"/>
              </a:ext>
            </a:extLst>
          </p:cNvPr>
          <p:cNvGrpSpPr/>
          <p:nvPr/>
        </p:nvGrpSpPr>
        <p:grpSpPr>
          <a:xfrm>
            <a:off x="6688640" y="167640"/>
            <a:ext cx="2885760" cy="527760"/>
            <a:chOff x="6688640" y="167640"/>
            <a:chExt cx="2885760" cy="52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20EE372-9141-405F-8C0A-0F077434ED5F}"/>
                    </a:ext>
                  </a:extLst>
                </p14:cNvPr>
                <p14:cNvContentPartPr/>
                <p14:nvPr/>
              </p14:nvContentPartPr>
              <p14:xfrm>
                <a:off x="6688640" y="501360"/>
                <a:ext cx="41040" cy="23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20EE372-9141-405F-8C0A-0F077434ED5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80000" y="492360"/>
                  <a:ext cx="586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87BD716-5554-4DD4-961A-4CF6CAB06DCD}"/>
                    </a:ext>
                  </a:extLst>
                </p14:cNvPr>
                <p14:cNvContentPartPr/>
                <p14:nvPr/>
              </p14:nvContentPartPr>
              <p14:xfrm>
                <a:off x="6942440" y="456000"/>
                <a:ext cx="97560" cy="17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87BD716-5554-4DD4-961A-4CF6CAB06DC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33440" y="447360"/>
                  <a:ext cx="1152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3ABB2AF-9B88-404A-8DB8-6B7569FC54A8}"/>
                    </a:ext>
                  </a:extLst>
                </p14:cNvPr>
                <p14:cNvContentPartPr/>
                <p14:nvPr/>
              </p14:nvContentPartPr>
              <p14:xfrm>
                <a:off x="6855320" y="395520"/>
                <a:ext cx="70560" cy="299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3ABB2AF-9B88-404A-8DB8-6B7569FC54A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46320" y="386520"/>
                  <a:ext cx="882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7570D63-3914-4116-AE74-06761DE16D74}"/>
                    </a:ext>
                  </a:extLst>
                </p14:cNvPr>
                <p14:cNvContentPartPr/>
                <p14:nvPr/>
              </p14:nvContentPartPr>
              <p14:xfrm>
                <a:off x="6688640" y="442680"/>
                <a:ext cx="324000" cy="47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7570D63-3914-4116-AE74-06761DE16D7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80000" y="434040"/>
                  <a:ext cx="3416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A1E3354-B1F8-43FE-833C-2C9EED29827E}"/>
                    </a:ext>
                  </a:extLst>
                </p14:cNvPr>
                <p14:cNvContentPartPr/>
                <p14:nvPr/>
              </p14:nvContentPartPr>
              <p14:xfrm>
                <a:off x="7178960" y="283560"/>
                <a:ext cx="241560" cy="347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A1E3354-B1F8-43FE-833C-2C9EED29827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169960" y="274920"/>
                  <a:ext cx="25920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A3F19B8-007D-494B-9111-3A4295EF031A}"/>
                    </a:ext>
                  </a:extLst>
                </p14:cNvPr>
                <p14:cNvContentPartPr/>
                <p14:nvPr/>
              </p14:nvContentPartPr>
              <p14:xfrm>
                <a:off x="7532840" y="287880"/>
                <a:ext cx="268560" cy="250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A3F19B8-007D-494B-9111-3A4295EF03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24200" y="279240"/>
                  <a:ext cx="2862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265EE11-2975-45C5-B4B7-140AF6765940}"/>
                    </a:ext>
                  </a:extLst>
                </p14:cNvPr>
                <p14:cNvContentPartPr/>
                <p14:nvPr/>
              </p14:nvContentPartPr>
              <p14:xfrm>
                <a:off x="7956560" y="167640"/>
                <a:ext cx="282240" cy="417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265EE11-2975-45C5-B4B7-140AF676594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47560" y="158640"/>
                  <a:ext cx="29988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BEB0DCA-6373-420E-8D92-59BE44954DD6}"/>
                    </a:ext>
                  </a:extLst>
                </p14:cNvPr>
                <p14:cNvContentPartPr/>
                <p14:nvPr/>
              </p14:nvContentPartPr>
              <p14:xfrm>
                <a:off x="8381360" y="439800"/>
                <a:ext cx="21996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BEB0DCA-6373-420E-8D92-59BE44954DD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72720" y="431160"/>
                  <a:ext cx="237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F95ECFC-38AF-4FE6-B960-6746DA6216C5}"/>
                    </a:ext>
                  </a:extLst>
                </p14:cNvPr>
                <p14:cNvContentPartPr/>
                <p14:nvPr/>
              </p14:nvContentPartPr>
              <p14:xfrm>
                <a:off x="8469920" y="321360"/>
                <a:ext cx="65880" cy="229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F95ECFC-38AF-4FE6-B960-6746DA6216C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61280" y="312720"/>
                  <a:ext cx="835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C1CB12C-F6A6-4B58-9FB3-F9CBA804EACF}"/>
                    </a:ext>
                  </a:extLst>
                </p14:cNvPr>
                <p14:cNvContentPartPr/>
                <p14:nvPr/>
              </p14:nvContentPartPr>
              <p14:xfrm>
                <a:off x="8777360" y="331800"/>
                <a:ext cx="165600" cy="227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C1CB12C-F6A6-4B58-9FB3-F9CBA804EAC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768720" y="323160"/>
                  <a:ext cx="1832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8492B4D-01F2-49F6-AAC9-61BA5765F579}"/>
                    </a:ext>
                  </a:extLst>
                </p14:cNvPr>
                <p14:cNvContentPartPr/>
                <p14:nvPr/>
              </p14:nvContentPartPr>
              <p14:xfrm>
                <a:off x="8977880" y="251160"/>
                <a:ext cx="154800" cy="368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8492B4D-01F2-49F6-AAC9-61BA5765F57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68880" y="242520"/>
                  <a:ext cx="17244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9D69F0C-91B7-4C23-AA98-A29A36F6F011}"/>
                    </a:ext>
                  </a:extLst>
                </p14:cNvPr>
                <p14:cNvContentPartPr/>
                <p14:nvPr/>
              </p14:nvContentPartPr>
              <p14:xfrm>
                <a:off x="9279200" y="287520"/>
                <a:ext cx="295200" cy="294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9D69F0C-91B7-4C23-AA98-A29A36F6F01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70200" y="278880"/>
                  <a:ext cx="312840" cy="31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B592525-785B-4196-8BD7-7773CA060123}"/>
              </a:ext>
            </a:extLst>
          </p:cNvPr>
          <p:cNvGrpSpPr/>
          <p:nvPr/>
        </p:nvGrpSpPr>
        <p:grpSpPr>
          <a:xfrm>
            <a:off x="3797120" y="200040"/>
            <a:ext cx="2624400" cy="641520"/>
            <a:chOff x="3797120" y="200040"/>
            <a:chExt cx="2624400" cy="64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861592A-8D77-4A58-BE10-6D4A02B36A30}"/>
                    </a:ext>
                  </a:extLst>
                </p14:cNvPr>
                <p14:cNvContentPartPr/>
                <p14:nvPr/>
              </p14:nvContentPartPr>
              <p14:xfrm>
                <a:off x="3797120" y="331080"/>
                <a:ext cx="231120" cy="400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861592A-8D77-4A58-BE10-6D4A02B36A3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88480" y="322440"/>
                  <a:ext cx="2487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11DDE99-822F-4B40-A010-2007927AFD90}"/>
                    </a:ext>
                  </a:extLst>
                </p14:cNvPr>
                <p14:cNvContentPartPr/>
                <p14:nvPr/>
              </p14:nvContentPartPr>
              <p14:xfrm>
                <a:off x="4046960" y="355200"/>
                <a:ext cx="226440" cy="262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11DDE99-822F-4B40-A010-2007927AFD9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038320" y="346200"/>
                  <a:ext cx="2440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2A5D36D-7437-4750-AB08-23A6D5C7E165}"/>
                    </a:ext>
                  </a:extLst>
                </p14:cNvPr>
                <p14:cNvContentPartPr/>
                <p14:nvPr/>
              </p14:nvContentPartPr>
              <p14:xfrm>
                <a:off x="4369160" y="281400"/>
                <a:ext cx="253080" cy="403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2A5D36D-7437-4750-AB08-23A6D5C7E16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60520" y="272400"/>
                  <a:ext cx="27072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76CE2D1-2ECB-4557-A60B-60A7B5DBA957}"/>
                    </a:ext>
                  </a:extLst>
                </p14:cNvPr>
                <p14:cNvContentPartPr/>
                <p14:nvPr/>
              </p14:nvContentPartPr>
              <p14:xfrm>
                <a:off x="4760120" y="541320"/>
                <a:ext cx="489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76CE2D1-2ECB-4557-A60B-60A7B5DBA95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51120" y="532680"/>
                  <a:ext cx="66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FAFE050-52A4-4B35-A99B-352AFB310C35}"/>
                    </a:ext>
                  </a:extLst>
                </p14:cNvPr>
                <p14:cNvContentPartPr/>
                <p14:nvPr/>
              </p14:nvContentPartPr>
              <p14:xfrm>
                <a:off x="4337120" y="342600"/>
                <a:ext cx="299880" cy="498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FAFE050-52A4-4B35-A99B-352AFB310C3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328120" y="333600"/>
                  <a:ext cx="31752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7C4388B-6B33-4DD0-A4A2-370715B27122}"/>
                    </a:ext>
                  </a:extLst>
                </p14:cNvPr>
                <p14:cNvContentPartPr/>
                <p14:nvPr/>
              </p14:nvContentPartPr>
              <p14:xfrm>
                <a:off x="4363400" y="543840"/>
                <a:ext cx="257400" cy="99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7C4388B-6B33-4DD0-A4A2-370715B2712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54400" y="535200"/>
                  <a:ext cx="2750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D69B883-C55D-4F91-91B7-1A1A50F26BD7}"/>
                    </a:ext>
                  </a:extLst>
                </p14:cNvPr>
                <p14:cNvContentPartPr/>
                <p14:nvPr/>
              </p14:nvContentPartPr>
              <p14:xfrm>
                <a:off x="4737440" y="485160"/>
                <a:ext cx="345600" cy="56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D69B883-C55D-4F91-91B7-1A1A50F26BD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28800" y="476160"/>
                  <a:ext cx="363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CD7A5C4-D2FD-4A05-800A-1EA825685271}"/>
                    </a:ext>
                  </a:extLst>
                </p14:cNvPr>
                <p14:cNvContentPartPr/>
                <p14:nvPr/>
              </p14:nvContentPartPr>
              <p14:xfrm>
                <a:off x="4906280" y="436920"/>
                <a:ext cx="55800" cy="298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CD7A5C4-D2FD-4A05-800A-1EA82568527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97640" y="428280"/>
                  <a:ext cx="734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6AD4C5B-6398-44B2-AB07-04C643CEB0A7}"/>
                    </a:ext>
                  </a:extLst>
                </p14:cNvPr>
                <p14:cNvContentPartPr/>
                <p14:nvPr/>
              </p14:nvContentPartPr>
              <p14:xfrm>
                <a:off x="5290040" y="287520"/>
                <a:ext cx="236160" cy="372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6AD4C5B-6398-44B2-AB07-04C643CEB0A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81040" y="278880"/>
                  <a:ext cx="2538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94ADFF7-D316-45D3-8690-8BA47654DEC8}"/>
                    </a:ext>
                  </a:extLst>
                </p14:cNvPr>
                <p14:cNvContentPartPr/>
                <p14:nvPr/>
              </p14:nvContentPartPr>
              <p14:xfrm>
                <a:off x="5571200" y="292200"/>
                <a:ext cx="100440" cy="460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94ADFF7-D316-45D3-8690-8BA47654DEC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562200" y="283560"/>
                  <a:ext cx="11808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D1D19B9-892F-4E7E-B85F-7F3F3E2B95D3}"/>
                    </a:ext>
                  </a:extLst>
                </p14:cNvPr>
                <p14:cNvContentPartPr/>
                <p14:nvPr/>
              </p14:nvContentPartPr>
              <p14:xfrm>
                <a:off x="5824640" y="334320"/>
                <a:ext cx="351000" cy="299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D1D19B9-892F-4E7E-B85F-7F3F3E2B95D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815640" y="325320"/>
                  <a:ext cx="3686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0A906C8-7493-4722-923F-9ECDE055DDF2}"/>
                    </a:ext>
                  </a:extLst>
                </p14:cNvPr>
                <p14:cNvContentPartPr/>
                <p14:nvPr/>
              </p14:nvContentPartPr>
              <p14:xfrm>
                <a:off x="6231080" y="200040"/>
                <a:ext cx="190440" cy="155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0A906C8-7493-4722-923F-9ECDE055DDF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22080" y="191400"/>
                  <a:ext cx="2080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04B4EE9-4057-4973-B3E7-409644BC35C8}"/>
                    </a:ext>
                  </a:extLst>
                </p14:cNvPr>
                <p14:cNvContentPartPr/>
                <p14:nvPr/>
              </p14:nvContentPartPr>
              <p14:xfrm>
                <a:off x="6223160" y="327480"/>
                <a:ext cx="135360" cy="137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04B4EE9-4057-4973-B3E7-409644BC35C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14520" y="318480"/>
                  <a:ext cx="153000" cy="15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ADDBD2B-D0A3-45BA-9782-32DCDCB92328}"/>
                  </a:ext>
                </a:extLst>
              </p14:cNvPr>
              <p14:cNvContentPartPr/>
              <p14:nvPr/>
            </p14:nvContentPartPr>
            <p14:xfrm>
              <a:off x="9618320" y="124440"/>
              <a:ext cx="348120" cy="1710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ADDBD2B-D0A3-45BA-9782-32DCDCB9232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609680" y="115440"/>
                <a:ext cx="365760" cy="18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E9A6B6EE-D7F0-46C3-861A-40B585E834AA}"/>
              </a:ext>
            </a:extLst>
          </p:cNvPr>
          <p:cNvGrpSpPr/>
          <p:nvPr/>
        </p:nvGrpSpPr>
        <p:grpSpPr>
          <a:xfrm>
            <a:off x="1672040" y="1416120"/>
            <a:ext cx="2572560" cy="622800"/>
            <a:chOff x="1672040" y="1416120"/>
            <a:chExt cx="2572560" cy="62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2B463FB-1B6A-448E-8A60-57C627ED283B}"/>
                    </a:ext>
                  </a:extLst>
                </p14:cNvPr>
                <p14:cNvContentPartPr/>
                <p14:nvPr/>
              </p14:nvContentPartPr>
              <p14:xfrm>
                <a:off x="1672040" y="1659120"/>
                <a:ext cx="217800" cy="16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2B463FB-1B6A-448E-8A60-57C627ED283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663040" y="1650120"/>
                  <a:ext cx="2354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A988FCF-6A3A-4F92-BE45-2439035FF06D}"/>
                    </a:ext>
                  </a:extLst>
                </p14:cNvPr>
                <p14:cNvContentPartPr/>
                <p14:nvPr/>
              </p14:nvContentPartPr>
              <p14:xfrm>
                <a:off x="1727480" y="1553640"/>
                <a:ext cx="67680" cy="336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A988FCF-6A3A-4F92-BE45-2439035FF06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718840" y="1544640"/>
                  <a:ext cx="8532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2AA84DE-3FE2-4EC6-8E96-0FEBBCC7A435}"/>
                    </a:ext>
                  </a:extLst>
                </p14:cNvPr>
                <p14:cNvContentPartPr/>
                <p14:nvPr/>
              </p14:nvContentPartPr>
              <p14:xfrm>
                <a:off x="2214920" y="1562280"/>
                <a:ext cx="363600" cy="267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2AA84DE-3FE2-4EC6-8E96-0FEBBCC7A43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206280" y="1553280"/>
                  <a:ext cx="3812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69771BF-A5A8-4DFF-8A50-F307799F05FD}"/>
                    </a:ext>
                  </a:extLst>
                </p14:cNvPr>
                <p14:cNvContentPartPr/>
                <p14:nvPr/>
              </p14:nvContentPartPr>
              <p14:xfrm>
                <a:off x="2749520" y="1547160"/>
                <a:ext cx="229680" cy="263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69771BF-A5A8-4DFF-8A50-F307799F05F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40880" y="1538160"/>
                  <a:ext cx="2473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FEF3839-1419-46BE-8D4B-8ECC85A50BA6}"/>
                    </a:ext>
                  </a:extLst>
                </p14:cNvPr>
                <p14:cNvContentPartPr/>
                <p14:nvPr/>
              </p14:nvContentPartPr>
              <p14:xfrm>
                <a:off x="3149480" y="1619520"/>
                <a:ext cx="282600" cy="56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FEF3839-1419-46BE-8D4B-8ECC85A50BA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40480" y="1610520"/>
                  <a:ext cx="300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73C8C07-D5C3-4687-9070-10D34D08C837}"/>
                    </a:ext>
                  </a:extLst>
                </p14:cNvPr>
                <p14:cNvContentPartPr/>
                <p14:nvPr/>
              </p14:nvContentPartPr>
              <p14:xfrm>
                <a:off x="3284840" y="1526280"/>
                <a:ext cx="399960" cy="278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73C8C07-D5C3-4687-9070-10D34D08C83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75840" y="1517640"/>
                  <a:ext cx="4176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1B914A6-041D-452C-A59D-17CCFB1FCFDA}"/>
                    </a:ext>
                  </a:extLst>
                </p14:cNvPr>
                <p14:cNvContentPartPr/>
                <p14:nvPr/>
              </p14:nvContentPartPr>
              <p14:xfrm>
                <a:off x="3671120" y="1438080"/>
                <a:ext cx="211680" cy="408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1B914A6-041D-452C-A59D-17CCFB1FCFD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662480" y="1429080"/>
                  <a:ext cx="22932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DBA4A6A-6BEE-4B62-94A5-D57073C28739}"/>
                    </a:ext>
                  </a:extLst>
                </p14:cNvPr>
                <p14:cNvContentPartPr/>
                <p14:nvPr/>
              </p14:nvContentPartPr>
              <p14:xfrm>
                <a:off x="4030040" y="1416120"/>
                <a:ext cx="214560" cy="510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DBA4A6A-6BEE-4B62-94A5-D57073C2873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021400" y="1407480"/>
                  <a:ext cx="23220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88D473C-2C7D-4C9D-AF86-FA8CA5961AEF}"/>
                    </a:ext>
                  </a:extLst>
                </p14:cNvPr>
                <p14:cNvContentPartPr/>
                <p14:nvPr/>
              </p14:nvContentPartPr>
              <p14:xfrm>
                <a:off x="2083520" y="1452480"/>
                <a:ext cx="188280" cy="586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88D473C-2C7D-4C9D-AF86-FA8CA5961AE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074520" y="1443840"/>
                  <a:ext cx="205920" cy="60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FC64E7E-939E-41AB-A197-B7F33FF0B86E}"/>
                  </a:ext>
                </a:extLst>
              </p14:cNvPr>
              <p14:cNvContentPartPr/>
              <p14:nvPr/>
            </p14:nvContentPartPr>
            <p14:xfrm>
              <a:off x="4484000" y="1424760"/>
              <a:ext cx="296280" cy="288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FC64E7E-939E-41AB-A197-B7F33FF0B86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475000" y="1415760"/>
                <a:ext cx="313920" cy="30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54DE3D27-72A8-418E-99F1-47D6D47F5D6B}"/>
              </a:ext>
            </a:extLst>
          </p:cNvPr>
          <p:cNvGrpSpPr/>
          <p:nvPr/>
        </p:nvGrpSpPr>
        <p:grpSpPr>
          <a:xfrm>
            <a:off x="5157200" y="1498920"/>
            <a:ext cx="334440" cy="305640"/>
            <a:chOff x="5157200" y="1498920"/>
            <a:chExt cx="334440" cy="30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41D51E0-4789-4F81-9747-97644CEC844E}"/>
                    </a:ext>
                  </a:extLst>
                </p14:cNvPr>
                <p14:cNvContentPartPr/>
                <p14:nvPr/>
              </p14:nvContentPartPr>
              <p14:xfrm>
                <a:off x="5157200" y="1567680"/>
                <a:ext cx="334440" cy="74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41D51E0-4789-4F81-9747-97644CEC844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48560" y="1559040"/>
                  <a:ext cx="3520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435F5EC-62A8-4367-84FA-90F4A667EB58}"/>
                    </a:ext>
                  </a:extLst>
                </p14:cNvPr>
                <p14:cNvContentPartPr/>
                <p14:nvPr/>
              </p14:nvContentPartPr>
              <p14:xfrm>
                <a:off x="5320280" y="1498920"/>
                <a:ext cx="21240" cy="305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435F5EC-62A8-4367-84FA-90F4A667EB5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311280" y="1489920"/>
                  <a:ext cx="3888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1DA254-1255-41F2-A46D-E00FDCD59566}"/>
              </a:ext>
            </a:extLst>
          </p:cNvPr>
          <p:cNvGrpSpPr/>
          <p:nvPr/>
        </p:nvGrpSpPr>
        <p:grpSpPr>
          <a:xfrm>
            <a:off x="5746520" y="1150440"/>
            <a:ext cx="550080" cy="929520"/>
            <a:chOff x="5746520" y="1150440"/>
            <a:chExt cx="550080" cy="92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9EB1602-E3C6-4723-8738-FF2A0B67034C}"/>
                    </a:ext>
                  </a:extLst>
                </p14:cNvPr>
                <p14:cNvContentPartPr/>
                <p14:nvPr/>
              </p14:nvContentPartPr>
              <p14:xfrm>
                <a:off x="5791160" y="1485600"/>
                <a:ext cx="23400" cy="239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9EB1602-E3C6-4723-8738-FF2A0B67034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782160" y="1476600"/>
                  <a:ext cx="41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DA4A770-7EA3-4F38-830F-2FF58B84803F}"/>
                    </a:ext>
                  </a:extLst>
                </p14:cNvPr>
                <p14:cNvContentPartPr/>
                <p14:nvPr/>
              </p14:nvContentPartPr>
              <p14:xfrm>
                <a:off x="5746520" y="1392000"/>
                <a:ext cx="239040" cy="427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DA4A770-7EA3-4F38-830F-2FF58B84803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737880" y="1383000"/>
                  <a:ext cx="25668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23EBC5A-44BF-4368-97DA-3073B8FA78D7}"/>
                    </a:ext>
                  </a:extLst>
                </p14:cNvPr>
                <p14:cNvContentPartPr/>
                <p14:nvPr/>
              </p14:nvContentPartPr>
              <p14:xfrm>
                <a:off x="5988800" y="1150440"/>
                <a:ext cx="307800" cy="929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23EBC5A-44BF-4368-97DA-3073B8FA78D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980160" y="1141800"/>
                  <a:ext cx="325440" cy="9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CF3B251-ED4F-4CA0-8235-CD869037DDC8}"/>
              </a:ext>
            </a:extLst>
          </p:cNvPr>
          <p:cNvGrpSpPr/>
          <p:nvPr/>
        </p:nvGrpSpPr>
        <p:grpSpPr>
          <a:xfrm>
            <a:off x="6688640" y="1139280"/>
            <a:ext cx="682920" cy="654840"/>
            <a:chOff x="6688640" y="1139280"/>
            <a:chExt cx="682920" cy="65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502EE11-6F99-4E1B-98AA-D75888356A9A}"/>
                    </a:ext>
                  </a:extLst>
                </p14:cNvPr>
                <p14:cNvContentPartPr/>
                <p14:nvPr/>
              </p14:nvContentPartPr>
              <p14:xfrm>
                <a:off x="6688640" y="1456440"/>
                <a:ext cx="430920" cy="337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502EE11-6F99-4E1B-98AA-D75888356A9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680000" y="1447800"/>
                  <a:ext cx="4485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826763F-ECBB-45F8-B56F-85818C157AEB}"/>
                    </a:ext>
                  </a:extLst>
                </p14:cNvPr>
                <p14:cNvContentPartPr/>
                <p14:nvPr/>
              </p14:nvContentPartPr>
              <p14:xfrm>
                <a:off x="7112000" y="1139280"/>
                <a:ext cx="259560" cy="2660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826763F-ECBB-45F8-B56F-85818C157AE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103000" y="1130640"/>
                  <a:ext cx="277200" cy="28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3DB540D-2D68-4629-8C38-3B6C989FFFF3}"/>
              </a:ext>
            </a:extLst>
          </p:cNvPr>
          <p:cNvGrpSpPr/>
          <p:nvPr/>
        </p:nvGrpSpPr>
        <p:grpSpPr>
          <a:xfrm>
            <a:off x="7501520" y="1218840"/>
            <a:ext cx="1387440" cy="896040"/>
            <a:chOff x="7501520" y="1218840"/>
            <a:chExt cx="1387440" cy="89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E6A1119-5283-4C32-8FB9-FDFA2A790E1A}"/>
                    </a:ext>
                  </a:extLst>
                </p14:cNvPr>
                <p14:cNvContentPartPr/>
                <p14:nvPr/>
              </p14:nvContentPartPr>
              <p14:xfrm>
                <a:off x="7501520" y="1759920"/>
                <a:ext cx="424440" cy="51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E6A1119-5283-4C32-8FB9-FDFA2A790E1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92520" y="1751280"/>
                  <a:ext cx="4420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9A8ACC6-C9E7-4DB6-A6ED-E0F11E6C8862}"/>
                    </a:ext>
                  </a:extLst>
                </p14:cNvPr>
                <p14:cNvContentPartPr/>
                <p14:nvPr/>
              </p14:nvContentPartPr>
              <p14:xfrm>
                <a:off x="7568120" y="1615200"/>
                <a:ext cx="136800" cy="433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9A8ACC6-C9E7-4DB6-A6ED-E0F11E6C886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59480" y="1606200"/>
                  <a:ext cx="15444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FC3D0B8-5A51-428B-97BB-AB0DE3C36775}"/>
                    </a:ext>
                  </a:extLst>
                </p14:cNvPr>
                <p14:cNvContentPartPr/>
                <p14:nvPr/>
              </p14:nvContentPartPr>
              <p14:xfrm>
                <a:off x="8003000" y="1218840"/>
                <a:ext cx="321480" cy="896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FC3D0B8-5A51-428B-97BB-AB0DE3C3677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994000" y="1210200"/>
                  <a:ext cx="339120" cy="9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36E1C01-5111-4CA5-9443-12337F9FD6B2}"/>
                    </a:ext>
                  </a:extLst>
                </p14:cNvPr>
                <p14:cNvContentPartPr/>
                <p14:nvPr/>
              </p14:nvContentPartPr>
              <p14:xfrm>
                <a:off x="8336360" y="1425840"/>
                <a:ext cx="244080" cy="395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36E1C01-5111-4CA5-9443-12337F9FD6B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327360" y="1416840"/>
                  <a:ext cx="26172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CA4705B-631A-4FD4-A669-62038689A662}"/>
                    </a:ext>
                  </a:extLst>
                </p14:cNvPr>
                <p14:cNvContentPartPr/>
                <p14:nvPr/>
              </p14:nvContentPartPr>
              <p14:xfrm>
                <a:off x="8680160" y="1439880"/>
                <a:ext cx="203400" cy="373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CA4705B-631A-4FD4-A669-62038689A66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671160" y="1431240"/>
                  <a:ext cx="22104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2A0D334-8B2E-4E84-A680-443A9EF78EF3}"/>
                    </a:ext>
                  </a:extLst>
                </p14:cNvPr>
                <p14:cNvContentPartPr/>
                <p14:nvPr/>
              </p14:nvContentPartPr>
              <p14:xfrm>
                <a:off x="8756480" y="1661640"/>
                <a:ext cx="132480" cy="658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2A0D334-8B2E-4E84-A680-443A9EF78EF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747840" y="1652640"/>
                  <a:ext cx="15012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F01F416-9725-44D0-9453-73863D5E0B66}"/>
              </a:ext>
            </a:extLst>
          </p:cNvPr>
          <p:cNvGrpSpPr/>
          <p:nvPr/>
        </p:nvGrpSpPr>
        <p:grpSpPr>
          <a:xfrm>
            <a:off x="9191360" y="1183920"/>
            <a:ext cx="662760" cy="641520"/>
            <a:chOff x="9191360" y="1183920"/>
            <a:chExt cx="662760" cy="64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2BA087F-1AEF-4FE4-9C9E-F6BA8D85BF86}"/>
                    </a:ext>
                  </a:extLst>
                </p14:cNvPr>
                <p14:cNvContentPartPr/>
                <p14:nvPr/>
              </p14:nvContentPartPr>
              <p14:xfrm>
                <a:off x="9191360" y="1479120"/>
                <a:ext cx="420480" cy="3463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2BA087F-1AEF-4FE4-9C9E-F6BA8D85BF8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82720" y="1470480"/>
                  <a:ext cx="4381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A49FB18-304C-42B0-9D58-D5EEAB1F6A6C}"/>
                    </a:ext>
                  </a:extLst>
                </p14:cNvPr>
                <p14:cNvContentPartPr/>
                <p14:nvPr/>
              </p14:nvContentPartPr>
              <p14:xfrm>
                <a:off x="9576920" y="1183920"/>
                <a:ext cx="277200" cy="195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A49FB18-304C-42B0-9D58-D5EEAB1F6A6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568280" y="1174920"/>
                  <a:ext cx="29484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269A1D1-2830-441A-89D7-C2EA2CEA7CF7}"/>
              </a:ext>
            </a:extLst>
          </p:cNvPr>
          <p:cNvGrpSpPr/>
          <p:nvPr/>
        </p:nvGrpSpPr>
        <p:grpSpPr>
          <a:xfrm>
            <a:off x="10126280" y="1632480"/>
            <a:ext cx="420840" cy="418680"/>
            <a:chOff x="10126280" y="1632480"/>
            <a:chExt cx="420840" cy="41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1DB35A2-91CF-41E1-836A-A2BA621614D8}"/>
                    </a:ext>
                  </a:extLst>
                </p14:cNvPr>
                <p14:cNvContentPartPr/>
                <p14:nvPr/>
              </p14:nvContentPartPr>
              <p14:xfrm>
                <a:off x="10126280" y="1705560"/>
                <a:ext cx="420840" cy="72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1DB35A2-91CF-41E1-836A-A2BA621614D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117640" y="1696920"/>
                  <a:ext cx="4384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3510978-9E55-4AF1-BF4A-3AAD627E3AFD}"/>
                    </a:ext>
                  </a:extLst>
                </p14:cNvPr>
                <p14:cNvContentPartPr/>
                <p14:nvPr/>
              </p14:nvContentPartPr>
              <p14:xfrm>
                <a:off x="10380080" y="1632480"/>
                <a:ext cx="85320" cy="4186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3510978-9E55-4AF1-BF4A-3AAD627E3AF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371080" y="1623480"/>
                  <a:ext cx="102960" cy="43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90FA739-6085-4A91-B600-02EACB1DA594}"/>
                  </a:ext>
                </a:extLst>
              </p14:cNvPr>
              <p14:cNvContentPartPr/>
              <p14:nvPr/>
            </p14:nvContentPartPr>
            <p14:xfrm>
              <a:off x="1801280" y="2477040"/>
              <a:ext cx="191160" cy="3488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90FA739-6085-4A91-B600-02EACB1DA59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792640" y="2468400"/>
                <a:ext cx="208800" cy="36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DD7014C-3646-494C-893F-1FFB3FE7CFF9}"/>
              </a:ext>
            </a:extLst>
          </p:cNvPr>
          <p:cNvGrpSpPr/>
          <p:nvPr/>
        </p:nvGrpSpPr>
        <p:grpSpPr>
          <a:xfrm>
            <a:off x="2234360" y="2400720"/>
            <a:ext cx="2113920" cy="598680"/>
            <a:chOff x="2234360" y="2400720"/>
            <a:chExt cx="2113920" cy="59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BE4C827-9931-49A4-9AB1-38E48A70F205}"/>
                    </a:ext>
                  </a:extLst>
                </p14:cNvPr>
                <p14:cNvContentPartPr/>
                <p14:nvPr/>
              </p14:nvContentPartPr>
              <p14:xfrm>
                <a:off x="2234360" y="2438160"/>
                <a:ext cx="140400" cy="5137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BE4C827-9931-49A4-9AB1-38E48A70F20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225360" y="2429520"/>
                  <a:ext cx="15804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49C0250-FA44-4340-BDEB-193DC0C807A0}"/>
                    </a:ext>
                  </a:extLst>
                </p14:cNvPr>
                <p14:cNvContentPartPr/>
                <p14:nvPr/>
              </p14:nvContentPartPr>
              <p14:xfrm>
                <a:off x="2574200" y="2490360"/>
                <a:ext cx="167760" cy="350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49C0250-FA44-4340-BDEB-193DC0C807A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65200" y="2481360"/>
                  <a:ext cx="18540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A4E7F09-4212-4903-90A8-6C817FA84BE8}"/>
                    </a:ext>
                  </a:extLst>
                </p14:cNvPr>
                <p14:cNvContentPartPr/>
                <p14:nvPr/>
              </p14:nvContentPartPr>
              <p14:xfrm>
                <a:off x="2845640" y="2432400"/>
                <a:ext cx="304200" cy="4831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A4E7F09-4212-4903-90A8-6C817FA84BE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837000" y="2423400"/>
                  <a:ext cx="32184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2F08405-7F54-418D-A1B9-E244DA54CFA2}"/>
                    </a:ext>
                  </a:extLst>
                </p14:cNvPr>
                <p14:cNvContentPartPr/>
                <p14:nvPr/>
              </p14:nvContentPartPr>
              <p14:xfrm>
                <a:off x="2933840" y="2692320"/>
                <a:ext cx="230400" cy="680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2F08405-7F54-418D-A1B9-E244DA54CFA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925200" y="2683320"/>
                  <a:ext cx="2480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44D2F19-95ED-4BC5-A133-656EB7996F4C}"/>
                    </a:ext>
                  </a:extLst>
                </p14:cNvPr>
                <p14:cNvContentPartPr/>
                <p14:nvPr/>
              </p14:nvContentPartPr>
              <p14:xfrm>
                <a:off x="3369440" y="2660640"/>
                <a:ext cx="323640" cy="64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44D2F19-95ED-4BC5-A133-656EB7996F4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360440" y="2652000"/>
                  <a:ext cx="3412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CE82FD4-84D6-4BDF-8CEA-C1D2CD23827F}"/>
                    </a:ext>
                  </a:extLst>
                </p14:cNvPr>
                <p14:cNvContentPartPr/>
                <p14:nvPr/>
              </p14:nvContentPartPr>
              <p14:xfrm>
                <a:off x="3566000" y="2565960"/>
                <a:ext cx="42480" cy="2908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CE82FD4-84D6-4BDF-8CEA-C1D2CD23827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557000" y="2557320"/>
                  <a:ext cx="601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2BE664B-C1C3-42A4-8973-78D80DDD9CE8}"/>
                    </a:ext>
                  </a:extLst>
                </p14:cNvPr>
                <p14:cNvContentPartPr/>
                <p14:nvPr/>
              </p14:nvContentPartPr>
              <p14:xfrm>
                <a:off x="3877040" y="2442480"/>
                <a:ext cx="259920" cy="399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2BE664B-C1C3-42A4-8973-78D80DDD9CE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868040" y="2433480"/>
                  <a:ext cx="27756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D94BDBA-438D-4645-80EB-768F9EC7E1B4}"/>
                    </a:ext>
                  </a:extLst>
                </p14:cNvPr>
                <p14:cNvContentPartPr/>
                <p14:nvPr/>
              </p14:nvContentPartPr>
              <p14:xfrm>
                <a:off x="4208960" y="2400720"/>
                <a:ext cx="139320" cy="598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D94BDBA-438D-4645-80EB-768F9EC7E1B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199960" y="2392080"/>
                  <a:ext cx="156960" cy="61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5D37DDE-2FB5-4593-8D44-9C75988B7C55}"/>
              </a:ext>
            </a:extLst>
          </p:cNvPr>
          <p:cNvGrpSpPr/>
          <p:nvPr/>
        </p:nvGrpSpPr>
        <p:grpSpPr>
          <a:xfrm>
            <a:off x="4629800" y="2340240"/>
            <a:ext cx="607680" cy="523800"/>
            <a:chOff x="4629800" y="2340240"/>
            <a:chExt cx="607680" cy="52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5890930-B288-4D9E-9029-AE14A36F975F}"/>
                    </a:ext>
                  </a:extLst>
                </p14:cNvPr>
                <p14:cNvContentPartPr/>
                <p14:nvPr/>
              </p14:nvContentPartPr>
              <p14:xfrm>
                <a:off x="4629800" y="2585040"/>
                <a:ext cx="401040" cy="2790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5890930-B288-4D9E-9029-AE14A36F975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21160" y="2576400"/>
                  <a:ext cx="4186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87FA834-D336-4564-9D05-BCA8AAD2B5E2}"/>
                    </a:ext>
                  </a:extLst>
                </p14:cNvPr>
                <p14:cNvContentPartPr/>
                <p14:nvPr/>
              </p14:nvContentPartPr>
              <p14:xfrm>
                <a:off x="5079800" y="2340240"/>
                <a:ext cx="157680" cy="163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87FA834-D336-4564-9D05-BCA8AAD2B5E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070800" y="2331240"/>
                  <a:ext cx="175320" cy="1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80702E3-556F-4BC3-83DC-8C8AD317474A}"/>
              </a:ext>
            </a:extLst>
          </p:cNvPr>
          <p:cNvGrpSpPr/>
          <p:nvPr/>
        </p:nvGrpSpPr>
        <p:grpSpPr>
          <a:xfrm>
            <a:off x="5526200" y="2667480"/>
            <a:ext cx="358920" cy="318240"/>
            <a:chOff x="5526200" y="2667480"/>
            <a:chExt cx="358920" cy="31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765E1A8-8DE1-47A3-8DE6-B42B34A9C5DE}"/>
                    </a:ext>
                  </a:extLst>
                </p14:cNvPr>
                <p14:cNvContentPartPr/>
                <p14:nvPr/>
              </p14:nvContentPartPr>
              <p14:xfrm>
                <a:off x="5526200" y="2738400"/>
                <a:ext cx="358920" cy="889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765E1A8-8DE1-47A3-8DE6-B42B34A9C5D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517560" y="2729400"/>
                  <a:ext cx="3765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7C28701-0C05-4F40-ABB1-6735EEB41615}"/>
                    </a:ext>
                  </a:extLst>
                </p14:cNvPr>
                <p14:cNvContentPartPr/>
                <p14:nvPr/>
              </p14:nvContentPartPr>
              <p14:xfrm>
                <a:off x="5716640" y="2667480"/>
                <a:ext cx="55080" cy="3182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7C28701-0C05-4F40-ABB1-6735EEB4161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708000" y="2658840"/>
                  <a:ext cx="7272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523E7D-EDC5-4BC2-AC4F-40AB1216F143}"/>
              </a:ext>
            </a:extLst>
          </p:cNvPr>
          <p:cNvGrpSpPr/>
          <p:nvPr/>
        </p:nvGrpSpPr>
        <p:grpSpPr>
          <a:xfrm>
            <a:off x="6206240" y="2435640"/>
            <a:ext cx="1495800" cy="488520"/>
            <a:chOff x="6206240" y="2435640"/>
            <a:chExt cx="1495800" cy="48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41AA50A-7122-4EA7-A626-A958F55D7E68}"/>
                    </a:ext>
                  </a:extLst>
                </p14:cNvPr>
                <p14:cNvContentPartPr/>
                <p14:nvPr/>
              </p14:nvContentPartPr>
              <p14:xfrm>
                <a:off x="6206240" y="2556600"/>
                <a:ext cx="276840" cy="367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41AA50A-7122-4EA7-A626-A958F55D7E6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197600" y="2547960"/>
                  <a:ext cx="29448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D58FD1E-020F-4236-9154-AD43A4088AF2}"/>
                    </a:ext>
                  </a:extLst>
                </p14:cNvPr>
                <p14:cNvContentPartPr/>
                <p14:nvPr/>
              </p14:nvContentPartPr>
              <p14:xfrm>
                <a:off x="6708440" y="2505480"/>
                <a:ext cx="307080" cy="3848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D58FD1E-020F-4236-9154-AD43A4088AF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699440" y="2496840"/>
                  <a:ext cx="32472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10597F0-31BD-47DA-8BF5-393D563E78D9}"/>
                    </a:ext>
                  </a:extLst>
                </p14:cNvPr>
                <p14:cNvContentPartPr/>
                <p14:nvPr/>
              </p14:nvContentPartPr>
              <p14:xfrm>
                <a:off x="7067000" y="2573880"/>
                <a:ext cx="160920" cy="2289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10597F0-31BD-47DA-8BF5-393D563E78D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058360" y="2565240"/>
                  <a:ext cx="1785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CD16E68-4793-4D44-817E-38110A04E7D6}"/>
                    </a:ext>
                  </a:extLst>
                </p14:cNvPr>
                <p14:cNvContentPartPr/>
                <p14:nvPr/>
              </p14:nvContentPartPr>
              <p14:xfrm>
                <a:off x="7406120" y="2435640"/>
                <a:ext cx="295920" cy="4021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CD16E68-4793-4D44-817E-38110A04E7D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397120" y="2426640"/>
                  <a:ext cx="313560" cy="41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4EB2FDC-8820-4971-9C27-F26A4C0581F5}"/>
              </a:ext>
            </a:extLst>
          </p:cNvPr>
          <p:cNvGrpSpPr/>
          <p:nvPr/>
        </p:nvGrpSpPr>
        <p:grpSpPr>
          <a:xfrm>
            <a:off x="7954400" y="2580000"/>
            <a:ext cx="196920" cy="275040"/>
            <a:chOff x="7954400" y="2580000"/>
            <a:chExt cx="196920" cy="27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30A6277-01B7-40C7-8B13-F449C919A09B}"/>
                    </a:ext>
                  </a:extLst>
                </p14:cNvPr>
                <p14:cNvContentPartPr/>
                <p14:nvPr/>
              </p14:nvContentPartPr>
              <p14:xfrm>
                <a:off x="7954400" y="2675040"/>
                <a:ext cx="196920" cy="331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30A6277-01B7-40C7-8B13-F449C919A09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45760" y="2666040"/>
                  <a:ext cx="2145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B7E027F-660B-405D-B0F0-734A06064BBD}"/>
                    </a:ext>
                  </a:extLst>
                </p14:cNvPr>
                <p14:cNvContentPartPr/>
                <p14:nvPr/>
              </p14:nvContentPartPr>
              <p14:xfrm>
                <a:off x="8006600" y="2580000"/>
                <a:ext cx="37080" cy="2750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B7E027F-660B-405D-B0F0-734A06064BB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7600" y="2571000"/>
                  <a:ext cx="54720" cy="29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58FEDAD-BF9E-42F8-AC01-1500500100EC}"/>
              </a:ext>
            </a:extLst>
          </p:cNvPr>
          <p:cNvGrpSpPr/>
          <p:nvPr/>
        </p:nvGrpSpPr>
        <p:grpSpPr>
          <a:xfrm>
            <a:off x="8417720" y="2374080"/>
            <a:ext cx="933480" cy="556920"/>
            <a:chOff x="8417720" y="2374080"/>
            <a:chExt cx="933480" cy="55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857800F-4A7D-4479-9916-9273058B5A03}"/>
                    </a:ext>
                  </a:extLst>
                </p14:cNvPr>
                <p14:cNvContentPartPr/>
                <p14:nvPr/>
              </p14:nvContentPartPr>
              <p14:xfrm>
                <a:off x="8417720" y="2549760"/>
                <a:ext cx="121680" cy="2444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857800F-4A7D-4479-9916-9273058B5A0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408720" y="2540760"/>
                  <a:ext cx="1393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2D6B78-3C1D-4EC0-A53C-56C34D0447D8}"/>
                    </a:ext>
                  </a:extLst>
                </p14:cNvPr>
                <p14:cNvContentPartPr/>
                <p14:nvPr/>
              </p14:nvContentPartPr>
              <p14:xfrm>
                <a:off x="8618960" y="2374080"/>
                <a:ext cx="214920" cy="5569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2D6B78-3C1D-4EC0-A53C-56C34D0447D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610320" y="2365440"/>
                  <a:ext cx="23256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EFBBC63-E0B6-4728-8F6F-216ED90E1EAB}"/>
                    </a:ext>
                  </a:extLst>
                </p14:cNvPr>
                <p14:cNvContentPartPr/>
                <p14:nvPr/>
              </p14:nvContentPartPr>
              <p14:xfrm>
                <a:off x="9008840" y="2475600"/>
                <a:ext cx="342360" cy="3099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EFBBC63-E0B6-4728-8F6F-216ED90E1EA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999840" y="2466960"/>
                  <a:ext cx="360000" cy="32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267DDE8-37E0-4B66-8DD2-440D28AB7194}"/>
              </a:ext>
            </a:extLst>
          </p:cNvPr>
          <p:cNvGrpSpPr/>
          <p:nvPr/>
        </p:nvGrpSpPr>
        <p:grpSpPr>
          <a:xfrm>
            <a:off x="9618320" y="2488200"/>
            <a:ext cx="200520" cy="350640"/>
            <a:chOff x="9618320" y="2488200"/>
            <a:chExt cx="200520" cy="35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66A8CA3-3869-4FC4-B81C-88160B08C255}"/>
                    </a:ext>
                  </a:extLst>
                </p14:cNvPr>
                <p14:cNvContentPartPr/>
                <p14:nvPr/>
              </p14:nvContentPartPr>
              <p14:xfrm>
                <a:off x="9618320" y="2592960"/>
                <a:ext cx="200520" cy="309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66A8CA3-3869-4FC4-B81C-88160B08C25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609680" y="2584320"/>
                  <a:ext cx="218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5FC5E0E-E50E-4F24-AE39-9712213C89E2}"/>
                    </a:ext>
                  </a:extLst>
                </p14:cNvPr>
                <p14:cNvContentPartPr/>
                <p14:nvPr/>
              </p14:nvContentPartPr>
              <p14:xfrm>
                <a:off x="9752600" y="2488200"/>
                <a:ext cx="34920" cy="3506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5FC5E0E-E50E-4F24-AE39-9712213C89E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743960" y="2479200"/>
                  <a:ext cx="52560" cy="36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5B36E84-E8C9-41E2-983D-A66F2811355D}"/>
              </a:ext>
            </a:extLst>
          </p:cNvPr>
          <p:cNvGrpSpPr/>
          <p:nvPr/>
        </p:nvGrpSpPr>
        <p:grpSpPr>
          <a:xfrm>
            <a:off x="10106120" y="2109840"/>
            <a:ext cx="1903320" cy="918720"/>
            <a:chOff x="10106120" y="2109840"/>
            <a:chExt cx="1903320" cy="91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1BBAEAD-EFC1-47D7-81E3-7AED2C7EC159}"/>
                    </a:ext>
                  </a:extLst>
                </p14:cNvPr>
                <p14:cNvContentPartPr/>
                <p14:nvPr/>
              </p14:nvContentPartPr>
              <p14:xfrm>
                <a:off x="10214480" y="2443920"/>
                <a:ext cx="318960" cy="3729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1BBAEAD-EFC1-47D7-81E3-7AED2C7EC15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205840" y="2434920"/>
                  <a:ext cx="33660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B6DCF81-AF80-4103-9CDC-7E8F2C2B4E1B}"/>
                    </a:ext>
                  </a:extLst>
                </p14:cNvPr>
                <p14:cNvContentPartPr/>
                <p14:nvPr/>
              </p14:nvContentPartPr>
              <p14:xfrm>
                <a:off x="10634240" y="2483160"/>
                <a:ext cx="308160" cy="2746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B6DCF81-AF80-4103-9CDC-7E8F2C2B4E1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625240" y="2474520"/>
                  <a:ext cx="3258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54E8165-890D-4836-8C99-30F3C1883F58}"/>
                    </a:ext>
                  </a:extLst>
                </p14:cNvPr>
                <p14:cNvContentPartPr/>
                <p14:nvPr/>
              </p14:nvContentPartPr>
              <p14:xfrm>
                <a:off x="11108000" y="2569920"/>
                <a:ext cx="241920" cy="543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54E8165-890D-4836-8C99-30F3C1883F5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099000" y="2560920"/>
                  <a:ext cx="2595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5AAD9C8-52BC-43C0-BCEE-08C2CE9E5523}"/>
                    </a:ext>
                  </a:extLst>
                </p14:cNvPr>
                <p14:cNvContentPartPr/>
                <p14:nvPr/>
              </p14:nvContentPartPr>
              <p14:xfrm>
                <a:off x="11226080" y="2486400"/>
                <a:ext cx="262440" cy="3085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5AAD9C8-52BC-43C0-BCEE-08C2CE9E552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217440" y="2477400"/>
                  <a:ext cx="2800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77224AD-34A2-46A3-8050-97FE94EE4B3D}"/>
                    </a:ext>
                  </a:extLst>
                </p14:cNvPr>
                <p14:cNvContentPartPr/>
                <p14:nvPr/>
              </p14:nvContentPartPr>
              <p14:xfrm>
                <a:off x="11480600" y="2414400"/>
                <a:ext cx="204840" cy="3430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77224AD-34A2-46A3-8050-97FE94EE4B3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471600" y="2405400"/>
                  <a:ext cx="22248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C3830ED-67DC-476D-AFAA-EFC8672C4103}"/>
                    </a:ext>
                  </a:extLst>
                </p14:cNvPr>
                <p14:cNvContentPartPr/>
                <p14:nvPr/>
              </p14:nvContentPartPr>
              <p14:xfrm>
                <a:off x="11708120" y="2379480"/>
                <a:ext cx="231120" cy="5414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C3830ED-67DC-476D-AFAA-EFC8672C410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699480" y="2370480"/>
                  <a:ext cx="24876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8F10D2D-0A42-412F-97B7-9BACC1DEEFB8}"/>
                    </a:ext>
                  </a:extLst>
                </p14:cNvPr>
                <p14:cNvContentPartPr/>
                <p14:nvPr/>
              </p14:nvContentPartPr>
              <p14:xfrm>
                <a:off x="10106120" y="2387040"/>
                <a:ext cx="191520" cy="5443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8F10D2D-0A42-412F-97B7-9BACC1DEEFB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097120" y="2378040"/>
                  <a:ext cx="20916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8B375A3-8428-465F-BDFC-1A1EA6D0936E}"/>
                    </a:ext>
                  </a:extLst>
                </p14:cNvPr>
                <p14:cNvContentPartPr/>
                <p14:nvPr/>
              </p14:nvContentPartPr>
              <p14:xfrm>
                <a:off x="11756360" y="2109840"/>
                <a:ext cx="253080" cy="9187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8B375A3-8428-465F-BDFC-1A1EA6D0936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747360" y="2101200"/>
                  <a:ext cx="270720" cy="9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D280F3D-C1BC-4D96-BD9A-87B2D5740B35}"/>
              </a:ext>
            </a:extLst>
          </p:cNvPr>
          <p:cNvGrpSpPr/>
          <p:nvPr/>
        </p:nvGrpSpPr>
        <p:grpSpPr>
          <a:xfrm>
            <a:off x="1642160" y="3185160"/>
            <a:ext cx="851400" cy="489600"/>
            <a:chOff x="1642160" y="3185160"/>
            <a:chExt cx="851400" cy="48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DCE65CB-49F9-4831-9C23-28389532E45F}"/>
                    </a:ext>
                  </a:extLst>
                </p14:cNvPr>
                <p14:cNvContentPartPr/>
                <p14:nvPr/>
              </p14:nvContentPartPr>
              <p14:xfrm>
                <a:off x="1667000" y="3415920"/>
                <a:ext cx="106920" cy="1872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DCE65CB-49F9-4831-9C23-28389532E45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658360" y="3407280"/>
                  <a:ext cx="1245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E8BEF46-1968-4D37-A9B9-EF0D145E9D36}"/>
                    </a:ext>
                  </a:extLst>
                </p14:cNvPr>
                <p14:cNvContentPartPr/>
                <p14:nvPr/>
              </p14:nvContentPartPr>
              <p14:xfrm>
                <a:off x="1642160" y="3407280"/>
                <a:ext cx="79200" cy="2466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E8BEF46-1968-4D37-A9B9-EF0D145E9D3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633520" y="3398280"/>
                  <a:ext cx="968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D65A852-BB35-435D-A322-BE1E505EBFD0}"/>
                    </a:ext>
                  </a:extLst>
                </p14:cNvPr>
                <p14:cNvContentPartPr/>
                <p14:nvPr/>
              </p14:nvContentPartPr>
              <p14:xfrm>
                <a:off x="1947080" y="3424200"/>
                <a:ext cx="313920" cy="2505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D65A852-BB35-435D-A322-BE1E505EBFD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938080" y="3415560"/>
                  <a:ext cx="3315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E0AC217-1959-4F32-A882-783390B5AA0F}"/>
                    </a:ext>
                  </a:extLst>
                </p14:cNvPr>
                <p14:cNvContentPartPr/>
                <p14:nvPr/>
              </p14:nvContentPartPr>
              <p14:xfrm>
                <a:off x="2296640" y="3185160"/>
                <a:ext cx="196920" cy="2131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E0AC217-1959-4F32-A882-783390B5AA0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288000" y="3176520"/>
                  <a:ext cx="214560" cy="23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1CBA0DB-2081-4E39-A4A4-C3F912D1278E}"/>
              </a:ext>
            </a:extLst>
          </p:cNvPr>
          <p:cNvGrpSpPr/>
          <p:nvPr/>
        </p:nvGrpSpPr>
        <p:grpSpPr>
          <a:xfrm>
            <a:off x="165080" y="4180560"/>
            <a:ext cx="2793240" cy="912600"/>
            <a:chOff x="165080" y="4180560"/>
            <a:chExt cx="2793240" cy="91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185B2DD-E9F4-4E5D-BC5C-6915E7E0519A}"/>
                    </a:ext>
                  </a:extLst>
                </p14:cNvPr>
                <p14:cNvContentPartPr/>
                <p14:nvPr/>
              </p14:nvContentPartPr>
              <p14:xfrm>
                <a:off x="264800" y="4538040"/>
                <a:ext cx="171000" cy="342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185B2DD-E9F4-4E5D-BC5C-6915E7E0519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55800" y="4529040"/>
                  <a:ext cx="1886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ACE4FAE-9603-4571-BC3D-AD70DE681646}"/>
                    </a:ext>
                  </a:extLst>
                </p14:cNvPr>
                <p14:cNvContentPartPr/>
                <p14:nvPr/>
              </p14:nvContentPartPr>
              <p14:xfrm>
                <a:off x="165080" y="4723800"/>
                <a:ext cx="292680" cy="327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ACE4FAE-9603-4571-BC3D-AD70DE68164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56440" y="4715160"/>
                  <a:ext cx="3103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8FB13C3-DA6E-4A0F-B453-CBCF223881EE}"/>
                    </a:ext>
                  </a:extLst>
                </p14:cNvPr>
                <p14:cNvContentPartPr/>
                <p14:nvPr/>
              </p14:nvContentPartPr>
              <p14:xfrm>
                <a:off x="664400" y="4180560"/>
                <a:ext cx="335160" cy="9126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8FB13C3-DA6E-4A0F-B453-CBCF223881E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55400" y="4171920"/>
                  <a:ext cx="352800" cy="9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A53702E-C5AE-473C-9B07-60DB5FF6F736}"/>
                    </a:ext>
                  </a:extLst>
                </p14:cNvPr>
                <p14:cNvContentPartPr/>
                <p14:nvPr/>
              </p14:nvContentPartPr>
              <p14:xfrm>
                <a:off x="905960" y="4432920"/>
                <a:ext cx="285840" cy="3960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A53702E-C5AE-473C-9B07-60DB5FF6F73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96960" y="4423920"/>
                  <a:ext cx="3034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0883931-B80C-424F-A449-C9999530ED84}"/>
                    </a:ext>
                  </a:extLst>
                </p14:cNvPr>
                <p14:cNvContentPartPr/>
                <p14:nvPr/>
              </p14:nvContentPartPr>
              <p14:xfrm>
                <a:off x="940160" y="4604640"/>
                <a:ext cx="339120" cy="1195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0883931-B80C-424F-A449-C9999530ED8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31520" y="4595640"/>
                  <a:ext cx="3567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E81D95F-1F37-4C31-9C39-E56A5A31BAA9}"/>
                    </a:ext>
                  </a:extLst>
                </p14:cNvPr>
                <p14:cNvContentPartPr/>
                <p14:nvPr/>
              </p14:nvContentPartPr>
              <p14:xfrm>
                <a:off x="1371080" y="4476120"/>
                <a:ext cx="392400" cy="3232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E81D95F-1F37-4C31-9C39-E56A5A31BAA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362080" y="4467120"/>
                  <a:ext cx="4100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62AE7FE-0478-4F42-A54D-AE393062F319}"/>
                    </a:ext>
                  </a:extLst>
                </p14:cNvPr>
                <p14:cNvContentPartPr/>
                <p14:nvPr/>
              </p14:nvContentPartPr>
              <p14:xfrm>
                <a:off x="1828280" y="4308000"/>
                <a:ext cx="150480" cy="1530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62AE7FE-0478-4F42-A54D-AE393062F31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819640" y="4299000"/>
                  <a:ext cx="1681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104BACC-957F-4E75-8F2A-DAAC004E5B45}"/>
                    </a:ext>
                  </a:extLst>
                </p14:cNvPr>
                <p14:cNvContentPartPr/>
                <p14:nvPr/>
              </p14:nvContentPartPr>
              <p14:xfrm>
                <a:off x="2129600" y="4655760"/>
                <a:ext cx="408960" cy="525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104BACC-957F-4E75-8F2A-DAAC004E5B4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120600" y="4647120"/>
                  <a:ext cx="4266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AF07CCA-27A9-4D7D-A240-D71E859879F7}"/>
                    </a:ext>
                  </a:extLst>
                </p14:cNvPr>
                <p14:cNvContentPartPr/>
                <p14:nvPr/>
              </p14:nvContentPartPr>
              <p14:xfrm>
                <a:off x="2293040" y="4542000"/>
                <a:ext cx="60840" cy="3481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AF07CCA-27A9-4D7D-A240-D71E859879F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284040" y="4533000"/>
                  <a:ext cx="784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BDECD52-68EF-43E4-838C-EAECB1492D54}"/>
                    </a:ext>
                  </a:extLst>
                </p14:cNvPr>
                <p14:cNvContentPartPr/>
                <p14:nvPr/>
              </p14:nvContentPartPr>
              <p14:xfrm>
                <a:off x="2763560" y="4298280"/>
                <a:ext cx="194760" cy="6094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BDECD52-68EF-43E4-838C-EAECB1492D5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754920" y="4289280"/>
                  <a:ext cx="212400" cy="62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434AA10D-5B01-445B-B13E-36FE34146F57}"/>
              </a:ext>
            </a:extLst>
          </p:cNvPr>
          <p:cNvGrpSpPr/>
          <p:nvPr/>
        </p:nvGrpSpPr>
        <p:grpSpPr>
          <a:xfrm>
            <a:off x="3045800" y="4167960"/>
            <a:ext cx="2975760" cy="734760"/>
            <a:chOff x="3045800" y="4167960"/>
            <a:chExt cx="2975760" cy="73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728F5FD-7FC0-48F7-BC3B-945532738D58}"/>
                    </a:ext>
                  </a:extLst>
                </p14:cNvPr>
                <p14:cNvContentPartPr/>
                <p14:nvPr/>
              </p14:nvContentPartPr>
              <p14:xfrm>
                <a:off x="3045800" y="4418520"/>
                <a:ext cx="289440" cy="3574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728F5FD-7FC0-48F7-BC3B-945532738D5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036800" y="4409880"/>
                  <a:ext cx="30708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E48C7EF-7A0A-4BA0-8829-F29F77B5C40A}"/>
                    </a:ext>
                  </a:extLst>
                </p14:cNvPr>
                <p14:cNvContentPartPr/>
                <p14:nvPr/>
              </p14:nvContentPartPr>
              <p14:xfrm>
                <a:off x="3392840" y="4458480"/>
                <a:ext cx="247320" cy="3283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E48C7EF-7A0A-4BA0-8829-F29F77B5C40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383840" y="4449840"/>
                  <a:ext cx="2649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973853A-F86A-41EE-A72D-61DDCB95F423}"/>
                    </a:ext>
                  </a:extLst>
                </p14:cNvPr>
                <p14:cNvContentPartPr/>
                <p14:nvPr/>
              </p14:nvContentPartPr>
              <p14:xfrm>
                <a:off x="3448280" y="4638480"/>
                <a:ext cx="279000" cy="352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973853A-F86A-41EE-A72D-61DDCB95F42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439280" y="4629480"/>
                  <a:ext cx="2966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6798079-4704-46C9-8E38-902356D568CB}"/>
                    </a:ext>
                  </a:extLst>
                </p14:cNvPr>
                <p14:cNvContentPartPr/>
                <p14:nvPr/>
              </p14:nvContentPartPr>
              <p14:xfrm>
                <a:off x="3827000" y="4616520"/>
                <a:ext cx="300960" cy="381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6798079-4704-46C9-8E38-902356D568C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818360" y="4607880"/>
                  <a:ext cx="3186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B1D7BC0-A5F0-4EF7-9EEC-5CB22C81ACD5}"/>
                    </a:ext>
                  </a:extLst>
                </p14:cNvPr>
                <p14:cNvContentPartPr/>
                <p14:nvPr/>
              </p14:nvContentPartPr>
              <p14:xfrm>
                <a:off x="3958040" y="4554240"/>
                <a:ext cx="55080" cy="2653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B1D7BC0-A5F0-4EF7-9EEC-5CB22C81ACD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949040" y="4545240"/>
                  <a:ext cx="727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D46A1DB-3D0B-4879-B705-9F94CB9B3213}"/>
                    </a:ext>
                  </a:extLst>
                </p14:cNvPr>
                <p14:cNvContentPartPr/>
                <p14:nvPr/>
              </p14:nvContentPartPr>
              <p14:xfrm>
                <a:off x="4217240" y="4425000"/>
                <a:ext cx="284400" cy="3830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D46A1DB-3D0B-4879-B705-9F94CB9B321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208240" y="4416360"/>
                  <a:ext cx="30204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412CD6D-E2BC-4BB3-BC8A-A34E7AB743BA}"/>
                    </a:ext>
                  </a:extLst>
                </p14:cNvPr>
                <p14:cNvContentPartPr/>
                <p14:nvPr/>
              </p14:nvContentPartPr>
              <p14:xfrm>
                <a:off x="4567880" y="4382520"/>
                <a:ext cx="155520" cy="5202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412CD6D-E2BC-4BB3-BC8A-A34E7AB743B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558880" y="4373880"/>
                  <a:ext cx="17316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62CBCC4-A546-4A87-846C-623D0FD1BCB1}"/>
                    </a:ext>
                  </a:extLst>
                </p14:cNvPr>
                <p14:cNvContentPartPr/>
                <p14:nvPr/>
              </p14:nvContentPartPr>
              <p14:xfrm>
                <a:off x="4940840" y="4482600"/>
                <a:ext cx="482760" cy="2955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62CBCC4-A546-4A87-846C-623D0FD1BCB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932200" y="4473600"/>
                  <a:ext cx="5004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C03DFC0-72BD-4AD8-BB16-54B340B3C2DE}"/>
                    </a:ext>
                  </a:extLst>
                </p14:cNvPr>
                <p14:cNvContentPartPr/>
                <p14:nvPr/>
              </p14:nvContentPartPr>
              <p14:xfrm>
                <a:off x="5335760" y="4167960"/>
                <a:ext cx="173520" cy="2199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C03DFC0-72BD-4AD8-BB16-54B340B3C2D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327120" y="4158960"/>
                  <a:ext cx="1911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4C042E4-24C7-40E6-B8A0-171A187CE0C9}"/>
                    </a:ext>
                  </a:extLst>
                </p14:cNvPr>
                <p14:cNvContentPartPr/>
                <p14:nvPr/>
              </p14:nvContentPartPr>
              <p14:xfrm>
                <a:off x="5723120" y="4600680"/>
                <a:ext cx="298440" cy="219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4C042E4-24C7-40E6-B8A0-171A187CE0C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714120" y="4591680"/>
                  <a:ext cx="3160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74933D7-759F-46D5-B7FC-E326F42F1FE6}"/>
                    </a:ext>
                  </a:extLst>
                </p14:cNvPr>
                <p14:cNvContentPartPr/>
                <p14:nvPr/>
              </p14:nvContentPartPr>
              <p14:xfrm>
                <a:off x="5891960" y="4503480"/>
                <a:ext cx="51480" cy="2581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74933D7-759F-46D5-B7FC-E326F42F1FE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883320" y="4494840"/>
                  <a:ext cx="69120" cy="27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66999A1A-75F3-4BE2-8D3C-41A5B711C0DF}"/>
                  </a:ext>
                </a:extLst>
              </p14:cNvPr>
              <p14:cNvContentPartPr/>
              <p14:nvPr/>
            </p14:nvContentPartPr>
            <p14:xfrm>
              <a:off x="6347720" y="4387200"/>
              <a:ext cx="155160" cy="42480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66999A1A-75F3-4BE2-8D3C-41A5B711C0DF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6338720" y="4378200"/>
                <a:ext cx="17280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8B3BF94C-BF2C-4D7E-8775-607F25214D65}"/>
                  </a:ext>
                </a:extLst>
              </p14:cNvPr>
              <p14:cNvContentPartPr/>
              <p14:nvPr/>
            </p14:nvContentPartPr>
            <p14:xfrm>
              <a:off x="6570200" y="4503480"/>
              <a:ext cx="32760" cy="19404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8B3BF94C-BF2C-4D7E-8775-607F25214D65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6561560" y="4494840"/>
                <a:ext cx="504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112E23DB-88EA-4483-BD27-DF78AA95F7C1}"/>
                  </a:ext>
                </a:extLst>
              </p14:cNvPr>
              <p14:cNvContentPartPr/>
              <p14:nvPr/>
            </p14:nvContentPartPr>
            <p14:xfrm>
              <a:off x="6722120" y="4517520"/>
              <a:ext cx="184680" cy="24300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112E23DB-88EA-4483-BD27-DF78AA95F7C1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6713480" y="4508520"/>
                <a:ext cx="20232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6B029B06-9C5C-4AF3-ACE0-16A65D3474D6}"/>
                  </a:ext>
                </a:extLst>
              </p14:cNvPr>
              <p14:cNvContentPartPr/>
              <p14:nvPr/>
            </p14:nvContentPartPr>
            <p14:xfrm>
              <a:off x="6984920" y="4455600"/>
              <a:ext cx="337680" cy="31320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6B029B06-9C5C-4AF3-ACE0-16A65D3474D6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6976280" y="4446600"/>
                <a:ext cx="35532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9105E89B-C272-4C67-BA08-E9F99A2B7C3F}"/>
                  </a:ext>
                </a:extLst>
              </p14:cNvPr>
              <p14:cNvContentPartPr/>
              <p14:nvPr/>
            </p14:nvContentPartPr>
            <p14:xfrm>
              <a:off x="7121000" y="4623720"/>
              <a:ext cx="221040" cy="1548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9105E89B-C272-4C67-BA08-E9F99A2B7C3F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7112360" y="4615080"/>
                <a:ext cx="23868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BD8CA08A-F4C4-4B81-BD1C-88D4C89AF1EB}"/>
                  </a:ext>
                </a:extLst>
              </p14:cNvPr>
              <p14:cNvContentPartPr/>
              <p14:nvPr/>
            </p14:nvContentPartPr>
            <p14:xfrm>
              <a:off x="7568840" y="4622280"/>
              <a:ext cx="233280" cy="280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BD8CA08A-F4C4-4B81-BD1C-88D4C89AF1EB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7559840" y="4613280"/>
                <a:ext cx="2509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DEB5983E-88DB-4F43-A760-269612A56370}"/>
                  </a:ext>
                </a:extLst>
              </p14:cNvPr>
              <p14:cNvContentPartPr/>
              <p14:nvPr/>
            </p14:nvContentPartPr>
            <p14:xfrm>
              <a:off x="7720040" y="4530120"/>
              <a:ext cx="35280" cy="2206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DEB5983E-88DB-4F43-A760-269612A56370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7711400" y="4521120"/>
                <a:ext cx="5292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24B31470-87F0-4C65-812F-B2B7B86066E2}"/>
                  </a:ext>
                </a:extLst>
              </p14:cNvPr>
              <p14:cNvContentPartPr/>
              <p14:nvPr/>
            </p14:nvContentPartPr>
            <p14:xfrm>
              <a:off x="8021720" y="4449840"/>
              <a:ext cx="163080" cy="2934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24B31470-87F0-4C65-812F-B2B7B86066E2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8013080" y="4441200"/>
                <a:ext cx="180720" cy="31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9B38E4F3-C88D-4660-86F6-712B5CD65F29}"/>
              </a:ext>
            </a:extLst>
          </p:cNvPr>
          <p:cNvGrpSpPr/>
          <p:nvPr/>
        </p:nvGrpSpPr>
        <p:grpSpPr>
          <a:xfrm>
            <a:off x="8432840" y="4457760"/>
            <a:ext cx="778320" cy="378360"/>
            <a:chOff x="8432840" y="4457760"/>
            <a:chExt cx="778320" cy="37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EAD4BC9-FBEE-4B73-80E4-65D40941BABF}"/>
                    </a:ext>
                  </a:extLst>
                </p14:cNvPr>
                <p14:cNvContentPartPr/>
                <p14:nvPr/>
              </p14:nvContentPartPr>
              <p14:xfrm>
                <a:off x="8432840" y="4457760"/>
                <a:ext cx="336960" cy="3204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EAD4BC9-FBEE-4B73-80E4-65D40941BAB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424200" y="4448760"/>
                  <a:ext cx="3546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7D8046E-9CF1-4364-8ABA-7884122B19C6}"/>
                    </a:ext>
                  </a:extLst>
                </p14:cNvPr>
                <p14:cNvContentPartPr/>
                <p14:nvPr/>
              </p14:nvContentPartPr>
              <p14:xfrm>
                <a:off x="8940800" y="4672680"/>
                <a:ext cx="270360" cy="385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7D8046E-9CF1-4364-8ABA-7884122B19C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931800" y="4664040"/>
                  <a:ext cx="288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139CEE1-E94E-4664-9774-515C6C194391}"/>
                    </a:ext>
                  </a:extLst>
                </p14:cNvPr>
                <p14:cNvContentPartPr/>
                <p14:nvPr/>
              </p14:nvContentPartPr>
              <p14:xfrm>
                <a:off x="9060680" y="4575840"/>
                <a:ext cx="50040" cy="2602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139CEE1-E94E-4664-9774-515C6C19439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051680" y="4567200"/>
                  <a:ext cx="67680" cy="27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F30350A-8A00-4660-A41F-FAD3D551A89A}"/>
              </a:ext>
            </a:extLst>
          </p:cNvPr>
          <p:cNvGrpSpPr/>
          <p:nvPr/>
        </p:nvGrpSpPr>
        <p:grpSpPr>
          <a:xfrm>
            <a:off x="9475760" y="4134120"/>
            <a:ext cx="1463400" cy="771840"/>
            <a:chOff x="9475760" y="4134120"/>
            <a:chExt cx="1463400" cy="77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6A16BB9-2DCB-4291-8A2C-6B39FA4D1736}"/>
                    </a:ext>
                  </a:extLst>
                </p14:cNvPr>
                <p14:cNvContentPartPr/>
                <p14:nvPr/>
              </p14:nvContentPartPr>
              <p14:xfrm>
                <a:off x="9475760" y="4508160"/>
                <a:ext cx="142920" cy="2822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6A16BB9-2DCB-4291-8A2C-6B39FA4D173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467120" y="4499520"/>
                  <a:ext cx="1605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0B61060-2171-4114-A4A4-3F38D553BCFE}"/>
                    </a:ext>
                  </a:extLst>
                </p14:cNvPr>
                <p14:cNvContentPartPr/>
                <p14:nvPr/>
              </p14:nvContentPartPr>
              <p14:xfrm>
                <a:off x="9719480" y="4353000"/>
                <a:ext cx="154080" cy="5529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0B61060-2171-4114-A4A4-3F38D553BCF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710480" y="4344360"/>
                  <a:ext cx="17172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91EC38C-7C50-4025-80DE-98868E7245A7}"/>
                    </a:ext>
                  </a:extLst>
                </p14:cNvPr>
                <p14:cNvContentPartPr/>
                <p14:nvPr/>
              </p14:nvContentPartPr>
              <p14:xfrm>
                <a:off x="10119080" y="4461360"/>
                <a:ext cx="484920" cy="2797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91EC38C-7C50-4025-80DE-98868E7245A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110440" y="4452720"/>
                  <a:ext cx="5025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A966D3B-40B9-41ED-91B0-63027C752224}"/>
                    </a:ext>
                  </a:extLst>
                </p14:cNvPr>
                <p14:cNvContentPartPr/>
                <p14:nvPr/>
              </p14:nvContentPartPr>
              <p14:xfrm>
                <a:off x="10634240" y="4134120"/>
                <a:ext cx="304920" cy="2030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A966D3B-40B9-41ED-91B0-63027C75222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625600" y="4125480"/>
                  <a:ext cx="32256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8F6DEA81-C016-465D-8338-35156FEB3E3D}"/>
              </a:ext>
            </a:extLst>
          </p:cNvPr>
          <p:cNvGrpSpPr/>
          <p:nvPr/>
        </p:nvGrpSpPr>
        <p:grpSpPr>
          <a:xfrm>
            <a:off x="659720" y="5547480"/>
            <a:ext cx="253800" cy="445680"/>
            <a:chOff x="659720" y="5547480"/>
            <a:chExt cx="253800" cy="44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96AF3FE-E77E-490D-9FD0-CEA5D0E3C74A}"/>
                    </a:ext>
                  </a:extLst>
                </p14:cNvPr>
                <p14:cNvContentPartPr/>
                <p14:nvPr/>
              </p14:nvContentPartPr>
              <p14:xfrm>
                <a:off x="659720" y="5671680"/>
                <a:ext cx="253800" cy="475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96AF3FE-E77E-490D-9FD0-CEA5D0E3C74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51080" y="5663040"/>
                  <a:ext cx="2714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4D03D61-2B8B-45FA-ABDA-722140EC52A6}"/>
                    </a:ext>
                  </a:extLst>
                </p14:cNvPr>
                <p14:cNvContentPartPr/>
                <p14:nvPr/>
              </p14:nvContentPartPr>
              <p14:xfrm>
                <a:off x="785360" y="5547480"/>
                <a:ext cx="61200" cy="4456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4D03D61-2B8B-45FA-ABDA-722140EC52A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76360" y="5538840"/>
                  <a:ext cx="78840" cy="46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12594E19-A68E-4050-914E-124E6BA3A51F}"/>
                  </a:ext>
                </a:extLst>
              </p14:cNvPr>
              <p14:cNvContentPartPr/>
              <p14:nvPr/>
            </p14:nvContentPartPr>
            <p14:xfrm>
              <a:off x="1434800" y="5367120"/>
              <a:ext cx="293400" cy="64764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12594E19-A68E-4050-914E-124E6BA3A51F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425800" y="5358120"/>
                <a:ext cx="311040" cy="66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1" name="Group 180">
            <a:extLst>
              <a:ext uri="{FF2B5EF4-FFF2-40B4-BE49-F238E27FC236}">
                <a16:creationId xmlns:a16="http://schemas.microsoft.com/office/drawing/2014/main" id="{C3565773-AFF7-4728-8F53-C8DDDDE19F67}"/>
              </a:ext>
            </a:extLst>
          </p:cNvPr>
          <p:cNvGrpSpPr/>
          <p:nvPr/>
        </p:nvGrpSpPr>
        <p:grpSpPr>
          <a:xfrm>
            <a:off x="1694000" y="5515440"/>
            <a:ext cx="587520" cy="364680"/>
            <a:chOff x="1694000" y="5515440"/>
            <a:chExt cx="587520" cy="36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D975A4A-FDE8-4A36-88B7-0184977BFA19}"/>
                    </a:ext>
                  </a:extLst>
                </p14:cNvPr>
                <p14:cNvContentPartPr/>
                <p14:nvPr/>
              </p14:nvContentPartPr>
              <p14:xfrm>
                <a:off x="1694000" y="5515440"/>
                <a:ext cx="185400" cy="3646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D975A4A-FDE8-4A36-88B7-0184977BFA1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685360" y="5506800"/>
                  <a:ext cx="2030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0F848E6-4F00-44F4-939F-B82FC198AAF8}"/>
                    </a:ext>
                  </a:extLst>
                </p14:cNvPr>
                <p14:cNvContentPartPr/>
                <p14:nvPr/>
              </p14:nvContentPartPr>
              <p14:xfrm>
                <a:off x="1992440" y="5538480"/>
                <a:ext cx="289080" cy="3387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0F848E6-4F00-44F4-939F-B82FC198AAF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983800" y="5529840"/>
                  <a:ext cx="306720" cy="35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7D69BB04-92DA-4507-8072-DB4528E188E4}"/>
              </a:ext>
            </a:extLst>
          </p:cNvPr>
          <p:cNvGrpSpPr/>
          <p:nvPr/>
        </p:nvGrpSpPr>
        <p:grpSpPr>
          <a:xfrm>
            <a:off x="2654480" y="5455320"/>
            <a:ext cx="2905920" cy="555480"/>
            <a:chOff x="2654480" y="5455320"/>
            <a:chExt cx="2905920" cy="55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ED77548-1BFA-47DE-93C8-EE78DC3A1E94}"/>
                    </a:ext>
                  </a:extLst>
                </p14:cNvPr>
                <p14:cNvContentPartPr/>
                <p14:nvPr/>
              </p14:nvContentPartPr>
              <p14:xfrm>
                <a:off x="2654480" y="5773200"/>
                <a:ext cx="262080" cy="334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ED77548-1BFA-47DE-93C8-EE78DC3A1E9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645480" y="5764200"/>
                  <a:ext cx="2797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B5D3087-A300-4436-A3DE-317C0FD6D0BA}"/>
                    </a:ext>
                  </a:extLst>
                </p14:cNvPr>
                <p14:cNvContentPartPr/>
                <p14:nvPr/>
              </p14:nvContentPartPr>
              <p14:xfrm>
                <a:off x="2772200" y="5664480"/>
                <a:ext cx="38880" cy="2412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B5D3087-A300-4436-A3DE-317C0FD6D0B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763560" y="5655480"/>
                  <a:ext cx="565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4841571-2D7A-4151-87BA-EE2A7D5C17DF}"/>
                    </a:ext>
                  </a:extLst>
                </p14:cNvPr>
                <p14:cNvContentPartPr/>
                <p14:nvPr/>
              </p14:nvContentPartPr>
              <p14:xfrm>
                <a:off x="3119240" y="5523360"/>
                <a:ext cx="193680" cy="3567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4841571-2D7A-4151-87BA-EE2A7D5C17D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110600" y="5514360"/>
                  <a:ext cx="2113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799D2E6-3164-4398-8549-54653E9158EF}"/>
                    </a:ext>
                  </a:extLst>
                </p14:cNvPr>
                <p14:cNvContentPartPr/>
                <p14:nvPr/>
              </p14:nvContentPartPr>
              <p14:xfrm>
                <a:off x="3542240" y="5614080"/>
                <a:ext cx="277200" cy="2995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799D2E6-3164-4398-8549-54653E9158E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533600" y="5605080"/>
                  <a:ext cx="2948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3124658-8F0E-47E8-A889-5B25AB504135}"/>
                    </a:ext>
                  </a:extLst>
                </p14:cNvPr>
                <p14:cNvContentPartPr/>
                <p14:nvPr/>
              </p14:nvContentPartPr>
              <p14:xfrm>
                <a:off x="3945440" y="5762760"/>
                <a:ext cx="320760" cy="622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3124658-8F0E-47E8-A889-5B25AB50413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936440" y="5753760"/>
                  <a:ext cx="3384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C01E4DD-A0C6-4FB0-913A-D99A430DBC9F}"/>
                    </a:ext>
                  </a:extLst>
                </p14:cNvPr>
                <p14:cNvContentPartPr/>
                <p14:nvPr/>
              </p14:nvContentPartPr>
              <p14:xfrm>
                <a:off x="4064960" y="5688960"/>
                <a:ext cx="100800" cy="3218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C01E4DD-A0C6-4FB0-913A-D99A430DBC9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055960" y="5680320"/>
                  <a:ext cx="1184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FE4997D-DEB9-4F2D-8A4E-98002DBC8D97}"/>
                    </a:ext>
                  </a:extLst>
                </p14:cNvPr>
                <p14:cNvContentPartPr/>
                <p14:nvPr/>
              </p14:nvContentPartPr>
              <p14:xfrm>
                <a:off x="4327760" y="5617680"/>
                <a:ext cx="109440" cy="3016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FE4997D-DEB9-4F2D-8A4E-98002DBC8D9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318760" y="5608680"/>
                  <a:ext cx="1270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851CC26-935A-4218-A994-9359C20116D7}"/>
                    </a:ext>
                  </a:extLst>
                </p14:cNvPr>
                <p14:cNvContentPartPr/>
                <p14:nvPr/>
              </p14:nvContentPartPr>
              <p14:xfrm>
                <a:off x="4385360" y="5571600"/>
                <a:ext cx="298440" cy="3416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851CC26-935A-4218-A994-9359C20116D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376720" y="5562960"/>
                  <a:ext cx="3160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4B7FE18-5712-45CD-BEE2-1E9C355402A9}"/>
                    </a:ext>
                  </a:extLst>
                </p14:cNvPr>
                <p14:cNvContentPartPr/>
                <p14:nvPr/>
              </p14:nvContentPartPr>
              <p14:xfrm>
                <a:off x="4714400" y="5455320"/>
                <a:ext cx="206640" cy="5511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4B7FE18-5712-45CD-BEE2-1E9C355402A9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705400" y="5446680"/>
                  <a:ext cx="22428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92064A8-9F3F-43AB-A24C-3B11A9461046}"/>
                    </a:ext>
                  </a:extLst>
                </p14:cNvPr>
                <p14:cNvContentPartPr/>
                <p14:nvPr/>
              </p14:nvContentPartPr>
              <p14:xfrm>
                <a:off x="5079800" y="5636040"/>
                <a:ext cx="480600" cy="2649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92064A8-9F3F-43AB-A24C-3B11A946104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071160" y="5627040"/>
                  <a:ext cx="498240" cy="28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31C447F8-3201-42A8-8625-45189281C727}"/>
              </a:ext>
            </a:extLst>
          </p:cNvPr>
          <p:cNvGrpSpPr/>
          <p:nvPr/>
        </p:nvGrpSpPr>
        <p:grpSpPr>
          <a:xfrm>
            <a:off x="5859200" y="5604360"/>
            <a:ext cx="367560" cy="350640"/>
            <a:chOff x="5859200" y="5604360"/>
            <a:chExt cx="367560" cy="35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FF9131D-A2B3-4325-9E14-D7B76EECE4AB}"/>
                    </a:ext>
                  </a:extLst>
                </p14:cNvPr>
                <p14:cNvContentPartPr/>
                <p14:nvPr/>
              </p14:nvContentPartPr>
              <p14:xfrm>
                <a:off x="5859200" y="5753400"/>
                <a:ext cx="367560" cy="547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FF9131D-A2B3-4325-9E14-D7B76EECE4A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850200" y="5744760"/>
                  <a:ext cx="3852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146302C-A8E3-439D-8A1C-31958F5C7E35}"/>
                    </a:ext>
                  </a:extLst>
                </p14:cNvPr>
                <p14:cNvContentPartPr/>
                <p14:nvPr/>
              </p14:nvContentPartPr>
              <p14:xfrm>
                <a:off x="6010040" y="5604360"/>
                <a:ext cx="69480" cy="3506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146302C-A8E3-439D-8A1C-31958F5C7E35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001400" y="5595720"/>
                  <a:ext cx="87120" cy="36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7FFE39EF-478D-42D4-A663-05EF5F7A37A0}"/>
              </a:ext>
            </a:extLst>
          </p:cNvPr>
          <p:cNvGrpSpPr/>
          <p:nvPr/>
        </p:nvGrpSpPr>
        <p:grpSpPr>
          <a:xfrm>
            <a:off x="6482360" y="5338320"/>
            <a:ext cx="2768400" cy="975600"/>
            <a:chOff x="6482360" y="5338320"/>
            <a:chExt cx="2768400" cy="97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F52FEDA-20EE-42CD-8E85-F1A23FA2B1C5}"/>
                    </a:ext>
                  </a:extLst>
                </p14:cNvPr>
                <p14:cNvContentPartPr/>
                <p14:nvPr/>
              </p14:nvContentPartPr>
              <p14:xfrm>
                <a:off x="6652280" y="5601840"/>
                <a:ext cx="239040" cy="3542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F52FEDA-20EE-42CD-8E85-F1A23FA2B1C5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643640" y="5592840"/>
                  <a:ext cx="25668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594E859-6986-45AA-B823-030193EA308F}"/>
                    </a:ext>
                  </a:extLst>
                </p14:cNvPr>
                <p14:cNvContentPartPr/>
                <p14:nvPr/>
              </p14:nvContentPartPr>
              <p14:xfrm>
                <a:off x="7020920" y="5697960"/>
                <a:ext cx="166680" cy="2390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594E859-6986-45AA-B823-030193EA308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012280" y="5689320"/>
                  <a:ext cx="1843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98318A1-C22E-4048-B549-CF5A0E65DB48}"/>
                    </a:ext>
                  </a:extLst>
                </p14:cNvPr>
                <p14:cNvContentPartPr/>
                <p14:nvPr/>
              </p14:nvContentPartPr>
              <p14:xfrm>
                <a:off x="7281560" y="5824680"/>
                <a:ext cx="279720" cy="349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98318A1-C22E-4048-B549-CF5A0E65DB4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272560" y="5815680"/>
                  <a:ext cx="2973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79EF737-992A-410F-8A2F-84C70B85BBF6}"/>
                    </a:ext>
                  </a:extLst>
                </p14:cNvPr>
                <p14:cNvContentPartPr/>
                <p14:nvPr/>
              </p14:nvContentPartPr>
              <p14:xfrm>
                <a:off x="7436720" y="5695800"/>
                <a:ext cx="48240" cy="3564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79EF737-992A-410F-8A2F-84C70B85BBF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428080" y="5687160"/>
                  <a:ext cx="6588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1C98820-31AF-460F-9A15-0AE1079713D6}"/>
                    </a:ext>
                  </a:extLst>
                </p14:cNvPr>
                <p14:cNvContentPartPr/>
                <p14:nvPr/>
              </p14:nvContentPartPr>
              <p14:xfrm>
                <a:off x="7653440" y="5760960"/>
                <a:ext cx="475200" cy="2811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1C98820-31AF-460F-9A15-0AE1079713D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644800" y="5752320"/>
                  <a:ext cx="4928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EF0F7102-8D37-41AE-A7F7-C40BFB4971CB}"/>
                    </a:ext>
                  </a:extLst>
                </p14:cNvPr>
                <p14:cNvContentPartPr/>
                <p14:nvPr/>
              </p14:nvContentPartPr>
              <p14:xfrm>
                <a:off x="8111000" y="5636760"/>
                <a:ext cx="339480" cy="4186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EF0F7102-8D37-41AE-A7F7-C40BFB4971C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102360" y="5627760"/>
                  <a:ext cx="35712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0F97CFA-B5F2-4CED-9ABC-67A4C0871C82}"/>
                    </a:ext>
                  </a:extLst>
                </p14:cNvPr>
                <p14:cNvContentPartPr/>
                <p14:nvPr/>
              </p14:nvContentPartPr>
              <p14:xfrm>
                <a:off x="8423480" y="5613720"/>
                <a:ext cx="302760" cy="5446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0F97CFA-B5F2-4CED-9ABC-67A4C0871C8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414840" y="5605080"/>
                  <a:ext cx="32040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22850D1-5728-4199-B4A9-BBF99F05D38C}"/>
                    </a:ext>
                  </a:extLst>
                </p14:cNvPr>
                <p14:cNvContentPartPr/>
                <p14:nvPr/>
              </p14:nvContentPartPr>
              <p14:xfrm>
                <a:off x="6482360" y="5486280"/>
                <a:ext cx="189720" cy="6361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22850D1-5728-4199-B4A9-BBF99F05D38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473720" y="5477280"/>
                  <a:ext cx="207360" cy="65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02E85BF7-AE7B-415F-BCB7-5210086301BA}"/>
                    </a:ext>
                  </a:extLst>
                </p14:cNvPr>
                <p14:cNvContentPartPr/>
                <p14:nvPr/>
              </p14:nvContentPartPr>
              <p14:xfrm>
                <a:off x="8818040" y="5338320"/>
                <a:ext cx="432720" cy="9756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2E85BF7-AE7B-415F-BCB7-5210086301B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809040" y="5329680"/>
                  <a:ext cx="450360" cy="99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0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6DF0F6F5-3DE4-4C2C-9D60-8E040D2F12A1}"/>
                  </a:ext>
                </a:extLst>
              </p14:cNvPr>
              <p14:cNvContentPartPr/>
              <p14:nvPr/>
            </p14:nvContentPartPr>
            <p14:xfrm>
              <a:off x="9514640" y="5773560"/>
              <a:ext cx="469800" cy="33084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6DF0F6F5-3DE4-4C2C-9D60-8E040D2F12A1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9506000" y="5764560"/>
                <a:ext cx="4874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2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00D1913B-A2D0-41BC-B098-A49B423F5918}"/>
                  </a:ext>
                </a:extLst>
              </p14:cNvPr>
              <p14:cNvContentPartPr/>
              <p14:nvPr/>
            </p14:nvContentPartPr>
            <p14:xfrm>
              <a:off x="9976160" y="5363520"/>
              <a:ext cx="401400" cy="24012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00D1913B-A2D0-41BC-B098-A49B423F5918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9967160" y="5354880"/>
                <a:ext cx="419040" cy="25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7920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354</TotalTime>
  <Words>12</Words>
  <Application>Microsoft Office PowerPoint</Application>
  <PresentationFormat>Widescreen</PresentationFormat>
  <Paragraphs>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Trebuchet MS</vt:lpstr>
      <vt:lpstr>Wingdings 3</vt:lpstr>
      <vt:lpstr>Facet</vt:lpstr>
      <vt:lpstr> Method of Undetermined Coefficients(Superposition Approach)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of Undetermined Coefficients(Superposition Approach)</dc:title>
  <dc:creator>Admin</dc:creator>
  <cp:lastModifiedBy>Muhammad Akhlaq Farooq</cp:lastModifiedBy>
  <cp:revision>57</cp:revision>
  <dcterms:created xsi:type="dcterms:W3CDTF">2020-04-25T06:39:47Z</dcterms:created>
  <dcterms:modified xsi:type="dcterms:W3CDTF">2021-05-22T05:16:25Z</dcterms:modified>
</cp:coreProperties>
</file>