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4T04:49:31.72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4639 1017 0,'0'-25'15,"-25"25"48,25 25-16,0 0-47,-25 0 15,25 24-15,-49 1 16,24 0-16,-25 49 31,1 0-15,49-49-1,0-26 1,0 1 0,49-25-1,50 0 1,26-25-1,-26 1 1,0-1 0,-74 0-1</inkml:trace>
  <inkml:trace contextRef="#ctx0" brushRef="#br0" timeOffset="366.73">4540 992 0,'24'0'15,"-24"-25"-15,25 25 16,0-24-16,25 24 16,-25 0-16,49-25 15,0 0 1,-24 0-1,-25 25 1,24 0 15</inkml:trace>
  <inkml:trace contextRef="#ctx0" brushRef="#br0" timeOffset="601.25">4540 1240 0,'0'0'31,"24"0"-15,26-24-1,0 24-15,49-25 16,0 0 15,-49 0-31</inkml:trace>
  <inkml:trace contextRef="#ctx0" brushRef="#br0" timeOffset="900.86">5507 992 0,'0'-25'16,"0"50"31,-25 0-32,1 0-15,-51 74 16,-24 0 15,49 1-15,1-51 0,49-24-16</inkml:trace>
  <inkml:trace contextRef="#ctx0" brushRef="#br0" timeOffset="1150.7">5185 1017 0,'0'0'0,"0"-25"31,0 50 0,24 0-31,-24 25 16,0-26-1,50 76 1,-25 24 0,0-25-16</inkml:trace>
  <inkml:trace contextRef="#ctx0" brushRef="#br0" timeOffset="1566.89">4316 1786 0,'50'0'15,"0"0"-15,-1 25 16,26-25-16,24 0 15,124-25 1,50 0 0,0 1-1,0-1 1,-100 0 0,-73 25-1,-76 0 1</inkml:trace>
  <inkml:trace contextRef="#ctx0" brushRef="#br0" timeOffset="1986.52">6251 1315 0,'0'-50'16,"0"75"62,0 0-78,25-25 62,0 0-31,-25-25-31,0 0 16,-25 25 15</inkml:trace>
  <inkml:trace contextRef="#ctx0" brushRef="#br0" timeOffset="2361.96">6326 1588 0,'0'24'15,"-25"1"1,25 0-1,0 0 1,0 0 31,25-25-31,-25-25-1,25 25-15,-1 0 31,-24-25-15,-24 25 15</inkml:trace>
  <inkml:trace contextRef="#ctx0" brushRef="#br0" timeOffset="3600.7">7839 819 0,'0'0'0,"-74"-25"32,49 50-32,0-1 15,0 1 1,0 50 0,25-1-1,0-49-15,50 25 16,-25-1-1,24 26 1,-24-26 0,-25 1-1,0 24 1,-49-24 0,-26-1-1,26-49 1,-26 0 15,50-24-15,1 24-16,24-25 0</inkml:trace>
  <inkml:trace contextRef="#ctx0" brushRef="#br0" timeOffset="4018.64">8137 1216 0,'0'0'0,"24"0"32,-24 24-1,0 1-31,-24 0 15,-1 0-15,25 24 32,0 26-17,0-50 1,49-25 15,-24 0-15,-25-25-16,25 0 15,-25-25 1,0 1 0,-25 49-1,25-25-15,-25 25 16,1 0 0</inkml:trace>
  <inkml:trace contextRef="#ctx0" brushRef="#br0" timeOffset="4334.58">8583 918 0,'0'0'16,"0"-25"-1,0 50 48,0 0-63,0 24 16,0 1-16,0 49 15,0 25 1,0-49-1,0-51 1</inkml:trace>
  <inkml:trace contextRef="#ctx0" brushRef="#br0" timeOffset="4684.22">8782 1116 0,'24'-49'32,"1"24"-17,0 25-15,0 25 16,-25 0 0,50 49-1,-26 0 1,1-49-1,0-25 1,0 0 15,-25-49-31,49-26 16,1-24 0,0 0-1,-26 74 1,1 25-16</inkml:trace>
  <inkml:trace contextRef="#ctx0" brushRef="#br0" timeOffset="5050.83">9402 1166 0,'0'0'0,"49"0"31,-24-25-15,0 25-16,0-25 16,0-24-1,-1-26 1,-24 50 0,0 1-16,-24 24 15,-26 24 1,-49 76-1,49-26 1,25-24 0,25-25-16,0 49 15,75-49 1,24 0 15,0-50-15,-74 0-16</inkml:trace>
  <inkml:trace contextRef="#ctx0" brushRef="#br0" timeOffset="6933.97">8186 3051 0,'-25'0'16,"50"0"15,-25-24-15,25 24-16,0 0 15,25-25 1,-1 0-1,26 0 1,-51 25 0,1 25-1,0 25 1,-50 24 0,-24 25-1,-26-24 1,26-1-1,-1-24 17,25-50-17,50-25 17,25 0-32,-26-25 15,51-24 1,-1-25-1,1 24 1,-26 26 0,-24-1-1,0 50 1,-50 25 15,0 0-31,-24 24 16,24 26-1,0-1 17,25 1-17,25-26 1,24 1 0,26-25-1,-26-50 1,-24 25-16</inkml:trace>
  <inkml:trace contextRef="#ctx0" brushRef="#br0" timeOffset="7401.14">8906 2555 0,'0'-25'16,"25"25"15,-25 25-15,24-25-1,-24 25-15,25 49 16,-50 1 0,25-1-1,0-49 1,0 0-1,25-50 17,25 0-17,-25 0 1,74-24 0,-74 24-16</inkml:trace>
  <inkml:trace contextRef="#ctx0" brushRef="#br0" timeOffset="8135.31">9948 3076 0,'0'0'0,"0"-49"31,0 24-31,-25 25 31,0 0-31,0 0 16,-74 25-1,-25-1 1,49 26 0,1 0-1,49-1 1,25 1 0,0-25-1,25-1-15,49-24 16,1 25 15,24-50-15,-24-24-1,-1-50 1,-24-50 0,-26-25-1,1 0 1,-50 75-1,25 25 1,0 99 31,-24-25-47,24 99 16,24 25-1,-24 49 1,0-48-1,25-1 17,0-50-17,0-24 1,0-26-16</inkml:trace>
  <inkml:trace contextRef="#ctx0" brushRef="#br0" timeOffset="8584.91">10146 2233 0,'0'0'0,"0"-25"16,50 25 31,-26 25-32,-24 24-15,25-24 16,-50 74 0,25-49-1,0-25-15,-24 24 16,-1-49 0,50 0 15,24-24-16,1-1 1</inkml:trace>
  <inkml:trace contextRef="#ctx0" brushRef="#br0" timeOffset="9151.4">10593 2481 0,'0'0'0,"-25"0"31,25 25-15,-25-1-1,25 1-15,-25 25 16,50 24 15,0-49-15,49-25-1,25 0 1,-49-50 0,0 1-1,-26-26 1,1 1-1,-25 49-15,0 0 63,0 50-47,0 50-16,-25 49 15,1 24 1,-1 26 15,25-124-31,-50 49 16,25-74-1,1 0 1,-26-25 0,50-25-16</inkml:trace>
  <inkml:trace contextRef="#ctx0" brushRef="#br0" timeOffset="9717.37">9253 3721 0,'0'0'0,"-25"0"62,75 25-15,-25-25-47,24 0 16,26 0-16,49-25 15,0 25-15,198-25 32,-123 0-32,222 1 15,1 24 1,-124-25 0,-75 25-1,-149 0 1,-49 0-1,-74 0 17</inkml:trace>
  <inkml:trace contextRef="#ctx0" brushRef="#br0" timeOffset="10484.69">9898 4565 0,'-25'0'62,"0"-25"-46,1 50-16,-1-25 15,-25 0 1,-49 24 0,-25 26-1,0 24 1,25 26 0,24-26-1,75-24 1,25-26-1,74-24 1,25-74 0,25 0-1,-25-50 1,-49 0 0,-26-50-1,-24 0 1,-50 50-1,25 75 17,-25 24-17,25 50 1,-24 74 0,48 25-1,-24 50 1,0-50-1,0 0 1,0-50 0,0-24-16</inkml:trace>
  <inkml:trace contextRef="#ctx0" brushRef="#br0" timeOffset="11117.71">10171 4441 0,'0'-25'16,"25"25"-1,-25-25-15,24 25 16,51-25-1,24 25 1,0 0 0,-24 25-1,-50 25 1,-50 49 0,-74 25-1,49-75-15,-49 51 16,74-76 15,0-24-15,0 25-1,100-99 1,-1-25 0,50-25-1,-25 0 1,1-1-1,-76 51 1,-48 99 15,-26 49-15,0 26 0,26-1-1,-1-25 1,50-24-1,24-25 17,26-25-17,-26 0-15</inkml:trace>
  <inkml:trace contextRef="#ctx0" brushRef="#br0" timeOffset="11434.96">10965 4143 0,'0'0'0,"24"-25"16,1 25 15,0 25-16,0 24 1,-25 26 0,0-26-1,-25-24-15,25 0 32,25-25-17,49-50 1,-24 26-16</inkml:trace>
  <inkml:trace contextRef="#ctx0" brushRef="#br0" timeOffset="12251.01">12453 3721 0,'-25'0'32,"50"0"-1,25 0-15,-1 0-16,1-25 15,24 25-15,1-25 16,49 1-1,-50-1 1,-49 25 0,0 0-1</inkml:trace>
  <inkml:trace contextRef="#ctx0" brushRef="#br0" timeOffset="12736.03">13421 3275 0,'0'0'15,"24"-50"1,1 50-16,0-25 15,49 25 1,26 0 0,-1 25-1,25 0 1,-74 49 0,-26 25-1,-73 25 1,-51 0-1,1-49 17,74-50-32,-24-25 15,49 25 1,99-50 15,50-25-15,0 0-1,0 1 1,-75 24 0,-49 0-1</inkml:trace>
  <inkml:trace contextRef="#ctx0" brushRef="#br0" timeOffset="13250.74">14289 3349 0,'0'0'16,"0"-25"-1,0 0-15,49 1 32,26 24-17,49 0 1,-50 49-1,-49-24-15,0 0 16,-25 49 0,-50 25-1,25-49 1,1-50 0,24-25 15,74-49 0,1-50-15,24 0-1,-74 49 1,-1 75 0,-48 25-1,-1 25 1,-25-1-1,25 26-15,1 24 16,24 0 0,49-24-1,-24-75 1</inkml:trace>
  <inkml:trace contextRef="#ctx0" brushRef="#br0" timeOffset="13984.17">15976 3200 0,'0'0'0,"24"-25"16,-73 25 15,-26 25-15,-49 50-1,25-1 1,50 0 0,24-24-1,50-25 1,49 0-1,25-50 1,0 0 0,1-25-1,-51-49 1,1-74 0,-50 73-16,25-148 15,0 75 1,-50 73 15,25 76-15,0 98 15,0 75-15,25 24-1,-25 26 1,49-50-1,-24-50 1,-25-74-16,25 0 16</inkml:trace>
  <inkml:trace contextRef="#ctx0" brushRef="#br0" timeOffset="14518.13">16521 2729 0,'0'0'15,"0"-50"1,-24 50 0,-1 25-1,25 0 1,0 24-16,25 26 15,24-26 1,1-24 0,-1 0-1,1-50 1,-25-49 0,0-1-1,-25 1 1,25 49 15,-25 50 0,0 49-15,49 150 0,-24-100-1,0 0 1,-25-25-1,-75-25 1,1-49 0,-25 0-1,-1-50 1,76 0 0</inkml:trace>
  <inkml:trace contextRef="#ctx0" brushRef="#br0" timeOffset="14884.19">15504 3845 0,'0'0'0,"-24"0"16,48 0 15,26 0-31,0 0 16,247-25-1,51 1 1,24-1 15,25 25-15,-125-25-1,-123 25 1</inkml:trace>
  <inkml:trace contextRef="#ctx0" brushRef="#br0" timeOffset="15501.42">16075 4441 0,'0'0'0,"-25"0"32,0 0-32,0 24 15,1 1 1,-26 0 0,-74 25-1,25-1 1,49 1-16,-24 24 15,24-24 1,50-25 0,50-1-1,24 1 1,25-50 0,-24-24-1,24-26 1,-49-73-1,-26-26 17,-24 25-17,-24 75 1,24 49 0,-25 74-1,25 26 1,25 49-1,-1 25 1,1-25 0,-25-25-1,25-25 1</inkml:trace>
  <inkml:trace contextRef="#ctx0" brushRef="#br0" timeOffset="16084.88">16373 4490 0,'0'-25'15,"0"50"-15,0-74 0,24 24 16,1 25-1,50-25 1,-26 25-16,50 25 16,-24-25-1,-50 25 1,-25 24 0,-50 50 15,0-24-16,1-50 1,24-1 15,75-98-15,24-50 0,25-50-1,1 25 1,-76 100-1,-24 24 1,-24 50 0,-1 49-1,0 50 1,25 0 0,0-24-1,50-51 1,-1-24-1,-24-25 1</inkml:trace>
  <inkml:trace contextRef="#ctx0" brushRef="#br0" timeOffset="16586.34">18432 3721 0,'-25'0'16,"0"0"0,75-25 15,-26 25-31,26 0 16,24-25-1,1 1-15,74-1 16,-75 0 15,-49 25-15</inkml:trace>
  <inkml:trace contextRef="#ctx0" brushRef="#br0" timeOffset="16834.75">18680 3473 0,'-25'-25'31,"25"0"-31,0 50 47,0 0-31,25 173 0,-50-24-1,0 25 1,0-26-1,25-123 1</inkml:trace>
  <inkml:trace contextRef="#ctx0" brushRef="#br0" timeOffset="17352.5">19622 3374 0,'0'0'0,"0"-50"16,0 25-16,50 1 16,24 24-1,50 0 1,-24 49-1,-1 26 17,-25 49-17,-74 0 1,-49-25 0,-26-25-1,-98-24 1,123-50-1,25-25 1,0-49 0,25-1-1,25 50 1,25 25 0,-1 50-1,26 0 1,-1 24-1,1-24 17,-51-50-32</inkml:trace>
  <inkml:trace contextRef="#ctx0" brushRef="#br0" timeOffset="17851.43">20491 3423 0,'0'0'16,"24"-49"0,-24 74 15,0-1-15,25 1-1,-25 0-15,50 25 16,-1-26-1,-24-24 1,25-24 0,-1-26-1,-24 0 1,25 26 0,-50-1 15,0 74-16,25 51 1,-25 48 0,24 26-1,26 0 1,0-1 0,-50-98-16,24 24 15,-73-24 16,-75-51-15,-50-24 0,1-49-16</inkml:trace>
  <inkml:trace contextRef="#ctx0" brushRef="#br0" timeOffset="18284.47">21681 3399 0,'25'0'31,"0"0"0,0 0-31,24 0 16,1-25-16,74 25 15,0-25 1,-25 0 0,-74 0-1</inkml:trace>
  <inkml:trace contextRef="#ctx0" brushRef="#br0" timeOffset="18484.97">21756 3547 0,'0'0'0,"-25"25"31,25 0-31,25-25 15,99 0 1,49-25 0,-73 25-16</inkml:trace>
  <inkml:trace contextRef="#ctx0" brushRef="#br0" timeOffset="19368.48">22971 3225 0,'0'0'0,"-25"-25"32,50 25-17,0-25-15,0 25 16,74-49-1,25 24 1,0 25 0,-99 0-16,25 0 15,-26 50 1,-24 24 0,-74 50-1,-25-25 1,49-24 15,1-75-15,49 24-1,24-48 1,51-76 0,49-24-1,25-74 1,-100 124-1,-24 74 1,-25 0 15,-50 49-15,26 50 0,-1 25-1,50-24 1,74-26-1,25-49 17,0-50-17,-50 25-15</inkml:trace>
  <inkml:trace contextRef="#ctx0" brushRef="#br0" timeOffset="19886.23">23889 2506 0,'25'-25'32,"0"0"-17,0 25 1,-1 0 0,1 0-1,0 0 1,0 0-1,-25 50 1,-25 24 0,0-24-1,25-26 1,-25-24 15,50 0-15,-25 25-1,0 0 1,-25 0 0,1 0-1,-1-25 1,-50 0 0</inkml:trace>
  <inkml:trace contextRef="#ctx0" brushRef="#br0" timeOffset="20501.96">25477 3250 0,'-25'0'15,"50"0"17,24 0-17,1 0-15,24-25 16,199 25 0,50-25-1,-1 0 1,-49 1-1,-124 24 1,-99 0 0,-100-25 15,25 50-31</inkml:trace>
  <inkml:trace contextRef="#ctx0" brushRef="#br0" timeOffset="20834.89">27015 2952 0,'0'0'0,"25"-25"16,-1 25 31,26 25-32,0-25-15,-1 25 16,75 0 0,-25 24-1,-74 1 1,-25-25-16,-49 24 16,-75 1-1,-50 24 1,25-24 15,25-25-31</inkml:trace>
  <inkml:trace contextRef="#ctx0" brushRef="#br0" timeOffset="21101.71">26965 2977 0,'0'0'0,"0"-25"16,0 0 31,0 75-47,0-25 15,25 0-15,-25 74 16,25 0 15,0 0-15,24-49-16</inkml:trace>
  <inkml:trace contextRef="#ctx0" brushRef="#br0" timeOffset="21335.7">28057 2927 0,'0'0'0,"0"-25"15,24 25 17,-48 25-17,24 25-15,0 49 16,-25-24 15,0-1-31</inkml:trace>
  <inkml:trace contextRef="#ctx0" brushRef="#br0" timeOffset="21901.7">28206 2778 0,'0'0'16,"-25"-99"0,0 74-16,0 25 15,0 0 1,-24 0 0,-51 50-1,76 0 1,-26-1-16,-49 150 31,99-50-15,0-25-1,49-25 1,26-25 0,49-24-1,0-25 1,0-1-1,0-48 1,-25-26 0,0-74-1,-99 50 1,25 24-16,-25-74 16,-25 0-1,-24 25 1,-26 24 15,-24 26-15,0 24-1,-25 0 1,0 25 0,74 25-16</inkml:trace>
  <inkml:trace contextRef="#ctx0" brushRef="#br0" timeOffset="22032.45">28057 2778 0,'0'0'0,"24"0"32</inkml:trace>
  <inkml:trace contextRef="#ctx0" brushRef="#br0" timeOffset="49770.42">2084 6549 0,'0'-25'16,"-25"25"-1,0 0 1,25 25-16,-25-25 15,1 25 1,-1 25 0,50-26-1,-1 26 1,1 24 0,0 1-1,0-26 1,-25 1-1,-25-25 1,0 0-16,-24-25 16,-26 24-1,26 1 1,24-50 0</inkml:trace>
  <inkml:trace contextRef="#ctx0" brushRef="#br0" timeOffset="50169.95">2431 6723 0,'0'0'0,"0"-25"15,-25 25 16,0 25-31,-24 0 16,24 49 0,25 0-1,0-24 1,50-50 0,-26 0 15,26-25-16,-25-49 1,0 24 0,-25 25-1,0 1-15,-50 24 16,0 0 0,-24 24-1</inkml:trace>
  <inkml:trace contextRef="#ctx0" brushRef="#br0" timeOffset="50487.59">2803 6375 0,'0'0'0,"0"-24"15,0-1 1,0 0 0,0 75 15,-25-26-15,25 101-1,-24 23 1,24-24-1,-25-24 1,25-51-16,0-24 16,0 0-16</inkml:trace>
  <inkml:trace contextRef="#ctx0" brushRef="#br0" timeOffset="51170.53">2952 6648 0,'0'0'0,"0"25"62,0 25-62,0-25 16,0 24-1,0 26 1,0-51 0,50-24-1,-1-24 1,1-26 0,-25 0-1,-25 26-15,0-1 16,0 50 31,0-1-47,0 26 15,0-25 1,0 0 0,24-25 15,26 0-16,-25-25 1,25-25 0,-26 25-1,1 1 1,-25-1-16,0 0 16,0 0-1</inkml:trace>
  <inkml:trace contextRef="#ctx0" brushRef="#br0" timeOffset="51420.59">3498 6375 0,'0'-24'16,"0"73"31,0 1-32,-25 0-15,25 24 16,0 25-16,0-24 16,0 73-1,0-48 1</inkml:trace>
  <inkml:trace contextRef="#ctx0" brushRef="#br0" timeOffset="51704.37">3399 6872 0,'0'0'16,"0"-25"-16,0 0 0,0-25 31,24 1-16,26 24 1,49-25 0,-24 50-1,-26 25 1,-24 50 0,0-1-1,-25 0 1,-25 1-1,25-50 1</inkml:trace>
  <inkml:trace contextRef="#ctx0" brushRef="#br0" timeOffset="52254.09">3944 6797 0,'0'0'0,"0"-25"31,-25 25-15,25 50 0,-24 0-1,-1-1 1,50 1 0,-25-25-1,49-25-15,-24 0 16,25-50-1,-1-24 1,-24-1 0,0 50-1,-25 1 1,25 24 15,-25 24-15,25 26-1,-1 24 1,1-24 0,-25-25 15,0-50-31,50-25 16,-1-24-1,-24 49 1,0 25-1,-25 25 1,25 25 0,0-1-1,-1 1 1</inkml:trace>
  <inkml:trace contextRef="#ctx0" brushRef="#br0" timeOffset="52521.25">4639 6723 0,'0'0'0,"0"-25"15,-25 25 17,25 25-17,0 0 1,25-25 15,0 0-15,-25-50 15,-25 50-15</inkml:trace>
  <inkml:trace contextRef="#ctx0" brushRef="#br0" timeOffset="52777.24">4713 7045 0,'25'0'15,"0"0"63,-25-25-62,0 1 0,-25 24-1</inkml:trace>
  <inkml:trace contextRef="#ctx0" brushRef="#br0" timeOffset="53305.35">1910 7393 0,'0'0'0,"-25"0"31,25-25 16,50 50-47,-25-25 16,49 0-16,1 24 16,197 1-1,76 0 1,98-25-1,-49 0 1,-74 0 0,-100 25-1,-99-25 1,-50-25 0</inkml:trace>
  <inkml:trace contextRef="#ctx0" brushRef="#br0" timeOffset="69421.41">6499 6698 0,'-24'25'235,"24"0"-235,0 24 15,-25 1-15,25-1 16,-25 75 0,0-24-1,0-26 1,50-49-16,0 0 31,0 0-15</inkml:trace>
  <inkml:trace contextRef="#ctx0" brushRef="#br0" timeOffset="70155.47">6698 7120 0,'25'0'47,"-1"25"-47,1-25 16,25 0-16,0 0 15,-1-25 17,1 25-17,-25-25 1,-1 25-1,1-50 1,-25 25 0,-25 1-1,1 24 1,-1-25 0,0 25-1,-25 25 1,1 24-1,-1-24 1,0 25 0,26-1-1,-1 1 1,0 0 15,50-26-15,0 26-1,24-25 1,1-25-16,49 25 16,25-25-1,-25-25 1,-24 0 0,-50 0-16</inkml:trace>
  <inkml:trace contextRef="#ctx0" brushRef="#br0" timeOffset="81489.39">7814 6475 0,'0'0'0,"0"25"78,-25-1-63,25 26-15,0-25 16,-49 24-16,49 1 16,-75 99-1,26-25 1,-1 0 0,25 0-1,25-50 1,50-24-1,24-25 1,26 0 0,-51-25-16,-24-25 15</inkml:trace>
  <inkml:trace contextRef="#ctx0" brushRef="#br0" timeOffset="81839.06">7492 6896 0,'0'-24'47,"25"24"-47,24 0 15,1-25 1,74 25-1,-75 0-15,1-25 16,24 25-16</inkml:trace>
  <inkml:trace contextRef="#ctx0" brushRef="#br0" timeOffset="83806.69">11535 7120 0,'0'0'0,"25"0"94,0-25-79,0 25-15,-1-25 16,51 25-1,-1 0 1,-24 25 0,-25 25-1,0-1 17,-25 1-32,-25 24 15,-25 1 1,0-1-1,-24-24 1,0-26 0,49 1-1,0-25 17,50-25-17,0 1 1,24-51-1,-24 50 1,74-49-16,1-25 31,-1 24-15,0 1 0,-49 24-1,-26 25 1,1 1-1,-50 24 17,1 0-32,-26 49 15,25-24 1,0 0-16,-24 0 16,24 24-16,0 26 15,0-1 1,1 1-1,73-26 1,26 1 15,49-1-15,-25-49 0,-74 25-16,24-25 15,-24 0 1,0 0-16,-25-25 0</inkml:trace>
  <inkml:trace contextRef="#ctx0" brushRef="#br0" timeOffset="84188.66">12850 7244 0,'0'-25'16,"0"0"31,50 25-32,-26 0 1,26 0-16,-25 0 16,49 0-1,-24-25 1,-1 25 0,1 0-1,-25 0 1,-25-24-1</inkml:trace>
  <inkml:trace contextRef="#ctx0" brushRef="#br0" timeOffset="84457.48">12850 7343 0,'0'0'0,"-25"0"15,50 0 32,25 25-31,-26-25-16,26 0 16,49 0-1,0 0 1,-24-25-1,24 25 1,-74-25-16</inkml:trace>
  <inkml:trace contextRef="#ctx0" brushRef="#br0" timeOffset="85056.27">13793 7269 0,'24'0'16,"-24"-25"15,25 25-31,0 0 16,0 0-1,0 0-15,24 0 16,1-25-1,-25 0 1,0 25 0,-25-25 15,0-24-15,-50 49-1,0-25 1,-49 25-1,25 0 1,-1 50 0,1-1-1,24 26 1,25-1 0,1-24-1,48-1 1,26-24-1,49 0 1,25-25 0,-24-25-1,-1 0 17,-50 0-17,-24 25 1</inkml:trace>
  <inkml:trace contextRef="#ctx0" brushRef="#br0" timeOffset="85457.54">14512 6450 0,'0'0'0,"25"-50"15,-25 25 32,-25 50-31,25 0-16,0 25 15,-25 49 1,0 50 0,1-50-1,-1-25 1,25-24 0,0-25-1,49 0 1,26-25-1,-1-50 1,-24 50-16</inkml:trace>
  <inkml:trace contextRef="#ctx0" brushRef="#br0" timeOffset="85840.91">14264 6723 0,'0'0'0,"-50"0"0,50-25 15,0 0 1,25 25 0,0 0-1,0 0-15,49-25 31,1 25-31,-1-24 16,-99 24 31,0 0-31,-24 24-1,-1-24 1,25 25-1,1-25 1,24 25-16</inkml:trace>
  <inkml:trace contextRef="#ctx0" brushRef="#br0" timeOffset="86972.14">18432 7492 0,'0'-25'63,"-25"25"-48,0 0 1,0 25 0,-24-25-16,24 49 15,0-24-15,-25 50 32,26-1-17,-1-24 1,50-1-1,49-24 1,0-25 0,26-49-1,-76 49-15,51-75 16,-75 25 0,0-24-1,-75 49 1,1 0-1,0 1 1,49 24 0</inkml:trace>
  <inkml:trace contextRef="#ctx0" brushRef="#br0" timeOffset="87389.31">18704 7517 0,'0'0'16,"50"-25"-16,-25 25 0,0-25 15,-1 25 1,26 0 0,0 50-1,-1-1 1,-24 26-1,-25-1 1,0 1 0,-25-75-1,25 24 17,-24-73-17,48-51 1,26-24-1,24 0 1,1 50 0,-26 24-1,-24 26 1</inkml:trace>
  <inkml:trace contextRef="#ctx0" brushRef="#br0" timeOffset="88223.25">21656 6847 0,'0'0'0,"0"-25"16,0 0-1,25 50 16,-25 25-15,0 49 0,-25 75-1,25-26 1,0-24 0,25-49-1,25-50 1,24-1-1,26-48 1,-51-26 0</inkml:trace>
  <inkml:trace contextRef="#ctx0" brushRef="#br0" timeOffset="88457.62">21582 7194 0,'0'0'0,"-25"-25"16,50 25 15,0 0-31,0-24 16,49 24-1,-24-25-15,24 25 16</inkml:trace>
  <inkml:trace contextRef="#ctx0" brushRef="#br0" timeOffset="88722.49">22252 7070 0,'25'0'15,"-1"0"32,1 0-47,0 0 16,25 0-16,24 0 15,-24-25 1</inkml:trace>
  <inkml:trace contextRef="#ctx0" brushRef="#br0" timeOffset="88906.23">22202 7269 0,'0'0'15,"-49"49"1,73-24 15,26-50-31,0 25 16,98-25 0,1 25-1</inkml:trace>
  <inkml:trace contextRef="#ctx0" brushRef="#br0" timeOffset="89389.66">23914 6872 0,'0'0'16,"0"-25"0,-25 25-1,25 25 32,-25 24-31,25 50-1,0 1 1,-25-26 0,25 1-1,0-26 1</inkml:trace>
  <inkml:trace contextRef="#ctx0" brushRef="#br0" timeOffset="89789.19">24088 7095 0,'24'0'31,"1"0"0,-25 25-15,0 0-16,0 24 15,0 1 1,0-25 31,0-50-47,25 0 16,25-25-16,49-24 15,-25 24 1,-24 25-1,-25 25 1,-1 25 0,1 50 15,-25-1-15,-25-24-1,25-25-15</inkml:trace>
  <inkml:trace contextRef="#ctx0" brushRef="#br0" timeOffset="90355.97">24807 7020 0,'0'0'0,"50"-49"15,-26 24 1,1 25-1,0 0-15,49 0 16,-24 25 0,0 24-1,-26 26 17,-48-25-17,24-1 1,-25-49-1,25 25-15,25-25 47,-1-25-47,1-24 16,50-26 0,24-24-1,-49 24 1,-26 26-1,-24 24 17,-24 50-17,-1-25-15,-25 74 32,25 1-17,0-1 1,50-24-1,25-1 1,24-24 0,-49-25-1</inkml:trace>
  <inkml:trace contextRef="#ctx0" brushRef="#br0" timeOffset="91057.53">27759 7194 0,'0'0'0,"-50"0"16,50-25 78,50 25-94,-25 0 15,49-24-15,1 24 16,24 0-16,149 0 15,25 0 1,-25 0 0,-99 0 15,-50 0-15,-74 0-1,0 0 1,-25-25-1</inkml:trace>
  <inkml:trace contextRef="#ctx0" brushRef="#br0" timeOffset="91389.3">28999 7020 0,'0'-24'31,"25"24"32,25 0-48,-25 24 1,74 1 0,0 0-1,-25 0 1,-49 0-1,-25 24 1,-99 1 0,-25 0-1,0-1 1,-25 1 0</inkml:trace>
  <inkml:trace contextRef="#ctx0" brushRef="#br0" timeOffset="91674.38">28925 6996 0,'0'-25'16,"0"50"31,0 24-32,0 1 1,0 0-16,0 24 16,-25-24-16,25 74 15,0-50 1</inkml:trace>
  <inkml:trace contextRef="#ctx0" brushRef="#br0" timeOffset="92123.51">30091 6946 0,'0'0'16,"25"-25"0,-1 25-1,-24-25-15,50 25 16,24 25-1,-24 25 1,-25 24 0,-25 50 15,-25-74-31,-25-25 16,-24 49-1,49-49 1,0 0-1,75-25 1,74-25 0,50-25-1,-50-24 1</inkml:trace>
  <inkml:trace contextRef="#ctx0" brushRef="#br0" timeOffset="92656.55">30785 6822 0,'0'0'0,"-24"-50"0,-51-49 16,-24 25-1,-50 24 17,50 50-17,-25 50 1,25 24-1,-25 25 1,24 1 0,1 24-1,74 0 1,1 0 0,73-25-1,26 0 1,73-49-1,125-50 1,-74-25 0,-26-49 15,-24-50-15,-50-25-1,-49 0 1,-50 25-1,-50 0 1,-74 49 0,-24 1-1,24 49 1,0 25 0,-50 50-1</inkml:trace>
  <inkml:trace contextRef="#ctx0" brushRef="#br0" timeOffset="98085.11">14661 4937 0,'25'-25'16,"0"25"0,-25 25 62,0-1-63,0 1 1,-25 25-16,25-25 16,0 0-16,0-1 15,0 51 1,0-26 0,0-24-1,0 0 16,25-25 48,-1 0-64,1-25-15,0 25 16,25 0-1,49-25 1,0 25 0,25-24-1,-25 24 1,-49 0-16,49-25 16,-49 25-1,24 0 1,-24 0-1,24 0 1,1 0 15,-1 0-15,-24 0 0,24 0-1,-24 0 1,-1 0-1,1 0 1,-25 0-16,24 0 16,-24 0-1,0 0 17,-25-25 46,-25 25-47,25-25-31,-25 25 16,25-25-16,-24 1 15,-1 24 1,25-25 15</inkml:trace>
  <inkml:trace contextRef="#ctx0" brushRef="#br0" timeOffset="99839.65">8459 5284 0,'0'-25'16,"0"0"15,-25 25 1,25 25-1,25 0-16,-50 25-15,50-26 16,-50 76 0,25-26-1,0-24 1,0-26 0,0 1 15,25-25 31,25 0-62,-1-25 16,1 25 0,74-24-1,25 24 1,0 0-1,-25 0 1,0 0 0,-50 0-1,25 0 1,-49 0-16,0 0 16,-1 0-1,-24 0 32,-25-25-31,0 0-1,0 0 1,-25 25 0,-24-49-1,24 24 1,0 0-1,0 0 1</inkml:trace>
  <inkml:trace contextRef="#ctx0" brushRef="#br0" timeOffset="106140.37">5631 9948 0,'25'0'94,"0"0"-79,0 0 1,-1 0-16,26 0 15,-25 0-15,24 0 16,1 0 0,-25 0-1,0 0 1</inkml:trace>
  <inkml:trace contextRef="#ctx0" brushRef="#br0" timeOffset="106425.13">5507 10171 0,'25'0'16,"0"0"0,-25 25-16,49-25 15,26 0 1,24-25 0,-25 25-1,-49 0-15</inkml:trace>
  <inkml:trace contextRef="#ctx0" brushRef="#br0" timeOffset="106890.56">6003 9873 0,'-25'0'0,"50"0"0,-50-24 16,25-1 0,25 25 77,0 0-93,0 0 16,0 25-16,24-25 16,-24 24-1,50 1 1,-26 0 0,-24 0-1,-25 0 16,-25-1-15,-74 51 0,0-1-1,49 1 1,25-75 0</inkml:trace>
  <inkml:trace contextRef="#ctx0" brushRef="#br0" timeOffset="107210.36">6003 9774 0,'0'0'15,"0"25"48,0 0-47,-25 24-16,25 1 15,-24 0-15,24-1 16,-25 125 15,25-125-31</inkml:trace>
  <inkml:trace contextRef="#ctx0" brushRef="#br0" timeOffset="108491.33">7864 9898 0,'-25'0'16,"25"-25"0,0 1 46,25 24-62,-25-25 16,25 25-16,-1-25 15,26 0 1,0 25 0,24 0-1,-24 0 1,-26 25-1,1 49 17,-25-49-32,0 74 15,-25-24 1,-49 24 0,24-49-1,1-1 1,24-49 15,25-25 0,25 25-15,0-49 0,-1 24-1,26 0-15,0-24 0,24-51 31,-49 51-15,74-75 0,-49 74-1,-25 0 1,-50 75 62,0 25-78,0-25 16,0 24-16,1-24 15,-1 74 1,0 1 0,75-26-1,-1 0 1,26-49-16,24 0 15,-25 0 1,1-25 15</inkml:trace>
  <inkml:trace contextRef="#ctx0" brushRef="#br0" timeOffset="110179.02">8955 9700 0,'0'-25'31,"-24"25"31,24 25-62,0-1 16,-25 1-16,25 25 16,0 24-1,-25 26 1,25-26-1,-25 0 1,25-24 0,0-25-1,0 0 1</inkml:trace>
  <inkml:trace contextRef="#ctx0" brushRef="#br0" timeOffset="110825.55">8906 9600 0,'0'0'0,"25"-24"31,-1 24-31,1 0 0,0 0 15,25 0 1,-1 0 15,1 0-15,-1 0 0,1 24-1,0 26 1,-1 0-1,-24-1 1,25 26 0,-26-1-1,-24-24-15,0 24 16,-24 1 0,-1-26-1,-25 1 1,-24-25-1,-25-1 1,-50-24 15,99 0-15,-24 0 0,-1 0-1,26 0 1,24 0-1,0 0 1</inkml:trace>
  <inkml:trace contextRef="#ctx0" brushRef="#br0" timeOffset="111340.71">10220 9948 0,'-24'0'31,"73"0"31,-24-25-62,0 25 16,25 0-16,24 0 16,50-25-1,25 0 1,-75 25-1,-49 0 1,0 0 0</inkml:trace>
  <inkml:trace contextRef="#ctx0" brushRef="#br0" timeOffset="111624.57">10320 10072 0,'-25'25'31,"0"-25"-31,50 0 32,0 0-17,74 0 1,0 0-1,0-25 1,25 25 0,-49-25-1,-26 25-15</inkml:trace>
  <inkml:trace contextRef="#ctx0" brushRef="#br0" timeOffset="112362.2">11758 9625 0,'0'0'0,"-24"25"78,24 0-62,-25 0-1,0 24-15,0 1 16,-49 49 0,-1 0-1,26 1 1,24-51-1,0-49 1,25 25 15,50-50-31</inkml:trace>
  <inkml:trace contextRef="#ctx0" brushRef="#br0" timeOffset="113057.05">11808 9650 0,'25'-25'31,"-25"0"-16,25 25 48,-25 25-47,49 0-1,-49 0-15,75 74 16,-1 0-1,1 1 1,-1-26 0,0 0 15,-49-49-15,0 0-1,0-25 16,-50 0-15,-25 0 0,-24 25-1,-75-25 1,-24 25 0,-26-25-1,75 24 1,25-24-1,74 0 1,0 0 0,50 0 46,0 0-31</inkml:trace>
  <inkml:trace contextRef="#ctx0" brushRef="#br0" timeOffset="114942.22">5135 12553 0,'0'0'0,"0"-25"15,0 0-15,0 0 16,0 0 0,0-24-1,-50-1 1,26 50 0,-51 0-1,-24 74 1,25 51-1,49-51 17,0 0-17,75-49 1,-1 0 0,26-50-1,-1-24 1,-24-26-1,-26 50-15,1 25 32,0 25-17,-25 25 1,0-1 0,0 1-1,-25 0 16</inkml:trace>
  <inkml:trace contextRef="#ctx0" brushRef="#br0" timeOffset="115341.78">5234 12478 0,'25'0'31,"-25"-25"-31,0 50 16,25 25-1,-25-1 1,0 1 0,0-25-1,0-50 16,49-49 1,-24 24-17,0 50 1,0 0 0,0 25-1,0 49 1,-1 1-1,-24-1 1</inkml:trace>
  <inkml:trace contextRef="#ctx0" brushRef="#br0" timeOffset="115808.76">5830 12428 0,'0'0'0,"24"-49"32,-24 24-32,-24 25 15,-26 0 1,25 25 0,-24 49-1,24 26 1,0-51-1,25 1 1,25-25 0,0-25-16,49-25 15,-24 0 1,24-74 0,-24-25-1,-26-25 1,-24-25-1,0 75 17,0 74-17,0 75 17,0-1-17,0 125 1,0 24-1,25-98-15</inkml:trace>
  <inkml:trace contextRef="#ctx0" brushRef="#br0" timeOffset="117058.23">7715 12503 0,'0'-25'63,"0"0"-63,25 25 16,0-25-16,24 1 15,-24-1-15,49 0 16,-24 0-1,-25 25 1,-25 25 15,49 0-15,-49 49 0,25 1-1,-50-1 1,-24 1-1,-1-26 1,25 1 0,1-50-1,-1 25-15,25-50 63,25 0-48,-25 0-15,74-24 16,-24-26 15,24 1-15,-24-26 0,-1 26-1,1 0 1,-50 49-1,25 25 17,-50 0-32,25 25 15,-50-25 1,25 74 0,1 0-1,-1 1 1,25-1-1,25-24 17,24 0-17,-24-26 1,0-24 0,0 25-16,24-50 15,1 1 1,-25-1-16</inkml:trace>
  <inkml:trace contextRef="#ctx0" brushRef="#br0" timeOffset="117508.05">8410 11908 0,'0'0'0,"0"-25"31,0 50 0,24-25-15,-24 24-16,0 1 15,25 25 1,-25 24 0,-25-49-1,25 0-15,25-25 47,-25-25-47,50 0 31,-1 0-15,-49 1-16</inkml:trace>
  <inkml:trace contextRef="#ctx0" brushRef="#br0" timeOffset="118041.68">9005 12329 0,'0'0'16,"0"-25"0,-25 25-1,25-24 1,-25 24 15,25 24-31,-24 51 16,24 24 15,0-49-31,-25 24 16,25 25-1,0-24-15,-25-26 16,25-24-16,-25 0 16,25 0-1</inkml:trace>
  <inkml:trace contextRef="#ctx0" brushRef="#br0" timeOffset="118611">8906 12354 0,'0'0'16,"0"-25"-16,0 0 15,0 1 1,0-1 15,25 25-15,24 0 0,1-25-1,-1 25-15,1 0 16,24 25-1,-24-25-15,0 0 16,24 25 0,-24 24-1,-1 26 17,1-26-17,-25 26-15,-25-1 16,-25 1 15,0-26-15,-25 1-1,1 24 1,-26-49 0,1 0-1,0 0 1,-50-25-1,49-25 1,50 25 0,1-50-1</inkml:trace>
  <inkml:trace contextRef="#ctx0" brushRef="#br0" timeOffset="119108.14">9526 11908 0,'25'0'16,"-25"-25"0,24 25 15,1 0-31,-25 25 15,0 24 17,0 26-17,-25-1 1,25-49-16,0 0 16,25-25 15,25-25-16,0 0 1,-26 0 0,1 25-16</inkml:trace>
  <inkml:trace contextRef="#ctx0" brushRef="#br0" timeOffset="119724.69">10320 12825 0,'25'0'78,"-1"-24"-78,26 24 16,0 0-16,-1-25 15,1 0-15,49 0 16,-74 25-1,0 0 17</inkml:trace>
  <inkml:trace contextRef="#ctx0" brushRef="#br0" timeOffset="119959.3">10345 12974 0,'0'0'16,"-25"0"-16,25 25 15,25-25 32,24 0-47,75-25 16,25 0-1,74 1 1</inkml:trace>
  <inkml:trace contextRef="#ctx0" brushRef="#br0" timeOffset="120642.52">11907 12453 0,'0'-25'15,"0"50"63,-24 0-62,-1 0-16,25 25 16,-25-1-1,-25 50 1,1-24-1,-1-1 1,50-24-16,-50-1 16,50-24 15,-24-25-15</inkml:trace>
  <inkml:trace contextRef="#ctx0" brushRef="#br0" timeOffset="121390.42">11932 12404 0,'0'-25'0,"25"0"16,-25 0 0,25 50 62,0 0-63,-1 0-15,1-1 16,-25 1-16,25 0 16,0 25-1,0-1-15,-1-24 16,1 25-16,0 24 16,0 1-1,24-1 1,-24-24-1,-25-26 1,0-48 93,-25 24-109,1 0 16,-1 0 0,-25 0-16,1-25 15,-51 25 1,-48 25 0,48-25-1,26 24 1,24-24-1,25 0 17</inkml:trace>
  <inkml:trace contextRef="#ctx0" brushRef="#br0" timeOffset="122075.58">12924 12329 0,'0'0'0,"0"-25"16,-24 50 31,-1 25-32,0-25 1,25 49-16,-50 25 15,26 50 17,24-50-17,24 1 1,1-51-16,50 1 16,-1-25-1,-24-1 1,24-48-1,-49 24-15</inkml:trace>
  <inkml:trace contextRef="#ctx0" brushRef="#br0" timeOffset="122929.12">13569 12428 0,'0'0'0,"0"-24"32,-24 48 14,24 1-46,-25 0 16,0 25-16,0 24 16,-49 25-1,24 25 1,1-74 0,49-25-16,-25-25 15,25 25 1,25-100-1,24-24 17,50-25-17,-24-25 1,-26 25 0,1 74-1,-50 26 1,0-1-1,25 50 17,-25-1-32,0 51 15,25 24 1,24 0 0,1 1-1,24-1 1,-24-50-1,-25-24 17,0 0-17,-50-25 17,25 25-17,-50-25 1,25 0-16,-74 25 15,-25-25 1,25 24 0,24-24-1,26 0 1,24 0 15,75 0 0</inkml:trace>
  <inkml:trace contextRef="#ctx0" brushRef="#br0" timeOffset="123449.27">14413 12627 0,'0'0'0,"0"-25"16,-25 25 0,50 0 62,24 0-63,26-25-15,-1 25 16,1-24-16,-1 24 16,50-25-1,-49 25 1,-100 0 31,25 25-16</inkml:trace>
  <inkml:trace contextRef="#ctx0" brushRef="#br0" timeOffset="123865.2">15380 12230 0,'0'0'0,"25"-25"31,-50 25-15,25 25 31,0 0-32,0 49 1,-24 25 0,24-24-1,0 24 1,-25-74-16,25 25 15,0-26 1,0 1 15</inkml:trace>
  <inkml:trace contextRef="#ctx0" brushRef="#br0" timeOffset="124308.6">15678 11957 0,'0'-49'16,"0"24"31,25 50-32,0-1-15,24 1 16,1 25-16,-1-25 16,75 99-1,1-25 1,-26 50-1,-50-100-15,-24 100 32,-25-50-17,-74 1 1,-1-26 0,-24-49-1,25 0 1,24-1-1</inkml:trace>
  <inkml:trace contextRef="#ctx0" brushRef="#br0" timeOffset="135509.38">3150 15257 0,'0'0'0,"25"-25"16,-50 74 77,25-24-93,0 25 16,-24 24-16,24-24 16,0 24-16,-25 50 15,25-49 1,49-26-1,51-49 17,-1-25-17,-25-24 1,-49-1-16</inkml:trace>
  <inkml:trace contextRef="#ctx0" brushRef="#br0" timeOffset="135942.16">3200 15133 0,'0'0'0,"0"-25"62,25 0-62,0 25 16,24-25-16,-24 25 16,50-50-1,-1 26 1,-49-1 0,24 25-1</inkml:trace>
  <inkml:trace contextRef="#ctx0" brushRef="#br0" timeOffset="136179.85">3225 15381 0,'0'0'0,"-25"24"32,50-48-17,0 24 1,24 0-16,26-25 16,24 0 15,-49 0-31</inkml:trace>
  <inkml:trace contextRef="#ctx0" brushRef="#br0" timeOffset="136833.28">4044 15257 0,'0'-25'16,"-25"25"15,0 25-16,0-1 1,0 1 0,-24 50-1,24-51 1,25 1 15,25-50-15,-1 25-16,51-24 15,49 24 1,-25 0 0,0 49-1,-24 26 1,-26 24 0,1 0-1,-25-25 1,-25-49 15,25-25 0,-25-74-15,0-75 0,0-74-1,-25 124 1,25 49-1,0 25 1</inkml:trace>
  <inkml:trace contextRef="#ctx0" brushRef="#br0" timeOffset="137017.35">4862 15554 0,'0'0'0,"25"0"16,0 0 0</inkml:trace>
  <inkml:trace contextRef="#ctx0" brushRef="#br0" timeOffset="137360.32">5507 15257 0,'0'0'16,"0"-25"-16,25 50 63,-25-1-63,25 1 15,-25 25-15,25-1 16,-1 26-1,1-1 1,-25-24 0</inkml:trace>
  <inkml:trace contextRef="#ctx0" brushRef="#br0" timeOffset="137977.24">5532 14909 0,'0'0'0,"0"-25"16,-25 1-16,-24 24 16,-1 0-1,-25 49 1,1 26 0,0 24-1,24 0 1,0 50 15,50 0-15,50-25-1,24 0 1,26-50 0,-26-49-16,75 0 15,-25-25 1,0-50-1,-25-49 1,-24 0 0,-51-25-1,-24-25 1,-49 0 0,-50 25-1,-75 50 16,100 74-15,-75 24 0,124 1-16</inkml:trace>
  <inkml:trace contextRef="#ctx0" brushRef="#br0" timeOffset="138876.71">7566 14909 0,'0'0'16,"0"-25"0,0 50 15,0 0-31,0 25 16,25 24-1,-25 75 1,25 0-1,-25-75-15,0 50 16,0-74 0,0-25-1,49-75 17,26-49-17,24 0 1,0 74-1,-49 25 17,-1 25-17,-24 24 1,-25 1 0,-74 74-1,-25-75 1,-1-49-1,26 0 1,0-49 0,49-1-1,50 25 1</inkml:trace>
  <inkml:trace contextRef="#ctx0" brushRef="#br0" timeOffset="139327.09">8286 15455 0,'0'0'0,"99"-25"32,-74 25-32,-1 0 15,1 0 1,0-25-1,0 1 1,0-26 0,-25 0-1,-25 26 1,-50-1 0,26 25-1,-1 49-15,1 1 16,24 24 15,0 26-15,50-51-1,24 1 1,26-25 0,24-1-1,25-24 1,0 0-1,-50-24-15</inkml:trace>
  <inkml:trace contextRef="#ctx0" brushRef="#br0" timeOffset="140343.21">9179 15331 0,'0'0'0,"0"-25"0,0-49 15,-25 49 1,0 25 15,-25 0-15,1 50-1,-1-1 1,1 26 0,-1-1-1,50 0 1,0-24-1,99-25 1,25-50 0,0-25-1,0-24 1,-49 24 0,-75 26-1,24-26 16,-73 50-15,24 25 0,-49 24-1,49 1 1,25 0 0,49-1-1,26-24 1,-26-50-1,26-24 1,-26-26 0,-24 1-1,0 24 1,25 25 0,-50 1-1,25 24 1,-1 74 15,-24 25-15,-24 25-1,24-99 1,0 0 0,-25-75-1,74-24 1,1-25-1,24 49 1,-24 50 0,-25 0-1,0 50 1,-25-26 0,0 26-16,-25 0 31,50-75 0,24-74-15,1 49-1,-1-24 1,-24 74 0,-25 24-1,0 26 1,0 0-1,-25 49 1</inkml:trace>
  <inkml:trace contextRef="#ctx0" brushRef="#br0" timeOffset="140909.22">10394 15306 0,'25'-25'15,"-25"1"1,25-1 0,0 0-1,-1 0 1,1 0 0,-25-24-1,0 24 1,-49 50-1,24 0 1,0 24-16,0 50 31,0 1-15,1-51-16,24 1 0,0-1 16,49-49-1,26-24 16,73-76-15,-98 51 0,49-50-1,-24 24 1,-1 50 0,-24 25-1,-1 25 1,-24 50-1,0 24 1,-25 0 0,-25-49-1,-25-26 1,1-24 0,-1-49-1</inkml:trace>
  <inkml:trace contextRef="#ctx0" brushRef="#br0" timeOffset="150794.03">17365 12453 0,'25'-25'125,"24"25"-109,-24 0-16,25-24 16,-1 24-16,1-25 15,49 0 1,-74 25 0,25-25-16,-26 0 15</inkml:trace>
  <inkml:trace contextRef="#ctx0" brushRef="#br0" timeOffset="151044.76">17414 12553 0,'0'0'16,"0"24"-1,-24-24 17,48 0-17,51 25 1,24-25 0,-24-49-1,-26 49-15</inkml:trace>
  <inkml:trace contextRef="#ctx0" brushRef="#br0" timeOffset="151810.54">18357 12180 0,'0'-24'16,"0"48"-16,0-73 16,25 49 15,0-25-31,0 25 15,-1-25-15,1 25 16,74-25 0,-49 75-1,-50 0 1,0 49 0,-25 0-1,-49 25 16,-1-25-15,51-49 0,-1-25 15,50-75-15,24-49-1,26 0 1,-26 24-16,26-49 15,-1 25 1,-24 49 0,-50 26-1,0-1 1,0 50 15,-50 49-15,25 0 15,0 50-15,25-24-1,50-26 1,24-24 0,26-50-1,-1-50 1,-74 25-16</inkml:trace>
  <inkml:trace contextRef="#ctx0" brushRef="#br0" timeOffset="152194.43">19052 11585 0,'0'0'0,"25"0"15,-1 25 1,-24 49-1,0 1 1,-24-26 0,-1-24-1,25 0 17,49-75-32,26 1 15,24-1 1,-49 25 15</inkml:trace>
  <inkml:trace contextRef="#ctx0" brushRef="#br0" timeOffset="153077.35">20416 12081 0,'0'0'0,"0"-74"31,0 49-31,0 0 16,0 0 0,-49 1 15,24 48-15,0-24-16,-50 0 15,-24 50 1,25 24 15,49-24-15,25 24-1,0-49-15,50 0 16,49-25 0,25-50-1,-25 1 1,-49-1-1,-1-49 1,-24-50 0,-25 0-1,25 25 1,-25 25 0,0 74-1,0 0 16,0 50-15,0 74 0,0 25-1,0 25 1,0-25 0,25 0-1,0-49 1,-25-50-1</inkml:trace>
  <inkml:trace contextRef="#ctx0" brushRef="#br0" timeOffset="153527.45">20838 11014 0,'0'0'0,"49"-24"31,-49-1-31,25 25 16,0 49-1,-25 1 1,0 49 0,-25 1-1,0-26 16,1-74-15,73 0 0,-24-25-1,49-24 1,-49 49 0,-25-25-16</inkml:trace>
  <inkml:trace contextRef="#ctx0" brushRef="#br0" timeOffset="153994.07">20019 12428 0,'25'0'31,"-25"25"-16,25 0 1,24-25 0,125 0-1,49-25 1,50 0 0,-50 1-1,-49-1 1,-25 0 15,-99 25-31,74-25 16,-50 0-1,-49 25 1</inkml:trace>
  <inkml:trace contextRef="#ctx0" brushRef="#br0" timeOffset="154744.18">20689 13073 0,'-25'0'47,"0"0"-31,1 0-16,-1 25 15,-25-25-15,1 50 16,-75-25-1,24 49 1,1 1 0,99-51-16,-25 51 15,50-26 1,49 1 0,26-50-1,-1-25 16,-25-24-15,-24-51 0,-25-24-1,0-25 1,-50 1 0,0 48-1,0 26 1,0 49-1,25 50 32,0 0-31,0 24-16,25 51 16,0 24-1,25 0 16,-26-25-15,1-25 0,-25-24-1,0-25-15</inkml:trace>
  <inkml:trace contextRef="#ctx0" brushRef="#br0" timeOffset="155377.46">20887 12949 0,'0'0'0,"25"-74"31,0 49-31,-25 0 16,25 25 15,0-24-16,24 48 1,-24-24-16,25 25 16,-25 50-1,-25-1 1,-50 25 0,25-24-1,0-26 1,0-49-1,1 25 1,24-74 0,49-26-1,1-24 1,49-50 0,-74 99-1,0 26 16,-50 24 1,25 24-17,-25 1 1,25 25 0,-25 24-1,25-24 1,25 24-1,0-24 1,-25-25 0,25 0-1,-25-50 1</inkml:trace>
  <inkml:trace contextRef="#ctx0" brushRef="#br0" timeOffset="155727.59">21408 12652 0,'0'0'0,"0"-25"31,0 0-31,25 25 16,0 0-1,0 25 1,0 25 0,-50-1-1,0 1 1,50-50 15,0 0-15,-1 0-16,76-25 31,-51 0-15,-24 25-16</inkml:trace>
  <inkml:trace contextRef="#ctx0" brushRef="#br0" timeOffset="160409.79">7814 16795 0,'25'-25'16,"-25"0"-16,0 0 31,0 0 47,0 50-47,-25 0-15,0 0-16,-24 0 16,-26 74-1,26-50-15,-26 75 16,26-99-1,-1 50 1,25-50-16,0-1 16</inkml:trace>
  <inkml:trace contextRef="#ctx0" brushRef="#br0" timeOffset="161077.26">7839 16795 0,'0'-25'32,"0"0"-1,0 50 16,25-25-47,0 25 15,-1-25-15,1 49 16,0-24 0,49 74-1,-24-49-15,49 74 16,-49-50 0,0 1-1,-26-75 1,-24 25-1,-24-25 17,-26 0-17,-25 0 1,-49 0 0,-24 0-1,-1 0 16,0 24-15,99-24-16,-49 25 16,49-25-1,26 0 1,24-25 15</inkml:trace>
  <inkml:trace contextRef="#ctx0" brushRef="#br0" timeOffset="161745.23">9377 16671 0,'0'0'0,"25"-25"15,-25 0-15,-25 0 16,0 25 0,-24 50-1,24 24 1,0 50 0,0 50-1,75-50 16,-1 0-15,1-50 0,24-24-1,-49-50-15,0 25 0</inkml:trace>
  <inkml:trace contextRef="#ctx0" brushRef="#br0" timeOffset="162562.29">9948 16720 0,'0'-25'0,"0"50"32,0 0-17,-50 49 1,25 26 0,-24 24-1,-1-50 1,25-24-1,25-25 1,0-50 0,0-50-1,25-74 1,0 75 0,24-50-16,1 50 15,-25 24 16,0 25 1,-1 50 15,-24 0-47,25 0 15,0 74 1,25-25-1,49 50 1,-50-49 0,1-1-1,-25-49 1,0 0 0,-50-25 30,0 0-30,-25 25 0,-49-1-1,-50 1 1,25 0 0,50 0-1,49 0-15,0-25 31</inkml:trace>
  <inkml:trace contextRef="#ctx0" brushRef="#br0" timeOffset="162994.35">10593 17092 0,'0'-25'15,"0"1"32,24 24-47,1 0 16,25 0-16,-1 0 15,75-25 1,0 25 0,-24-25-1,-51 25 16,-24 0-31,0 0 32,0 0-17</inkml:trace>
  <inkml:trace contextRef="#ctx0" brushRef="#br0" timeOffset="163310.75">11535 16720 0,'0'0'16,"0"-25"-16,-25 25 0,25-24 16,0 48 30,0 1-30,0 50 0,-24 24-1,-1 0 1,25 0 0,-25-24-1,25-50 1</inkml:trace>
  <inkml:trace contextRef="#ctx0" brushRef="#br0" timeOffset="163711.35">11783 16398 0,'0'0'0,"0"-25"16,0 0-1,25 25 17,0 25-17,0 0-15,74 49 16,0 1-1,-49 24 1,-25 0 0,-25 0-1,-50 0 1,0 1 0,-49-1-1,0 0 16,24-49-15,75-25-16</inkml:trace>
  <inkml:trace contextRef="#ctx0" brushRef="#br0" timeOffset="165056.57">12552 16447 0,'25'0'78,"-25"25"-63,0 0 1,0 0-16,0 0 16,25 24-16,0 26 15,24-26 1,1 1 0,-25-50-1,24 25 16,-24-25-15,0-50 0,0 25-1,0-49 1,-1-1 0,-24 51-1,0-1-15,0 0 16,0 50 78,0 0-79,0-1-15,0 1 16,25 25-16,-25-25 15,0 24 1,25 50 0,-25 1-1,25-51-15,0 75 16,-1-24 0,-24-1-1,0-25 1,0-24-1,0-25 1,-24 24 0,-1-24-1,0 0 17,-49 0-1,24-25-16,0 0 1,26 0 0,-1-25-1,0 25 1,25-25 15</inkml:trace>
  <inkml:trace contextRef="#ctx0" brushRef="#br0" timeOffset="173227.36">14066 16621 0,'0'0'0,"49"0"46,-24 0-30,0 0 0,24 0-16,1 0 15,0-25-15,74 0 16,-25 1 0,-74 24 15,-1-25-16</inkml:trace>
  <inkml:trace contextRef="#ctx0" brushRef="#br0" timeOffset="173912.21">15579 16298 0,'0'0'0,"0"-24"0,-25 24 32,25-25-17,25-25 1,74 25-1,0 1 1,0-1 0,-49 50-1,0 24 1,-26 1 0,1 49 15,-50 0-16,1 50 1,-51-25 0,75-74-16,-49 24 15,24-49 1,50-50 15,49 0-15,50 1-1,0-1 1,0 0 0,0 0-1,-74 25 1,-25-25 0,-1 1-1</inkml:trace>
  <inkml:trace contextRef="#ctx0" brushRef="#br0" timeOffset="176395.71">17092 16050 0,'0'0'15,"0"-24"1,-25 24 31,0 0-16,25 24-31,-24 26 16,-1 49-1,0 0 1,25-49-16,-25 74 15,0-25 1,1-49 0,-1 0-1,0-50 17</inkml:trace>
  <inkml:trace contextRef="#ctx0" brushRef="#br0" timeOffset="177129.41">17117 16026 0,'0'0'0,"0"-50"16,0 25 15,25 25 16,-1 25-31,1 0-16,0 0 15,0-1 1,49 51 0,-24-1-1,24 1 1,-24-1 0,24 0-1,-49-24 1,25-25-1,-25 0 1,-1 0 0,-24-1-1,-24-24 48,-1 0-48,0 0-15,-25 0 16,-49 25 0,0-25-1,-50 25 1,0-25 0,25 25-1,50-25 1,49 25-1,0-25 1,50 0 31,0 0-47</inkml:trace>
  <inkml:trace contextRef="#ctx0" brushRef="#br0" timeOffset="178596.43">17985 16050 0,'0'-24'16,"25"-1"0,0 25 62,-25 25-78,24-25 15,1 24-15,-25 26 16,50 24 0,0-24-1,-1-25 1,1 0 0,-25-25-1,-1-25 1,1-25-1,0-24 1,-50 24-16,25-24 16,-25-1-1,25 51 17,-24 24-1,24-25-16,0 50 1,0-1 0,24 26-1,1 49 1,-25-49-16,25-1 16,0 51-1,24 48 1,-24-48-1,25-1 1,-50 0 0,25-24-1,-1-26 17,-24-24-32,0 25 15,0-26-15,-24 1 16,24 0-1,-25 25 1,-25-50 0,25 24-1,-74-24 1,50 0 0,-1-24-1,50-1 1,-50-25-1,26 25 1,-1 1 0</inkml:trace>
  <inkml:trace contextRef="#ctx0" brushRef="#br0" timeOffset="179905.36">19945 16596 0,'-25'-25'16,"50"25"93,24-24-109,1 24 16,24 0-16,1-25 16,74 0-1,0 0 1,-50-25-1,-50 26 1,1 24 0,-50-25-1,25 25 32</inkml:trace>
  <inkml:trace contextRef="#ctx0" brushRef="#br0" timeOffset="180297.12">20317 16174 0,'0'0'16,"-25"-24"0,0 24-16,25-25 31,25 74-15,25 1 15,-1 49-16,-24 0 1,0 26 0,0-26-1,-25 25 1,25-50 0,-1-24-1,26-50-15</inkml:trace>
  <inkml:trace contextRef="#ctx0" brushRef="#br0" timeOffset="181113.36">21632 15976 0,'24'-74'31,"-24"49"-31,25 0 16,25 0 0,0 0-16,74 0 15,0 25 1,-50 50 0,0 0-1,-24 49 1,-25 0-1,-25 25 1,-50 0 0,-24-25-1,-25-24 1,24-50 0,50-25-1,-24-25 1,49-50-1,0 1 1,25 24 0,-1 1-1,26 24 1,0 50 0,-1 24-1,26 1 1,24 24-1,-25 1 1,1-25 0,-1-26-1</inkml:trace>
  <inkml:trace contextRef="#ctx0" brushRef="#br0" timeOffset="182046.08">22599 15951 0,'0'0'0,"0"-25"15,0 1-15,0-1 32,0 0-32,25 50 47,-25 0-47,25 24 31,0 50-16,24-24 1,-24-26 0,25 1-1,-1-50 1,-24 0-16,0-25 16,0-49-1,-1-50 1,-24 49-1,0 26 1,0 24 0,0 50 46,-24 0-46,24 24-1,24 50 1,-24-49-16,25 74 16,0 0-1,0 0 1,0-25 0,-1 25-1,-24-24 1,0-26-1,-24 0 1,-1-24 0,0-25-1,-25 0 1,-24-1 15,49 1-31,-49-25 16,-1-25-1,1 1 1,24-1 0,50 0-1,-24 0 1,24 0 0,-25 25-1,25-24-15</inkml:trace>
  <inkml:trace contextRef="#ctx0" brushRef="#br0" timeOffset="184267.37">24162 16348 0,'-25'-25'0,"0"25"31,1 0 32,73-25 31,-24 25-79,25-24 1,-26-1-16,76 0 31,-26 0-15,0 25-1,-49 0 1</inkml:trace>
  <inkml:trace contextRef="#ctx0" brushRef="#br0" timeOffset="184689.14">24162 16522 0,'-25'0'16,"50"0"15,0 25-15,0-25-16,24 0 15,75-25 1,0 0-1,-24-25 1,-26 25 0,-24 25-1,-50-24 1</inkml:trace>
  <inkml:trace contextRef="#ctx0" brushRef="#br0" timeOffset="196697.28">17985 9824 0,'0'25'78,"0"-1"-31,-25-24 46,25 25-77,-25-25-16,1 0 16,-1 0-1,0 0 17,25-25-17,0 1 1,50 24-1,-1-25 1,26 25 0,-26 25-1,-24 24 1,-25 26 15,-25-1-15,0-24-16,-24-1 15,-1-24-15</inkml:trace>
  <inkml:trace contextRef="#ctx0" brushRef="#br0" timeOffset="197596.97">19622 9427 0,'0'0'0,"0"-25"31,0 0-15,0 0 30,50 25-46,-25 0 16,24 25 0,-24 50-1,-25-1 1,0 0 15,-25-24-15,1 0-1,-26-1 1,25-49 0,0 0-1,25-25 1,25 1 0,-25-1-1,50-25-15,49-24 16,0-25-1,0-1 1,-24 26 0,-26 0-1,-49 49 17,0 0-1,-24 50-16,-26 0 1,0 24-16,1 26 16,24-26-1,0 26 1,50 24 0,49-50-1,26-24 1,-1 0-1,0-25 1,-24-25 0</inkml:trace>
  <inkml:trace contextRef="#ctx0" brushRef="#br0" timeOffset="198215.86">20466 8831 0,'0'0'0,"0"-24"16,25-1-1,-25 0 1,24 25 15,1 0-15,0 25-1,0 0 1,-50 99 0,0-100-1,25 1-15,-25 0 16,1-25 15,24 25-15,49-50-1,-24 25 1,25 25 15,-50 0-31,-25 24 16,0-24 15,-49 0-15,24-25-1,25 0 1,0 0-16</inkml:trace>
  <inkml:trace contextRef="#ctx0" brushRef="#br0" timeOffset="198680.89">21185 9526 0,'25'-25'78,"0"25"-63,0 0-15,24 0 16,1 0-16,24-25 16,25 1-1,-24 24 17,-50 0-32,-1-25 15,26 25 1</inkml:trace>
  <inkml:trace contextRef="#ctx0" brushRef="#br0" timeOffset="198947.22">21359 9724 0,'0'0'0,"-25"0"15,0 0 1,50 0 15,25-24-31,24 24 32,0-25-17,26 25 1,-26-25-1,-49 25-15</inkml:trace>
  <inkml:trace contextRef="#ctx0" brushRef="#br0" timeOffset="199765.39">23046 9452 0,'0'-25'16,"-25"25"-1,50 0 32,24 25-31,-24-25-1,25 24-15,49-48 32,-25-1-17,1-25 1,-50 1-1,-25-26 1,-25 50 0,0 1-16,-74 24 15,0 0 1,-26 49 0,51 1-1,24 24 1,1 25-1,49-49 1,0 24 0,25-24-1,49 0 17,0-1-17,26-24 1,-51-25-16,75-25 15,0 0 1,0-24 0,-24-1-1,-51 1 1,-24 24-16</inkml:trace>
  <inkml:trace contextRef="#ctx0" brushRef="#br0" timeOffset="200548.38">23542 8707 0,'0'0'0,"0"-24"47,0-1-16,-25 25 0,50 0-15,0 0-16,-1-25 15,26 25 1,24 0 0,-24 0-1,-25 50 1,-50-1 0,0-24-16,-49 49 15,24-24 1,25-25-1,25-50 17,75 0-17,-1 25 17,1 0-17,-51 0 1,1 50-1,-25-25 1,-74 24 0,-1-24-1,1 0 1,0-25 0,24 0-1</inkml:trace>
  <inkml:trace contextRef="#ctx0" brushRef="#br0" timeOffset="201001.49">24187 8509 0,'0'-25'16,"0"50"-16,0-75 0,0 75 78,0 0-62,0 25-16,0-26 15,25 76 1,-25-26 0,0 25-1,0-24 1,49-26-1,-24-24 1,49-25 0,26 0-1,-76-25-15,1 0 16</inkml:trace>
  <inkml:trace contextRef="#ctx0" brushRef="#br0" timeOffset="201396.31">24063 8683 0,'0'0'0,"-25"-25"15,25 0 16,25 25-15,0 0 0,-1 0-1,51-25 1,-1 25 0,-49 0-16,0 0 15,-50 0 16,-25 0-15,26 25 0,-1-25-1</inkml:trace>
  <inkml:trace contextRef="#ctx0" brushRef="#br0" timeOffset="203080.65">25179 16026 0,'25'0'47,"0"0"-31,24 0 46,-24 0-46,25 24-16,-1-48 16,1 24-16,24-25 15,-24 25-15,74-50 32,-25 1-17,-49-1 1,-25 25-1,-25 0 1,0 0 0,-50 1-1,0-1 1,-24 0 0,0 25-1,-1 0 1,1 25-1,24 0 1,1-1 0,24 1-1,-25 50 17,25-26-17,0 26 1,25-26-16,-24 1 15,48 24 1,-24-24 0,50 24-1,-25-49 1,49 0 0,-49-25-1,25 0 1,49 0-1,25 0 1,-50 0 0,1 0 15,-26-25-15,26 25-1,-1-25 1,1 1-1,-1-1 1,-24 0 0,-1 0-1,-24 25 1,0 0 0,-25-25-1,-25 1 32</inkml:trace>
  <inkml:trace contextRef="#ctx0" brushRef="#br0" timeOffset="211114.38">26072 15257 0,'0'-25'32,"0"0"108,25 25-124,0-25-16,0 0 15,-1 25 1,1-24-16,0 24 16,25 0-1,-26 0 1,1 0 0,-25 24-1,0 26 1,-25 0-1,25-26 1,0 1 15,25-25 16,0 0-31,0 0-1,-25 25-15,25-25 16,-1 25 0,-24 0-1,0-1 1,-24 1 0,-26 0-1,0-25 1,1 0-16,-1 25 15,-24 0 1,49-25 15</inkml:trace>
  <inkml:trace contextRef="#ctx0" brushRef="#br0" timeOffset="211697.82">26742 15058 0,'0'0'16,"0"-50"-16,0 26 47,0 48 31,0 1-62,0 25-16,0-25 15,0 24-15,25-24 16,-25 74-1,0-24 1,0-26 0,25 1-1,24-50 17,26 0-17,-26 0-15,26-25 16,-51 0-1</inkml:trace>
  <inkml:trace contextRef="#ctx0" brushRef="#br0" timeOffset="212114.6">26643 15232 0,'0'25'47,"0"-50"-31,24 25-16,1 0 15,75-50 1,-1 25 0,0 1-1,-74-1 1,0 25-16,-50 25 47,-25-25-47,-24 24 15</inkml:trace>
  <inkml:trace contextRef="#ctx0" brushRef="#br0" timeOffset="-213998.56">28007 16373 0,'-50'0'15,"26"0"32,48 0 0,1 0-47,25 0 16,-1 0-16,1 0 15,25 0 1,123-25 0,0 0-1,1 25 1,-125-25-16,100 1 16,0-1-1,-50 0 1,-25-25-1,0 26 1,-24-1 0,-1 0 15,-49 0-15,24 0-1,-24 25 1,0-24-1</inkml:trace>
  <inkml:trace contextRef="#ctx0" brushRef="#br0" timeOffset="-213548.66">29744 15877 0,'0'0'0,"0"-25"16,0 0-1,-25 0 1,74 25 15,-24 0-15,25 25-1,-1 0 1,26 25 0,-50-26-1,-1 26 1,1-25-1,0 0 1,-25-1 0,0 1-1,-50 25 1,-24 24 0,-25 25-1,0-24 1,24-26-1,26-49-15</inkml:trace>
  <inkml:trace contextRef="#ctx0" brushRef="#br0" timeOffset="-213281.47">29570 15976 0,'0'-50'16,"0"100"-16,25-124 0,-25 49 15,25 25-15,-25-25 16,24 50 31,-48 24-31,-1 51-1,0 48 1,0 26-1,25 0 1,-25-125-16</inkml:trace>
  <inkml:trace contextRef="#ctx0" brushRef="#br0" timeOffset="-212614.5">30785 15926 0,'0'0'0,"0"-24"0,0-1 16,25 0-16,0-25 15,25 25 17,-26 1-32,51 24 15,-25 0 1,-26 74-1,-24 25 1,-24 1 0,-1-51-1,25-24 1,74 0 0,-24-25-1,24 25 1,-49 49-1,-50 25 1,-24-49 0,-51-1 15,76-49-31</inkml:trace>
  <inkml:trace contextRef="#ctx0" brushRef="#br0" timeOffset="-212131.65">31331 15529 0,'0'0'0,"-25"-223"32,-24 198-32,-1 25 15,-24 0-15,-75 25 16,0 50-1,0 49 1,25 74 0,25 1 15,49 49-15,50-50-1,75-24 1,123-50-1,100-75 1,0-73 0,-26-76-1,-148 51-15,25-125 16,-99-49 0,-75-75-1,-149 75 1,-98 74-1,-76 99 1,-49 50 0,224 25-1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4T05:11:55.69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10444 7343 0,'0'-25'31,"0"50"1,25-25 811,24 0-843,-24-25 16,49 25 0,-24 0-16,74 0 15,-25 0 1,-24 0-1,-1-25 1,-24 25 0,-25-24-1,-1 24 1,1 0 15,-50 0 32</inkml:trace>
  <inkml:trace contextRef="#ctx0" brushRef="#br0" timeOffset="450.99">10890 7045 0,'0'-25'0,"-25"25"16,25 25 62,-24 0-78,-1 25 16,25-1-16,-25 1 15,0 99 1,0-25 0,25-25-1,-24-74-15,24 49 16,0-49 0,0 0-1</inkml:trace>
  <inkml:trace contextRef="#ctx0" brushRef="#br0" timeOffset="817.08">11461 6896 0,'0'0'0,"0"-24"15,-25 48 32,25 1-31,-25 25-16,25-1 15,-25 26-15,1 24 16,-1 0 15,25 1-15,-25-51 0,25-24-16,25-25 15</inkml:trace>
  <inkml:trace contextRef="#ctx0" brushRef="#br0" timeOffset="1133.46">11709 6921 0,'0'0'15,"25"-49"1,-25 24-1,0 50 17,-25 24-17,0 50 1,0 1 0,0 24-1,1-25 1,-1-49-1,25-1 1,0-24 0</inkml:trace>
  <inkml:trace contextRef="#ctx0" brushRef="#br0" timeOffset="1884.34">12552 6921 0,'0'0'0,"0"-25"16,-24 25-1,-1-24 1,0 24-1,0 49 1,25 1 0,-50 49-1,50-74-15,-49 49 16,-1 1 0,50-50-1,-49-1 1,49-73 15,49-75 0,1 0-15,24 0 0,-49 49-1,0 75 1,-25-25-16,25 50 31,0 0-15,-1 49-1,1 1 1,0-1 0,25 1-1,-1-26 1,-24 1-1,-25-25 1,0 0 15,-50-1-15,-49 1 0,50-25-16,-76 25 15,26-25 1,50 25-1,24-25 1,0 0 0</inkml:trace>
  <inkml:trace contextRef="#ctx0" brushRef="#br0" timeOffset="2367.73">12825 6549 0,'0'0'0,"0"-25"31,25 25 0,0 0-31,-25 25 16,25 0 0,-25 0-16,0 0 15,0 24-15,0 1 16,0-25-1,-25-1 17,74-24 15,-24-24-32,74-26 1,-24 25-1,-50 0 1,24 25 0</inkml:trace>
  <inkml:trace contextRef="#ctx0" brushRef="#br0" timeOffset="3417.33">13966 7318 0,'0'25'16,"25"-25"15,-50 0-15,1 0 46,48-25-15,26 25-47,-25 0 16,49-25-16,-24 25 16,-1 0-1,51-24 1,-26 24-1,-49 0 17</inkml:trace>
  <inkml:trace contextRef="#ctx0" brushRef="#br0" timeOffset="3884.08">15281 6797 0,'0'0'0,"0"-25"15,0 1 1,-25 24 0,0 24-1,-24 51 1,-1 49 0,25 25-1,25-25 1,50-50-1,24-49 1,51 0 15,-26-50-15,-50-25 0,-24 26-16,-50-26 15,-24 0 1,-26 26-1,-24-1 1,49 0 0</inkml:trace>
  <inkml:trace contextRef="#ctx0" brushRef="#br0" timeOffset="4731.63">16249 6822 0,'0'-25'16,"0"50"-16,0-75 0,0 26 15,-25 24 16,25 24-31,-25 1 16,0 25 0,25-1-16,-49 51 31,24-51-31,25 1 0,-25-25 16,25 0-16,-25-1 31,25 1-16,-25-25 1,25-25 0,25-74-1,25-50 1,24 0 0,1 25-1,-51 75 1,1 24-1,0 50 32,-25 24-47,25 26 16,0 24 0,49 0-1,0-24 1,1-1 15,-75-24-31,25-50 16,-1 25-16,-24-1 31,-24 1-15,-1-25-1,-25 0 1,-24 0-16,-75 25 15,-25-25 1,50 0 0,50 25-1,49-25 17</inkml:trace>
  <inkml:trace contextRef="#ctx0" brushRef="#br0" timeOffset="12873.42">16621 6078 0,'0'-25'78,"0"0"94,0 50 828,49 0-984,-24 0-1,0-1 1,25 26-1,49 99 1,-25 0 0,-24-25-1,-25 25 1,-25-25 0,0 0-1,0 0 1,0-25-1,-25 25 17,0-25-17,0-49 1,25-25-16,-25-1 16,25 1-1,-24 0 48</inkml:trace>
  <inkml:trace contextRef="#ctx0" brushRef="#br0" timeOffset="13935.8">4589 6772 0,'0'0'0,"0"-24"15,-25 24 1,1 49 15,24-24-15,-25 99-1,0-25-15,-25 125 16,50 48 0,0-23-1,50-51 1,0-49-1,-1-50 1,1-25 0,-25-49-1,0-25 1</inkml:trace>
  <inkml:trace contextRef="#ctx0" brushRef="#br0" timeOffset="15335.07">17539 6475 0,'0'0'0,"0"-25"16,0 0 15,0 0 63,0 50-47,0 0-32,0 0-15,0 24 16,0 1-16,0 0 16,24 24-1,26 0 1,24-49 0,1 0-1,24-50 1,-74 0-1,24-24 1,-24-26 0,0-24-1,-25 50 1,0 24 0,0 50 30,0-1-46,0 26 16,-25 49 0,25 25-1,0 50 1,0-100-16,25 75 16,-25 0-1,0 0 1,-25-75 15,-49 1-15,24-51-1,-74 1 1,25 0 0,0-75-1,49 26 1,50-26-16</inkml:trace>
  <inkml:trace contextRef="#ctx0" brushRef="#br0" timeOffset="15801.89">18779 7120 0,'0'0'0,"-25"-25"31,0 25-31,25-25 32,25 25-32,49 0 15,26-25 1,24 25-1,0-25 17,0 25-17,-99 0-15,-1-24 16,1 24 0</inkml:trace>
  <inkml:trace contextRef="#ctx0" brushRef="#br0" timeOffset="16085.31">19027 6896 0,'0'0'16,"-25"-24"0,50 24 46,-25 24-62,0 26 16,25 0-16,-25-1 15,25 51 1,24 24 0,-24-50-1,-25-24-15,0-26 16</inkml:trace>
  <inkml:trace contextRef="#ctx0" brushRef="#br0" timeOffset="16588.74">20019 6351 0,'0'0'15,"0"-25"17,0 0-1,-25 75-16,1-26-15,-26 101 16,0 23 0,26 1-1,24-25 1,49-25 0,75-24-1,-25-50 16,-24-25-15,-50 0 0,-25-25-16,0 0 15,-124-74 1,74 74 0,-24 0-1,24 25-15,-24 0 16,49 0-1</inkml:trace>
  <inkml:trace contextRef="#ctx0" brushRef="#br0" timeOffset="17100.84">21235 6053 0,'0'0'0,"25"-25"0,-50 0 47,0 25-32,0 25-15,0 25 16,1-1 0,-51 100-1,50-74-15,-24 123 16,24 25 0,25-24-1,99-25 1,-49-100-1,123 25 1,-24-24 0,-25-26-1,-49-24 1,-51-25 15</inkml:trace>
  <inkml:trace contextRef="#ctx0" brushRef="#br0" timeOffset="20608.36">28553 5731 0,'0'-25'16,"25"25"46,-1 0-31,1 0-15,-25 49-16,25-49 16,0 50-16,0-25 15,-1 24-15,26 51 16,24 48 0,-24 1-1,-25-25 1,-25 0 15,-25-24-15,-25-1-1,-24-25 1,24-24 0,-24-25-1,49-1 1</inkml:trace>
  <inkml:trace contextRef="#ctx0" brushRef="#br0" timeOffset="21668.39">29322 5979 0,'0'0'0,"0"-25"16,0 0-1,25 0 1,-25 50 31,0 0-47,-25 74 16,50 25-1,-1-25 1,51-24 15,-26-51-15,26 1-1,-25-50 1,-26-49 0,1-25-1,0 0 1,0 24-1,-25 50 1,25 1 0,-50 48 15,0 1-15,25 25-16,-25 74 15,50 0 1,25 50-1,-1-26 17,-24 1-17,-25-25 1,0-25 0,-50-24-1,1-50-15,-50 24 16,-1-49-1,26 25 1,24-50 0,25 25-1,-24 0 1</inkml:trace>
  <inkml:trace contextRef="#ctx0" brushRef="#br0" timeOffset="23506.2">5333 10047 0,'25'0'109,"0"0"-109,25 0 16,-1 0-16,1-25 15,24 25-15,75-25 16,-50 1 0,1-1-1,-76 25 1,1 0 31,-50 0-32</inkml:trace>
  <inkml:trace contextRef="#ctx0" brushRef="#br0" timeOffset="23836.3">5706 9774 0,'-25'-50'16,"25"26"-1,-25 24 1,25 24-1,-25 26 1,25 49 0,0 50-1,0 25 1,0-50 0,25-50-1,-50-24 1,25-25-1</inkml:trace>
  <inkml:trace contextRef="#ctx0" brushRef="#br0" timeOffset="24625.32">7343 9526 0,'0'50'0,"0"-100"16,0 25-16,0-24 16,-25 24-1,-25 0 1,1 0 15,-50 50-15,-25 25-1,24 49 1,51 0 0,49 0-1,25-24 1,74-50-1,50-50 1,-100 0-16,75-25 16,-74 1-1,-25-26 1,-1 50 0,-24 1-1,0 48 32,0 76-31,0 49-1,0 74 1,0-25 0,0-123-16,25 74 15,-25-75 1,25-24-1,-25-75 32</inkml:trace>
  <inkml:trace contextRef="#ctx0" brushRef="#br0" timeOffset="25535.31">8534 9402 0,'0'0'0,"0"-25"32,0 0-32,-25 25 15,-25 50 1,1 74 0,-1 50-1,25-1 1,25 1 15,0-25-15,50-50-1,-1-25 1,1-49-16</inkml:trace>
  <inkml:trace contextRef="#ctx0" brushRef="#br0" timeOffset="26202.22">9154 9600 0,'0'0'0,"0"25"47,-25 25-31,25-25-16,-25 24 15,-24 26 1,24-26 0,25-24-1,0 0 1,-25-50-1,50 0 1,0-99 0,24-25-1,1 50 1,-25 74 0,-1 1-1,1 48 16,0 26-15,0 24 0,24 26-1,26-1 1,-1-25 0,1 1-1,-51-50 1,-24-1-1,0 1 1,-99 0 0,-25 0-1,-25 0 1,100-1-16,-50-24 16,74 25-1</inkml:trace>
  <inkml:trace contextRef="#ctx0" brushRef="#br0" timeOffset="26537.93">9675 9303 0,'0'0'0,"25"0"31,-1 25-31,-24-1 16,0 76-1,0-51 16,0-24-31,0 0 16,25-25 15,50-25-15,-51 25 0,1-25-16</inkml:trace>
  <inkml:trace contextRef="#ctx0" brushRef="#br0" timeOffset="26819.27">10047 9849 0,'0'0'0,"25"0"47,-1 0-32,26-25-15,24 25 16,-24 0-16,25-25 16,73 0-1,-98 25-15</inkml:trace>
  <inkml:trace contextRef="#ctx0" brushRef="#br0" timeOffset="27469.19">11188 9551 0,'0'0'0,"0"-25"31,0 50 0,0 0-31,-25-1 16,0 100 0,1-24-1,-1-26 1,0-49-1,25 0 1,25-75 0,24-24-1,-24-1-15,50-74 16,-26 1 0,1 73-1,-25 75 32,-25 50-31,24 49-1,51 25 1,-1-25 0,1-24-1,-1-26 1,-74-24-1,0 0-15,-25 0 16,-74-25 0,-50 25-1,-24-1 1,49 1 0,49-25-1,50 25 1</inkml:trace>
  <inkml:trace contextRef="#ctx0" brushRef="#br0" timeOffset="27802.36">11858 9352 0,'0'0'0,"0"-24"16,0-1 15,25 25-31,49 25 16,0 74-1,26 0 1,-51 0 15,-49 50-15,-49-50-1,24-49-15,-50 49 16,-24-49 0,74-25-16</inkml:trace>
  <inkml:trace contextRef="#ctx0" brushRef="#br0" timeOffset="28918.4">13619 9774 0,'25'-25'125,"0"50"-125,24-25 16,26 0-16,-1 0 15,125-25 1,-26 0 0,-49 1-1,-74 24 1</inkml:trace>
  <inkml:trace contextRef="#ctx0" brushRef="#br0" timeOffset="29168.94">14115 9476 0,'0'0'0,"-25"-49"16,25 24 15,0 50-31,0 0 15,-24 123 1,-1 26 0,0 25-1,50 24 1,24-174 0</inkml:trace>
  <inkml:trace contextRef="#ctx0" brushRef="#br0" timeOffset="29769.39">15182 9328 0,'0'0'0,"0"-25"16,-25 25 15,25-25-31,0 0 16,25 0-16,74 1 31,25 24-15,-25 24-1,-99 51 1,-49 24 0,-1-25-16,-24 1 15,24-50 1,50-1-1,75-48 1,24 24 0,-25 0-1,-24 49 1,-25 26 0,-50-1-1,-74 1 16,-1-26-15,1-24 0,74-25-16,0 0 15</inkml:trace>
  <inkml:trace contextRef="#ctx0" brushRef="#br0" timeOffset="30418.37">16224 9377 0,'0'0'15,"25"-25"1,-25 50 15,-25 0-15,25 25-16,-25 49 31,-25 0-15,26 0-1,24-74 1,-25-25 15,25-25-31,25-24 16,-1-51-1,26-48 1,24-1 0,-49 74-1,0 51-15,0 24 16,0 24 15,-1 51-15,51 24 15,24 25-15,0-25-1,-49-24 1,-25-1 0,-50-49-1,-74 25 1,-50-50-1,50 0-15,-75 0 16,50 0 0,74 0-1</inkml:trace>
  <inkml:trace contextRef="#ctx0" brushRef="#br0" timeOffset="31585.46">12701 9452 0,'0'0'0,"0"-25"15,0 0-15,0 50 47,0 0-31,50-1-16,-50 1 15,49-25 1,51 0 0,-26-25-1,-24 1 1,-26-26-1,1 25 1,-25 50 15,0 25-15,0-1-16,0 100 16,-25 0-1,25 25 1,0 24 15,0-24-15,-24-25-1,-51-50 1,-24-50 0,49-24-16,-49-50 15,0-49 1,0-50-1</inkml:trace>
  <inkml:trace contextRef="#ctx0" brushRef="#br0" timeOffset="32486.17">16968 9377 0,'0'-25'16,"25"25"-1,24 75 1,-24 24 0,74-74-1,-24 0 1,-1-50 15,-49-50-15,0 26-1,0-26 1,-25 51 0,0 48-1,0 26 1,0 99-1,0-50-15,24 100 16,-48-1 0,-1-24-1,-50-75 1,-24-50 0,-25-49-1,50-49 16,24-50-15,50 24-16</inkml:trace>
  <inkml:trace contextRef="#ctx0" brushRef="#br0" timeOffset="32703.31">18035 9749 0,'0'0'16,"49"25"0,-24-25-1,0 0 1,25 0-16,98 0 16,26 0-1,-50-25 1</inkml:trace>
  <inkml:trace contextRef="#ctx0" brushRef="#br0" timeOffset="32936.69">18407 9526 0,'0'0'0,"-50"0"31,50 50-15,0-26 0,25 125-1,-25 0 1,0 0 0,0 0-1</inkml:trace>
  <inkml:trace contextRef="#ctx0" brushRef="#br0" timeOffset="33419.33">19473 9377 0,'0'0'0,"0"-25"15,-24 25 1,-1 0-16,25 25 16,0 25-16,25 24 15,24-24 1,26-25 0,-1-50-1,-24-25 16,-25-24-15,-1-1 0,1 51-1,-25 98 17,0 75-17,-25 24 1,1 51-1,24-125-15,-50 50 16,0-50 0,-24-49-1,-25-50 1,-1-25 0</inkml:trace>
  <inkml:trace contextRef="#ctx0" brushRef="#br0" timeOffset="33735.48">20416 9675 0,'0'0'0,"25"0"15,0 0 1,0 0-16,24-25 16,50 25-1,1 0 16,24 0-15,-100 0-16</inkml:trace>
  <inkml:trace contextRef="#ctx0" brushRef="#br0" timeOffset="33936.61">20441 9849 0,'0'0'0,"-25"24"15,0-24-15,25 25 16,25 0 15,25-50-15,-1 25-16,26 0 16,98 0-1,-98 0-15</inkml:trace>
  <inkml:trace contextRef="#ctx0" brushRef="#br0" timeOffset="34521.26">21929 9228 0,'25'0'32,"-25"25"-17,0 25-15,25-1 16,-25 26-1,0 74 1,0-75-16,-25 50 16,25-49-1</inkml:trace>
  <inkml:trace contextRef="#ctx0" brushRef="#br0" timeOffset="34721">22326 9700 0,'0'-50'31,"50"50"-15,-1 0-16,76 0 15,48 0 1,1-25 15,-100 25-31</inkml:trace>
  <inkml:trace contextRef="#ctx0" brushRef="#br0" timeOffset="34969.36">22698 9427 0,'0'0'0,"0"-25"32,-24 25-32,24 25 15,-25 49 1,50 50 0,-1 25-1,-24-99-15,25 74 31,0-75-31</inkml:trace>
  <inkml:trace contextRef="#ctx0" brushRef="#br0" timeOffset="35586.56">23145 9278 0,'0'-25'47,"0"50"-32,0 25 1,0-26-1,-25 100 1,25 0 0,0 0-1,50-24 1,49-51 0,-49-49-16,74 25 15,-50-50 1,-74 1-16</inkml:trace>
  <inkml:trace contextRef="#ctx0" brushRef="#br0" timeOffset="35786.21">23170 9501 0,'0'0'0,"-25"0"31,50-25-15,24 25-1,-24-24-15,50 24 16,-1-25 0</inkml:trace>
  <inkml:trace contextRef="#ctx0" brushRef="#br0" timeOffset="36052.82">23641 9055 0,'25'49'31,"-25"-24"-31,-25 0 15,0 74 1,25-49 0,0-25-1,25-25 1,49-25 0,-24 25-16</inkml:trace>
  <inkml:trace contextRef="#ctx0" brushRef="#br0" timeOffset="36236.83">23988 9650 0,'0'0'0,"0"25"0,0 0 31,50-25-31,24-25 16,75 0 15,-74 25-31</inkml:trace>
  <inkml:trace contextRef="#ctx0" brushRef="#br0" timeOffset="36469.26">24286 9476 0,'0'0'0,"-25"-24"32,0 48-32,25 26 15,25 49 1,0 0 0,25 26-1,-26-26 1,-24-50-1</inkml:trace>
  <inkml:trace contextRef="#ctx0" brushRef="#br0" timeOffset="37885.9">21756 6524 0,'0'0'0,"0"-24"31,-25 24-16,0 0 1,-49 24 0,-1 26-1,-24 74 1,49 0 0,26 0-1,73-25 1,26-49 15,-26-50-31,1 25 16,-25-25-1,24-25 1,-49-25 0,25 1-1,-25 24 1,-50 0-1,-24 0 1,-25 25 0,74 25-1</inkml:trace>
  <inkml:trace contextRef="#ctx0" brushRef="#br0" timeOffset="41041.26">21855 6549 0,'0'-25'16,"0"1"15,0-1 0,-25 25-15,25-25-1,-25 25 1,25-25 0,-24 25 46,-1 0-46,0 25-1,-25 0-15,25 24 16,-24-24-16,-26 74 16,1 1-1,0-1 1,24 0 0,0-25-1,26 1 1,-1-75 15,25 25-15,-25-25-1,50-25 1,-25 0 0,49-49-1,26-50 1,24 0-1,0 0 1,-49 49 0,-25 26-1,-1 49 32,-24 24-31,0 26-1,25 24 1,-25-24-16,50 74 16,24-25-1,50 25 1,-24-49 0,-51-26-1,-24-49 1,-25 25 15,-25-25-15,-99 0-1,-74 0 1,-1 0 0,100 0-16,-25 25 31,50-50-16,49 25 1,0 0 15,25-25-15,0 1 0</inkml:trace>
  <inkml:trace contextRef="#ctx0" brushRef="#br0" timeOffset="41653.37">22153 6177 0,'0'0'0,"0"-25"16,24 25 15,1-25-16,0 25-15,0-24 16,49-1 0,1 50-1,-26 24 1,-49 1 0,-25 24 15,1-24-16,-1-25 1,25-1 0,25-24-1,24 0 1,-24 0-16,0 25 16,-25 0-1,-25 0 1,-25 25-1,-24-26 1,49 1 0,0-25-1,1 0 1</inkml:trace>
  <inkml:trace contextRef="#ctx0" brushRef="#br0" timeOffset="45114.35">23517 6946 0,'0'0'0,"25"0"250,0 0-234,-1 0-1,1 0-15,25-25 16,-1 25-16,26 0 16,-26 0-1,-24 0 16,0 0-15,0-25 15,0 25-15,24 0 0,-49-24-1,25 24 1,0 0 15,0 0 16</inkml:trace>
  <inkml:trace contextRef="#ctx0" brushRef="#br0" timeOffset="53025.21">24410 6400 0,'-25'-25'0,"0"25"16,50 0 77</inkml:trace>
  <inkml:trace contextRef="#ctx0" brushRef="#br0" timeOffset="53937.13">23889 6673 0,'0'0'0,"0"-25"31,-25 1-31,25 48 63,0 1-63,0 0 15,0 74 1,-25 25-1,25-25 1,-24 1 0,24-26-1,0-49 1,0 25 15</inkml:trace>
  <inkml:trace contextRef="#ctx0" brushRef="#br0" timeOffset="55010.12">24435 6574 0,'0'0'0,"-25"0"0,25-25 15,-25 0 1,25 1 15,0-1-15,25 0 0,0 25-1,24-25 1,1 25-1,0-25 1,-25 50 0,-1 0-1,1 0 1,-25 0 0,0-1-1,0 1 16,0 0 204,0 0-220,0 0-15,0-1 16,0 1 0,-25 50-1,1-1 1,-1-24 0,-25-1-1,25 1 1,0-25-1,1-1 1,48-24 31,1 0-31,75-24-1,-1-1 1,-25 0-1,1 0 1,-26 0 0,-24 1-1,0 24-15</inkml:trace>
  <inkml:trace contextRef="#ctx0" brushRef="#br0" timeOffset="57049.33">25229 6450 0,'0'0'16,"24"-25"-16,1 0 16,-50 0-1,25 1 1,0 48-1,-24 1 1,24 25 0,-25 49-1,0 25 1,0-74-16,0-1 16,1-24-1,24 0 16,0-75-15,49-74 0,1-49-1,-1-1 1,1 50 0,-25 50 15,0 74-16,0 0 1,-25 24 0,24 76-1,26-1 1,0 0 0,24 0-1,0-24 1,-24-26-1,-25-24 1,0-25 0,-25 25-1,-25 0 1,-50 0 0,-49-1 15,75 1-31,-75 0 15,24 0 1,51 0 0,24-25-1,-25 0 1,26 0 656,-1 0-657,0 0 32</inkml:trace>
  <inkml:trace contextRef="#ctx0" brushRef="#br0" timeOffset="59649.71">26221 6748 0,'-25'0'219,"25"-25"-172,25 25-32,0 0 1,0 0-16,24 0 16,50-25-1,-24 25 1,-50 0 0,-1 0-1</inkml:trace>
  <inkml:trace contextRef="#ctx0" brushRef="#br0" timeOffset="60187.97">26717 6351 0,'0'0'0,"0"-25"0,0 0 62,25 25-62,49-25 16,-24 0 0,0 25 15,-26 25-16,-48 50 1,-26-1 0,25 1-1,0-51 1,50 1 0,50 0-1,-26 0 1,-24 0-1,-25-1-15,-25 26 16,-24 0 0,-1-26-1,-24 1 1,24 0 0</inkml:trace>
  <inkml:trace contextRef="#ctx0" brushRef="#br0" timeOffset="60887.49">27337 6450 0,'0'0'0,"0"-75"15,0 51 1,0-1 15,0 74-31,-49 26 16,24 49 0,-25-50 15,25 1-16,1-75 1,24 25 0,0-50-1,0-50 1,49-49 0,26-25-1,-26 50 1,-49 50-1,25 49 1,-25 24 15,25 26-15,-25 0-16,49 49 16,76 50 15,-51-75-16,0-24 1,-74-25 0,25 24-1,-74-24 1,-51-25 0,-24 25-1,0-25 1,0 25-1,50-25 1,24 0 0</inkml:trace>
  <inkml:trace contextRef="#ctx0" brushRef="#br0" timeOffset="61338.56">27511 6028 0,'0'0'0,"25"-25"31,0 1-31,24 24 31,-49-25-31,25 25 16,0 49 15,-25 1-15,0 0-1,-25-1 1,25-24 15,25-25-15,99-25 0,0 0-1,-50 1 1,-74-1-1</inkml:trace>
  <inkml:trace contextRef="#ctx0" brushRef="#br0" timeOffset="64822.27">25005 9352 0,'0'-24'46,"25"24"-14,0 0-17,25 0-15,-26 24 16,1-24-16,25 25 16,-25 50-1,-1-1 1,1 0-1,-74 1 1,-1-1 0,-24-49-1,24 0 1,25-50 15,0-25-15,25 1-16,25-1 15,-25 1 1,50 49 0,-1 24-1,1 26 1,0-25 0,-1 0-1,-24-25-15</inkml:trace>
  <inkml:trace contextRef="#ctx0" brushRef="#br0" timeOffset="65155.4">25824 9253 0,'0'-25'16,"25"50"46,-25 25-62,-25-25 16,25 24-16,0 26 16,-25 49-1,25 24 1,0-98-16,25 0 15,49-25 1,26-25 0,-26-25-1,-24-25 1</inkml:trace>
  <inkml:trace contextRef="#ctx0" brushRef="#br0" timeOffset="65354.29">25774 9501 0,'0'0'16,"-24"0"0,24-25-1,49 25 1,75-24-1,0-1 1</inkml:trace>
  <inkml:trace contextRef="#ctx0" brushRef="#br0" timeOffset="123275.26">2977 14016 0,'-25'0'16,"0"0"15,0 0 16,25-25-32,50 25 1,-25 0-16,24 0 16,1 0-16,0-24 15,74 24 1,-25-25-1,-49 25 1,-1 0 0,-24 0-1</inkml:trace>
  <inkml:trace contextRef="#ctx0" brushRef="#br0" timeOffset="123576.81">2952 14339 0,'0'0'0,"-25"0"15,50 0 48,25 0-63,-26 0 15,51-25-15,-26 25 16,1-25-16,-25 25 16,25 0-16,-26 0 15,51-25 1</inkml:trace>
  <inkml:trace contextRef="#ctx0" brushRef="#br0" timeOffset="124126.09">3324 13843 0,'0'0'0,"-25"-25"31,25 0 1,-24 25-17,48 25 32,1-25-31,0 25-16,25-1 15,-1-24 1,100 25 0,0 0-1,-25 0 1,-25 0-1,-99-1-15,25 1 16,-50 50 0,-49-1-1,-50 25 1,-25 25 0,74-49-1,26-26 1,49-24-1,-25-25 17</inkml:trace>
  <inkml:trace contextRef="#ctx0" brushRef="#br0" timeOffset="124508.07">3349 13818 0,'0'0'15,"-25"-25"-15,25 0 31,-25 25-15,25 25 0,-24 25-1,24 74 1,-25 74 0,0 25-1,25-49 1,25-50-1,-25-50 1,0-49 0</inkml:trace>
  <inkml:trace contextRef="#ctx0" brushRef="#br0" timeOffset="126592.28">5507 13644 0,'0'0'0,"-25"0"31,1 0 0,24 25 32,-25-25-63,0 49 15,25-24 1,-25 25-16,-49 49 16,-1 0-1,26-24 1,-26-26 0,75-24-1,-25-25 1,25 25 15,0-50-15,25-24-1,50-51 1,-1-24 0,0 0-1,-49 75-15,25-1 16,-25 25-1,-25 0 17,0 50 15,25-25-32,-25 25-15,24 25 16,1 24-1,0 1 1,25 24 15,-26-50-31,1 26 16,25-26 0,-50 1-1,0-25 16,-25 0-15,-74-25 0,-50 49-1,0-24 1,25-25 0,99 0-1,0 0 1</inkml:trace>
  <inkml:trace contextRef="#ctx0" brushRef="#br0" timeOffset="127459.12">5755 13148 0,'-25'0'15,"50"0"32,-25 25-16,0 0-31,0-1 16,0 1-16,-25 25 16,25-25-1,0 24 1,0-24 0,25 0-1,0 0 1,25-50-1,24-25 1,0-24 0,-24 24-1,-25 25 1,0 1 0,-25 48 15,0 1-31,-25 25 15,25 24 17,-25-24-17,25-1-15,-25-24 16,25 0 0,0 0-1,0 0 1</inkml:trace>
  <inkml:trace contextRef="#ctx0" brushRef="#br0" timeOffset="130248.35">7194 13967 0,'25'0'16,"-50"0"-1,50 0 548,0 0-548,24-25-15,50 25 16,26-25 0,-26 25-1,0 0 1,-49 0-1,-26 0 17,1 0-17</inkml:trace>
  <inkml:trace contextRef="#ctx0" brushRef="#br0" timeOffset="130921.51">7541 13743 0,'-24'-25'16,"24"50"62,0 0-78,0 25 15,-25-1-15,25 1 16,0 0-16,0 49 16,0 0-1,0-49 1,25-1-1,-25-24 1</inkml:trace>
  <inkml:trace contextRef="#ctx0" brushRef="#br0" timeOffset="131676.16">9303 13396 0,'0'-25'16,"0"0"15,-25 25-31,0 25 15,0 0 1,-24 49 0,-1 50-1,0 25 1,26 0 0,-1 0-1,25 25 16,49-100-15,1-24 0,0-1-1,-1-49 1,1-25 0,-1-24-1</inkml:trace>
  <inkml:trace contextRef="#ctx0" brushRef="#br0" timeOffset="132059.17">9551 13942 0,'0'0'0,"-25"0"0,25-25 16,-25 25-1,50 0 32,0 0-31,24 0-1,1 0-15,24 0 16,-49-25 0,25 25-1,-25 0 17</inkml:trace>
  <inkml:trace contextRef="#ctx0" brushRef="#br0" timeOffset="132644.53">10543 13421 0,'0'0'0,"25"-25"0,-25 0 31,-25 25 1,0 0-17,-24 50 1,-1 24-1,0 25 1,1 25 15,49-74-31,-25 74 16,25-25 0,74-24-1,26-1 1,24-49-1,-25-25 1,-50 0 0,-24-50-1,-25 26 1,-49-26 0,-51 0-1,26 50-15,-50-24 16,25 48-1,-1-24 17,51 25-17,24 0 1</inkml:trace>
  <inkml:trace contextRef="#ctx0" brushRef="#br0" timeOffset="134353.81">11957 13892 0,'25'0'203,"24"0"-203,1-25 16,24 25-16,1-24 16,-1 24-1,50-25 1,-24 25 0,-76 0-16,1-25 15,25 25 1</inkml:trace>
  <inkml:trace contextRef="#ctx0" brushRef="#br0" timeOffset="135962.1">12329 13669 0,'0'-25'32,"-25"25"-17,0 0 313,25 25-281,0 0-31,0-1-1,-24 1-15,24 0 16,0 25 0,0-1-1,0 1-15,24 0 16,-24-1 0,-24 1-1,24-25 1,0-1 15,0 1-15,0 0 15</inkml:trace>
  <inkml:trace contextRef="#ctx0" brushRef="#br0" timeOffset="136909.32">13346 13446 0,'0'0'0,"-25"0"47,-24 0-31,49 24 0,-25 1-16,0 25 15,-25-25-15,1 99 16,-1-25 15,25 0-15,25 0-1,25 1 1,50-51 0,-1-24-1,50 0 1,-49-50-1,-1 0 1,-74 0 0,0-24-1,0 24-15,-50-25 16,-49 50 0,-25-24-1,0 24 1,50 0 15,24 0-15,25 24-1</inkml:trace>
  <inkml:trace contextRef="#ctx0" brushRef="#br0" timeOffset="139010.59">13545 13272 0,'0'-25'15,"0"50"32,24 0-31,-24 0-16,25 24 15,0 1 1,25 49 0,24 50-1,-24-25 1,-1 0 0,-24 0-1,-25-25 1,-50 0-1,26-74-15,-51 50 16,50-51 0</inkml:trace>
  <inkml:trace contextRef="#ctx0" brushRef="#br0" timeOffset="139643.16">14562 13669 0,'0'0'0,"0"-50"16,-25 50 0,25-25-1,-50 50 1,25 50-1,1-1 1,-26 25 0,50-49-1,-25-50 1,50-25 15,0 0-31,24-124 16,26 1 15,-26-1-15,-24 124-16,-25 0 15,0 0 1,25 25 0,0 75-1,25 24 1,24 25-1,25-25 1,0 1 0,-49-51-1,-50 1 1,-50-25 0,-148-1-1,24-24 1,1 0 15,98 0-15,50 0-1,50-49 1</inkml:trace>
  <inkml:trace contextRef="#ctx0" brushRef="#br0" timeOffset="140243.5">15207 12900 0,'0'0'0,"0"-25"47,0 0-47,24 0 15,1 1 1,25 24-1,0-25-15,24 0 16,-24 25 0,-26 50-1,-73-1 1,-1 26 0,25-26-1,1-49 1,73 0 15,1-25-15,24 25-1,-49 25 1,-25 0 0,0 0-16,-25 49 15,-24 1 1,-1-50-1,25-1 1,0-24 0</inkml:trace>
  <inkml:trace contextRef="#ctx0" brushRef="#br0" timeOffset="141441.04">15852 13892 0,'24'25'125,"26"-25"-125,24 0 15,1-25-15,24 25 16,124-25 0,-74-24-1,-50 24 1,-74 25-1,0 0 17</inkml:trace>
  <inkml:trace contextRef="#ctx0" brushRef="#br0" timeOffset="142425.98">16397 13570 0,'0'-25'31,"0"50"47,0-1-62,-24 26-16,48-25 15,-24 24-15,0 175 32,0-175-32,0 26 15,0-1-15,25 50 31,-25-99 1,0 0 15</inkml:trace>
  <inkml:trace contextRef="#ctx0" brushRef="#br0" timeOffset="143460.5">17960 13024 0,'0'0'0,"0"-25"15,-25 25 1,1 0 15,24 25-31,-25 0 16,-50 74 0,51 75-1,-1-1 1,50 1 15,-1-75-31,51 25 16,24-49-1,-25-26 1,-24-24 0,-25-25-1,0 0 1,24 0-1</inkml:trace>
  <inkml:trace contextRef="#ctx0" brushRef="#br0" timeOffset="143860.43">18630 13222 0,'0'0'0,"0"25"31,0 25-15,-25-25-16,25 99 15,-25-25 1,25 0 0,-24-25-1,24-49 16,0 0-15,0-50-16</inkml:trace>
  <inkml:trace contextRef="#ctx0" brushRef="#br0" timeOffset="144160.56">18953 13272 0,'0'0'0,"24"-25"16,-24 0 0,0 50 31,0 25-47,-24 49 15,-1 25 16,25 0-31,-25-25 32,25-74-32,0 0 15,0 0 1</inkml:trace>
  <inkml:trace contextRef="#ctx0" brushRef="#br0" timeOffset="146073.22">19573 13818 0,'-25'0'63,"50"0"15,24-25-78,1 25 16,0 0-16,-1-25 15,1 25 1,-1-25-16,51 25 15,-51-25 1,-24 25 15</inkml:trace>
  <inkml:trace contextRef="#ctx0" brushRef="#br0" timeOffset="146793.51">20813 13247 0,'0'-25'31,"-25"25"-31,50 25 63,-25 0-48,0 0-15,-25 24 16,0 75-1,1 0 1,-1-24 0,25-51-16,-25 1 15,25-25 17</inkml:trace>
  <inkml:trace contextRef="#ctx0" brushRef="#br0" timeOffset="147394.76">21284 13446 0,'0'0'15,"25"-100"1,0 76-1,0-51 1,0 26 0,-1-26-1,-48 50 1,-1 0 0,-74 25-1,-1 25 1,26 25 15,24 0-15,50 24-1,25 0 1,25-24-16,74 0 16,0-1-1,-25 1 1,-25 24-1,-74 1 1,-24-1 0,-51-24-1,-49-25 1,0-1 15,99-48-15,1-51-1,73-24 1,1-25 0,24 25-1,-49 49-15</inkml:trace>
  <inkml:trace contextRef="#ctx0" brushRef="#br0" timeOffset="148926.31">22252 13545 0,'0'25'31,"-25"-25"16,0 24-31,0-24 15,25 25-16,-24-25 1,48 0 15,1-25-31,74 25 16,1-24 0,-1-1-1,0 0 1,-24 25 15,-51-25-15,1 25-1</inkml:trace>
  <inkml:trace contextRef="#ctx0" brushRef="#br0" timeOffset="149293.23">22500 13371 0,'0'0'0,"-25"0"16,25-25 31,0 50-31,0 0-16,0 0 15,25 74 1,-25 0-1,0 25 1,-25-49 0,25-1-1,0-24 1</inkml:trace>
  <inkml:trace contextRef="#ctx0" brushRef="#br0" timeOffset="149910.28">23715 13049 0,'0'0'15,"0"-50"1,-24 0 0,-1 50-16,-50 0 15,-24 25 1,0 0 15,25 49-15,49 1-1,50-25 1,49-26 0,0-24-1,1 0 1,-26-49-1,1-1 1,-50 25 0,25 25-16,0-25 31,-25 100-15,-25 24-1,0 25 1,25 0-1,-25 0 17,25-49-17,-25-51 1</inkml:trace>
  <inkml:trace contextRef="#ctx0" brushRef="#br0" timeOffset="150294.04">23790 12875 0,'0'0'0,"25"-50"15,-25 26-15,0-1 16,24 50 31,1-1-32,0 51-15,50 49 16,24 25 0,-25 0-1,-24-1 1,-50 1-1,-25-25 1,-49-24 0,24-51-1,0-24 1</inkml:trace>
  <inkml:trace contextRef="#ctx0" brushRef="#br0" timeOffset="150944.51">24757 13123 0,'0'0'0,"25"-74"15,-25 49 1,0 0-1,0 50 1,0 0 0,-49 49-1,-1 50 1,25-49-16,-24 24 16,24-25-1,0-49 16,25-50 1,0-24-17,25-100 1,49-25 0,-24 50-1,-25 74 1,-1 50-1,1 0 1,0 75 0,0 24-1,24 0 1,1 1 0,0-26-1,-26-24 1,-24-1 15,-24-24-15,-51-25-1,-24 25 1,-50 0 0,50-25-1,49 0-15,-24-25 16</inkml:trace>
  <inkml:trace contextRef="#ctx0" brushRef="#br0" timeOffset="151293.97">25030 12701 0,'0'0'0,"50"-74"16,-25 74 0,24-25-1,-24 25-15,0 0 16,0 25 0,-25 74-1,-25-24 1,0-26-1,25-24 17,25-25-17,49-25 1,26-24 0</inkml:trace>
  <inkml:trace contextRef="#ctx0" brushRef="#br0" timeOffset="153561.49">4961 12925 0,'0'-25'31,"-24"25"16,-26 25-31,0-1-16,-24 1 15,24 25-15,-74-1 16,50 1 0,49-50-1,25 25 48,0 0-48,0 0 1,0-1-16,0 26 16,25 49-1,0 25 1,-25 50-1,24 0 1,1-1 0,25 1-1,-25 24 1,0 1 0,-1-50-1,-24-25 16,25-50-31,-25 25 16,0 1 0,0-26-1,25-24 1,-25-26 15,25-24-15,0 25-1,-1-25 1,51-25 0,24 1-1,-49 24-15,49-50 16,25 50 0,-75-25-1</inkml:trace>
  <inkml:trace contextRef="#ctx0" brushRef="#br0" timeOffset="158944.03">25973 13371 0,'-25'0'16,"0"0"-16,0 25 16,-24-25-1,49 25 1,-25-25 15,50 0 32,0 0-63,24-25 15,1 25-15,99 0 16,0-25 15,-25 0-15,-50 1-1,-49 24 1,0 0 0</inkml:trace>
  <inkml:trace contextRef="#ctx0" brushRef="#br0" timeOffset="159409.18">26196 13148 0,'0'0'0,"0"-25"62,0 75-30,0-25-17,0 24-15,0 26 16,25-26 0,-25 26-16,0 49 15,25-25 1,-25-50-1,25-24 1,-25 0 0</inkml:trace>
  <inkml:trace contextRef="#ctx0" brushRef="#br0" timeOffset="160845.2">27387 12751 0,'0'-25'31,"-25"25"-15,0 25-16,0 0 16,-24 24-1,-26 75 1,51 25-1,-1 25 1,25-75-16,0 50 16,25 0-1,24-50 1,1-49 15,-1-25-31,1-25 31,-25-25-31</inkml:trace>
  <inkml:trace contextRef="#ctx0" brushRef="#br0" timeOffset="161143.6">27561 13495 0,'0'-25'16,"0"1"-1,-25 24 1,25-25 0,25 25-1,-1 0-15,51-25 16,-26 25 15,-24-25-15,25 25-1</inkml:trace>
  <inkml:trace contextRef="#ctx0" brushRef="#br0" timeOffset="161678.29">28280 12974 0,'0'0'0,"0"-25"31,-25 25 1,0 0-32,25 25 15,-24 25 1,-26 24 0,25 26-1,0-1 1,0 0-1,25 0 1,50-24 0,25-26-1,24-24 1,-50-25-16,51 0 16,-76-25 15,1 0-16,-50-24 1,1-1 0,-51 25-1,1 25 1,24 0 0</inkml:trace>
  <inkml:trace contextRef="#ctx0" brushRef="#br0" timeOffset="164233.35">29099 13396 0,'0'-25'16,"-25"25"15,0 0 63,50 0 15,0-25-93,-1 25 0,1 0 62,-25-24-63,25 24 1,0 0 0,24 0-1,-24-25 17,0 25-17,0 0 1,0 0 31,-25-25 0,24 25-32,1 0 16,0 0 1,0 0 15,0 0-32,-25-25 1</inkml:trace>
  <inkml:trace contextRef="#ctx0" brushRef="#br0" timeOffset="165345.84">29148 13123 0,'0'-25'16,"0"0"125,0 50-110,0 0-31,0 0 16,0 0-16,25 0 15,-25 49 1,25 25-1,-25 25 1,0-25 0,0 1-1,0-51 1,0-24 0,0 0 30,25-75-30</inkml:trace>
  <inkml:trace contextRef="#ctx0" brushRef="#br0" timeOffset="165778.35">29768 13049 0,'0'0'16,"0"-25"-1,-24 25 1,24-25-1,0 50 32,0 24-31,0 26 0,-25 24-1,50-24 1,-25 24-1,0-74-15,0 24 16,0-24 15,24-25-15</inkml:trace>
  <inkml:trace contextRef="#ctx0" brushRef="#br0" timeOffset="166392.24">30016 13073 0,'0'0'16,"0"-24"-1,0-1-15,0 0 31,25 25 1,0 0-17,0 0 1,0 0-16,-1 25 16,26 0 15,0 24-16,-26 1 1,-24 49 0,0-49-1,-49 24 1,24-24 0,-25-25-1,26-1 1,-1-24-1,50 0 32,-1 0-31,26 0-16,24-24 16,1-1-1,-50 25 1,0-25-1,-1 25 1</inkml:trace>
  <inkml:trace contextRef="#ctx0" brushRef="#br0" timeOffset="167662.16">30835 13222 0,'0'25'16,"0"-50"0,-25 25 15,25-24 63,50-1-79,-25 25 1,24-25-16,1 25 16,49 0-1,-49-25 1,-25 25 15,-50 0-15,-50 0-1,26 25-15,-51-25 16,26 0 0,24 25 15,75-25 0,0 0-15,0-25-1,49 25 1,-24-25 0</inkml:trace>
  <inkml:trace contextRef="#ctx0" brushRef="#br0" timeOffset="170128.14">31579 12825 0,'0'-24'63,"-25"24"281,1 0 46,-1 0-140,25-25-78,25 0-156,-25 0-1,0 0 32,-25 1-31,25-1-16,-25 0 31,0 25-15,0-25-1,1 25 1,-1 0 0,-25 0-1,1 25 1,24-25 0,0 50-1,0-26 1,25 1-1,0 25 1,0-25 0,25-25-1,-25 24-15,50-24 16,-1 0 0,1 0 15,-1 0-16,-24-24 1,0-1 0,0-25-1,0 25 1,-1 25 0,-24 25 46,-24-25-62,24 75 16,0-1-1,24 25 1,1 0 0,-25-24-1,25-1 16,-25-24-15,-25 0 0,25-26-1,25 1 1,-25-50 218</inkml:trace>
  <inkml:trace contextRef="#ctx0" brushRef="#br0" timeOffset="170779">31976 13049 0,'0'-25'31,"-25"50"-31,25-50 78,25 25-78,0 0 16,0-25-16,24 25 15,1 0 1,-25 0-16,24 0 15,-24 0 1,0 0 0,0 0-1</inkml:trace>
  <inkml:trace contextRef="#ctx0" brushRef="#br0" timeOffset="171145.75">32125 12850 0,'0'-25'0,"-25"25"16,0 25 46,25 0-46,0 0-1,-24 24-15,24-24 16,0 25-16,0 49 16,0-24-1,0-1 16,24-49-15,-24 0 0,0-1-16,25-24 31</inkml:trace>
  <inkml:trace contextRef="#ctx0" brushRef="#br0" timeOffset="171962.16">32547 12825 0,'-25'0'0,"25"-24"15,-25 24 1,25-25 15,25 0 0,0 0-15,0 25 0,-25-25-1,24 25-15,26 0 31,0 0-15,24 0 0,-49 0-1,0 50 1,-25 0 0,-75-1-1,26 1 1,24-25-1,25-1 17,25-24-32,24 0 15,1 0 1,-25 0 0,-1 50 15,1-25-16,-25 0 1,-25-1 0,25 26-1,-49 0 1,-1-25 0,25-25-16,-24 24 15,-1-24 1</inkml:trace>
  <inkml:trace contextRef="#ctx0" brushRef="#br0" timeOffset="173928.94">32869 12602 0,'0'-25'31,"25"50"32,0 0-63,0 25 15,24-26-15,-24 26 16,25 0-16,-1 74 16,-24 24 15,-50-23-16,-24-1 1,-26 0 0,-24 0-1,74-75 1,0-24 0</inkml:trace>
  <inkml:trace contextRef="#ctx0" brushRef="#br0" timeOffset="175225.32">33316 12850 0,'0'-25'78,"0"50"-62,-25 0-16,25 0 16,-25 0-16,25 24 15,-25-24 1,25 49-1,-24 1 1,24-1 0,-25-49-1,25 0 1,0-50 31,25 0-47,-1-49 15,1-25 1,25-1 0,-1 1-1,-24 50 1,-25 24 0,25 50 46,-25-1-46,0 1-16,0 0 15,0 25 1,25-26-16,0 51 16,-1-1-1,1 1 1,0-26-1,0-24 1,-25 0 0,-25 0 93,0-25-109,-24 0 16,24 25-16,-50-25 15,-24 0 1,0 24 0,74-24-1,0 0 1,50 0 15</inkml:trace>
  <inkml:trace contextRef="#ctx0" brushRef="#br0" timeOffset="181025.18">6276 16547 0,'50'0'282,"-25"0"-282,-1 0 15,26 0-15,24 0 16,-24 0-16,74-25 31,-25-25-15,-49 25-1,0 25 1,-26 0 0,1 0-1,0 0 1,0 0 62,-50 0-78</inkml:trace>
  <inkml:trace contextRef="#ctx0" brushRef="#br0" timeOffset="181866.18">6648 16249 0,'0'0'0,"-25"0"0,1 0 63,24 25 15,0-1-62,24-24-16,-24 25 15,0 25 1,25-25-16,-25 24 16,25 26-1,-25 74 1,0-50-1,0-50 1,0 1 0,0-25-1,0 0 1,25-1 0,-25-48 62</inkml:trace>
  <inkml:trace contextRef="#ctx0" brushRef="#br0" timeOffset="183464.15">7864 16174 0,'0'-24'31,"-25"48"47,25 1-78,0 25 16,0-1-16,0 1 15,0 49 1,-25 1 0,25-1-1,0-25 1,0-24 0,0-25-1,0-1 16</inkml:trace>
  <inkml:trace contextRef="#ctx0" brushRef="#br0" timeOffset="184112.81">8286 15753 0,'0'-25'15,"-25"25"1,50-25 15,24 25-15,1-25-16,74 0 16,-50 25 15,-49 0-16,0 0 1,-25 25 0,0 0-1,25 74 1,-25 25 0,24 0-1,-24 25 1,25 0-1,-25-25 1,25-74 0,-25 24-1,0-24-15,0-25 0,0 74 16,-25-25 15,-24-24-15,24-1-1,-74-24 1,74-50-16</inkml:trace>
  <inkml:trace contextRef="#ctx0" brushRef="#br0" timeOffset="184779.56">9303 16001 0,'0'0'0,"0"-25"0,0 0 16,0 0 0,0 50 15,0 25-15,24 24-1,26 1 1,0-26-1,24-49 1,-49-25-16,24-24 16,1-26-1,-25 1 1,-25 0 15,25 49-15,-25 50 15,0 24-15,25 50-1,-1 50 1,1 0 0,0 0-1,-25-99-15,0 74 16,-50-25-1,-24-25 1,-25-49 0,-1-50-1,51 0 1</inkml:trace>
  <inkml:trace contextRef="#ctx0" brushRef="#br0" timeOffset="185395.45">11188 16150 0,'-25'0'31,"0"0"-15,50-25 31,25 25-47,-25 0 15,-1 0 1,76-25-1,-1 25 1,-25-25 0,1 0-1</inkml:trace>
  <inkml:trace contextRef="#ctx0" brushRef="#br0" timeOffset="185645.9">11287 16323 0,'0'0'0,"-25"25"0,1-25 15,-1 0 1,50 0 15,-1 25-15,51-50-1,24 25 1,25-25 0,-25 25-1,-49 0-15</inkml:trace>
  <inkml:trace contextRef="#ctx0" brushRef="#br0" timeOffset="186297.22">12776 15902 0,'0'0'0,"0"-25"16,0 74 31,0-24-47,-25 50 15,25 24 1,-25 25 0,25-25-1,0-25 1,25-74 0</inkml:trace>
  <inkml:trace contextRef="#ctx0" brushRef="#br0" timeOffset="186513.42">13172 16249 0,'0'0'0,"25"0"16,0-25-1,0 25-15,49-25 16,-24 25-1,198-49 1,-124 49 0,-99-25-1</inkml:trace>
  <inkml:trace contextRef="#ctx0" brushRef="#br0" timeOffset="186812.77">13520 16026 0,'0'0'0,"0"-25"32,-25 25-17,0 49 16,25-24-31,0 74 16,0 25 0,0 0-1,0-49 1,0-25 15</inkml:trace>
  <inkml:trace contextRef="#ctx0" brushRef="#br0" timeOffset="187180.05">14438 15852 0,'0'0'0,"24"-50"31,-24 75 0,0 25-15,0-1-16,-24 75 16,24 0 15,0-74-31,0 49 15,24-49 1,1-1 0,50-49-1,24-24 1,0-26 0,0 0-1</inkml:trace>
  <inkml:trace contextRef="#ctx0" brushRef="#br0" timeOffset="187396.01">14537 16100 0,'0'0'16,"-25"0"-16,0 0 15,0 0 1,25-25-1,0 0 1,25 25 0,74-24-1,-24-1 1</inkml:trace>
  <inkml:trace contextRef="#ctx0" brushRef="#br0" timeOffset="187697.18">14835 15554 0,'0'0'0,"24"-25"31,-24 1-31,25 48 16,-25 1-1,25 50 1,-25-1 0,0-24-1,0-26 1,25-24 0,49-49-1,-24 24-15,49 0 16</inkml:trace>
  <inkml:trace contextRef="#ctx0" brushRef="#br0" timeOffset="187946.44">15380 16150 0,'0'0'0,"0"24"31,-24-24-15,24 25 0,124-25-1,0-25 1,0 1 0,-75 24-1,-49-25-15</inkml:trace>
  <inkml:trace contextRef="#ctx0" brushRef="#br0" timeOffset="188230.01">15653 15951 0,'0'0'0,"-25"0"16,1 0-1,24-25-15,0 50 32,0 0-17,24 74 1,1 25 0,-25 25-1,0-25 1,0-49-1,0-51 1</inkml:trace>
  <inkml:trace contextRef="#ctx0" brushRef="#br0" timeOffset="188746.85">16174 15926 0,'25'-49'0,"-25"24"16,0 0-16,25 0 15,0 0 1,49 25 0,-24 0-16,98 25 15,-98 0 1,24 50-1,-24 49 17,-75-25-17,-49-25-15,-25 1 16,24-51 15,26-24-15,24 0-1,25-49 1,49-26 0,-24 26-1,0 24 1,25 25 0,-1 50-1,1-1 1,-25 26-1,-1-26 1,-24-24 0</inkml:trace>
  <inkml:trace contextRef="#ctx0" brushRef="#br0" timeOffset="189113.78">17018 15777 0,'0'0'0,"0"-24"16,0-1 0,0 0-1,-25 50 17,25 24-17,0 51 1,0 49-1,0-1 1,0-48 0,0-1-1,49-25 1,1-49 0,24-25 15,-24 0-31,24-50 15,-24 26 1,-50-26 0</inkml:trace>
  <inkml:trace contextRef="#ctx0" brushRef="#br0" timeOffset="189429.21">16819 16174 0,'50'0'0,"-100"0"16,25 0-16,25-24 16,0-1 15,75 25-16,24-25 1,25 25 0,-50-25-1,-49 25 1</inkml:trace>
  <inkml:trace contextRef="#ctx0" brushRef="#br0" timeOffset="191225.12">13024 12999 0,'0'0'15,"24"-25"1,-24 50 15,-24 0-15,-1 24-16,-25 1 15,-123 173 1,-100 100 0,-149 49-1,25-50 1,99-73 15,100-76-15,74-74-1,74-74-15,25-25 16,1 25 0,24 0 93</inkml:trace>
  <inkml:trace contextRef="#ctx0" brushRef="#br0" timeOffset="-214114.78">30389 12553 0,'0'0'0,"24"-25"16,-24 0 15,-24 25-15,-26 0 0,0 25-1,1 0 1,-75 74-1,-50 99 1,75-74-16,-124 149 16,-1 25 15,26-50-15,24-74-1,50-50 1,25-50-1,49-49 1,100-50 15</inkml:trace>
  <inkml:trace contextRef="#ctx0" brushRef="#br0" timeOffset="-213612.07">30140 12379 0,'0'0'0,"0"-50"16,25 50-1,0-25-15,49 25 16,26-24 0,24 48-1,-50 1 17,-49 25-17,-25 49 1,-50 25-1,26-49-15,-76 24 16,51-50 0</inkml:trace>
  <inkml:trace contextRef="#ctx0" brushRef="#br0" timeOffset="-213165.03">31232 11833 0,'0'0'0,"-25"-49"31,0 24-31,1 25 16,-51 49-1,-24 26 1,24 24 0,75 25-1,50-25 1,49-49 0,1-25-1,24-50 1,-50-25-1,-24-49 1,-50 25-16,24-50 16,-73 49 15,-50 26-15,-50 24-1,-50 50 1,100-1-16</inkml:trace>
  <inkml:trace contextRef="#ctx0" brushRef="#br0" timeOffset="-211881.34">12924 12701 0,'0'0'0,"-24"0"16,48 0 0,1 0-16,74 0 15,50 0 1,-25 0-1,-24 0 1,-26 25 0,-24 25-1,-50-25 17,-25 49-17,-74 25 1,-50-24-1,25-1 1,74-24-16</inkml:trace>
  <inkml:trace contextRef="#ctx0" brushRef="#br0" timeOffset="-211447.63">13842 12354 0,'-25'-25'15,"25"50"32,-24 0-47,24 24 16,0-24-16,24 25 15,26 0 1,25-26 0,24 1-1,-25-50 1,-24 25-1,-50-49 1,-25-1 0,-49-24 15,-26 49-15,76 25-16,-51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4T05:15:38.0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10171 2580 0,'0'0'0,"25"-74"31,-50 49-16,25 0 48,0 50-32,0 0-31,0 24 16,-25 50-1,-25 50 1,-24-50 0,49-49-1,25-100 17,0 1-17,25-100 1,0-25-1,24 26 1,-24 73 0,0 50-1,0 25 17,0 0-17,24 75 1,-24-1-1,50 25 1,-1 1 0,25-26-1,0 0 1,1 1 0,-51-50-1,-24-1 1,-50 1 15,-24 0-31,-75 0 16,-75 25 15,1-26-15,49 1-1,50-25 1,49 0-1,25-25 1</inkml:trace>
  <inkml:trace contextRef="#ctx0" brushRef="#br0" timeOffset="584.23">10593 1836 0,'0'0'0,"0"-25"16,0 0 46,0 50-62,0 0 16,0 0-16,0 49 15,24 0 1,26-49 0,0-25 15,-1-25-15,1 1-1,-25-26 1,-25 25-16,0 0 47,-25 100-32,25 24 1,-25-25 0,0 1-1,25-1 1</inkml:trace>
  <inkml:trace contextRef="#ctx0" brushRef="#br0" timeOffset="1523.64">12304 2828 0,'0'0'16,"-25"0"-1,25-25 63,50 25-78,-25 0 16,24-25-16,26 25 16,74-49-1,0 49 1,-50-25 0,-74 25-1,-1 0 1,1 0 15</inkml:trace>
  <inkml:trace contextRef="#ctx0" brushRef="#br0" timeOffset="2050.12">12627 2530 0,'25'-24'0,"-25"-1"16,-25 50 77,25-1-93,25 1 16,-25 0 0,0 74-16,24 50 31,-24 0-15,-24 25-1,24-125-15,-25 75 16,25-74-1,0-25 1,0-1 15</inkml:trace>
  <inkml:trace contextRef="#ctx0" brushRef="#br0" timeOffset="2617.79">13842 2456 0,'0'-25'0,"0"0"16,50-24 0,-25 24-1,0 25 1,-1-25-16,51 25 15,-1 0 17,-49 25-32,0 0 15,24 74 1,-73 75 0,-51-26-1,-24-48 1,49-26-1,26-49 1,24 0 0,24-25-1,51-50 1,49 25 0,25-24-1,-50 24 1,-25 0-1,-49 25 1</inkml:trace>
  <inkml:trace contextRef="#ctx0" brushRef="#br0" timeOffset="3366.96">15281 2307 0,'25'-74'15,"-25"49"32,0 50-16,-25 24-31,25 1 16,-25 0 0,0 74-1,1-25 1,-26-25 0,25-24-1,25-75 1,25 0-1,25-74 1,24-25 0,-49 50-16,49-75 15,-24 49 1,-25 76 0,0-1 15,-1 74-16,-24 26 1,25-1 15,25 1-15,-1 24 0,26-25-1,-1 1 1,-24-50-1,-50-1-15,0 1 16,-25 0 0,-49 0-1,-50 0 1,0-1 0,0 1-1,24-25 1,51 0-1,24-25 1</inkml:trace>
  <inkml:trace contextRef="#ctx0" brushRef="#br0" timeOffset="3684.12">15901 2009 0,'0'0'16,"25"-74"0,0 49-1,0 25-15,-1 25 16,-24 0 0,25 74-1,-25-25 1,-25 1-1,50-75 32,0 0-31,74-25 0,1-25-1</inkml:trace>
  <inkml:trace contextRef="#ctx0" brushRef="#br0" timeOffset="3952.83">16397 2555 0,'0'0'0,"-49"0"31,98 0-15,-24 0 0,25 0-1,74-25 1,0 1 0,0-1-1,-99 0-15</inkml:trace>
  <inkml:trace contextRef="#ctx0" brushRef="#br0" timeOffset="4235.85">16695 2332 0,'-50'-25'31,"50"50"16,25 25-32,-25-26-15,25 26 0,-25 0 16,0 24 0,0 25-1,0-49-15,25 49 16,-25-25-1,25-74-15</inkml:trace>
  <inkml:trace contextRef="#ctx0" brushRef="#br0" timeOffset="4486.17">17390 2332 0,'24'-25'0,"-48"50"0,48-75 16,-48 25 0,24 50-1,0 0 1,0 0 0,24 149-1,-24-50 1,25-50-1,-25-49 1</inkml:trace>
  <inkml:trace contextRef="#ctx0" brushRef="#br0" timeOffset="5134.35">17687 1737 0,'0'0'0,"0"-25"15,-24 25-15,24-25 16,24 25 0,1-25-1,74 0 1,1 0 0,-26 25-1,-49 0 16,-25 25-15,25 0-16,-1 74 16,1 1 15,0-1-15,0 0-1,0 25 1,0-25-1,-1 25 1,1 0 0,-25 0-1,-25-24 1,25-26 0,-24-24-16,24 24 15,0-24 1,0-1-1,-50 1 1,-49 24 0</inkml:trace>
  <inkml:trace contextRef="#ctx0" brushRef="#br0" timeOffset="6133.98">9774 2133 0,'-25'-49'31,"0"49"-31,25-25 15,-24 25 1,-26-25 0,0 0-1,-49 25 1,-25 25 0,50-25-1,49 25 1,0 0-1,25 0-15,0-1 16,0 51 0,25 24 15,-25 50-15,25 25-1,-50 24 1,0 1-1,-25-1 1,-49 25 0,25-49-1,-1-25 1,26 0 0,24-75-1,50-49 1,24 0-1,100-1 1,-74-24 0</inkml:trace>
  <inkml:trace contextRef="#ctx0" brushRef="#br0" timeOffset="7134.19">18729 1836 0,'25'0'16,"-50"0"15,25 49-16,-25 1-15,25 24 16,0 26 0,75-1-1,49-99 1,25 0 0,-50-50-1,-49-24 1,-26 24-1,-24 1-15,25-1 16,-25 75 31,-25 0-31,1 74-1,-1 50 1,0 49-1,25 1 1,25-1 0,-25 1-1,-50-51 1,-49-48 0,25-51-16,-26-24 15,-24-25 1,50-50-1,24-74 1,50 25 0</inkml:trace>
  <inkml:trace contextRef="#ctx0" brushRef="#br0" timeOffset="7417.96">20168 2257 0,'0'0'0,"0"25"31,25-50-16,24 25-15,76-49 16,48 24 0,-24 0 15,-50 25-31</inkml:trace>
  <inkml:trace contextRef="#ctx0" brushRef="#br0" timeOffset="7601.07">20292 2456 0,'0'0'16,"-50"25"-16,1 0 15,24-1 1,174-24 31,-25 0-47,149-49 15</inkml:trace>
  <inkml:trace contextRef="#ctx0" brushRef="#br0" timeOffset="8583.93">22277 1836 0,'0'0'0,"0"-25"16,0 0-1,-25 25 1,25 25 47,0 0-1,0-50 32,-25 25-79,25-25-15,0 0 16,0 1 0,0-1 46,0 50 32,-25-1-94,25 1 16,0 25-16,0-1 15,-25 100 1,25-25-1,-24 0 1,24-24 0,24-51-1,26-24 1,24-25 0,50-50-1,-99 26 1</inkml:trace>
  <inkml:trace contextRef="#ctx0" brushRef="#br0" timeOffset="8800.33">22029 2059 0,'0'0'0,"-50"-25"15,50 0 17,25 25-32,24-24 15,51-26 1,-1 0 0</inkml:trace>
  <inkml:trace contextRef="#ctx0" brushRef="#br0" timeOffset="9100.93">22525 1340 0,'0'0'0,"25"-25"0,-1 25 15,1 0 1,-25-25-1,25 99 1,-25 26 0,-25-1-1,0-50 1,50-49 15,0 0-31,74-49 16,-49 24-1</inkml:trace>
  <inkml:trace contextRef="#ctx0" brushRef="#br0" timeOffset="9367.67">23145 2233 0,'0'0'0,"-50"0"31,50 24-15,50-48-16,99-1 16,49 0-1,-24 0 1,-50 0-1,-99 1 1</inkml:trace>
  <inkml:trace contextRef="#ctx0" brushRef="#br0" timeOffset="9567.87">23492 1985 0,'0'0'0,"-25"0"31,1 0-15,24 24 0,24 26-1,1 49 1,0 0 0,0 75-1</inkml:trace>
  <inkml:trace contextRef="#ctx0" brushRef="#br0" timeOffset="10051.85">24286 1811 0,'0'0'0,"0"-99"31,25 74-15,0 25-1,74 0 1,25 50 0,-25 49-1,-74 0 1,-50 25-1,-24-50-15,-76 26 16,1-51 15,50-24-15,49-75 15,50-24-15,-25 24-1,25 50 1,0-24 0,49 48-1,0 1 1,-24-25-16</inkml:trace>
  <inkml:trace contextRef="#ctx0" brushRef="#br0" timeOffset="10367.82">25179 1662 0,'0'0'16,"0"-50"0,0 75 15,0 25-16,0 0-15,0-1 16,-25 100 0,25-25-1,25-25 1,25-24 0,24-26-1,1-49 1,-1-25-1,-24 25 1</inkml:trace>
  <inkml:trace contextRef="#ctx0" brushRef="#br0" timeOffset="10534.66">25278 1985 0,'0'0'0,"-25"0"0,1 0 31,73-25-15,75 0-1,-49 0-15</inkml:trace>
  <inkml:trace contextRef="#ctx0" brushRef="#br0" timeOffset="10718.17">26022 1910 0,'0'0'0,"50"0"31,-25 0-31,49 0 16,50-25-1,25 1 1,-25-1-1</inkml:trace>
  <inkml:trace contextRef="#ctx0" brushRef="#br0" timeOffset="11000.84">26345 1662 0,'0'0'0,"-25"0"31,25 25 1,-25 0-32,25 24 15,0 1 1,0 49 0,0 25-1,0-25 1,0-24-1,25-26 1</inkml:trace>
  <inkml:trace contextRef="#ctx0" brushRef="#br0" timeOffset="11367.74">27089 1464 0,'0'0'0,"0"-25"31,0 50-15,0-1-16,25 1 15,-25 50 1,25-26-16,0 75 16,-25 0-1,24-24 1,1-1 0,-25-74-1,0-1 1</inkml:trace>
  <inkml:trace contextRef="#ctx0" brushRef="#br0" timeOffset="12107.9">28925 2109 0,'0'0'15,"-50"0"1,50-25-16,-25 25 15,50-25 79,50 25-78,49 0-16,0 0 15,49 0-15,-24 0 16,174 0 0,-174 0-16,-25 0 15,-25 0-15,50 0 16,-75 0 0,-49 0 15,0 0 0</inkml:trace>
  <inkml:trace contextRef="#ctx0" brushRef="#br0" timeOffset="12550.99">30488 1836 0,'-25'-25'32,"0"25"-32,50 0 47,25 0-32,24 25-15,124 24 16,26 26-1,-75-26 1,-75 1 15,-74-25-15,0 24 0,-25 1-1,0-25-15,-74 49 16,-50 26-1,50-1 1,0-50 0,49 1-1,25-25 1</inkml:trace>
  <inkml:trace contextRef="#ctx0" brushRef="#br0" timeOffset="12918.9">30612 1910 0,'0'0'0,"-25"0"16,0-25 31,25 50-16,0 25-15,0-1-16,0 1 15,25 74 1,0-74-16,0 74 15,-1 0 1,-24-75 15,25 1-15,-50 0 0</inkml:trace>
  <inkml:trace contextRef="#ctx0" brushRef="#br0" timeOffset="13617.81">32224 2084 0,'0'0'0,"0"-25"47,25 25-16,25 0-15,24 0-1,-24 50 1,-25 49-1,-75 25 1,0 0 0,1-50-1,24-49 17,74-25-17,1-25-15,0 25 16,74-49-1,-50-1 1</inkml:trace>
  <inkml:trace contextRef="#ctx0" brushRef="#br0" timeOffset="14184.12">32944 1960 0,'0'0'0,"0"-50"16,-50-74-1,-49 25 1,-25 49 0,-25 25-1,-25 1 1,-49 48 0,49 51-1,-49 99 1,149-26-1,24 51 1,25-1 15,75 1-15,74-26 0,50-24-1,49-49 1,-25-51-1,1-49 1,-26-25 0,-49-49-1,-49-1-15,-26-98 16,-24-50 0,-25 24-1,-25 50 1,-24 25-1,-26 50 1,-24-1 15,-25 51-15,-25 24 0,50 0-16</inkml:trace>
  <inkml:trace contextRef="#ctx0" brushRef="#br0" timeOffset="15451.81">2977 6549 0,'0'0'0,"0"50"94,0-25-94,0 49 15,-25-24-15,25-1 16,0 1 0,0-1-16,50-24 31,24-25-15,25-25-1,-49 1-15,0-26 0</inkml:trace>
  <inkml:trace contextRef="#ctx0" brushRef="#br0" timeOffset="15717.97">3101 6450 0,'0'0'16,"0"-25"31,0 0-47,25 0 15,24-24 1,26-1 0,-1 1-1,-49 49 1</inkml:trace>
  <inkml:trace contextRef="#ctx0" brushRef="#br0" timeOffset="15884.86">3051 6723 0,'-25'0'16,"25"25"-1,25-50-15,50-25 32,49 1-32</inkml:trace>
  <inkml:trace contextRef="#ctx0" brushRef="#br0" timeOffset="16301.93">3498 6549 0,'0'0'0,"0"0"31,0 25-15,-25-25-1,50 0 17,0-25-32,24 0 15,-24 25 1,25 25-1,-26 25 1,26 49 15,-25 0-15,24-24 0,-24-51-1,-25 1 1,25-25-1,0-74 1,-25-50 0,25 0-1,24 25 1,-24 24 0</inkml:trace>
  <inkml:trace contextRef="#ctx0" brushRef="#br0" timeOffset="16443.77">4242 6723 0,'0'0'0,"0"25"16</inkml:trace>
  <inkml:trace contextRef="#ctx0" brushRef="#br0" timeOffset="16752.22">4589 6400 0,'0'0'0,"50"-25"31,-50 1-31,25 24 16,0 0-16,-1 74 31,1-24-31,0 49 16,-25 0 0,0-74 15,50-25-16,-1-50 1,1 26-16</inkml:trace>
  <inkml:trace contextRef="#ctx0" brushRef="#br0" timeOffset="17201.93">4986 6127 0,'0'0'0,"-99"-49"16,25 49-16,-50 0 31,24 0-15,1 74 0,25 50-1,-1 25 1,50 0-1,1 0 1,73-25 0,75-50-1,-49-49-15,148-25 16,-25-50 0,-24-49-1,-50-25 1,-74-25-1,-50 0 1,-50-24 15,-74 74-15,0 74 0,25 0-1,74 25-15</inkml:trace>
  <inkml:trace contextRef="#ctx0" brushRef="#br0" timeOffset="17701.87">7591 6276 0,'-25'0'31,"0"0"0,25 25-15,0 0-16,0 0 15,0 24-15,25 1 16,-25 74 0,0-25-1,0-74-15</inkml:trace>
  <inkml:trace contextRef="#ctx0" brushRef="#br0" timeOffset="18017.34">7566 5979 0,'0'0'0,"-49"0"15,24 0 1,25 49 0,0-24 15,49 0-15,-24-25-1,-25-25 1,25 0-1,-25-24 1</inkml:trace>
  <inkml:trace contextRef="#ctx0" brushRef="#br0" timeOffset="18335.7">8037 6326 0,'0'0'0,"25"0"31,-25 25-15,-25-1-16,25 1 15,-24 0 1,48 99-1,51-74 1,-26-1 0,-24-49-1,-25 25 1,-25 0 15,1 0-31,-76 0 16</inkml:trace>
  <inkml:trace contextRef="#ctx0" brushRef="#br0" timeOffset="20201.88">10121 6425 0,'0'0'0,"-49"99"31,49-74-31,49-50 31,-49-24-31,50-51 31,-25-24-15,-1 25 0,1 50-1,-25 24 16,25 50-31,-25-1 16,50 76 0,-25-1-1,24-50-15,-24 26 16,0-75 0,0 0-1,-1-25 1,1-25-1,-25-74 17,0-24-17,0 24 1,0 24 0,-25 125-1</inkml:trace>
  <inkml:trace contextRef="#ctx0" brushRef="#br0" timeOffset="20568.05">10791 6251 0,'0'0'0,"25"-24"16,-50 24 15,25 24-31,-25 51 31,25-1-15,0-24-16,50-25 16,-1-25-1,26-50 1,-26 0-1,-24-49 1,-25 25 0,0 24-1,-49 1 1,24 49 0</inkml:trace>
  <inkml:trace contextRef="#ctx0" brushRef="#br0" timeOffset="21052.88">11287 6177 0,'-25'25'31,"25"24"-15,0-24-16,25 0 15,-25 25 1,50-50 0,-1 0-1,1-50 1,0 0 0,-26-24-1,-24 49-15,0 50 47,50 25-16,24 24-15,1-49 0,-1-25-1,-24-50 1,-25 1-1,-25-51 1,0 1 0,-25 0-1,0 99-15,25-25 16,-25 25 0</inkml:trace>
  <inkml:trace contextRef="#ctx0" brushRef="#br0" timeOffset="22238.78">14388 5656 0,'0'0'0,"0"-25"0,0 0 32,-25 25-17,0 0-15,-49 25 16,24 50-1,26 24 17,-1 25-17,50 25 1,-1 0 0,-24-1-1,-24 1 1,24-74-16,-50 24 15,-24-49 1</inkml:trace>
  <inkml:trace contextRef="#ctx0" brushRef="#br0" timeOffset="23452.99">13942 6301 0,'0'0'0,"24"-25"16,1-24 0,0 24-1,49 0 1,75 0 0,25 0-1,-25-24 1,-50 24-1,-25 0 1,-74 0 0,-24 25 31,-1 25-47,25 25 15,-50 49 16,50-74-31,0 0 16,25-1 0,25-24-1,49-24 1,-74-1 0,-1-25-1,-24 25-15,-24-24 16,-26-1-1,-24 25 1,24 25 0,25 0-1,50 0 17,0 0-32,74-24 15,25-1 1,-25 0 15,-49 25-15,-25 0-1,-25 50 1,24-1 0,-24 1-1,25-50 16,25 25-15,-25-75 0,-1-24-1,1 49-15,0-50 16,-25 51 15,25-1-15,-50 50-1,25 49 17,0-49-32,0 24 15,25 1 1,0 0 0,0-26-1,24-24 1,26-24-1,-26-1-15,26-50 16,-26-24 0,-24 25-1,-25 49 1,0 0 0,25 50 15,24 25-16,-24-1 17,25 50-17,-25-49 1,-25-25-16,74-25 16,25-25-1,-74 0-15</inkml:trace>
  <inkml:trace contextRef="#ctx0" brushRef="#br0" timeOffset="23651.8">16199 5631 0,'0'0'16,"25"-25"15,-25 50-15,0 0-16,0 25 15,0-1-15,0 51 32,-25 24-17,25-50-15</inkml:trace>
  <inkml:trace contextRef="#ctx0" brushRef="#br0" timeOffset="24152">16199 5879 0,'50'-74'31,"-1"49"-31,1 0 16,-1 1-16,1-1 15,-25 0 1,0 25-1,-25 25 32,0 49-31,-25 25 0,25 1-1,25-51 1,-1-74 15,1 1-31,0-1 16,25-50-1,-26 75-15,1-24 16,0 24 0,-25 49-1,25 1 1,25-1-1,24-49 17,0 0-17,1-24-15</inkml:trace>
  <inkml:trace contextRef="#ctx0" brushRef="#br0" timeOffset="24753">18208 5681 0,'0'0'0,"0"-25"31,-24 25-15,24 25 0,-50 25-1,0-1 1,25 1-16,25 24 16,25-24-1,25-25 1,0-1-1,-26-48 1,1-51 0,50 1-1,24-25 1,-25 74 0,1 0-1,-51 25-15,-24 25 16,25 24-1,-25-24-15,0 50 32,0-51-17,25-24 17,25-49-17,24-50 1,-24 24-1,-1 1 1,-24 49 0</inkml:trace>
  <inkml:trace contextRef="#ctx0" brushRef="#br0" timeOffset="25201.94">19052 5606 0,'0'0'0,"25"0"31,-50 0-15,0 25 15,-25 25-15,26 0 0,24 24-1,24-49 1,26 0-1,0-50 1,24-25 0,-49 25-16,0-74 15,-1-99 1,1-1 0,-25 75-1,0 75 1,-25 98 15,-24 75 0,24 25-15,25 0 0,0-25-1,25-25-15</inkml:trace>
  <inkml:trace contextRef="#ctx0" brushRef="#br0" timeOffset="25768.47">19473 5681 0,'0'0'0,"50"-50"15,-50 25 1,25 1-16,24-26 15,-49 25 1,25 25 15,-25-25-15,0 50-16,-25 25 16,1 24-1,24-24 1,74-25-1,-24-25 1,49-25 0,-25 0-1,-24-25 1,-25 26 0,0-1-1,24 50 16,-49-1-31,25 1 0,0 50 32,-25-26-17,25-24 1,24-25 15,1-49-15,-1-51-1,26 1 1,-50 49 0,-25 26-16</inkml:trace>
  <inkml:trace contextRef="#ctx0" brushRef="#br0" timeOffset="27568.36">21532 5706 0,'0'0'0,"0"25"0,-49 24 16,-1 1-1,1 24 1,-1 1 0,25-51-1</inkml:trace>
  <inkml:trace contextRef="#ctx0" brushRef="#br0" timeOffset="28002.45">22153 5358 0,'0'0'0,"24"0"31,-24-24-31,0 73 16,-24 26 0,-1 49-1,0-50 1,25-49 0,25-50 15,-25 0-16,49-24-15,1-26 32,0-24-17,-1 49 1,-24 50 0,25 25-1,-26 50 1,-24 24-1,0-25 1,50-49 0</inkml:trace>
  <inkml:trace contextRef="#ctx0" brushRef="#br0" timeOffset="28586.39">22798 5458 0,'0'0'0,"24"-75"16,-24 50-1,-49 50 32,49 0-47,-25 25 16,25 24 0,25-49-1,49-25 1,1 0-1,-51-25 1,-24-25 0,0-24-1,0 24 1,0 1 0,50 49-1,-25 0 1,24 25 15,-24 49-15,-25 0-1,25-24 1,0-50 15,25-74-15,49-26-1,0 26 1,-49 49 0,-26 25-1,1 75 1,-50-1 0,25 0-1,0-49 1</inkml:trace>
  <inkml:trace contextRef="#ctx0" brushRef="#br0" timeOffset="28752.84">23864 5482 0,'0'0'0,"25"-24"31,0 24-16,74-50 1,-49 50-16</inkml:trace>
  <inkml:trace contextRef="#ctx0" brushRef="#br0" timeOffset="29135.75">24484 4986 0,'0'0'0,"25"-25"0,-25 1 15,0-1 17,0 50-17,25 49 1,-25 75 0,-25 0-1,0-50 1,25-74-1,0 0 1,25-50 0,75-25-1,-51 1-15,26 24 16,-51 0 0,1 50-1,0 24 1,0 26-1,0-26 17,49-24-32</inkml:trace>
  <inkml:trace contextRef="#ctx0" brushRef="#br0" timeOffset="29452.9">25179 5334 0,'25'-50'16,"-50"100"-16,75-100 15,-75 25 1,0 50 0,0 25-1,0 24 1,50-24 0,0-26-1,25-24 1,-26-49 15,-24-26 0,0-24-15,0 74-16,0-49 16,0 49-1</inkml:trace>
  <inkml:trace contextRef="#ctx0" brushRef="#br0" timeOffset="29902.76">25427 5259 0,'0'0'15,"25"25"-15,-25 0 16,25 0 0,-25 24-1,0-24 32,25-75-31,-1 1-1,26-1 1,0 25 0,-50 1-1,24 24 1,1 49-1,-50 26 1,1-26 0,48-49 15,26-49-15,24-26-1,-24 26 1,-25 24-1,0 25 17,-1 25-17,26 24-15</inkml:trace>
  <inkml:trace contextRef="#ctx0" brushRef="#br0" timeOffset="30402.94">26171 5284 0,'0'0'0,"25"-25"15,0-24 1,-25-1 0,-50 50 31,50 25-47,0 24 15,75-24 1,49-25-1,0 0 17,-25-49-17,-74-1 1,-25-24 0,-25 49 15,25 74-16,0 26 1,25 24 0,0-25-1,-1 26 1,-48-1 0,-26 0-1,-24-49 1,-1-25-1,1-25 17,49-50-17,25-25-15</inkml:trace>
  <inkml:trace contextRef="#ctx0" brushRef="#br0" timeOffset="30573.63">27015 5234 0,'0'0'16,"25"0"-1,24 0 32</inkml:trace>
  <inkml:trace contextRef="#ctx0" brushRef="#br0" timeOffset="32087.59">28181 4837 0,'-25'0'0,"25"-24"15,0-1 1,0 50 0,0-1-1,25 26-15,-25 74 16,-25 25 0,50-50-1,-25-74 1</inkml:trace>
  <inkml:trace contextRef="#ctx0" brushRef="#br0" timeOffset="32387.18">28206 5011 0,'0'-74'16,"0"148"-16,24-223 0,-24 100 15,0-1-15,25 25 16,-25 0-1,75 50 17,-26 0-17,-24 0-15,49 49 16,-49 25 0,-25 1-1,-25-1 1,-99-25 15,-24 1-15,123-75-16</inkml:trace>
  <inkml:trace contextRef="#ctx0" brushRef="#br0" timeOffset="32685.61">28975 4837 0,'0'0'0,"0"-24"32,0 48-1,0 1-31,0 0 0,0 25 15,24-1 1,1 51 0,25-26-1,49-49 1,-25-25 0,-24 0-16</inkml:trace>
  <inkml:trace contextRef="#ctx0" brushRef="#br0" timeOffset="32918.98">29074 4664 0,'0'0'0,"-50"-25"31,75 25-16,0-25 1,49 25 0,50-25-1,-25 1 1,-49 24-16</inkml:trace>
  <inkml:trace contextRef="#ctx0" brushRef="#br0" timeOffset="33085.61">28975 4986 0,'0'0'0,"-50"25"16,100-25 15,-1-25-31,100 0 16</inkml:trace>
  <inkml:trace contextRef="#ctx0" brushRef="#br0" timeOffset="33836.12">30513 4639 0,'0'0'16,"0"-25"-1,0 50 1,0 0 0,0 74-1,0 25 1,24 0-1,-24-49 1,0-1 0,0-49 15,0-50-15,50-25-1,0-74 1,24 50-1,-24 24 1,-26 50 0,1 0-1,-25 50 1,25-25-16,-25 74 16,0-25-1,0-49 1</inkml:trace>
  <inkml:trace contextRef="#ctx0" brushRef="#br0" timeOffset="34202.71">31232 4912 0,'0'0'0,"25"-75"15,-25 51 1,-50 24-1,1 0 1,-1 24 0,25 1-16,-24 25 15,24-1 1,74-24 15,1-50-15,0 1-1,-26 24 17,1 24-17,-25 1 1,25 0 0,0 25-1,-25-25-15</inkml:trace>
  <inkml:trace contextRef="#ctx0" brushRef="#br0" timeOffset="34507.94">31480 4862 0,'0'0'0,"0"-49"31,25 49-31,-25 24 31,0 1-31,0 50 32,25-26-17,-25-24 1,24-25 0,1-25-1,0-49 1,0-1-1,24 1 1,-49 49 0</inkml:trace>
  <inkml:trace contextRef="#ctx0" brushRef="#br0" timeOffset="34703.08">31778 4887 0,'0'0'0,"25"0"16,-25 25 0,0 24-1,-25-24 1,25 50 0,0-50-1,0-1-15</inkml:trace>
  <inkml:trace contextRef="#ctx0" brushRef="#br0" timeOffset="34835.9">31927 4664 0,'0'0'0,"24"0"31,-24-25-31</inkml:trace>
  <inkml:trace contextRef="#ctx0" brushRef="#br0" timeOffset="35486.76">32001 4961 0,'0'0'0,"25"0"63,-25-49-48,49 24 1,-24 0-16,0 0 16,0 25-16,-25-24 15,25 24 1,24 24-1,26 1 17,-1 0-17,1-25 1,-26-25 0,-49-24-1,0 24-15,0-25 16,0 25-1,0 1 1,0 24 15,0 49-15,0 26 0,25 49-1,-25 25 1,25-1-1,0 1 17,-75-25-17,25-74-15,-49-25 16,-26-1 0,26-48-1,0-76 1,49-48-1,25-1 1</inkml:trace>
  <inkml:trace contextRef="#ctx0" brushRef="#br0" timeOffset="36437.83">2977 8658 0,'0'0'0,"0"-25"15,0 0 17,-25 50 14,25 0-46,-50 49 16,26 1 0,-26 98-1,50-98-15,0 49 16,99-99 0,75-25-1</inkml:trace>
  <inkml:trace contextRef="#ctx0" brushRef="#br0" timeOffset="37037.9">3572 8831 0,'0'0'0,"0"-24"32,-25 24-32,-24 49 15,-26 26 1,75-26-16,-24 75 31,48-49-15,26-50-1,24-25 1,-24-50 0,-25 0-1,0 1 1,-50-26-1,25 1 1,-25 74 0,25-25-1,74 0 1,-24 50 0,0 49-1,-26 1 1,1-1 15,-25-49-15,25-74 15,0-1-15,0-74-1,24 25 1,-24 74-1,25 25 1,-50 49-16,25 26 16,-25 49-1,24-50 1</inkml:trace>
  <inkml:trace contextRef="#ctx0" brushRef="#br0" timeOffset="37319.57">4292 8831 0,'0'0'0,"0"-24"15,-25 24 17,25 24-32,-25 1 15,75 25 1,-1 24-1,-24 1 1,0-26 0,-25-24-1,-50 0 1,1 0 0,-1-25-1</inkml:trace>
  <inkml:trace contextRef="#ctx0" brushRef="#br0" timeOffset="37588.35">4738 8559 0,'0'0'0,"25"0"16,-50 24-1,25 26-15,0 0 16,-25 49 0,50 25-1,0-50 1,49 1 0,-24-50-16,-25-1 0,24-24 15,1 0-15</inkml:trace>
  <inkml:trace contextRef="#ctx0" brushRef="#br0" timeOffset="38075.99">4887 8931 0,'-25'0'16,"50"0"-16,-75 0 0,75 0 46,25 0-46,-1 0 16,175-50 0,-76 25 15,-23-24-31,-125 24 16,-50 0 15,-25 25-16,1 0 1,49 25-16,0 0 16,-24 49-1,49-49-15,-25 24 16,50 1 0,49-25-1,1-25 1,24-50-1,-74 1 1,0 49 0,-1 0 15,-24 24-15,25-24-16,0 75 31</inkml:trace>
  <inkml:trace contextRef="#ctx0" brushRef="#br0" timeOffset="38687.01">5681 8807 0,'25'0'15,"-50"0"-15,74-25 16,-49 74-1,0 1 1,25 0 0,-25-26-1,50-48 1,-25-1 0,49-50-1,0 1 1,-24 24 15,-25 50-15,0 50-1,0 0 1,24-1 0,26-24-1,-1-25 1,0-25-1,1 0 1,-75-24-16,25-50 16,-25 24-1,0-74 1,-25 50 0,25 49-1,-25 125 16,0 24 1,50 50-17,-25 0 1,25-50 0,0-74-16</inkml:trace>
  <inkml:trace contextRef="#ctx0" brushRef="#br0" timeOffset="38853.58">6475 8658 0,'0'0'0,"-25"0"0,0-25 16,0 25-1,25-25-15,0 0 16,99 1-1</inkml:trace>
  <inkml:trace contextRef="#ctx0" brushRef="#br0" timeOffset="39387.78">8534 8410 0,'0'0'15,"0"-25"-15,-50 50 32,25 0-32,0-1 15,-24 26-15,-1 74 16,25 25 15,25-50-15,100-49-1,-51-50-15</inkml:trace>
  <inkml:trace contextRef="#ctx0" brushRef="#br0" timeOffset="39687">8980 8608 0,'0'0'0,"0"-25"15,-25 1 1,-24 48 0,-26 51-1,75-1 1,0 1 0,50-51-1,24 1 1,1-74 15,-50-1-15,-25-24-1,-25-1 1,0 26 0,25 24-1</inkml:trace>
  <inkml:trace contextRef="#ctx0" brushRef="#br0" timeOffset="40053.07">9352 8633 0,'0'0'16,"25"0"-16,0-25 16,49-24-1,-24-26 1,-25 26-1,-25-1 17,-50 50-17,0 0 1,-24 50 0,24 24-1,50-24-15,-24-1 16,24 75-1,24 0 1,-24-49-16,25 24 16,0 0-1,-25-49 1</inkml:trace>
  <inkml:trace contextRef="#ctx0" brushRef="#br0" timeOffset="40403.87">10220 8385 0,'0'0'15,"0"-99"1,-49 99-1,24 0 1,-25 49 0,26 26-1,24 49 1,0 0 0,24 0-1,-24 0 1,0 0-1,-24-50 17,-1-24-17,0-50-15,0 25 0</inkml:trace>
  <inkml:trace contextRef="#ctx0" brushRef="#br0" timeOffset="40569.44">9848 8906 0,'0'0'16,"0"-25"-16,0 0 16,75-24-1,-1 24 1,1 0-16,24 0 16,99-24-1</inkml:trace>
  <inkml:trace contextRef="#ctx0" brushRef="#br0" timeOffset="40819.82">10741 8385 0,'0'-25'0,"0"50"0,0-75 15,-24 50 17,-1 25-17,0 74 1,25 1-1,0 48 1,25 1 0,0-25-1,-25 0 1,-25-99-16,25 0 16</inkml:trace>
  <inkml:trace contextRef="#ctx0" brushRef="#br0" timeOffset="41153.76">10469 8931 0,'0'0'15,"-25"-50"1,25 0 0,49 1-1,100-26 1,50 26-1,-26 24 1,-98 0-16,24 0 16,-74 1-1,0 24 1,-25 24 15,0 51-15,24-1 15,1 25-15,-25-24-1,25-50-15</inkml:trace>
  <inkml:trace contextRef="#ctx0" brushRef="#br0" timeOffset="41253.51">11436 8484 0,'0'0'16,"-25"-49"0</inkml:trace>
  <inkml:trace contextRef="#ctx0" brushRef="#br0" timeOffset="41537.51">11808 8484 0,'0'0'0,"-50"0"31,50 25-15,-74 0 0,49 49-1,0 1 1,50-26-1,50 1 1,24-50 0,0 0-1,25-50 1</inkml:trace>
  <inkml:trace contextRef="#ctx0" brushRef="#br0" timeOffset="41703.62">12131 8534 0,'24'-25'31,"-48"50"-31,24-25 47,0 25-47,0 24 16,0 26 0,24 24-1,-24-50 1</inkml:trace>
  <inkml:trace contextRef="#ctx0" brushRef="#br0" timeOffset="41853.79">12230 8410 0,'0'0'0,"0"-50"0,0-24 15,0 49 1</inkml:trace>
  <inkml:trace contextRef="#ctx0" brushRef="#br0" timeOffset="42737.78">12552 8459 0,'0'0'0,"25"0"16,0 0 0,0 0-16,0-49 15,-1 24 1,-48 0 0,-26 25-1,0 25 1,1 49 15,24-24-31,25 0 16,0-26-16,0 1 15,74 25 1,1-50 0,-1-50-1,-24-24 1,-1 24-1,-24 25 1,25 1 0,-50 48-1,25 26 1,24 24 0,1-24 15,-25-50-31,24 0 15,-24-25 1,0 25-16,24-74 16,-49 24-1,25 25 1,0 50 15,0 0-15,25 0-16,-26 0 15,76-1 1,-1 1 0,-25-50-1,-49-24 1,0-50 0,0-125-1,-25 100 1,0 50 15,0 123 0,-25 51-15,50 48 0,-1 1-1,-24-74-15,0-1 16,25 1-1,-25-51-15</inkml:trace>
  <inkml:trace contextRef="#ctx0" brushRef="#br0" timeOffset="43119.98">13594 8459 0,'0'0'0,"0"-49"0,50 24 16,24 25 15,25-25-15,26 0-1,-51 0 1,-49 25 0,-75 75 15,50-50-16,0 24-15,50 26 16,-1-26 0,1 1-1,-25 0 1,-25-26 0,-50 1-1,1 0 1,-1-25 15,50-25-31</inkml:trace>
  <inkml:trace contextRef="#ctx0" brushRef="#br0" timeOffset="43387.29">14562 8484 0,'0'0'16,"24"0"31,1 25-16,0-25-15,-25 25-1,25-25 1,0 0 0</inkml:trace>
  <inkml:trace contextRef="#ctx0" brushRef="#br0" timeOffset="43555.1">14562 8757 0,'0'0'16,"0"25"-16,0 0 16,-25-25-16,50 0 31</inkml:trace>
  <inkml:trace contextRef="#ctx0" brushRef="#br0" timeOffset="53887.8">3671 11263 0,'0'0'0,"0"-50"31,0 25-31,0 75 31,-24-1-31,-1 75 31,-25 0-15,1 0 0,24-99-1,25-50 1,25 1 0,24-100-1,1-25 1,-1-50-1,1 50 1,0 50 0,-50 74-16,24 25 15,1 50 1,0 74 0,0 75-1,-25-26 16,25-24-15,-25-75 0,0-49-16</inkml:trace>
  <inkml:trace contextRef="#ctx0" brushRef="#br0" timeOffset="54620.75">3771 11585 0,'-25'0'0,"0"-25"16,0 25-1,25-25-15,25 1 16,0-1-16,74-74 16,50-1-1,0 1 1,-50 25 15,-99 24-15,25 50-1,-50 25 1,-25 99 0,50-25-1,50-24 1,-25-26-1,0 1 1,-50 24 0,0-49-1,-25 0 1,26 0 0,-1-50-1,74-74 1,100-50 15,-74 25-15,-1 49-1,-49 51 1,0 24 0,-50 24-1,0 26 1,0 24-1,50-24 1,25 24 0,-1-24-1,-49 0 1,0-1 0,-49-24-1,-26 0 1,50-25 15,1 0-31</inkml:trace>
  <inkml:trace contextRef="#ctx0" brushRef="#br0" timeOffset="54970.9">4788 11387 0,'0'0'0,"0"-25"31,-25 50-31,25-1 16,-25 1-16,25 50 15,25-26 1,49 1 0,26-50 15,-26 0-16,-24-25 1,-50-25 0,-25-24-1,-25 24 1,-24 26 0,24 24-1,25 0 1,25 24-16</inkml:trace>
  <inkml:trace contextRef="#ctx0" brushRef="#br0" timeOffset="55405.65">5358 11362 0,'0'0'0,"0"-25"31,-25 25-16,1 0 1,-1 50 0,0-26-1,50 51 1,-25-50-16,49 24 16,26-24-1,24-25 1,25-25-1,-25 0 1,-24-74 15,-75 50-15,0 24 15,0 50-15,0-1-16,0 1 15,0 0-15,0 25 16,0-1 0,0-24-1</inkml:trace>
  <inkml:trace contextRef="#ctx0" brushRef="#br0" timeOffset="55520.66">5805 11312 0,'0'0'16,"-25"-25"-16,25-24 16,-25 24-1</inkml:trace>
  <inkml:trace contextRef="#ctx0" brushRef="#br0" timeOffset="56087.89">6375 11312 0,'-74'0'31,"0"25"-31,24 0 0,0-25 16,1 49-1,49-24 1,49 0-1,51-50 1,-1-24 0,-74 24-16,-1 25 15,1 0 1,-25-25 0,25 75 15,25-1-16,24 1 1,0-25 0,26-25-1,-26-50 1,-24-24 0,-25-75-1,-25-124 1,0 149-1,0 99 1,-50 99 15,50 50-15,0 25 0,25-25-1,0-49 1</inkml:trace>
  <inkml:trace contextRef="#ctx0" brushRef="#br0" timeOffset="56953.96">6797 11337 0,'0'0'0,"-25"0"31,25-25-31,50 0 16,24-24 0,26 24-1,-76 25 1,-24-25 0,25 25-1,-50 50 1,50-25 15,-25-1-31,75 1 16,73 0-1,51-75 1,-25 26 0,-100-1-1,-74-25 1,-50 25-1,-49 25 1,25 25 0,24 25-1,50-1 1,50 1 0,24-25-16,75-25 15,49-25 16,-24 0-15,-50 0 0,-99 25-1,-50-24 1,0 24 0,-49 49-1,74 1 1,-25-1-1,50 1 1,49-25 0,26-25-1,-76-25 1,1-49 0,0-75-1,0-99 1,0 24 15,-25 76-15,-25 98-1,0 50 1,-25 99 0,26 75-1,-1-50-15</inkml:trace>
  <inkml:trace contextRef="#ctx0" brushRef="#br0" timeOffset="57820.56">10245 10890 0,'0'0'0,"0"-24"15,0-1 1,0 0 15,0 50 16,-25-25-31,-24 124-1,24 25 1,0 24 0,25-49-1,0-49 1,0-50 0,0-1-1,25-98 16,25-25-15,-26 0 0,51-1-1,-1 26 1,1 49 0,-26 0-1,1 50 1,-25 50-1,0 24 1,-25 0 0,0-49-16,0-1 15,0-24 1,49-50 0,26 0-1</inkml:trace>
  <inkml:trace contextRef="#ctx0" brushRef="#br0" timeOffset="58804.23">10915 11188 0,'25'-25'16,"-50"50"-16,50-74 15,-50 73 1,0 1 0,0 25-1,1 24 1,24-49-16,24 49 15,26-49 1,0-25 0,-1 0-1,-24-49 1,0-51 0,25 1 15,49 25-16,-50 49 1,1 25 0,-25 74-1,0 26 1,-25-51-16,-25 50 16,25-74 15,0-74-16,74-51 1,1 1 0,-1 50-1,-49 49 1,-25 24 0,25 51-1,-1-1 1,26-49 15,0-50-31,99 0 16,-50-49-1,0 0 1,-74-1 0,-25 50-1,-50 25 1,25 25-1,25 25 1,25-50 0,50 25-1,24-50 1,-25 0 0,-49 25-1,-25 25 48,0 24-63,0 26 15,25 98 1,-25 1 0,0-100-1,-25-24 1,-74 74-1,-50-99 1,75-75 0,49-148-1,124 24 1,25 25 0</inkml:trace>
  <inkml:trace contextRef="#ctx0" brushRef="#br0" timeOffset="58971.23">12800 11238 0,'0'0'0,"0"25"16,25-25 46</inkml:trace>
  <inkml:trace contextRef="#ctx0" brushRef="#br0" timeOffset="60121.55">16224 10890 0,'0'-49'16,"0"24"15,-25 50 1,0 24-32,-24 1 15,-26 74 1,25-25-1,50-74 1,-24-25 0,48-25-16,-24-49 15,50-25 1,-25-25 0,25 0 15,-1 24-16,-49 76 1,25 73 15,0 50-15,24-24 0,51 24-1,-1-25 1,-74-24-16,24 0 15,-24-1 17,-75-24-17,-49 0 1,-74 0 0,-1 0-1,0-1 16,100-48-15,74-1-16</inkml:trace>
  <inkml:trace contextRef="#ctx0" brushRef="#br0" timeOffset="60570.78">16621 10270 0,'0'0'0,"24"0"16,-24 25 15,-24 25-15,24-1-1,0 1 1,49-25 0,1-25-1,0-50 1,-26 0-1,-24 26 32,25 73-47,-50-24 16,25 50 0,0-26-16,25 1 15</inkml:trace>
  <inkml:trace contextRef="#ctx0" brushRef="#br0" timeOffset="60854.94">17340 10841 0,'0'25'0,"25"-25"47,0 0-47,24 0 16,26-25-16,24 25 15,0 0-15,50-25 31,-75 0-31</inkml:trace>
  <inkml:trace contextRef="#ctx0" brushRef="#br0" timeOffset="61087.75">17762 10642 0,'0'0'0,"0"-24"15,-25 24 1,25 49 0,-25-24-1,50 25-15,-25 74 16,-25 24 0,-24 26-1,24-25 1</inkml:trace>
  <inkml:trace contextRef="#ctx0" brushRef="#br0" timeOffset="61555.49">18283 10717 0,'0'0'0,"25"-25"0,-25 0 15,24 0 1,1 1 0,25 24-1,24 49 1,25 1 0,-49 49-1,-50 0 16,-25 25-15,-24-99-16,-26 50 16,1-51-1,24-24 1,25-49 0,25-26-1,50-24 1,-50 74-1,25 0 1,24 25 0,26 50-1,-1 0 1,25-26 0</inkml:trace>
  <inkml:trace contextRef="#ctx0" brushRef="#br0" timeOffset="62156.25">19399 10717 0,'25'-25'0,"-50"50"0,50-75 16,-25 25-1,25 1-15,-50 48 31,25 26-31,-25 0 16,-25 98 0,26-48-1,-1-100 1,25-25 15,25-25-15,-25 1-1,74-75 1,0 0 0,-24 49-1,-25 100 32,-25 0-47,0 49 16,49 25-1,26-24 1,-25 24 0,-26-49-1,1-1 1,-50-24 0,-49 0-1,-25-25 16,-50 25-15,25-25 0,74 25-16,1-50 15,49 0 1</inkml:trace>
  <inkml:trace contextRef="#ctx0" brushRef="#br0" timeOffset="62487.81">19870 10295 0,'0'0'15,"25"-25"-15,25 25 31,-50 25-15,-25 49 0,0 1-1,0-1 1,1-49 0,48-25-1,76-25 1,24 1-1,0-51 1</inkml:trace>
  <inkml:trace contextRef="#ctx0" brushRef="#br0" timeOffset="62974.23">20391 10940 0,'0'-25'62,"50"25"-62,0 0 16,98-25 0,-73 1-1,-1-1-15,25 0 16,-24 0-1</inkml:trace>
  <inkml:trace contextRef="#ctx0" brushRef="#br0" timeOffset="63221.09">20763 10717 0,'-24'-25'0,"24"50"63,0 0-63,0-1 15,0 26-15,0 0 16,0 74 0,24-25-1,1 0 1,0-74-16</inkml:trace>
  <inkml:trace contextRef="#ctx0" brushRef="#br0" timeOffset="63487.58">21384 10642 0,'0'0'0,"24"-24"15,-24-1 1,0 50 15,25 24-15,-25 75 0,25 0-1,0-25 1,0 1-1,-1-100-15</inkml:trace>
  <inkml:trace contextRef="#ctx0" brushRef="#br0" timeOffset="63854.65">22922 10816 0,'0'25'0,"-25"-25"16,50 0 15,24-25-15,26 25-16,-1 0 15,1 0 1,73-25-1,-48 25-15</inkml:trace>
  <inkml:trace contextRef="#ctx0" brushRef="#br0" timeOffset="64054.86">22946 11014 0,'0'0'0,"-24"0"0,-1 0 15,25 25 1,99-25 0,100 0-1,24-25 1,-74 25 0</inkml:trace>
  <inkml:trace contextRef="#ctx0" brushRef="#br0" timeOffset="64471.75">24286 10766 0,'0'-49'31,"-25"24"-31,0 25 16,-24 0-1,-1 25 1,-24 24-1,49 26 1,-25 24 0,50-25-1,25 26 1,74-51 0,1-49-1,48 0 16,-24-24-15,-74-1-16,0-50 16,-1-49-1,-49 0 1,0 25 0,-74 25-1,-75 24 1,-49 50-1</inkml:trace>
  <inkml:trace contextRef="#ctx0" brushRef="#br0" timeOffset="65354.52">11734 13148 0,'0'0'16,"-25"0"-16,25-25 0,0 0 15,0 0 1,0 50 15,0 0-15,0 25-16,-25 74 16,0-25-1,25-25 16</inkml:trace>
  <inkml:trace contextRef="#ctx0" brushRef="#br0" timeOffset="65493.69">11808 12875 0,'0'0'15,"25"-50"1,0 50-16</inkml:trace>
  <inkml:trace contextRef="#ctx0" brushRef="#br0" timeOffset="65955.35">12180 12825 0,'0'0'0,"0"25"15,0 0 1,0 74 0,0 50-1,0 50 1,-25 49-1,1 0 1,48-99 0,1-100-16,25-24 15,-1-25 1,26-74 0,-26-50 15,-49-25-16,-74-25 1,-25 50 0,0 50-1,24 24 1,50 25 0,50 0-1,74 1 1</inkml:trace>
  <inkml:trace contextRef="#ctx0" brushRef="#br0" timeOffset="66505.1">13743 12850 0,'-25'50'31,"50"-1"-31,-25 1 16,25 24-1,49-74 1,-24-24-1,0-26 1,-1-24 0,-24-1-1,-25 50 1,0 1 0,25 48-1,0 76 16,-1-26-31,1 100 16,0 24 0,-25 1-1,-50-75 1,1-50 0,-26-74-1,1-50 1,24-74-1,50-49 1,25 98-16</inkml:trace>
  <inkml:trace contextRef="#ctx0" brushRef="#br0" timeOffset="66737.69">14586 13049 0,'25'0'15,"0"0"1,0 0 0,49 24-1,75-24 1,-25 0-1,-74-24-15</inkml:trace>
  <inkml:trace contextRef="#ctx0" brushRef="#br0" timeOffset="66905.52">14760 13272 0,'0'0'16,"0"25"-1,50 0 1,-1-50 0,26 25-1,-1-25-15</inkml:trace>
  <inkml:trace contextRef="#ctx0" brushRef="#br0" timeOffset="67304.53">15554 13098 0,'0'0'16,"0"25"-16,25-25 0,-25 25 31,25-25-31,24 25 16,75-50-16,99 0 31,-173 0-16,-25-24 1,-50-1 0,-99 50-1,0 25 1,0 49 0,50 26-1,24 24 1,50-25-1,50 0 1,98-49 15,1-50-15,-74-25-16,74-25 16</inkml:trace>
  <inkml:trace contextRef="#ctx0" brushRef="#br0" timeOffset="67937.89">16373 12751 0,'0'-25'16,"0"50"-16,0-75 0,0 75 31,24-25-15,1 75-1,-50 24 17,25-74-17,0-50 16,25 0-15,0-49 0,49-1-1,-24 50 1,-25 25 0,0 25-1,-25 25 1,-25-1-1,25-24 1,0-50 15,25 1-31,49-51 16,-24 1 0,-1 49-1,1 25 16,-25 50-15,-25 24 0,0 25-1,0-24 1,25-51 0</inkml:trace>
  <inkml:trace contextRef="#ctx0" brushRef="#br0" timeOffset="68204.87">17290 12453 0,'0'0'0,"25"-25"32,-25 1-17,0 48-15,-25 51 31,1 49-15,24 0 0,0-50-1,24-24-15,26-25 16,49-25 0,1-25-1,-51 25-15</inkml:trace>
  <inkml:trace contextRef="#ctx0" brushRef="#br0" timeOffset="68388.92">17340 12652 0,'0'0'0,"-50"0"15,26 0 16,73-25-15,75 25 0,25-25-1</inkml:trace>
  <inkml:trace contextRef="#ctx0" brushRef="#br0" timeOffset="70287.71">13842 15182 0,'0'-25'47,"0"50"-31,0 0-1,25-25-15,-25 50 16,0-26-16,0 51 16,0-1-1,-25-24 16,25-25-15,0-1 0,0-48-1,0-51 1,25 1 0,0 24-16,25-24 15,49 49 1,-25 0-1,-49 50 1,0 49 0,-25 1-1,0-1 1,-25-49 0,25-50 30,74-24-30,1-26 0,-1 1-1,-24 49-15,-25 25 16,24 0 0,-49 25-1,0 49 1,0 25-1,-25-24 1,25-1 0</inkml:trace>
  <inkml:trace contextRef="#ctx0" brushRef="#br0" timeOffset="70888.77">14735 14686 0,'0'0'16,"25"0"31,0 25-16,-25 0-15,0 24-16,-25-24 15,25 25 1,0-1 0,0 1-1,50-25 1,24-50 0,-24 0-1,-1-25 1,-24 1-1,0-1 1,-25 1 0,0 98 15,-25-24-15,25 0-16,0 74 15,0-25 16,0-24-15,0 0 0,0-25-16</inkml:trace>
  <inkml:trace contextRef="#ctx0" brushRef="#br0" timeOffset="71456.55">15827 15455 0,'0'0'0,"-25"0"16,50-25 15,0 25-15,74 0-1,0-25 1,25 25 0,-25-24-1,-49-1 1</inkml:trace>
  <inkml:trace contextRef="#ctx0" brushRef="#br0" timeOffset="71738.57">16249 15157 0,'-25'-49'31,"25"74"-15,25-1 0,-25 51-1,0-26-15,24 1 16,-48 74 0,-1 124-1,0-99 1,25-75-1,0-49 1</inkml:trace>
  <inkml:trace contextRef="#ctx0" brushRef="#br0" timeOffset="72255.82">16943 15182 0,'0'0'16,"0"-25"-1,0 1-15,25 24 16,0-25 0,0 25-16,49-25 15,25 50 1,25 0-1,0 24 1,-24 1 0,-76 24-1,-24 1 1,-49 24 0,-75 0 15,0-74-16,74-25 1,25-50 0,50-24-1,49-1 1,1 26 0,24 24-1,-24 50 1,24 0-1,-25-1 1,-24 26 0</inkml:trace>
  <inkml:trace contextRef="#ctx0" brushRef="#br0" timeOffset="73159.14">18382 15108 0,'-25'0'0,"25"25"47,0-1-47,25 26 16,-25-25-16,25 74 15,-25-74 1,25 0-16,-25 24 16,0-74 31,0 1-32,0-26 1,49-49-1,1 49 1,24 25 0,-49 1-1,0 73 1,0 26 0,-50-51-16,25 51 15,0-100 32,25 0-31,-1-24-16,26-26 15,24 26 1,-24-1 0,0 50 15,-1 25-16,1 24 1,0 26 0,-50-50-16,24 24 15,-24-24 1</inkml:trace>
  <inkml:trace contextRef="#ctx0" brushRef="#br0" timeOffset="73438.53">19399 14711 0,'25'0'0,"-50"0"0,50-25 15,-25 50 1,-25 24-1,25 26 1,0 24 0,25-49-1,74-50 1,0 0 0,-49-25-16</inkml:trace>
  <inkml:trace contextRef="#ctx0" brushRef="#br0" timeOffset="73638.67">19945 15083 0,'0'0'0,"0"25"16,25-25-1,-1 25 1,76-50-1,-1 0 1,0 0 0,-24 0-1</inkml:trace>
  <inkml:trace contextRef="#ctx0" brushRef="#br0" timeOffset="73872.11">20168 14884 0,'0'-24'16,"-25"24"-1,25 49 1,0-24-16,0 49 16,25 51 15,0 23-16,49 1 1,1 25-16</inkml:trace>
  <inkml:trace contextRef="#ctx0" brushRef="#br0" timeOffset="74272.27">21235 14711 0,'0'0'0,"25"-25"16,-1 0 0,-24 75 15,0-25-31,0 24 15,25 75 1,25 0 0,-25-49-1</inkml:trace>
  <inkml:trace contextRef="#ctx0" brushRef="#br0" timeOffset="74472.24">21855 15033 0,'0'0'0,"74"-25"32,-24 1-32,49 24 15,25-25 1,50 0-1</inkml:trace>
  <inkml:trace contextRef="#ctx0" brushRef="#br0" timeOffset="74639.1">22425 15058 0,'0'0'15,"-49"25"-15,24 0 0,-25 24 31,50-24-15,100-25 0,73 0-1</inkml:trace>
  <inkml:trace contextRef="#ctx0" brushRef="#br0" timeOffset="75038.22">23542 14785 0,'0'0'0,"25"-74"32,-50 49-32,-25 50 15,1 24 1,-26 75 0,1 0 15,24 1-16,50-51 1,99-24 0,25-26-1,0-24 1,0-49 0,-99 24-16,25-25 15,-25-49 1,-25-25-1,0-25 1,-75 50 0,-49 0-1,50 74 1</inkml:trace>
  <inkml:trace contextRef="#ctx0" brushRef="#br0" timeOffset="78839.32">12478 17018 0,'0'0'0,"0"-25"15,0 0 1,-25 25 0,0 0 15,25 25-16,-25 25 1,25 49 0,0 0-1,0-49 1,0-25 0,0-1-1,0-48 1,25-51-1,0-24 1,25-50 0,24 50-1,-49 74-15,25-25 16,-1 75 15,1 74-15,-50 25-1,0 1 1,0-26 0,0-74-1,0-50 17,25-74-17,24-50 1,26 49-1,-51 76-15,1-1 16,25 50 0,-25 49-1,-1 50 1,-24 25 15,0-50-15,0-49-16</inkml:trace>
  <inkml:trace contextRef="#ctx0" brushRef="#br0" timeOffset="79221.98">13867 17067 0,'50'0'78,"-25"0"-78,-1 0 16,26 0-16,0 0 15,49-24 1,-25 24 0,-49 0-1</inkml:trace>
  <inkml:trace contextRef="#ctx0" brushRef="#br0" timeOffset="79488.81">14016 17241 0,'0'0'0,"-25"25"16,-24 0-1,73-25 17,1 0-17,74 0 1,1-25 0,-26 25-1,-49 0 1,0 0-1,-1 0 1</inkml:trace>
  <inkml:trace contextRef="#ctx0" brushRef="#br0" timeOffset="143182.46">12850 16348 0,'25'0'16,"-50"0"15,0 0 16,0-25 0,25 0-32,25 1-15,0-1 16,0 0-1,-25 0-15,25 25 16,-1-25 0,1 1-1,0 24 1,0 0 0,24 0-1,-24 49 1,0 1-1,0-1 1,0 1 0,-25 0-1,0-26 1,24-48 78,1-1-94,0 0 15,0 0-15,25-24 16,-1-26 0,1 50-1,-50 1 1,0-1-1,25 25 1</inkml:trace>
  <inkml:trace contextRef="#ctx0" brushRef="#br0" timeOffset="144131.29">13892 17167 0,'-25'0'15,"0"0"79,25-25-31,25 0-48,0 25 1,0-25-16,0 0 15,24 1 1,1-1-16,49-50 16,-49 26-1,-1 24-15,26-25 16,-51 50 0,26-24-1,-50-1 16</inkml:trace>
  <inkml:trace contextRef="#ctx0" brushRef="#br0" timeOffset="144593.73">14041 16720 0,'0'0'0,"-50"0"31,25-25-31,25 1 63,25 73-48,0-24-15,-25 25 16,25-1-16,24 100 16,1 50 15,0-26-16,-1-24 1,-24-25 0,0-74-1,0-26 1,-25 1 0,24-50 15,1-24-31</inkml:trace>
  <inkml:trace contextRef="#ctx0" brushRef="#br0" timeOffset="145435.87">15356 17018 0,'0'0'15,"0"-25"1,-25 0-16,-25 25 31,75 25 1,-25 0-17,50 99 1,-1 0-1,1 0 1,-25-50 0,-1-24-1,-24-25 1,25-50 15</inkml:trace>
  <inkml:trace contextRef="#ctx0" brushRef="#br0" timeOffset="145860.57">15653 16795 0,'0'0'15,"-25"-50"1,25 25-16,-24 25 15,24-25 17,24 25-17,1 0-15,74 0 16,1 0 0,24 25-1,-25 0 1,-25 49-1,-24 26 1,0 48 15,-26 26-15,-73 49 0,-50 1-1,49-125-15,-74 99 16,0-49-1,-25-25 1</inkml:trace>
  <inkml:trace contextRef="#ctx0" brushRef="#br0" timeOffset="146593.79">11510 17167 0,'0'0'0,"0"-50"31,-24 25-31,24 0 16,0 75 31,0-25-47,24 124 15,-24 24 1,50 26-1,24-25 17,26-26-17,49-24 1,-1-24 0,1-26-1,25-49 1,-100-25-16</inkml:trace>
  <inkml:trace contextRef="#ctx0" brushRef="#br0" timeOffset="147376.85">16025 16174 0,'0'0'0,"25"0"47,0 25 15,0-25-46,-25 25-16,25-25 16,-1 25-16,-24 0 15,50 123 1,-25-73-1,-25-1 1,0-49 15,49-50 1,-24-24-17,74-26 1,1 26-1,-26-1 1,-24 50 0</inkml:trace>
  <inkml:trace contextRef="#ctx0" brushRef="#br0" timeOffset="147743.82">17117 17043 0,'0'0'15,"-25"24"1,0-24-1,25 25-15,0 0 32,50-25-17,24 0 1,50-25 0,25-24-1,-50-1 1,-24 25-1,-75 0 1</inkml:trace>
  <inkml:trace contextRef="#ctx0" brushRef="#br0" timeOffset="147994.51">17414 17415 0,'0'0'0,"-49"49"16,-26-24 0,75 0 15,25-25-31,25-25 16,99-49-1,-25 24 1,-25 25-1,-49 1 1</inkml:trace>
  <inkml:trace contextRef="#ctx0" brushRef="#br0" timeOffset="148611.17">18208 16993 0,'0'0'0,"25"-74"16,-50 49 15,1 25-15,-1 25-1,0 24 1,0 26 0,25 24-1,0-49-15,0 24 16,25 25-1,-25-24 17,50-26-17,-1 1 1,1-25 0,-1-1-1,1 1 1,0-50-1,-1 25 1,-24-24 0,25-26-1,-26 25 1,-24 0-16,0-24 16,0-1-1,0 25 1,0-24-1,0-50 17,-49-26-17,24 101 1,25-1 0,-74 0-1,-50 25 1,-100 50-1,100-26 1</inkml:trace>
  <inkml:trace contextRef="#ctx0" brushRef="#br0" timeOffset="152461.51">13793 17216 0,'0'0'0,"-25"0"188,50 0-157,-1 25-31,26-25 15,0 0-15,74-25 32,0 1-17,25-1 1,-25-25 0,-25 0-1,-25 26 1,1-1-1,-50 25 1,-25-25 15,-25 25 16,0 0-47,0 0 16</inkml:trace>
  <inkml:trace contextRef="#ctx0" brushRef="#br0" timeOffset="153393.54">14190 16844 0,'-25'-49'15,"25"24"1,0 0 31,0 50 62,25 0-109,-25 24 16,24 1-16,-24-1 15,0 100 1,25 50 0,0-26-1,-25-24 1,25-50 0,0-24-1,-25-50 1,0 0-1,24-25 48,-24-50-63,0 25 16,0-74-1,-24-50 1,-1 0-1,0-24 1,-25-1 0,26 124-1,-1-49 1,25 49 0,0 26 15,-25 24 47,25 24-62,0 1-16,25 25 15,-25 24-15,0-24 16,25 99-1,-1-50 1,1-25 0,-25-49-16</inkml:trace>
  <inkml:trace contextRef="#ctx0" brushRef="#br0" timeOffset="-46901.41">7715 1662 0,'0'0'0,"-25"50"15,0 24-15,-49 174 16,0 75 15,49 49-15,25 25 0,0 0-1,0 49 1,25-49-1,-25-273-15</inkml:trace>
  <inkml:trace contextRef="#ctx0" brushRef="#br0" timeOffset="-46186.47">11411 1116 0,'124'-24'16,"-248"48"-16,347-73 0,-123 49 15,98-50-15,1 0 16,-1-24 15,1 24-15,24 26 0,-99-1-16</inkml:trace>
  <inkml:trace contextRef="#ctx0" brushRef="#br0" timeOffset="-46069.93">13123 744 0,'174'-25'16,"-26"25"-1,-470 25-15,694-74 16,-248 24 0,25 0-1,-50-25 1</inkml:trace>
  <inkml:trace contextRef="#ctx0" brushRef="#br0" timeOffset="-43387.29">7765 1861 0,'0'24'16,"49"1"0,1-25-1,-1 0 1,1 0-16,124-25 15,49 1 1,75-51 15,-1 1-15,1 24 0,-25 0-1,25 1 1,-26-1-1,1 1 1,-25 24 0,-24-25-1,-1 1 1,-124 24-16,100-25 16,-1 25-1,-24-24 1,-25 24-1,-25 0 1,24 0 15,-24 1-15,25 24 0,-25-25-1,25 25 1,25-25-1,49 25 1,-99 0-16,124-25 16,0 25-1,-24-25 1,-1 25 0,0 0-1,0 0 1,1-25-1,-26 25 17,-24-24-17,-50 24 1,0-25 0,-25 0-1,-25 0-15,100 25 16,49-25-1,1 25 1,-100 0-16,0 0 16,149 0-1,-1 0 1,26 0 0,0 0-1,-1 25 1,100-25 15,-173 0-15,-1 0-1,25-25 1,0 25 0,25 0-1,0 0 1,24 0-1,1 0 1,0 25 0,-50-25-1,174 25 1,-298-25 0,24 0-16,1 25 15,99-25 1,100 25-1,-125-1 17,0-24-17,0 0 1,26-24 0,-26 24-1,0 0 1,100-25-1,-125 25 1,50 0 0,-49 0-1,-1 0 1,-49-25 0,-25 25-1,-25-25 16,0 25-15,1 0-16,-51-25 31,1 25-31,-25-24 16,24 24-16,1 0 16,49-25-1,75 0 1,-1 0-1,-73 25-15,123-25 16,0 1 0,-24 24-1,-51-25 1,-73 50 0,-50-25 15,-50 24-16,25 26 1,-25 24 15,25-49-31,-25 25 16,0 49 0,25-24-16,-24 73 15,-26 26 1,-24 0-1,49-1 1,-25 26 0,25-26-1,-74 125 1,74-223 0,-24 123-1,-1-49 1,25-50-1,0 0 17,25-49-17,0-25-15,0 24 16,-24 1 15</inkml:trace>
  <inkml:trace contextRef="#ctx0" brushRef="#br0" timeOffset="-40882.1">7616 4912 0,'0'0'0,"49"25"16,26-50-16,-1 25 16,125-75-1,173-24 1,-50 25-1,26-1 1,-26 26 15,-24 24-15,-25 0 0,-1 0-1,1 1 1,0-1-1,-25 0 1,0 0 0,25 0-1,0 0 1,-149 1-16,149-26 16,-50 25-1,50-24 1,25 24-1,49 0 1,0-25 15,26 26-15,-1-26 0,0 25-1,25-24 1,-25 24-1,198 0 1,-198 0 0,1 0-1,-1 1 1,0-1 0,0 0-1,-25 0 1,25 25-1,-24-25 17,-26 0-17,1 25 1,24-24 0,149-1-1,-174 25 1,-24-25-1,25 25 1,24-25 0,-25 50-1,-24-25 1,25 0 0,-1 0-1,1 0 1,-26 0-1,-24 0 17,-25 0-17,-124 0-15,100 0 16,-26 0 0,-24 0-1,-26 0 1,1-25-1,-25 25 1,-24-25 0,-26 1-1,0-1 1,1 25 0,-50-25-1,-1 0 1,26 0-1,0 1 1,24-1 15,50 25-15,-49-25 0,-1 0-1,0 25 1,-24-25-1,0 25 1,-1-24 0,-24 24-1,0 0 1,0 0 0,24 0-1,1 0 1,-25 0-1,-1-25 17,1 25-1,0 0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4T05:18:46.1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9377 1067 0,'-25'0'16,"25"-25"-16,0 0 78,0 50-47,25-25-15,-25 25-16,0 0 15,0 24-15,25-24 16,-50 49 0,25 1-1,-25-1 1,25-49 15,0-50 0,-25 25-15,25-25-16,0-49 16,25-25-1,0 49 16,0-24-15,0 74-16,24-25 16,1 25-1,-1 74 1,-24 1 0,-25-1-1,-25-24 1,25-75 31,25 0-32,0-74 1,50 0 0,-51 49-16,51 0 31,-1 26-16,-24 24 1,-1 24 0,-24 51-1,0 24 1,-25 0 0,0-49-1,-25-25 1,25 24-1</inkml:trace>
  <inkml:trace contextRef="#ctx0" brushRef="#br0" timeOffset="483.74">10493 645 0,'0'0'0,"25"0"31,-25 25 0,25-25-15,-25 25-16,25-1 16,0 26-16,-1 0 15,-48-1 1,24 1 0,-25-25-1,50-25 48,-1 0-63,1-25 15,25 25 1,-1-25-16,26-25 16,-1 26-1,-49 24 1,0 0-1</inkml:trace>
  <inkml:trace contextRef="#ctx0" brushRef="#br0" timeOffset="1466.23">11386 1290 0,'0'0'0,"50"0"125,-25-25-125,24 25 16,1 0-16,24 0 15,1-25 1,49 25 0,-25 0-1,-49-24 1,-25 24 0,-1 0-1</inkml:trace>
  <inkml:trace contextRef="#ctx0" brushRef="#br0" timeOffset="1834.78">11883 1067 0,'0'0'0,"0"-25"15,-25 25-15,25-25 32,0 50 30,0 0-62,0 0 16,0 74-1,-25 0 1,25 0 0,-25-24-1,25-1 1,0-49 0,0 0-1</inkml:trace>
  <inkml:trace contextRef="#ctx0" brushRef="#br0" timeOffset="2300.14">12577 967 0,'0'-24'15,"0"48"48,0 1-63,0 0 15,0 25-15,0-25 16,0 24 0,0 26-1,-25-1 1,25-24-1,0-26 1,0 1 0</inkml:trace>
  <inkml:trace contextRef="#ctx0" brushRef="#br0" timeOffset="11434.48">12999 843 0,'0'-24'16,"25"24"62,-25 24-62,0 1-1,24-25-15,-24 25 16,25 0-16,0 24 15,0 26 1,0-1 0,-1 26-1,1-1 1,-50 25 0,1-25 15,-51 0-16,26-49 1,49-25 0,-25-25-1</inkml:trace>
  <inkml:trace contextRef="#ctx0" brushRef="#br0" timeOffset="12534.96">9228 992 0,'0'0'15,"-25"-25"1,25 1 0,-24 24 15,24-25 16,0 50-32,-25-25 1,0 49 0,25-24-1,-25 50 1,0 49-1,1 24 1,-1 26 0,25-25-1,0-75-15,25 26 16,24-26 0,26-24-1,-26-50 1,-49 24-1,25-24 1,0-24 15</inkml:trace>
  <inkml:trace contextRef="#ctx0" brushRef="#br0" timeOffset="13684.72">14140 1017 0,'-25'-50'31,"0"75"16,25 0-47,-24 25 16,-1 24-16,0 75 15,25-25 1,0 25 0,0-25 15,25-74-31,0 49 15,74-25 1,0-24 0,25-50-1,-25 0 1,-49 0-16</inkml:trace>
  <inkml:trace contextRef="#ctx0" brushRef="#br0" timeOffset="14435.77">14760 1364 0,'0'-24'31,"0"-1"-31,25 0 15,-25 50 17,25 0-32,-25 24 15,25 50 1,-25 1 0,-25-26-1,25-49 1,0 0 15,-25-100-15,25 1-1,25-50 1,24 25 15,1 49-15,0 0-1,-1 50 1,1 0 0,-25 75-1,-1 24 1,-48-25 0,24-49-1,24-50 16,1-49-15,25-25 0,24-25-1,1 49 1,-26 51 0,-24 24 15,25 49-16,-25 50 1,-1 1 0,1-1-1,-25-74-15,0 24 16</inkml:trace>
  <inkml:trace contextRef="#ctx0" brushRef="#br0" timeOffset="14801.12">15827 645 0,'0'0'0,"74"-25"31,-49 25-31,25 0 16,-26 75-1,-24 24 1,0 0 0,-24-74-1,24 0 1,24-50 15,1 25-15,50-25-1,-26 25 1</inkml:trace>
  <inkml:trace contextRef="#ctx0" brushRef="#br0" timeOffset="15068.08">16224 1464 0,'25'24'31,"-1"-24"-16,1-24-15,25 24 16,-1-25-16,100 0 16,0 0-1,-25 25 1,-99-25 0</inkml:trace>
  <inkml:trace contextRef="#ctx0" brushRef="#br0" timeOffset="15351.77">16670 1315 0,'0'-50'31,"0"25"-15,-25 50 15,50 0-31,-25 25 16,0-1-16,0 50 15,-25 1 1,25-26 0,0-49 15,0 0-31</inkml:trace>
  <inkml:trace contextRef="#ctx0" brushRef="#br0" timeOffset="15602.12">17216 1067 0,'0'0'0,"25"-25"31,-25 0 1,0 75-17,-25-25-15,25 99 16,-50 24 0,26-24 15,24-49-31</inkml:trace>
  <inkml:trace contextRef="#ctx0" brushRef="#br0" timeOffset="15935.02">17489 918 0,'0'0'15,"0"-50"1,0 25 0,25 50-16,-25 0 15,74 25 1,-49-1-16,25 75 31,-1 0-15,-24 25-1,-25-25 1,-50-25 0,-24 1-1,-25-51 1,49-24-16</inkml:trace>
  <inkml:trace contextRef="#ctx0" brushRef="#br0" timeOffset="16235.34">18357 1389 0,'0'0'0,"-25"0"15,50 0 1,0 0 0,49-25-1,-24 25-15,74-24 16,-25 24-1</inkml:trace>
  <inkml:trace contextRef="#ctx0" brushRef="#br0" timeOffset="16484.79">18332 1538 0,'0'0'16,"0"25"-1,25-25 1,0 0-16,25 25 16,49-25-1,0-25 1,-25 25-16</inkml:trace>
  <inkml:trace contextRef="#ctx0" brushRef="#br0" timeOffset="17968.03">19523 1191 0,'0'-25'47,"-25"50"16,-24 0-48,24-1-15,-25 26 16,25-25-16,1 24 16,-1 26-1,0-26 1,25 26 0,50-26-1,24 1 1,25-50-1,0 0 1,1 0 0,-26-25-1,-24-24 1,-25 24-16,-1-25 31,1 1-15,-25-1-1,-25-24 1,1 24 0,-26 25-1,-24 0 1,-26 1 0,26 24-1,-1 24-15</inkml:trace>
  <inkml:trace contextRef="#ctx0" brushRef="#br0" timeOffset="19901.73">9005 4267 0,'0'0'0,"0"-25"78,0 50-62,0 0 15,0-1-31,-25 26 16,25 0-1,-25 49 1,25 0 0,-24-49-1,24-25 1,-25-50 0,25 0-1,25-49 1,-1-26-1,26 1 1,24 25 0,-24 49-1,0 25 17,-50 49-32,24-24 0,1 75 31,-50-1-16,25-74 1,0-50 15,0 0-15,25-74 0,25-25-1,24 24 1,25 26-1,-24 49 1,-26 25 0,1 25-1,-25 74 1,0-24-16,-25 49 31,-25-25-15,0-25-1,25-24 1,-25-50 0</inkml:trace>
  <inkml:trace contextRef="#ctx0" brushRef="#br0" timeOffset="20284.73">9898 3771 0,'0'0'0,"25"-50"16,0 50-1,-1 25 16,-24 0-15,25 74 0,-25 0-1,-25-24 1,25-51 0,0 26-1,25-75 16,0 0-31,25-24 16,24-1 0,-49 25-1</inkml:trace>
  <inkml:trace contextRef="#ctx0" brushRef="#br0" timeOffset="20552.25">10072 4465 0,'0'0'0,"0"25"16,0 0-1,49-25 1,26 0-1,-1-25 1,25 25 0,1-25-1,-76 25 1</inkml:trace>
  <inkml:trace contextRef="#ctx0" brushRef="#br0" timeOffset="20819">10444 4267 0,'0'0'0,"-25"-25"16,0 25 0,25 25 15,0 24-16,0 51 1,-25 49 0,25-75-16,-24 0 15,24-24-15,0 0 16,0-26 0</inkml:trace>
  <inkml:trace contextRef="#ctx0" brushRef="#br0" timeOffset="21084.91">11039 4143 0,'0'0'0,"25"0"15,-25-25-15,0 50 47,0 0-47,-25 74 16,25 25-1,-25 0 1,0-50 15,25-49-31</inkml:trace>
  <inkml:trace contextRef="#ctx0" brushRef="#br0" timeOffset="21352.13">11386 4391 0,'0'25'15,"25"-25"17,0 0-32,49 0 15,26 0 1,24-25 0,-25 0 15,-25 25-31</inkml:trace>
  <inkml:trace contextRef="#ctx0" brushRef="#br0" timeOffset="21534.77">11610 4639 0,'0'0'15,"-25"0"-15,0 0 16,50 0 15,24 0-31,51-50 16,49 26-1</inkml:trace>
  <inkml:trace contextRef="#ctx0" brushRef="#br0" timeOffset="21968.83">12478 4292 0,'0'0'0,"0"-25"15,-25 25 17,25 25-17,-50-1 1,1 51-1,-1 24 1,25-24 0,50-26-1,0-49-15,74 0 16,1-25 15,-1-24-15,-25-1-1,-24-24 1,-50-1 0,-50-24-1,1 25 1,-26 49 0,26 0-1,24 50-15</inkml:trace>
  <inkml:trace contextRef="#ctx0" brushRef="#br0" timeOffset="22202.78">13569 4589 0,'0'0'0,"-24"50"0,24-25 16,-25 0 0,0 49-1,-49 50 1,-1 25 0,1-50-16</inkml:trace>
  <inkml:trace contextRef="#ctx0" brushRef="#br0" timeOffset="23419.28">15430 4366 0,'0'-25'16,"25"25"-16,-25-25 15,25 75 17,-25-25-32,0 25 15,0 49 1,0-25 0,-25-49-1,25 0 1,0-50 15,25 0-31,-25-49 16,24-1-1,26 1 1,0 49 15,-1 25-15,-24 50-1,0 49 1,-25-25 0,0-24-1,0-25 1,0-50 15,0-49-15,49-26-1,26 1 1,-1 25 0,1 49-1,-51 25 1,26 25 15,-25 49-15,0 25-1,-50 1 1,0-1 0,0-74-16,25-1 15</inkml:trace>
  <inkml:trace contextRef="#ctx0" brushRef="#br0" timeOffset="23768.9">16273 3994 0,'0'0'0,"25"-50"15,0 50 1,0-24-16,0 24 15,-1 24 1,1 51 0,-50 49-1,25-50 1,-24-49 0,73-50 15,26 0-16,-26-24 1,-24 49-16</inkml:trace>
  <inkml:trace contextRef="#ctx0" brushRef="#br0" timeOffset="23968.9">16670 4490 0,'25'25'16,"25"-50"-1,-1 25 1,51-25 0,24 25-1,0-24 1</inkml:trace>
  <inkml:trace contextRef="#ctx0" brushRef="#br0" timeOffset="24219.62">17067 4292 0,'0'0'0,"0"-25"47,0 50-31,-25-1-1,25 51 1,-24 49 0,-26 74-1,50-123 1</inkml:trace>
  <inkml:trace contextRef="#ctx0" brushRef="#br0" timeOffset="24485.75">17762 4192 0,'0'0'15,"25"-24"1,-25-1-16,0 50 31,0 24-15,0 50 0,-50 50-1,25-25 1,0-49-1</inkml:trace>
  <inkml:trace contextRef="#ctx0" brushRef="#br0" timeOffset="24734.95">18208 4366 0,'0'0'0,"25"0"16,0 0-1,0 0 1,24 0 0,51 0-1,-1-25 1,-50 25-16</inkml:trace>
  <inkml:trace contextRef="#ctx0" brushRef="#br0" timeOffset="24918.58">18407 4490 0,'0'0'0,"-25"0"15,0 25 1,0-25-1,100 0 17,24 0-17,75-25 1</inkml:trace>
  <inkml:trace contextRef="#ctx0" brushRef="#br0" timeOffset="25402.81">19523 4242 0,'0'-25'31,"0"0"-15,-25 25-1,0 0 1,1 50-1,-51 0 1,26 24 0,-1 1-1,25-1 1,0-24 0,25-26-16,50 1 15,24 0 1,26-25-1,-1-25 1,-25-24 0,1-26-1,-26-24 1,-49 24 15,0 1-15,-24 24-1,-51 26 1,-123-1 0</inkml:trace>
  <inkml:trace contextRef="#ctx0" brushRef="#br0" timeOffset="29069.15">9278 7145 0,'0'-25'16,"0"50"-1,25-1 48,-25 1-47,0 0-16,0 25 15,0-1-15,-25 1 16,25 24-1,-25-24 1,25-25 0,0-50 46,25 0-46,-25-25-16,0 1 15,49-75 1,26 25 0,-26 24-1,-24 50 1,25 50 0,-25 0-1,-1 49 1,1 50-1,-25 0 1,-25-49 0,1-50-1,24-1 1,0-73 15,0-26-15,0-24-1,49 0 1,1 0 0,24 49-1,1 25 1,-1 0 0,-24 50-1,-25 25 1,24 24-1,-49-24-15,0 49 16,-25-24 0,1-26-1,24-24 17</inkml:trace>
  <inkml:trace contextRef="#ctx0" brushRef="#br0" timeOffset="30019.82">10295 6772 0,'0'-24'16,"-25"24"0,25-25 46,25 25-46,0 0-16,24 0 15,1 0-15,24 0 32,-24 49-17,-25 1 1,-25 0-1,-25-1 1,0-24 0,25 0-1,-25-25 1,50 0 15,25-25-15,24 0-1,25 0 1,-74 25 0</inkml:trace>
  <inkml:trace contextRef="#ctx0" brushRef="#br0" timeOffset="30402.47">11039 7194 0,'25'0'47,"0"25"-47,0-25 16,-1-25-1,26 25 1,49 0-1,-24 0-15,24-49 16,-25 24 0,-49 25-16</inkml:trace>
  <inkml:trace contextRef="#ctx0" brushRef="#br0" timeOffset="30635.93">11238 7442 0,'0'0'0,"-25"0"16,50 0 15,-1 0-15,1-25-16,50 1 15,49-1 1,0-25 0</inkml:trace>
  <inkml:trace contextRef="#ctx0" brushRef="#br0" timeOffset="31033.91">12602 7120 0,'0'0'16,"-25"0"-16,75 25 109,-25-50-93,24 25-16,-24 0 15,25 0-15,-1-25 16,-24 25-16,49 0 15,-49 0 17,-25-25-17</inkml:trace>
  <inkml:trace contextRef="#ctx0" brushRef="#br0" timeOffset="31402.91">13247 6748 0,'0'0'0,"25"-25"31,-25 50 47,0-1-78,-25 26 16,25 0-16,0 24 16,0-24-1,-25 49 1,0-25-1,25-49 1,0 0 15</inkml:trace>
  <inkml:trace contextRef="#ctx0" brushRef="#br0" timeOffset="32019.49">15876 6896 0,'-24'0'15,"-1"0"1,74-24 15,-24 24-31,0 0 16,49 24 0,-24 1-1,-25 50 1,-25-26-16,-50 51 15,-24-26 1,-25-24 0</inkml:trace>
  <inkml:trace contextRef="#ctx0" brushRef="#br0" timeOffset="32802.89">17266 6599 0,'0'0'0,"24"0"16,-24-25-1,0 50 32,0 0-31,25-1 0,-50 51-1,1 24 1,-1-49-1,-25-1 1,25-49 0,25-25-1,25-49 1,25 0 0,-1-26-1,26 51 1,-26 24-1,26 25 1,-50 50 0,-25 24-1,-25 0 1,0-49 15,25-50 0,50-24-31,-25 24 16,99-74 0,-25 24-1,-25 26 1,-24 24 0,-1 50-1,-24 24 1,-25 26-1,0 24 1,-25 0 0,1-74-16,24 0 15,-25-25 1</inkml:trace>
  <inkml:trace contextRef="#ctx0" brushRef="#br0" timeOffset="33119.44">18159 6152 0,'0'0'0,"49"-25"15,-24 1-15,0 24 31,0 74-15,-25 0 0,-25 26-1,25-51 1,25-49 15,0 0-15,-1 0-1,1 0-15</inkml:trace>
  <inkml:trace contextRef="#ctx0" brushRef="#br0" timeOffset="33419.68">18580 6624 0,'25'0'32,"-25"24"-32,50-24 31,-25 0-16,24-24-15,-24 24 16,49-25 0,-24 25-1</inkml:trace>
  <inkml:trace contextRef="#ctx0" brushRef="#br0" timeOffset="33603.83">18680 6772 0,'0'0'0,"-50"25"16,25 0-1,50-25 17,0 0-17,49-25 1,25-24-1</inkml:trace>
  <inkml:trace contextRef="#ctx0" brushRef="#br0" timeOffset="33986.25">19722 6723 0,'-25'0'0,"0"0"0,25-25 47,25 25-31,0 0-1,-1 0-15,1 0 16,74 0 0,1 0-1,-1-25 1,-74 0-16,-1 25 15</inkml:trace>
  <inkml:trace contextRef="#ctx0" brushRef="#br0" timeOffset="34384.55">20515 6251 0,'0'0'0,"25"0"0,-25-24 15,0-1 32,25 25-47,-25 49 16,0 51-1,0-1 1,-50 25 0,1 0 15,24-74-31,0-1 16,0-24-16,1 0 15,24 0 1</inkml:trace>
  <inkml:trace contextRef="#ctx0" brushRef="#br0" timeOffset="38770.21">10196 9402 0,'0'-25'31,"0"50"47,0 0-62,24 24-16,-24 1 16,0 0-16,0 49 15,-24-25 17,24-24-17,0-25 1,-25-25-1,25-50 1,0-24 0,25-26-1,24 1 1,51 25 0,-26 49-1,0 50 1,-49 49-1,0 1 1,-25-1 0,0-49-1,-25-25 17,0-50-17,25 1 1,50-51-1,24 26 1,26 0 0,-1 49-1,-50 25 1,1 74 0,-25 1-1,-50 49 1,-25 0-1,26-25 1,-1-74-16</inkml:trace>
  <inkml:trace contextRef="#ctx0" brushRef="#br0" timeOffset="39103.46">11312 9501 0,'0'0'0,"0"25"47,25-25-31,0 0-1,24 0-15,1-25 16,-1 25 0,51-25-1,-26 1 1,-49 24-16</inkml:trace>
  <inkml:trace contextRef="#ctx0" brushRef="#br0" timeOffset="39337.69">11386 9675 0,'0'0'0,"-24"25"31,-1-25-15,50 0-1,24 0-15,50-25 32,1 0-17,-51 0-15</inkml:trace>
  <inkml:trace contextRef="#ctx0" brushRef="#br0" timeOffset="39702.89">12205 9526 0,'0'25'62,"50"-25"1,-26 0-63,1 0 15,0 25-15,25-25 16,49 0 0,-25-25-1,1 0 1,-75 0 0,25 25-16</inkml:trace>
  <inkml:trace contextRef="#ctx0" brushRef="#br0" timeOffset="40019.89">12528 9352 0,'0'0'15,"0"-24"1,-25 24-1,25-25 32,0 50-47,0-1 16,0 1 0,0 25-1,0-1 1,0-24-16,0 50 15,0-1 1,-25-24 0</inkml:trace>
  <inkml:trace contextRef="#ctx0" brushRef="#br0" timeOffset="40270.01">12354 9997 0,'-25'25'63,"50"-25"-63,0 0 15,-1-25-15,1 25 16,0 0-16,50-24 15,24-26 1,-25 25 0</inkml:trace>
  <inkml:trace contextRef="#ctx0" brushRef="#br0" timeOffset="41103.11">13197 9402 0,'0'0'0,"25"0"0,-25-25 16,25 25 15,-25 25 0,0 0-15,0 0-16,-25 49 15,25-24 1,0-1 0,50 1-1,49-50 17,0 0-17,-24-25 1,-51 0-16</inkml:trace>
  <inkml:trace contextRef="#ctx0" brushRef="#br0" timeOffset="41520.76">13321 8906 0,'-49'-25'31,"24"50"-15,25 0-1,0-1 1,0 51-1,0-50 1,25 0-16,24-25 16,1 0-1,0-50 1,-26 0 0,-48 1-1,-1-1 1,-25 25-1,1 25 1,24 0 0</inkml:trace>
  <inkml:trace contextRef="#ctx0" brushRef="#br0" timeOffset="42136.24">16348 9452 0,'0'0'0,"0"24"16,0 26 0,0-25-1,0 0 1,-25 74-1,-49 0 1,-1 0-16</inkml:trace>
  <inkml:trace contextRef="#ctx0" brushRef="#br0" timeOffset="42935.72">17712 8980 0,'0'0'0,"0"-25"16,-25 25-1,25 25 17,0 0-17,-24 50 1,-1 24-1,-25 0 1,25-74 0,25-50 31,25-49-32,50-26 1,24 1-1,-25 49 1,-49 50 0,0 50-1,-25 25 1,0 24 0,-25-25-1,25-99 16,25-74-15,49 0 0,1 0-1,-1 49 17,-24 50-17,-25 25 1,24 24-1,-49 26 1,25-1 0,-50-24-1,25-25 1</inkml:trace>
  <inkml:trace contextRef="#ctx0" brushRef="#br0" timeOffset="43236.76">18680 8931 0,'24'0'16,"1"0"31,0 24-16,25-48-31,-26 24 16,26 0-16,49 0 15,-24-25 1,-50 25-1</inkml:trace>
  <inkml:trace contextRef="#ctx0" brushRef="#br0" timeOffset="43455.18">18828 9129 0,'0'0'0,"-24"25"15,-1-25-15,50 25 47,-1-50-47,1 25 16,75 0 0,-51 0-16</inkml:trace>
  <inkml:trace contextRef="#ctx0" brushRef="#br0" timeOffset="43970.97">19573 8955 0,'-25'0'94,"50"0"-94,-1 0 15,1 0-15,25 25 16,24-50-16,-24 25 16,0 0-16,-26-24 15,1-1-15</inkml:trace>
  <inkml:trace contextRef="#ctx0" brushRef="#br0" timeOffset="44219.46">19821 8757 0,'0'0'15,"-25"0"-15,25-25 16,0 0-1,0 50 17,-25-25-17,0 75 1,25-1 0,0 0-1,0 26 1</inkml:trace>
  <inkml:trace contextRef="#ctx0" brushRef="#br0" timeOffset="44437.02">19647 9278 0,'0'25'47,"25"-25"-31,0-25-16,0 25 15,24 0-15,1-25 16,74 0 0</inkml:trace>
  <inkml:trace contextRef="#ctx0" brushRef="#br0" timeOffset="44752.76">20615 8757 0,'-25'0'16,"0"0"-1,25 25-15,0 0 16,-50 24 0,26 50-1,24-24 1,0 24 0,24-49-1,76-25 1,24-25-1,-25-25 1</inkml:trace>
  <inkml:trace contextRef="#ctx0" brushRef="#br0" timeOffset="45103.54">20739 8484 0,'0'0'0,"-25"0"16,0 0 0,25 25 15,25 0-16,0-25-15,24 0 16,1-25 0,-25 0-1,-25-24 17,-25 24-17,0 0 1,0 25-16</inkml:trace>
  <inkml:trace contextRef="#ctx0" brushRef="#br0" timeOffset="62688.68">6847 11585 0,'25'0'31,"-50"0"-31,0 25 15,-25 49 1,-24 26 0,-1-1-1,1 0 1,24-49 0</inkml:trace>
  <inkml:trace contextRef="#ctx0" brushRef="#br0" timeOffset="63405.43">7095 11486 0,'0'0'16,"49"-50"-1,-24 50 1,-25 50-1,-25 49 1,-24 25 0,-26 0-1,26-49 1,24-51-16,0 26 16,0-50-1,25-25 1,25 0-1,25-24 1,24-26 15,-24 51-15,-1 24 0,1 0-1,-25 49 1,0 1-1,49 49 1,0-74 0,26 0-1,-1-50 1,-25-25 0,-24 1-1,-25-26 1,0 1-1,-50 24 1,-25 25 15,25 50-15,-24 50 0,24 24-1,75 0 1,74-49-1,0-50 1,24-25 0,-123 0-16</inkml:trace>
  <inkml:trace contextRef="#ctx0" brushRef="#br0" timeOffset="63638.71">7045 11213 0,'-49'0'0,"-1"-25"16,149 50-16,-223-50 0,124 0 15,0 1-15,0-1 16,25 0-16,49-25 15,75 1 1,25 24 0</inkml:trace>
  <inkml:trace contextRef="#ctx0" brushRef="#br0" timeOffset="64271.9">9327 11684 0,'0'0'0,"25"-25"15,25 1-15,-1-1 32,26 25-17,24 49 1,-74 76-1,-25-51-15,-25 50 16,25-50 0,-50-74-1,50-24 1,0-76 0,50-24-1,49 0 1,-49 25-1,0 49 1,-26 50 0</inkml:trace>
  <inkml:trace contextRef="#ctx0" brushRef="#br0" timeOffset="64987.76">10245 11610 0,'0'0'15,"25"0"1,-50 0 0,-24 49-1,-1 51 1,0-26 0,50 1-1,50-26 1,49-49-1,25-25 1,-49-24 0,-26 24-1,-24-49 1,-74-1 0,-26 1-1,-24 49 1,24 25-1,51 0 1,148 0 15,49 0-15,1 0 0,-25-50-1,-75 25 1,-99 50 15,-49 25-15,24 24 15,50-24-15,25 0-1,50-26 1,-1-24-1,0-24 1,-24-26 0,-25 0-1,-25-24 1,-25 49-16,-25-25 16,1 26-1</inkml:trace>
  <inkml:trace contextRef="#ctx0" brushRef="#br0" timeOffset="65287.76">11610 11238 0,'0'0'0,"49"-25"0,-24-25 16,0 26-1,0-1 1,-25 50 0,0-1-1,0 100 1,-25 25 0,0 25-1,25-50 1,0-25-1,74-49 1,1-1 0,-25-49-1</inkml:trace>
  <inkml:trace contextRef="#ctx0" brushRef="#br0" timeOffset="65722.07">11684 11759 0,'0'0'0,"-50"0"16,50-25 0,50 0-1,49-25 1,50 26 0,25-26-1,-75 0 1,-49 26-1,-100 48 32,25 26-31,25 0 0,50 49-1,-1-25 1,1 1-1,-25-26 1,-25 1 0,-75-25-1,-24 0 1,-25-25 0,25-25-1,49-25-15</inkml:trace>
  <inkml:trace contextRef="#ctx0" brushRef="#br0" timeOffset="66404.8">13495 11808 0,'0'0'0,"0"-24"15,50-1 1,-50 0-1,0 0 1,0 0-16,-25 0 16,-25 1-1,-49 73 1,25 1 0,24 24-1,25-24 1,75-25-1,74-50 1,0-25 15,-25 1-15,-49 24 0,-1 25-1,-49 25 1,0 49-1,-25 50 1,1 0 0,24-49-1</inkml:trace>
  <inkml:trace contextRef="#ctx0" brushRef="#br0" timeOffset="66738.86">13966 11635 0,'0'49'0,"0"-98"0,50 49 16,-50-25-1,74 25 1,-49 0 0,0 74-1,0-24 1,-50-25-1,25 0 1,25-75 0,0 25-1,49-74 1,0 24 0,1 26-1,-1 49 1,-49 0-16,0 25 15</inkml:trace>
  <inkml:trace contextRef="#ctx0" brushRef="#br0" timeOffset="67020.97">14611 11684 0,'25'25'15,"-50"-50"-15,100 100 16,-1-50 0,25-50-1,1-25 1,-51-24-1,-24-1 1,-50 1 0,-49 74-1,-50 25 1,74 24-16,-24 50 16,49 1-1,75-26 1,49-24-1,50-1 1,-75-49 0</inkml:trace>
  <inkml:trace contextRef="#ctx0" brushRef="#br0" timeOffset="68071.71">17142 11486 0,'0'0'0,"0"-25"15,0 0 1,-25 25 0,-25 0-1,-24 50 1,-1-1-1,26 26 1,24 24 0,25-24-1,124-1 1,-50-74 0,100 0-1,-25-25 1,-100-24-16,76-26 15,-76 1 17,-49 24-17,-74 25 17,-1 50-17,26 49 1,-1 26-1,50-1 1,99 0 0,50-74-1,0-25 1,-75 0-16,26-50 16,-76-24-1,-24-25 1,-49-1-1,-26 26 17,51 49-17,24 0 17,49 25-32</inkml:trace>
  <inkml:trace contextRef="#ctx0" brushRef="#br0" timeOffset="68571.57">18084 11585 0,'75'0'16,"-150"0"-16,199 25 16,-99 24-1,-25 1 1,-25 25 0,-24-26-1,24-24 1,0-25-1,25-25 1,50-49 0,-1-1 15,51 1-15,-51 49-1,1 25-15,-25 0 16,-1 74-1,-48-24 1,24-25 0,24-50 15,1 0-15,74-74-1,-24 49 1,-1 26-1,-49 24 1,0 49 0,-25-24-1,0 99 1,25-49 0,-1-26-1</inkml:trace>
  <inkml:trace contextRef="#ctx0" brushRef="#br0" timeOffset="68822.14">19225 11436 0,'0'0'16,"25"-74"0,0 74-1,-50 99 1,-24 50-1,-51 74 1,-73 75 15,24-25-15,50-124 0,49-100-16</inkml:trace>
  <inkml:trace contextRef="#ctx0" brushRef="#br0" timeOffset="69104.89">19151 11858 0,'0'0'0,"99"-124"16,-74 74-16,49 1 15,1-1 1,-50 50-1,-1 25 1,-48 74 15,-76 25-15,1-25 0,25-74-1,49-25 1</inkml:trace>
  <inkml:trace contextRef="#ctx0" brushRef="#br0" timeOffset="69338.81">19697 11238 0,'0'0'0,"25"-50"31,-25 25-16,0 50-15,-25 50 16,-25 98 0,-24-24 15,49 0-15,0-75-16,25-24 15,50-50 1</inkml:trace>
  <inkml:trace contextRef="#ctx0" brushRef="#br0" timeOffset="70021.52">19846 11833 0,'0'0'0,"24"-49"15,1 24 1,25 0 0,24 0-1,1-25 1,-1-24-1,-24-25 1,-50 74 15,-50 25-15,-24 50 0,24 24-1,25 25 1,25-24-1,25-26 1,49-24 0,1-25-1,-26-74 1,26-1 0,99-74-1,-75 125 1,-25-1-1,-49 74 17,-50 1-17,-24 49 1,-26-49 0,50-50-1,50-50 16,74-49-15,1-25 0,-26 25-1,-74 74 1,-25 75 0,0 49-1,1 0 1,24-25-1,24-24 1,1-25 0</inkml:trace>
  <inkml:trace contextRef="#ctx0" brushRef="#br0" timeOffset="70688.73">22301 11411 0,'0'0'16,"0"-24"0,-49 24 15,24 24-15,0 1-16,0 0 15,-49 49 1,24 50-1,50-24 1,0-26 0,75-24-1,24-50 1,-49 0-16</inkml:trace>
  <inkml:trace contextRef="#ctx0" brushRef="#br0" timeOffset="71054.39">22599 11610 0,'0'-25'0,"0"50"0,0-75 15,0 25 1,-25 25 0,1 0-1,-26 50 1,0 24-1,25 26 1,25-51-16,0 1 16,100 0-1,24-26 1,-50-48 0,-49-1-1,0-74 1,-50-1-1,0 1 17,0 49-17</inkml:trace>
  <inkml:trace contextRef="#ctx0" brushRef="#br0" timeOffset="71409.41">23095 11610 0,'0'0'15,"25"0"1,0 0-16,0 49 16,-50-24-1,0 50 1,0-50-1,0-25 1,50-25 15,0-50-15,0 50-16,49-74 16,1 50-1,-50 24 1,-1 74-1,-24 51 1,-24 24 0,24-75-16</inkml:trace>
  <inkml:trace contextRef="#ctx0" brushRef="#br0" timeOffset="71839.25">23691 11511 0,'0'0'0,"0"-50"16,24 25-1,-24 0 1,0 50 0,25 50-1,-25 24 1,25 25-1,-50 124 1,25-149 0,-74 75-1,-25-1 1,-1-73 0,26-51-16,-25 1 15,0-50 1,74-50-1,0-49 17,75-99-17,49-1 1,50 26 0,-25 24-1,-50 99-15</inkml:trace>
  <inkml:trace contextRef="#ctx0" brushRef="#br0" timeOffset="72789.5">24063 11535 0,'25'0'15,"-50"0"1,25 25 0,-50 0-16,50 0 15,-25 24 1,1 26 0,24-25-1,24-26 1,1-24-16,25 0 15,-1-49 1,1-26 0,-25-24-1,0 49 1,-1 50 0,-24 75 15,50-26-16,0 26 1,74-50 15,25-25-15,-100 0-16,50-50 16,-49-49-1,-50 0 1,0 74-1,-74 25 1,24 25 0,25 49-1,25-24 1,75-26 0,49 1-1,-25-50 1,-74-49-1,-1 24-15,-48-24 32,-26 24-17,25 50 1,-24 50 0,24 49-1,0 25 1,0 50-1,-49 0 1,-25 24 0,-26-49-1,-23-50 1,-1-24 0,99-51-1,1-73 16,49-51-31,49-73 32,75 24-17,25 25-15</inkml:trace>
  <inkml:trace contextRef="#ctx0" brushRef="#br0" timeOffset="73673.14">25328 11659 0,'0'0'0,"0"-24"15,0-1-15,-25 0 16,-49 25-1,-26 50 17,51-1-17,24 1 1,50-25 0,24 0-1,26-50 1,-26 0-16,1-25 15,-50 25 1,25 25 0,-25 0-1,-25 75 1,25-1 0,25 1-1,49-75 1,26 0-1,24-25 1,-25-74 15,50-174-15,-25 50 0,-75 74-1,-24 74 1,-50 75-1,-49 75 1,-25 74 0,24 49-1,50-24 1,1-25 0,73-75-1,50-49 1,75-25-1,-124-50 17,-25 1-17,-1 49 1,-24-25 0,-24 74-1,-1 1 1,25 24-1,49-24 1,26-50 0,24 0-1,-49-25-15</inkml:trace>
  <inkml:trace contextRef="#ctx0" brushRef="#br0" timeOffset="73824.35">26370 11535 0,'0'0'0,"25"-49"31,-1-1-31,1 50 16,0-25-16</inkml:trace>
  <inkml:trace contextRef="#ctx0" brushRef="#br0" timeOffset="74037.55">24559 10940 0,'0'0'0,"-75"-25"0,-24 25 31,74-25-15</inkml:trace>
  <inkml:trace contextRef="#ctx0" brushRef="#br0" timeOffset="74789.97">28305 11883 0,'-99'-25'32,"74"0"-32,-50 0 15,26 25 1,-26 50-1,50 24 1,50-24 0,25-25-1,49 0 1,-24-50 0,-51 0-16,26 25 15,-50-25 1,0 100 15,-25-1 0,25 50-31</inkml:trace>
  <inkml:trace contextRef="#ctx0" brushRef="#br0" timeOffset="75205.99">28652 11883 0,'0'0'0,"0"25"31,0-1-31,-25 1 16,0 25-16,-24 49 15,24-74 1,25 0 15,0-50-15,50-50 0,49-24-1,0 0 1,-49 74-16,24 0 15,-49 50 1,0 25 0,-25 49-1,25-25 1,49-49 0,50-25-1</inkml:trace>
  <inkml:trace contextRef="#ctx0" brushRef="#br0" timeOffset="75655.83">29595 11932 0,'0'0'16,"74"-49"-16,1-1 15,-1-74 1,-49 74 0,-50 50-1,-49 0 1,-1 50-1,1 25 1,24 24 0,50-25-1,0-24 1,99-25 0,-74-25-1,74-50 1,1-49-1,-51 24-15,50-123 32,1-50-17,-1-25 1,-50 99 0,-24 125-1,-99 98 1,-25 100-1,24 99 1,26 0 0,24-49-1</inkml:trace>
  <inkml:trace contextRef="#ctx0" brushRef="#br0" timeOffset="77739.7">4341 13818 0,'0'0'16,"25"-50"-1,0 50-15,24-25 16,1 25-1,-25 0-15,24 25 32,1 25-17,0 24 1,-25 25 0,-50 25-1,0-74 1,0-25-1,0 0 1,0-50 0,25-74-1,25 24 1,75-74 0,-26 75-1,0 24 1,1 25-1</inkml:trace>
  <inkml:trace contextRef="#ctx0" brushRef="#br0" timeOffset="78622.84">5284 13917 0,'49'-25'16,"-24"0"-1,25 1-15,24-26 16,-24-25 0,-50 26-1,-50 49 1,-24 0-1,-25 49 17,24 51-17,26-1 1,49 0 0,49-24-1,100-51 1,-50-48-16,174-26 15,-50-74 1,-24 0 0,-100 0-1,-49 25 1,-25 49 0,-25 25-1,-25 75 16,0 49-15,0 50 15,-24 49-15,24-98-16,-25 98 16,-49-49-1,24-75 1,26-24-1,24-75 1,25 0 0,-25-49-1,50-50 1,49-50 0,26-49-1,24 24 1,49-49-1,-49 149 17,-24 25-17,24 74 1,-50 25 0,-24 74-1,-50 50 1,-75-1-1,-24-23 1</inkml:trace>
  <inkml:trace contextRef="#ctx0" brushRef="#br0" timeOffset="79605.14">6772 13694 0,'0'0'16,"25"0"-16,0 0 0,49 0 31,1-25-15,24-25 0,0-24-1,-49 24 1,-25-24-1,-25 49 1,-25 0 0,-25 50-1,25 25-15,-24 49 16,24 25 0,50 0-1,24-25 1,100-74-1,50-75 17,24 1-17,-25-75 1,-49 24 0,-124 1-1,-75 74 1,-74 50-1,25 50 1,25 24 0,49-25-1,50-74 1,49-25 0,50-49-1,-25 0 1,-49-1-1,-50 50 17,25 25-17,0 100 1,-25-26 0,49 25-1,51-74 1,-1-25-1,25-50 1,25-24 0,-50-50-1,-25-25 1,-74-49 0,-25 24-1,25 75 1,-24 74-1,-26 50 17,25 99-17,25 50 1,-25 49 0,50 0-1,-25-74 1,50-75-1</inkml:trace>
  <inkml:trace contextRef="#ctx0" brushRef="#br0" timeOffset="79789.86">8782 13570 0,'0'0'0,"-25"0"16,74 0 15,1-25-15,0 25-1,24-25-15</inkml:trace>
  <inkml:trace contextRef="#ctx0" brushRef="#br0" timeOffset="80539.17">9451 13644 0,'0'0'0,"0"25"16,-24-25-1,48 0-15,51-25 16,49-25 0,0-24-1,-74 49 1,-50 0-1,-50 1 1,-49 73 15,24 26-15,26 24 0,24-25-1,25 1 1,25-50-16,74-25 15,99-25 1,75-50 0,0 1-1,-50-25 1,-74 24 0,-149 50-1,-49 50 1,-75 0-1,24 25 1,1 24 15,50 50-15,73-74 0,51-25-1,49-50 1,0-25-1,25-24 1,-50-26 0,0-48-1,-49-76 1,-25 51 0,-1 73-1,-24 150 16,0 0-31,-24 74 32,24 49-17,0-98-15</inkml:trace>
  <inkml:trace contextRef="#ctx0" brushRef="#br0" timeOffset="80738.91">11560 13619 0,'25'0'16,"0"0"-1</inkml:trace>
  <inkml:trace contextRef="#ctx0" brushRef="#br0" timeOffset="83623.3">5730 15579 0,'25'0'31,"-25"-25"-31,-25 25 32,25 50 14,0 24-30,-24 75 0,48-50-1,-24 1 1,25-51 0,25-49-1,24 0 1,1-49-1,-1-26 17,1-24-17,-75 49-15,24-24 16,1-1 0,-25 51-1,0 48 16,-25 1-15,25 50 0,0 49-1,25 0 1,-25 25 0,0 24-1,0 26 1,-25-100-16,1 75 15,-51-26 17,1-48-17,-1-51 1,-24-24 0,0-75-1,24-24 1,26-50-1,24 74-15</inkml:trace>
  <inkml:trace contextRef="#ctx0" brushRef="#br0" timeOffset="84139.83">7095 16125 0,'0'-25'63,"25"25"-63,-1 0 15,1 0 1,50-25 0,-1 25-1,-24 0-15,-1-25 16,-24 25-1,25 0 1</inkml:trace>
  <inkml:trace contextRef="#ctx0" brushRef="#br0" timeOffset="84439.82">7244 16323 0,'0'0'0,"0"25"16,-25-50-16,50 25 31,-1-25-15,26 50-1,24-50 1,-24 25 0,25-24-1,-1 24 1,-24-25 0</inkml:trace>
  <inkml:trace contextRef="#ctx0" brushRef="#br0" timeOffset="86255.78">9327 15753 0,'0'-25'31,"0"0"1,0 0-17,0 0 1,-24 25-1,-1-24 1,0 24 0,0 0-1,-24 0 1,-1 49 0,0 26-1,-24 24 1,49-25-16,0 26 15,25-1 1,25-25 0,50-49-1,49-25 1,0-25 0,-50 0-1,-49 1 1</inkml:trace>
  <inkml:trace contextRef="#ctx0" brushRef="#br0" timeOffset="86556.16">9650 16224 0,'25'0'32,"0"0"-1,-25 25-31,0 0 15,-25 24-15,25 26 32,0 24-17,-25 0 1,50-49 0</inkml:trace>
  <inkml:trace contextRef="#ctx0" brushRef="#br0" timeOffset="87222.57">10220 15951 0,'0'0'0,"25"0"47,0 0-32,0 0-15,0 0 16,74 0 0,0 0-1,25 0 1,-25-25 0,-49 25-1,-25 0 1</inkml:trace>
  <inkml:trace contextRef="#ctx0" brushRef="#br0" timeOffset="87523.7">10717 15802 0,'0'0'0,"-25"-49"15,25 24 1,0 0 0,0 50 15,0 0-15,25 24-1,-25 51 1,24 48-1,1-48 17,-25-26-17</inkml:trace>
  <inkml:trace contextRef="#ctx0" brushRef="#br0" timeOffset="87972.69">11734 15455 0,'0'0'0,"-25"0"31,0 0-15,0 0-16,0 25 16,1 0-1,-51 49 1,26 25-1,24 0 1,25-49-16,0 49 16,74-24-1,25-50 1,25-1 0,1-24-1,-101 0 1</inkml:trace>
  <inkml:trace contextRef="#ctx0" brushRef="#br0" timeOffset="88339.88">12106 15951 0,'0'0'15,"25"0"17,-1 0-32,-24 25 15,0 74 1,-24 0 0,-26 1-1,25-51 1,0-24-1,50-25 17,0 0-17,0-25-15,74 0 16,0-24 0,-24-1-1,-26 50-15</inkml:trace>
  <inkml:trace contextRef="#ctx0" brushRef="#br0" timeOffset="89540.32">13743 15281 0,'0'0'0,"-25"-74"32,50 74-17,0 0 1,0 25-1,49 0 1,1 49 0,-1 25-1,0 50 1,-24 0 0,-50 0-1,-50 24 1,26-73-16,-51 48 31,-24-24-15,24-24-1,26-75-15</inkml:trace>
  <inkml:trace contextRef="#ctx0" brushRef="#br0" timeOffset="90340.77">8707 15629 0,'0'24'31,"-25"1"-31,1 50 15,-1-1-15,0 25 16,-25 1 0,1 123-1,24-124-15,25 100 16,50-51 0,49 1-1,-25-74-15</inkml:trace>
  <inkml:trace contextRef="#ctx0" brushRef="#br0" timeOffset="91139.77">14983 15405 0,'0'0'0,"0"-24"31,-24 48 0,-1 1-15,0 25-1,-49 74 1,49 0 0,25 0-1,0-74-15,74 24 16,25-24-1,25-26 1,-74-24-16</inkml:trace>
  <inkml:trace contextRef="#ctx0" brushRef="#br0" timeOffset="91523.89">15653 15529 0,'0'0'0,"-25"-49"31,1 49-15,-1 0 0,-25 74-1,25 1 1,25 24-1,25-25 1,50-24 0,24-50-1,0 0 1,-25-50 0,-24-24-1,-50-25 1,-25 74-16,-49-50 31,-25 26-15,-1 24-1</inkml:trace>
  <inkml:trace contextRef="#ctx0" brushRef="#br0" timeOffset="91890.5">16273 15356 0,'0'0'0,"25"-25"32,-74 25-32,-1 25 15,0 24 1,26 51-1,24-1 17,49-25-17,50-24 1,-24-1 0,-1-24-1,-74 0 1,0 25-1,-74-25 1,24-1-16,-24-24 16</inkml:trace>
  <inkml:trace contextRef="#ctx0" brushRef="#br0" timeOffset="110024.67">12924 15480 0,'0'0'0,"0"-25"16,0 0 15,0 0 47,0 50-78,0-50 16,0 50 15,0 0-16,-24 25-15,-1-1 16,25 1 0,0 74-1,-25-25 1,0 25 0,0 0-1,1-25 1,24 1-1,0-51 1,49 1 0,-24-25-1,25-25 1,24 0 0,0 0-1,-24-25 1,0 0 15,-1 0-15,-49-24-16</inkml:trace>
  <inkml:trace contextRef="#ctx0" brushRef="#br0" timeOffset="110657.74">12949 15877 0,'-25'-25'15,"1"25"17,-1 0-1,0 0-15,0 0-1,0 0-15,1 0 31,-1 0 1,50-25 46,24 25-63,1 0-15,-1 0 16,1 0 0,49-25-1,-24 25 1,-51 0 0,1 0-1,0 0 1,-25-25 15,-25 25-15,0 0-1</inkml:trace>
  <inkml:trace contextRef="#ctx0" brushRef="#br0" timeOffset="111608.17">16918 15331 0,'0'-25'15,"25"25"1,-50 0 15,25 25 0,0 25-15,-24-1-16,24 1 16,-25-1-16,0 100 15,0 25 16,0-50-15,1-25 0,24-24-1,49-51 1,26 1 0,24-50-1,-25 1 1,-24-26-1</inkml:trace>
  <inkml:trace contextRef="#ctx0" brushRef="#br0" timeOffset="111990.89">16869 15777 0,'0'0'0,"-25"-24"31,0 24-31,25-25 16,25 25 30,0-25-46,74 25 16,0 0 0,0 0-1,-74 0 1,0 0 0</inkml:trace>
  <inkml:trace contextRef="#ctx0" brushRef="#br0" timeOffset="112757.59">17811 15852 0,'-24'0'32,"48"0"15,1 0-47,0 0 15,25-25-15,-1 25 16,100 0-1,25-25 1,-25 0 0,-75 25-16,0-24 15,-24 24 1,-25-25 0</inkml:trace>
  <inkml:trace contextRef="#ctx0" brushRef="#br0" timeOffset="113207.32">18407 15629 0,'-25'0'15,"25"-25"-15,-25 0 16,25 0 15,0 75 16,0-25-31,25 24-16,-25 1 15,-25 99 1,0 0-1,1-1 1,-1-48 0,0-51-1,25-24 1,0 0 0</inkml:trace>
  <inkml:trace contextRef="#ctx0" brushRef="#br0" timeOffset="113960.03">20168 15306 0,'0'-25'0,"-25"25"62,0 25-62,1 0 16,-1 25 0,-25-1-16,25 26 15,-49 173 1,49-75-1,75-49 1,24-49 0,75-26-1,0-24 1,-25 0 0,-74 0-1</inkml:trace>
  <inkml:trace contextRef="#ctx0" brushRef="#br0" timeOffset="114393.32">21086 15455 0,'0'-25'0,"0"50"0,-25-50 16,25 0-16,0 1 16,0-1 15,-50 25-16,-24 25 1,24 49 0,1 25-1,24 25 1,0-25 0,50-24-1,49-1 1,1-49-1,24-25 1,-49 25-16</inkml:trace>
  <inkml:trace contextRef="#ctx0" brushRef="#br0" timeOffset="114942.67">21532 15852 0,'-24'0'0,"-1"0"16,0 0-1,25-25 1,25 25-16,0-25 15,99 0 1,-25 25 0,-74 50-1,-25 0 1,-50 49 0,0-49 15,50-26-16,0 1 1,25-25 0,50 0-1,-1 0 1,-24 0-16,-25 25 16,24 0-1,-24 24 1,-50 1-1,-24 0 1,-51-1 0,26-24-1,-50 0 1,49-50 0</inkml:trace>
  <inkml:trace contextRef="#ctx0" brushRef="#br0" timeOffset="115540.97">22351 15877 0,'25'0'62,"0"0"-46,-1 0-16,1 0 16,25 0-16,99 0 15,-25 0 16,0-25-15,-25 25 0,-74 0-1</inkml:trace>
  <inkml:trace contextRef="#ctx0" brushRef="#br0" timeOffset="115841.91">22723 15703 0,'0'0'0,"0"-25"32,0 0-1,0 50-16,0 0 1,25 0 0,-25 49-1,0 26 1,-25 24 0,25-75-16,-25 1 15,25 24 1</inkml:trace>
  <inkml:trace contextRef="#ctx0" brushRef="#br0" timeOffset="116275.39">23815 15480 0,'0'0'0,"24"-50"32,-24 25-32,-24 25 31,-1 0-16,-25 25-15,25 0 16,-49 25 0,24 49-1,26-25 1,24 25 0,24-24-1,51-25 16,-50-50-31,74 24 16,-25 1 0,-24-25-1</inkml:trace>
  <inkml:trace contextRef="#ctx0" brushRef="#br0" timeOffset="116774.82">24137 15753 0,'0'0'16,"-25"0"0,1 0-16,24 24 15,-25 26 16,25 25-15,0-26 0,25 1-1,24-25 1,26-25 0,-1 0-1,-49-50 1,24-24-1,-24 24 1,-25 25 0,25 50-1,-25 25 1,25 74 0,-25 24-1,0 26 1,25-50 15,-25-49-15,0-51-16</inkml:trace>
  <inkml:trace contextRef="#ctx0" brushRef="#br0" timeOffset="117391.79">25005 15653 0,'0'0'0,"0"-49"31,0 24-31,25 0 15,0 0 1,0 25 0,49 0-1,-24 25 1,-25 50 0,-1-1-1,-48 25 1,-1-24-1,0-50 1,0-1 0,25-48 15,25-1-15,0-25-16,49-99 15,75-49 16,-74 123-15,-51 51 0,-48 24-1,-1 24 1,-25 51 0,1 49-1,24 0 1,50-25-1,49 0 1,50-24 0</inkml:trace>
  <inkml:trace contextRef="#ctx0" brushRef="#br0" timeOffset="117741.79">26171 15257 0,'0'0'0,"25"0"31,25 24-16,-25-24-15,-1 25 16,1 0-16,50 74 16,-26 25-1,-49 50 1,-25 0 0,-49-50-1,0-50 16,-1-24-31</inkml:trace>
  <inkml:trace contextRef="#ctx0" brushRef="#br0" timeOffset="118491.43">27635 15356 0,'0'-25'32,"-50"25"-1,26 25-15,-26 0-16,0-1 15,25 1 1,-49 74-1,49-74-15,25 50 16,50-1 0,74-49-1,0 24 1,-50-24 0,-49 0-1,-25 0 1,0 25-1,-49-26 1,-26-24 0,1 50-1,-1-50 1,50 0-16,1 0 16,-1-50 15,50 1-16,-1 24-15</inkml:trace>
  <inkml:trace contextRef="#ctx0" brushRef="#br0" timeOffset="118741.79">27982 15678 0,'25'-25'31,"0"25"-15,-25 50 0,0 0-1,0-26 1,-25 1-16,25 50 16,-25-26-1,25 1 16</inkml:trace>
  <inkml:trace contextRef="#ctx0" brushRef="#br0" timeOffset="118915.21">28131 15455 0,'0'0'0,"0"-50"16,-25 50-16,0 0 16,1 0 15</inkml:trace>
  <inkml:trace contextRef="#ctx0" brushRef="#br0" timeOffset="119308.67">28330 15728 0,'0'0'0,"-50"74"32,50-49-32,0 0 15,0 0 1,0-50 15,25 0-31,0 0 16,24-49-1,26 24 1,-1 25 0,-49 1-1,24 24 16,1 99-15,-25 0 0,-50 0-1,0 1 1,-24-26 0</inkml:trace>
  <inkml:trace contextRef="#ctx0" brushRef="#br0" timeOffset="119824.92">29247 15430 0,'0'0'0,"0"-25"15,0 1 1,0 48 62,0 1-78,0 0 16,0 25-16,0-1 15,-24 1-15,24 74 31,-25 0-15,0-50 0,25 1-1,25-50 1,49-1 0,-24-24-16</inkml:trace>
  <inkml:trace contextRef="#ctx0" brushRef="#br0" timeOffset="120074.85">29123 15728 0,'0'0'0,"-49"-25"31,49 0-15,25 25 0,24 0-1,1 0-15,24 0 16,-24 0 0</inkml:trace>
  <inkml:trace contextRef="#ctx0" brushRef="#br0" timeOffset="121209.06">25526 15331 0,'25'0'0,"-25"-25"32,0 0 15,0 50-1,-25 0-30,25 25-16,-24-26 16,24 26-1,-25-25-15,-25 74 16,25 0 0,1 25-1,-1-24 1,50-26-1,24-24 1,26-1 0,73-49-1,-24 0 1,-24-25 0,-76 25-1</inkml:trace>
  <inkml:trace contextRef="#ctx0" brushRef="#br0" timeOffset="121724.57">25353 15678 0,'0'0'15,"-25"0"1,25-25-16,-25 25 16,25-24 31,50 24-32,74-25 16,25 0-15,-75 25 0,-99 0 15,0 0-31,-24 25 16,-75 0-1,0-1 1,74 1-1,25-25 1,75-25 0,49 25-1,50-24 1,-50 24 0,-74 0-1</inkml:trace>
  <inkml:trace contextRef="#ctx0" brushRef="#br0" timeOffset="122558.7">25526 15331 0,'0'0'0,"0"-25"31,0 0 1,0 1-17,0-1 126,0 0-126,25 25-15,0-25 16,0 0-16,-25 1 16,25-1-1,-1 25 1,-24-25 0,0 50 15,-24 0-16,-1 49 1,0 0 0,-25 26-1,-24 24 1,24 0 0,26-25-1,-1 0 1,0 0-1,0 1 1,25-51 0,0 1-1,0-25 1,0-1-16,25 1 16,49 0-1,50 0 16,-49-25-15,-26 0 0,75 0-1,-74-25-15,-25 0 16,0-24 0</inkml:trace>
  <inkml:trace contextRef="#ctx0" brushRef="#br0" timeOffset="123325.07">25253 15728 0,'-24'0'15,"-1"0"1,25-25 0,25 25 46,-1-25-46,26 25-1,25 0-15,123-25 16,-24 1 0,-50 24-1,-75 0 1,-74-25 15,-24 25-15,-1 0-1,-99 0 1,-49 0 0,49 25-1,75-25-15,-26 0 16,76 0 0,73 0 15,125-25-16,0 25 1,-26 0 0,-48 0-1,-125 0 32,-25 0-47,-24 25 16,-25-25-1,49 24 1,25-24 0,0 0-1</inkml:trace>
  <inkml:trace contextRef="#ctx0" brushRef="#br0" timeOffset="128842.85">25030 9427 0,'0'0'0,"25"25"47,-25-1-31,25 1-16,-25 25 15,0-1 1,-75 125 0,1-75-1,0-49 1</inkml:trace>
  <inkml:trace contextRef="#ctx0" brushRef="#br0" timeOffset="130142.27">26519 8608 0,'0'-25'32,"24"25"-1,1 0-15,0 0-16,25 0 15,-1 0-15,1 25 16,74-25-1,-25 50 1,-49-1 0,-50 26-1,-25 49 1,-49-25 0,-26 0 15,1 1-16,25-51 1,24 1 0,50-25-1,25-25 1,49 0 0,75 0-1,-25-25 1,-25 25-1,-74 0 1</inkml:trace>
  <inkml:trace contextRef="#ctx0" brushRef="#br0" timeOffset="130459.13">26816 9055 0,'0'0'0,"0"-25"47,-24 25-31,48 0 15,1 0-31,0-25 16,74 25-1,-49-25-15,74 25 16,-50-25 0,-49 25-1</inkml:trace>
  <inkml:trace contextRef="#ctx0" brushRef="#br0" timeOffset="130695.76">27486 8955 0,'0'0'0,"25"-24"31,0 24-15,0 0-16,-1 0 15,26 0 1,0-25 0</inkml:trace>
  <inkml:trace contextRef="#ctx0" brushRef="#br0" timeOffset="130909.6">27436 9154 0,'-24'0'16,"48"0"-1,1 0-15,25-25 16,0 25-16,98-49 16,-73 24-1</inkml:trace>
  <inkml:trace contextRef="#ctx0" brushRef="#br0" timeOffset="132325.78">26891 8931 0,'49'-50'16,"-49"25"0,0 0-1,-24 25 1,-51 0-1,-49 50 1,25 24 0,24-24-1,100-25 1,124-25 0,99-75 15,25 26-16,-99-1 1,-125 25 0,-173 100-1,-99 49 1,25 0 0,49 0-1,149-74 1,99-26-1,124-73 1,25-1 0,-49-24-1,-100 24 1,-74 50 0,-100 25 15,26 0-31,-100 49 15,74-24 1,51-50 0,48 25-1,51-50 1,-1-25 0,-24 1-1</inkml:trace>
  <inkml:trace contextRef="#ctx0" brushRef="#br0" timeOffset="133060.19">27064 7988 0,'0'0'0,"-24"-25"31,-1 25-15,25 25 0,0 0-1,-25 49 1,0 25-1,0-49-15,1 49 16,24-49 0,0-25-1,24-75 17,26-49-17,24-25 16,26 0-15,-26 49 0,-49 75-1,0 0 1,-25 75 0,0-26-16,-25 51 15,0-51 1,25-24-1,25-75 17,49-24-17,50-25 1,-49 24 0,-1 51 15,-49 48-16,0 51 1,-25 49 0,-25-75-16,25 51 15,-50-26 1,26-49 0</inkml:trace>
  <inkml:trace contextRef="#ctx0" brushRef="#br0" timeOffset="133309.51">28081 8013 0,'0'0'0,"25"0"31,0-25-15,25 25-16,-1-25 15,51 0 1,-51 25-16</inkml:trace>
  <inkml:trace contextRef="#ctx0" brushRef="#br0" timeOffset="133493.4">28007 8310 0,'0'0'0,"74"0"15,1-24 1,49-26-1,-74 25-15</inkml:trace>
  <inkml:trace contextRef="#ctx0" brushRef="#br0" timeOffset="134009.57">29396 7765 0,'0'0'0,"25"-25"31,0 25-31,0 0 16,-25 25 15,-25 49-16,-50 50 1,-24 0 0,25-49-1,24-26 1,1-49 0,24-25-1,25-49 1,49-25-1,1 24 1,0 26 0,-50 24-1,24 25 1,1 25 0,0 49 15,25 1-16,-26-1 1</inkml:trace>
  <inkml:trace contextRef="#ctx0" brushRef="#br0" timeOffset="134311.54">29942 7988 0,'0'0'16,"25"0"15,0 0-15,-1 0-16,1 0 15,50 0 1,24 25 0,0-25-1,-24-25 1,-51 25-16</inkml:trace>
  <inkml:trace contextRef="#ctx0" brushRef="#br0" timeOffset="134577.28">30264 7814 0,'0'0'15,"0"-24"1,0 48 15,-24 1-15,24 0-16,0 0 15,-25 49 1,25 1 0,0-51-16,-25 1 15</inkml:trace>
  <inkml:trace contextRef="#ctx0" brushRef="#br0" timeOffset="134794.21">29967 8310 0,'74'0'31,"-24"0"-31,-1-24 16,51 24 0,-51-25-1,1 25-15,0-25 0</inkml:trace>
  <inkml:trace contextRef="#ctx0" brushRef="#br0" timeOffset="135159.68">31009 7814 0,'0'-24'16,"25"-1"-16,-50 74 31,25-24-15,0 50 0,-25-1-1,25 25 1,0-24-1,25-26 1,24-49 0,1 25-1</inkml:trace>
  <inkml:trace contextRef="#ctx0" brushRef="#br0" timeOffset="135543.75">30909 7566 0,'0'0'0,"-24"0"16,48 0 0,-24 25-16,0 0 15,25 0-15,25-25 16,0 0 0,-1-25 15,-24-25-16,-25 1 1,-25 49 0,-24-25-1,24 25 1</inkml:trace>
  <inkml:trace contextRef="#ctx0" brushRef="#br0" timeOffset="135875.94">32026 7765 0,'0'0'0,"0"-25"31,0 50 0,-25 0-15,50-1-1,-25 76 1,0-1 0,-25-50-16,25 100 15,-50-25 1,26 0-1,-1-74 1</inkml:trace>
  <inkml:trace contextRef="#ctx0" brushRef="#br0" timeOffset="136393.51">32175 8013 0,'0'0'0,"0"-25"0,-25 0 16,25 0 0,25-24-1,-25-1 1,24 1-1,26-1 1,-25 25 0,24 0-1,1 0 1,0 25 0,-50 25 15,-25 25-31,-50 24 15,26 26 1,49-51 0,74 1-1,26-25 1,-26-1 0,-74 1-1,-50 25 1,-24-1-1,-75-24 1,25 0 0</inkml:trace>
  <inkml:trace contextRef="#ctx0" brushRef="#br0" timeOffset="139376.19">28652 9799 0,'-25'74'31,"0"-49"-31,1 25 15,-76 74 1,-48 0 0,-1-25-1,49-49 1,26-26 0,74-48 15,0-26-16,50-24 1,24-1 0,1 50-1,-51 25 1,1 0 0,0 75-1,0 24 1,-25-25-1,0-49-15</inkml:trace>
  <inkml:trace contextRef="#ctx0" brushRef="#br0" timeOffset="139610.21">29049 10245 0,'0'0'0,"25"0"16,0-24-16,-1 24 16,26 0-1,24-25 1,-49 25-16,0 0 15</inkml:trace>
  <inkml:trace contextRef="#ctx0" brushRef="#br0" timeOffset="139793.81">29099 10369 0,'0'0'15,"-25"0"1,74 0 0,1 0-1,0-24-15</inkml:trace>
  <inkml:trace contextRef="#ctx0" brushRef="#br0" timeOffset="140193.34">30016 10022 0,'0'0'0,"0"-25"16,-24 25-16,-26-24 16,0 24 15,1 49-16,-1 26 1,25-26-16,25 26 16,25-1-1,50-24 1,-1-50 0,25 0-1,-24-25 1,-51-50-1,-24 1 1,-24-25 0,-1 49-1,0 25 1</inkml:trace>
  <inkml:trace contextRef="#ctx0" brushRef="#br0" timeOffset="140393.67">30835 10196 0,'0'0'0,"25"0"0,-25 25 16,25-25-1,-25 49 1,0 1-1,-50 24 1,0-24-16</inkml:trace>
  <inkml:trace contextRef="#ctx0" brushRef="#br0" timeOffset="140709.7">31505 10022 0,'0'0'0,"25"-25"0,-25 1 16,0-1 15,-25 99-16,0 25 1,-25 25 0,26-24-1,24-1 1,-25-49 0</inkml:trace>
  <inkml:trace contextRef="#ctx0" brushRef="#br0" timeOffset="141278.76">31480 9898 0,'0'0'0,"25"-49"31,-25 24-31,25 0 16,-1-25 0,51 25 15,-1 1-16,-24-1 1,0 25-16,24 0 16,-49 74-1,-75 1 1,-49 24 0,0-25-1,74-49 1,50 0-1,24-25 1,26 0 0,-26 0-1,-24 25 17,-25 0-32,0 24 15,-74 1 1,-26-1-1,1-24 1,74-25 0</inkml:trace>
  <inkml:trace contextRef="#ctx0" brushRef="#br0" timeOffset="141510.74">32323 10047 0,'0'0'0,"25"0"47,0 0-31,25-25-1,24 25 1,-24-25 0</inkml:trace>
  <inkml:trace contextRef="#ctx0" brushRef="#br0" timeOffset="141693.87">32199 10270 0,'0'0'0,"50"0"31,0 0-31,-1-25 16</inkml:trace>
  <inkml:trace contextRef="#ctx0" brushRef="#br0" timeOffset="142075.81">33092 9774 0,'0'0'0,"-24"0"16,24-25-16,24 25 47,-24 25-47,25 25 16,-25 49 15,-25 0-16,1 0 1,-1-49-16,25 24 16,0-49-1,0 0 1</inkml:trace>
  <inkml:trace contextRef="#ctx0" brushRef="#br0" timeOffset="159132.56">6698 16844 0,'0'25'15,"-25"-25"79,25 25-78,-25-25-16,0 0 15,25 25 1,-24-25-16,-1 24 16,0-24-1,0 25 1,0 0 15,25 0 0,0 0-15,-24-25-16,-1 24 31,25 1-15,0 0-1,0 0 1,0 0 0,0 0-1,25-1 1,-25 1 0,24 0-1,1 0 1,0 0-1,0-25 1,0 24 0,-1 1-1,1 0 1,0-25 15,0 0-15,0 25-16,-1-25 15,1 0 1,0 0 0,0 0-1,0 0 1,0 0 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4T05:21:40.37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5061 1712 0,'0'25'110,"-25"-1"-95,25 1-15,-25 25 16,25 24-16,-25 25 16,-24 25-1,24-49 17,0-1-17</inkml:trace>
  <inkml:trace contextRef="#ctx0" brushRef="#br0" timeOffset="600.41">5061 1761 0,'0'0'0,"0"-24"0,0-1 16,0 0-16,0-25 16,24 25-1,1-24 17,0-1-17,25 1 1,49 24-1,-25 25 1,-49 74 0,-50 50-1,0-74-15,-49 49 16,24-49 0,26-25-1,48-25 16,51-25-15,24 25 0,0 0 15,-49 25-15,-25 24-1,-50 1 1,-25 24-1,1-49-15,-100 25 16,25-50 0,0 0-1,74-25 1</inkml:trace>
  <inkml:trace contextRef="#ctx0" brushRef="#br0" timeOffset="1134.35">5755 1737 0,'0'0'0,"0"-25"16,25 25-1,-25-25 16,0 75-15,50-1 0,-26 1-1,51-50 1,-26-25 0,1 0-1,-25-49 1,0 24-1,-25 25-15,0 0 16,0 50 31,25 0-31,-25 99-1,24 25 1,-24 0-1,0 0 1,-49-25 0,-1-50-1,-49-24 1,0-25 0,-25-50-1,74-25-15</inkml:trace>
  <inkml:trace contextRef="#ctx0" brushRef="#br0" timeOffset="2450.32">7665 1513 0,'0'0'16,"0"-25"31,25 50-47,-25 25 15,0-1-15,0 26 16,25 24-1,0-24 1,0-51 0,-1 1-1,1-74 17,0 24-32,0-99 15,0 24 1,-1 26-1,-24 99 17,25 74-17,25-24 1,24-26 0,1-49-1,24-25 1,-25-49-1,-24-50 1,-25 49-16,-25-24 16,0 50 15,-50 49-15,25 24-1,1 26 1,73 24-1,1 1 1,24-1 0,1 1-1,-26-26 1,-24 1 0,-50 0-1,0-50-15,-24 24 16,-1-48-1,25-51 1,25-49 0,75 0 15,24 25-15,0 49-1,-24 25 1,-26 1-1,1 24 1,-25 49 0,0 1-1,-25-25-15,24 49 16,1 0 0,0-24-1,-25-25 1,0 0 15,0-50-15</inkml:trace>
  <inkml:trace contextRef="#ctx0" brushRef="#br0" timeOffset="2567.78">8955 1216 0,'0'0'16,"0"-50"-16,0 25 15</inkml:trace>
  <inkml:trace contextRef="#ctx0" brushRef="#br0" timeOffset="3217.42">9327 1488 0,'0'0'0,"25"25"32,-50-74-17,25 24-15,25 0 16,0-49-1,0 24 1,49 25 0,1 25-1,-1 50 1,25-25 0,25-1-1,-49 1 1,-26-50-1,-49 1 1,0-1-16,-49 0 31,24 0-15,0 25 0,0 25-1,25 25 1,50 49-1,0 25 1,24 25 0,-24 24-1,-26 26 1,-73-26 0,-50-24-1,49-99-15,-24-25 16,-1-50-1,1-124 1,49-74 0,25-25-1</inkml:trace>
  <inkml:trace contextRef="#ctx0" brushRef="#br0" timeOffset="4000.42">13222 1464 0,'0'0'0,"0"-25"16,25 50 46,-25 49-62,0 0 16,0 1-16,25-1 15,24 75 1,26-50 0,24-74-1,0-25 1,0-49 0,1-51-1,-51-48 1,-24-51-1,-25 50 1,0 100-16,-25-51 16,0 76 15,25-1-15</inkml:trace>
  <inkml:trace contextRef="#ctx0" brushRef="#br0" timeOffset="4368.13">14686 1240 0,'0'0'0,"0"-24"0,0-1 16,0 0 15,-25 25-31,-25 0 16,1 25-16,-100 74 15,50 25 17,49 25-17,50-25 1,50-25-1,74-49 1,24-50 0,-23 0-1,-76 0-15,1-50 16,-50 25 0</inkml:trace>
  <inkml:trace contextRef="#ctx0" brushRef="#br0" timeOffset="4684.05">15604 1513 0,'24'0'16,"-24"-25"-16,25 25 15,25-24 1,74 24-1,0 0 1</inkml:trace>
  <inkml:trace contextRef="#ctx0" brushRef="#br0" timeOffset="5334.04">16521 1216 0,'0'-50'31,"0"100"1,0-26-32,0 26 15,0 0-15,0-1 16,-24 26-1,24-51 1,0 1-16,0-50 47,24-24-31,-24-50-1,50-1 1,-25 76-1,24 24 1,-24 24 0,0 51-1,-25-1 1,25-49 0,-25 0-1,0-25 1,25-99-1,49-1 1,-24-24 0,24 75-1,-24 49 17,-1 25-17,1 49 1,-25 25-1,24 0 1,-24-24 0,0-50-1</inkml:trace>
  <inkml:trace contextRef="#ctx0" brushRef="#br0" timeOffset="5700.28">17514 1340 0,'0'0'0,"49"-25"16,-24 0-16,25 0 31,-50 0-15,25-24-1,-25 24 1,-25 0-1,0 0-15,-49 25 16,24 50 0,0 49-1,25 0 1,25-24 0,75-26-1,74-24 1,24-25-1,1-49 1,-100-1 0</inkml:trace>
  <inkml:trace contextRef="#ctx0" brushRef="#br0" timeOffset="5900.36">18456 967 0,'25'-24'15,"-50"48"-15,50-123 16,-50 74-1,1 50 17,24 74-17,0 26 1,0 23 0,0 1-1,-25-74 1</inkml:trace>
  <inkml:trace contextRef="#ctx0" brushRef="#br0" timeOffset="7150.37">18506 1166 0,'0'0'0,"74"-50"16,26-49 0,-1 25-1,-74 49 1,-1 50 15,-24 24-31,0 51 16,0 48-1,0-48 1,0-51 0,25-49 15,0-25-15,0-24-1,49-26 1,1 1-1,-26 74 1,1 0 0,-25 50-1,24-26-15,1 26 16,49-50 0,-49 0-1,-1-50 1,-24 1-1,-25-1 1,0 25 15,0 1-15,0 48 0,-49 51-1,49 24 1,-25-49-16,74 24 15,51-49 1,-1 0 0,-25-75-1,-24 0 1,-50-74 0,0 25-1,-25 25 1,0 49-1,1 25 1,48 25 31,1-25-47,99 49 16,75-24-1,-1-25 1,-24-25-1,-50-24 1,-99 49 0,-25-25-1,-75 25 1,26 25 0,-1 49-1,25 1 1,0-1-1,100-24 1,-1-26 15,1-48-15,-1-26 0,-49-74-1,0-50 1,-1-49-1,1 49 1,-25 75 0,-25 74-1,25 1 1,-49 73 0,-26 125-1,51-100 1</inkml:trace>
  <inkml:trace contextRef="#ctx0" brushRef="#br0" timeOffset="7615.07">21359 1141 0,'0'0'0,"25"-25"16</inkml:trace>
  <inkml:trace contextRef="#ctx0" brushRef="#br0" timeOffset="8784.23">9575 5284 0,'0'0'0,"0"-25"0,0 0 63,0 50-17,0 0-46,0 25 16,0 24-16,0 75 16,25-25 15,0 0-15,0-74-16,49 24 15,26-74 1,-1 0-1</inkml:trace>
  <inkml:trace contextRef="#ctx0" brushRef="#br0" timeOffset="9400.81">10295 5706 0,'50'0'0,"-26"0"16,1-25-16,0 0 15,25 0 1,24-49 0,-49-1-1,-25 51 1,-25-1-1,0 25 1,0 49 0,1 51-1,24-1 1,99 25 0,-25-124-1,25 25-15,100-50 16,24-49-1,-49-26 1,-50-24 15,-99-49-15,-75-26 0,0 25-1,-24 50 1,49 100-1,0 24 1,50 49 0,-25 1-16,50 99 15,-1 49 1,26-49 15,-1-25-31,-49-50 16</inkml:trace>
  <inkml:trace contextRef="#ctx0" brushRef="#br0" timeOffset="9600.85">11386 5383 0,'-24'-25'15,"48"50"-15,-73-50 16,49 1-1,-25 24-15,99-25 32,75 0-17,-50 25 1</inkml:trace>
  <inkml:trace contextRef="#ctx0" brushRef="#br0" timeOffset="12734.32">14016 4937 0,'0'-25'15,"25"50"48,-25 24-63,0 1 16,0 0-16,25-1 15,-25 1 1,24 49-1,26-25 1,24-49 0,-24-50-16,74 1 15,-50-76 1,-24 26 0,-25-25-1,-25 24 1,0 26-1,0 24 1,-25 25 15,0 74 1,50 26-17,-25 24 1,25-50-16,24 50 15,1 25 1,-25 0 0,-25 0-1,0-25 1,-50-25 0,1-25-1,-51-24 1,-24-25-1,25-25 1,0-75 0,49-49 15,26 25-31</inkml:trace>
  <inkml:trace contextRef="#ctx0" brushRef="#br0" timeOffset="13567.99">15033 5855 0,'0'0'0,"25"0"62,-25 24-46,0 1-1,0 0-15,0 0 16,25 49 0,-25 25-1,24 1 1,-24 24 0,25 49-1,0-123 1,-25-75 31,0 0-32,-25-24 1,0-51 0,25 1-1,-24 0 1,24 25-1,0-26 1,0 26 0,0 49-16,24-49 15,-24-1 1,25 26 0,0 24-1,-25 0 1,25 25-1,0 0 1,24 50 15,-24 24-15,-25 1 0,0-1-1,-25-24 1,-74-1-1,0-24 1,0-25 0</inkml:trace>
  <inkml:trace contextRef="#ctx0" brushRef="#br0" timeOffset="13968.35">16075 5358 0,'25'0'15,"-50"0"1,50 0 47,0 0-48,24 0-15,1-24 16,-1 24-16,-24-25 15,25 25-15,24-25 32,-49 0-17</inkml:trace>
  <inkml:trace contextRef="#ctx0" brushRef="#br0" timeOffset="14267.95">16149 5557 0,'0'0'0,"-24"0"16,48 0 15,26 0-31,49-25 16,-24 0-1,-1 0 1,-24 25 15,-50-24-15,24 24 0,1-25-1,0 25-15</inkml:trace>
  <inkml:trace contextRef="#ctx0" brushRef="#br0" timeOffset="35737.12">18109 4664 0,'-25'0'78,"25"25"-63,-25 24-15,25 1 16,-24-1-16,-1 75 16,-25 25-1,25-25 1,1-49-1,-1-26 17,25-24-17,0-50 17,0 1-17,0-1 1,0-50-1,25 1 1,-25 24 0,24-24-1,1 24 1,-25-24 0,50-25-1,-25-1 1,-1 26-1,-24 49 1,0 0 15,0 50 1,50 25-17,25 24 1,-26 25-1,26 25 1,-1-24 0,-24 24-1,-1-50 1,1 1 0,-25-26-1,-1-24 1,-24 0 15,0-50 0,0 0-15,-24 25-16</inkml:trace>
  <inkml:trace contextRef="#ctx0" brushRef="#br0" timeOffset="35986.46">18010 5185 0,'0'0'16,"-25"0"-1,25-25-15,50 25 47,-26 0-31,51-25-1,49 25 1,-50-25 0</inkml:trace>
  <inkml:trace contextRef="#ctx0" brushRef="#br0" timeOffset="36519.37">18977 4565 0,'0'0'16,"-24"-25"0,48 50 46,-24-1-62,25 26 16,0 0-16,0-1 15,-25 1-15,49 74 16,1-50 0,-25 26-1,0-51 1,24 1-1,-24-1 17,25-24-17,-1-25 1,1-25-16,-1 1 16,26-1-1,-50-25 1</inkml:trace>
  <inkml:trace contextRef="#ctx0" brushRef="#br0" timeOffset="36786.44">18977 4986 0,'0'0'0,"-49"0"16,49-25 15,25 25-15,49-49 0,25 24-1,-24-25 1,-51 26-16</inkml:trace>
  <inkml:trace contextRef="#ctx0" brushRef="#br0" timeOffset="37152.87">19275 4267 0,'0'0'0,"50"-25"16,-26 0-1,26 0 1,0 25 0,-26 25-1,1 50 1,0-1-1,-25 1 1,0-51 0,0 1-1,25-25 1,24 0 0,51-25-1,-51 25 1</inkml:trace>
  <inkml:trace contextRef="#ctx0" brushRef="#br0" timeOffset="37453.3">20342 4986 0,'25'0'47,"24"-25"-47,-24 25 15,25-24-15,74-1 16,-25 25-1,-25-25 17,-49 25-32</inkml:trace>
  <inkml:trace contextRef="#ctx0" brushRef="#br0" timeOffset="37719.47">20565 4738 0,'-25'-49'31,"50"49"1,-25 24-17,25 1 1,0 0-16,-1 25 15,-24-1-15,25 26 32,-25-26-32,50 26 15,-25-50-15</inkml:trace>
  <inkml:trace contextRef="#ctx0" brushRef="#br0" timeOffset="38036.44">21284 4515 0,'0'0'0,"0"-25"0,25 0 16,-25 1-1,0-1-15,-25 25 16,25 25-1,0-1 17,-24 76-17,48-1 1,-24 0 0,25-25-1,0 1 1,0-1-1</inkml:trace>
  <inkml:trace contextRef="#ctx0" brushRef="#br0" timeOffset="38587.26">21309 4540 0,'0'0'0,"0"-25"0,0 0 16,0 0-1,0 1 1,25-26 0,25 25-1,24 0 1,0 0-1,-49 50-15,0 0 16,-25 74 0,0-24-1,-50-1 1,50-24 15,50-50-15,24 25-1,1-1 17,-50 26-17,0 0 1,-25-26-16,-25 26 16,-25 0-1,-49-26 1,0 1-1,24-25 1,50 25 0,25-50-16</inkml:trace>
  <inkml:trace contextRef="#ctx0" brushRef="#br0" timeOffset="38969.55">22301 4366 0,'0'0'0,"25"-25"16,-25 0 0,0 1 30,0 48-46,0 26 16,25 25 0,0 24-1,0 0 1,-1 0 0,1 0-1,0-49-15,25 0 16,24-50 15,25 0-15,25 0-1,-24-50-15</inkml:trace>
  <inkml:trace contextRef="#ctx0" brushRef="#br0" timeOffset="39202.93">22401 4639 0,'0'0'0,"-25"0"32,25-25-1,49 0-16,1 25-15,25-24 16,-1 24 0,0-25-16</inkml:trace>
  <inkml:trace contextRef="#ctx0" brushRef="#br0" timeOffset="39488.83">23294 4614 0,'0'0'0,"-25"0"0,50-25 47,0 25-31,24 0-1,1-24-15,-1 24 16,1 0 0,124-25-1,-125 0 1,1 25-16,-1-25 0</inkml:trace>
  <inkml:trace contextRef="#ctx0" brushRef="#br0" timeOffset="39787.19">23691 4341 0,'0'0'0,"-25"0"16,25-25 30,0 50-30,0 0 0,0 0-16,25 25 15,-25-1-15,0 1 16,0 49 0,0 0-1,24-24 1,-24-1-1</inkml:trace>
  <inkml:trace contextRef="#ctx0" brushRef="#br0" timeOffset="40336.41">24881 4068 0,'0'0'0,"-24"0"47,-1 0-32,-25 25-15,-24 25 16,-1 49-1,1 0 17,49 1-17,25-1 1,50-25 0,99-24-1,24-1 1,-98-49-16,49 0 15,-100 0 1,1-24 0,-25-1-1</inkml:trace>
  <inkml:trace contextRef="#ctx0" brushRef="#br0" timeOffset="50671.12">25353 4068 0,'25'-24'47,"-1"24"0,-24 24-47,25 1 15,-25 0-15,50 0 16,-1 24-1,75 26 1,0 24 0,0 0-1,-74-49-15,24 74 16,-49 0 0,-25 0-1,-49 0 1,-1-25-1,-24-24 1,-1-26 0,26-24-1,24-25 1,25 25 0,-25-25-1</inkml:trace>
  <inkml:trace contextRef="#ctx0" brushRef="#br0" timeOffset="51653.73">17563 4813 0,'0'0'0,"0"-25"0,0 0 31,0 0-16,-24 25 1,-1 25 0,-25 49-1,-24 50 1,24 50 0,0 25-1,50-1 1,25-24-1,50-50 1,49-25 0,-25-49-1,-25-26 1,-49-24 0,0 0-1</inkml:trace>
  <inkml:trace contextRef="#ctx0" brushRef="#br0" timeOffset="52854.75">26891 4217 0,'0'0'0,"0"-25"32,0 50 61,25 0-93,-25 0 16,24 0 0,-24-1-16,25 26 0,0-25 15,-25 49 1,0-24-1,25 24 1,-50 26 0,25-26-1,0-24 1,0-1 0,0-24-1,50 0 1,-1-25-1,50 0 1,50-25 0,-99 25-1,24-50 1</inkml:trace>
  <inkml:trace contextRef="#ctx0" brushRef="#br0" timeOffset="53404.42">26866 4565 0,'25'0'16,"-50"0"15,75-25 16,-1 25-32,1-25-15,24 25 16,1-25 0,49 25-1,-100-25 1,1 25 0,-50 0-1,-24 25-15,-50-25 16,-25 25-1,24-25 1,51 0 0,49 0 15,124-25-15,0 0-1,-25 25 1</inkml:trace>
  <inkml:trace contextRef="#ctx0" brushRef="#br0" timeOffset="53920.2">27288 3671 0,'0'0'0,"0"-24"15,24 48 64,1 26-64,-25-25 1,25 0-16,-25 24 15,25-24-15,0 25 16,-1 24 0,-24-24-1,25-25-15,-25 24 16,25-49 0,-25 25 30</inkml:trace>
  <inkml:trace contextRef="#ctx0" brushRef="#br0" timeOffset="54536.68">27734 3671 0,'0'0'0,"0"50"78,-25-25-62,-24 0-16,24 0 15,-25 24 1,-24-24 0,24 0-1,50 0 1,-25-25 0,50 0 30,25 0-14,-25 0-17,0 24 1,24-24-16,1 50 16,-1-25-1,1 0 1,-25-25 15,0 0-15,-1 0-1,-24-50 1,0 25 0,25 25-1,-25-25 1</inkml:trace>
  <inkml:trace contextRef="#ctx0" brushRef="#br0" timeOffset="90407.22">14884 7988 0,'0'-25'62,"25"50"16,0 0-62,-25 24-16,25 1 15,-1 49 1,1-24 0,-25-1-1,-25-24 1,25-1 0,-49 1 15,24-50-31</inkml:trace>
  <inkml:trace contextRef="#ctx0" brushRef="#br0" timeOffset="90857.01">15579 7864 0,'0'0'0,"-25"0"0,-74 50 16,0 49 15,-26-25-15,51 1-1,24-26 1,26-49 0,24 25-1,-25-25 1,74 0 0,1 25-1,24-25 1,-24 49-1,0-49-15,-1 25 16,1 0 0,-25 0-1,0-25 1</inkml:trace>
  <inkml:trace contextRef="#ctx0" brushRef="#br0" timeOffset="91123.29">15976 8137 0,'0'0'0,"24"0"16,1 0-1,50-25 1,-1 25 0,25-25-1,-24 0 17,-50 25-32</inkml:trace>
  <inkml:trace contextRef="#ctx0" brushRef="#br0" timeOffset="91340.07">16100 8236 0,'-25'25'15,"50"-25"1,0-25-16,24 25 15,50-25 1,25 0 0,0 1-1</inkml:trace>
  <inkml:trace contextRef="#ctx0" brushRef="#br0" timeOffset="91807.39">17042 7864 0,'0'0'0,"0"-25"16,-24 25 0,-26 0-1,0 25 1,-24 25-1,24-1 1,26 26 0,24-26-1,24 1-15,1-1 16,50 1 15,49 0-15,0-50-1,0-25 1,24-25 0,-48 1-1,-51-26 1,-49 26 0,-49-26-1,-1 50 1,-49 1-1,24 24-15,-73 49 16</inkml:trace>
  <inkml:trace contextRef="#ctx0" brushRef="#br0" timeOffset="94373.88">11932 10146 0,'25'25'15,"-25"0"1,25 24-16,0 1 16,-1-25-1,-24 24-15,25-24 16,99 25 0,-49-75-1,24-25 1,-50-49-1,1 0 1,-25 0 0,-25 24-1,0 51 1,0-1 15,0 74 0,-25 1-31,25 0 16,0 198 0,-25-50-1,0 1 1,1-26 0,-26 1-1,-24-75 1,24-49-1,-24-25 1,-1-75 0,1-74-1,49-25 1,0 50 0</inkml:trace>
  <inkml:trace contextRef="#ctx0" brushRef="#br0" timeOffset="95057.06">12701 10915 0,'0'0'15,"25"0"-15,-50 25 47,25 25-31,-25-26-16,25 76 16,0-1 15,0 25-16,0-50 1,25-24 0,-25-25-1,0-50 17,0 0-17,-25-49 1,25-1-16,0-24 15,0-25 1,25 0 0,0 0-1,25 25 1,-1 24 15,-24 26-15,25 24-1,-26 25 1,1 25 0,0 49-1,-25 25 1,-25 1 0,-24-51-1,-51 1 1,1-25-1,25-25 1</inkml:trace>
  <inkml:trace contextRef="#ctx0" brushRef="#br0" timeOffset="95390.32">13495 10593 0,'25'25'15,"0"-25"-15,-1 0 16,1 0-1,0 0 1,25-25 0,24 0-1,25 0 1,-49 0 15,-25 25-31</inkml:trace>
  <inkml:trace contextRef="#ctx0" brushRef="#br0" timeOffset="95607.87">13644 10890 0,'0'0'0,"-25"0"31,25 25-31,25-50 15,24-24 1,51 24 0,-26-25-1,-49 50-15,0-24 16</inkml:trace>
  <inkml:trace contextRef="#ctx0" brushRef="#br0" timeOffset="96874.11">15356 9997 0,'0'25'47,"-25"0"-32,25 25-15,-50-1 16,50 26-16,-50-1 16,-24 75-1,24-25 1,26-50-1,-1-24 1,25-75 15,49-74-15,26-75 0,-1-24 15,1 24-16,-1 50 1,-49 75 0,0 24-1,0 25 1,-1 74 0,1 25-1,-25 25 1,0-74-16,25 49 15,0 0 1,-25-24 0,0-50-1,0 0 1,25-25 0</inkml:trace>
  <inkml:trace contextRef="#ctx0" brushRef="#br0" timeOffset="97090.26">15380 10469 0,'0'0'0,"-24"-25"16,-1 25-16,74-25 46,-24 25-30,25-25-16,99 0 16,-25-24-1</inkml:trace>
  <inkml:trace contextRef="#ctx0" brushRef="#br0" timeOffset="97424.56">16125 10047 0,'0'-25'31,"0"50"16,0 0-47,-25 0 16,25 24-16,0 1 15,0 74 1,-25-25 0,50 0-1,-25-24 1,49-26 0,26-24 15,-26-25-31,51 0 15,-26-25 1</inkml:trace>
  <inkml:trace contextRef="#ctx0" brushRef="#br0" timeOffset="97640.9">16100 10345 0,'0'0'0,"-25"0"31,50-25-15,24 25 0,1-25-1,24-25 1</inkml:trace>
  <inkml:trace contextRef="#ctx0" brushRef="#br0" timeOffset="97957.6">16497 9724 0,'24'-24'15,"-24"-1"1,25 25-16,0 25 16,-50 74-1,25 0 1,-25-49 15,25-25-15,0-1-1,50-24 1,0-49 0,49-1-16</inkml:trace>
  <inkml:trace contextRef="#ctx0" brushRef="#br0" timeOffset="98456.99">17266 10419 0,'24'0'16,"1"0"-1,0 0 1,25-25-1,49 25 1,25-25 0,-25 1-1</inkml:trace>
  <inkml:trace contextRef="#ctx0" brushRef="#br0" timeOffset="98757.08">17539 10196 0,'0'0'0,"-25"0"16,25 25 31,0-1-47,0 26 15,0 0 1,0 74 0,0-25-1,0 25 1,0-50 0,25-74-16</inkml:trace>
  <inkml:trace contextRef="#ctx0" brushRef="#br0" timeOffset="99024.52">18134 10022 0,'0'0'15,"25"-49"-15,-50 49 16,25-25-1,0 50 17,0 24-17,0 125 1,0-50 0,0-25-1,25-74 1</inkml:trace>
  <inkml:trace contextRef="#ctx0" brushRef="#br0" timeOffset="99574.73">18184 10072 0,'0'0'0,"-25"-75"31,25 51-31,25-51 16,24 1-1,26 24 1,24 25 0,-25 25-1,-49 75 1,-25 24-1,-25 0 1,25-24 0,-25-51-1,25 1 17,25-50-17,50 25 1,-1 0-1,-24 25 1,-1 0 0,-24 25-1,-25-1 1,-50 1 0,1-1-1,-50-24 1,-1 0-1,26-25 1,24-25 0,50 0-16</inkml:trace>
  <inkml:trace contextRef="#ctx0" brushRef="#br0" timeOffset="99958.07">19176 9675 0,'0'25'47,"0"-1"-32,0 1-15,0 0 16,0 25-16,-25 74 16,0 25-1,25-25 1,0-50 15,50 0-15,-1-49-1,51-25 1,-1-49 0,-74 24-16</inkml:trace>
  <inkml:trace contextRef="#ctx0" brushRef="#br0" timeOffset="100173.99">19002 10097 0,'0'0'0,"-74"0"15,99 0 32,24-25-31,50 0-1,25 25-15</inkml:trace>
  <inkml:trace contextRef="#ctx0" brushRef="#br0" timeOffset="100673.08">19945 10221 0,'0'0'0,"25"0"46,-1 0-30,26-25 0,0 25-16,74-25 15,25 25 1,-25-25 15,-25 0-15,-74 25-1</inkml:trace>
  <inkml:trace contextRef="#ctx0" brushRef="#br0" timeOffset="100974.01">20317 9898 0,'-25'-25'16,"25"50"15,0 0-15,0 0-16,25 24 15,-25 1 1,0 74-1,0 25 1,-25-50 0,50-24-1,0-75-15</inkml:trace>
  <inkml:trace contextRef="#ctx0" brushRef="#br0" timeOffset="101439.33">21359 9799 0,'0'0'0,"0"-50"31,-25 50-31,0 0 31,0 0-15,-24 25-1,-26 25 1,26 49 0,-1 0-1,50 0 1,25 1-1,74-26 1,50-49 0,25-25-1,-26-25 1,-48 0 15,-75 25-31,-25-25 31</inkml:trace>
  <inkml:trace contextRef="#ctx0" brushRef="#br0" timeOffset="109824.33">12007 12850 0,'-25'0'31,"0"0"-31,25 25 78,0 0-62,0 0-16,25 24 15,-25-24-15,0 25 16,25 49-1,24-49 1,1-26 0,24-48-1,1-51 1,-26 25 0,-24-24-1,-25 0 1,0 24-1,0 25 1,0 0 0,-25 50-1,0 25 17,25 74-17,25 0 1,0 50-1,25 24 1,-50-24 0,0-25-1,-50-25 1,0-50 0,-24-24-1,49-50-15,-49 0 16,-1-50-1,26 0 1,49 1 0</inkml:trace>
  <inkml:trace contextRef="#ctx0" brushRef="#br0" timeOffset="110508.19">12726 13843 0,'0'0'0,"0"24"0,0 1 15,-25 0-15,25 0 16,0 24 0,25 26-1,0 24 1,-25 0-1,25-74-15,-25 49 16,0-49 0,-25-50 15,25-24-15,-25-50-1,0-1 1,25 1-1,0 0 1,25 0 0,25-25-1,-26 49 17,1 50-32,0 1 15,0 24 1,0 24-1,-1 26 1,1 24 0,-25 1-1,-25-1 1,-49 1 0,-25-50-1</inkml:trace>
  <inkml:trace contextRef="#ctx0" brushRef="#br0" timeOffset="110925.19">13048 12280 0,'0'-25'32,"0"50"-17,0-1 1,-24 26 0,-26 74-1,25-25 1,0-49-1,1-25-15</inkml:trace>
  <inkml:trace contextRef="#ctx0" brushRef="#br0" timeOffset="111258.06">14041 13049 0,'0'0'0,"25"0"0,-1 0 16,26 0-1,49-25 1,0-25 0,-49 25-16</inkml:trace>
  <inkml:trace contextRef="#ctx0" brushRef="#br0" timeOffset="111440.82">14115 13346 0,'0'0'0,"0"25"16,50-25-1,-1-25 1,75 1 0</inkml:trace>
  <inkml:trace contextRef="#ctx0" brushRef="#br0" timeOffset="111874.36">15058 12776 0,'-25'0'15,"25"-25"1,0 0 0,25 25-1,0 0 1,24 0-1,1 25 1,-25 49 0,-1 50-1,-24 0 1,-24-24 0,-1-26-1,25-49-15,-25 0 16,25 0 15,74-75-15,51 0-1,-1 1 17,-75 24-32</inkml:trace>
  <inkml:trace contextRef="#ctx0" brushRef="#br0" timeOffset="112407.95">15876 12900 0,'0'0'0,"0"25"47,-24 24-31,-1-24-1,25 25-15,-50 49 16,50-25 0,-25-49-1,25-50 17,25-24-17,-25-1 1,25-99-1,25-24 1,-26 24 0,26 74-1,-50 51 1,25 24 0,0 24-1,-1 26 1,1 24-1,25 26 1,0 48 15,-50-123-31,49 50 32,-24-51-32,0 1 15,0 0 1</inkml:trace>
  <inkml:trace contextRef="#ctx0" brushRef="#br0" timeOffset="112608.6">15976 13073 0,'0'0'0,"-25"-24"31,50-1-15,-1 0 0,1 25-16,50-25 15,24-24 1</inkml:trace>
  <inkml:trace contextRef="#ctx0" brushRef="#br0" timeOffset="112958.09">16521 12577 0,'0'-24'16,"25"24"15,-25 24-16,0 1-15,25 50 16,-25 49 0,0-25-1,0 0 17,25-49-17,49-26 1,26 1-1,24-25 1,-25-49 0,0-26-16</inkml:trace>
  <inkml:trace contextRef="#ctx0" brushRef="#br0" timeOffset="113174.22">16794 12850 0,'0'0'0,"-99"25"15,74-25 1,25-25 0,25 25-1,0-25 1,25 25-16,24-24 15,0 24-15</inkml:trace>
  <inkml:trace contextRef="#ctx0" brushRef="#br0" timeOffset="113507.59">17886 12726 0,'0'0'0,"0"25"0,-25-25 15,50 0 16,0 0-15,74-25 0,0 0-1,25 25 1,-25-49 0,-74 49-16</inkml:trace>
  <inkml:trace contextRef="#ctx0" brushRef="#br0" timeOffset="113774.88">18134 12528 0,'-25'-25'16,"0"50"46,50 24-62,-25 1 16,25 0-16,-25-1 15,0 26-15,25-26 16,-25 75 0,25-99-16,24 0 15,-24 0 1</inkml:trace>
  <inkml:trace contextRef="#ctx0" brushRef="#br0" timeOffset="114008.25">18630 12453 0,'0'0'0,"0"-25"16,-25 25 15,25 25-15,0 50-1,0-26-15,-25 51 16,25 24 0,0-25-1</inkml:trace>
  <inkml:trace contextRef="#ctx0" brushRef="#br0" timeOffset="114561.55">18630 12528 0,'0'0'15,"-25"-50"-15,25 25 0,0 0 16,0-24 0,50-26-1,-1 26 1,26 24 0,-1 0-1,-24 50 1,-25 49-1,-25-24 1,-25 99 0,25-99-16,-50 49 31,75-99 0,0 0-15,25 25-1,-26-25 1,26 24 0,-25 26-1,-25-25 1,-25 24 0,-25 26-1,-74-26 1,-49-24-1,98-25 1</inkml:trace>
  <inkml:trace contextRef="#ctx0" brushRef="#br0" timeOffset="115275.55">21532 12677 0,'25'0'31,"0"0"-31,-25 24 16,0 1-16,25 25 16,-25 49-1,-50 25 1,1-25 0,-1-24-1,50-50 1</inkml:trace>
  <inkml:trace contextRef="#ctx0" brushRef="#br0" timeOffset="115892.18">22177 12304 0,'0'0'0,"0"-24"16,0 48 15,0 1-31,0 25 16,0 49 0,25-24-1,25-51 1,-1 1-1,1-25-15,0-74 16,24-1 0,-49-24 15,0 0-15,0 74-1,-25 25 16,24 74-15,-24 26 0,25 49-1,-25-1 1,25-73-16,-25-1 16,-50 100-1,26-75 1,-51-49-1,25-1 1,-24-49 0,0-24 15,-1-26-15,26-25-1,49 51-15</inkml:trace>
  <inkml:trace contextRef="#ctx0" brushRef="#br0" timeOffset="116208.91">22897 12974 0,'0'25'32,"0"0"-17,0 0-15,0-1 16,0 26 0,-25 49-1,0-49-15,0 49 16,1-24-1,-1-1 1,0-24 0</inkml:trace>
  <inkml:trace contextRef="#ctx0" brushRef="#br0" timeOffset="116575.14">22897 13049 0,'0'0'0,"25"-75"31,-1 50-31,-24 1 16,50-26-1,-25 25 1,24 0 0,1 25-1,-50 25 1,25 50 0,-25-1-1,-50 0 1,-24-24-1,-1 0 1,26-50-16,-26-25 16</inkml:trace>
  <inkml:trace contextRef="#ctx0" brushRef="#br0" timeOffset="116924.6">23393 11560 0,'0'0'0,"0"25"32,0 0-17,-25 0-15,25-1 16,0 1 0,-25 25-1,1 0 1,-1-1-1</inkml:trace>
  <inkml:trace contextRef="#ctx0" brushRef="#br0" timeOffset="117158.64">23616 11635 0,'0'-25'16,"0"50"15,-25 24-15,1-24 0,24 0-1,-25 74 1,0-49-16</inkml:trace>
  <inkml:trace contextRef="#ctx0" brushRef="#br0" timeOffset="117458.34">24038 12081 0,'0'25'0,"25"-25"15,0 0 1,-1 0-16,1 25 15,50-25 1,-1 0 0,-49-25-16</inkml:trace>
  <inkml:trace contextRef="#ctx0" brushRef="#br0" timeOffset="117691.27">23914 12428 0,'0'0'16,"-124"75"-1,99-75-15,50 0 32,24-25-17,51-25 1,-1 26-1,0-1 1,-74 25-16</inkml:trace>
  <inkml:trace contextRef="#ctx0" brushRef="#br0" timeOffset="118508.45">25278 12081 0,'0'-25'15,"0"1"32,0-1-31,25 0-1,25 0 1,-25 25-16,-1-25 16,1 25-16,0-24 15,49 24 1,-24 24-1,-25 26 1,0 49 0,-50 0-1,0-24 1,-25 49 0,-24-50-1,49-49 1,25 0 15,25-25-15,49-25-1,50-25 1,25 26 0,-74-1-16</inkml:trace>
  <inkml:trace contextRef="#ctx0" brushRef="#br0" timeOffset="119108.08">26320 12081 0,'0'0'0,"0"-25"15,0 1 1,-25 48 31,25 1-47,-24 25 15,-26 74 1,0 0 0,1-75-16,-1 26 15,50-50 1,0-50 15,25-25-15,49-74-1,1-49 17,-1 24-17,-24 50 1,-1 49-1,-24 50 1,-25-25 0,25 50-16,-25 49 15,25 26 1,-25-1 0,25 0-1,-1 25 1,1-50-1,0-24 1,0-50 0,0 25 15</inkml:trace>
  <inkml:trace contextRef="#ctx0" brushRef="#br0" timeOffset="119328.54">26345 12379 0,'0'0'0,"-50"-25"16,26 25 0,-1 0 15,74-25-16,-24 25-15,50 0 16,-26 0 0,50-25-1</inkml:trace>
  <inkml:trace contextRef="#ctx0" brushRef="#br0" timeOffset="119758.66">27263 12404 0,'0'24'31,"0"1"1,0 0-32,0 25 15,-25-25-15,0 24 16,0 26-16,-49 24 16,24-50-1</inkml:trace>
  <inkml:trace contextRef="#ctx0" brushRef="#br0" timeOffset="120393.11">27957 11982 0,'0'0'0,"25"25"0,-25 0 16,25-25-1,0 0 1,0-25 0,24-25-1,-24 25-15,0-24 16,0 24-1,-25 50 17,25 0-17,-25 49 1,24 25 0,1 25-1,-25-74 1,0-1-16,0 75 15,-49-49 1,-51 24 15,26-99-15,-1 0 0,51-25-1,48-74 1</inkml:trace>
  <inkml:trace contextRef="#ctx0" brushRef="#br0" timeOffset="120692.37">28454 12354 0,'0'25'16,"0"0"-16,24-25 15,-24 24 1,25 1 0,0 0-16,-25 0 15,0 49 1,-25 1-1,-24-1 1,24-49 0</inkml:trace>
  <inkml:trace contextRef="#ctx0" brushRef="#br0" timeOffset="121058.21">28528 12304 0,'-25'-24'16,"50"48"-16,-50-73 0,25 24 15,50 25 1,-1-25-1,-49 0-15,50 25 16,-25 0 0,0 25-1,-25 25 1,-25-1 0,-50 26-1,26-50 1,-26-1-1,26 1 1</inkml:trace>
  <inkml:trace contextRef="#ctx0" brushRef="#br0" timeOffset="121392.26">28875 11461 0,'0'-25'31,"-25"25"0,1 25-15,24 0-16,-25 0 15,0 24 1,0 1 0,0-25-1,25-1 1</inkml:trace>
  <inkml:trace contextRef="#ctx0" brushRef="#br0" timeOffset="121674.28">28999 11461 0,'0'0'0,"25"-25"31,-25 0-31,25 25 15,-50 25 17,25 0-17,0 0-15,-49 49 32,24-24-17,0-25 1,25-1-1</inkml:trace>
  <inkml:trace contextRef="#ctx0" brushRef="#br0" timeOffset="121875.44">29297 11411 0,'0'-24'32,"-25"48"-17,25 1 1,-49 50 0,-1-1-16</inkml:trace>
  <inkml:trace contextRef="#ctx0" brushRef="#br0" timeOffset="122142.54">29620 11784 0,'0'0'0,"74"0"15,-24 0 1,24 0 0,0 0-1,-24 0-15</inkml:trace>
  <inkml:trace contextRef="#ctx0" brushRef="#br0" timeOffset="122342.48">29595 12032 0,'0'0'16,"25"24"-1,-1-24 1,26 0 0,0 0-16,98-24 15,-48-1 1</inkml:trace>
  <inkml:trace contextRef="#ctx0" brushRef="#br0" timeOffset="122942.29">31083 11784 0,'0'0'0,"-25"-25"47,1 25-31,-1 0-1,0 25 1,-25-25-16,-24 49 16,24 26-1,1-1 17,-1 0-17,50 1 1,25-26-1,49 1 1,25-50 0,26 0-1,-1 0 1,-25 0 0,-50 0-16,51-50 15,-1 26 1,-25-26-1,-24 0 1,-25 1 0,-1-26-1,-24 26 17,-49-1-17,-75 25 1,-25 1-1,-25-1 1,75 25-16</inkml:trace>
  <inkml:trace contextRef="#ctx0" brushRef="#br0" timeOffset="124425.77">12924 15852 0,'0'0'16,"0"-25"15,0 50-31,0 0 16,25 24-16,0 1 15,0 24-15,74 50 16,0-74 0,25-50 15,-24-25-15,-26-74-1,-49 49-15,0-49 16,-1 25-1,-24 49 1,-24 50 15,48 74-15,1 25 0,0 25-1,25 0 1,-26 0-1,1-1 1,-50 1 0,1-99-16,-26 24 31,-24-49-15,-26-25-1,26-74 1,0-26-1,49 1 1</inkml:trace>
  <inkml:trace contextRef="#ctx0" brushRef="#br0" timeOffset="125042.31">14190 16621 0,'0'25'31,"0"0"-31,0-1 16,0 1-1,24 74 1,-24-24 0,25-1-1,-25-49 1,0-50 31,0 0-47,-25-74 15,1-25 1,-1 25 0,0 25-1,25-1 17,0 25-17,0 26 1,25 24-1,0 0 1,24 24 0,-24-24-16,0 50 15,0-25 1,-25 0 0,0 24-1,-75-24 1,50 0-1</inkml:trace>
  <inkml:trace contextRef="#ctx0" brushRef="#br0" timeOffset="125425.15">14214 15455 0,'0'-25'16,"-24"50"31,24 0-47,0 0 0,-25-1 31,25 26-31,0 0 16,0 24-1,-25-24 1,25-26 15</inkml:trace>
  <inkml:trace contextRef="#ctx0" brushRef="#br0" timeOffset="125808.33">14413 15430 0,'-25'0'16,"25"25"62,0 0-62,0 0-16,-25-1 15,25 1-15,0 50 16,-25-26 0,25-24 15,0 0-31</inkml:trace>
  <inkml:trace contextRef="#ctx0" brushRef="#br0" timeOffset="126142.54">14686 15356 0,'0'25'47,"-25"-1"-31,25 1-16,0 25 15,-25-25-15,25 49 32,-25-24-17,25-26-15</inkml:trace>
  <inkml:trace contextRef="#ctx0" brushRef="#br0" timeOffset="126575.1">15901 16050 0,'0'0'0,"0"25"15,25-25 32,0 0-31,0 0-16,24-25 16,51 1-1,-1-1 1,0 0-1,-49 25-15,-1-50 16,-24 50 0</inkml:trace>
  <inkml:trace contextRef="#ctx0" brushRef="#br0" timeOffset="126808.64">16174 16323 0,'0'0'0,"0"25"16,-25-25 0,50 0-16,25 0 15,74-50 1,-25-24-1,-25 0 1</inkml:trace>
  <inkml:trace contextRef="#ctx0" brushRef="#br0" timeOffset="128658.5">14983 15306 0,'0'50'47,"0"-25"-32,0 24-15,0-24 16,-24 25 0,24 24-1,-25-24 1</inkml:trace>
  <inkml:trace contextRef="#ctx0" brushRef="#br0" timeOffset="129708.98">18084 15777 0,'0'0'16,"0"-24"-1,0-1 1,-25 25 0,-24 49 15,-26 51-15,1 24-1,24 25 1,26-25-1,-1 0 1,74-25 0,26-25-1,24-49 1,25 0 0,0-50-1,-25-24 1,-49 24-16,49-50 15,-49 1 1,-25-1 0,-25-24 15,-50 0-15,-24 0-1,-26 49 1,1 1-1,-25 49 1,25 0 0,-25 24-1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4T05:24:28.26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8707 1588 0,'25'0'16,"-50"0"-16,0 0 31,1 0 47,-1 0-78,0 24 16,0-24-16,0 25 16,-24 0-16,-1 25 15,25 24 1,1 1-1,-1-1 17,25-24-17,25 24 1,24-24 0,50-1-1,1-24 1,24-25-1,-75 0-15,51 0 16,-26-50 0,0 26-1,-24-26 1,-25-24 0,-25-1-1,-25 1 1,0-1 15,-49 1-15,-1 49-1,-49 0 1,-74 25 0,99 50-1,49-25 1</inkml:trace>
  <inkml:trace contextRef="#ctx0" brushRef="#br0" timeOffset="599.12">10047 2034 0,'-25'0'16,"0"0"-1,0 0 16,50 25 32,25-25-63,24 0 16,1 0-16,-1-25 15,125 0 1,-26 1-1,-49-26 1,-25 25 0,-74 25-1</inkml:trace>
  <inkml:trace contextRef="#ctx0" brushRef="#br0" timeOffset="933.7">10419 1786 0,'0'0'15,"-25"-25"-15,0 25 16,25-24 15,0 48 0,25 26-15,-25 0-16,25 49 16,-25 25-1,25 0 1,0-25 15,-25 0-15,24-74-16</inkml:trace>
  <inkml:trace contextRef="#ctx0" brushRef="#br0" timeOffset="1583.8">11362 1464 0,'0'0'0,"-25"-25"32,25 0-32,25 0 15,-1 25 1,26-25 0,24 25-1,26 25 1,-1 25-1,-25-25 1,1 74 0,-50 0-1,-25 50 1,-75-25 0,50-50-16,-49-24 15,24 0-15,-49-1 16,0-24 15,49-50-15,1-24-1,49-26 1,24 26 0,1-1-1,25 25 1,49 25-1,0 25 1,0 0 0,50 49-1,-99-49 1</inkml:trace>
  <inkml:trace contextRef="#ctx0" brushRef="#br0" timeOffset="1967.73">12652 1389 0,'0'0'16,"0"-49"-1,-25 49 17,0 24-17,0 1 1,0 25-16,-24 99 16,-1 24-1,25 1 1,50-50-1,0 0 17,74-50-17,50-24 1,49 0 0,-98-50-16</inkml:trace>
  <inkml:trace contextRef="#ctx0" brushRef="#br0" timeOffset="2532.96">13396 1538 0,'0'0'0,"-25"-25"32,50 25 14,24-25-30,-24 25-16,25 0 16,-1 0-16,1 25 15,0 25 1,-26 24 0,-48 125-1,-76-75 16,26-50-31,49-49 32,-24 0-17,98-25 17,1 0-32,-25-25 15,99 0 1,0 0-1,-50-24-15</inkml:trace>
  <inkml:trace contextRef="#ctx0" brushRef="#br0" timeOffset="3102.01">14190 1687 0,'0'0'0,"24"-25"31,-48 50 16,24 25-47,0-26 16,-25 26 0,0 49-1,0-24 1,0-51-1,1-24-15,24-24 32,24-76-17,1-24 1,25-74 0,24 49-1,1 75 1,-75 49 15,24 0-15,1 25-1,0 74 1,0 50 0,-25-74-16,25 74 15,-1-25 1,1-24-1,-25-26 1,25-24 0,-25 0-1</inkml:trace>
  <inkml:trace contextRef="#ctx0" brushRef="#br0" timeOffset="3282.76">14264 1836 0,'0'0'0,"-25"0"16,25-25 15,0 0-15,25 0-1,49 1 1,26-1-1,-51 25-15</inkml:trace>
  <inkml:trace contextRef="#ctx0" brushRef="#br0" timeOffset="3600.04">14711 1389 0,'0'0'0,"0"-25"0,0 1 16,0-1 15,24 50 0,-24-1-15,75 51 0,-1 49-1,1 50 1,-26-26-1,-24-24 1,-50-24 0,-24-26-1,24-49-15,-99 0 16,74-25 0</inkml:trace>
  <inkml:trace contextRef="#ctx0" brushRef="#br0" timeOffset="4399.02">16075 1985 0,'0'0'0,"-25"0"0,0 0 16,50 0 46,0 0-46,0 0-16,0 0 15,49 24-15,-24-24 16,74-24 0,-25 24-1,0 0 1,-49-25 0,-26 25-1,1-25 1</inkml:trace>
  <inkml:trace contextRef="#ctx0" brushRef="#br0" timeOffset="5265.87">16397 1712 0,'0'0'0,"0"-25"62,0 50-62,0 0 63,0-1-63,0 26 15,25 0-15,-25 49 16,0 25 15,0-50-15,0-24-16,0-1 15,25-24 1,-25 0 0,0 0 15</inkml:trace>
  <inkml:trace contextRef="#ctx0" brushRef="#br0" timeOffset="6482.98">17588 1389 0,'0'-25'31,"0"50"32,0 0-48,-25 25-15,25-26 16,0 51-16,-24-26 16,24 51-16,-25 49 15,50-1 16,-1-24-15,51-24 0,-1-26-1,25-74 1,-24 25 0,-26-50-1</inkml:trace>
  <inkml:trace contextRef="#ctx0" brushRef="#br0" timeOffset="7199.94">18184 1612 0,'0'0'16,"0"25"62,0 0-78,-25 0 15,0 25-15,25-1 16,0 1-16,-50 24 16,25-24-1,25-25 32,0-50-31,0-25-1,25-74 1,0 25-16,50-75 16,-1 25-1,-24 50 1,-50 74-1,24 50 17,1 50-17,25 49 1,-25 0 0,-1 0-1,26 0 1,-25-50 15,0-49-31,-1 0 31</inkml:trace>
  <inkml:trace contextRef="#ctx0" brushRef="#br0" timeOffset="7416.73">18283 1811 0,'0'0'15,"-25"0"1,25-25 0,0 0-1,50 1 1,49-1 15,25-25-31</inkml:trace>
  <inkml:trace contextRef="#ctx0" brushRef="#br0" timeOffset="7818.21">18977 1315 0,'0'-25'16,"0"0"-1,0 50 17,0 0-17,0 24 1,0 1-16,25 74 31,-25-25-15,0-24-1,0-1 1,25-24 0,-25-1-1,25-49 1,0 25-16,49-25 15,50-25 1,-50-24 0,-24 24-1</inkml:trace>
  <inkml:trace contextRef="#ctx0" brushRef="#br0" timeOffset="8017.81">19002 1662 0,'0'0'15,"-25"0"-15,25-25 32,25 0-17,0 25-15,0-24 16,99-26-1</inkml:trace>
  <inkml:trace contextRef="#ctx0" brushRef="#br0" timeOffset="8333.28">19424 1092 0,'74'0'32,"-49"24"-17,0 1 1,-25 99 0,-25-49-1,25-26 1,0-24-1,25-25 17,0-25-17,24 25-15</inkml:trace>
  <inkml:trace contextRef="#ctx0" brushRef="#br0" timeOffset="8550.48">19821 1687 0,'74'0'31,"-24"0"-31,24 0 16,50-25-1,25 0 1,-99 0-16</inkml:trace>
  <inkml:trace contextRef="#ctx0" brushRef="#br0" timeOffset="8816.96">20143 1488 0,'0'0'0,"-25"-24"31,1 24-31,24 24 47,0 26-31,24-25-16,-24 99 15,25 0 1,0-25 0,0-49-1</inkml:trace>
  <inkml:trace contextRef="#ctx0" brushRef="#br0" timeOffset="9116.76">20962 1216 0,'0'0'0,"0"-50"32,0 75 14,0 24-46,-25 1 16,25 0-16,0-1 16,25 75-1,-25-25 1,0 1 0,25-51-1</inkml:trace>
  <inkml:trace contextRef="#ctx0" brushRef="#br0" timeOffset="9584.12">20937 1414 0,'0'0'0,"0"-99"31,0 49-31,25 1 16,0-26-1,24 26 1,26 24 0,-1 0-1,-49 75 1,0 24 0,-25 0-16,-25 26 15,25-26 16,0-49-15,25 24 0,24-24-1,1 25 1,-25-1 0,-50 1-1,-25 25 1,-24-51-1,-25 1 1,24 0 0,26-50-16,24-24 15,25 24 1</inkml:trace>
  <inkml:trace contextRef="#ctx0" brushRef="#br0" timeOffset="9916.98">21731 1191 0,'0'0'15,"25"-25"-15,-25 0 63,0 50-48,25 0-15,-25 24 16,24 75 0,-24 0-1,25-24 1,-25-26 0,25 1-1,25-51 1,49-24 15,-50 0-31</inkml:trace>
  <inkml:trace contextRef="#ctx0" brushRef="#br0" timeOffset="10133.98">21731 1563 0,'0'0'0,"-75"0"32,75-25-1,25 25-31,25 0 16,74-25-1,-74 0 1</inkml:trace>
  <inkml:trace contextRef="#ctx0" brushRef="#br0" timeOffset="10334.04">22277 1464 0,'-25'0'0,"25"24"31,25-24-31,-1 0 16,51 0 0,-26 0-1,26 0 1</inkml:trace>
  <inkml:trace contextRef="#ctx0" brushRef="#br0" timeOffset="10600.98">22475 1240 0,'0'0'0,"-25"0"16,0 0-1,25 25 16,0 0-15,25 99 0,-25-25-1,-25 0 1,75-24 0</inkml:trace>
  <inkml:trace contextRef="#ctx0" brushRef="#br0" timeOffset="10984.21">23170 1141 0,'0'0'15,"0"-25"1,0 1 15,0 48-15,0 1 0,0 0-16,-25 74 15,50 0 1,-25 25-1,0-24 17,25-1-17,24-49 1,-24-26-16,49 1 16,26-50-1</inkml:trace>
  <inkml:trace contextRef="#ctx0" brushRef="#br0" timeOffset="11200.63">23219 1488 0,'0'0'16,"-74"0"-1,74-24 16,25 24-15,74-25 0,0 0-1,50 25 1</inkml:trace>
  <inkml:trace contextRef="#ctx0" brushRef="#br0" timeOffset="11619.01">23740 1067 0,'0'0'0,"-25"-50"16,25 25 0,25 50 30,0-25-30,-25 50 0,50 24-1,24 50 1,-24 0 0,-25-49-16,-1-26 15,-24 100 1,-24 50-1,-51-125 1,1 0 0,-1-24-1,26-25 1,-1-50 15</inkml:trace>
  <inkml:trace contextRef="#ctx0" brushRef="#br0" timeOffset="12167.64">24807 1563 0,'0'-25'31,"25"25"0,0 0-15,-1 0-16,1 0 0,74-25 31,-24 25-31,49-25 16,-25 1 15,-74 24-31</inkml:trace>
  <inkml:trace contextRef="#ctx0" brushRef="#br0" timeOffset="12367.62">24906 1761 0,'0'0'0,"25"0"31,0 0-31,24 25 16,1-50-16,74 25 16,75 0-1</inkml:trace>
  <inkml:trace contextRef="#ctx0" brushRef="#br0" timeOffset="12800.85">25948 1315 0,'0'-50'16,"0"25"0,0 50 46,-25 25-62,25-25 16,0 24-16,0 75 31,0-25-15,0 1-1,25-26 1,25 1 0,24-51-1,-24 1 1,-1 0-16,1-25 15,24-25 1,-74 0 0</inkml:trace>
  <inkml:trace contextRef="#ctx0" brushRef="#br0" timeOffset="13016.84">26022 1612 0,'0'0'0,"-24"-24"16,24-1 15,24 25-15,26-25-1,49 0 1,-74 0-16</inkml:trace>
  <inkml:trace contextRef="#ctx0" brushRef="#br0" timeOffset="13317.87">26395 1067 0,'0'0'0,"24"-50"16,1 50 0,0 25-1,-25 49 1,-25 1 0,0-1-1,25-49 1,0 0-1,50-25 1,24-25 0,-49 25-16</inkml:trace>
  <inkml:trace contextRef="#ctx0" brushRef="#br0" timeOffset="13552.03">26816 1687 0,'0'0'0,"25"0"15,25-25 1,-25 25-1,49-25 1,75 25 0,-100-49-16</inkml:trace>
  <inkml:trace contextRef="#ctx0" brushRef="#br0" timeOffset="13833.92">27139 1464 0,'-25'0'15,"0"-25"1,0 25 0,25 49-1,0-24 1,0 50-1,0 49 1,-24 0 0,-1 0-1,25-75 1</inkml:trace>
  <inkml:trace contextRef="#ctx0" brushRef="#br0" timeOffset="14684.22">27709 1340 0,'25'-25'0,"-50"50"16,50-75-16,-25 25 109,25 25 32,25 0-125,-1 0-16,-24 0 15,25 0-15,-1 25 16,1-25-16,24 25 16,-24 24-1,-25 26 16,0 24-15,-50 25 0,-50-49-1,-24-1 1,49-74 0,26 25-1,-1-50 1,25-25-1,25-24 1,-1 24-16,26 1 16,0 24-1,-1 25 1,-24 25 0,25 24 15,-1 1-16,-24 24 1,0-74 0,0 25-16</inkml:trace>
  <inkml:trace contextRef="#ctx0" brushRef="#br0" timeOffset="15033.8">28454 1414 0,'0'0'0,"24"-50"16,1 26-16,0-26 16,-25 25 31,-25 75-32,25-25 1,0 24-1,-25 75 1,25 0 0,0-24-1,0-51-15,0 26 16,25-26 0,-25-24-1,50 0 1,-25-25-1,-1 0-15</inkml:trace>
  <inkml:trace contextRef="#ctx0" brushRef="#br0" timeOffset="15233.75">28553 1662 0,'0'0'0,"-25"-25"31,50 25 16,0-25-47,24 25 16,1 0-16,-1 0 15</inkml:trace>
  <inkml:trace contextRef="#ctx0" brushRef="#br0" timeOffset="15467.51">29074 1588 0,'25'0'16,"24"24"-1,-24-24-15,0 0 16,24 0 0,26 0-1,24 0 1,-49-24-16</inkml:trace>
  <inkml:trace contextRef="#ctx0" brushRef="#br0" timeOffset="15750.55">29471 1414 0,'-25'-25'32,"25"50"14,-25 0-30,25 24-16,0-24 16,0 25-16,-25-1 15,25 1 1,0 25 0,-25-1-1,25-24-15</inkml:trace>
  <inkml:trace contextRef="#ctx0" brushRef="#br0" timeOffset="16132.87">30041 1265 0,'0'0'0,"0"-25"31,0 50 1,0 0-32,0 0 15,-25 99 1,1-25-1,-1 0 1,0-24 0,25-26-1,0 1 1,0-25 15</inkml:trace>
  <inkml:trace contextRef="#ctx0" brushRef="#br0" timeOffset="20268">10072 4565 0,'0'-25'0,"24"25"62,-48 25-30,-1 24-17,0 1-15,-25 24 16,1-24-1,-26 49 1,51-74 0,24 0-1,0-50 1,24-74 0,51-50-1,-26-25 1,26 0-1,-1 26 1,-24 48 0,-1 76-1,-24-1 1,25 25 0,0 49-1,24 51 16,-49-26-31,0 50 16,-1 25 0,1 0-1,-25-50 1,25-25 0,-25-49-1,0 0 1</inkml:trace>
  <inkml:trace contextRef="#ctx0" brushRef="#br0" timeOffset="20500.95">10220 4713 0,'0'0'0,"-24"-24"31,-1 24-15,50-25-1,-1 0 1,76-25 0,24-24-1,-50 49-15</inkml:trace>
  <inkml:trace contextRef="#ctx0" brushRef="#br0" timeOffset="20884.48">11163 4019 0,'0'0'15,"-25"0"1,25 25 15,-24-1-15,24 51 0,0 49-1,-25-50-15,25 75 16,0-25-1,25-49 1,-1-51 0,26 1-1,49-50 1,50 1 0,-25-26 15,-25-24-31</inkml:trace>
  <inkml:trace contextRef="#ctx0" brushRef="#br0" timeOffset="21117.85">11287 4416 0,'0'0'0,"-74"0"31,99 0 0,24-25-15,1 0 0,-1 0-16,51-24 15</inkml:trace>
  <inkml:trace contextRef="#ctx0" brushRef="#br0" timeOffset="21467.99">11709 3721 0,'25'-25'15,"24"-24"17,-24 49-32,0 49 0,0-24 15,-25 50-15,0-26 16,25 26-16,-50 24 31,25-74-15,25-1 15,-1-48-31,1 24 16,99-75-1,-74 50 1,-1 1-16</inkml:trace>
  <inkml:trace contextRef="#ctx0" brushRef="#br0" timeOffset="21934.63">12776 4763 0,'0'0'0,"-25"0"31,50 0 1,24-25-32,1 25 15,24-25 1,25 25-16,1-24 15,73-26 1,-24 0 0,-50 26-16</inkml:trace>
  <inkml:trace contextRef="#ctx0" brushRef="#br0" timeOffset="22234.87">13396 4366 0,'-25'-25'16,"50"50"-16,-75-50 0,25 25 31,25 25-15,0 0-1,25 49 1,0 50 0,0 0-1,-25 25 1,25-50 0,-1-74-1</inkml:trace>
  <inkml:trace contextRef="#ctx0" brushRef="#br0" timeOffset="22534.71">14289 4068 0,'0'0'0,"0"-24"31,0 48-15,0 26-1,0 0 1,25 49 0,-25 0-1,24 25 1,-24-74-1,0-25 1</inkml:trace>
  <inkml:trace contextRef="#ctx0" brushRef="#br0" timeOffset="23035.79">14438 4168 0,'0'0'0,"-25"-149"31,25 124-15,0-25-16,25 26 16,-1-26-16,76 0 15,-26 26 1,-49 48-1,-25 76 1,-25 48 0,0-48-1,0-51 17,75-24-17,0-25 1,24 0-1,1 0 1,-26 25 0,-24 74-1,-25-49 1,-74 24 0,-1-24-1,-24-25 1,74-25-1,0 0-15</inkml:trace>
  <inkml:trace contextRef="#ctx0" brushRef="#br0" timeOffset="23353.01">15356 3771 0,'24'0'31,"-48"0"-31,48 25 0,-24-1 16,0 26 0,0 49-1,0 50 1,0 0-1,0-50 1,50-24 0,-25-51-16,49-24 15,25 0 1,-49 0 0</inkml:trace>
  <inkml:trace contextRef="#ctx0" brushRef="#br0" timeOffset="23584.77">15480 4168 0,'0'0'0,"-50"0"31,25-25-31,0 25 16,50 0-1,50-50 1,24 25 0,50-24-1,-50 24 1</inkml:trace>
  <inkml:trace contextRef="#ctx0" brushRef="#br0" timeOffset="25663.95">23815 1240 0,'-25'-49'32,"50"49"-17,-25-25 1,0 0 31,-25 0-16,0 25-15,0 0-1,0 0-15,1 0 16,-1 0 0,-25 0-1,1 0 16,-1 0-15,0 25 0,26 0-1,-26 25 1,25-26 0,0 1-16,-24 50 15,24-26 1,0 1-1,25-25 1,-25 49 0,25-49-1,25 24 1,-25 1 0,50 0 15,-25-1-16,24 1 1,1-25 0,49 0-1,-49-1 1,-1-24 0,1 25-1,24-25 1,-24-25-1,-1 25 1,1-24 0,-25 24-1,0 0 1,-25-25 15,-25 25 32,0 25-63,0-25 15,-49 24 1,-25-24 0,74 0-1,-74 0 1,-1-24-1,76 24 1,-1 0 0,25-25-1,-25 0-15,-25-49 16,26 24 0,24 0 15,-25 1-16,25-1 1,0 0 0,0 1-1,0-1 1,25 25 0,-1 1-1,1-26 1,50 0-1,-1 1 1,-24 24 0,24 0-1,-24 0 1,-26 1 15,1 48 16</inkml:trace>
  <inkml:trace contextRef="#ctx0" brushRef="#br0" timeOffset="26718.98">16844 4490 0,'25'0'78,"0"0"-78,-1 0 16,26 0-16,-25 25 15,24-25-15,75-25 31,25 25-15,-25-49 0,-49 24-1,-26 25 1,-24 0-16</inkml:trace>
  <inkml:trace contextRef="#ctx0" brushRef="#br0" timeOffset="27100.94">17365 4267 0,'0'0'0,"0"-25"31,-25 25-15,25 25 15,-25 0-31,25 24 16,0 51-1,0 48 1,0-24-1,0-24 1,0-26 0,0-49-1</inkml:trace>
  <inkml:trace contextRef="#ctx0" brushRef="#br0" timeOffset="27851.3">19275 3944 0,'0'-24'31,"-25"24"16,0-25-32,1 50 1,-26-1-16,25 1 16,-24 0-16,-1 25 15,0 24 1,26 25 0,-1-24-16,25 24 15,49 0 1,51-49-1,24-1 1,0-49 0,-25 0-1,-25-24 1,-24 24 0</inkml:trace>
  <inkml:trace contextRef="#ctx0" brushRef="#br0" timeOffset="28251.67">20019 4217 0,'-25'25'16,"50"-25"46,25 0-62,-1 0 16,100-25-1,-25 0 1,0 1 0,-49-1-1,-26 25 1</inkml:trace>
  <inkml:trace contextRef="#ctx0" brushRef="#br0" timeOffset="28552.14">20416 3994 0,'0'0'0,"-25"-25"31,1 25-31,24 25 47,0 0-31,0 24-16,0 1 16,24 49-1,-24 25 1,0-24-1,0-51-15,0 1 16</inkml:trace>
  <inkml:trace contextRef="#ctx0" brushRef="#br0" timeOffset="29151.95">21036 3845 0,'0'0'0,"-25"-25"31,25 50 16,-24 25-31,24-1-16,0 1 16,-25 0-16,25 49 31,49-25-16,26-74 1,24 25 0,-49-25-16,24-50 15,-24 1 1,-50-1 0,25 25-1,-25 1 1,0 24 15,-25 74-15,0 50-1,25 25 1,-25-50 0,25-24 15,0-51-31,25 1 15,25-25-15</inkml:trace>
  <inkml:trace contextRef="#ctx0" brushRef="#br0" timeOffset="29801.75">22177 3944 0,'0'0'15,"25"-24"1,-25 48 15,-25-24-15,25 25-16,-24 50 16,-1-26-1,25 1 16,-25-1-15,25 1 0,-25 0-1,0-26 1,25 1 0,0 0 15,0-50-31,25-49 15,0-50 1,25-50 0,-1 1-1,1 48 1,-25 76 0,-1 49-1,1-25 16,0 75-15,0 49 0,24 25-1,-24 0 1,-25 0 0,25-74-16,0 49 15,-25-25 1,0-49 15,25-25-15</inkml:trace>
  <inkml:trace contextRef="#ctx0" brushRef="#br0" timeOffset="30002.36">22202 4242 0,'0'0'0,"-25"0"16,25-25 0,25-24-1,50 24 1,24-50 0,50 26-1,-100 24-15</inkml:trace>
  <inkml:trace contextRef="#ctx0" brushRef="#br0" timeOffset="30385.5">23095 3448 0,'-25'-25'15,"25"1"17,25 24-17,25 0 1,49 49 0,-24 26-1,24 73 1,-50 26-1,-24 0 1,-25-1 0,-25-24-1,-24-99-15,-1 24 16,-49 1 0,0-26 15,49-24-31</inkml:trace>
  <inkml:trace contextRef="#ctx0" brushRef="#br0" timeOffset="31119.92">18630 3796 0,'-25'24'47,"25"1"-31,-25 0-16,1 25 15,-1 98 1,-25 26 0,50 49-1,25 1 1,25-51-1,49 1 1,-25-75 0,1-24-1,-26-51 1,-24-24 0,0 25 15,0-50-31</inkml:trace>
  <inkml:trace contextRef="#ctx0" brushRef="#br0" timeOffset="31834.51">25154 4118 0,'0'0'0,"-25"0"16,50 0 47,0 0-32,25 0-31,-26 0 15,26 0-15,25-25 16,-26 25-16,26-25 16,-51 25-1</inkml:trace>
  <inkml:trace contextRef="#ctx0" brushRef="#br0" timeOffset="32035.07">25105 4292 0,'0'24'15,"24"-24"1,1 0 0,50 0-1,24-24 1,25-1-1,-50 25-15</inkml:trace>
  <inkml:trace contextRef="#ctx0" brushRef="#br0" timeOffset="32451.86">26022 3746 0,'0'0'0,"0"-25"16,0 0-1,0 0 32,0 50-47,0 25 16,0 24-1,0 50 1,-24 25 0,24-25-1,0-74-15,0 24 16,24 1 15,26-50-15,25-25-1,24 0 1,0-25 0,-49 0-1,-26 0-15</inkml:trace>
  <inkml:trace contextRef="#ctx0" brushRef="#br0" timeOffset="32652.5">26047 4192 0,'0'0'0,"-25"0"16,1 0 15,24-24-15,24 24-16,51-25 31,24-25-16,0 1-15</inkml:trace>
  <inkml:trace contextRef="#ctx0" brushRef="#br0" timeOffset="32969.35">26370 3399 0,'0'0'0,"74"-50"31,-24 25-31,-1 50 16,-49 25 0,0 24 15,-24 25-16,24-74 1,0 0-16,49-25 31,26-25-15,24 25 0</inkml:trace>
  <inkml:trace contextRef="#ctx0" brushRef="#br0" timeOffset="33203.49">26717 4143 0,'0'0'0,"25"0"0,0 25 31,74-25-16,25-25 1,0 0 0,-25 0-1,-74 25-15</inkml:trace>
  <inkml:trace contextRef="#ctx0" brushRef="#br0" timeOffset="33456.62">26916 3920 0,'0'0'0,"-25"0"32,0-25-17,25 50 1,25 49-1,0 0 1,-1 26 0,1-1-1,-25-50-15,25 26 16</inkml:trace>
  <inkml:trace contextRef="#ctx0" brushRef="#br0" timeOffset="34019.71">27561 3870 0,'0'0'0,"49"-74"31,-49 49-16,25 0 1,25 0 0,-26 25-1,26 0-15,24 50 16,-24 24 0,0 1-1,-50 24 1,-50 25-1,-24-25 1,-26-25 0,26-49 15,49-25-15,0-25-1,25-49 1,50-50-1,-50 99 1,50 0 0,-1 50-1,26 25 1,-26 24 0,26 1-1,-1-26 1,0-49-1</inkml:trace>
  <inkml:trace contextRef="#ctx0" brushRef="#br0" timeOffset="34352.69">28379 3845 0,'0'0'0,"0"-49"15,0 73 48,-25 1-63,50 25 16,-25-1-16,0 1 15,0 24-15,0 50 16,0-49-1,0 49 1,25-74 0,49-26-1,1-48 1,-26-1 0</inkml:trace>
  <inkml:trace contextRef="#ctx0" brushRef="#br0" timeOffset="34552.64">28429 4217 0,'0'0'0,"-50"-25"0,25 25 16,1 0-16,24-24 31,74-1-16,50 0 1,-74 25 0</inkml:trace>
  <inkml:trace contextRef="#ctx0" brushRef="#br0" timeOffset="34736.76">28950 4093 0,'25'0'16,"24"0"-1,100-25 1,-25 25 0,-25-24-1</inkml:trace>
  <inkml:trace contextRef="#ctx0" brushRef="#br0" timeOffset="35001.6">29247 3944 0,'-24'0'16,"48"0"-16,-48-24 0,24 48 47,24 1-47,-24 0 15,25 25 1,0 24 0,0 25-1,0-49-15</inkml:trace>
  <inkml:trace contextRef="#ctx0" brushRef="#br0" timeOffset="35368.83">29917 3671 0,'0'0'0,"0"-24"31,25 48 16,-25 1-47,0 0 16,25 25-16,-25-25 15,25 173 17,-25-74-32,0 0 15,-25-74 1,25-26 0</inkml:trace>
  <inkml:trace contextRef="#ctx0" brushRef="#br0" timeOffset="36702.83">4837 7070 0,'0'0'0,"0"-50"31,0 26-31,-24-1 16,-26 0 15,25 25-31,-49 0 16,-1 0-1,-49 50 1,0 74-1,25 124 1,99-75 0,50-123-1,98 24-15</inkml:trace>
  <inkml:trace contextRef="#ctx0" brushRef="#br0" timeOffset="37055.61">5209 7244 0,'0'0'0,"-74"0"16,49 0 0,0 25-1,1-1-15,-1 76 16,25-1-1,25-50 1,-1-24-16,51 0 16,24-50-1,25-74 1,-99 49 0,0-49-1,-75 25 1,-24 24-1,-26 25 1,26 1 0</inkml:trace>
  <inkml:trace contextRef="#ctx0" brushRef="#br0" timeOffset="37636.28">5730 7095 0,'0'0'0,"25"-25"16,50 50 15,-75 0-31,0 74 16,0 0-1,-25-49 1,25-25-1,0-50 1,0 0-16,25-49 31,24-50-15,50 24-16,-24 51 31,24 24-15,-49 50-1,-50 74 1,0-25 0,-25 1-1,0-75 17,25-25-32,50-25 15,24-49 1,1 49-1,-1 1 1,0 49 15,-49 74-15,0 1-16,-50-1 31,25 1-15,0-51-16</inkml:trace>
  <inkml:trace contextRef="#ctx0" brushRef="#br0" timeOffset="37902.93">6921 6872 0,'0'0'0,"25"0"0,-25 24 47,0 1-31,0 25-16,-25 74 15,-24 50 1,-1-1 15,0 1-15,25-100-16,1 26 15</inkml:trace>
  <inkml:trace contextRef="#ctx0" brushRef="#br0" timeOffset="38202.61">6847 7095 0,'0'0'16,"25"-99"-1,-1 49-15,1-24 16,25-1 0,24 50-1,1 25 17,-26 75-17,-24-1 1,0 1-1,-50-1 1,-25 25 0,-24-49-1,24-25-15</inkml:trace>
  <inkml:trace contextRef="#ctx0" brushRef="#br0" timeOffset="38739.1">7690 6921 0,'0'0'0,"0"-25"0,0 1 31,-25 24 16,1 0-47,-1 24 15,-25-24-15,1 75 16,24 24 0,25-49-1,49-50 1,51-25 0,24-74 15,-100 74-16,1 0-15,0 0 16,-25 0 0,25 25-1,24 50 1,-24 24 0,0-24-1</inkml:trace>
  <inkml:trace contextRef="#ctx0" brushRef="#br0" timeOffset="39052.94">8112 6822 0,'0'0'0,"25"-25"16,-25 0-1,24 25 1,26 25-1,-50 0 1,25 74 0,-25-24-1,0-51 1,0-48 15,0-1-31,25-25 16,24-49-1,26 25 1,-26 24 0</inkml:trace>
  <inkml:trace contextRef="#ctx0" brushRef="#br0" timeOffset="39252.37">8583 6673 0,'25'0'15,"0"0"-15,-25 25 16,0 0 0,25 0-1,-25 24 1,0-24-16,24 25 16,-24-26-1,-24 1-15</inkml:trace>
  <inkml:trace contextRef="#ctx0" brushRef="#br0" timeOffset="39403.46">8608 6524 0,'0'0'15,"-25"-49"-15,25 24 16,-25 0-1</inkml:trace>
  <inkml:trace contextRef="#ctx0" brushRef="#br0" timeOffset="40154.76">8906 6822 0,'0'0'16,"0"25"-16,0 0 16,0-50 15,25 0-31,-25-25 15,24 26 1,1-76 0,0 51-1,-25 24-15,25 25 16,24 25 0,1 74-1,49-25 1,25 1-1,50-75 1,0-25 0,-50-25 15,-124-24-15,-25 49-1,-50-24 1,-24 49-1,49 49 1,50 1 0,0-1-1,50 1 1,0 24 0,-1 1-1,-49 49 1,-24 99-1,-1-124 1,-25 75 0,-99 25 15,100-175-31,24-24 16,-50-49-1,51-100 1,-1-74-1,0-1 1</inkml:trace>
  <inkml:trace contextRef="#ctx0" brushRef="#br0" timeOffset="40721.61">11957 6698 0,'0'0'0,"0"-25"31,0 50 0,0 25-31,25-1 16,0 100-1,-25-75 1,24 1-16,-24 24 16</inkml:trace>
  <inkml:trace contextRef="#ctx0" brushRef="#br0" timeOffset="41485.73">11858 7095 0,'0'0'0,"-25"0"0,0-50 16,50 25 15,0 1-16,74-26 1,-49 25-16,49-49 16,-25-1-1,-24 26 1,-25 49 0,-25-25-1,24 50 1,-24 24-1,25 26 1,-25-1 0,25 25-1,-25-123 48,25 24-48,24-75 1,-24 50 0,-25 1-1,50 24 1,-25 24 0,24 26-1,26 0 1,-1-26-1,50-48 1,-74 24-16,49-50 16,-49 0-1,-26-24 1,-48 24 15,-1 26-15,-25 24-1,25 49 1,1 50 0,24-24-1,49-1 1,50-49 0,50 0-1</inkml:trace>
  <inkml:trace contextRef="#ctx0" brushRef="#br0" timeOffset="42052.9">15827 6648 0,'0'0'0,"0"-24"16,-25 24-1,0 0 1,-24 24 0,-26 51-1,-24 24 1,49 25 0,50-25-1,25-24 1,25-50-1,99-25 1,-50-25-16</inkml:trace>
  <inkml:trace contextRef="#ctx0" brushRef="#br0" timeOffset="42386.77">16149 6797 0,'0'0'0,"-24"-25"15,-1 50 1,-25-25 0,0 50-1,26 24 1,24 1 0,24-51-1,76 1 1,-1-25-1,-49-25-15,-1 25 16,-24-24-16,0-1 16,-25-50-1,-50 26 1,1-1 15,49 25-15</inkml:trace>
  <inkml:trace contextRef="#ctx0" brushRef="#br0" timeOffset="42720.87">16794 6748 0,'0'0'0,"25"0"31,25-25-31,-1-25 15,1 1 1,-50 24 0,0-25-1,-50 50 1,1 25 0,-1 25 15,1 24-16,24 25 1,25-24 0,0-1-1,49 0 1,-24-74-16,50 50 16</inkml:trace>
  <inkml:trace contextRef="#ctx0" brushRef="#br0" timeOffset="43052.88">17712 6475 0,'0'0'0,"0"-25"0,0 0 15,0 0 16,-25 25-15,-24 50 0,24 49-1,25 0 1,0 1 0,25 24-1,24 0 1,-24 0-1,0 0 1,0-50 0</inkml:trace>
  <inkml:trace contextRef="#ctx0" brushRef="#br0" timeOffset="43520.11">17539 7045 0,'0'0'0,"0"-25"0,24 1 15,26-26 1,74 0 0,25-24-1,0-25 1,0 0-1,-50-1 1,-25 26 0,-49 49-1,-50 25 17,0 25-17,1 0 1,-26 74-1,25 25 1,25 0 0,0-25-1,50 25 1,-25-49 0,-1-1-1,-24-49 1,-49 0-1</inkml:trace>
  <inkml:trace contextRef="#ctx0" brushRef="#br0" timeOffset="43703.23">18059 7020 0,'0'0'0,"-24"-24"16,24-1-1,24 0 1,51-25 0,24 26-1,-49-1-15</inkml:trace>
  <inkml:trace contextRef="#ctx0" brushRef="#br0" timeOffset="43903.45">18630 6723 0,'0'0'0,"25"25"62,-25-1-46,0 1-16,0 50 16,0 24 15,0-50-16,0-24 1,0 0-16</inkml:trace>
  <inkml:trace contextRef="#ctx0" brushRef="#br0" timeOffset="44084.99">18779 6574 0,'0'0'0,"0"-25"0,0 0 15,-25 1 1,25-1 15</inkml:trace>
  <inkml:trace contextRef="#ctx0" brushRef="#br0" timeOffset="44386.68">19101 6624 0,'0'0'0,"25"-25"16,-50 25 15,1 0-31,-1 25 16,-50 24-1,26 26 1,49-1 0,-25-24-16,25 24 15,50-49 1,49-25 15,0 0-15,-25-25-16</inkml:trace>
  <inkml:trace contextRef="#ctx0" brushRef="#br0" timeOffset="44586.38">19523 6673 0,'0'0'0,"25"0"16,-25-25 0,0 50 30,0 0-30,0 0-16,-25 49 16,25-24-1,25-25 1</inkml:trace>
  <inkml:trace contextRef="#ctx0" brushRef="#br0" timeOffset="44768.22">19647 6524 0,'0'0'16,"-50"-74"0,26 49-16,-1 0 31</inkml:trace>
  <inkml:trace contextRef="#ctx0" brushRef="#br0" timeOffset="45802.65">19796 6748 0,'0'0'0,"25"0"16,0-25-1,24 0 1,-24-25 0,0 26-1,-25-1 1,0 0-1,0 0 1,-50 25 0,1 50-1,-26-1 1,50 26 0,1-26-1,24 26 1,24-26-1,26-24 1,24-25 0,1-25-1,-1-24 1,1-1 0,-26-24-1,-24 24 1,0 25-1,0 50 17,-25 0-32,24 25 15,26-1 1,0-24 15,24-25-15,-24-25-1,-25-24 1,24-26 0,-49 50-1,25 25 1,-25-24 0,25 73-1,0 1 1,-1-25-1,1-25 1,25-25 0,-1 0-1,-24-25 1,0-74 15,-25 0-15,0 0-1,0 50 1,0 49 0,0 50 15,-25 74-15,25 25-1,0-25 1,25 25-1,-25-49 1,0-26 0</inkml:trace>
  <inkml:trace contextRef="#ctx0" brushRef="#br0" timeOffset="46286.49">20788 6648 0,'0'0'0,"0"-24"0,0-1 16,0-25-1,0 25 1,25 25 0,0 0-1,49-24 1,1 24-1,24-25 1,-49 0 0,-50 0 31,0 50-16,24 25-16,-24-26-15,25 1 16,-25 50 0,25 24-1,0-25 1,0-24 0,-1-1-1,-48-24 1,-51 0-1,-49-50 1</inkml:trace>
  <inkml:trace contextRef="#ctx0" brushRef="#br0" timeOffset="47069.28">23145 6822 0,'0'-25'16,"0"0"-1,-25 25-15,25-24 16,-25 24 0,0 0-1,1 0 1,-1 24-1,0 26 1,25 0-16,25-1 16,74-24-1,25-25 1,0-25 0,-74-24-1,-25-26 1,-75 1-1,-49-1 1,0 51 0,24-1-1</inkml:trace>
  <inkml:trace contextRef="#ctx0" brushRef="#br0" timeOffset="47435.89">23988 6326 0,'0'0'0,"0"-75"15,-24 51 1,-1-1 0,-25 25-1,25 0 1,-24 25-1,24 74 1,25-50-16,-25 100 16,50 0-1,0 0 1,24 25 15,-24-1-15,25-24-1,-50-50 1,25-74 0</inkml:trace>
  <inkml:trace contextRef="#ctx0" brushRef="#br0" timeOffset="47636.93">23765 7194 0,'0'0'0,"-50"-25"16,26-24-1,24-1 1,99 0 15,25 26-15,-50-1-16</inkml:trace>
  <inkml:trace contextRef="#ctx0" brushRef="#br0" timeOffset="49486.12">25650 6549 0,'0'0'0,"25"0"16,-50 0 0,1 25 15,-1 74 0,25 75-15,-25-1-1,0-24 1,25-49 0,0-76-1,0 1 1,0-50 0,-25-24-1,-24-75 1,24 0-1,0 24-15,25 26 16,0-25-16,0-75 16,50 50-1,49 50 1,-25 24 15,1 50-15,-26 50-1,-49 49 1,0 50 0,-49-25-1,24-25 1,-49-49 0,74-26-1</inkml:trace>
  <inkml:trace contextRef="#ctx0" brushRef="#br0" timeOffset="49837.19">26047 6599 0,'0'0'0,"25"0"15,-50 25 1,0 24-1,1-24 1,-1 74 0,25-49-16,0-1 15,49-24 1,51-25 0,-26-25-1,-24 1 1,-25-51-1,-50-24 1,-25 0 0,-24 49-1,49 50 1</inkml:trace>
  <inkml:trace contextRef="#ctx0" brushRef="#br0" timeOffset="50370.27">26494 6524 0,'25'0'31,"-25"25"-31,0 0 16,-25 0-16,50 24 15,-25 51 1,24-26 15,1-49-15,25-25-16,-25-50 31,-1-24-15,-24-25-1,0 24 1,-24 50 0,24 50-1,0 25 1,24 24 0,1 1-1,25-51 1,0-24-1,-26 0 1,1-74 0,-25-25-1,-25 24 1,25 26 15,0 24-31</inkml:trace>
  <inkml:trace contextRef="#ctx0" brushRef="#br0" timeOffset="50720.49">27040 6748 0,'0'0'0,"49"-75"31,-24 50-31,0-49 15,-25 24 1,-25 26 0,-25 24-1,-24 24 1,24 51 15,26 24-15,-1-25-1,25-24 1,74 0 0,-24-26-16,49-24 15,-25 0 1,-49-24-16</inkml:trace>
  <inkml:trace contextRef="#ctx0" brushRef="#br0" timeOffset="51020.05">27486 6574 0,'0'0'0,"0"25"15,25 0 1,-25 49-1,0-49-15,0 0 16,-25-1 0,50-48 15,25-76-15,24 1-1,-24 25 1,-26 49-16</inkml:trace>
  <inkml:trace contextRef="#ctx0" brushRef="#br0" timeOffset="51269.89">27908 6375 0,'0'25'16,"0"0"-1,0 25 1,0-1-1,49 26 1,1-26 0,0 1-1,-26-25 1,-24 24 0,-49-24-1,-50 0 1,24 0-1</inkml:trace>
  <inkml:trace contextRef="#ctx0" brushRef="#br0" timeOffset="52054.22">29322 6400 0,'0'0'15,"0"-25"1,-25 25-16,0-24 16,0 48-1,-24-24-15,-1 75 16,25-1-1,50-24 1,25-25 0,49-25-1,-49-25 17,-1-25-17,-49 1-15,0-1 16,0-74-1,-25 74 1,1 50 0,-1 25-1,25 25 1,74-1 0,75 1-1,25-25 1,-25-75-1,-25 25 17,-100-24-17,-48-100 1,24 124 0,-25 0-1,-25 1 1,1 73-1,-1 26 1,25 24 0,25 0-1,0 50 1,0 0 0,0 0-1,0-1 1,-25-48-1,25-51 1</inkml:trace>
  <inkml:trace contextRef="#ctx0" brushRef="#br0" timeOffset="52270.28">29644 6971 0,'0'0'0,"0"-25"16,0 0-16,25 0 31,0 25-15,49-24-1,26-1 1,24 25-1</inkml:trace>
  <inkml:trace contextRef="#ctx0" brushRef="#br0" timeOffset="53070.84">30835 6053 0,'0'-25'16,"-25"0"-1,50 25 48,0 25-48,-25 25-15,0-1 16,0 26-16,0-26 16,0 100-1,-25 0 1,50-25-1,0-49 1,74-26 0,0-24-1,-74-25-15</inkml:trace>
  <inkml:trace contextRef="#ctx0" brushRef="#br0" timeOffset="53270.01">30835 6524 0,'0'0'0,"-25"-24"15,25-1 1,-25 25-16,25-25 16,25 0-1,74 0 1,-49 0-16</inkml:trace>
  <inkml:trace contextRef="#ctx0" brushRef="#br0" timeOffset="53503.8">31530 6475 0,'0'0'15,"0"25"32,24-25 16,-24 24-63</inkml:trace>
  <inkml:trace contextRef="#ctx0" brushRef="#br0" timeOffset="53736.76">31728 6896 0,'0'0'15,"0"100"1,0-76-16,0 1 16,0 0-1,0 0-15,-74 49 16,-50 1 0,24-26-16</inkml:trace>
  <inkml:trace contextRef="#ctx0" brushRef="#br0" timeOffset="55306.26">4168 9278 0,'0'-25'0,"-25"50"250,50 0-250,-25 24 15,0 26-15,0-1 16,-25 125-1,0-26 1,25 1 0,-25-50-1,25-50 1,0-49 0,75-25-1,-26 0-15,75-74 16,-25-1-1,1 26 17,-51 24-32</inkml:trace>
  <inkml:trace contextRef="#ctx0" brushRef="#br0" timeOffset="55560.52">4168 9873 0,'-25'0'31,"0"0"-31,50-24 31,0 24-15,-1-50-16,51 0 15</inkml:trace>
  <inkml:trace contextRef="#ctx0" brushRef="#br0" timeOffset="55955.81">4440 9080 0,'0'-25'16,"0"50"-16,25-75 15,-25 25 17,25 25-32,25 25 15,-1 25 1,-24 24 15,0 0-15,0-49-16,-25 0 15,25-25 1,24 0 0,1-50-1,-25 26-15</inkml:trace>
  <inkml:trace contextRef="#ctx0" brushRef="#br0" timeOffset="56288.95">5557 9452 0,'0'-25'172</inkml:trace>
  <inkml:trace contextRef="#ctx0" brushRef="#br0" timeOffset="56536.54">5854 9997 0,'0'25'15,"0"-50"-15,25 50 16,-25 0-16,0 0 16,0 0-1,-25 49 1,1 0-1,24 1 1</inkml:trace>
  <inkml:trace contextRef="#ctx0" brushRef="#br0" timeOffset="57902.86">9476 9154 0,'0'0'0,"25"0"0,-25 25 62,-25 0-62,25 74 16,0 25-1,-25 0 1,1-25 0,24-25-1,-25-98 32,50-26-31,-25-49-1,49-50 1,-24-49 0,25 74-16,-1-75 15,1 50 1,0 75 0,-50 49-1,24 50 1,26 49-1,0 75 1,-1 0 0,1 25-1,-25-26 1,24-24 15,-24-24-15,-25-76-16</inkml:trace>
  <inkml:trace contextRef="#ctx0" brushRef="#br0" timeOffset="58119.92">9749 9452 0,'0'0'0,"-25"0"32,25-25-17,25 25-15,50-25 32,73-25-17,76 1 1</inkml:trace>
  <inkml:trace contextRef="#ctx0" brushRef="#br0" timeOffset="58404.82">11138 9154 0,'0'0'0,"0"25"0,-24-25 31,48 0 16,26 0-31,-25 0-16,24-25 15,1 0 1,24 25-1,-74-25-15</inkml:trace>
  <inkml:trace contextRef="#ctx0" brushRef="#br0" timeOffset="58603.79">11213 9352 0,'0'0'0,"-75"75"15,26-75 1,49 25-1,25-25 1,99-25 0,24-50-1,1 26 1,-50-1 0</inkml:trace>
  <inkml:trace contextRef="#ctx0" brushRef="#br0" timeOffset="58853.96">12205 8757 0,'0'0'0,"25"0"0,-25-25 16,0 50 31,0 25-32,0-1 1,0 1-16,0 74 16,25-25-1,-1 25 1,-24-74 0</inkml:trace>
  <inkml:trace contextRef="#ctx0" brushRef="#br0" timeOffset="60054.58">4366 12032 0,'0'0'0,"0"-25"47,0 50-16,0-1-15,25 1-16,-25 50 15,25 73 1,-1 26 0,-24-25-1,25-25 1,0 0 0,0-74-1,24-1 1,26-49-1,-1-49 1,-49 24-16</inkml:trace>
  <inkml:trace contextRef="#ctx0" brushRef="#br0" timeOffset="60289.02">4515 12652 0,'0'0'0,"-25"0"32,50-25-17,0 25 1,24-25-16,26-24 15,-1 24-15,75-75 16</inkml:trace>
  <inkml:trace contextRef="#ctx0" brushRef="#br0" timeOffset="60543.04">5830 12156 0,'0'24'31</inkml:trace>
  <inkml:trace contextRef="#ctx0" brushRef="#br0" timeOffset="60753.65">6127 12627 0,'0'0'16,"25"50"-1,-25-26-15,-25 51 16,-24 49 0,-1 25-1,25-100 1</inkml:trace>
  <inkml:trace contextRef="#ctx0" brushRef="#br0" timeOffset="61871.31">9799 11560 0,'0'-25'31,"0"50"0,0 0-31,0 0 16,25 24-16,-1 51 15,1 24 1,0-50 0,0-24-1,-25-25 17,0-1 14,0-48-30,-25-1-16,25 0 16,0-25-1,-25-24 1,0-25 0,25 49-16,-24-49 15,48 0 1,-24 24-1,50-24 1,24 25 0,1 49-1,-26 25 17,1 99-17,-25 25 1,-25 0-1,0-50 1,0-49 0,74-25-1,1 25 1,24-25 0,-49 50-1,-26-25 1,1 49-1,-50 0 1,-24 1 0,-50-26-1,-26 1 17,26-25-17,99-50-15</inkml:trace>
  <inkml:trace contextRef="#ctx0" brushRef="#br0" timeOffset="62153.74">11386 11411 0,'0'0'15,"0"25"1,0 0 0,25-25-16,0 25 15,25-50 17,-1 25-17,50-50 1,1 1-1,-26 49 1</inkml:trace>
  <inkml:trace contextRef="#ctx0" brushRef="#br0" timeOffset="62355.05">11610 11659 0,'0'0'0,"-50"75"16,25-75-1,25 25-15,25-25 32,74-50-17,25 0 1,0 1 0</inkml:trace>
  <inkml:trace contextRef="#ctx0" brushRef="#br0" timeOffset="62803.7">12329 11263 0,'0'-25'15,"25"0"1,0 0-1,-1 25-15,26 0 16,0 25 0,-25 49-1,-1 26 17,-73 48-17,-1 1 1,0-25-1,1-49 1,24-50 0,75-25 15,24-25-15,25-25-1,1 1 1,24 24-1,0 0 1,-50 0 0</inkml:trace>
  <inkml:trace contextRef="#ctx0" brushRef="#br0" timeOffset="66187.64">4614 14686 0,'0'-25'16,"-25"25"359,0 0 844,1 0-1173,24-25 158,0 50-173,24 0-31,-24 25 15,0 24-15,25 0 16,-25 26-16,0 73 16,25-24-1,-25 0 17,25-75-17,25-49 1,24-25-1,25-49 1,0-26 0,-24-24-1</inkml:trace>
  <inkml:trace contextRef="#ctx0" brushRef="#br0" timeOffset="66437.85">4639 15083 0,'0'0'0,"-25"0"31,25-50 0,25 25-31,-25 1 16,50-26-1</inkml:trace>
  <inkml:trace contextRef="#ctx0" brushRef="#br0" timeOffset="66788.48">4763 14363 0,'-25'0'16,"25"-24"-16,-25 24 16,25 24 15,0 1-31,25 0 15,0 0 1,0-25 0,24-25-1,-24 0 1,-25-24 0,-25 24-1,1 25 1,-1 0-1,0 25 1</inkml:trace>
  <inkml:trace contextRef="#ctx0" brushRef="#br0" timeOffset="67089.67">6103 14909 0,'-25'25'15,"0"-25"79</inkml:trace>
  <inkml:trace contextRef="#ctx0" brushRef="#br0" timeOffset="67305.25">6202 15381 0,'0'0'0,"0"49"16,0 1-16,-25 49 15,25-49 1,-25-1-16,0 75 15,-49-24 1,24-51 0</inkml:trace>
  <inkml:trace contextRef="#ctx0" brushRef="#br0" timeOffset="68071.67">8906 14239 0,'0'0'0,"25"-49"16,-25 24 0,24 25-1,-24-25-15,0 0 16,-24 1-1,-26 24 1,-49 0 0,24 49-1,-24 50 1,49 50 0,1 25-1,49 0 1,49-50-1,51-50 1,123-74 0,-149-25-1</inkml:trace>
  <inkml:trace contextRef="#ctx0" brushRef="#br0" timeOffset="68320.75">9501 14512 0,'25'25'32,"0"-25"-32,-1 0 15,26 0-15,49-25 16,25-24-1,25-26 1,-50 1 0,-49 49-1</inkml:trace>
  <inkml:trace contextRef="#ctx0" brushRef="#br0" timeOffset="68587.92">9972 14165 0,'0'0'0,"-24"0"16,-1 0-16,0 0 16,0-25-1,25 75 1,0 24-1,0 100 1,0 0 0,0 24 15,0-124-31</inkml:trace>
  <inkml:trace contextRef="#ctx0" brushRef="#br0" timeOffset="69154.64">10865 13991 0,'0'0'0,"0"-24"16,-24-1-1,24 50 16,-25 74-15,25 50 0,25-50-1,24-50 1,50-49 0,26-74-1,-26 0 1,-50-1-1,-24 26 1,-25 24 0,25 50-1,-25 74 1,0 25 15,0 50-15,-25 24-1,0-49 1</inkml:trace>
  <inkml:trace contextRef="#ctx0" brushRef="#br0" timeOffset="69771.17">12131 14091 0,'0'0'0,"-50"-25"16,25 25-1,0 25 16,25 24-15,-24 1 0,-1 99-1,-25 0 1,50-125-16,-25 26 16,50-124 15,25-75-16,-1-75 1,1 26 0,0 24-1,-26 125 17,1 49-17,25 24 1,-25 51-1,24 24 1,-49-49-16,25 74 16,25 25-1,-1-1 1,-24-23 0,-25-51-1,25-24 1</inkml:trace>
  <inkml:trace contextRef="#ctx0" brushRef="#br0" timeOffset="69988.06">12205 14264 0,'0'0'0,"-25"0"0,0 0 16,50-25 15,50-24-15,98-1 0,-24-24-1</inkml:trace>
  <inkml:trace contextRef="#ctx0" brushRef="#br0" timeOffset="70321.92">13545 13942 0,'0'0'0,"-25"25"15,0-25 17,50 0-32,0 0 15,-1 0-15,100-25 16,0-25-1,-49 1 1,-1 24 0</inkml:trace>
  <inkml:trace contextRef="#ctx0" brushRef="#br0" timeOffset="70521.85">13619 14091 0,'0'0'0,"-74"74"31,98-74 1,26 0-32,99-50 15,-25-24 1,0 0-1</inkml:trace>
  <inkml:trace contextRef="#ctx0" brushRef="#br0" timeOffset="70853.77">14462 13520 0,'0'0'0,"-24"0"15,24-25 1,-25 25 0,25 25 15,0 0-31,0 24 16,-25 75-1,0 25 1,0 0-1,1-25 1,24-25 0,0-74-1</inkml:trace>
  <inkml:trace contextRef="#ctx0" brushRef="#br0" timeOffset="74287.88">11858 16199 0,'0'-25'32,"-25"25"-32,-25 0 47,25 0-32,-24 25 1,-1 50-1,1 24 1,24 0 0,0 50-1,50-25 1,49 0 0,50-74-1,-49-26-15,98-24 16,-24-74-1,-74 49 1</inkml:trace>
  <inkml:trace contextRef="#ctx0" brushRef="#br0" timeOffset="74554.48">12776 16323 0,'0'0'0,"0"25"16,24-25 0,1 0 15,0 0-16,25-25-15,49 0 16,-50 1 0</inkml:trace>
  <inkml:trace contextRef="#ctx0" brushRef="#br0" timeOffset="74754.69">12924 16571 0,'0'0'0,"-24"50"16,-1-50-1,50 0 1,49-50 0,50 1-1,0-26 1</inkml:trace>
  <inkml:trace contextRef="#ctx0" brushRef="#br0" timeOffset="76470.63">13917 16447 0,'0'0'0,"-25"0"15,0 0 1,25-25 62,25 25-62,25 0-16,-26-24 15,26-1 1,74 0 0,0-25-1,-25 1 1,-49 49-1,-25 0 1,-25-25 0</inkml:trace>
  <inkml:trace contextRef="#ctx0" brushRef="#br0" timeOffset="77438.8">15132 15827 0,'0'25'16,"0"-50"93,25 0-93,-25 0 0,25-24-16,24 24 15,1 0-15,25-24 16,24 24-1,0 25 1,-74 74 0,-25 75-1,-25-25 1,-25-74 0,50-25-16,25-25 31,50-25-16,24 25 1,-25 0 0,-24 25-1,-25 24 17,-1 50-17,-73 1 1,-26-1-1,-73 0 1,-26-49 0,100-50-16</inkml:trace>
  <inkml:trace contextRef="#ctx0" brushRef="#br0" timeOffset="77971.66">10766 16001 0,'25'0'32,"-25"25"-17,0 24-15,0 1 16,0 148-1,0 75 1,25 124 0,0 0-1,24-75 1,-49-197-16</inkml:trace>
  <inkml:trace contextRef="#ctx0" brushRef="#br0" timeOffset="79039.82">10865 16323 0,'0'0'0,"25"-124"31,-25 99-31,0 1 16,0-1 0,25-25-1,49 25 1,26 25 0,98-49-1,-49 24-15,149-74 16,74-25-1,25 0 1,24 24 0,26 1 15,-25 25-15,-50-1-1,0 26 1,-25-1-1,-24 25 1,-1-24 0,-148 24-16,148-25 15,1 1 1,-75-1 0,-99 25-1,-100 0 1,-24 25-1,0 25 32,-25 0-31,0 124 0,25 74-1,0 50 1,-1-124-16,51 124 15,24 0 1,-25-50 0,-49-74-1,-25-25 1,-25-50 0,-74-24-1,-50-25 1,-49 24-1,-75 26 1,-74 24 15,-75 0-15,224-49-16,-274 24 16,-49 1-1,-24-26 1,24-24-1,24-25 1,274 25 0,-273-25-1,99 0 1,124 0 0,50 25-1,149-25 1,-75 0-1,99 0 1</inkml:trace>
  <inkml:trace contextRef="#ctx0" brushRef="#br0" timeOffset="79789.28">9129 11337 0,'0'-25'32,"-25"25"-32,25 25 0,0 25 15,25 98 1,49 101 0,1 73-1,24 0 1,-25-49-1,-24-124 1</inkml:trace>
  <inkml:trace contextRef="#ctx0" brushRef="#br0" timeOffset="80722.09">9402 11411 0,'0'0'0,"0"-49"0,0 24 16,-25 0 0,25 0 30,25 25-46,49 0 16,75-24 0,74-1-1,50-50 17,50 1-17,49-25 1,0 24-1,0 1 1,-25 24 0,-49 25-1,-50 1 1,-25-26 0,-24 0-1,-125 26-15,50-26 16,-74 50-1,-25-25 1,-1 50 15,26 25 1,0 74-17,-1 49 1,26 51-1,-26-1 1,26-25 0,-50-49-1,-25-74-15,0 49 16,-25-25 0,-25-25-1,-74-49 1,-50 0-1,-123 24 1,-50 1 15,-75 24-15,-25-24 0,50 24-1,0-24 1,199-25-16,-149 25 15,99-50 1,74 24 0,75-24-1,49-24 1,25 24-16</inkml:trace>
  <inkml:trace contextRef="#ctx0" brushRef="#br0" timeOffset="81338.89">8955 8831 0,'0'25'47,"25"0"-47,-25 25 16,25 24-16,49 100 15,26 74 1,-1 25 15,-50-50-31,1-99 16</inkml:trace>
  <inkml:trace contextRef="#ctx0" brushRef="#br0" timeOffset="82238.88">9154 8757 0,'-25'-50'15,"50"100"-15,-75-124 0,50 49 16,-25 0-16,1 0 15,-1 25 1,50 0 15,-1 0-15,125-25 0,99-24-1,-99-1-15,50 1 16,-1-1-16,273-74 15,-24 0 1,-50 25 0,-50 49-1,-124 25 1,-49 0 0,-100 50-1,26 50 16,-76-26-15,1-24 0,25 74-1,-1 0 1,26 75 0,-1 25-1,26 24 1,-1-25-1,0 1 1,-49-50 0,-26-50-1,-24-25 1,-24-24 0,-26-1-1,-49-24 1,-50-25-1,-248 50 1,-25 24 0,-49 1 15,-25 49-15,25-25-1,74-25 1,49-24-1,100 0 1,25-26 0,49 26-1,50 0 1,50-1 0,49-24-16</inkml:trace>
  <inkml:trace contextRef="#ctx0" brushRef="#br0" timeOffset="83640.06">16174 8534 0,'0'0'0,"25"-25"16,-25 0-16,25 25 31,24-25-15,-24 25-1,25 25 1,-1 50-1,26 49 1,-1 49 0,25 1-1,1 24 1,-51 1 0,26-1-1,-1 50 1,25 0-1,-74-99-15,50 124 16,-26 25 15,1 0-15,-1-26 0,1 26-1,0-25 1,-1 0-1,-24-124-15,-25-25 16,50 149 0,-1-1-1,1 1 1,49 174 0,0-149-1,-24-1 1,-1 26-1,1-26 1,-1 1 15,1-50-15,-26 0 0,-24 0-1,25 0 1,-26-24-1,-24-1 1,25 99 0,-25-148-1,25 0 1,-25-25 0,25-25-1,-50-25 1,25 0-1,-25 25 1,0 0 15,1-74-15,-1 49 0,25 0-1,0-74 1,0 0-16</inkml:trace>
  <inkml:trace contextRef="#ctx0" brushRef="#br0" timeOffset="84425.3">18357 8707 0,'25'0'16,"-50"0"15,0 25-16,25 0-15,0 0 16,0 24-16,0 1 16,50-50 15,-25 0-31,24-25 16,-24 0-1,-25-24 1,-25-26-1,-24 75 1,-100 50 0</inkml:trace>
  <inkml:trace contextRef="#ctx0" brushRef="#br0" timeOffset="84772.8">18059 9055 0,'0'-25'16,"-24"50"15,-1 0-31,25-1 16,0 26-1,49-50 1,-24 0 0,25-50-1,-25 1 1,-25-1 0,-50 25-1,0 0 1,26 1-1</inkml:trace>
  <inkml:trace contextRef="#ctx0" brushRef="#br0" timeOffset="85105.08">18059 8608 0,'0'0'0,"0"-49"15,0 24-15,-24 0 16,-26 25 0,25 0-1,0 50 1,25-1 0,50-24-1,24-25 1,1-25-1,-75 0-15,25-24 16,-25 24 15,-25 0-15,-50 25 0,51 0-1</inkml:trace>
  <inkml:trace contextRef="#ctx0" brushRef="#br0" timeOffset="85938.76">20218 8658 0,'0'0'0,"0"-25"47,0 75-32,24-26-15,1 76 16,50-26 0,-1-49 15,25-25-15,-24-25-1,-26-49 1,-24 24-16,0-49 15,-25 24 1,0 51 15,25 73-15,-25 75 0,25 25-1,24 25 1,1 24-1,-1-24 1,-24-50 0,-25-50-1,-25-49 1,25 25-16,-49-26 16,-75-24-1,-25-24 1,-25-51-1,1-24 1,98 49 0,75 26-1</inkml:trace>
  <inkml:trace contextRef="#ctx0" brushRef="#br0" timeOffset="86255.78">21260 9501 0,'-25'0'31,"25"25"0,0 0-31,-25 24 16,25 1-16,0 24 16,-25 51-1,25 23 1,-25-24 0,25-74-16,-24-25 15</inkml:trace>
  <inkml:trace contextRef="#ctx0" brushRef="#br0" timeOffset="86623.05">21185 9576 0,'0'0'0,"-25"-75"16,50 50-1,0-49 1,0 24 0,0 26-16,-1-26 15,51 25 1,-26 0 0,1 25-1,0 25 1,-1 50-1,-24-1 1,-50 0 15,-24 1-15,-26-1 0,-49-49-1,25-75 1</inkml:trace>
  <inkml:trace contextRef="#ctx0" brushRef="#br0" timeOffset="86922.26">22128 8906 0,'0'25'0,"25"-25"47,-1 0-47,26-25 16,-25 25-1,49-25 1,1 0-1,-1 0 1,-24 1 0</inkml:trace>
  <inkml:trace contextRef="#ctx0" brushRef="#br0" timeOffset="87173.5">22252 9179 0,'-25'25'16,"50"-50"-16,-100 74 0,75-24 16,-24-25 15,73 0-15,-24 0-1,25-25-15,-1 25 16,1-24-16,-1-1 15,26-25 1,24 1 0</inkml:trace>
  <inkml:trace contextRef="#ctx0" brushRef="#br0" timeOffset="87995.38">23691 8707 0,'24'-24'15,"-24"-1"1,0 50 15,0-1-15,25 76 0,-25 24-1,25 25 1,0-25-1,-25-25 1,49-50 0,26 1-1,49-50 1,0-25 0,-50-24-1</inkml:trace>
  <inkml:trace contextRef="#ctx0" brushRef="#br0" timeOffset="88238.82">23740 9030 0,'-25'0'15,"1"0"1,48-25 0,26 25-1,24-50 1,-24 26-16,0-26 16,-25 25-16</inkml:trace>
  <inkml:trace contextRef="#ctx0" brushRef="#br0" timeOffset="88622.31">24013 8410 0,'0'0'0,"0"-50"16,25 50-1,0-25 1,24 0 0,-24 25-16,0 50 15,0 49 1,-50 1 0,25-26-1,0-49 1,0 0-1,25-50 17,49-25-1,1 1-15,-1 24-1,-49 25-15</inkml:trace>
  <inkml:trace contextRef="#ctx0" brushRef="#br0" timeOffset="89755.59">24931 9005 0,'25'0'63,"24"0"-48,-24-25 1,25 25-16,-1 0 16,1-25-16,0 1 15,49-1 1,-25 0 0,-49 0-1,0 25 1</inkml:trace>
  <inkml:trace contextRef="#ctx0" brushRef="#br0" timeOffset="90073.02">25229 8757 0,'0'0'0,"0"-25"16,0 0 0,-25 25-1,50 50 17,-25-25-32,0 24 15,24 75 1,-24 1-1,-24-51-15,24 50 16,0-50 15,24-49-31</inkml:trace>
  <inkml:trace contextRef="#ctx0" brushRef="#br0" timeOffset="90623.93">25849 8707 0,'0'0'0,"-25"-24"15,25-1 16,0 0-15,25 25-16,0 0 16,24 0-1,26 0 1,24 50 0,-25-1-1,1 50 1,-75-24-1,0 24 1,-50 0 0,25-74-16,-74 0 15,49 0 1,1-50 0,49-25-1,0 1 1,25-1-1,-1 25 1,26 0 0,25 50 15,24-25-15,0 50-1,50 0 1</inkml:trace>
  <inkml:trace contextRef="#ctx0" brushRef="#br0" timeOffset="90972.56">26841 8484 0,'0'0'0,"0"-25"15,-25 25 32,25 25-47,25 0 16,-25 74 0,0 25-1,0 0 1,25 25-1,-25-50 1,50-24 0,24-50-1,25-25 1,-24-25 0</inkml:trace>
  <inkml:trace contextRef="#ctx0" brushRef="#br0" timeOffset="91205.93">26940 8881 0,'0'0'16,"-124"-25"0,100 25-1,73 0 32,-24 0-47,49-25 16,75 25-1,-74 0-15</inkml:trace>
  <inkml:trace contextRef="#ctx0" brushRef="#br0" timeOffset="91871.75">27982 8831 0,'-25'0'31,"50"0"16,25 0-32,-1-24 1,1 24-16,0-25 16,24 25-16,-24-25 15,-1 25 1,-24 0 0</inkml:trace>
  <inkml:trace contextRef="#ctx0" brushRef="#br0" timeOffset="93890.04">28801 8459 0,'0'-24'62,"0"-1"-30,0 0-17,0 0 1,25 0 0,-1 25-16,1-25 15,25 1-15,74 24 16,0-25-1,-25 50 1,-49 49 0,-50 25 15,-25 1-15,-49-26-1,49-49 1,25 0-16,25-25 31,49-25-15,0 25-1,-24 0 1,24 49 0,-49 1-1,0 0 1,-25 24-1,-50 0 1,-49-24 15,-74-25-15,73 0 0,51-25-1,24-50 1,25 25-16</inkml:trace>
  <inkml:trace contextRef="#ctx0" brushRef="#br0" timeOffset="95722.97">19498 11808 0,'0'0'0,"0"-24"16,-25-1 0,1 0-1,24 50 1,-25 24-1,0 125 1,25 49 0,-25-24-1,25-50 1,0-125-16</inkml:trace>
  <inkml:trace contextRef="#ctx0" brushRef="#br0" timeOffset="95956.81">19821 11684 0,'0'0'0,"25"-49"16,-1 73-1,-24 26 1,25 49-1,-50 50 1,25 25 0,-24-50-1,-1-50 1</inkml:trace>
  <inkml:trace contextRef="#ctx0" brushRef="#br0" timeOffset="96172.63">19573 12255 0,'0'0'0,"-25"0"16,50-25 15,-1 25-16,51-50 1,-1 1 0</inkml:trace>
  <inkml:trace contextRef="#ctx0" brushRef="#br0" timeOffset="97223.76">20019 12205 0,'0'0'0,"50"0"0,-1 0 15,51-25 17,-1-49-17,0 0 1,-49 24 0,-25 25-1,-50-24 1,-25 24-1,-49 74 1,49 26 0,25 24-1,25 0 1,50-49 0,25-1-1,24-49 1,0-24-1,0-51 1,-24 1 15,-26-25-15,1 24 0,-25 50-16,24 25 15,1 0 1,-1 75-1,-24 24 1,0-49 0,0-26-1,0-48 1,24-26 0,1-24-1,0-26 1,-26 51-1,26 49 17,-25 0-17,0 25-15,-1 24 16,51 1 0,-26-25-1,26-50 1,-1-25-1,-24-24 1,-25-1 0,-25 51-1,0 48 17,0 51-17,0-50-15,49 24 16,51-49-1,24-25 1,-50 1 15,0-51-15,-74-24 0,0 49-1,-49 50 1,24 50-1,0 0 1,0 74 0,50 0-1,99 74 1,-74-148 0</inkml:trace>
  <inkml:trace contextRef="#ctx0" brushRef="#br0" timeOffset="97740.15">24137 11461 0,'0'-25'16,"25"25"-1,-25 99 1,25 25 0,-50 25-1,25 0 1,-25 0 0,25-50-1</inkml:trace>
  <inkml:trace contextRef="#ctx0" brushRef="#br0" timeOffset="98490.25">24013 11883 0,'0'0'0,"0"-25"16,25 25-1,25 0 1,-1 0-1,50-25 1,25-24 0,-24-26-1,-26 1 1,-24-26 0,-25 51-1,-1 74 1,-48 49-1,24 25 1,-25 25 15,0-49-15,25-50 0,0-1-1,25-73 1,24-26-1,1 1 1,-25 49 0,0 25-1,-1 50 1,-24-25-16,50 74 16,24-25-1,26-49 1,-1-25-1,25-25 1,-50-49 15,-24-25-15,-50-1 0,-25 51-1,-25 49 1,1 49-1,-1 75 1,25 50 0,50-75-1,25-24 1,49-51 0,25-24-1</inkml:trace>
  <inkml:trace contextRef="#ctx0" brushRef="#br0" timeOffset="99423.35">27114 11312 0,'0'0'0,"0"-25"15,25 25 17,-25-24-1,-25 24-31,-25 0 15,26 0 1,-26 24-16,0 26 0,-49 49 16,50 25 15,49 0-15,49-24-1,100-76 1,0-24-1,0-24 1,-100-26 0,-49 25-1,-25-25 1,1 50-16,-1 0 16,50-24 15,24 24-16,1 0 1,-1 24 0,1 26 15,-25 49-15,0 25-1,0 0 1,-25 0-1,-25-74-15,25 0 16</inkml:trace>
  <inkml:trace contextRef="#ctx0" brushRef="#br0" timeOffset="100306.97">27883 11734 0,'0'0'0,"-25"-25"16,25 0-1,25 0 1,-25 1 0,0-1-1,25 0-15,-25 0 16,-25 25 15,-25 50-15,1 24-1,49 1 1,25-26 0,49-24-1,25-25 1,0-25-1,-49-24 1,25-1 15,-51 25-31,26 50 32,-25 0-17,0 25 1,-25-26-1,0 1 1,0-50 15,24 1-31,-24-1 16,50-75 0,0 51-1,-26 49 1,1 0-16,25 0 15,-1 25 17,-24 24-17,0-24 1,-25 0 0,25-25-1,0-25 16,-1-25-15,26-24 0,24 49-1,-24 0 1,-25 25-16,0 0 16,0 50-1,-1-25 1,26 0 15,-25-25-15</inkml:trace>
  <inkml:trace contextRef="#ctx0" brushRef="#br0" timeOffset="101174.72">29322 11511 0,'25'0'94</inkml:trace>
  <inkml:trace contextRef="#ctx0" brushRef="#br0" timeOffset="101773.24">29396 11461 0,'0'0'16,"0"-99"15,-25 99-15,-24 49-1,24 1 1,-25 49 0,26 0-1,48-49 1,51-50-1,-50 0-15,49-25 16,-24-49 0,-26-1-1,1 26 1,0 74 15,0 49-15,25 0-1,49-24 1,0-25 15,0-50-15,-24-25 0,-51-49-1,-24 25-15,-24-125 16,24 26-1,-25 49 1,0 124 0,25 24-1,-25 125 1,50 0 0,49 25-1,26-50 1,-51-50-1</inkml:trace>
  <inkml:trace contextRef="#ctx0" brushRef="#br0" timeOffset="102608.03">30959 11213 0,'0'-25'31,"0"0"-31,0 1 32,-50-1-17,1 50 1,-1 49 0,25 25-1,75 0 1,24-49-1,51 0 1,-51-1 0,-74 1-1,0-25-15,-74 49 16,-1-49 0,1 0-1,123-100 16,26 1-15,49-25 15,-25 24-15,-49 50 0,-26 1-1,-48 24 1,-1 24-1,0 51 1,25-1 0,25-24-1,49-50 1,50 25 0,-49-50-1,-51 0 1,-24 0-1,-24 0 1,-1 1 15,25-1-15,-25 25 0,75 0-1,-26-25-15</inkml:trace>
  <inkml:trace contextRef="#ctx0" brushRef="#br0" timeOffset="102840.18">31778 11213 0,'0'0'0,"25"-99"15,-1 74 1,-24 0 0,25 100 30,-25-26-46,25 75 16,-50 0 15,25-74-31,-25 49 16,25-49 0</inkml:trace>
  <inkml:trace contextRef="#ctx0" brushRef="#br0" timeOffset="102992.99">32125 11610 0,'25'0'16</inkml:trace>
  <inkml:trace contextRef="#ctx0" brushRef="#br0" timeOffset="103807.52">20292 14041 0,'0'0'0,"-25"0"32,0 0-17,25 25-15,0 49 16,25 75-1,0 0 1,-25-99 0</inkml:trace>
  <inkml:trace contextRef="#ctx0" brushRef="#br0" timeOffset="104126.17">20218 13967 0,'0'0'0,"0"24"16,49-24-16,-24 25 15,25-25-15,-1 0 0,26-25 32,-75 1-17,0-26 1,-50 0 0,-49 50-1,74 0 1</inkml:trace>
  <inkml:trace contextRef="#ctx0" brushRef="#br0" timeOffset="104424.25">20838 14066 0,'25'0'16,"-50"0"-16,74 0 0,-49 49 15,25 26 17,-25-50-32,25-1 15,-25 1-15,25 0 16,0 49 0,-25-49 15,-50 0-16,-74 0 1,74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4T05:26:15.52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7144 2853 0,'0'0'0,"-49"-25"15,24 0 1,0 25 0,0 0-1,1 50 1,24 24-1,0 100 1,0-25 0,49-75-1,26-74 1,49-99 0,-75 49-16,50-74 15,-74 0 1,-25 75-1,0 24 17,-25 50-17,1 99 1,24 74 0,24 50-1,-48 0 1,-51 0-1,-24-24 1,-75-51 0,-74-24-1,50-174 1,49-74 0,50-149-1,99 25 1</inkml:trace>
  <inkml:trace contextRef="#ctx0" brushRef="#br0" timeOffset="283.6">7765 3647 0,'0'0'0,"0"24"32,24-24-1,26 0-15,-25-49-1,24 49-15,75-75 16,-24 26-1,-51 24 1</inkml:trace>
  <inkml:trace contextRef="#ctx0" brushRef="#br0" timeOffset="449.93">7889 3944 0,'0'0'16,"-50"50"-16,75-50 47,0-25-47,123-49 15,26-1 1</inkml:trace>
  <inkml:trace contextRef="#ctx0" brushRef="#br0" timeOffset="1183.59">9526 3299 0,'0'0'0,"25"-24"32,-25-1-32,0 0 15,24 0 1,-48 25 15,-26 0-31,-24 75 31,-26 49-15,51 24 0,49-24-1,49-49 1,51-50-1,-51 0-15,100-50 16,-74-25 0,-51 50-1</inkml:trace>
  <inkml:trace contextRef="#ctx0" brushRef="#br0" timeOffset="1383.8">9848 3647 0,'50'49'16,"-50"-24"-1,0 25 1,25-1-16,-25 75 16,-25 0-1,25-49 1,25-1-1</inkml:trace>
  <inkml:trace contextRef="#ctx0" brushRef="#br0" timeOffset="1666.42">10593 3671 0,'0'-24'47,"24"24"-31,1 0-16,25-25 15,24 0-15,-24 0 16,74 0-1,-50 25 1,-74-24-16</inkml:trace>
  <inkml:trace contextRef="#ctx0" brushRef="#br0" timeOffset="1934.19">10816 3473 0,'0'0'0,"-50"-25"16,25 0 0,25 50 15,0 0-15,25 25-1,-25 49 1,25 25-1,-25 0 1,25-25 0,0-99-16</inkml:trace>
  <inkml:trace contextRef="#ctx0" brushRef="#br0" timeOffset="2300.87">11436 3275 0,'0'0'0,"0"-25"31,0 0-31,-25 25 47,0 25-32,1 0-15,-1-1 16,-25 76 0,25-26-1,1 25 1,24-24 0,49-26-1,75-24 1,25-50-1,-25-24 1,-50-1 0</inkml:trace>
  <inkml:trace contextRef="#ctx0" brushRef="#br0" timeOffset="2551.02">11858 3547 0,'0'0'0,"25"0"16,-1 25-16,-24 0 15,0 49 1,-24 26 0,-1-1-1,0-74 1,99-50 31,-49 0-47,25 0 0</inkml:trace>
  <inkml:trace contextRef="#ctx0" brushRef="#br0" timeOffset="2900.84">12552 3126 0,'0'0'0,"0"-25"16,0 0 0,-24 0-1,24 75 16,0-25-31,24 74 32,-24 25-17,0 0 1,25-25 0,0-74-1,74-25 1,0-25-1,-74 0-15</inkml:trace>
  <inkml:trace contextRef="#ctx0" brushRef="#br0" timeOffset="3100.73">12577 3423 0,'-49'0'16,"98"0"-16,-123 25 0,49-25 15,25-25 1,0 1 0,50 24-1,-26-25 1,100-25 0,-49 50-16</inkml:trace>
  <inkml:trace contextRef="#ctx0" brushRef="#br0" timeOffset="3417.64">13222 2853 0,'-50'-25'15,"50"0"16,0 50-15,25 25-16,25-26 16,0 26-1,49 74 1,-50-49-16,26 123 16,-50 50-1,-50 25 1,-74-50-1,-100-24 1,75-125-16</inkml:trace>
  <inkml:trace contextRef="#ctx0" brushRef="#br0" timeOffset="4101.62">9228 3225 0,'0'0'0,"-25"-25"32,1 25-32,-1 0 15,0-25 1,0 100 0,-24 74-1,24 99 1,0 49-1,50-49 17,24-49-17,1-125-15,0-24 16,74 24 0,-25-74-16</inkml:trace>
  <inkml:trace contextRef="#ctx0" brushRef="#br0" timeOffset="4834.54">15132 3374 0,'0'0'0,"0"-25"15,0 0 17,-25 25-17,1-25 1,-1 50-16,-25 0 16,1 25-16,-51 98 15,51 1 1,49 0 15,49-50-15,75-74-1,50-25 1,-100-49-16</inkml:trace>
  <inkml:trace contextRef="#ctx0" brushRef="#br0" timeOffset="5168">15529 3523 0,'0'0'0,"-74"-50"15,24 50 1,25 25 0,-24 49-1,24 50 1,75-24-1,24-51 17,50-24-17,0-50 1,-25-49 0,-49-1-1,-50 26 1,-25-1-16,-74 0 15,24 1 1,51 49 0</inkml:trace>
  <inkml:trace contextRef="#ctx0" brushRef="#br0" timeOffset="5484.68">16224 3324 0,'0'0'0,"0"-25"32,-25 25-32,0 25 15,-24 0 1,24 49 0,50 1-1,74-26 1,25 1-1,-50 0 1,-49-1 0,-25 1-1,-99 0 1,-25-1 0,74-49-1</inkml:trace>
  <inkml:trace contextRef="#ctx0" brushRef="#br0" timeOffset="5767.41">16918 3002 0,'0'0'0,"25"-25"15,-50 50 16,25 0-15,-24 74 0,24 25-1,0 25 1,24-50 0,26-25-1,-25-49-15,74-25 16,-25 0-1</inkml:trace>
  <inkml:trace contextRef="#ctx0" brushRef="#br0" timeOffset="5951.04">16794 3399 0,'0'0'0,"-99"0"31,149 0 0,-1-25-31,100-25 16</inkml:trace>
  <inkml:trace contextRef="#ctx0" brushRef="#br0" timeOffset="6701.38">18531 3473 0,'0'0'0,"-25"0"0,-25 0 32,75 0 15,0-25-32,25 25-15,-1 0 16,75 0-1,25-25 1,0 1 0,-50-1-1,-74 0 1</inkml:trace>
  <inkml:trace contextRef="#ctx0" brushRef="#br0" timeOffset="6968.12">18853 3225 0,'0'0'0,"-25"-25"15,25 50 32,0 0-47,0 24 16,0 26-16,25-26 15,-25 26-15,0 98 16,50-24 0</inkml:trace>
  <inkml:trace contextRef="#ctx0" brushRef="#br0" timeOffset="7334.67">20267 2729 0,'0'0'0,"0"-25"31,-25 25 1,-24 25-32,-1 99 15,-49 74 1,74 26-1,25-26 17,50 0-17,123-73 1,-73-101-16,123 1 16</inkml:trace>
  <inkml:trace contextRef="#ctx0" brushRef="#br0" timeOffset="7701.53">21160 3051 0,'0'0'0,"-24"0"0,-1-24 0,0-26 15,0 25 32,-25 50-31,50 25 0,-49 49-1,24 0 1,25 0-1,50-24 1,49-26 0,50-24-1,-100-25-15</inkml:trace>
  <inkml:trace contextRef="#ctx0" brushRef="#br0" timeOffset="8206.98">21557 3473 0,'0'0'0,"-25"0"0</inkml:trace>
  <inkml:trace contextRef="#ctx0" brushRef="#br0" timeOffset="9534.86">21532 3473 0,'25'0'15,"-25"-25"95,25 25-95,0-25-15,0 25 16,-1-24-16,26 24 15,0 0-15,-1 0 32,-24 24-17,-25 26 1,-49-25-16,-51 49 16,51-24-1,73-50 16,26 0-15,0 25 0,-25-25-1,-1 49 1,-48 1 0,-26 0-1,-25-1 1,1-24-1,49 0 1,0-25 0</inkml:trace>
  <inkml:trace contextRef="#ctx0" brushRef="#br0" timeOffset="9800.81">22301 3324 0,'0'0'0,"25"0"31,0 0 0,0 0-15,24 0-16,-24 0 15,25 0-15,24 0 32,-49 0-32</inkml:trace>
  <inkml:trace contextRef="#ctx0" brushRef="#br0" timeOffset="10051.11">22525 3175 0,'0'0'0,"-25"0"16,0 0-1,25 25 17,0 0-17,0 0-15,0 49 16,25 25-1,-25 1 17,0-26-32</inkml:trace>
  <inkml:trace contextRef="#ctx0" brushRef="#br0" timeOffset="10401.69">23393 2878 0,'0'0'0,"0"-25"31,-25 50 0,0-1-15,-24 76-1,49-1 1,0-25 0,25-24-1,74 0 1,0-26-1,-49-24-15</inkml:trace>
  <inkml:trace contextRef="#ctx0" brushRef="#br0" timeOffset="10834.87">23839 3175 0,'-74'0'31,"74"25"-31,-25 0 16,25 49 0,0-24-1,25-25 1,25 0-1,24-25 1,-24-25 0,-1-25-1,-49 1 1,25 24-16,-25 0 16,-25 25 15,25 74-16,0 1 17,25 24-17,0-49 1,-25-26-16</inkml:trace>
  <inkml:trace contextRef="#ctx0" brushRef="#br0" timeOffset="11201.95">24460 2902 0,'0'0'0,"0"-49"15,0 24 17,0 50-17,0 0 1,24 74 0,-24 25-1,0-50-15,0 26 16,0-1-1,0-50 1,50-49 0,25 25-1,-1-50 1</inkml:trace>
  <inkml:trace contextRef="#ctx0" brushRef="#br0" timeOffset="11417.68">24435 3200 0,'0'0'0,"-25"0"16,-25 0-16,26 0 16,48 0 15,1 0-31,25 0 15,74-25 1,-50 25-16</inkml:trace>
  <inkml:trace contextRef="#ctx0" brushRef="#br0" timeOffset="11801.68">25179 2704 0,'0'0'0,"0"-25"16,-25 25-1,25-25 1,0 50 15,25 0-15,-25 25-16,25 24 15,49 50 1,-49-49-16,-25 73 16,-25 26-1,-74-25 1,0-50 15,24-25-15,26-49-16</inkml:trace>
  <inkml:trace contextRef="#ctx0" brushRef="#br0" timeOffset="12701.74">26643 2853 0,'0'-25'16,"-25"25"-1,25-25-15,-50 25 16,25 0 0,-74 75-1,25 24 1,49-25-16,25 26 31,124-1-15,50-50-1,-1-24 1,-98 25 0,-50-1-1,-75 1 1,-24-25-1,-51 0 1,26-25 0,74-25-1,25-25 1</inkml:trace>
  <inkml:trace contextRef="#ctx0" brushRef="#br0" timeOffset="12901.92">27040 3101 0,'0'0'0,"24"0"31,-24 25-15,-24 0 0,24 49-1,0 0 1,24-24-1,-24 0 1</inkml:trace>
  <inkml:trace contextRef="#ctx0" brushRef="#br0" timeOffset="13034.9">27089 2927 0,'0'0'16,"-49"-49"-16</inkml:trace>
  <inkml:trace contextRef="#ctx0" brushRef="#br0" timeOffset="13384.55">27461 3225 0,'0'0'16,"25"74"0,-25-49-16,-25-50 62,25 1-62,25-76 16,50-24 15,-26 75-15,1 24-1,-25 50-15,-1 24 16,1 51 0,-25-1-1,25-25 1,-25-49-16</inkml:trace>
  <inkml:trace contextRef="#ctx0" brushRef="#br0" timeOffset="13668.36">28131 2605 0,'0'0'0,"25"0"15,-25-25 1,0 50 0,-25 49-1,25 75 1,0 0 0,25 25-1,0-50 1,49-50-1,25-49 1,1-25 0</inkml:trace>
  <inkml:trace contextRef="#ctx0" brushRef="#br0" timeOffset="13834.91">28131 3126 0,'0'0'0,"-50"-25"32,26 25-32,48-25 15,51 0 1,49 1-16</inkml:trace>
  <inkml:trace contextRef="#ctx0" brushRef="#br0" timeOffset="14935.23">8434 6797 0,'0'0'0,"50"0"94,-25 0-94,0 0 16,49-25-1,0 25-15,1-24 16,99-1-1,-26 0 1,-98 25-16,24-25 16,-49 0-1</inkml:trace>
  <inkml:trace contextRef="#ctx0" brushRef="#br0" timeOffset="15217.77">8931 6524 0,'0'0'15,"0"-24"-15,-25-1 0,25 0 16,0 0 15,0 50-15,0 74-1,0 50 1,0 25 0,25-1-1,-1-73 1,-24-76 0</inkml:trace>
  <inkml:trace contextRef="#ctx0" brushRef="#br0" timeOffset="15584.91">9749 6351 0,'0'0'0,"0"-25"31,0 0-31,0 50 31,-25 0-15,25 124-1,25-1 1,-25 26 0,0-50-1,25-25 1,25-74-1,-1 25 1,50-50 0,1-50-1,-1 0 1,-50 26-16</inkml:trace>
  <inkml:trace contextRef="#ctx0" brushRef="#br0" timeOffset="15784.87">9749 6797 0,'0'0'0,"-49"25"31,73-25-15,1-25-16,74-24 15,-24-1 1</inkml:trace>
  <inkml:trace contextRef="#ctx0" brushRef="#br0" timeOffset="16101.89">10072 5979 0,'24'-50'31,"1"50"1,-25 25-32,25 24 15,-25 26-15,-25 24 31,25 0-15,0-74 0,50-25-1,-1-25 1,76-24 0,-76 24-16</inkml:trace>
  <inkml:trace contextRef="#ctx0" brushRef="#br0" timeOffset="16767.97">11188 6748 0,'0'0'0,"-25"0"16,50 0 31,0 0-32,0-25-15,24 25 16,1-25-16,99 0 16,-25-24-1,-25-1 1,-74 25-1</inkml:trace>
  <inkml:trace contextRef="#ctx0" brushRef="#br0" timeOffset="17034.87">11709 6326 0,'0'0'0,"-25"0"16,0 0-16,25-25 16,0 50-1,-25 49 1,25 100 0,0 0-1,0-1 1,25-49 15,25-99-31</inkml:trace>
  <inkml:trace contextRef="#ctx0" brushRef="#br0" timeOffset="17502.21">12255 6375 0,'0'0'0,"0"-24"31,0-1-31,24 25 16,51-25 0,24 50-1,-24 24 1,-1 26 15,-49 24-15,-25 0-1,-25-49-15,-49 24 16,-1-24 0,25-50-1,1-50 1,24-24-1,0 0 1,50 24 0,25 25-1,24 25 1,1 25 0,24 25-1,50-1 16</inkml:trace>
  <inkml:trace contextRef="#ctx0" brushRef="#br0" timeOffset="17835.05">13197 6053 0,'0'0'0,"25"-25"0,-25 0 15,0 50 32,-25 25-47,25-1 16,0 26-16,-25 74 16,25 0-1,0-25 1,50-50 15,0-24-15,49-50-1,-25 0 1,1-25-16</inkml:trace>
  <inkml:trace contextRef="#ctx0" brushRef="#br0" timeOffset="18051.5">13297 6425 0,'0'0'0,"-50"0"0,0 0 16,25 0 0,75-25 15,-25 25-16,49-25 1,50-24 0,-49 49-16</inkml:trace>
  <inkml:trace contextRef="#ctx0" brushRef="#br0" timeOffset="18801.5">14264 6524 0,'25'0'63,"-50"0"-48,75 0-15,-26-24 16,26 24-16,99-50 16,25 25-1,-75-25 1,-74 50 15,-1 0-15</inkml:trace>
  <inkml:trace contextRef="#ctx0" brushRef="#br0" timeOffset="19351.8">15256 6028 0,'0'-25'31,"0"1"-31,-25-1 0,25 0 16,50 0-1,49 0 17,-24 25-17,-26 75 1,-49 49 0,0-75-16,-24 51 15,24-76 1,24-24 15,51 0-15,-26 0-1,1 25 1,-25 0 0,0 25-1,-25 24 1,-25-24 15,-25 24-15,1-49-16,-51 0 15,1 0 1,0-25 0,49-25-1</inkml:trace>
  <inkml:trace contextRef="#ctx0" brushRef="#br0" timeOffset="21519.18">6375 9104 0,'0'0'0,"0"-24"0,-24 24 32,-1 0-32,0 74 15,-25 75 1,1 49-1,-1-74 1,25-74 0,25-125 15,25-49-15,25-24 15,-25 98-31,-1-74 15,-24 74 1,0 1-16,50 98 31,24 100-15,50 25 0,-24-50-1,-26-75 1,-24-49-1,-26-49 1,1-50 0,-25-25-1,-25-124 17,1 123-17,24 76-15,-25 24 16,50 50-1</inkml:trace>
  <inkml:trace contextRef="#ctx0" brushRef="#br0" timeOffset="21904.6">7219 9253 0,'0'0'16,"0"-25"-16,-99 174 31,99-74-31,-25 49 16,25-50-1,49-49 1,1-25 15,24-50-15,1-49-1,-50 25 1,-25-1 0,-25 50-16,-25-49 15,1 49 1,-1 25-1</inkml:trace>
  <inkml:trace contextRef="#ctx0" brushRef="#br0" timeOffset="22401.81">7665 9303 0,'0'0'0,"25"25"0,-25-1 32,0 1-17,0 74 1,0-49 0,25-50-1,0-25 1,0-24-1,-25 24 1,0 0 15,24 25-15,1 50 0,0-1-1,25-24-15,-26 25 16,125-1-1,-99-24 1,-25-50 0,-1-24-1,1-51 1,-50-24 0,-24 25-1,-1 25 1</inkml:trace>
  <inkml:trace contextRef="#ctx0" brushRef="#br0" timeOffset="23104.62">10369 8955 0,'0'-24'31,"0"-1"-16,0 50-15,25 74 32,-25-25-32,0 1 15,0 74 1,0-75 0,0-49-1,25-25 1,25-25-1,98-99 1,-48 99 0,-26 25-1,0 50 1,-49 49 15,-50-49-15,1-1-1,-76-24 1,-73 0 0,74-75-1,24-24 1,50-1 0,75 1-1</inkml:trace>
  <inkml:trace contextRef="#ctx0" brushRef="#br0" timeOffset="23552.66">11362 9154 0,'0'0'0,"24"-25"16,1 0 15,-25 1-16,0-1 1,-99 25 0,49 74-1,26 25 1,24-24 0,24-50-1,26-25 1,24-25-1,-24-25 1,-25 1-16,-25 24 16,25-25-16,-25 25 15,0 50 32,0 0-47,0 25 16,24 49-1,26-25 1,74-49 0,-74-25-16</inkml:trace>
  <inkml:trace contextRef="#ctx0" brushRef="#br0" timeOffset="23786.47">12081 9104 0,'0'0'0,"0"-24"16,25-1-1,-75 0 1,1 50 0,-26 24-1,75 1-15,-25 24 16,50 1 0,50-26-1,49-49 16,-25 0-15,-25 0-16</inkml:trace>
  <inkml:trace contextRef="#ctx0" brushRef="#br0" timeOffset="24001.89">12453 8807 0,'0'0'0,"25"-50"16,-25 25-1,0 149 32,25-74-47,-25 99 16,0 24 0,0-24-1,0-124 1</inkml:trace>
  <inkml:trace contextRef="#ctx0" brushRef="#br0" timeOffset="24272.46">12825 8856 0,'0'0'0,"0"-25"0,-25 1 46,1 73-46,-76 26 16,26 24 0,49-49-1,0-1 1,75-24 0,24 0-1,50 0 16,-74-25-15,0 24-16</inkml:trace>
  <inkml:trace contextRef="#ctx0" brushRef="#br0" timeOffset="24871.24">14636 8931 0,'0'-25'15,"0"50"-15,0-100 0,0 50 16,-25 25 15,0 25-31,-49 25 16,74-1-1,-25 1-15,75 0 32,49 24-32,25-24 15,-49-1 16,-51-24-15,-48 25 0,-100-1-1,49-49 1,25-49 0,26 24-1,24 0-15</inkml:trace>
  <inkml:trace contextRef="#ctx0" brushRef="#br0" timeOffset="25520.4">15107 8881 0,'0'0'0,"0"25"31,-24 0-31,24-1 16,0 26-16,24 25 15,26-26 17,74-49-17,-49-25 1,-26-49 0,-24 24-1,-25 1 1,0 24-1,0 50 17,25 24-32,49 26 15,25-26 1,25-49 0,0 0-1,-49-49 1,-75-51 15,0 26-31,-25-100 16,0 26-1,25 73 1,-25 75 0,25 50-1,50 74 1,49 0-1,-24-75-15,-26 1 16,26 24 0,-50-24-1,-25 0 1,-75-25 0,1-1-1,-1-24-15,26-24 31,49-1-31</inkml:trace>
  <inkml:trace contextRef="#ctx0" brushRef="#br0" timeOffset="25819.5">16571 8608 0,'-25'0'31,"0"0"-31,1 25 16,-1 0-16,0 49 16,25 1-1,74-1 1,26 0 0,-51-24-1,-24 0 16,-75-1-15,1-49 0,-75 0-1,99 0 1</inkml:trace>
  <inkml:trace contextRef="#ctx0" brushRef="#br0" timeOffset="26084.78">17042 8459 0,'0'0'0,"25"-49"15,-50 74 32,25 24-47,-24 1 16,24 24-1,-25 75 1,25 0 0,-25 0-1,25-100 1,0-24-16</inkml:trace>
  <inkml:trace contextRef="#ctx0" brushRef="#br0" timeOffset="26302.54">16869 9005 0,'0'0'0,"-25"-25"16,0 0-1,25 1 1,75-1 0,49-25-1,24 25 16,-24 1-15,-24 24 0,-51 0-16</inkml:trace>
  <inkml:trace contextRef="#ctx0" brushRef="#br0" timeOffset="26885.34">17663 8782 0,'0'0'0,"24"0"15,-24 25 17,0-1-17,-24 51 1,24-1 0,0 1-1,24-26 1</inkml:trace>
  <inkml:trace contextRef="#ctx0" brushRef="#br0" timeOffset="27018.6">17712 8683 0,'0'0'0,"0"-50"16</inkml:trace>
  <inkml:trace contextRef="#ctx0" brushRef="#br0" timeOffset="27269.11">18084 8435 0,'25'0'15,"-25"24"1,0 26 0,-25 49-1,0 25 1,1 25 0,-1-25-1,25-25 1,0-74-1</inkml:trace>
  <inkml:trace contextRef="#ctx0" brushRef="#br0" timeOffset="28184.99">17985 8980 0,'0'0'0,"0"-25"31,25 1-31,0-1 15,-1 25 1,76-25 0,-1-25-1,-49 26 1,-26-1 0,1 25 15,-25 25-16,-25 24 1,50 26 0,0-51-1,0-24 1,24-24 0,1-1-1,-25-25 1,24 1-1,-49 24 1,25 50 15,0 24-31,25 26 16,74-26 0,0-49-1,-25-25 1,0-24 15,-74-26-15,0-73-1,0-51 1,24 1 0,-49 98-1,25 76 1,-50 48-1,0 26-15,1 99 16,-26 49 0,50 1-1,25-50 1,49-75 0,50-74-1,-25-25 16,-49-24-15,-25-26 0,-25 50-1,-25 50 17,50 0-32,-25 49 15,25 1 1,24-25-1,-24-26 1,0 1 0,25-50-1</inkml:trace>
  <inkml:trace contextRef="#ctx0" brushRef="#br0" timeOffset="28368.16">19250 8608 0,'0'0'0,"-74"-25"31,99 1-15,24-1 0,100-25-1,-50 50-15</inkml:trace>
  <inkml:trace contextRef="#ctx0" brushRef="#br0" timeOffset="28851.96">21334 8732 0,'0'0'0,"0"-25"16,25 1-16,-25-1 31,0 74-15,0 1-1,0 74 1,0 25 0,0-25-1</inkml:trace>
  <inkml:trace contextRef="#ctx0" brushRef="#br0" timeOffset="29586.22">21210 9055 0,'0'0'0,"-25"0"0,25-25 15,0 0 1,25 0-1,49-24 1,26-1 0,-26-24-1,0-1 1,-49 26 0,0 49-16,-25 24 31,0 26-16,0 49 1,0 25 0,25-74-1,-25-25 1,25 0 0,24-75-1,26 0 1,-26-49 15,1 49-15,-50 26-16,25 48 31,24 26-15,51 0-1,-1-26 1,25-48-1,-50-1 1,-24-25 0,-25-24-1,-25-1 1,-50 26 0,0 49-1,26 25-15,-26 49 31,25 50-15,25-25 0,75 1-1,49-26 1,-25-49-16</inkml:trace>
  <inkml:trace contextRef="#ctx0" brushRef="#br0" timeOffset="30153.05">24460 8583 0,'-25'0'16,"25"-24"-1,0 73 1,0-24 0,0 49-16,0 75 15,49 0 1,-24-74 15,0-75-15,25-25-1,24-50 1,-49 1-16,0-100 16,0 25-1,-1 50 1,-24 74-1,0 50-15</inkml:trace>
  <inkml:trace contextRef="#ctx0" brushRef="#br0" timeOffset="31285.63">25427 8856 0,'-25'25'0,"50"-50"0,-25-24 15,0-1-15,-25 0 16,1 26 0,-26-26-16,-25 50 15,-24 50 1,25 74 0,49-25-1,75-50 1,-1-49-1,50-24 1,-49-1 0,0-74-1,-25 24 1,-25 26 0,24 123 30,1 25-30,50-24 0,-1-51-1,25-24 1,-24-49 0,-26-26-1,-24-49 1,-50-49-1,25-1 1,0 75 0,-25 124-1,-24 74 1,49 75 0,-25-1-1,50-49 1,0-49 15,49-51-15,25-48-1,0-51 1,-24-49 0,-25 25-1,-26 25 1,-48 98-1,24 76 1,24-1 0,51 0-1,24-74 1,0-25 0,0-50-1,-49-24 16,-50-1-15,0 1 0,0 49-1,-25 75 1,25-25-16,0 74 16,25 0-1,25-49 1,24-50-1,1-25 1,-26-50 0,-24-49-1,-25 25 1,0 74 0,0 100 30,0 49-30,0 0-16</inkml:trace>
  <inkml:trace contextRef="#ctx0" brushRef="#br0" timeOffset="32036.01">28330 8410 0,'0'0'0,"-50"-25"31,0 25-15,1 25-16,24 0 15,-25 49 1,25 0 0,50-24-1,50-25 1,49-50-1,-50-25 1,-49-24 0,-25 24-16,-25 1 15,0 24 1,1 25 0,-1 99 15,74 0-16,75-24 1,124-50 0,1-25-1,-26-50 1,-99-49 0,-75-50-1,-49 0 1,-49 25-1,-1 124 1,-24 50 0,49 49-1,-25 50 1,50 49 0,-24 25 15,24 26-16,-50-26 1,-24-50-16</inkml:trace>
  <inkml:trace contextRef="#ctx0" brushRef="#br0" timeOffset="32253.03">28975 9154 0,'0'0'0,"0"-25"15,24 0 1,26 25 0,0-24-16,74-1 15,-100 25 1</inkml:trace>
  <inkml:trace contextRef="#ctx0" brushRef="#br0" timeOffset="33186.61">7616 10766 0,'0'0'0,"25"-24"16,-25 48 31,0 26-47,0 24 15,0 26 1,0 24-16,0 149 16,0-50-1,49-74 1,26-75-1,49-74 1,0-74 0,-50 24-16</inkml:trace>
  <inkml:trace contextRef="#ctx0" brushRef="#br0" timeOffset="33385.44">7864 11486 0,'0'0'0,"-25"0"15,0 0 1,50 0 0,0-25-1,124-49 1,-50 24-16</inkml:trace>
  <inkml:trace contextRef="#ctx0" brushRef="#br0" timeOffset="34288.72">11213 11114 0,'0'0'15,"-75"-100"1,51 76 0,-1 48-1,0 1 1,0 50-16,-49 98 15,74-24 1,49-124 0,51-75-1,48-98 17,-24-1-17,-24 0 1,-51 74-1,1 75 1,-25 50 0,49 99-1,0-75 1,-24-49 0,25-50-1,24-49 1,0-25-1,-25 49 1,-24 50 0,-25 25-1,0 24-15,-1 26 0,-24 74 16,0 0 0,-24-75 15,-51-24-16,-24-50 1,49-50 0</inkml:trace>
  <inkml:trace contextRef="#ctx0" brushRef="#br0" timeOffset="34704.04">15157 10667 0,'0'0'0,"-25"-25"0,25 1 16,25 123 31,0-25-47,-25 25 0,25 125 15,-25-100 1,49 0 0,1-75-16,74-49 15,74-74 1</inkml:trace>
  <inkml:trace contextRef="#ctx0" brushRef="#br0" timeOffset="34904.73">15405 11039 0,'-25'0'0,"50"0"0,-74 0 0,24 0 16,25-25-1,74-49 1,75-25-1,-50 49 1</inkml:trace>
  <inkml:trace contextRef="#ctx0" brushRef="#br0" timeOffset="35104.65">16100 10890 0,'0'25'15,"0"-50"-15,25 50 32,24-25-17,1-25-15,-1 1 16,26-1-16,24-25 16,-74 25-16</inkml:trace>
  <inkml:trace contextRef="#ctx0" brushRef="#br0" timeOffset="35269.72">16273 11163 0,'-24'25'0,"48"-50"0,-73 75 16,49-25-16,25-25 31,24 0-15,26-25-16,73-49 15</inkml:trace>
  <inkml:trace contextRef="#ctx0" brushRef="#br0" timeOffset="35536.36">17092 10568 0,'-25'0'16,"50"0"-16,-50-25 0,0 25 0,25-25 15,0 50 17,25 0-32,0 99 31,-25 0-16,25 50 1,0-50 0</inkml:trace>
  <inkml:trace contextRef="#ctx0" brushRef="#br0" timeOffset="35936.58">17464 10841 0,'0'0'0,"0"25"47,0 24-47,0 1 16,-25-1-16,0 51 15,25-75 1,0-1 15,75-98-15,-1-50-1,1 25 1,-26 49 0,-24 50-1,-25 25 1,25 24-16,0 26 15,0 24 1,-1-24 0</inkml:trace>
  <inkml:trace contextRef="#ctx0" brushRef="#br0" timeOffset="36402.82">18084 10642 0,'0'0'0,"25"-24"16,0 24-1,-25-25 1,50 25-16,24 0 16,-24 49-1,-26 51 1,-24 24-1,0-25 1,-24-74 0,24-100 15,74-49-15,0-25-1,-24 25 16,-25 75-15,-50 98 0,25-24-1,-25 50 1,25 24 0,0 0-1,50-49 1,49-26-1,-49-24-15</inkml:trace>
  <inkml:trace contextRef="#ctx0" brushRef="#br0" timeOffset="37136.74">21036 10692 0,'0'-25'16,"-25"0"15,1 25-31,-1 50 15,-25 0 1,25-1-16,25 1 16,25 24-1,99-49 1,25-50 0,0-24-1,-75-26 1,-74 50-16,25-24 15,-50-1 1,25 25 0,75 25-1,-1 25 1,25 50 0,-49-1 15,-50-24-31,0-1 15,0-24 1,-50-75 15,75-98-15,75-26 0,24 25-1,-25 50 1,-25 74-1</inkml:trace>
  <inkml:trace contextRef="#ctx0" brushRef="#br0" timeOffset="38236.01">23641 10667 0,'-25'0'16,"25"-25"-16,-25 25 15,50-24 1,25 24 0,-1 0-16,51 0 15,-26 49 1,-49 75 0,-25 0-1,-50-49 1,25-51 15,25 1-15,0-99-1,50 24-15,0-74 16,24-25 0,-24 75-1,-50 49 1,0 50-1,0 49 1,-25 26 0,50-1-1,24-50 1,26-24 0,-26-25-1</inkml:trace>
  <inkml:trace contextRef="#ctx0" brushRef="#br0" timeOffset="38435.46">24708 10642 0,'25'0'62,"24"-24"-62,1-1 16,24 0-16,-24 25 16,24 0-16</inkml:trace>
  <inkml:trace contextRef="#ctx0" brushRef="#br0" timeOffset="38603.12">24857 10766 0,'0'0'0,"-25"25"16,25 0 0,74-25-1,50-25 1,75-49 0,-100 49-16</inkml:trace>
  <inkml:trace contextRef="#ctx0" brushRef="#br0" timeOffset="39005.12">25650 10642 0,'0'0'0,"-24"0"0,24 25 16,49-25 15,1-25-31,74-24 31,-25-1-15,-25 1 0,-49 49-16,-25-25 15,0-25 1,-49 50 0,-51 25-1,26 25 1,0 49-1,49 0 1,25 0 0,49-24-1,51-51 1,73-48 0,1-26 15,-100 25-31,-24-24 0</inkml:trace>
  <inkml:trace contextRef="#ctx0" brushRef="#br0" timeOffset="39304.64">26568 9799 0,'0'0'0,"-25"-25"31,25 0 0,0 75-31,0 24 16,25 75 0,-25 0-1,0 0 16,0-75-31,0 1 16,50-50 0,-1-25-1</inkml:trace>
  <inkml:trace contextRef="#ctx0" brushRef="#br0" timeOffset="39502.94">26543 10245 0,'0'0'16,"-49"-24"-1,24-1-15,25 0 16,74-49 0,-24 49-16,74-25 31,-25 1-31</inkml:trace>
  <inkml:trace contextRef="#ctx0" brushRef="#br0" timeOffset="45871.37">3647 13991 0,'0'0'0,"24"-74"32,-24 49-32,0 50 47,0 0-47,25 124 31,0 24-16,25-49 1,49-99 0,-25-25-1,26-99 1,-51 0 0,1 24-1,-50 1 1,0 49 15,0 75-31,0 49 16,0 50-1,0 99 1,0 0 0,-50 0 15,-49-25-16,-50-74 1,0-75 0,-24-74-1,-26-74 1,1-25 0,74-50-1,124 99-15,0-74 16</inkml:trace>
  <inkml:trace contextRef="#ctx0" brushRef="#br0" timeOffset="46204.12">4813 14736 0,'0'0'16,"0"24"-1,24-24 16,1 0-15,0-24-16,25-1 16,49-50-1,-25 1 1</inkml:trace>
  <inkml:trace contextRef="#ctx0" brushRef="#br0" timeOffset="46387.14">4961 15033 0,'0'0'0,"-49"50"31,74-50 0,-1-25-31,26 0 16,99-49-1</inkml:trace>
  <inkml:trace contextRef="#ctx0" brushRef="#br0" timeOffset="47236.33">6772 14264 0,'0'-25'47,"0"1"-16,-25 24-15,1 0 0,-1 0-16,0 24 15,-49 51 1,49 49-1,0 0 1,75 0 0,24-74-1,50-26 1,25-73 0,-25-1-1</inkml:trace>
  <inkml:trace contextRef="#ctx0" brushRef="#br0" timeOffset="47487.41">7368 14636 0,'0'50'31,"0"-25"-31,0 24 16,-25 75-1,-25 25 1,50-99-16,-25 49 16,25-74-1</inkml:trace>
  <inkml:trace contextRef="#ctx0" brushRef="#br0" timeOffset="47819.66">7988 14587 0,'0'0'0,"25"0"63,-1 0-47,1 0-1,50 0 1,49-50-1,0 25 1,-25-24 0,-49 24-1,-26 0-15</inkml:trace>
  <inkml:trace contextRef="#ctx0" brushRef="#br0" timeOffset="48054.3">8360 14388 0,'0'0'0,"-25"-74"31,25 99 16,0 24-32,0 1-15,0 24 16,25 1 0,-25 98-1,0-98-15</inkml:trace>
  <inkml:trace contextRef="#ctx0" brushRef="#br0" timeOffset="48471.63">9402 14115 0,'-50'-24'31,"50"-1"-31,-25 25 16,1 0 0,-26 49-1,0 51 1,-24 24-1,74 0 1,0-50 0,50-24-1,24-25 1,-24-25-16,49 0 16</inkml:trace>
  <inkml:trace contextRef="#ctx0" brushRef="#br0" timeOffset="48802.86">9625 14587 0,'0'0'0,"0"25"31,25-1-15,-25 1-1,-25 74 1,25-49-16,-25 74 16,-24 0-1,24-74 1,50-50 31,-1-25-32,51-25 1,49-24 0,-50 49-16</inkml:trace>
  <inkml:trace contextRef="#ctx0" brushRef="#br0" timeOffset="49336.78">10369 14066 0,'0'0'0,"0"-25"0,-24 25 31,24-25-15,0 50 15,0 0-15,-25 0-16,25 74 15,25 50 1,-25 0 0,24-1-1,1-73 1</inkml:trace>
  <inkml:trace contextRef="#ctx0" brushRef="#br0" timeOffset="49719.94">10766 14314 0,'0'0'0,"0"-25"32,0 50-32,0 49 31,-25 26-16,25-26 1,0-24 0,25-50-1,-25-25 1,75-74 0,-26 24-1,-24 25 1,0 50-1,0 0 1,-1 25-16,1 25 16,25 49-1,-25-24 1,0-1 0</inkml:trace>
  <inkml:trace contextRef="#ctx0" brushRef="#br0" timeOffset="50271.27">11287 14165 0,'0'0'0,"25"-25"31,0 25-15,0 0-1,-1 0-15,26 50 16,-25 24 0,0 25-1,-50 1 1,0-26 0,0-24 15,0-25-16,50-75 1,-25 25 0,25-74-1,49-75 1,-49 75 0,0 25-1,0 49 1,-50 50 46,25-1-62,-25 26 16,25 0-16,25 49 16,25-25 15,49 1-16,-50-75-15,26 0 16</inkml:trace>
  <inkml:trace contextRef="#ctx0" brushRef="#br0" timeOffset="50603.49">12081 13619 0,'0'0'16,"-25"-49"-1,25 24 1,75 50 0,24 49 15,74 25-16,-24 75 1,-49 0 0,-51 24-1,-49 25 1,-124 1 0,50-125-16</inkml:trace>
  <inkml:trace contextRef="#ctx0" brushRef="#br0" timeOffset="51436.63">6425 14041 0,'0'0'0,"0"-25"32,-25 25-32,25 25 15,-49 49 1,-26 75 0,26 75-1,24 24 1,74 24-1,26-73 1,24-25 0,-25-125-16</inkml:trace>
  <inkml:trace contextRef="#ctx0" brushRef="#br0" timeOffset="52320.5">14115 14041 0,'0'0'0,"-25"0"31,25-25-31,-24 25 16,-1 50 0,0-25-16,-25 74 31,1 25-16,49-50-15,-25 50 16,75-49 0,49-50-1,25-50 1</inkml:trace>
  <inkml:trace contextRef="#ctx0" brushRef="#br0" timeOffset="52687.41">14686 14066 0,'0'0'0,"-25"-25"15,-25 0 1,25 25 0,1 0-16,-1 50 31,0 49-16,25 0 1,50-24 0,24-51-1,1-24 1,-26-24 0,1-26-1,-50-24 1,0-1-1,-75 26 1,26 24-16,-1 25 16,25 0-1</inkml:trace>
  <inkml:trace contextRef="#ctx0" brushRef="#br0" timeOffset="53003.78">15157 13843 0,'0'0'16,"25"0"-1,-50 24-15,0 26 16,0 24 0,25 26-1,25-26 1,50-24-1,-26-26 1,-24 1 0,-25 0-1,-50 25 1,-24-26 0,-25 1 15,49-25-31</inkml:trace>
  <inkml:trace contextRef="#ctx0" brushRef="#br0" timeOffset="53586.81">16000 13743 0,'0'0'16,"-49"-25"-1,49 50 32,-25 50-31,25-26-16,25 26 15,-25-1 1,0 75 0,0-25-1,0-25 1,0-74-16</inkml:trace>
  <inkml:trace contextRef="#ctx0" brushRef="#br0" timeOffset="53971.29">16224 14016 0,'0'25'32,"0"0"-17,0 0 1,-25 49-1,25 25 1,0-74 0,25-25 15,0-25-31,49-49 16,-24-1-1,-26 51 1,1 24-1,-25 49 1,25 26 0,-25-1-1,25-49 1,-25 0 0</inkml:trace>
  <inkml:trace contextRef="#ctx0" brushRef="#br0" timeOffset="54422.03">16745 13967 0,'0'0'0,"25"-25"32,-1 25-1,-24 25-31,25 24 15,-25 50 1,0-24 0,0-50-1,0-1 17,25-98-17,0-25 1,24-25-1,-49 49 1,25 51 0,-25-1 15,-25 74-31,25-24 16,25 0-16,0 49 15,0-24 1,74 49-1,0-49 1</inkml:trace>
  <inkml:trace contextRef="#ctx0" brushRef="#br0" timeOffset="54705.56">17340 13570 0,'0'0'0,"-25"-25"15,50 25 17,0 0-32,24 25 15,1-1-15,49 100 16,-49 25-1,-25 25 1,-50-25 0,-74 0-1,-25-25 1</inkml:trace>
  <inkml:trace contextRef="#ctx0" brushRef="#br0" timeOffset="55272.49">15579 13793 0,'0'0'0,"-25"0"15,0 25 32,25 24-47,-49 75 16,24 25 0,25-74-1,25 98 1,99-73-1,49-51 1</inkml:trace>
  <inkml:trace contextRef="#ctx0" brushRef="#br0" timeOffset="56471.76">18580 14041 0,'0'0'0,"-24"0"47,48 0-32,1 0 1,0 0-16,0-25 15,49 25 1,25-25 0,50 1-1,-74-1-15,49 0 16,-50 0 0</inkml:trace>
  <inkml:trace contextRef="#ctx0" brushRef="#br0" timeOffset="56771.33">19077 13768 0,'0'0'0,"-50"-50"31,25 50-31,0-24 16,25 48 15,-24 1-31,24 50 16,0 74 0,0-1 15,0 26-16,0-75-15</inkml:trace>
  <inkml:trace contextRef="#ctx0" brushRef="#br0" timeOffset="57554.33">20441 13619 0,'0'0'0,"0"-25"15,0 1 1,-25 24 15,0 24-15,-24 1-1,24 25-15,-50 99 16,26 0 0,49-50 15,74-25-16,50-49 1,25-25 0,0-25-1</inkml:trace>
  <inkml:trace contextRef="#ctx0" brushRef="#br0" timeOffset="58004.58">21061 13967 0,'25'-25'63,"0"25"-48,0 0 1,-25 25 0,24 24-1,-48 26 1,24-26 0,0-24-16,24 0 15,26-25 1,0 0-1,-26 25 1,1 24 0,-50 26-1,1-1 1,-51-24 15,26-25-15,-1-25-16</inkml:trace>
  <inkml:trace contextRef="#ctx0" brushRef="#br0" timeOffset="58304.82">21929 13768 0,'-24'0'31,"-1"0"-15,25 25 0,25-25-1,-1 0-15,1 0 16,0 0-16,74 0 15,0-25 1,-24 0 0,-50 25-16</inkml:trace>
  <inkml:trace contextRef="#ctx0" brushRef="#br0" timeOffset="58554.91">22078 13594 0,'0'0'16,"0"-24"-1,-25 24-15,1 24 32,24 1-17,0 25 1,0 49-1,0 25 1,0 0 0,0 0-1</inkml:trace>
  <inkml:trace contextRef="#ctx0" brushRef="#br0" timeOffset="59120.81">23319 13371 0,'0'0'0,"0"-25"47,-25 25-47,0 50 15,0-25 1,-24 24-1,-26 51 1,50-26-16,25 25 16,0 1-1,75-51 1,74-24 0,-1-25-1,-98-25-15</inkml:trace>
  <inkml:trace contextRef="#ctx0" brushRef="#br0" timeOffset="59504.65">23740 13694 0,'0'0'0,"-25"0"31,25 24-15,-24 26-1,24 25 1,0-26 0,24-24-1,26-25 1,24-25 0,-24-24-1,0-26 1,-25 25-1,-1 75 32,-24 0-47,0 74 16,-24 50 15,-26 0-15,25-25-16</inkml:trace>
  <inkml:trace contextRef="#ctx0" brushRef="#br0" timeOffset="60022.16">24509 13272 0,'0'-25'31,"0"50"0,0 0-31,-25 0 16,25 49-16,0 50 31,0 25-15,0-50-1,0-49-15</inkml:trace>
  <inkml:trace contextRef="#ctx0" brushRef="#br0" timeOffset="60422.45">24733 13594 0,'0'-24'15,"0"-1"17,0 50-17,0-1-15,0 76 16,0-51 15,0-24-31,0 0 16,49-50 15,1-49-15,24-1-1,-24 26 1,-50 24 0,25 25-1,-1 74 1,1-24-1,0 24 1,0-49 0</inkml:trace>
  <inkml:trace contextRef="#ctx0" brushRef="#br0" timeOffset="60921.85">25303 13495 0,'0'0'0,"0"-25"15,25 50 32,0 0-31,-25 25-16,-25 49 15,0 0 1,0-49 0,0-50-1,25-25 17,25 0-32,25-74 31,24-25-16,-24 25 1,0 24 0,-26 75-1,-24 25 1,-49 25 0,24 49-1,25-25 1,25 1-1,24-51 1,-24 1 0</inkml:trace>
  <inkml:trace contextRef="#ctx0" brushRef="#br0" timeOffset="61272.01">25774 13049 0,'0'0'0,"-24"0"16,24-25-1,24 50 16,26-1-31,-25 26 16,49 49 0,1 50-1,-26 25 1,1 49 15,-50-148-31,-50 73 16,-74-24-1,25-49-15</inkml:trace>
  <inkml:trace contextRef="#ctx0" brushRef="#br0" timeOffset="62089.99">19846 13297 0,'0'0'0,"0"-25"15,0 50 17,-25 0-32,0 123 31,-25 249-16,26-99 1,24-50 0,49-49-1,26-75 1,24-25 0</inkml:trace>
  <inkml:trace contextRef="#ctx0" brushRef="#br0" timeOffset="63304.7">27139 13371 0,'0'-25'15,"-25"1"1,0 48 15,-24 26-31,-26 49 16,26 25-1,24-25 1,74-24 0,51-50-1,48 0 1,-48-25 0,-76 49 15,-24 1-16,-24-1 1,-1-24-16,-50 25 16,26-25-1,24-25 1,0-25 0,75-50-1,24-49 1,50 50-1,-25-1 1,-49 26 0,-25 49-1,0 25 32,-25-1-47,25 26 16,-25 25-1,24-1 1,-24-49 0</inkml:trace>
  <inkml:trace contextRef="#ctx0" brushRef="#br0" timeOffset="63437.33">27660 13644 0,'0'0'16,"-25"-25"-16,25 0 31</inkml:trace>
  <inkml:trace contextRef="#ctx0" brushRef="#br0" timeOffset="63754.48">27784 13843 0,'0'0'0,"25"49"0,-50-49 16,50 0 15,-1-49 0,-24 24-31,25-25 16,0 25-16,0-49 15,24 74 1,-24 0 0,0 74-1,0 1 1,0 24 15,-25-25-15,24-74-16</inkml:trace>
  <inkml:trace contextRef="#ctx0" brushRef="#br0" timeOffset="64055.67">28454 13421 0,'0'0'0,"24"-25"15,-24 0 1,0 0 0,-24 25-1,-1 50 1,25-25-16,-25 74 31,25 25-15,25-25-1,24 1 1,1-76-16,49 26 16,0-25-1</inkml:trace>
  <inkml:trace contextRef="#ctx0" brushRef="#br0" timeOffset="64971.68">28950 13694 0,'25'-25'31,"-25"0"-15,24 0-16,-24 0 15,0 1-15,25-76 32,-25 1-17,-25 0 1,25 49-1,-24 50 17,-1 0-32,25 50 15,-25 49 1,25 50 0,25-25-1,24-25 1,-24-74-16,50 0 15,-1-25 1,-24-25 0,-1-25-1,-49-24 1,25 49 15,0 50 0,-25 0-15,25 24 0,-25-24-1,24-25 1,1 0-16,0-25 16,25-24-1,-1-1 1,-24 25-1,0 25 1,0 25 0,0 25-1,-1-50 17,-24 25-32</inkml:trace>
  <inkml:trace contextRef="#ctx0" brushRef="#br0" timeOffset="65456.45">29818 13495 0,'0'0'0,"0"-25"32,50 25-17,-26 25 16,-24 0-31,25 49 16,-25 1 0,-25-26-1,25-73 32,0-1-31,50-50-1,0-24 1,-1 0 0,-24 49-1,0 50 1,-75 25 0,50 0-1,-25 25 1,25 24-1,0 25 1,25-74-16,25 25 16,49-26 15,-74-24-31</inkml:trace>
  <inkml:trace contextRef="#ctx0" brushRef="#br0" timeOffset="65805.52">30438 13198 0,'0'-25'31,"0"0"-15,25 25-16,25 50 15,24 24 1,-49 25 0,0 25-1,-1 0 1,-48 0 15,24-24-15,-25-51-1,0-49 1,0 25 0,0-25-16</inkml:trace>
  <inkml:trace contextRef="#ctx0" brushRef="#br0" timeOffset="67037.87">7417 16943 0,'0'0'0,"25"0"78,0 25-63,0-25 1,0 25-16,24 0 16,-24 0-1,74-1 1,0-24-1,-24 0 1,-50 0-16</inkml:trace>
  <inkml:trace contextRef="#ctx0" brushRef="#br0" timeOffset="67271.95">7789 16819 0,'0'0'0,"-24"-24"31,-1 24-31,25 24 32,0 1-17,0 0-15,25 124 16,-25 25-1,24-1 1</inkml:trace>
  <inkml:trace contextRef="#ctx0" brushRef="#br0" timeOffset="68237.92">9774 17117 0,'0'0'0,"-25"0"15,50-25 17,-25 0-17,0 1 1,50-76-1,-26-24 1,1 0 0,0 25-1,-25 25 1,-25 74 0,25 25-1,-25 49 1,50 100-1,0-1 1,49-49 0,1-49-1,24-75 1,0-50 15,-24-49-15,-1 0-1,-49 24 1,-25 50-16,25 25 16,-25 75-1,25-1 1,-1-24 0,1-25-1,0-50 1,25-50-1,-1 26 1,-24 24 0,25 25-1,-26 50 17,26 24-17,-25-49-15</inkml:trace>
  <inkml:trace contextRef="#ctx0" brushRef="#br0" timeOffset="68654.89">11064 16745 0,'0'0'0,"0"-25"31,0 0-31,25 25 0,0 0 15,-1 50 1,1-25-16,0 74 31,0-49-31,-25-50 47,0-75-31,25-24-1,-25 0 1,0 24 0,-25 100 15,0 0-31,25 25 16,0 49-1,25-74-15,24 74 16,26-50-1,-1-24 1</inkml:trace>
  <inkml:trace contextRef="#ctx0" brushRef="#br0" timeOffset="68938.67">11634 16323 0,'0'-25'31,"0"1"-31,25 48 32,25 1-17,-25 0-15,49 74 16,-24 25-1,-50 25 1,-25 0 0,-74 25-1</inkml:trace>
  <inkml:trace contextRef="#ctx0" brushRef="#br0" timeOffset="69422.28">9377 16646 0,'0'-50'16,"0"75"15,-25-25-31,25 25 16,-25 74 0,25 99-1,50 1 1,0-1-1,74-74 1,-50-74-16,1-25 16</inkml:trace>
  <inkml:trace contextRef="#ctx0" brushRef="#br0" timeOffset="70071.99">12403 15902 0,'0'0'0,"-24"-25"16,24 0 0,24 25 62,1 0-63,0 25-15,-25 0 16,25-1-16,0 1 16,-25 0-1,0 74 1,25-49-1,-25-25 1,24-25 0,51-50-1,49-49 1</inkml:trace>
  <inkml:trace contextRef="#ctx0" brushRef="#br0" timeOffset="70555.86">13669 16745 0,'0'0'16,"-25"-25"-1,50 25 32,-1 0-47,26-25 16,0 25-1,99-49 1,24-26 0,-49 51-1</inkml:trace>
  <inkml:trace contextRef="#ctx0" brushRef="#br0" timeOffset="70805.7">14165 16373 0,'-50'-25'31,"25"25"-31,1 0 16,48 25-1,-24 0 1,0 49-1,0 75 1,-24 74 0,-26 0-16</inkml:trace>
  <inkml:trace contextRef="#ctx0" brushRef="#br0" timeOffset="71321.69">15008 16224 0,'0'0'0,"0"25"47,25-25-31,0-25-16,0 50 15,49-25 1,-24 74 0,-26 75-1,-48 50 1,-51-51-1,1-24 1,24-99 0,25-50-1,25 1 1,0-26-16,25-24 16,0-50-1,0 49 1,0 50-1,24 25 1,1 50 0,-1 24-1,-24-49-15</inkml:trace>
  <inkml:trace contextRef="#ctx0" brushRef="#br0" timeOffset="72305.63">16273 16745 0,'0'0'0,"-24"0"16,24 25 31,0-50-16,24 0-15,-24-24-16,25 24 15,25-99 1,24-25 0,-74 25-1,0-25 1,-25 50-1,25 74 1,-24 50 0,-1 99-1,25 74 1,0 1 15,49-50-15,26-50-1,-50-99-15,74 0 16,-25-50 0,26-49-1,-51 0 1,-49 74 0,25 25-1,-50 74 1,50 1-1,-25-26 1,25-49 0,24-24-1,51-51 17,-51 26-17,1 49 1,-50 24-1,49 26 1,-24-25 0,0 0-16</inkml:trace>
  <inkml:trace contextRef="#ctx0" brushRef="#br0" timeOffset="72788.25">17464 16398 0,'0'0'16,"25"-25"-16,0 0 16,0 25 15,-1 25-15,-24 0-1,-24 74 1,-1 0-1,0-24 1,25-100 15,0 0-31,25 0 16,0-74 0,-1-25-1,1 49-15,25-24 16,-50 74-1,0 25 17,-25 75-17,0 24 1,25 0 15,25-24-15,25-26-1,-1-24 1,1-25-16</inkml:trace>
  <inkml:trace contextRef="#ctx0" brushRef="#br0" timeOffset="73589.31">18903 16621 0,'0'-25'0,"25"25"47,0 0-31,24 0-16,1-25 15,49 1 1,50-51 0,-25 25-1,-75 26 1,-24 24-16</inkml:trace>
  <inkml:trace contextRef="#ctx0" brushRef="#br0" timeOffset="74389.16">20193 16224 0,'0'-25'16,"-25"25"-16,25-25 16,0 1-1,25 24-15,-25-25 16,49-25-16,-24 25 16,99-24-1,0 49 1,-49 99 15,-75-49-31,0-1 16,-25 26-1,0-75-15,25 24 16,75-24 15,-1 0-15,0 25-1,-49 25 1,-25 24 0,0 1-1,-49-26 1,-51-24 0,26 0-16,0 0 15,-150-25 1,175 0-1</inkml:trace>
  <inkml:trace contextRef="#ctx0" brushRef="#br0" timeOffset="75138.8">23046 16943 0,'24'0'16,"-24"-24"-1,25 24 17,0 24-32,0 51 15,0 24 17,0 0-17,-1-24 1,1-50-1,0-25-15,124-149 16,74-75 0,50-73-1,-25 73 1,-74 76 0,-100 73-1,-49 75 1</inkml:trace>
  <inkml:trace contextRef="#ctx0" brushRef="#br0" timeOffset="75572.85">23591 16422 0,'0'0'0,"-49"-49"31,49 24-15,0 50 15,0 24-31,0 1 15,0 99 1,-25-99-16,0 49 16,25-74-1,75-75 17,123-124-17,75-74 1,0-49-1,-50 98 1,-124 125 0,-74 74-1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4T04:54:22.27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7517 2034 0,'0'-25'62,"-25"25"-62,0 0 47,25 50-31,-25-25-16,-49 74 15,-1 0 16,26 1-15,-1-51 0,25-24-1,50-50 1,-25 0 0,50-99-1,24 0 1,-24 25-1,-1 0 1,-24 49 0,-25 25-1,25 25 1,-25 25 31,25 0-32,0 74 1,-1-49-16,26 74 16,24-25-1,1-24 1,-1-1 0,-49-74 15,-25 25-16,-50-25 1,-49 0 0,-25 0-1,0 25 1,25-1 0,74-24-16,-25 0 31,26 25-16</inkml:trace>
  <inkml:trace contextRef="#ctx0" brushRef="#br0" timeOffset="565.08">7913 1464 0,'0'0'15,"0"-25"1,25 25 47,0 25-63,25-1 31,-50 26-31,24 0 15,1-1 1,-25-24 0,0 0-1,25-50 63,0 0-78,24 25 16,-24-25 0,25 1-1,-25 24 1</inkml:trace>
  <inkml:trace contextRef="#ctx0" brushRef="#br0" timeOffset="1157.42">8459 2382 0,'0'0'0,"0"-25"0,50 0 125,-25 25-109,49 0-16,-24 0 15,24 0 1,-24 0 0,-26 0-1,1 0 32,0 0-31</inkml:trace>
  <inkml:trace contextRef="#ctx0" brushRef="#br0" timeOffset="2632.12">10022 1935 0,'0'-25'31,"0"0"1,0 50 15,-25 0-32,0 25-15,25-1 16,-49 1-16,24-1 15,-25 51 1,26-51-16,-1 1 16,0-50-1,25 25 1,-25-25 0,50-50 15,25-74-16,49-25 1,-50 0 0,1 50-1,-25 50 1,0 49 0,-25-25-1,24 74 1,26 51-1,0-1 1,24 0 0,1 0-1,24-24 1,-25-26 0,-49-24 15,0-25-16,-124 0 17,-1 0-17,26 0-15,-25 25 16,-1-25 0,51 25-1,24 0 1</inkml:trace>
  <inkml:trace contextRef="#ctx0" brushRef="#br0" timeOffset="3314.79">10791 1712 0,'0'0'0,"0"-25"15,0 50 17,25 0-17,0 49 1,24-24-1,1-26 1,24-24 0,-24-24-1,0-1 1,-50 0-16,24-49 31,-24 49-15,0 0-1,0 50 32,0 0-47,0 24 16,25 50 0,0 1-1,0 24 1,0 24-1,-25-23 1,0-76-16,-25 50 16,-25-24-1,25-26 1,-49-24 0,24 0 15,1-25-16,-1-25 1,-24 0 0,24-49-1,25 49-15</inkml:trace>
  <inkml:trace contextRef="#ctx0" brushRef="#br0" timeOffset="4399.24">8087 2084 0,'-25'-25'0,"0"50"78,50 0-62,-25-1-16,0 1 16,25 0-16,25 25 15,-26-50 16,26 24-15,-25-24 0,0-24-1,0-1 1,-25-25 0,0 25 30,0 50-30,24-25 0,-48 25-16,48 74 15,-24 1 1,25-1 0,0 25-1,0-25 16,-25 0-15,0 0 0,-50-24-1,25-1 1,-49-49 0,24 0-1,25-50-15,-24 25 16,24 0-1,-25-49 1</inkml:trace>
  <inkml:trace contextRef="#ctx0" brushRef="#br0" timeOffset="5383.38">11907 2307 0,'0'0'0,"-24"0"47,24-25 15,24 25-46,26 0-16,0-25 15,49 25 1,50-24 0,-25-1-1,-50 0 1,-49 25 0</inkml:trace>
  <inkml:trace contextRef="#ctx0" brushRef="#br0" timeOffset="6686.69">13048 1861 0,'0'-25'78,"-24"25"125,48 0 79,1 0-267,25-25 1,-25 25-16,-1 0 31,26 0-15,-25 0-1,0 0 1,0 25 0,24 0-1,-24-1 1,0 26 0,0 0-1,-1-26-15,-24 51 16,25-1-1,-50 1 1,1-1 0,-26 1-1,0-26 1,26-24 0,-26-25 15,100 0 0,-26 0-15,76-25-1,-1 25 1,-25 0 0,1-25-1,-26 25 1,-24 0-1,0 0 32</inkml:trace>
  <inkml:trace contextRef="#ctx0" brushRef="#br0" timeOffset="7815.13">14636 2009 0,'25'0'32,"-50"25"15,25 0-47,-25 0 15,0 24-15,-24 26 16,24-1-1,0 1 1,25-50 0,-25-25 15,50-25-15,-25 0-16,25-99 31,0 0-16,24 25 1,-24 24 0,0 50-1,-25 1-15,25 73 32,0 50-17,74 1 1,0-26-1,0 0 1,-24-24 0,-50-25-1,-25 0 1,-25 0 15,-25-25-15,-148 24-1,49 1 1,25 0 0,49 0-1</inkml:trace>
  <inkml:trace contextRef="#ctx0" brushRef="#br0" timeOffset="8481.82">15430 1861 0,'0'-25'32,"25"50"-1,-25-1-31,25 1 16,-1 0-16,1-25 15,25 25 1,49-25-1,0-50 1,-49 25-16,-1-49 16,-24 24-1,0 26 1,-25-1 15,0 50 0,0-1-15,0 76 0,0 24-1,25 0 1,24 0 0,-24-75-16,25 75 15,-50-24 1,0-1-1,-75-50 1,1-24 0,-25 0-1,0-25 1,49-25 15</inkml:trace>
  <inkml:trace contextRef="#ctx0" brushRef="#br0" timeOffset="8831.42">17092 2158 0,'25'0'32,"0"0"-17,24 0-15,1-25 16,99 25-1,0-24 1,24 24 0,-49-25-1,-74 25 1</inkml:trace>
  <inkml:trace contextRef="#ctx0" brushRef="#br0" timeOffset="9149.37">17539 1935 0,'0'0'16,"-25"0"-16,0 0 31,25-25-16,0 50 17,0 25-17,25 74 1,-25 24 0,25 1-1,-25-25 1,49-74-1,1-25 1</inkml:trace>
  <inkml:trace contextRef="#ctx0" brushRef="#br0" timeOffset="9715.62">18903 1761 0,'0'-24'0,"0"-1"31,25 25-15,24 0-1,1 25-15,74-1 16,-25 51 0,-24-1-1,-51 25 1,-24 1 0,-49-1 15,-50-50-16,-1-49 1,26 0 0,49-24-1,25-1-15,-25-50 16,25 1 0,0 49-1,25 0 1,0 25-1,25 25 1,49 50 0,-25-26-1,25 1 1,-74-50 0</inkml:trace>
  <inkml:trace contextRef="#ctx0" brushRef="#br0" timeOffset="10215.31">19796 1836 0,'0'0'0,"25"25"47,-25-1-47,0 1 15,25 0 1,24 0 0,1-25-1,-25-50 1,-1 50-16,1-49 31,25-1-15,-50 25-1,0 0 1,0 100 15,0 49-15,0 25 0,0 24-1,-25 1 1,25-25-1,0-75 1,0-49-16,-74 0 16,-26-75-1,-24-24 1,75-1 0</inkml:trace>
  <inkml:trace contextRef="#ctx0" brushRef="#br0" timeOffset="10465.81">20664 2059 0,'0'0'0,"25"0"16,0 0-16,49-25 16,1 25-1,-1 0 1,0-25 0</inkml:trace>
  <inkml:trace contextRef="#ctx0" brushRef="#br0" timeOffset="10667.32">20689 2233 0,'0'0'15,"-25"0"1,50 24-16,74-24 15,50 0 1,-75-24 0</inkml:trace>
  <inkml:trace contextRef="#ctx0" brushRef="#br0" timeOffset="11166.34">21731 2034 0,'25'0'0,"0"0"16,-1 0-16,26 0 15,24 0 1,-24 0-16,-25 0 15,0-25 1,-1 1 0,-48-1-1,-1-25 1,-50 25 0,1 25 15,-25 50-16,-1 0 1,26 24 0,49 0-1,0-24 1,100 24 0,-1-49-1,26 0 1,-1-50-1,-25 0 1,-24-24 0</inkml:trace>
  <inkml:trace contextRef="#ctx0" brushRef="#br0" timeOffset="11532.78">22277 1240 0,'0'25'47,"0"0"-31,0 0-16,0 24 15,0 1-15,0 74 32,24-74-32,-24-1 15,0 51 1,25-51-1,50 1 1,-26-50-16</inkml:trace>
  <inkml:trace contextRef="#ctx0" brushRef="#br0" timeOffset="11750.24">22177 1538 0,'0'0'0,"0"-25"15,-24 25-15,48-25 16,1 25 0,0 0-1,25 0-15,49 25 16,-74-25-16</inkml:trace>
  <inkml:trace contextRef="#ctx0" brushRef="#br0" timeOffset="13999.6">9575 4614 0,'0'-25'16,"0"50"62,-24 0-62,24 0-16,0 24 15,-25-24-15,0 25 16,0-1-1,0 51 1,-24-51 0,49-24-1,0 0-15,0-50 32,0 0-17,25-74 1,-1-25-1,26-25 1,0 75 0,-26 24-1,1 75 32,-25 0-31,25 49-1,0 25 1,25-24 0,-1 24-1,26 0 1,-1 1 0,-24-51-1,-50-24 1,24 0-1,-73 0 1,-50-25 0,-1 0-1,1 0 1,49 0-16,-24 0 31,24 0-15,50-25-16</inkml:trace>
  <inkml:trace contextRef="#ctx0" brushRef="#br0" timeOffset="14448.83">10096 4168 0,'25'0'15,"0"24"1,-25 1-16,25 0 16,-25 25-1,25 49 1,-25-25 0,0-49-16,0 0 46,49-50-46,26-24 16,-1-1 0,1 0-1</inkml:trace>
  <inkml:trace contextRef="#ctx0" brushRef="#br0" timeOffset="14903.73">10444 5110 0,'25'0'62,"-1"0"-46,51-24-16,-1-1 16,1 25-16,-1-25 15,25 0 1,-24 0 0,-51 0-1,1 25 32</inkml:trace>
  <inkml:trace contextRef="#ctx0" brushRef="#br0" timeOffset="17251.68">12205 4763 0,'0'-25'32,"0"0"-17,0 1 48,0-1-48,25 0 1,0 0 0,24 25-16,26-49 15,24 49 1,-74 0 0,-25 49 15,-25 50-16,-50 25 1,26-74 0,24-50-1,50 0 1,0 0 0,49-25-1,1 0 1,-1 75-1,-74-25 1,0 49 0,-25-24-1,-74 24 1,0-49 15,-1 0-15,76-25-16</inkml:trace>
  <inkml:trace contextRef="#ctx0" brushRef="#br0" timeOffset="17982.83">13073 4639 0,'0'-25'0,"0"50"0,25-50 15,-25 0-15,0 1 47,0 48-31,-25 1-16,25 0 15,-49 0-15,49 24 16,-75 125 0,26-100-1,24-49 1,0 0 0,50-75 15,0-49-16,24-50 1,1 75 0,-1 0-16,51-75 31,-100 99-15,24 50-1,1 75 16,25 24-15,0 0 0,49 0-1,-25-24 1,1-1 0,-26-24-1,-49-26 1,-25 1-1,-49 0 1,-75-25 0,0 25-1,75-25-15,-25 0 32,49 0-17</inkml:trace>
  <inkml:trace contextRef="#ctx0" brushRef="#br0" timeOffset="18616.43">13917 4515 0,'0'-25'16,"0"0"15,0 50-15,0 0-16,25 25 31,-1-26-16,26 1 1,0-25 0,-1-49-1,-24 24 1,0-25 0,0 25-16,-25 1 15,0-1 1,0 50 15,24 49-15,-24 50-1,25 50 1,0-26 15,-25 1-15,0-25-1,-50-49 1,26-50-16,-51-1 16,26-24-1,-26-24 1,50-26 0,25-24-1,0 49-15</inkml:trace>
  <inkml:trace contextRef="#ctx0" brushRef="#br0" timeOffset="18949.9">15083 4887 0,'0'-25'32,"24"25"-17,1 0-15,0 0 16,25 0-16,24 0 15,75-25 1,0 1 0,-50 24-1,-74 0-15</inkml:trace>
  <inkml:trace contextRef="#ctx0" brushRef="#br0" timeOffset="19232.82">15356 4664 0,'0'-25'32,"-25"25"-32,25-25 0,0 50 31,0 0-16,0 0-15,25 49 16,-1 50 0,-24 0-1,25 0 1,-25-49 15,0-51-31</inkml:trace>
  <inkml:trace contextRef="#ctx0" brushRef="#br0" timeOffset="19732.55">16125 4565 0,'0'0'0,"-25"-25"31,25 0-15,49 25 0,26 0-1,-1 25 1,25 24-1,-49 1 1,-50 24 0,0-24-16,-74 49 15,-1-49 1,26-1 0,24-49-1,50 25 16,74-50-15,0 1 0,0 24-1,-49-25 1,-1 0 0</inkml:trace>
  <inkml:trace contextRef="#ctx0" brushRef="#br0" timeOffset="20266.78">17018 4614 0,'0'-49'16,"-25"49"-1,25 24 1,25 26 0,24 0-1,1-1 1,-1-49 15,26 0-15,-26-49-1,1-1 1,0-24 0,-50 24-1,24 50 1,-24-25 15,0 75-31,0-25 16,25 24-16,0 50 15,-25 50 1,25 25 15,-50-25-15,25-75-16,-25-24 16,0 24-1,-49-49 1,-25-25-1,-75-25-15</inkml:trace>
  <inkml:trace contextRef="#ctx0" brushRef="#br0" timeOffset="21683.29">10196 4837 0,'0'-24'47,"-25"48"31,25 1-78,0 0 16,0 0-16,0 24 15,0-24 1,0 0-1,25 0 1,24-25 0,1-25-1,0 0 1,-26 0-16,-24 1 16,25-1-1,-25 0 1,0 0 46,0 50-62,-25 25 32,25 24-17,-24 25 1,24 50-1,-25-25 1,25-74-16,-25 49 16,-25 0-1,-24 1 1,24-51 0,-24-24-1,24 0 1,25-25-1,-24-25 1,24 0 0,25-24-1</inkml:trace>
  <inkml:trace contextRef="#ctx0" brushRef="#br0" timeOffset="22582.39">18556 4763 0,'0'0'0,"-25"0"47,74-25-16,1 25-16,0-25-15,24 25 16,75-24 0,-50 24-1,-24-25 1</inkml:trace>
  <inkml:trace contextRef="#ctx0" brushRef="#br0" timeOffset="22782.96">18655 4862 0,'-50'25'16,"100"-25"15,-1 0-31,26-25 15,74 25 1,-75 0-16</inkml:trace>
  <inkml:trace contextRef="#ctx0" brushRef="#br0" timeOffset="23233.21">19523 4738 0,'25'0'16,"0"-25"15,24 25-15,-24-24-16,25 24 16,-1-25-16,-24 25 15,0-25 1,-25 0-1,-25-24 1,-24 24 0,-26 25-1,-24 0 1,0 49 0,74-24-16,-25 0 15,1 49 1,49 26-1,24-51 1,100 1 0,25-25-1,0-50 1,-50 25 15,-49-25-31</inkml:trace>
  <inkml:trace contextRef="#ctx0" brushRef="#br0" timeOffset="23567.42">20168 3969 0,'0'0'0,"0"-25"16,0 1 0,0 73 15,25 1-15,-25-1-1,0 100 1,0 0-1,0-50 1,25-74-16,24 25 16,26-25-1,24-25 1</inkml:trace>
  <inkml:trace contextRef="#ctx0" brushRef="#br0" timeOffset="23950.16">20143 4168 0,'0'0'0,"0"-25"46,25 25-30,0 0-16,24 0 16,26-25-16,-25 25 15,49-25 1,-74 25 0,-75 0-1,-74 25 1,25-25-1,24 0 1,75 25 0,-25-25-16,50 0 15,0 0 1</inkml:trace>
  <inkml:trace contextRef="#ctx0" brushRef="#br0" timeOffset="26882.45">22723 4713 0,'-25'0'31,"25"-24"1,25 24-17,25 0 1,49 0-16,25 0 15,149 0 1,49 0 0,-49-25-1,-99 25 1,-75 0 0,-74 0-1</inkml:trace>
  <inkml:trace contextRef="#ctx0" brushRef="#br0" timeOffset="29293.52">24757 4366 0,'0'-25'15,"25"50"32,25 0-47,-1 0 16,1 0-16,24-1 15,26 26 1,-26-50 0,-74 25-1,-25 0 1,0-25-1,-49 49 1,-25-24 0,74-25-16,-25 25 15,50 0 17,-24-25-17,-1 0 32,25-25-16,-25 50 16,0-25-31,0 0 15,25-25-15,0 0-1,25 0-15,-25-24 16,25-26 15,-25 1-15,25-1-1,-25 50 17</inkml:trace>
  <inkml:trace contextRef="#ctx0" brushRef="#br0" timeOffset="29867.1">25774 4391 0,'25'0'0,"-50"0"0,50-25 15,0 0 1,-25 50 31,0 0-47,0 0 16,0 0-16,0-1 15,25 1 1,0-25-1,74 0 1,-25-25 0,-24 1-1,-25-26 17,0 50-17,-25-25-15,0 50 47,-25 0-47,25 24 16,-50 51-1,25-26 1,0 0 0,25-49-1,0 0-15</inkml:trace>
  <inkml:trace contextRef="#ctx0" brushRef="#br0" timeOffset="30383.97">26072 3944 0,'0'0'0,"-174"-49"16,125 49 0,-75 25-1,25 49 1,-1 50 0,1 50-1,25-1 1,49-98-16,0 98 15,50-24 1,74-25 0,75-24-1,24-76 17,1 1-17,-26-50 1,-49-49-1,-49-50 1,-50-50 0,-25-24-1,0 99-15,-25-50 16,-50 0 0,-24 74-1,-50 51 1,-99 24-1</inkml:trace>
  <inkml:trace contextRef="#ctx0" brushRef="#br0" timeOffset="31434.39">2902 7194 0,'0'0'0,"0"25"63,0 0-63,-24 0 15,24-1-15,0 26 16,0-25 0,-25 74-1,-25 25 1,50-74-16,-25 24 16,25-24-1,75-50 1,74-50-1,-1-24 1,-48-1 0,-100 50-1</inkml:trace>
  <inkml:trace contextRef="#ctx0" brushRef="#br0" timeOffset="31718.17">2754 7219 0,'0'0'0,"0"-25"31,24 0-31,26 1 16,49-26 0,0 0-1,-24 50 1,-50-25 0,-1 25-1</inkml:trace>
  <inkml:trace contextRef="#ctx0" brushRef="#br0" timeOffset="31917.24">2803 7591 0,'25'-25'31,"0"0"-16,24 1-15,26-1 16,-26 0-16,26 0 16</inkml:trace>
  <inkml:trace contextRef="#ctx0" brushRef="#br0" timeOffset="32416.45">3547 7343 0,'0'0'0,"0"-25"31,-24 25-15,-26 0-1,25 25 1,0 0 0,50-25 15,50-25-16,-51 0 1,26 50 0,0 25-1,-1 24 17,-24 50-17,25-25 1,-26-24-1,1-50 1,-25-1 0,0-48-1,25-51 1,0-74 0,0 0-1,-1 50 1,-24 25-1,0 49 1</inkml:trace>
  <inkml:trace contextRef="#ctx0" brushRef="#br0" timeOffset="32573.52">4192 7740 0,'0'0'16</inkml:trace>
  <inkml:trace contextRef="#ctx0" brushRef="#br0" timeOffset="33334.31">5085 7244 0,'0'-25'31,"25"0"-31,-50 50 78,25 25-62,-24-1-16,-1 1 16,0-1-16,25-24 15,0 50 1,-25-26 0,50-49-1,0 0-15,49-25 16,1-24-1,24-26 1,-50 1 0,-49 49-1,25 0 17,-25 50-1,0 0-16,0 25 1,-25 24 0,25 25-1,0-74-15,25 49 16</inkml:trace>
  <inkml:trace contextRef="#ctx0" brushRef="#br0" timeOffset="34050.87">5135 6822 0,'0'0'0,"-74"-50"32,24 50-32,-24 0 15,-26 50 1,-24 24 0,0 50-1,25 1 1,0 73-1,24 0 1,51-24 0,24 0-1,49-50 1,1-75 0,49 51-1,50-51 1,0-24-1,24-25 1,-24-50 0,0-24-1,-25 0 1,-25-26 0,-49-24-1,-25 0 1,-25 0-1,-25 0 1,25 75-16,-25-51 16,0 26 15,-24 24-15,-1 1-1,0-1 1,-24 50-1,-25 25 1,0 0 0,74 0-16</inkml:trace>
  <inkml:trace contextRef="#ctx0" brushRef="#br0" timeOffset="35934.06">7789 7566 0,'0'-25'16,"0"1"31,-24 73-32,-1 1 1,0-25-1,25-1-15,0 1 32,0 0-32</inkml:trace>
  <inkml:trace contextRef="#ctx0" brushRef="#br0" timeOffset="36300.26">7715 7095 0,'0'0'16,"50"25"-1,-26-25-15,1-25 32,0 0-17,-25 0 1,0 0-1,-50 1 1,26 24 0,-1 0-16</inkml:trace>
  <inkml:trace contextRef="#ctx0" brushRef="#br0" timeOffset="36650.79">8161 7393 0,'0'0'0,"25"0"15,-50 24 32,25 26-31,-24-25-1,48 0-15,-24-1 16,0 1 0,0 0 15,-24-25-15,-26 25-1,-24-25 1,49 25-1,0-25 1</inkml:trace>
  <inkml:trace contextRef="#ctx0" brushRef="#br0" timeOffset="42833.95">10345 7368 0,'-25'0'31,"25"-25"-15,0 0 15,25 0-15,24 25-16,-24-24 15,74-1 1,-24 25-1,-1 25 1,-24-1 0,-26 76-1,-98-1 17,49-25-32,-74 50 15,49-74 1,26-50-1,48 0 1,51-25 0,74-25-1,-25-24 1,-75 49-16</inkml:trace>
  <inkml:trace contextRef="#ctx0" brushRef="#br0" timeOffset="43234.98">11114 7318 0,'0'0'0,"24"0"0,-24-25 47,0 50-47,0 0 16,0 0-1,0 74 1,-24-25 0,24-49-1,0 0 17,0-75-32,24-24 15,26 0 1,0 24-1,-1 50 1,-24 25 0,0 24-1,0 1 17,-1 0-17,26-26-15</inkml:trace>
  <inkml:trace contextRef="#ctx0" brushRef="#br0" timeOffset="43684.74">11833 7368 0,'0'0'0,"25"-50"16,-25 25 0,-25 25-1,-50 25 1,1 25-1,24-1 1,26 26 0,24-26-1,24-49 17,26 25-17,0-50 1,-1-74-1,1-25 1,-25-74 0,-25-1-1,25 50 1,-25 100 0,-25 123 30,25 1-46,25 98 16,-1 1 0,51 0-1</inkml:trace>
  <inkml:trace contextRef="#ctx0" brushRef="#br0" timeOffset="44350.85">13371 7145 0,'0'0'0,"-25"-25"31,0 0-31,1 25 0,-1 25 16,-50 24 0,26 26-1,24 24 17,25-25-17,25-24 1,49-50-1,1 0 1,-26-25 0,-24-24-1,-50-51 1,25 1 0,0 74-16,50-24 15,-1 24 1,26 25-1,-1 25 1,-24 74 0,-25 25 15,-25-50-15,0-24-1,0-25 16,0-100-15,74-24 0,-49 25-16,74-25 15,-49 24 1,-50 50 0</inkml:trace>
  <inkml:trace contextRef="#ctx0" brushRef="#br0" timeOffset="44868.09">14214 7194 0,'0'0'0,"-24"0"31,-1-25-16,0 50-15,-25-25 16,1 75 0,24-1-1,0 0 1,50-24 0,25-25-1,24-25 1,0-50-1,-24-24 1,0-75 0,-26-25-1,1 75 1,0-75 0,-25 75-1,0 74 1,-25 50-1,-24 50 1,24 73 0,25 26-1,0-25 1,49-50 0,-24-24-1,25-51 1</inkml:trace>
  <inkml:trace contextRef="#ctx0" brushRef="#br0" timeOffset="45451.41">14686 7269 0,'49'-75'31,"-24"50"-31,0 1 16,49-51 0,-49 50-1,-25 0 17,-25 50-32,-24 0 15,-1 50 1,50-26-1,25 26 1,49-75 0,50 0-1,-24-25 17,-26-25-17,25-24 1,-49 24-1,24 50 1,-49 0 0,0 25-16,0 49 15,0 1 1,-1-1 0,1-49-1,25-25 1,24 0-1,-24-50 1,-1-24 0,-24-25 15,0-1-31</inkml:trace>
  <inkml:trace contextRef="#ctx0" brushRef="#br0" timeOffset="46485.71">17092 7169 0,'0'0'15,"0"25"1,0 25-16,0-25 16,0-1-1,-25-24 1,25-24 31,25-51-32,0-24 1,24 24 0,26 1-1,-26 49 1,26 25-1,-26 25 1,-24 49 0,0 26 15,0-26-15,-25 1-1,0-51 1,25-24-16</inkml:trace>
  <inkml:trace contextRef="#ctx0" brushRef="#br0" timeOffset="46801.44">17886 6971 0,'0'0'0,"0"-25"31,-25 25-31,25 25 15,-25 24 1,0 26 0,50-25 15,0-26-31,49-24 16,1 0-1,-26-49 1,-24-1-1,-50-24 1,-49-1 0,-25 50-1</inkml:trace>
  <inkml:trace contextRef="#ctx0" brushRef="#br0" timeOffset="47118.77">16447 7566 0,'-25'25'63,"25"25"-63,0-1 16,-25 26-16,-24 24 15,-1-25-15,-24 26 16</inkml:trace>
  <inkml:trace contextRef="#ctx0" brushRef="#br0" timeOffset="47884.99">18407 6996 0,'0'24'46,"-25"1"-30,25 0-16,0 0 16,-25 49-1,0-24 1,1-50 0,24 25-1,24-75 1,1-49-1,50 24 1,24 1 0,-50 49-1,1 25 1,-25 50 0,-25 49-1,0 0 1,-25-24-1,25-50-15</inkml:trace>
  <inkml:trace contextRef="#ctx0" brushRef="#br0" timeOffset="49684.8">19746 6450 0,'0'0'0,"25"-25"32,-50 50-17,25 0-15,0 124 16,0 24-1,-24-49 1,-1-49 0,0-51-1,25 1 17,25-74-17,49-26 1,25 26-1,-74 24 1,0 25-16,0 25 16,-25 24-1,25 26 1,-25-51 0,74 1-1,0-50 1,26 1-1,-1-51 1,-49 26 0,-50 24 15,-25 0-15,-25 50-1,25 0-15,0 24 16,25 1-1,25-1 1,25-24 0,24-25-1,-24-25 1,-25 1 0,0-51-1,24 1 1,26 24-1,-26 25 1,1 25 0,-25 75 15,-50-1-15,0 1-1,0-75 1,25 24-1,25-48 1,25-51 0,24-24-1,25 49 1,-49 26 0,-25 73 15,-25 1-31,-25 24 15,25-49 1,25 0 31,49-100-31,1 26-1,-1-26 1,-24 75-1,-26 0 1,-24 50 0,0 0-1,0-26 1,25 1 0,50-50-1,24-24 1,-74-26-1,-1-24 1,-24 74 0,-24 50 31,-1 25-32,25 24 1,25-24-1,49-25 1,-24-25-16,74 0 16,-25-25-1,-74-25 1,-50 1 0,-49 24-1,24 0 1,25 25-1,100 0 17,-1 0-1,25-25-15,-49 25-1,-25 25 1,-25 0-16,24 74 15,1-49 1,0 123 0,-25-49-1,-25 0 1,-74 124 0,25-173-1,-50-26 1,24-98-1,75-75 1,25 49 0,0 1-16,50 0 15</inkml:trace>
  <inkml:trace contextRef="#ctx0" brushRef="#br0" timeOffset="49861.38">22475 6896 0,'25'0'62</inkml:trace>
  <inkml:trace contextRef="#ctx0" brushRef="#br0" timeOffset="50451.63">23393 6549 0,'0'0'0,"25"0"0,-25-25 31,0 50-15,0 0-1,-25 0-15,0 74 16,0 0-1,25 0 1,50-74 0,99-25-1,-75 0 1</inkml:trace>
  <inkml:trace contextRef="#ctx0" brushRef="#br0" timeOffset="50684.44">23443 6500 0,'-25'-25'0,"25"0"15,0 0 1,25 25-16,-1-25 15,26 0-15,0 25 16,49-24 0,-74-1-1,-1 25-15</inkml:trace>
  <inkml:trace contextRef="#ctx0" brushRef="#br0" timeOffset="51201.51">23368 6772 0,'0'0'0,"0"25"15,25-50 1,74 1 0,50-51-1,-75 26 1,-49 49-1,-25-25 1,0 50 0,0-1 15,0 1-15,25-25-1,0 50 1,24-1-1,-24 26 1,0-1 0,25 1-1,-25-51 1,-1-24-16,26 0 16,-25 0-1,24-49 1,26-75-1,-1-25 1,-24 25 0,-25 25 15,-25 74-31</inkml:trace>
  <inkml:trace contextRef="#ctx0" brushRef="#br0" timeOffset="51357.72">24857 6872 0,'0'0'15,"24"24"1,-24 1-16,25-25 47</inkml:trace>
  <inkml:trace contextRef="#ctx0" brushRef="#br0" timeOffset="52652.36">25799 6425 0,'0'0'0,"25"-25"16,-25 50 15,0 0-31,-25 25 16,25-1-16,0 100 31,0-25-15,0-50-1,0-49 1,25-50 15,25-74-15,24 0-1,0 49 1,-24 26 0,0 48-1,-25 51 1,24-1-1,-24 25 1</inkml:trace>
  <inkml:trace contextRef="#ctx0" brushRef="#br0" timeOffset="53035.52">26519 6723 0,'0'0'0,"0"-50"15,24 25-15,-48 1 16,-1-26 0,0 50-1,-49 50 1,49-1 0,0 26-1,25-51 1,50-24-16,-1 0 15,1-24 1,-1-1 15,1-25-15,-50 25 0,25 50 15,-25 25-16,25-1 1,-50 1-16</inkml:trace>
  <inkml:trace contextRef="#ctx0" brushRef="#br0" timeOffset="53335.24">26792 6624 0,'0'0'15,"0"-25"-15,0 0 0,0 0 32,0 50-17,0 0 1,24 24 0,1 1-1,-25-25 1,25-25-1,49 0 1,-74-25-16,50-49 16,0-1-1,-26 1 1,1 49 0</inkml:trace>
  <inkml:trace contextRef="#ctx0" brushRef="#br0" timeOffset="53568.82">27337 6524 0,'0'0'0,"25"0"47,-25 25-31,0 0-16,0 0 15,0 49 1,-25-24 0,25-1-1,0-24 1</inkml:trace>
  <inkml:trace contextRef="#ctx0" brushRef="#br0" timeOffset="53702.75">27387 6351 0,'0'0'0,"0"-124"31,0 99-15,0 0 0</inkml:trace>
  <inkml:trace contextRef="#ctx0" brushRef="#br0" timeOffset="54453.74">27610 6648 0,'0'0'0,"0"25"32,0 0-1,25-25-31,0-74 15,24 24 1,26 0 15,-50 26-15,24 24 0,-24 24-1,0 51 1,24-1-1,1-24 1,0-25 0,24-50-1,-24 0 1,-50 0-16,0-49 16,-25 49-1,25 0 1,-25 0-1,50 25 32,0 0-31,24-24 0,-24 24-1,0 0 1,0 49-1,0 50 1,-1 1 0,-24 48-1,-49 1 1,-1 50 0,-49-50-1,0-75 1,-1-49-1,1-100 1,50-49 0,49-74 15,49-1-31</inkml:trace>
  <inkml:trace contextRef="#ctx0" brushRef="#br0" timeOffset="55569.3">29818 6127 0,'0'0'0,"0"-24"15,-25 24 32,-24 49-47,-26 26 16,1 49-1,24 0 17,25-25-17,75-25 1,99-74-1,0 0 1,-25-24 0,-75-51-1,-24 1 1,0 49-16,-50-25 16,0 25-1,0 25 1,1 50-1,-1 25 1,0-1 15,50-24-15,-25-26 0,25-24-1,-1 0 1,26-24-1,0-100 1,-1 24 0,1 51-1,-25 24 17,-1 74-17,1 26 1,0 24-1,-25-49 1,0-25 0,25-25 15,-25-25-15,99-74-1,-24 24 1,-26 25-1,-24 50 1,0 25 0,-25 50-1,0 24 1</inkml:trace>
  <inkml:trace contextRef="#ctx0" brushRef="#br0" timeOffset="55886.39">30885 6227 0,'-25'49'16,"25"-24"-1,-25 25-15,50-26 16,0 51 0,-1-25-1,1-1 1,0-24 0,-50 0-1,-49 0 1,24-25-16,1 0 15</inkml:trace>
  <inkml:trace contextRef="#ctx0" brushRef="#br0" timeOffset="56151.97">31207 6127 0,'25'0'31,"-25"25"-15,0 0-16,0 25 16,-25-1-16,25 75 15,25 25 1,-25-50-1,0-74 1</inkml:trace>
  <inkml:trace contextRef="#ctx0" brushRef="#br0" timeOffset="56602.34">31207 6500 0,'0'0'15,"25"-25"1,0 0-16,24 25 16,51-25-1,24 0 1,-25 0 0,-50-24-1,-49 24 16,-49 25-31,-1 0 16,-24 25 0,24 49 15,50-24-15,25-25-1,0 0-15,74-25 16,0-25-1,-24 0 1,-50 25 0,-25 50 15,24-1-15,-24-24-1</inkml:trace>
  <inkml:trace contextRef="#ctx0" brushRef="#br0" timeOffset="57202.48">32001 6400 0,'0'0'0,"25"-25"16,-25 1-1,25 24 1,-25 24-1,-25 51 1,25-50 0,0 0-1,25-25 1,24-25 0,1-25-1,-1 0 1,-49 26-16,25 24 15,-25-25 1,25 74 15,0 26-15,0-25 0,24-1-1,1-49 1,-25 0-1,0-49 1,-25-76 0,0-48-1,0-26 1,24 125 0,-48 99 30,24 24-46,-25 75 16,0 50 0,25-25 15,0-50-31</inkml:trace>
  <inkml:trace contextRef="#ctx0" brushRef="#br0" timeOffset="57368.29">32398 6400 0,'0'0'15,"-25"-49"1,25 24 0,0 0-1,50 25 1,-25-25-16,24 25 0</inkml:trace>
  <inkml:trace contextRef="#ctx0" brushRef="#br0" timeOffset="58402.81">2679 9551 0,'0'0'0,"0"-25"16,0 50 15,-74 24-15,24 51-1,1 49 1,24-25 0,25 0-1,74-75 1,100-49-1,24-74 1</inkml:trace>
  <inkml:trace contextRef="#ctx0" brushRef="#br0" timeOffset="58785.68">3250 9749 0,'0'0'16,"0"-25"-16,-25 25 16,25 25-1,-25 25 1,-25 24 0,50 26-1,25-1 1,0-74-1,25-25 1,-1 0 0,1-50-1,0 0 1,-50-24 0,0 0-1,-50 24 1,25 50-1,0-25 1</inkml:trace>
  <inkml:trace contextRef="#ctx0" brushRef="#br0" timeOffset="59136">3696 9898 0,'0'0'0,"25"-25"16,-25 1 0,25-1-1,0-25 1,24-24 0,-24 24-1,-25 25 1,0 0-1,-25 25 1,-24 75 0,-1-1-1,25 1-15,0 24 16,25 0 0,25-49-1,50-25 1,-26-1-1</inkml:trace>
  <inkml:trace contextRef="#ctx0" brushRef="#br0" timeOffset="59436.64">4316 9625 0,'0'0'0,"-49"-25"15,-1 1 1,25 73 0,1-24-1,-1 99 1,25 0 0,25 0-1,-1 25 1,1-50-1,-25 0 1,0-49 15,0-25-31</inkml:trace>
  <inkml:trace contextRef="#ctx0" brushRef="#br0" timeOffset="59586.18">4068 10196 0,'0'0'0,"0"-25"16,0-25 0,25 26-1,50-51 1,24 1 0</inkml:trace>
  <inkml:trace contextRef="#ctx0" brushRef="#br0" timeOffset="59886.63">4763 9625 0,'0'0'0,"0"-49"15,-25 24 17,0 25-17,1 25 1,-26 49-1,25 50 1,25 0 0,0 0-1,25 0 1,0-49 0,0-1-1,-25-49 1,-25 0-1</inkml:trace>
  <inkml:trace contextRef="#ctx0" brushRef="#br0" timeOffset="60071.19">4391 10146 0,'0'0'0,"49"-74"31,-24 49-31,25 0 16,24-24-16,75-1 15,-74 0 1</inkml:trace>
  <inkml:trace contextRef="#ctx0" brushRef="#br0" timeOffset="60271.85">5160 9799 0,'0'0'15,"25"-25"1,-25 50 15,24 0-15,-24 0 0,25 49-1,-25 0 1,25 1-1,-25-50-15</inkml:trace>
  <inkml:trace contextRef="#ctx0" brushRef="#br0" timeOffset="60655.13">5706 9749 0,'0'0'15,"-25"0"1,0 0 0,0 0-1,-24 50 1,24 0 0,0 24-1,50-49 1,0 24-1,49-49-15,25 0 16</inkml:trace>
  <inkml:trace contextRef="#ctx0" brushRef="#br0" timeOffset="60837.71">6053 9824 0,'0'0'0,"0"-25"16,0 0 15,0 50-15,0 25-1,25 74 1,-25-75 0,0-24-16</inkml:trace>
  <inkml:trace contextRef="#ctx0" brushRef="#br0" timeOffset="61853.42">6425 9749 0,'0'0'0,"25"-25"0,0 1 15,-1-1-15,1-25 16,-50 50 31,25 25-31,-24 49-1,-26 51 1,50-101-1,25 1-15,0-25 16,49 0 0,-24-49-1,24-1 1,-49-25 0,0 26-1,-1 49 32,1 25-31,0-25-1,0 24 1,49 1 0,-24-25-16,24 0 15,-24-25 1,-25 1-1,24-26 1,-24 0 0,-25 26-1,25 24 17,0 0-17,24-25 1,-24 0-1,0-25 1,0 26 0,0-51-1,-1-24 1,-24-25 0,0 50-1,0 49 1,-24 74 15,24 75-15,24 50-1,-24 0 1,0-1 0,0-73-1,0-76-15</inkml:trace>
  <inkml:trace contextRef="#ctx0" brushRef="#br0" timeOffset="62219.38">7392 9576 0,'0'0'15,"-24"-75"1,24 50-1,24 1-15,1-1 16,50 0 0,-50 25-1,24 50 1,-49-1 0,25 26-1,25-1 1,-1-24-1,1-26 1,-50 26 0,-50 0 15,-49-25-15,25-25-16</inkml:trace>
  <inkml:trace contextRef="#ctx0" brushRef="#br0" timeOffset="62486.96">5482 9179 0,'25'25'0,"-50"-50"0,1 25 16,-1-25-16,0 25 16</inkml:trace>
  <inkml:trace contextRef="#ctx0" brushRef="#br0" timeOffset="65419.32">9154 10072 0,'0'0'0,"0"-25"15,-25 25 32,0 25-31,25 24-16,-25 26 15,-24-1 1,24 1 0</inkml:trace>
  <inkml:trace contextRef="#ctx0" brushRef="#br0" timeOffset="66152.91">10692 9253 0,'0'0'0,"25"-25"31,-25 1-31,-25 48 47,25 76-31,0 48 0,25-24-1,49-49 1,50-50 15,-25-50-31</inkml:trace>
  <inkml:trace contextRef="#ctx0" brushRef="#br0" timeOffset="66335.77">10865 9352 0,'0'0'16,"-24"0"-16,-1-24 16,0 24-1,50-25 1,24 0 0</inkml:trace>
  <inkml:trace contextRef="#ctx0" brushRef="#br0" timeOffset="66652.46">12676 9204 0,'0'-50'16,"-24"25"0,24 50 15,0 0-31,0 0 16,0 49-1,24-24 1,-24-26-1,0 1 1</inkml:trace>
  <inkml:trace contextRef="#ctx0" brushRef="#br0" timeOffset="66808.06">12627 9005 0,'0'0'0,"-50"-74"16,25 74 0,25-25-1</inkml:trace>
  <inkml:trace contextRef="#ctx0" brushRef="#br0" timeOffset="67103.25">12924 9129 0,'0'25'15,"0"0"-15,0 0 16,-24-1 0,48 26-1,51 0 1,-1-26-1,1 1 1,-100 25 0,0-50-1,-25 25-15,-98 24 16,48 1 0,51-50-1</inkml:trace>
  <inkml:trace contextRef="#ctx0" brushRef="#br0" timeOffset="67704.31">14785 8807 0,'0'0'16,"0"-25"0,25 99-1,-25-24 1,0-1-16,25 100 16,-25-25-1,0 0 1,0-49-1,0-100 17,49-25-17,1-49 1,24 25 0,1 49-1,-26 25 1,-24 25-1,0-25-15,-25 49 0,25 1 32,-1 24-17,1-24 1,-25-25 0</inkml:trace>
  <inkml:trace contextRef="#ctx0" brushRef="#br0" timeOffset="68253.85">15480 9253 0,'0'0'0,"24"-25"32,-24 1-32,25-1 0,-25 0 15,25 0 1,-25 0-1,-25 25 17,0 0-17,1 25 1,-51 25 0,50 24-1,25-24 1,50-25-1,24-1 1,26-48 0,48-1-1,-98 25-15,49-25 16,-74 25 0,-25 25-1,0 24 1,-25 1-1,0-25 1,25-50 31,50-49-31,24-50-1,26 24 1,-1 1-1,-74 74-15</inkml:trace>
  <inkml:trace contextRef="#ctx0" brushRef="#br0" timeOffset="68552.87">16348 9228 0,'0'0'0,"0"25"0,25-25 16,-1 0-16,26-25 15,0-24 1,-26-26 15,1 51-15,-74 24 0,24 24-16,-50 1 15,1 50 1,24-1-1,50 0 1,50-24 0,24-25-16</inkml:trace>
  <inkml:trace contextRef="#ctx0" brushRef="#br0" timeOffset="69052.96">18580 8856 0,'0'0'0,"25"0"0,0 0 47,-25 25-31,0 25-16,25-1 15,-25 51 1,-25-26 0,25-49-1</inkml:trace>
  <inkml:trace contextRef="#ctx0" brushRef="#br0" timeOffset="69219.05">18630 8807 0,'0'0'0,"0"-25"0,0 0 15,-25-25 1,25 26 0</inkml:trace>
  <inkml:trace contextRef="#ctx0" brushRef="#br0" timeOffset="69569.16">18804 9055 0,'0'0'0,"-25"49"31,25-24-15,0-50 15,0-24-31,49-26 31,26 1-15,-1-1 0,-24 75-1,-25 75 1,0-1-1,-25 26 1,0-26 0,24-24-1,26-50 1</inkml:trace>
  <inkml:trace contextRef="#ctx0" brushRef="#br0" timeOffset="69986.28">19573 8955 0,'0'0'0,"0"-49"16,-50 24 15,25 25-31,0 25 16,-24 24-1,-1 26 1,50-25-1,25-1 1,74-49 0,25 0-1,0-49 1,-49-26 0,-50-123-1,-50 24 1,0 0-1,0 100 17,0 49-17,-24 100 17,49 24-17,25 25 1</inkml:trace>
  <inkml:trace contextRef="#ctx0" brushRef="#br0" timeOffset="70752.83">19994 8906 0,'0'0'0,"25"0"16,0 0-16,0 0 16,24-25-1,1-25 1,0-24-1,-26 24 1,-48 1 15,-26 49-15,0 25 0,1 49-1,24 0 1,75 1-1,-26-50-15,76-1 16,-1-24 0,-25-24-1,-24-26 1,-25-49 0,0 49-1,-50 50 32,25 25-47,-25 49 31,0 75-15,25-49-16,-25 98 16,1 0-1,-1-49 1,0-74-1,25-51 1,-25-48 0,25-100-1,25-25 1,74-174 0,-49 150 15,49 24-31,-74 124 15,74-25 1,-74 50 15,0 75-15,-50 49 0,-25 25-1,-49-50 1,49-49-1</inkml:trace>
  <inkml:trace contextRef="#ctx0" brushRef="#br0" timeOffset="71820.14">20813 9005 0,'0'0'0,"50"-25"31,-50-24-15,24 24-16,1 0 15,25-25 1,-50 26-16,25-1 16,-25 0-1,-50 0 1,0 75-1,26-1 1,-1 51 0,0-51-16,25 26 15,25-50 1,49-1 0,-24-48 15,24-1-16,-24-50 1,24-24 0,-24 49-1,0 26 1,-26 48 0,-24 26-1,0-25-15,0 49 16,0 1-1,0-100 32,25-25-47,0 1 16,49-26 0,-24 26-1,-25 49 16,0 0-31,-25 49 16,24 26 0,26-26-1,49-49 1,1 0 0,-1-49-1,-74-1 1,-1-49-1,-24 49 1,-24 50 0,-1 0-1,-25 25 1,1 49 0,49 50-1,24-99 1,51 0 15,24-25-15,-49-50-1,-26-24 1,1-50 0,-25-99-1,0 24 1,0 75-1,-25 99 1,1 50 0,-1 25-1</inkml:trace>
  <inkml:trace contextRef="#ctx0" brushRef="#br0" timeOffset="72655.75">22326 8757 0,'0'25'15,"0"-50"-15,25 50 16,-25-50-16,25 25 0,-25-25 16,25 0-1,-25-49 1,-25 74-1,0 0-15,0 0 16,-49 99 0,49-24-1,25-26 1,50 1 0,-1-50-1,26-50 1,-1-24-1,50-1 17,-74 1-17,-25 49 1,-25 75 0,0-1-1,0 1-15,24 0 16,26-26-1,0-24 1,-1-24 0,-24-51-1,0-24 1,0 74 0,-1 0-16,-24 1 31,-24 98-16,48 0 1,26 26 15,49-76-15,1-24 0,-26-49-1,-49-50 1,0 49-1,-25-173 1,0 123-16,0 1 16,-25 50-16,25 24 15,-25 25 1,0 74 15,25 25-31,0 1 16,25 123-1,0-124 17</inkml:trace>
  <inkml:trace contextRef="#ctx0" brushRef="#br0" timeOffset="72836.81">23195 8559 0,'0'0'0,"-25"-50"32,0 50-32,25-25 0,25 25 15,49-25 1,50 25 0</inkml:trace>
  <inkml:trace contextRef="#ctx0" brushRef="#br0" timeOffset="73503.49">24509 8435 0,'-25'24'47,"25"1"-47,25 0 16,-25 25-16,0-1 16,25 26-1,0-51 1,0-24-1,24-24 1,-24-26 15,0-49-15,0 24-16,-25-49 16,0 50-1,0 49 1</inkml:trace>
  <inkml:trace contextRef="#ctx0" brushRef="#br0" timeOffset="74469.66">25080 8459 0,'0'0'0,"0"-49"16,-25 24-16,0 0 31,0 25-15,-49 75 0,49-1-1,0 0 1,25-49-1,50 0 1,0-75 0,-26 1-1,26-1 1,-25-24 0,0 74-16,-25-25 15,0 75 16,24 24-15,1 0 15,25-49-15,49 0 0,0-25-1,1-50 1,-51-24-1,-24-25 1,-25-1 0,-25 51-16,25 24 15,-49 25 1,24 0 15,74 25-15,1 24-1,0 1 17,-1 25-17,-24-1 1,0-24 0,24-1-1,1-49 1,0 0-16,49-25 15,-25 1 1,-24-51 0,-50-24-1,25 74 1,-25 0 0,-25 25 15,0 50-16,0 0 1,25 24 15,25-24-15,-25-26-16,25 1 16,0-25-16</inkml:trace>
  <inkml:trace contextRef="#ctx0" brushRef="#br0" timeOffset="75653.78">26469 8335 0,'25'25'16,"-50"-25"-1,0 0-15,0 25 16,-24 0-1,49 0 1,0-1 0,49-24-1,26-49 1,-26 24 0,-24 0-1,0 0 1,-50 75-1,25 0 17,25-1-17,25-24 1,24-25 0,25-25-1,-24-24 1,-50-51-1,-25-24 1,0 0 0,0 75-16,0 24 15,-25 25 1,25 49 0,49 1-1,26 24 1,-1 1-1,-49 24 1,-25-24 15,0-26-31,-25-24 16,-49 25 0,74-75 15,25 25-31,49-75 15,25-49 1,25-25 0,0-49-1,-74 74 1,-50 50 0,-25 74-1,-25 24 1,-24 51-1,24 49 17,26 25-17,48-1 1,1-98-16,50 25 16,24-75-1,0 0 1,0-25-1,-49-75 1,-25 26 0,-25 49-1,0 0 1,-25 75 0,25 49-1,0 1 1,25 24-1,-25-75-15</inkml:trace>
  <inkml:trace contextRef="#ctx0" brushRef="#br0" timeOffset="76021.75">25898 8038 0,'0'0'16,"25"-25"-16,-50 25 47,1 0-47,24 25 16,-25-25-1,25 49 1,-25-49-1,50 0 1</inkml:trace>
  <inkml:trace contextRef="#ctx0" brushRef="#br0" timeOffset="76503.03">28503 8608 0,'0'25'63,"-25"-25"-48,25 25 1,-24-25-16,48 0 47,1 0-32,0-50-15,0 50 47</inkml:trace>
  <inkml:trace contextRef="#ctx0" brushRef="#br0" timeOffset="77840.17">11560 8980 0,'0'-25'0,"0"1"15,0-1 16,25 50 1,-50-1-17,25 1-15,-50 50 16,-24-26 0</inkml:trace>
  <inkml:trace contextRef="#ctx0" brushRef="#br0" timeOffset="78236.45">10543 8955 0,'-50'50'46,"26"-50"-46,-1 0 16,0 0 15,25-25-15,0 0 0,0-24-16,50-26 15,-26 51-15</inkml:trace>
  <inkml:trace contextRef="#ctx0" brushRef="#br0" timeOffset="78858.59">10766 9104 0,'0'-24'31,"25"48"63,-25 1-78,0 25-16,0-25 15,0 24-15,0-24 16,0 25-16,-25 24 31,0 0-31</inkml:trace>
  <inkml:trace contextRef="#ctx0" brushRef="#br0" timeOffset="79285.84">10469 9452 0,'0'0'0,"24"0"47,1 0-32,0-25-15,99 25 16,-25-25 15,25 25-15,-74-25-16,49 0 16,-74 25-1</inkml:trace>
  <inkml:trace contextRef="#ctx0" brushRef="#br0" timeOffset="82970.98">21855 1414 0,'0'-25'15,"25"25"32,0 0 47,-1 0-78,1 0-1,0 25-15,0-25 16,0 0-16,-1 0 15,1 25 17,0 0-17,-50 24 1,-24 1 0,24-50-1,0 25 1,50-25 31,0 0-32,49 24 1,0 1 0,-49 0-1,-25 0 1,-25 0-1,-24 0 1,-1-1 15,25-24-15,1 0 0,-1 0-16</inkml:trace>
  <inkml:trace contextRef="#ctx0" brushRef="#br0" timeOffset="84021.35">19746 4068 0,'0'0'0,"-24"0"16,48 0 31,26-24-32,-25 24 1,0 0-16,-1 0 16,26 0-16,-25 0 15,-25 24 1,0 51-1,-25-26 1,-25 26 0,26-75-1,-1 25 17,50-50-32,49 0 15,-49 25 1,0 0-1,-1 0 1,-24 50 15,0-26-15,-24 1 0,-26 0-1,0 0 1,1-25-1,-1 0 1,25 0-16</inkml:trace>
  <inkml:trace contextRef="#ctx0" brushRef="#br0" timeOffset="120642.13">3622 12230 0,'0'0'0,"0"-25"0,-25 25 31,25 25 32,0 0-63,-25 24 15,0 26-15,-24 74 16,-26-25 0,51 0-1,-1-75 16,0-24-31</inkml:trace>
  <inkml:trace contextRef="#ctx0" brushRef="#br0" timeOffset="121273.97">3969 12081 0,'0'0'0,"0"25"31,0 25-31,0-1 0,-25 125 32,-24-100-32,24 75 15,-25-74 1,25-51-1,25-48 17,25-1-17,25-74 1,24 24 0,-49 50-16,50 0 15,-51 50 1,1 50-1,-25 24 1,50-49 0,-25-26-1,49-24 1,25-49 0,0-50 15,-74-1-16,0 26 1,-75 99 0,-49 99-1,99-75 1,0 51 0,50-51-1,-25-24-15,24-25 16,26 0-1,-51-25-15</inkml:trace>
  <inkml:trace contextRef="#ctx0" brushRef="#br0" timeOffset="121572.91">3473 12032 0,'0'-25'16,"0"50"-16,-25-50 0,25 0 31,25 25-31,0-50 16,148 1-1,26-26 1,-25 26 0,-100 24-1</inkml:trace>
  <inkml:trace contextRef="#ctx0" brushRef="#br0" timeOffset="122940.49">6698 12106 0,'0'0'0,"0"-50"31,25 50-31,-50 0 32,25 25-32,-75 99 15,26 25 1,24-25 0,50-25 15,49-49-16,100-50 1,0-50 0,-100 1-16,50-51 15,-74 26 1,-50 0 0,0 49-1,-50 25 1,-24 49-1,24 26 1,25-1 0,25 1-1,50-50 1,24-1 0,1-48 15,-51-1-16,-24-50 1,-24 26 0,-1-26-1,25 26 1,49-1 0,1 25-1,24 0 1,-24 50-1,25 25 1,-26 24 0,-24 75-1,0-74 1,-50-26 0,25-24 30,25-124-30,24-50 0,51 25-1,-26 49 1,-24 26 0,-1 49-1,1 25 1,-1 24-1,-49 1-15,25 49 16,0-25 0,-25-24-1,0-75 17,0-74-17,50-50 16,24 25-15,-49 75 0,25-26-1,-26 75-15</inkml:trace>
  <inkml:trace contextRef="#ctx0" brushRef="#br0" timeOffset="123390.19">8434 12280 0,'0'0'0,"0"24"16,50-48 0,0-26-1,-1-24 1,-24-1 0,-25 50 15,0 1-16,-50 98 1,26 0 0,24-24-16,0 0 15,74-26 1,25-24 0,-24-24-1,-26 24 1,26-25-1,-26 99 1,-98 1 0,24-26-1,-50 1 1,1-50 0,74-75 15,0-49-16,50 75-15</inkml:trace>
  <inkml:trace contextRef="#ctx0" brushRef="#br0" timeOffset="123906.89">9278 11982 0,'25'25'16,"-50"-50"-16,50 99 15,-50 26 1,25 24-1,-25 49 1,50 51 0,-25 123-1,0-198 1,0-50 0,0-74 15,0-50-16,-25 0 1,-25-149 0,26-74-1,-1 149 1,25-174 0,25 75-1,49 49 1,50 25-1,-50 99 1,-24 25 0,-50 50-1,25 99 1,-50 24 0,25 1 15,-50-75-16,50-74 1,25-25-16</inkml:trace>
  <inkml:trace contextRef="#ctx0" brushRef="#br0" timeOffset="125056.97">9824 12106 0,'0'50'0,"0"-100"0,24 0 16,-73 75 15,-26 25-15,51 49-1,24 25 1,24-50 0,1-49 15,25 0-16,24-75 1,-49-24 0,0 24-16,0-98 15,24 48 1,-24 51 0,25 49-1,-26 49 1,1 51-1,-25 24 1,0-75 0,25-98 15,49-51-15,1 1 15,-25 50-31,24 24 15,-49 25 1,0 49 0,24 51-1,1-26 1,74-49 0,0-50-1,-25-49 1,0-26-1,-74-24 1,-25 50 0,-99 74-1,24 25 1,26 49 15,24 25-15,25 1-1,50-26 1,24-74 0,0 0-1,1-50 1,-50-74 0,0-74-1,-1-75 1,-24 50-1,0 198 1,-49 75 0,24 74-1,0 49 1,50 51 0,25-76 15,49-48-16,-25-100 1,25-25 0,-24-74-1,-26 49 1,-49 75 15,-24 0-15,24-1-1,-25 76 1,0-26 0,0-49-1</inkml:trace>
  <inkml:trace contextRef="#ctx0" brushRef="#br0" timeOffset="125191.61">11560 11759 0,'0'0'0,"0"-25"0,0 0 16,0-49-1,0 49 1</inkml:trace>
  <inkml:trace contextRef="#ctx0" brushRef="#br0" timeOffset="125790.09">11659 12032 0,'0'0'16,"0"24"-1,0 1 17,0-50-32,25 1 0,25-26 31,-50 25-16,24 0 1,1 50 0,25 25-1,49-1 1,25-24 0,0-50-1,-25-24 1,-49-26-1,-50 1 1,0 24 0,-50 50-1,26 50 1,-1 24 0,25 26 15,0 48-16,0 51 1,0 24 0,-50 0-1,-24-49 1,-25-75 0,-1-74-1,26-50 1,49-223-1,50 25 1,74 24 0</inkml:trace>
  <inkml:trace contextRef="#ctx0" brushRef="#br0" timeOffset="127807">14512 11908 0,'0'-25'0,"0"0"15,0 0-15,25 25 16,-25-49 0,0-1-1,0 0 1,-25 25-1,-49 1 1,-50 73 0,-25 75-1,99-24-15,1 73 16,49-74 0,99-49 15,25-100-16,0-24 1,-50-25 0,-49-25-1,-25 49 1,0 51 0,25 98 15,-25 50-16,0-74-15,0 74 16,25-50 0,-1-24-1</inkml:trace>
  <inkml:trace contextRef="#ctx0" brushRef="#br0" timeOffset="128310.54">15058 11635 0,'0'0'16,"0"-25"-1,0 0 1,0 50 265</inkml:trace>
  <inkml:trace contextRef="#ctx0" brushRef="#br0" timeOffset="129556.97">15107 11784 0,'0'0'0,"0"-25"16,0 0 0,0 0-1,0 0 1,-24 25 0,-1 0-1,-50 50 1,1 49-1,24 25 1,100 0 0,49-49-1,0-1 1,-49-24 0,-50 24-1,-25-24 1,-49-26-1,-25-24 1,49-24 0,50-26-16</inkml:trace>
  <inkml:trace contextRef="#ctx0" brushRef="#br0" timeOffset="129873.42">15455 11833 0,'0'0'0,"25"-25"16,-1 1 0,-24-1-1,-49 74 1,24 1 0,25 24-1,25 1 1,99-1-1,-75-24 1,1-25 0,-50 24-1,-74 1 1,-26-25 0,1 24 15,50-49-31</inkml:trace>
  <inkml:trace contextRef="#ctx0" brushRef="#br0" timeOffset="130240.46">15976 11808 0,'0'0'0,"24"-24"0,-73 48 47,24 1-47,-49 74 16,24 1-1,50 24 1,50-50 0,24-49-1,25-25 16,-24-25-15,-26-49 0,-49 24-16,0-49 15,-99 49 1,0 25 0,24 25-1</inkml:trace>
  <inkml:trace contextRef="#ctx0" brushRef="#br0" timeOffset="130757.39">16521 11883 0,'0'0'0,"25"-50"16,-25 25-1,-49 25 17,24 25-32,0 0 15,-25 25 1,26 49 0,24-25-1,24 1 1,76-51-1,24-24 1,25-74 0,49-75-1,-124 50 1,-74 74 0,0 0 15,0 1-16,-24 73 1,-1 1 0,0 24-1,25 25 1,0-24 0,25-50-1,0-25 1,-25-25-1</inkml:trace>
  <inkml:trace contextRef="#ctx0" brushRef="#br0" timeOffset="130856.57">17067 11858 0,'0'-74'0,"0"148"0,-25-248 15,1 125 1,-1 24 0</inkml:trace>
  <inkml:trace contextRef="#ctx0" brushRef="#br0" timeOffset="131490.31">17439 11759 0,'0'0'0,"-49"0"31,24 25-31,-25-1 16,-49 26-1,49 49 1,50-49 0,50-25-1,24-25 1,26-50 0,-26-24 15,-49-26-16,0 1 1,-25 49 0,0 75-1,25 25 1,-1 49 0,26-24-1,49-1 1,-24-74-1,-1-25 1,-24-74 0,-26-50-1,1-49 1,0-1 0,0 125-1,-25 24 1,-25 75-1,-25 74 1,1 75 0,24 24-1,25-49 1,0-25 0,25-49-1</inkml:trace>
  <inkml:trace contextRef="#ctx0" brushRef="#br0" timeOffset="131674.1">17861 11759 0,'0'0'0,"-25"0"0,0 0 16,25-25 15,25 25-16,50-25 1,-1 0 0,-24 0-16</inkml:trace>
  <inkml:trace contextRef="#ctx0" brushRef="#br0" timeOffset="132357.68">18109 11635 0,'0'74'15,"-25"1"1,25-51-16,75-24 15,49 0 1,25 0 0,-1-49-1,-98 24 1,-50-50 15,-50 51-15,-49 24-1,0 49 1,25 51 0,49-1-1,50-50 1,24-24-16,50-25 16,50-25-1,50-24 1,-26-26-1,-73 1 1,-51 24 0,-74 25-1,-49 1 1,0 48 0,24 51 15,25-1-16,50 1 1,0-50-16,49 24 16,1-49-1,24-25 1,-50-49 0,1-50-1,-25-75 1,0-73-1,-1 73 1,-48 125 0,-26 74-1,0 99 1,26 50 15,24-50-31,-25 99 16</inkml:trace>
  <inkml:trace contextRef="#ctx0" brushRef="#br0" timeOffset="134557.57">21408 11387 0,'0'0'0,"0"-25"15,0 0-15,0 50 32,-24 0-17,24 49 1,-50 75-1,25 0 1,-24-25 0,24-75-1,50-98 17,49-50-17,25-1 1,0 51-1,-24 24 1,-26 74 0,1 1-1,-50 74 1,25-25 0,-25-49 15,50-25-16,49-75 1,-74 25-16,74-49 16,-25-25-1,-49 49 1,-99 50 15,24 25-15,0 49-1,50 1 1,50-26 0,24 1-1,1-50 1,-26-25 0,-24 0-1,0-49 1,-50-25-1,50 24 1,0 1 0,49 24-1,-24 50 1,-1 25 0,-49 25-1,0 49 1,-24 0-1,-1-49 1,25-25 0,25-75-1,49-24 1,1-26 15,-1 51-15,-24 49-1,-26 24 1,-24 26 0,0 49-1,-24-49 1,24-75 15,74-24-15,-24-1-16,49-49 15,-74 49 1,24 50 0,1 0-1,-50 50 1,0 49 15,0-49-15,74-1-1,1-74 1,24-24 0,0-75-1,-24-25 1,-75 124 0,-50 25-1,0 50 1,26-26-1,-1 76 1,25-26 0,49 1-1,51-51 1,-51-24 0,1-24 15,-50-101 0,0 76-31,-25-26 16,-25 75-1,26 0 17,73 25-17,75 0 1,0-50-1,-49-24 1,-51 24 0,1 0-1,-50 25 17,25 25-32,0 24 15,-24 51 1,24 49-1,0 74 1,-50 25 0,25-25-1,-49-74 1,-1-124 0,1-50-1,0-99 1,49-75-1,74-24 1,100 0 0</inkml:trace>
  <inkml:trace contextRef="#ctx0" brushRef="#br0" timeOffset="135207.4">24088 11659 0,'0'0'0,"148"-74"31,-123 74-15,0-25-16,0 0 16,-25-24-1,-50 24 1,25 25-16,-74 50 15,0 24 1,25 0 0,74 26-1,49-26 1,75-49 15,0-25-15,-25-25-1,-24-74 1,-1-25 0,-24 49-1,0 75 1,-26 25 0,1 25-1,0 24 1,-50 1-1,25-50 32,25-50-47,25-25 16,24-49 0,0 49 15,-24 50-16,-25 25 1,0 49 0,-50 26-1,50-26 1,-1-74 0</inkml:trace>
  <inkml:trace contextRef="#ctx0" brushRef="#br0" timeOffset="136374.38">25253 11709 0,'0'0'16,"25"-25"-16,0 0 0,0 1 15,25-26 1,-1-49 0,-123 74 30,-1 75-30,1-1 0,49 50-1,50-24 1,24-25 0,51-50-1,-51 0-15,1 0 16,74-25-1,-25-50 1,-24 1 0,-75 49 15,0 50-15,-25 0 15,25 49-16,0 1 1,25-51 0,49 1-1,0-25 1,1 0 0,-26-74-1,-24-1 1,-50 26-16,25-26 15,-24 1 1,-51 74 0,1 0-1,49 25 1,0-1 15,50 26-15,74-25-1,0-25 1,26 0 0,-51 0-1,-24-50 1,-50 75 15,-25 0-15,0 24-1,0 26 1,25-50 0,50-25-1,-25 0 1,24-25 15,1-50-15,-25 26-1,-1 24-15,-24-25 16,0 26 15,25 73-15,0 1 0,49 24-1,-49-49 1,50 0-1,-26 0 1,-24-25 0,-50 25-1,-74-1 1,-50 26 0,75-25-1,-50-25 1,74 0-16</inkml:trace>
  <inkml:trace contextRef="#ctx0" brushRef="#br0" timeOffset="136891.21">28429 11436 0,'25'0'31,"-50"50"-16,0-25 1,0-1-16,-24 76 16,24-1-1,50-49 1,74-26 0,74-48 15,-49-1-16,-74 0-15</inkml:trace>
  <inkml:trace contextRef="#ctx0" brushRef="#br0" timeOffset="137091.25">28652 11387 0,'0'0'0,"0"-25"0,-25 25 16,25-25 15,50 25-15,49-25-1,0 0 1,-74 25 0</inkml:trace>
  <inkml:trace contextRef="#ctx0" brushRef="#br0" timeOffset="137626.32">28850 11486 0,'0'0'0,"-24"0"0,-1 0 15,-25 25 17,50-1-17,50-24 1,-1 50-1,1 24 1,0 1 0,-25-1-1,-1-49-15,1 25 16,-25 24 0,25-49-1,0 0 1,0-50 15,-1 0-31,51-74 16,-26-50-1,26-25 1,-26 50 15,-24 25-15,0 99-16</inkml:trace>
  <inkml:trace contextRef="#ctx0" brushRef="#br0" timeOffset="137789.85">29744 11759 0,'24'49'0,"-48"-98"0,48 123 31,-24-49-31,0 0 32,25-25-32</inkml:trace>
  <inkml:trace contextRef="#ctx0" brushRef="#br0" timeOffset="139807.5">10940 14140 0,'25'-25'15,"-25"1"17,-25 24 46,0 24-78,0 26 15,0 0-15,-24-1 16,-1 26-16,1-1 16,-26 75-1,26-99-15,-26 24 16,50-49-1,25 0 1,0-50 15</inkml:trace>
  <inkml:trace contextRef="#ctx0" brushRef="#br0" timeOffset="140340.06">10816 14115 0,'0'0'16,"0"-24"0,25 24-1,-25 24 32,0 1-47,24 25 16,-24-1-16,25 26 15,25 49 1,-1-25 15,51 25-15,-51-74-16,-24-1 15,50 26 1,-51-75 0,-24 25-1,-74-25 17,-25 0-17,-50 0 1,50 0-1,24-25 1,26 25 0,24 0-1</inkml:trace>
  <inkml:trace contextRef="#ctx0" brushRef="#br0" timeOffset="141093.74">11213 13892 0,'0'0'0,"0"-25"0,0 1 15,0-1 32,25 25 0,-1-25-47,1 25 16,0 0-1,25-25 1,-1 50-1,-24 0 1,0 24 0,-50 26-1,0-50-15,0-1 16,25 1 0,25-50 30,25 1-30,-1-26-16,26 25 16,-50 0-1,-1 25 17,-24-24-32,25 24 15</inkml:trace>
  <inkml:trace contextRef="#ctx0" brushRef="#br0" timeOffset="141990.24">12304 14661 0,'0'0'0,"-25"0"31,50 0 32,0-25-48,25 25-15,24-24 16,1-1-16,24 25 15,-25-25 1,75-25 0,-50 50-1,-74 0 1,-25-24 0</inkml:trace>
  <inkml:trace contextRef="#ctx0" brushRef="#br0" timeOffset="142824.82">14090 14140 0,'0'-25'16,"25"1"15,25 24-31,-1-25 15,75 0 1,-49 25-16,-26 0 16,-24 74-1,-74 26 1,-26-1 15,1-50-15,99-49 15,74 0-15,0-24-1,0 48 1,-49 1 0,-50 25-1,25-25-15,-75 49 16,-24 1-1,-26-26 1,1-24 0,25-25-1,74-25 1</inkml:trace>
  <inkml:trace contextRef="#ctx0" brushRef="#br0" timeOffset="143641.82">15430 13967 0,'0'0'0,"25"0"15,-50-25 1,0 25-1,0 0 1,25 25 0,-24 49-1,-1 0 1,0 50 15,0-24-15,0-76-16,0 26 15,1-25 1,24-50 15,24-74-15,26-25 0,25 0-1,-26 0 1,-24 49-1,0 75 1,-25-24 0,0 48 15,25 1-15,-1 50-1,26 24 1,0 0-1,49 25 1,0-25 0,-25-24-1,-49-50 1,0-1 0,-50-24-1,-24 25 1,-26-25-1,26 0-15,-26 0 16,-123 0 0,49 0-1,99 0 1,25 0 15,1 0-15,24 25-1</inkml:trace>
  <inkml:trace contextRef="#ctx0" brushRef="#br0" timeOffset="145430.35">16596 14363 0,'0'0'0,"25"0"31,-25 25 1,-25-25-32,50 0 547,-1 0-532,26 0 1,0 0-16,-1 0 15,26-25 1,74 25 0,24 0-1,-49-24 1,-74 24 0,49-25-1,-24 0 1,-26 25-1,-24 0 1,0 0 0</inkml:trace>
  <inkml:trace contextRef="#ctx0" brushRef="#br0" timeOffset="147494.46">16968 14041 0,'0'0'0,"0"-25"0,0 0 31,-25 25 0,25 25 78,-25 0-93,50 25 0,-25-26-1,0 26-15,0 0 16,0 49 0,-25 25-1,25 0 1,0-50-1,0 1 1,0-50 0,0-1 46,25-48-46,-25-1-16</inkml:trace>
  <inkml:trace contextRef="#ctx0" brushRef="#br0" timeOffset="149317.97">18332 14041 0,'-24'0'31,"-1"0"63,0 0-79,0 0 1,0-25 31,25 0-16,25 1 0,0 24-31,-25-25 16,50 25-1,24-25 1,-24 25-16,49 0 16,-25 25-1,1 0 1,-1 24 0,-24 50-1,-50 1 1,0 24-1,-50 0 1,-24-25 0,24-25-1,50-49 17,-25-25-17,25 25 1,25-25-1,25-50 1,74 26 0,0 24-1,0-25 1,-50 0 0,-24 25-1,-25 0 1,-1 0-1,1 0 17,-25-25-1</inkml:trace>
  <inkml:trace contextRef="#ctx0" brushRef="#br0" timeOffset="160854.68">10493 14736 0,'0'24'94,"0"1"-78,0 0-1,-24 0-15,24 0 16,-25-1 0,25 1-1,0 0 1,-25-25 0,50 0 109,0 0-125,-1 0 15,1 0 1,25-25-16,-25 25 15,-1 0 1,26 0 0,0-25-1,-1 25 1,1 0-16,-25 0 16,-1 0-1,1 0 1,0 0 31</inkml:trace>
  <inkml:trace contextRef="#ctx0" brushRef="#br0" timeOffset="172086.58">20342 14363 0,'0'-24'63,"0"48"-63</inkml:trace>
  <inkml:trace contextRef="#ctx0" brushRef="#br0" timeOffset="172710.54">20118 13917 0,'0'0'0,"-24"-25"15,-1 25-15,0-25 16,0 25 15,50 25 0,0 0-15,24 25 0,26 49-1,24 50 1,-24 24-1,-51-24 1,-48 0 0,-26-75-16,-99 26 15,-49-1 1,98-74 0</inkml:trace>
  <inkml:trace contextRef="#ctx0" brushRef="#br0" timeOffset="173560.21">9774 14289 0,'0'0'16,"-25"-25"-1,0 25 16,1 50 1,24-1-32,-25 26 15,0 148 1,0 0 0,50 1-1,0-150-15,0 25 16,-1-49-1,1-25 1,25 0 0,-25-25-1</inkml:trace>
  <inkml:trace contextRef="#ctx0" brushRef="#br0" timeOffset="174577.47">20912 13967 0,'0'0'0,"25"-25"16,-25 0 15,0 50-15,0 0-1,50 24 1,24-49 15,-49 0-31,0-25 0,24-74 31,-24-25-15,0 50 0,0 49-1,-75 25 1,1 124-1,24-50 1,0 75 0,25-50-16,0 1 15,25 123 1,0 149 0,-25-149-1,-25-74 16,-50-25-31,1-74 16,-50-50 15,49-75-15,51 1-16</inkml:trace>
  <inkml:trace contextRef="#ctx0" brushRef="#br0" timeOffset="174894.51">21855 14363 0,'25'0'31,"0"25"1,24-25-17,1 0-15,-1 0 16,1 0 0,148-25-1,-148 25 1,0-24-16,-26 24 15</inkml:trace>
  <inkml:trace contextRef="#ctx0" brushRef="#br0" timeOffset="175095.46">22078 14562 0,'0'0'15,"-25"25"-15,1 0 0,-1-25 16,25 24-1,0 1 1,74-25 0,149-74 15,-49-1-15,49 1-1</inkml:trace>
  <inkml:trace contextRef="#ctx0" brushRef="#br0" timeOffset="175610.08">22971 14339 0,'50'-25'16,"-100"50"-16,149-75 0,-74 0 16,-25 26 15,0 48-15,-49 1-16,49 0 15,-50 25 1,0 49-1,26 0 1,24-49-16,24 24 31,26 1-15,24-51 0,75-24-1,-25 0 1,0-24-1,-49-26 1,-1 0 0,-49 1-1,0-50 1,0 24 0,-1 50-16,-24-24 15,-24-1 1,-1 0-1,-25 1 1,-49 24 0,0 0 15,-50 25-15,25 0-1,74 25-15</inkml:trace>
  <inkml:trace contextRef="#ctx0" brushRef="#br0" timeOffset="175749.37">23319 14140 0</inkml:trace>
  <inkml:trace contextRef="#ctx0" brushRef="#br0" timeOffset="180059.83">5383 17415 0,'0'-25'16,"0"0"30,25 25 1,0-25-47,0 25 16,-1 0-16,26 0 16,99 0-1,0-24 1,-1 24-1,-48-25 1,-51 25 0</inkml:trace>
  <inkml:trace contextRef="#ctx0" brushRef="#br0" timeOffset="180363.45">5557 17539 0,'25'25'47,"-1"-25"-32,26 0-15,0 0 16,24 0-16,100-25 16,-1 25 15,-49-25-15,-49 25-1,-50 0-15</inkml:trace>
  <inkml:trace contextRef="#ctx0" brushRef="#br0" timeOffset="180792.98">6227 17216 0,'0'0'0,"-25"0"0,25-24 16,-25 24 31,50 24 0,0-24-47,24 25 15,1 0 1,74 25-1,0-26 1,-50 1 0,-49 0-16,-25 25 31,-99 24-15,0 0-1,-25 1 1,49-1-1,50-24 1</inkml:trace>
  <inkml:trace contextRef="#ctx0" brushRef="#br0" timeOffset="181198.24">6326 17241 0,'0'0'0,"-50"-25"31,50 1-31,0 48 47,0 1-47,25 50 16,-25 24 15,0-50-31,25 51 16,-50-1-1,25-50 1,0-24-1</inkml:trace>
  <inkml:trace contextRef="#ctx0" brushRef="#br0" timeOffset="183077.95">11808 16844 0,'0'0'0,"0"-25"31,0 1-31,-25 24 16,25 24 15,-49 1-15,-1 74-1,-24 50 1,-1-25-1,1-49 1,74-50 0,-25-25-16,25 0 31,25-75-15,24-74-1,26-24 1,-1 49-1,-24 49 1,-25 50 15,-1 50-15,-24 0 0,25 25-1,0 49 1,0-25-16,25 50 15,49-24 1,-25-1 0,1-50-1,-75 1 1,24-50 0,-98 25 15,-25 0-16,0-1 1,-1-24 0,26 0 15,49 0-31</inkml:trace>
  <inkml:trace contextRef="#ctx0" brushRef="#br0" timeOffset="183511.26">12255 16497 0,'0'0'0,"0"-25"0,24 25 16,-24-25 0,50 50-1,-25 50 1,-50 49-1,0-50 1,25-49 0,0 0-1,50-75 1,24-24 0,1 24-1,-1 0 1,-49 50-1</inkml:trace>
  <inkml:trace contextRef="#ctx0" brushRef="#br0" timeOffset="183761.65">12627 17167 0,'0'0'0,"0"25"16,25-50 31,24 25-32,1 0-15,123-25 16,51-25-1</inkml:trace>
  <inkml:trace contextRef="#ctx0" brushRef="#br0" timeOffset="184411.47">14115 16720 0,'0'0'0,"0"-25"15,0 1 1,50-1 0,24 25-1,1-25 1,-26 50-1,-49 74 1,-25 0 0,1-49-1,-1-25 1,25-1 0,25-24-1,49 0 1,-24 25-16,24 0 15,-24 0 1,-26 49 15,-48-24-15,-51 24 0,-24-24-1,0-25 1,49-25-1,25-25 1,25 0-16</inkml:trace>
  <inkml:trace contextRef="#ctx0" brushRef="#br0" timeOffset="185445.93">15256 16795 0,'0'0'15,"0"-25"1,0 50 31,0 24-47,-25 1 16,1-1-16,-1 26 15,-25 74 1,1-75-1,24-24 1,0-50 15,25-25-15,50-49 0,-26-75-1,51-25 1,-26 50-1,1 50 1,-50 49 0,25 25-1,0 25 17,-25 24-32,25 1 15,49 99 1,-24-100-1,-26 1-15,26 24 16,0-24 15,-26-25-15,-48 0 15,-51-1-15,-49 1-1,0 0 1,25 0 0,24-25-1,26-25 1</inkml:trace>
  <inkml:trace contextRef="#ctx0" brushRef="#br0" timeOffset="185776.86">16397 17043 0,'0'-25'15,"25"25"32,25 0-31,-1 0-16,26 0 16,-1 0-16,100-25 15,-50 25 1,-99-25-1</inkml:trace>
  <inkml:trace contextRef="#ctx0" brushRef="#br0" timeOffset="186061.18">16745 16770 0,'-25'0'16,"50"0"-16,-75 0 0,25 25 47,25-1-47,0 26 16,-25 49-1,1 50 1,-1-25-1,0 0 1,25-49 0,0-51-1</inkml:trace>
  <inkml:trace contextRef="#ctx0" brushRef="#br0" timeOffset="186427.88">17290 16795 0,'0'0'0,"50"-50"31,-25 50-31,0 0 16,-1 0-1,1 25 1,0 0-16,-25 74 15,-74 0 17,24-25-17,25-24 1,25-25 31,50-25-47,-25-25 15,99 25 1,0-25 0,-50 25-16</inkml:trace>
  <inkml:trace contextRef="#ctx0" brushRef="#br0" timeOffset="186760.61">19225 16919 0,'0'0'16,"-49"-25"-1,49 0 17,25 25-17,24 0 1,-24 0-16,99 0 16,0 0-1,-50-25 1,-24 50-1</inkml:trace>
  <inkml:trace contextRef="#ctx0" brushRef="#br0" timeOffset="186944.79">19325 17018 0,'0'0'0,"-25"25"0,0-25 16,0 24-1,75 1 1,-1-25 0,100 0-1,-50 0-15</inkml:trace>
  <inkml:trace contextRef="#ctx0" brushRef="#br0" timeOffset="187360.68">20565 16770 0,'0'0'0,"25"-25"15,-25 0 1,-50 25 0,-24 0-1,-1 25 1,26 49-1,-1 26 1,25-1 0,50-25-1,50-24 1,-1-50 0,50 0-1,-25-50 1,-49 25-16,-1-49 15,-24-25 1,0 24 15,-50-24-15,-24 50 0,-51 24-1,51 25-15</inkml:trace>
  <inkml:trace contextRef="#ctx0" brushRef="#br0" timeOffset="188194.73">23790 17365 0,'0'0'15,"25"0"16,-50 25-15,25 0-16,-25 24 16,-49 51-1,24-26 1</inkml:trace>
  <inkml:trace contextRef="#ctx0" brushRef="#br0" timeOffset="188727.97">25328 16720 0,'0'-25'31,"-25"50"-15,25 25-16,0-1 15,50 26 1,-25-26-16,74-24 16,-25-25-1,-24-49 1,-1-75-1,26 24 1,-50 1 15,-25 74-15,24 50 0,1 50-1,25 123 1,-50 25-1,-25 25 1,0-148-16,-74 48 16,-25-73-1,-50-75 1,50-25 0,99-99-1</inkml:trace>
  <inkml:trace contextRef="#ctx0" brushRef="#br0" timeOffset="188977.8">26717 16819 0,'0'0'16,"25"0"-16,0 0 15,0-24 1,24 24-16,1 0 16,99 0-1,24-25 1,-24 25 0,-75-25-1</inkml:trace>
  <inkml:trace contextRef="#ctx0" brushRef="#br0" timeOffset="189161.34">26866 17018 0,'0'0'0,"-50"0"16,50 25-1,25-25 1,99-25-1,50 0 1,-50-25 0</inkml:trace>
  <inkml:trace contextRef="#ctx0" brushRef="#br0" timeOffset="189428.75">27139 16596 0,'0'0'16,"-50"0"-1,25 0 1,1 75 0,-51 49-1,1 74 1,-25 50-1,-26 0 1,51-74 0,74-50-1</inkml:trace>
  <inkml:trace contextRef="#ctx0" brushRef="#br0" timeOffset="189911.14">28776 16844 0,'0'0'0,"0"-25"0,0 1 16,-25 24-1,-24-25 1,-1 0-1,-24 75 1,24-26-16,-49 76 16,49 48-1,25 1 1,1-49 0,73-51-1,75-49 1,0 0-1,25-49 1,-50-51 15,-49-24-15,-25 0 0,-25 50-1,-25 24-15,-25 1 16,-74 24-1,-25 25 1,75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4T04:57:52.4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10841 2183 0,'0'-50'31,"-25"50"31,25 25-62,-25 0 16,25 25-16,-25-1 16,-49 75-1,-1 0 1,26-24 0,24-51-1,0-49 1,25 25-1,50-124 17,-25 0-17,49-50 1,-49 49-16,49-73 16,-24 74-1,-25 49 1,-25 25 15,24 25-31,-24 25 16,25 49-1,-25 26 1,25-1 0,25 0-1,24 0 1,1 1 15,-26-51-31,50 26 16,-49-1-1,-50-49 17,-50-25-17,-49 25 1,-75-1-1,1-24 1,24 25 0,25 0-1,99-25 1,0 0 0</inkml:trace>
  <inkml:trace contextRef="#ctx0" brushRef="#br0" timeOffset="1233.83">12155 2605 0,'-24'0'62,"24"-25"48,24 25-79,1 0-31,25-25 16,-25 25-16,24 0 15,26-25 1,-1 25 0,-49 0-1,-75 0 32,1 0-47,-1 0 16,-124 25-1,75 0 1,25-25 0,99 0 15,-1 0-16,26-25-15,49 25 32,25-25-17,-25 1 1,-24 24 0,-50 0-1,0 0 1,-50 0 46</inkml:trace>
  <inkml:trace contextRef="#ctx0" brushRef="#br0" timeOffset="2561.13">13222 2257 0,'25'0'16,"-50"0"-16,25-24 47,0 48-16,0 26-15,0-25-1,0 25-15,-25-1 16,25 75-1,0 0 1,0-49 0,0-26-1,0-24 1,0 0 0</inkml:trace>
  <inkml:trace contextRef="#ctx0" brushRef="#br0" timeOffset="2999.17">13669 1985 0,'0'-25'31,"0"0"-16,24 25 1,1 25 0,25 0-1,24 74 1,1 0 0,24 50-1,-25 0 1,-49 0-1,-25-25 1,-74 0 0,-50-25-1,0-49 1,-50-1 0</inkml:trace>
  <inkml:trace contextRef="#ctx0" brushRef="#br0" timeOffset="3566.23">9948 2034 0,'0'0'0,"-25"0"31,25 25-16,-25 0-15,25 0 16,-50 99 0,26 49-1,-1 26 1,25-26 0,49 1-1,75-50 1,75-49-1,-75-51 1</inkml:trace>
  <inkml:trace contextRef="#ctx0" brushRef="#br0" timeOffset="4099.58">14909 2034 0,'0'0'0,"0"-25"32,0 1-32,0 73 31,-25 50-15,0 50-1,25 25 1,75 0-1,24-75 17,50-25-17,25-49-15</inkml:trace>
  <inkml:trace contextRef="#ctx0" brushRef="#br0" timeOffset="4783.7">15827 2158 0,'0'0'0,"-25"-49"31,25 24-15,-25 50-1,25 24 1,-25 26 0,-24-1-1,24 1 1,-25-26 0,50-24-1,-24-25 1,48-74-1,26-51 1,24-23 0,-24 24-1,-25 49 1,0 75 0,-25-25-1,24 25 1,1 75-1,0 24 17,49 0-17,-24-24-15,25-1 16,24 1 0,-50-1-1,-49-24 16,-74-50-15,-50 24 0,-50-24-1,25 0 1,50 0 0,74 0-1,50-24 1</inkml:trace>
  <inkml:trace contextRef="#ctx0" brushRef="#br0" timeOffset="5081.97">16621 2282 0,'0'-25'32,"24"25"-32,-24-24 15,25 24 1,0 0-16,99 0 16,-25 0 15,1 0-31,-76-25 31,1 25-15</inkml:trace>
  <inkml:trace contextRef="#ctx0" brushRef="#br0" timeOffset="5417.41">17315 1985 0,'0'0'0,"25"-25"16,0 0-1,24 25 1,1 25 0,0 24-1,-25 51 1,-25-1 15,-50-25-15,50-49-1,-25 0 1,0-25 0,50 25-1,0-50-15,74 25 16,0-25-1</inkml:trace>
  <inkml:trace contextRef="#ctx0" brushRef="#br0" timeOffset="5749.26">18035 1836 0,'0'0'0,"0"-50"16,0 25 0,24 50 15,26 25-15,25 49-1,-1 50 1,-49-25-1,-25 25 1,-50-50 0,-24-25-1,-26-24 1,76-50 0</inkml:trace>
  <inkml:trace contextRef="#ctx0" brushRef="#br0" timeOffset="5999.94">19027 2183 0,'50'-25'31,"-26"25"-16,1 25-15,25-25 16,74 0 0,0 0-1,-25 0 1,-49 0-16</inkml:trace>
  <inkml:trace contextRef="#ctx0" brushRef="#br0" timeOffset="6165.84">19225 2332 0,'0'0'15,"-49"25"-15,98-25 47,1 0-47,49 25 16,75-50-1</inkml:trace>
  <inkml:trace contextRef="#ctx0" brushRef="#br0" timeOffset="6600.18">20689 2133 0,'0'0'0,"0"-24"16,0-1 31,-25 50-32,0-1-15,1 1 16,-26 0 0,0 49-1,26-24-15,-1 25 16,50-1-1,24-24 1,50-26 0,1-24-1,-1-24 1,-25-26 0,-24-24-1,-1-26 1,-24 1 15,0 25-15,-124-26-1,24 76-15</inkml:trace>
  <inkml:trace contextRef="#ctx0" brushRef="#br0" timeOffset="8266.66">10791 4515 0,'25'0'31,"-50"0"63,25 25-79,-50 0-15,50-1 16,-24 26-16,-26 24 16,-24 26-1,24-26 1,25-24 0,0-50-1,25-25 16,25 0-31,0-25 16,49-74 0,1-24-1,-1 24 1,-49 74-16,0 0 16,0 50-1,-25 50 16,49 24 1,1 26-17,49-26 1,0 25 0,-24 0-1,-26-24 1,-49-1-1,-24-49 1,-26 0-16,-74 0 16,-25 0-1,0-1 1,25-24 0,50-24-1</inkml:trace>
  <inkml:trace contextRef="#ctx0" brushRef="#br0" timeOffset="8749.7">12453 4837 0,'0'-24'62,"25"24"-62,0 0 16,0 0-16,24 0 15,50-25 1,1 25 0,-26-25-1,-49 25 1</inkml:trace>
  <inkml:trace contextRef="#ctx0" brushRef="#br0" timeOffset="8950.15">12552 4961 0,'0'0'0,"-24"0"16,-1 0 15,50 0-15,24 0-1,1 0-15,24 0 16,75-24 0</inkml:trace>
  <inkml:trace contextRef="#ctx0" brushRef="#br0" timeOffset="10932.61">13768 4540 0,'25'-25'47,"-25"0"15,24 25-46,-24-25 15,0 1 0,25 24-15,-25 24 125,25 1-126,-25 25-15,0-25 16,0 24-16,-25 50 31,25-24-15,-25-1-1,25-49 1,0 0 46</inkml:trace>
  <inkml:trace contextRef="#ctx0" brushRef="#br0" timeOffset="11633.75">11114 4515 0,'0'0'0,"0"-25"47,0 50-47,-50 25 15,-25 24 1,-148 100 0,99-75-16,-149 99 15,50-24 1,99-75 0,99-49-1</inkml:trace>
  <inkml:trace contextRef="#ctx0" brushRef="#br0" timeOffset="11917.22">12180 4565 0,'0'0'0,"-99"49"16,25 1 0,-150 74-1,26 0 1,24 0 0,75-50-1,99-49 1,25-25-16</inkml:trace>
  <inkml:trace contextRef="#ctx0" brushRef="#br0" timeOffset="12134.97">13222 4540 0,'0'0'0,"50"0"0,-125 49 31,1-24-31,-149 74 32,123-49-32,-24 24 15,50-24-15,0 0 16,24 24 0,50-49-1</inkml:trace>
  <inkml:trace contextRef="#ctx0" brushRef="#br0" timeOffset="12351.83">13817 4589 0,'0'0'16,"50"0"-16,-100 0 31,1 25-31,-1 0 0,-148 74 31,24 25-15,75-49-1,99-51-15</inkml:trace>
  <inkml:trace contextRef="#ctx0" brushRef="#br0" timeOffset="12497.06">13842 4738 0,'0'0'0,"-248"99"47,124-49-47,0 24 16,0 1-16</inkml:trace>
  <inkml:trace contextRef="#ctx0" brushRef="#br0" timeOffset="13450.16">7938 6351 0,'0'-25'31,"0"0"63,0 50-78,0 0-16,0 24 15,-25 1-15,25 0 16,-49 98-1,-1-24 1,25-49 0</inkml:trace>
  <inkml:trace contextRef="#ctx0" brushRef="#br0" timeOffset="14401.97">7591 6797 0,'0'0'0,"0"-25"16,0 1-1,0-1 1,50 0 0,74-49-1,24 24 1,1 0-1,-50 26 1,-74 24 0,0-25-1,0 25 1,-50 49 0,25 1-1,-25 0-15,25-26 31,0 1-15,0 0 0,50-50-1,24 0 1,1-24 0,-26-1-1,-49 25 1,25 25-1,-25-24 1,0 73 15,50-24-15,-25 0-16,74-25 16,0-25-1,0-25 16,-24 1-15,-50-26 0,-25 26-1,0 24 1,-25 25 0,25 49 15,25 26-16,24-50 1,-24-25-16,49 0 16,-49 0-1,0-25 1,-25 0 0,-25 0-1,-24 25 1,-1 50 15,25-50-15,25 25-1,0 0 1,25-1 0,25-24-16,24 0 15,25-24 1</inkml:trace>
  <inkml:trace contextRef="#ctx0" brushRef="#br0" timeOffset="14766.75">10692 6301 0,'0'0'0,"49"0"32,-24 0-32,0 25 15,0 0 1,0 49 0,-25 1-1,-25-1 1,25-49-1,-25-25 1,25-25 0,50-99-1,24 25 1,0-1 0,-24 26-1</inkml:trace>
  <inkml:trace contextRef="#ctx0" brushRef="#br0" timeOffset="15066.96">11262 6375 0,'0'0'0,"50"0"31,-50 25-31,25-25 16,-25 50-1,0-25 1,-25-25 0,25 25-1,25-75 1,0 25-16,24-49 16,1-1-1,24 50 16,-49 25-15,0 25-16</inkml:trace>
  <inkml:trace contextRef="#ctx0" brushRef="#br0" timeOffset="15984.06">11833 6326 0,'0'0'0,"25"0"16,-25-25-1,0 0 64,-25 25-1,0 0-63,0 0-15,0-25 16,1 25 0,-26 0-16,0 0 15,-24 0 1,0 25-1,-1 25 1,26 24 0,24 1-1,25-26 1,74-24 0,75-25-1,0-25 1,-50-24 15,-74-26-15,-25 26-16,-50-26 15,1 50 1,24 1 0,0 24-1,0 0 1,75 24-1,74-24 1,0 0 0,25-24-1,-25 24 1,-75 0 0,-98 24 15,24 1-16,-25 25 1,26 24 0,73 1-1,26-50 1,-1-1 0,0-48-1,-74-26 1,0 0-1,-24-49 1,-51 25 0,50 24-1,25 25-15,0 0 16</inkml:trace>
  <inkml:trace contextRef="#ctx0" brushRef="#br0" timeOffset="16218.04">12726 6028 0,'0'0'0,"25"0"16,0-25-1,-1 25 17,-24 25-17,0 74 1,0 50-1,0-99-15,0 49 16,0-49 0,0-25-1</inkml:trace>
  <inkml:trace contextRef="#ctx0" brushRef="#br0" timeOffset="16567.38">12701 6475 0,'0'0'0,"0"-25"0,25-50 31,25 26-15,49-26-1,25 26 1,-25 24 0,-74 25-16,0-25 31,-25 75-16,24 24 1,51-24 0,-1 24-1,-24-24 1,-50 0 0,-25-26-1,-99 1 1,0-25 15,50-49-31</inkml:trace>
  <inkml:trace contextRef="#ctx0" brushRef="#br0" timeOffset="17534.07">15455 6053 0,'0'0'0,"25"-50"32,-50 50-17,0-24 1,-99 48-1,25 26 1,49 24 0,50-24-1,50-25 1,-26-25-16,76-25 16,24-25-1,0 26 1,-25-1 15,-25 25-15,-49 25-1,-25 49 1,0-24 0,0-26-1,0-48 16,25-1-31,49-74 16,26-1 0,-1 26-1,-25 49 1,-24 25 0,0 50-1,49-1 16,25-24-15,0-25 0,-25-25-1,-49-24 1,-25-1 0,-25 1-16,-25-1 15,-25 50 1,0 50-1,-24 24 1,24 0 0,50 26-1,75-26 1,49-24 0,25-50-1,-75 0 1</inkml:trace>
  <inkml:trace contextRef="#ctx0" brushRef="#br0" timeOffset="18800.16">18655 5631 0,'0'0'0,"-25"0"63,25 25-48,-25 0 1,25 25-16,0-1 16,-25 50-1,1-24 1,24-26 0,0-24-1,0 0-15</inkml:trace>
  <inkml:trace contextRef="#ctx0" brushRef="#br0" timeOffset="19387.14">19225 6227 0,'0'-25'78,"0"0"-31,25 25-47,0 0 16,0-25-1,0 50-15,-1-25 16,1 25 0,0 24-1,0 26 1,-50-50-16,-25 49 16,-24-24-1</inkml:trace>
  <inkml:trace contextRef="#ctx0" brushRef="#br0" timeOffset="19918.33">20367 5606 0,'0'-24'15,"0"-1"1,24 25 31,1 0-47,0 0 15,49 25 1,1 49 0,-50 25-1,-50 1 1,-25 24 0,-24-50-1,49-49-15,50-25 63,24-25-48,51 0 1,-26 0 0,0 1-1,-49 24 1,-25-25-16</inkml:trace>
  <inkml:trace contextRef="#ctx0" brushRef="#br0" timeOffset="20081.27">21309 6103 0,'0'0'16,"25"24"-16,-25-48 47,25 24-47</inkml:trace>
  <inkml:trace contextRef="#ctx0" brushRef="#br0" timeOffset="22001.49">6450 8732 0,'0'0'0,"0"-25"15,0 1 17,0 48 46,0 26-63,-25-25 1,25 0-16,25-1 31,0-24-15,-1-24-16,1 24 15,0-50 1,0 25 0,-25 0-1,-25 1-15,-49 24 16,24 0 0</inkml:trace>
  <inkml:trace contextRef="#ctx0" brushRef="#br0" timeOffset="22417.7">6003 8906 0,'0'0'0,"-49"0"16,24 0-16,0 0 15,25 25 1,0 24 0,25 1-1,0-25 16,24-25-15,1 0 0,24-50-1,-24 0 1,-50-49 0,0 74-1,-25 1 1,-24-1-16</inkml:trace>
  <inkml:trace contextRef="#ctx0" brushRef="#br0" timeOffset="22834.05">5954 8310 0,'0'0'0,"-25"-24"31,0 24-15,25 24 15,25 1-15,0-25-1,-1 0 1,1-25 0,0 1-1,-25-26 16,-25 25-15,-24 0 0,24 25-1</inkml:trace>
  <inkml:trace contextRef="#ctx0" brushRef="#br0" timeOffset="24034.62">24956 5954 0,'0'0'0,"0"-25"31,0 0 0,0 75-15,0-25-16,-75 99 16,-49 0-1,-24 0 1</inkml:trace>
  <inkml:trace contextRef="#ctx0" brushRef="#br0" timeOffset="27118.42">26444 5061 0,'0'0'16,"0"-25"15,0 50 0,0 0-15,0-1-16,0 26 16,0 0-16,50 24 15,-1-49 16,26-25-15,-1-25 0,-24-49-1,-50-1 1,50 26 0,-50-1-1,0 25 16,0 50-15,0 74 0,0-49-16,-25 123 15,25 26 1,-25-1 0,-25-24 15,-24-75-16,-50-49 1,25-25 0,24-75-1,50-24 1,75-50 0</inkml:trace>
  <inkml:trace contextRef="#ctx0" brushRef="#br0" timeOffset="27370.02">27312 5507 0,'0'0'0,"50"0"31,0 0-15,-1 0-16,1-25 16,24 25-1,1 0-15,24-24 16,-74 24-16</inkml:trace>
  <inkml:trace contextRef="#ctx0" brushRef="#br0" timeOffset="27568.37">27263 5731 0,'-25'0'0,"50"0"16,-50 24-1,75-24 1,-1-24-1,50 24-15,-24-25 16,24 25-16,-24-25 0</inkml:trace>
  <inkml:trace contextRef="#ctx0" brushRef="#br0" timeOffset="28001.52">28156 5606 0,'0'0'16,"25"0"15,24 0-31,-24 0 16,0 0-16,25-24 16,-26 24 15,-24-50-16,0 25 1,-24 0 0,-51 25-1,-24 50 1,-25-25 0,74 24-16,-24 26 15,49 24 1,25-49-1,50-1 1,98 1 15,1-75-31,0 0 16,-50-49 0</inkml:trace>
  <inkml:trace contextRef="#ctx0" brushRef="#br0" timeOffset="28734.79">28478 5061 0,'0'0'0,"0"-25"16,25 50 15,-25 0-15,25-1-16,0 51 16,-25-1-1,0-49 16,0 0-15,0-50 0,0 0-1,25 0 1,-25 1-16,24-26 16,26 0-1,24 26 1,-49 24-1,0 49 1,0 1 0,-50-1-1,25-24 1,0 0 15,0-75 0,0 26-31,50-51 16,-1 1 0,26 24-1,-50 50 1,-1-25 0,26 50-1,-25 25 1,-25 24-1,25 1 1,-25-26 0</inkml:trace>
  <inkml:trace contextRef="#ctx0" brushRef="#br0" timeOffset="29068.26">29421 4788 0,'0'0'0,"0"-50"16,25 75 30,0 25-30,-25-26-16,0 26 16,0 0-16,0 49 15,-25 0 1,50-24 0,-1-51 15,1-24-16,75 0 1,-26-49-16</inkml:trace>
  <inkml:trace contextRef="#ctx0" brushRef="#br0" timeOffset="29267.76">29396 4961 0,'0'0'0,"-25"-24"32,75 24-1,0 0-31,74-25 16,-50 25-1</inkml:trace>
  <inkml:trace contextRef="#ctx0" brushRef="#br0" timeOffset="29868.66">25477 5086 0,'0'0'0,"0"-25"31,-25 0-31,25 50 47,0 0-47,25 24 16,-25 26-16,49 98 16,1 75 15,0 0-16,-1 0 1,1-24 0,-25-75-1,-1-75 1,-24-49 0</inkml:trace>
  <inkml:trace contextRef="#ctx0" brushRef="#br0" timeOffset="31313.06">25626 4713 0,'0'0'15,"24"-49"-15,-24 24 16,0 0 0,0 0-1,25 1 79,25 24-78,24 0-16,50-25 15,0 25-15,174-25 16,24 0 0,1 25 15,-25-25-16,24 25 1,-49 0 0,-124-24-16,149 24 15,-26-25 1,1 0 0,0 0-1,-50 0 1,1 0-1,-1 25 1,0-24 0,0 24-1,-98 24 1,-76-24 0,-24 0 30,-25 25-30,25 25 0,-25 74-1,0 0 1,0 25 0,0 24-1,25 26 1,24-1-1,26 1 1,-1-25 0,-24-26-1,-26-24 1,-24-24 0,0-51-1,0 1 1,-74-1-1,49-24 1,-148 0 0,-1 0-1,75-25 1,-125 25 0,-172-25-1,73 24 1,25 26-1,-24-25 1,148 0-16,25 0 16,-148-1-1,-51 26 1,51-25 0,24 24 15,25-24-16,24 0 1,26 0 0,24-25-1,50 0 1,0 0 0,25 0-1,49 0-15,-24 0 16,24 0-1,26 0 1,-1 0 15,50 0 32,-1 0-48,-24 25 1</inkml:trace>
  <inkml:trace contextRef="#ctx0" brushRef="#br0" timeOffset="34318.18">8410 8360 0,'0'0'0,"0"-74"16,0 49 0,0 0 15,-25 50 0,25 0-31,0 49 16,25 25-1,49 1 1,-49-76-16,74 1 16,0-50-1,-24-24 1,-26-50 0,-24 24 15,0 1-16,-25 24 1,0 25 15,0 50-15,0 25 0,0 49-1,25-25-15,-25 75 16,0 50-1,-25-26 1,0-24 0,0-50-1,-24-49 1,-1-50 0,-24-25 15,-1-49-16,1-25 1,74 74-16</inkml:trace>
  <inkml:trace contextRef="#ctx0" brushRef="#br0" timeOffset="34651.12">9327 9303 0,'0'25'46,"0"-1"-30,0 1-16,25 0 16,-25 25-16,0-1 15,0 26 1,0 24 0,-25-50-1</inkml:trace>
  <inkml:trace contextRef="#ctx0" brushRef="#br0" timeOffset="34935.19">9848 8931 0,'0'0'0,"0"-25"31,25 25-15,25-25 0,-25 25-1,99-25 1,-50 0-1,-24 25 1</inkml:trace>
  <inkml:trace contextRef="#ctx0" brushRef="#br0" timeOffset="35169.14">9848 9154 0,'0'0'0,"-24"25"16,-1-25 0,50 0-1,-1 25 1,1-50 0,25 25-16,74-25 15,25 25 1,-75-25-1</inkml:trace>
  <inkml:trace contextRef="#ctx0" brushRef="#br0" timeOffset="35951.72">11014 8980 0,'25'0'78,"0"25"-78,25-25 16,-1 0-16,1-25 16,74 0-1,0 1 1,-50-26 0,-49 25-1,-25-24 1,-50-1-1,1 25 1,-26 25 0,-24 0-1,0 50 1,49-25-16,-24 49 16,24 0 15,1 26-16,49-26 1,0-24 0,49-1-1,75-24 1,0-25 0,25 0-1,-50-25 1,1 1-1,-51-51 1,-49 50 0</inkml:trace>
  <inkml:trace contextRef="#ctx0" brushRef="#br0" timeOffset="36369.16">11783 7988 0,'0'-50'31,"0"100"16,0-25-31,0 24-16,0 26 15,0-26 1,0 51-1,0-26 1,25-24 0,50-25-1,-26-25-15,50-25 16,-24 0 0</inkml:trace>
  <inkml:trace contextRef="#ctx0" brushRef="#br0" timeOffset="36601.26">11808 8186 0,'0'0'0,"-50"0"16,26 0-1,48-24 16,26 24-15,49-25 0,1 0-1,-76 25-15</inkml:trace>
  <inkml:trace contextRef="#ctx0" brushRef="#br0" timeOffset="37051.57">15157 9055 0,'0'0'0,"99"-25"31,-74 25-31,-25 25 16,0 0 0,0-1-16,-50 76 31,1-1-16,-50-25-15</inkml:trace>
  <inkml:trace contextRef="#ctx0" brushRef="#br0" timeOffset="37685.51">16199 8062 0,'25'0'16,"-50"0"-16,50-24 15,-25 48 1,0 1-1,0 74 1,99 25 0,0-99-1,-24-25 1,-1-49 0,-49-26-1,0-24 1,-1 0-1,1 24 1,-25 51 0,0 48 15,0 1-15,0 25-16,0 74 15,0-50 1,25 199-1,-50-124 1,0 0 0,1-75-1,-1-49-15,-25-25 16,-24 0 0,-1-25-1,26-74 1,49 74-1,0-24-15</inkml:trace>
  <inkml:trace contextRef="#ctx0" brushRef="#br0" timeOffset="38001.54">17018 8732 0,'0'0'0,"24"0"0,26 50 16,-50-25 0,25 49-1,-50 25 1,0-49-16,-24 0 15,49-26 1,0 1 15,49-50-31,50-24 16,1-1 0</inkml:trace>
  <inkml:trace contextRef="#ctx0" brushRef="#br0" timeOffset="38286.92">17787 8534 0,'0'-25'32,"24"25"-32,1 0 15,25 0 1,-25-25-16,49 25 16,0-25-1,-49 25 1</inkml:trace>
  <inkml:trace contextRef="#ctx0" brushRef="#br0" timeOffset="38453.08">17762 8732 0,'0'0'15,"-25"0"-15,50 0 31,0 25-31,49-50 32,0 25-32,1-25 0</inkml:trace>
  <inkml:trace contextRef="#ctx0" brushRef="#br0" timeOffset="38952.14">18878 8534 0,'0'0'0,"-25"0"16,50 0 15,25 0-16,-1 0-15,1 0 16,24 0 0,-24-25-16,49 0 15,-74 0-15,0-24 16,-50-1 0,-49 25 15,-1 0-16,-24 50 1,0 25 0,24 24-1,50 26 1,1 73 0,98-98-1,-24-51 1,99 26-1,-25-50 1,0-50 0</inkml:trace>
  <inkml:trace contextRef="#ctx0" brushRef="#br0" timeOffset="39519.16">19498 7814 0,'0'0'0,"0"-24"0,0-1 16,50 25-1,-1-25 1,-24 25 0,25 25-1,0 0-15,-1 24 32,1 26-17,-25-51-15,-25 26 16,-50 49-1,-24-49 1,-26-1 0,75-24-16,1-25 31,24-49-15,0-1-1,0 25 1,24 25-1,1 0 1,0 0 0,50 50-1,-1-25 17,-49-25-17,0 0-15</inkml:trace>
  <inkml:trace contextRef="#ctx0" brushRef="#br0" timeOffset="39836.51">20193 7641 0,'0'0'0,"0"-25"15,0 0-15,25 50 47,-25 24-31,0 1-16,24 74 15,1-25 17,0 1-17,0-26 1,25-24-1,-1-26 1,26-24 0,-1-24-1</inkml:trace>
  <inkml:trace contextRef="#ctx0" brushRef="#br0" timeOffset="40070.1">20292 7839 0,'0'0'0,"-25"0"15,0-25 1,50 25 15,0 0-15,74 25-1,1-25 1,-51-25-16,-24 25 0</inkml:trace>
  <inkml:trace contextRef="#ctx0" brushRef="#br0" timeOffset="41537.56">5234 11957 0,'0'0'15,"-25"0"1,1 0-16,-1 25 16,0 0-16,25 0 15,-25 24 1,50-24-1,49-25 1,26-50 0,-26-49-1,-49-25 17,-75 75-17,1 24 1,-26 25-16,-24-25 15</inkml:trace>
  <inkml:trace contextRef="#ctx0" brushRef="#br0" timeOffset="41889.17">4689 12131 0,'-25'0'16,"0"0"-16,0 25 15,0-1-15,0 26 32,75 0-32,0-26 31,24-24-16,1-49 1,-51-1 0,1 1-1,-25-1 1,-74-24 0,49 49-1</inkml:trace>
  <inkml:trace contextRef="#ctx0" brushRef="#br0" timeOffset="42202.59">4639 11585 0,'25'0'15,"-50"0"-15,50-25 16,-50 25-1,25 25 1,0 49 0,0-49-1,25 0 1,0-25 0,-25-50-1,0 1 1,-50 24-1,0 0 1</inkml:trace>
  <inkml:trace contextRef="#ctx0" brushRef="#br0" timeOffset="42951.79">8087 11436 0,'0'0'0,"0"-25"31,-25 50-15,25 0-1,-25 25 1,50-1-16,0 50 15,25-49 1,49-25 0,0-25-1,-24-75 1,-26 26 0,-49-50-1,0 49 1,0 25-1,0 50 17,0 49-17,25 1-15,0 49 16,0 25 0,-1 49 15,-24 25-16,-49-49 1,-26-25 0,1-50-1,0-99 1,-1-25 0,50-99-1,0-49 1,25 24-1,0 124-15,25-49 16,0 74 0</inkml:trace>
  <inkml:trace contextRef="#ctx0" brushRef="#br0" timeOffset="43302.16">9055 12602 0,'0'0'0,"-25"0"31,0 0-16,0 0-15,-49 50 16,-1 24 0,50 1-1,25 24 1,25-50 0,75-49 15,24 0-16,0-24-15</inkml:trace>
  <inkml:trace contextRef="#ctx0" brushRef="#br0" timeOffset="43568.68">9774 12255 0,'0'0'0,"0"-25"16,25 25 0,0 0-16,24 0 31,1-25-31,74 0 15,0 25 1,-99-24-16</inkml:trace>
  <inkml:trace contextRef="#ctx0" brushRef="#br0" timeOffset="43785.48">9898 12453 0,'0'0'0,"-99"50"32,148-50-1,-24 0-15,25 0-16,-1-25 15,1 25 1,74 0-16</inkml:trace>
  <inkml:trace contextRef="#ctx0" brushRef="#br0" timeOffset="45319.26">11362 11932 0,'0'0'0,"0"-24"31,-25 24 0,0 49-15,0-24-16,-49 99 16,49-25-1,25 0 1,50-49 0,49-50 15,50-25-16,-50 0 1,-74 1-16</inkml:trace>
  <inkml:trace contextRef="#ctx0" brushRef="#br0" timeOffset="45569.79">11858 12180 0,'0'0'16,"0"25"-16,-25 0 31,25 0-31,0 49 16,0 50 0,25 25 15,-25-99-31,0 74 15,25-75 1</inkml:trace>
  <inkml:trace contextRef="#ctx0" brushRef="#br0" timeOffset="46052.29">12652 12156 0,'24'-25'31,"1"25"0,25 0-15,-25 0-1,24 0-15,1-25 16,24-25 0,-24 1-1,-25-1 1,-75 25 0,25 25-16,-24-24 15,-51 48 1,1 26-1,-25 74 1,99-25 0,50-49-1,25 24 1,24-24 0,50-25 15,0-50-16,-49 0-15</inkml:trace>
  <inkml:trace contextRef="#ctx0" brushRef="#br0" timeOffset="46401.91">13321 11263 0,'0'0'0,"0"-25"0,0 0 31,0 50 0,0 0-31,0 24 16,25 1-1,-25 74 1,25-25 0,-25-49-16,25-1 15,0-24 1,49-25 0,0-25-1,-24-24 1</inkml:trace>
  <inkml:trace contextRef="#ctx0" brushRef="#br0" timeOffset="46734.83">13321 11411 0,'0'0'0,"-24"0"16,-1 0-1,50-24 17,24 24-17,26-25 1,-51 25 0,-48 0-1,-26 0 1,-49 25-1,24-25 1,75 24 15</inkml:trace>
  <inkml:trace contextRef="#ctx0" brushRef="#br0" timeOffset="47370.1">14711 12280 0,'24'0'31,"1"0"-15,25-25-1,24 25-15,1-25 16,-1 0 0,25 0-16,50-24 15,-99-1 1</inkml:trace>
  <inkml:trace contextRef="#ctx0" brushRef="#br0" timeOffset="47636.07">15107 11982 0,'0'0'0,"0"-50"16,0 26-1,0-1 16,0 99-15,0 50 0,25 50-1,-25-1 1,25-48 0,0-101-16</inkml:trace>
  <inkml:trace contextRef="#ctx0" brushRef="#br0" timeOffset="48002.15">16348 11635 0,'0'0'0,"0"-25"15,0 0 1,-25 25 0,0 0-1,-49 74 1,24 26 0,1 49-1,49-50 1,74-50-1,50 1 1,25-50 0,-25 0-1,-75-25 1</inkml:trace>
  <inkml:trace contextRef="#ctx0" brushRef="#br0" timeOffset="48273.66">16918 12032 0,'25'0'0,"-50"0"16,50 24-16,0-24 16,-25 25-1,0 0-15,-50 74 16,26 0-1,-1-24 1,0-26 0,25-24-1,50-25 1,74-49 15,-50 24-31,100-50 16</inkml:trace>
  <inkml:trace contextRef="#ctx0" brushRef="#br0" timeOffset="48770.11">17861 12032 0,'50'0'63,"-26"0"-48,26 0-15,24 0 16,1 0-16,24-50 16,-24 0 15,-75 1-16,-25-1 1,-50 50 0,-24 0-1,0 50 1,0-1 0,-1 51-1,51 48 1,24-24-1,25-49 1,99-1-16,-24-49 16,-1 0-16,100-25 15,-1-75 17,-24 1-17,-74 0-15</inkml:trace>
  <inkml:trace contextRef="#ctx0" brushRef="#br0" timeOffset="49304.26">18655 11312 0,'-25'-25'0,"50"50"0,-50-74 16,25 24-1,25 0 1,0 50 0,-1-25-1,26 0-15,-25 25 16,49 24-1,-24 50 1,-25 25 0,-75-99-1,-49 50 1,-50-26 0,124-49-1,0-25 1,25-49-1,0 0 1,25 49 0,0 0-1,0 25 17,74 74-17,0-24 1,-74-25-1,0-25-15,0 25 0</inkml:trace>
  <inkml:trace contextRef="#ctx0" brushRef="#br0" timeOffset="49636.71">19325 11064 0,'24'-25'0,"-48"50"0,48-75 47,-48 75-47,24 0 16,0 25-1,24-1-15,-24 100 16,25-25-1,0 0 1,0-49 0,24-26-1,26-49 1,-50 0-16,24-25 16,1 25-16</inkml:trace>
  <inkml:trace contextRef="#ctx0" brushRef="#br0" timeOffset="49869.55">19325 11312 0,'0'0'15,"-50"0"1,50-25 15,50 25-31,-1 0 16,75-24-1,-25 24 1,-24-25 0</inkml:trace>
  <inkml:trace contextRef="#ctx0" brushRef="#br0" timeOffset="50040.66">20367 11337 0,'0'0'0,"24"0"62</inkml:trace>
  <inkml:trace contextRef="#ctx0" brushRef="#br0" timeOffset="52170.13">21632 12627 0,'0'-25'16,"24"25"31,-24 25-1,-24 25-46,-1-1 16,0 1-16,0 49 16,-24-25-1,-51 150 1,-73 123 0,74-149-1,49-73 1,50-101-1</inkml:trace>
  <inkml:trace contextRef="#ctx0" brushRef="#br0" timeOffset="52452.54">22252 12652 0,'0'0'0,"74"-75"16,-74 51 15,0 73-15,-25 50 0,1 75-1,-26 0 1,-24-1-1,-1-24 1,26-74-16</inkml:trace>
  <inkml:trace contextRef="#ctx0" brushRef="#br0" timeOffset="52786.55">21086 13222 0,'0'0'0,"-50"0"15,50-24 1,-25 24 0,50-25-1,99 0 1,174-25-1,99 25 1,25 1 0,-224-1-16,100 25 15,-125-25 1,-123 25 15,-100-25-15</inkml:trace>
  <inkml:trace contextRef="#ctx0" brushRef="#br0" timeOffset="53171.99">20987 13322 0,'0'0'0,"-50"0"32,25 0-32,50 0 31,0 24-15,49-24-1,199 0 1,124-24-1,74 24 1,-49 0 0,-124-25-1,-100 0 1,-74 0 0,-99 25 15,-50 25-16,1-25-15</inkml:trace>
  <inkml:trace contextRef="#ctx0" brushRef="#br0" timeOffset="88922.34">3919 15182 0,'0'0'0,"0"-25"16,0 1-1,0 48 16,0 1-15,0 25 0,0 24-16,0 50 15,-24 0 1,-1-25 0,25-49-1,0-25 1,0-50-1</inkml:trace>
  <inkml:trace contextRef="#ctx0" brushRef="#br0" timeOffset="89289.88">3895 15529 0,'0'-148'16,"0"371"-1,0-298-15,24-173 0,-24 199 16,0-50 0,25 49-1,-25 25 1,25 100 15,25 73-15,24 26-1,1-50 1,-51-74 0,1-26-1,0-24 1,25-74-1,-1-50 1,-24-74 0,0-26 15,0 75-15,-25 125-16,0-26 15,24 124 16</inkml:trace>
  <inkml:trace contextRef="#ctx0" brushRef="#br0" timeOffset="89656.27">4738 15207 0,'25'0'31,"-25"25"-15,0 0 0,-50-1-1,26 100 1,-1-24 0,25-51-1,49-49 1,51-49-1,-1-51 1,-25 1 0,-49 0-1,-25 25 1,-74 24 0,24 25-1,25 25 1</inkml:trace>
  <inkml:trace contextRef="#ctx0" brushRef="#br0" timeOffset="90161.21">5309 15083 0,'0'0'15,"0"25"1,0 0-1,-25 49 1,0 0 0,25-24-1,25-25-15,0 0 16,-1-25 0,26-75-1,0 26 1,-25 24 15,-25 50-15,24 49 15,51-24-15,-1-26-1,1-24 1,-1-24-1,-49-26-15,24-24 16,-49-50 0,0-1-1,0 26 1,-24 25 0,24 99 30</inkml:trace>
  <inkml:trace contextRef="#ctx0" brushRef="#br0" timeOffset="90905.51">7690 15480 0,'0'-25'47,"0"50"-31,0 0-1,0-1-15,0 26 16,-25 0-16,-24 49 16,24-25-1,25-49 1</inkml:trace>
  <inkml:trace contextRef="#ctx0" brushRef="#br0" timeOffset="91305.26">8881 14736 0,'25'-25'16,"-25"50"15,-25-1-31,25 26 16,-25 0 0,25 24-16,-50 100 15,26-25 1,24-50-1,0-50-15</inkml:trace>
  <inkml:trace contextRef="#ctx0" brushRef="#br0" timeOffset="91755.66">8583 15356 0,'0'0'0,"0"-25"31,25 0-31,0 25 16,0-25-16,123-24 31,26-26-15,0 1 0,-50 24-1,-50 25 1,-99 50 15,-24 25-15,24 49-1,0-24 1,50-26 0,25-24-1,74-75 1,-75 1-1,-24-50 1,-50 24 15,-99 1-15,0 49 0,75 25-16</inkml:trace>
  <inkml:trace contextRef="#ctx0" brushRef="#br0" timeOffset="92592.62">11138 14587 0,'0'0'15,"25"-25"-15,-25 0 16,0 0 15,25 25-31,-75 50 31,26-25-15,-26 124 0,0-1-1,50 1 1,-25 0-1,25-25 1,0-49 0,0-1 15,-24-24-31,-26-1 16,-24 1-1,24-75 1,25-49-1,0-1 1,1 26 0,-1 24-1,50-25 1,49-24 0,25 24 15,50 1-31,-50 24 15,75-25 1,-100 25-16,50 0 31,-99 25-15,0 0 0,-50 25-1,25 50 1,-25-26-1,50 1 1,-25-25 0</inkml:trace>
  <inkml:trace contextRef="#ctx0" brushRef="#br0" timeOffset="93338.99">11758 15058 0,'0'0'0,"75"-25"31,-50 50-15,-50 0 0,25 25-1,-50-1 1,50 1-1,-25-50 1,50-25 0,50-49-1,-26 24-15,51-25 16,-26 26 0,-24 49-1,-26 25 1,1-1-1,25 1 1,49 0 0,0-75 15,25 1-15,-49-26-1,-26 26 1,-73 24-1,-76 50 1,26 24 0,24 26-1,25-1 1,25 1 0,25-75-1,50 25 1,24-75-1,-25 0 1,1-49 15,-26-75-15,1-49 0,0 99-16,-26-50 15,1 125 1,-50 98 15,1 51-15,-1 49-1</inkml:trace>
  <inkml:trace contextRef="#ctx0" brushRef="#br0" timeOffset="93544.72">12180 14413 0,'0'0'0,"-198"-50"16,148 50-1,-24-24 1,49 24-1</inkml:trace>
  <inkml:trace contextRef="#ctx0" brushRef="#br0" timeOffset="94755.42">15256 14760 0,'25'-24'15,"0"24"-15,0-25 0,-25 0 32,49 0-32,-49 0 15,0-24 1,0-1 0,-49 25-1,-51 25 1,-24 75-1,50 74 1,49-25 0,75-75-1,74-24 1,25-75 0,-50-24-1,-49 0-15,-1-50 16,-24 24-1,-25 175 32,-25 49-31,75 25 0,-1-75-16</inkml:trace>
  <inkml:trace contextRef="#ctx0" brushRef="#br0" timeOffset="95438.79">17911 14636 0,'0'0'16,"24"50"-1,1-25 1,-25 0 0,0 24-16,25 1 15,-50 74 1,25 74 0,-25-24-1,1-50 1,-1-74-1,25-26 1,-25-48 0,50-100 15,24-100-15,-49 75-16,75-148 15,24 74 1,-24 74-1,-26 99 1,1 50 0,-25 25-1,-1 99 1,-24 74 0,-49 26-1,-1-76 1,25-73-1</inkml:trace>
  <inkml:trace contextRef="#ctx0" brushRef="#br0" timeOffset="95839.14">18953 14562 0,'0'0'0,"24"-25"0,-24 0 16,-24 1 0,-76 24-1,-24 74 1,25 25 0,49 25-1,50-74-15,25-1 16,25-49-1,49-24 1,0-76 15,-24 1-15,-26 0 0,-24 74-1,-25 50 1,0 25-1,0 74 1,-25 0 0,1-25-1</inkml:trace>
  <inkml:trace contextRef="#ctx0" brushRef="#br0" timeOffset="96139.19">19225 14686 0,'0'0'0,"25"-50"0,25 26 16,-25 24 15,-1 49-15,-48 50 0,-1 1-1,0-76 1,25 1-1,0-50-15,74-74 16,1-25 0,-26 0-1,1 50 1,-25 49 0</inkml:trace>
  <inkml:trace contextRef="#ctx0" brushRef="#br0" timeOffset="96373.17">19821 14339 0,'0'0'0,"25"-50"16,-1 0 0,1 50-1,0 0 1,-50 100-1,25 49 1,-49 24 0,24 1-1,-25-50 1,-24-25 0</inkml:trace>
  <inkml:trace contextRef="#ctx0" brushRef="#br0" timeOffset="96656.35">19597 14810 0,'0'0'16,"50"-99"-16,0 74 31,24 0-15,1 0-1,24 1 1,0-1-1,-49 25 1,-1 25 0,-24-1-1,-25 51 1,25-26 0,-25 1-1</inkml:trace>
  <inkml:trace contextRef="#ctx0" brushRef="#br0" timeOffset="96773.03">20367 14463 0,'0'0'16,"0"-25"-16,0 0 15,0-25-15</inkml:trace>
  <inkml:trace contextRef="#ctx0" brushRef="#br0" timeOffset="97826.99">20838 14463 0,'0'0'0,"25"0"0,-1 0 47,-73-25-47,24 50 15,-25 0-15,1-1 16,-1 26 0,25 0-16,-24 49 15,49-50 1,0 51 0,49-76-16,51 1 15,24-25 1,0-49-1,0-51 1,-75 1 0,-24 50-16,-25 24 15,25 0 1,-25 0 15,0 50-31,0 49 31,50-24-15,-1-25 0,50-25-1,-24-50 1,-26 1 0,1-51-1,-25 26 1,0 24-1,-1 1 1,26-26 0,-50 1-1,0 24 1,-25-49 0,25 49-16,0 26 15,0-1-15,-49 74 47,24 1-47,25 0 16,-50 123-1,50-74-15,-25-24 16,25 74 0,25-50-1,50-25 1,49-74-1,0-24 1,49-76 0</inkml:trace>
  <inkml:trace contextRef="#ctx0" brushRef="#br0" timeOffset="98357.15">22177 14438 0,'25'-50'0,"-25"1"16,25 24-16,-75 25 15,-49 49 16,0 1-15,25 49 0,49-24-1,322-224-15,-594 347 0,346-198 32,-24 0-32,74-24 15,-24-51 1,-1 1-1,-49 49 1,0 0 0,-25 75-1,25 24 1,-25-24 0,49-50-1,75-50 16,-24 1-15,-51-1 0,1 25-16,-25 25 15,24 0 1,-49 75 0,25 49-1,-50-25 1,50-50-1,0-49 1,49-49 0,25-26-1,-49 1-15</inkml:trace>
  <inkml:trace contextRef="#ctx0" brushRef="#br0" timeOffset="98858.48">25055 13917 0,'0'0'0,"25"0"0,-100 25 31,26 0-31,-26 74 31,75 25-15,25-75-16,0 26 16,74 24-1,0-24 1,-99-1-1,-124-24 1,0-26 0,0-48-1,100-1 1</inkml:trace>
  <inkml:trace contextRef="#ctx0" brushRef="#br0" timeOffset="99156.22">25378 14339 0,'24'0'16,"-48"0"-16,24 0 31,-25 24-31,0 1 16,-25 25-1,50 24 1,25-49-1,0-25-15,49 0 16,26-25 0,-26-74-1,-24-25 1,-26 25 0,-24 49-1</inkml:trace>
  <inkml:trace contextRef="#ctx0" brushRef="#br0" timeOffset="100073.87">25650 14438 0,'50'25'16,"0"-25"0,24-25-1,0-25 1,1-49-1,-1-25 1,-24-74 0,-25 24-1,-25 50 1,-25 124 0,-50 49-1,26 1 1,24 25-1,-25 98 1,26 1 0,24-25-1,49-75 1,50-49 0,26-50-1,-1-49 1,-25-50-1,-25 24 1,-49 76 0,-25 48-1,0 1 1,0 74 0,0-74-16,25 25 15,0-25 16,49-50-15,0-25 0,-24-49-1,0-25 1,-25 74 0,-50 100 15,25 49-16,0-49-15,0 24 16,49 1 0,26-75-1,24-25 1,-25-50 0,1-73-1,-1-100 16,1-25-15,-1 99 0,-49 149-1,0 25 1,-50 75 0,25-26-16,-25 50 15,-25 199 1,1-124-1,-1-25 1,25-100 0</inkml:trace>
  <inkml:trace contextRef="#ctx0" brushRef="#br0" timeOffset="100739.43">27312 14066 0,'0'0'0,"25"-25"15,-25 0-15,75-24 16,-1 24 15,1 0-15,49 50 0,-100 74-1,-48 0 1,-1-24-1,25-51 1,25-24 0,74-49-1,25-26 1,25-49 15,-125 100-15,1 48-1,-50 51-15,1-26 32,24 1-17,24-25 1,26-50 0,25-25-1,24-24 1,-25 24-1,-49 125 32,-50-50-31,25 24-16,-25-24 16,25 0-16,50-25 15,24 0 1,1-50 15,-26-24-15,1-1-1,-50 26 1,25 24-16</inkml:trace>
  <inkml:trace contextRef="#ctx0" brushRef="#br0" timeOffset="100958.09">28999 14215 0,'25'0'0,"-50"0"0,50 24 15,-25 1 1,25 0-1,-50 0-15,-24 24 16,-1-24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4T04:59:38.9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7839 1786 0,'0'-25'32,"-25"50"15,0 25-47,-24 24 15,-1 25-15,-24 1 16,24-26-16,1 0 15,24 1-15,0-1 32,25-49-32</inkml:trace>
  <inkml:trace contextRef="#ctx0" brushRef="#br0" timeOffset="249.48">8261 1662 0,'25'0'0,"-50"0"0,50-25 15,-50 25 1,25 50 0,-25-25-16,0 99 15,-25 25 1,1-1-1,24-24 1,0-74 0</inkml:trace>
  <inkml:trace contextRef="#ctx0" brushRef="#br0" timeOffset="533.24">7690 2109 0,'0'0'0,"-49"0"31,98 0 16,1 0-47,24-25 16,1 0-16,-26 25 15,1-25 1,-1 25-16</inkml:trace>
  <inkml:trace contextRef="#ctx0" brushRef="#br0" timeOffset="1098.79">8410 2109 0,'-25'0'32,"0"0"-1,50 0 0,0 0-15,24 0-1,-24-25-15,0 25 16,49-25 0,-74 0-1,25 25 1,-25-25 0,-25 1-1,0-1 1,1 50-1,-1-25 1,-50 74 0,26 0-1,49 1 1,0-26 0,25-24-1,24-25 1,26-25-1,-1-24 1</inkml:trace>
  <inkml:trace contextRef="#ctx0" brushRef="#br0" timeOffset="1366.93">8856 2034 0,'25'0'31,"-25"25"1,25 0-17,-25 0 1,49-25 31,-24-25-47,25-25 15,24 25-15,-24-24 16,49-1 0</inkml:trace>
  <inkml:trace contextRef="#ctx0" brushRef="#br0" timeOffset="1666.44">9451 2109 0,'0'0'0,"25"0"32,0 0-17,49-25 1,-49 0 0,-25 0-1,0 0 1,-49 50-1,-1 50 1,50-1 0,0-24-1,74-26 1,-24-24-16</inkml:trace>
  <inkml:trace contextRef="#ctx0" brushRef="#br0" timeOffset="1799.58">10171 2307 0,'0'0'0,"25"25"15,-75 99 1,-49 25 0,24-75-16</inkml:trace>
  <inkml:trace contextRef="#ctx0" brushRef="#br0" timeOffset="3149.99">12255 2158 0,'0'0'0,"0"-25"16,0 1 47,0 48 15,-25-24-78,25 25 15,0 25 1,-25-25-16,25 24 16,0 1-16,-25 49 15,25 25 1,-25 0-1,1-25 1,-1-24 15,25-26-15,-25-24 0,50-50 93,0 1-109,-25-26 16,49 0-16,1-24 15,49-75 1,0 0-1,-24 50 1,-50 74 15,-1 0-15,1 25 31,-25 25-47,25 0 15,0 0 1,74 74 0,25 25-1,25 0 1,-50-25 0,-25-24-1,-49-50 1,0-1-1,-25-48 32,0-26-47,0-24 16,25-100 0,0 0-1,0 1 1,-1 73-1,-24 51 1,0 24 0,25 25-1,-25 25 1</inkml:trace>
  <inkml:trace contextRef="#ctx0" brushRef="#br0" timeOffset="3516.53">13991 2084 0,'0'0'15,"0"-25"-15,0 0 0,0 0 16,0 1-1,-25 24 1,1 49 0,-51 50-1,1 50 1,24 25 0,25 24-1,25 1 1,75-50 15,-51-100-31,76 26 16,-51-75-1,75 0-15</inkml:trace>
  <inkml:trace contextRef="#ctx0" brushRef="#br0" timeOffset="4066.35">14462 2208 0,'0'0'15,"-24"-25"-15,-1 0 32,25 0-32,-25 50 15,0 50 1,25-1-1,25 1 1,49-75 15,-24 0-31,49-25 16,-24-50 0,-26 1-1,-24-1 1,-25 51-1,25 48 17,-25 1-17,0 99 1,0 25 0,-25-74-1,25 73 1,0-48-16,-25-26 31,-24-49-15,-26 0-1,1-50 1,24-25 0,50 1-1,0 24-15</inkml:trace>
  <inkml:trace contextRef="#ctx0" brushRef="#br0" timeOffset="4368.22">14983 2704 0,'0'25'32,"0"0"-17,0-1-15,0 1 16,0 25-16,0-1 16,0-24-1,-24 50 1,24-26-1</inkml:trace>
  <inkml:trace contextRef="#ctx0" brushRef="#br0" timeOffset="4567.75">15157 2878 0,'0'0'0,"25"0"32,-25 24-17,0 51 1,-25-25 0,25-1-16,-50 50 15,26-74-15</inkml:trace>
  <inkml:trace contextRef="#ctx0" brushRef="#br0" timeOffset="5134.45">15579 2357 0,'0'-25'0,"0"50"0,0-75 16,-25 50-1,25 25 1,0 49 0,25 1-1,24-26 1,1-24-1,0-25-15,-26-25 16,26 1 0,-25-51-1,0-24 1,-1 49 0,-24 25 15,-24 100 0,24 24-15,-25 50-1,25-25 1,-25 0 0,-25-50-1,1-24 1,-26-25-1,26-25 1,24-50 0,25 25-1</inkml:trace>
  <inkml:trace contextRef="#ctx0" brushRef="#br0" timeOffset="5416.3">16025 2828 0,'25'0'16,"-25"99"-1,-25-74 1,0 25-1,25-25-15,-24 24 16,24-24 0,49-25-1,51-50 1,-1 1 0</inkml:trace>
  <inkml:trace contextRef="#ctx0" brushRef="#br0" timeOffset="5800.71">16521 2009 0,'0'0'15,"0"-24"1,0-1-16,0 0 31,25 50-15,25 49 0,24 25-1,1 1 1,-50 49-1,-25 49 1,-25 0 15,-25-98-31,-49 49 16,0-75 0,24-24-1</inkml:trace>
  <inkml:trace contextRef="#ctx0" brushRef="#br0" timeOffset="6132.86">17414 2580 0,'0'-25'47,"25"25"-31,0 0-16,25 0 15,-1 0-15,26 0 16,24 0-1,-25-25 1,-49 25 0</inkml:trace>
  <inkml:trace contextRef="#ctx0" brushRef="#br0" timeOffset="6299.87">17464 2803 0,'0'0'0,"-50"25"16,26-25-16,24 25 31,24-25-15,101 0 0,-1-25-16</inkml:trace>
  <inkml:trace contextRef="#ctx0" brushRef="#br0" timeOffset="7438.76">19002 1612 0,'0'-24'0,"-25"24"16,25 49 62,-24-24-78,24 25 16,-25-1-16,25 26 15,0 49 1,-25 49 0,0 26-1,25 49 1,-25-124-16,0 149 16,1 25-1,-51-1 1,50-24-1,-24 0 17,24-25-17,-25-25 1,1-24 0,24-26-1,-25 1 1,26-25-1,24-25 1,0-99-16,-25 49 16,25-49-1,0 0 17,0-75-1</inkml:trace>
  <inkml:trace contextRef="#ctx0" brushRef="#br0" timeOffset="8400.39">19771 1612 0,'0'0'0,"-25"0"16,25-24-16,0 48 47,0 1-47,-24 25 16,24 49-1,24-24 1,1-26-1,25-49 1,-25 0 0,24-49-1,-24 49-15,0-50 16,0 25 0,-25 0-1,0 50 16,0 50 1,-25 24-17,0 25 1,0-25 0,0 0-1,-24-49 1,-1-25-1,25-25-15,-24-25 16,-1-25 0,25-24-1,25 49 1</inkml:trace>
  <inkml:trace contextRef="#ctx0" brushRef="#br0" timeOffset="8634.66">20267 2233 0,'0'0'16,"25"24"-1,-25 1-15,0 0 16,-50 25-1,26 49 1,-1 25 0,0-99-16</inkml:trace>
  <inkml:trace contextRef="#ctx0" brushRef="#br0" timeOffset="9350.2">22723 1612 0,'0'-24'16,"-25"24"15,25 24-31,0 1 15,0 25-15,25 49 32,25-24-17,-1-51 1,-24-24 0,25 0-1,-50-24-15,25-1 16,24-50-1,-24-24 1,0 74 0,-25 0 15,0 100-15,25 24-1,-25 25 1,-25 25 15,0 0-15,0-100-16,25 1 15,-49 0 1,-26-25 0,1-1-1,24-73 1,25-26-1,1 50-15</inkml:trace>
  <inkml:trace contextRef="#ctx0" brushRef="#br0" timeOffset="9649.82">23418 2158 0,'0'25'16,"0"-50"-16,0 75 15,25-50-15,-25 49 16,24 1 0,-48 25-1,-26-1 1,50-24-1,50-50 17,74-25-17,-75 0-15</inkml:trace>
  <inkml:trace contextRef="#ctx0" brushRef="#br0" timeOffset="10768.94">19548 4515 0,'0'0'16,"0"-25"-1,0 0-15,0 1 16,-25 48 31,25 1-31,-25 0-16,25 74 15,25-24 1,25-51-1,49 1 1,-25-50 15,1-24-15,-50-26 0,-1-24-1,-48 124 16,24 0-15,0 49 0,-25 75-1,0 25 1,0-25 0,0-50-1,-24-50 1,24-24-1,-25-74 17,1-1-17,49 0-15</inkml:trace>
  <inkml:trace contextRef="#ctx0" brushRef="#br0" timeOffset="10986.47">20094 5160 0,'24'25'15,"-48"-50"-15,48 75 16,-24-26-16,0 1 16,-24 99 15,24-49-31,0-26 31,0-24-15</inkml:trace>
  <inkml:trace contextRef="#ctx0" brushRef="#br0" timeOffset="11217.01">20317 4192 0,'0'0'0,"0"-49"0,0 24 32,-50 25-32,25 50 15,-49 49 1,24 0-1</inkml:trace>
  <inkml:trace contextRef="#ctx0" brushRef="#br0" timeOffset="12066.47">23343 4366 0,'0'-25'31,"-24"50"0,24 0-15,-25 25-16,25 24 16,-25 25-1,75 0 1,24-49 0,0-50-1,26-50 1,-26 1-1,-49-50 1,0-1 0,-25 26-1,0 49 17,0 50-32,0 0 15,-50 148 1,25 1-1,-24-25 17,24-75-17,-25-24 1,1-25 0,-1-75-1,0-24 1</inkml:trace>
  <inkml:trace contextRef="#ctx0" brushRef="#br0" timeOffset="12350.07">24013 5061 0,'0'0'0,"50"74"16,-50-24-16,-25 24 31,-25 25-15,26-49 0,48-50-1,76-25 1,24-24-1,0-51 1</inkml:trace>
  <inkml:trace contextRef="#ctx0" brushRef="#br0" timeOffset="12583.92">24236 4068 0,'0'0'0,"0"-24"32,0-1-32,0 50 15,-49 49 1,-26 25-1</inkml:trace>
  <inkml:trace contextRef="#ctx0" brushRef="#br0" timeOffset="13391.35">25129 1464 0,'0'0'0,"0"-25"0,0 0 31,0 50 0,0 0-31,0 24 16,-24 1 0,24 148-1,-25 50 1,25 75 0,-25 49-1,-25 25 1,1-25-1,-1-49 1,1-1 0,24-24-1,-25-50 1,25-99-16,1 99 16,-26-25-1,25-74 1,-24-50 15,49-25-15,-25-49-1,25 25 1,25-50 109</inkml:trace>
  <inkml:trace contextRef="#ctx0" brushRef="#br0" timeOffset="24751.21">12255 9377 0,'-25'0'31,"50"-25"79,24 25-95,26-24-15,-26 24 16,26-25-16,-1 25 15,25-25 1,-49 25 0</inkml:trace>
  <inkml:trace contextRef="#ctx0" brushRef="#br0" timeOffset="25035.1">12131 9675 0,'0'25'32,"24"-25"-17,1 0 1,25 0-16,49-25 31,25 25-15,-49-25-1,-26 25 1,-24 0-16</inkml:trace>
  <inkml:trace contextRef="#ctx0" brushRef="#br0" timeOffset="28084.58">13669 8459 0,'0'0'0,"24"-49"16,-24 24 0,0 50 30,0 24-30,-24 1-16,24 49 16,-25 149-1,25 25 1,-25 50 0,25-150-16,-25 175 15,25-26 16,0-49-15,-25-99 0,25-1-1,-24-74 1,-26 1 0,25-51-1</inkml:trace>
  <inkml:trace contextRef="#ctx0" brushRef="#br0" timeOffset="28784.24">14512 8683 0,'0'0'0,"0"-25"15,0 0 1,25 50 46,0-25-46,24 0-16,1-25 16,-25 25-16,0 0 15,24-50 1,-24 1 0,-25-1-1,0 1 1,0-1-1,-74 50 1,24 25 0,-49 49-1,-1 25 1,51 25 0,24-24-1,25-1 1,25-74-1,49 24 1,50-49 0,0-25-1,0-24 1,-74-1-16</inkml:trace>
  <inkml:trace contextRef="#ctx0" brushRef="#br0" timeOffset="29168.19">15157 7740 0,'25'-25'32,"-25"50"-1,0 0-15,-25 24-16,25 1 15,-25 74 1,0 0-1,25-25 1,25-74-16,25-25 16,49 0-1,-24-25 1,-26-24 0</inkml:trace>
  <inkml:trace contextRef="#ctx0" brushRef="#br0" timeOffset="29468.27">15033 7988 0,'0'0'15,"-25"0"1,0 0-16,25-25 31,25 0-31,74 1 16,1-1-1,-51 25 1,-49-25 0,-49 25-1,-26 25 1,50-25-1</inkml:trace>
  <inkml:trace contextRef="#ctx0" brushRef="#br0" timeOffset="30502.97">19275 8509 0,'-25'0'16,"25"-25"-16,-25 25 31,75 25 16,-25-25-31,24 0-16,1 0 15,0 0 1,24-50 0,-24 26-1,-26-26 1,1 0 0,-50 25-1,25 1 1,-24 24-16,-51 0 15,-24 49 1,25 26 0,-1 24-1,50 25 1,75-25 0,24-24-1,50-51 16,0 1-15,1-50 0,-1-49-1</inkml:trace>
  <inkml:trace contextRef="#ctx0" brushRef="#br0" timeOffset="31084.39">19870 7765 0,'-24'0'31,"48"0"1,1 0-17,25 25 1,-1 49-1,-24 0 1,-25 1 0,-49-1-1,-51-24 1,76-50-16,-51 25 16,26-75 15,49 0 0,49 1-15,-24 24-1,25 0 1,-1 25 0,-24 25-1,25 25 1</inkml:trace>
  <inkml:trace contextRef="#ctx0" brushRef="#br0" timeOffset="31435.74">20342 7641 0,'0'0'16,"25"-50"0,-25 75 15,0 24-15,-25 51-1,0-1 1,0 25-1,25-50 1,0 1 0,25-50-1,25-1 1,24-24 0,-24 0-1</inkml:trace>
  <inkml:trace contextRef="#ctx0" brushRef="#br0" timeOffset="31618.64">20367 7914 0,'0'0'0,"-25"0"0,0 0 31,25-25-16,99 0 1,25 25 0</inkml:trace>
  <inkml:trace contextRef="#ctx0" brushRef="#br0" timeOffset="32487.45">21160 7665 0,'0'0'0,"-24"25"63,24 0-48,0 0-15,-25 0 16,50 24-16,-25 1 16,24 74-1,1 25 1,-25-75-16,0 125 16,-25 24-1,1-25 16,-1 1-15,-25-25 0,25-1-1,0 26 1,-24-1 0,24-24-1,-25 49 1,50-99-1,-24 0 1,24-25 0,-25 25-1,0 0 1,25 0 0,-25-24-1,0 73 16,1-49-15,-1-74 0,0 49-1,0-24 1,0-1 0,25-24-1,-24 49 1,24-74-1,0 24 1,-25-24 0,25 0-1,0 0 1,0 0 62,0-50-78,-25 0 16</inkml:trace>
  <inkml:trace contextRef="#ctx0" brushRef="#br0" timeOffset="33801.08">14562 10791 0,'-25'0'16,"25"25"-1,-25-25-15,25 25 16,0 0 0,25-1-1,24-24-15,51-24 16,-1-26 0,-25 0-1,-49 1 1,-25-1-1,-25 25-15,-24 1 32,24-1-32,-74 25 15,-1 74 1,1 25 0,50 50-1,24 0 1,74 0 15,51-75-15,24-74-1,0-49 1,-25-26 0,-74 26-16</inkml:trace>
  <inkml:trace contextRef="#ctx0" brushRef="#br0" timeOffset="34168.9">15231 9799 0,'0'0'15,"25"-50"1,-25 75 31,0 0-47,0 25 16,-25 74-1,25 24 1,-24 1-1,-1-50 1,25-74-16,49 0 16,26-50-1,-1-24 1,-74 24 0</inkml:trace>
  <inkml:trace contextRef="#ctx0" brushRef="#br0" timeOffset="34384.92">15132 10047 0,'0'0'0,"-25"-25"16,75 0 30,-25 25-30,24-24-16,26-1 16,-50 0-1</inkml:trace>
  <inkml:trace contextRef="#ctx0" brushRef="#br0" timeOffset="35484.96">18828 10890 0,'0'0'0,"-24"-24"16,-1 24-16,0-25 15,-25 25 1,1-50-1,24 25 1,25 1-16,25-26 16,24 0-1,51 26 1,24-1 0,-25 25-1,25 99 1,-74 25 15,-26 0-15,-73 25-1,-50-25 1,-50-50 0,25-24-1,0-75 1,99-49-1,25-25 1,49 24 0,1 75-1,0 0 1,24 50 0,1 24-1,-1 1 16,-24-26-15,-1-24-16</inkml:trace>
  <inkml:trace contextRef="#ctx0" brushRef="#br0" timeOffset="35902.25">19449 11163 0,'24'0'16,"1"0"15,0-24-31,0 24 16,49-50 0,-49-25-1,0 1 1,-25 49-1,0-24 1,-50 49 0,-24 24-1,-1 51 1,1 24 0,49 0-1,25 1 1,50-26-1,24-49 1,25 0 0,-24-50-1,-1 0 1</inkml:trace>
  <inkml:trace contextRef="#ctx0" brushRef="#br0" timeOffset="36384.75">19722 10320 0,'0'0'0,"24"0"47,1 0-32,0 0-15,0 25 16,0-25-1,49 24 1,-24 51 0,-50-25-1,-25-1 1,-50 1 0,26-25-1,49-1-15,-25-24 16,50 0-1,24-24 1,51-26 0,-51 25-1</inkml:trace>
  <inkml:trace contextRef="#ctx0" brushRef="#br0" timeOffset="36719.26">20391 10171 0,'0'0'15,"0"-25"-15,0 0 32,0 50-17,0 0 1,0 25-16,-24-1 15,24 50 1,-25 1 0,25-26-1,0-49-15,-25 25 0,50-1 16,24-24 15,26-50-15,-26 0-1,-24 1-15</inkml:trace>
  <inkml:trace contextRef="#ctx0" brushRef="#br0" timeOffset="36901.37">20367 10419 0,'0'0'0,"-50"0"15,25-25 1,0 0-1,50 25 1,25-24 0,74-1-1,-50 0-15</inkml:trace>
  <inkml:trace contextRef="#ctx0" brushRef="#br0" timeOffset="37635.11">22351 9799 0,'25'0'31,"0"0"-31,-1 0 16,76 0-1,-1 0 1,50-25-1,-50 0 1,-74 25 0</inkml:trace>
  <inkml:trace contextRef="#ctx0" brushRef="#br0" timeOffset="37818.61">22401 9973 0,'-25'24'16,"25"1"-16,25-25 15,-1 0 1,101 0 0,48-25-1,26 25 1</inkml:trace>
  <inkml:trace contextRef="#ctx0" brushRef="#br0" timeOffset="39002.54">23839 9724 0,'0'0'0,"0"-24"16,25 24 0,0-25-1,74 74 1,-24 1 0,-26 49-1,-49 25 1,-49 0-1,-50 0 1,-1-74 0,75-25-1,25 0 17,50-50-17,0 0-15,49 0 31,-25 0-15,26 1 0,-26-1-1</inkml:trace>
  <inkml:trace contextRef="#ctx0" brushRef="#br0" timeOffset="39435.12">24460 10097 0,'0'0'0,"49"0"16,-24 0-16,25-25 15,24 25 1,25-25 0,-49 0-1,-25-24 1,-25-1 15,-25 0-15,-49 50-1,-50 0 1,24 50 0,51-25-16,-26 99 15,50-25 1,25 0-1,50-24 1,74-1 0,50-49-1,-25-25 1,-25-50 0,-100 1-1</inkml:trace>
  <inkml:trace contextRef="#ctx0" brushRef="#br0" timeOffset="40519.32">24906 9278 0,'-25'0'125,"50"0"109,-25-25-234,25 0 16,0 25-16,0 0 16,-1 0-16,26-24 15,-25 24 16,0 0-15,-25 49 0,0 1-1,-50 24 1,0-24 0,50-25-16,50-25 46,-25-25-30,0 25-16,-1-25 16,26 25-1,-25 25 1,-25 24 0,0 1-1,-25-25 16,-25 0-15,1-1 0,24-24-16,-25 0 15</inkml:trace>
  <inkml:trace contextRef="#ctx0" brushRef="#br0" timeOffset="40868.22">25551 9104 0,'0'0'0,"0"-24"31,0 48 0,0 1-31,0 0 16,0 74 0,-25 0-1,1 1 1,-1-26 0,25-49-16,0 0 15,25-1 1,49-24-1,0-24 1,-24-1-16</inkml:trace>
  <inkml:trace contextRef="#ctx0" brushRef="#br0" timeOffset="41052.32">25576 9328 0,'0'0'0,"0"-25"16,-50 0 0,75 0-1,0 25 1,74-25 0,-49 50-16,-1-25 15</inkml:trace>
  <inkml:trace contextRef="#ctx0" brushRef="#br0" timeOffset="42270.81">26047 10345 0,'-25'0'16,"50"0"109,25-25-110,0 25-15,49 0 16,-25 0-16,25-25 15,100 0 1,-125 25-16,26 0 31,-26-25-15,-99 25 109</inkml:trace>
  <inkml:trace contextRef="#ctx0" brushRef="#br0" timeOffset="44102.88">27784 10221 0,'0'-25'15,"25"25"48,-1 0-47,1 0-16,0 25 15,25-50-15,-1 25 16,50-25-1,-24 0 1,-25-24 0,-50-1-1,0 25-15,-25-24 16,-25 49 0,-24 0 15,-50 49-16,24 26 1,26 24 0,24 0-1,50 0 1,50-24 0,49-50-1,25-1 1,0-73-1,-74 49-15,49-75 16</inkml:trace>
  <inkml:trace contextRef="#ctx0" brushRef="#br0" timeOffset="44775.28">28255 9352 0,'0'0'0,"25"-24"93,25 24-77,-1-25 0,1 25-16,-25 0 15,-1 0-15,1 0 16,-25 25 0,-25 49-1,-24-24 1,24-1-1,0-49 1,50 0 0,0 0-1,24 0 1,1 0 0,-25 50-1,-50-1 16,-25-24-15,26 0 0,-26-25-1,50-25 1</inkml:trace>
  <inkml:trace contextRef="#ctx0" brushRef="#br0" timeOffset="45169.22">28950 9278 0,'0'0'16,"0"-50"-1,25 50 17,-25 25-1,-25 0-31,25 0 16,-25 74-1,0 0 1,25-24-1,0-51-15,50 1 16,-1 0 0,26-50-1,24 0 1,-49-24 0</inkml:trace>
  <inkml:trace contextRef="#ctx0" brushRef="#br0" timeOffset="45352.62">28826 9427 0,'0'0'16,"-50"0"0,25 0-1,75-25 1,-1 25-1,76 25 1</inkml:trace>
  <inkml:trace contextRef="#ctx0" brushRef="#br0" timeOffset="45835.44">29719 10444 0,'0'0'0,"25"-25"16,-1 25 46,1 0-46,0-25-16,25 25 15,-1 0-15,1 0 16,99-25 0,-50 25-1,-74-24 1</inkml:trace>
  <inkml:trace contextRef="#ctx0" brushRef="#br0" timeOffset="46053.16">29793 10568 0,'0'0'0,"-25"25"16,1-25-1,48 0 1,1 25 0,25-50-1,123 25 1,-24 0 0,0-25-1</inkml:trace>
  <inkml:trace contextRef="#ctx0" brushRef="#br0" timeOffset="46785.72">31182 10518 0,'-49'0'15,"74"0"16,-1 0-15,1 0-16,0-24 16,25 24-1,-26 0 1,26-50 0,-50 25-1,-50-25 1,26 26-1,-51-1 1,-24 50 0,25 24-1,49 26 1,0 24 0,0-25-1,50-49 1,25 25-1,24-25 1,50-1 0,0-48-1,0-26 1,-74 25-16</inkml:trace>
  <inkml:trace contextRef="#ctx0" brushRef="#br0" timeOffset="47303.05">31430 9824 0,'0'0'0,"0"-25"31,0 0-15,0 0 0,25 25-1,25 0-15,-1-25 16,75 25-1,-148 50 1,-1 0 0,-50-1-1,51-24 1,24 0 0,74 0-1,-24-25 16,-50 25-15,0 24 0,-50-24-1,-24 25 1,24-26 0,25-24-16,0 0 15</inkml:trace>
  <inkml:trace contextRef="#ctx0" brushRef="#br0" timeOffset="47652.22">31976 9650 0,'0'0'0,"25"-25"15,-25 0 1,25 1 0,-50 48-1,0 26 1,0 49 0,1 1-1,-1-26 1,25 0-1,0-49 1,49 0 0,26-25-1,-50 0 1</inkml:trace>
  <inkml:trace contextRef="#ctx0" brushRef="#br0" timeOffset="47819.63">31976 9873 0,'-25'-24'31,"25"-1"-31,25 25 16,0 0-1,74 0 1</inkml:trace>
  <inkml:trace contextRef="#ctx0" brushRef="#br0" timeOffset="48185.09">32199 10518 0,'0'0'0,"25"0"62,0 0-62,25 0 16,24 0-16,1 0 16,-1-24-16,75 24 15,-75 0 1,-49 0 0</inkml:trace>
  <inkml:trace contextRef="#ctx0" brushRef="#br0" timeOffset="48402.31">32249 10642 0,'0'0'0,"-99"25"32,124 0-1,-1-25-31,51 0 15,49 0 1,25 0 0,-25 0-1,-99 0 1</inkml:trace>
  <inkml:trace contextRef="#ctx0" brushRef="#br0" timeOffset="48719.17">32572 10345 0,'0'0'0,"-25"0"0,-25-25 32,25 50-17,-24 49 1,-1 25-1,0 25 1,-24 50 0,0 49-1,-26-24 1,51-50 0,24-50-1,0-74 1,25-1-1,25-24-15</inkml:trace>
  <inkml:trace contextRef="#ctx0" brushRef="#br0" timeOffset="49303.8">33217 10742 0,'0'0'0,"24"-75"32,1 50-32,-25 1 15,0-1 1,-25 50 15,1-1-31,-76 51 31,26 24-15,-1 0 0,51 0-1,24-49 1,24 25 0,26-51-1,24 1 1,26-25-1,-51-25-15,1 1 16,0-26 0,-1 0-1,1-24 1,-25-1 0,-1 26-1,-24-26 16,-49 1-15,-1 24 0,-49 1-1,25 49 1,-51-50 0,76 50-1</inkml:trace>
  <inkml:trace contextRef="#ctx0" brushRef="#br0" timeOffset="53670.25">4763 13843 0,'0'0'0,"0"-25"31,0 50 63,0 24-78,-25 1-16,25-1 15,0 1 1,-25 74-1,1-50 1,24-24 0,0-25-1,49-50 1,-24 25-16,74-74 16,0-1-1,-24-24 1,-26-25-1,-24 74 1,0 26 0,-25-1-1,25 25 1,0 49 0,-1 26 15,26 24-16,24 25 1,-49-74 0,-25-26-1,25-24 1,0-24 0,0-26-1,0-74 1,-1-25-1,1 25 1,-25 50 0,0 49-1,0 0 1,25 75 0</inkml:trace>
  <inkml:trace contextRef="#ctx0" brushRef="#br0" timeOffset="54002.98">5706 14264 0,'0'-25'16,"24"1"-1,-24-1 17,-24 50-17,-1 49 1,0 50 0,0 50 15,0-50-16,1-25 1,48-74 0</inkml:trace>
  <inkml:trace contextRef="#ctx0" brushRef="#br0" timeOffset="54368.7">6301 14066 0,'25'0'47,"0"-25"-31,-1 25-16,1 0 16,50 0-1,-26 0 1,-24 0-1,25-25 1</inkml:trace>
  <inkml:trace contextRef="#ctx0" brushRef="#br0" timeOffset="54570.49">6326 14239 0,'-25'0'16,"25"25"-16,-25-25 16,50 0 15,0-25-15,24 25-16,-24-24 15,74-1 1</inkml:trace>
  <inkml:trace contextRef="#ctx0" brushRef="#br0" timeOffset="55219.63">7318 13396 0,'0'-25'16,"0"0"-16,-25 25 16,25 25 31,0 0-32,-25 74 1,25 25-1,0 50 1,-24-75-16,24 0 16,0 1-16,0 24 15,0 124 1,0 99 0,-25-124-1,0-49 1,0 0-1,0-26 1,1-24 15,24-24-31,-25-26 16,25-49 31,25-25-32</inkml:trace>
  <inkml:trace contextRef="#ctx0" brushRef="#br0" timeOffset="55853.34">7864 13843 0,'0'-25'0,"0"50"0,0-75 31,-25 50-15,0 0 31,25 25-47,-25 24 15,25-24-15,-24 25 16,24 49-1,-25-74 1,50 0-16,-1 24 16,26-24-1,24 0 1,26-25 0,-51 0-16,26-50 31,-26 1-16,-49-1 1,0-49 0,-25 0-1,-24 24 1,-1 25 0,1 50-1,-26-24 1,1 48-1,24 1 1</inkml:trace>
  <inkml:trace contextRef="#ctx0" brushRef="#br0" timeOffset="57862.24">7814 15058 0,'0'-25'94,"-25"0"-79,25 1 1,-24-1-1,-1 25 17,0 0-17,-25 25 1,26 24 15,-1 26-15,0 24-1,0-25 1,25 26 0,0-1-1,25-25 1,0 1 0,-25-1-1,0-24 1,0-26-1</inkml:trace>
  <inkml:trace contextRef="#ctx0" brushRef="#br0" timeOffset="58153.47">7541 15505 0,'0'-25'16,"-24"0"0,48 25 30,1-25-30,0 25-16,25-25 16,-26 25-16,26-24 15,-25 24 1</inkml:trace>
  <inkml:trace contextRef="#ctx0" brushRef="#br0" timeOffset="58520.05">8087 15108 0,'25'-25'47,"-50"50"-32,25 0-15,0-1 16,-50 26-16,26 49 16,-1-24 15,0 24-16,25-50 1,25-24-16,0 25 16,24-50-1,1-25 1</inkml:trace>
  <inkml:trace contextRef="#ctx0" brushRef="#br0" timeOffset="58903.94">8360 15058 0,'0'0'0,"0"-25"31,-25 25-15,25 25 15,-25 0-15,25 25-16,0-26 16,-24 51-1,24-1 1,-25 1-1,25-26 1,0-24 0,25-25-16,49 0 31</inkml:trace>
  <inkml:trace contextRef="#ctx0" brushRef="#br0" timeOffset="59152.99">8261 15306 0,'0'0'0,"0"-25"16,-25 25 15,50 0-15,0 0-16,24-24 15</inkml:trace>
  <inkml:trace contextRef="#ctx0" brushRef="#br0" timeOffset="59624.74">8534 15008 0,'0'0'0,"0"-24"16,0 48 31,24 1-31,1 0-1,-25 0-15,25 0 16,-25 24-1,25 26 1,-25-50-16,25 74 16,-50-25-1,25 25 1,-50-24 0,25-75-1,25 25 1,-24-25 15,-1 0 0</inkml:trace>
  <inkml:trace contextRef="#ctx0" brushRef="#br0" timeOffset="62270.51">10072 13570 0,'0'-25'31,"0"0"32,0 75-63,-25-26 15,25 26-15,0 0 16,0-1-16,0 26 16,25-26 15,24-24-16,26-50 1,-1-24 0,-24-26-1,-25-24 1,-1 25 0,-24 24-1,0 75 32,0 24-47,-24 51 16,24-1-1,-25 25 1,25 0 0,0-50 15,-25-24-16,-25 0 1,1-50 0,-1-25-1,25 25-15,25-25 0</inkml:trace>
  <inkml:trace contextRef="#ctx0" brushRef="#br0" timeOffset="62720.24">10518 14165 0,'0'0'0,"25"-25"32,0 0-32,0 50 47,-25 0-47,0 0 15,-50 74 1,25-25-1,-24-24 1,24-25 0,50-25 15,-1-25-31,1 0 0,99-24 31,-49 24-15,-51 25-1</inkml:trace>
  <inkml:trace contextRef="#ctx0" brushRef="#br0" timeOffset="63405.16">10096 15108 0,'-24'0'16,"-1"0"15,25 25-31,0-1 16,-25 1-1,25 50 1,25-26 0,24-49-1,-24 0-15,50-25 16,-1-49-1,1 0 1,-26-1 0,-49 1-1,25 49 1,-25 25 31,0 49-32,0 51 1,0 24 0,0 25-1,0-100-15,0 75 16,-25 0 0,25-49-1,-49-1 1,-1-49-1,0-25 1,1 0 0,24-50-1,25 25 1</inkml:trace>
  <inkml:trace contextRef="#ctx0" brushRef="#br0" timeOffset="63721.02">10593 15703 0,'0'0'0,"24"25"31,1-25-16,-25 25-15,-25-1 16,25 51 0,0-25-1,-24-1 1,48-49 0,1 0-1,50-49 1,-1-1-1,-74 0-15</inkml:trace>
  <inkml:trace contextRef="#ctx0" brushRef="#br0" timeOffset="64037.22">10890 14835 0,'0'0'0,"0"-25"15,0 50 16,-25 0-15,1 24-16,-1 1 16,-50 24-1,51-24 1,-1-50 0</inkml:trace>
  <inkml:trace contextRef="#ctx0" brushRef="#br0" timeOffset="64646.58">11461 13322 0,'0'0'15,"0"-25"-15,0 0 32,25 25-17,-25 50 1,24 24-1,-24 75 1,0 24 0,0 26-1,0-1 1,0 50 0,0 25 15,-24 25-16,-1-174-15,0 99 16,0-49 0,0 0-1,1-50 1,24-25 0,-25-49-1,25-26 1,0 26-1</inkml:trace>
  <inkml:trace contextRef="#ctx0" brushRef="#br0" timeOffset="65052.79">12329 14860 0,'25'0'78,"24"0"-78,1 0 16,-25 0 0,25-25-16,-26 25 15,1 0 1,0 0 0</inkml:trace>
  <inkml:trace contextRef="#ctx0" brushRef="#br0" timeOffset="65253.5">12255 15133 0,'-25'24'16,"50"-24"31,24 0-47,-24 0 15,25-24 1,49-1 0,-49 0-16,-26 0 0</inkml:trace>
  <inkml:trace contextRef="#ctx0" brushRef="#br0" timeOffset="66070.57">13148 13570 0,'0'0'0,"24"-25"16,-24 50 31,0-1-47,-24 26 15,24 49 1,-25 50-1,50 25 1,-25-75-16,0 149 16,0 25-1,-25 25 1,0-50 15,0-25-15,0-49-1,1-50 1,24-25 0,-25-25-1,25-49 1,0-25 15,0-25-31</inkml:trace>
  <inkml:trace contextRef="#ctx0" brushRef="#br0" timeOffset="66703.41">13966 13718 0,'0'0'0,"0"-24"16,-24 24 31,-1 24-32,25 1 1,-25 0 0,0 25-16,0-25 15,25 49 1,0 50-1,25-74 1,25-1 0,49-49-1,-25 0 1,1-25 0,-26-24-1,-24-1 1,0-24-1,-50-25 1,0 24 0,-24 25-1,-26 50 1,51-24-16,-51 48 31,50 1-15</inkml:trace>
  <inkml:trace contextRef="#ctx0" brushRef="#br0" timeOffset="67437.69">13942 15505 0,'0'0'0,"0"-25"16,0 0 15,24 25 16,1 0-32,0 25-15,0-50 16,24 25-16,26-25 16,-1-24-1,-49 24 1,0-50 0,-25 51 15,-25-1-16,-25 25 1,-24 25 0,24-1-16,-49 51 15,25-26 1,49 26 0,0 24-1,25-49 1,25-1-1,49 1 1,1-50 0,24-25-1,0 0 17,-24 0-17,-51 1-15,1-26 0</inkml:trace>
  <inkml:trace contextRef="#ctx0" brushRef="#br0" timeOffset="68020.75">14190 14860 0,'0'0'0,"-50"-25"16,50 0 15,25 25-16,24-25 1,26 25 0,-1 0-1,-49 25 1,-25 25 0,-25-1-1,0 1 1,1-50-1,48 0 17,1 0-32,25 0 15,-25 0 1,-1 49 15,-48-24-15,-26 25-1,-24 0 1,-1-26 0,1 1-1,49-50 1</inkml:trace>
  <inkml:trace contextRef="#ctx0" brushRef="#br0" timeOffset="68371.2">14661 14785 0,'0'-25'31,"25"50"0,-25 0-15,0 0-16,0 0 16,-25 74-1,0-25 1,25-24 0,0-25-1,25 0 1,25-25-1,24-25 1,-49 25 0</inkml:trace>
  <inkml:trace contextRef="#ctx0" brushRef="#br0" timeOffset="68620.33">14661 14959 0,'0'0'0,"-25"0"16,25-25 15,25 25-15,0 0-1,49-25 1,-24 0-1,-1 25 1</inkml:trace>
  <inkml:trace contextRef="#ctx0" brushRef="#br0" timeOffset="70020.49">16199 13867 0,'0'-24'93,"0"-1"-77,25 25-16,-25-25 16,25 25-16,-25-25 15,49 0 1,-24 0-1,25 25 1,-26 50 0,26 25-1,-25-51-15,24 26 16,1-25 15,0-25-15,-1-25-1,-49 0 1,25-49 0,0 24-1,-50 0 1,-25 1 0,1 49-1,-26 0 1,1 49-1,-25 51 1,49-26 0,25 25-1,50-24 1,0-26 15,49 1-15,1-25-1,24-25 1,0-25 0,-24 0-1,-26-49 1</inkml:trace>
  <inkml:trace contextRef="#ctx0" brushRef="#br0" timeOffset="70438.83">16943 13346 0,'0'0'0,"25"-24"32,-25-1-32,50 25 31,-50 25-15,0 49-1,-25 25 1,0 0-1,0-74 1,25 0 15,25-25-15,0-25-16,74-24 16,0 24 15,-74 0-31</inkml:trace>
  <inkml:trace contextRef="#ctx0" brushRef="#br0" timeOffset="70754.09">17489 13222 0,'0'0'0,"0"-24"47,0 48-31,-25 1-16,25 25 15,-25-1-15,-24 51 16,24-1 15,0-25-15,50-24-1,49-50 1,1 0 0,-26-25-16</inkml:trace>
  <inkml:trace contextRef="#ctx0" brushRef="#br0" timeOffset="70938.92">17439 13421 0,'0'0'16,"-25"0"15,50 0-15,0 0-16,74 25 31,-74-1-31</inkml:trace>
  <inkml:trace contextRef="#ctx0" brushRef="#br0" timeOffset="71837.25">16125 15455 0,'0'0'15,"0"-25"-15,-25 0 32,25 1-32,0-1 15,0 0 1,25 25-1,24-25 1,26 25 0,-51 0-16,26 25 15,0 0 1,-26 49 15,-73 25-15,-26 25-1,1-74 1,49 0 0,0-50-1,75 0 17,24-25-17,26 0 1,-1 0-1</inkml:trace>
  <inkml:trace contextRef="#ctx0" brushRef="#br0" timeOffset="72221.11">16670 15629 0,'25'0'15,"-25"-25"1,25 25-1,0-25 1,24 0 0,26 0-1,-50 1-15,-1-26 16,-24 25 0,-49 0 15,-26 75-16,1 24 1,49-24 0,25 0-1,0-1 1,25 1-16,99-1 31,-50-49-15,1-24-1,-1-51-15</inkml:trace>
  <inkml:trace contextRef="#ctx0" brushRef="#br0" timeOffset="72604.37">17117 15058 0,'0'-25'0,"0"50"0,0-75 31,25 50-15,24-24 0,-24 48-1,0-24-15,24 50 16,-24 0-1,-74 24 1,-1 1 0,0-51-1,26 1 1,73-25 15,26-25-15,-51 1-16,26 24 15,24-75 1</inkml:trace>
  <inkml:trace contextRef="#ctx0" brushRef="#br0" timeOffset="72905.87">17663 14909 0,'0'0'0,"0"-25"16,24 25-1,-24-24 17,-24 24-17,-1 74 1,0 0 0,0 1-1,0 24 1,1-74-16,24 0 15,74 0 1,0-50 15,1-25-31,-26 1 16</inkml:trace>
  <inkml:trace contextRef="#ctx0" brushRef="#br0" timeOffset="73072.14">17787 14959 0,'0'0'0,"-25"0"16,0 0-16,0 0 31,25 25-15,50-25 0,-1 0-16,51-25 15,-51 0 1</inkml:trace>
  <inkml:trace contextRef="#ctx0" brushRef="#br0" timeOffset="73655.33">18432 13694 0,'-25'-25'16,"50"50"-16,-50-75 31,25 100-31,0-26 16,-25 101-1,25 23 1,25 26-1,-25 24 1,-25 51 0,25-150-1,-25 25 1,25-25-16,-25 0 16,25 125-1,0-100 1,0 0-1,-24 0 1,-1-50 0,25 0-1,-25 1 1,0-25 0,0-26-1,25 26 16,-24-50-15,-1 0 31</inkml:trace>
  <inkml:trace contextRef="#ctx0" brushRef="#br0" timeOffset="75688.42">19300 14835 0,'-50'0'32,"25"0"-1,50 0-16,0 0-15,49-25 16,-24 25 0,0 0-16,-1 0 15,-24 0 32</inkml:trace>
  <inkml:trace contextRef="#ctx0" brushRef="#br0" timeOffset="75872.27">19151 15108 0,'0'0'0,"25"0"47,0 0-32,-1 0-15,76 0 16,-26-25 0</inkml:trace>
  <inkml:trace contextRef="#ctx0" brushRef="#br0" timeOffset="76186.92">20193 14934 0,'0'25'16,"-25"-25"-16,50 0 46,0-25-30,24 25-16,75 0 16,-24-25-1,-76 25 1,1 0 15</inkml:trace>
  <inkml:trace contextRef="#ctx0" brushRef="#br0" timeOffset="76687.89">20838 14884 0,'0'0'0,"25"0"31,-1 0-31,1 0 16,74 0 0,26-24-1,-51-1 1,-24 0 15,-26 0-15,-24 0-16,-24-24 15,-1 49 1,-25 0 0,-74 25-1,25 74 1,0 0 0,49 0-1,25 1 1,25-26-1,75 0 1,123-49 0,-49-25-1,-50-49 17,-24-1-17,-51 25-15</inkml:trace>
  <inkml:trace contextRef="#ctx0" brushRef="#br0" timeOffset="77238.46">21458 14140 0,'0'0'0,"25"-25"31,-50 25-15,0 25-1,25 25 1,-49-1-1,-1 1 1,50-25 0,25-50-1,0 25 1,49-50 0,-49 50-16,0-24 15,-1 24 1,-24 24-1,25 51 1,-25-26 0,-25 26-1,-24-25 1,-26-1 15,1-24-15,24-25-1,-24-50 1,49 50-16</inkml:trace>
  <inkml:trace contextRef="#ctx0" brushRef="#br0" timeOffset="77486.66">21408 14115 0,'0'0'0,"50"-24"16,-25 24 0,0 0-1,-1-25-15,26 25 16,49-25 15,-49 25-15,-25 0-1</inkml:trace>
  <inkml:trace contextRef="#ctx0" brushRef="#br0" timeOffset="77821.42">22053 14016 0,'0'0'0,"25"0"16,-25-25-16,25 25 31,-25-24-31,0 73 31,-25 26-15,0 49-1,1 0 1,-1-25 0,25 0-1,49-74 1,51-25 0,-26-25-1,-49 0-15</inkml:trace>
  <inkml:trace contextRef="#ctx0" brushRef="#br0" timeOffset="78021.69">22029 14264 0,'0'0'0,"-50"0"15,25 0 1,50 0 15,25 0-15,-1 0-1,1 25 1</inkml:trace>
  <inkml:trace contextRef="#ctx0" brushRef="#br0" timeOffset="79404.67">4837 16819 0,'0'0'0,"0"-24"16,0-1 30,0 50-30,0 24 0,-24 125-1,-1-125 1,25 1-16,0 25 16,0-51-1,25-24 1,24-49-1,75-51 1,-25-24 0,-49 50 15,-25 49-15,0 25-1,-25 75 1,24 24-1,1 25 1,25 25 0,-50-124-1,25-25 1,-1 0 0,26-75-1,0-49 1,-25-25-1,-1 25 1,1 50 0,0 49 15</inkml:trace>
  <inkml:trace contextRef="#ctx0" brushRef="#br0" timeOffset="79738.47">5681 17117 0,'0'25'31,"25"-25"-31,-25 50 0,0-26 16,24 51-1,-48 24 1,-1-25 0,25-49-1,0 0-15,25-50 47,-1 0-31,51-24-1,-26-1 1,51 25 0</inkml:trace>
  <inkml:trace contextRef="#ctx0" brushRef="#br0" timeOffset="80021.84">6524 17167 0,'0'-25'31,"50"25"-15,-25 0-16,-1-25 15,26 0 1,74-24 0,-25 24-1,-74 0-15</inkml:trace>
  <inkml:trace contextRef="#ctx0" brushRef="#br0" timeOffset="80187.91">6723 17316 0,'0'0'0,"-25"0"16,25 24-16,99-48 47,-49-1-32,99-50-15</inkml:trace>
  <inkml:trace contextRef="#ctx0" brushRef="#br0" timeOffset="80571.61">7789 16596 0,'0'0'16,"0"-25"-1,0 50 17,25 0-32,-25 49 15,25 75 1,-25 25 15,0-75-31,-25 124 16,-24 25-1,-1-24 1,0-51 0,26-49-1,-1-24 1,0-26 0,25-49 15</inkml:trace>
  <inkml:trace contextRef="#ctx0" brushRef="#br0" timeOffset="81371.5">8534 16621 0,'0'-25'0,"0"0"31,-25 25-15,25 25-16,25 25 15,-1-1 1,26-49-1,24-24 1,-24-1 0,0-50-1,-26 26 17,1 49-1,-25 25-16,25-1-15,-25 26 16,0 49 0,0-24-1,-25-1 1,-24-24 0,-1-26-1,0 1 1,1-50-1,24 1 1,25-1 0</inkml:trace>
  <inkml:trace contextRef="#ctx0" brushRef="#br0" timeOffset="81624.02">9055 16770 0,'0'0'0,"24"0"32,-24 49-17,0 1 1,0-25-1,0 0-15,0 74 16,0-74 0,0 24-16</inkml:trace>
  <inkml:trace contextRef="#ctx0" brushRef="#br0" timeOffset="82239.19">8583 17464 0,'-25'0'16,"1"25"15,-1 0-31,25 0 16,0 24-16,0-24 16,0 0-1,0 25 1,25-50-16,-1 0 15,1 0-15,0-25 16,49-25 0,-49-24-1,0 49 1,0 25 15,0 74-15,-25 1-1,0 24 1,0 0 0,-25-24 15,25-26-31,0-24 16,-50 0-1,25 0 1,1-25-1,-26 0 1,50-25-16,-50 0 16</inkml:trace>
  <inkml:trace contextRef="#ctx0" brushRef="#br0" timeOffset="82788.88">9278 17415 0,'0'0'0,"0"-25"15,-25 25 32,25 25-47,-25 0 16,0 24-1,-24 1 1,24-50-16</inkml:trace>
  <inkml:trace contextRef="#ctx0" brushRef="#br0" timeOffset="84993.56">9575 18010 0,'25'0'0,"-25"-25"16,0 50 46,0 0-62,-25 0 16,25 0-16,0 49 15,-24 0 1,-1 1 0,25 24-1,-25-49 17,25-26-17,0 1 1</inkml:trace>
  <inkml:trace contextRef="#ctx0" brushRef="#br0" timeOffset="86674.58">11262 16571 0,'-24'0'0,"24"-24"31,-25 24-15,0 24 109,25 1-125,0 0 15,-25 0-15,0 24 16,25 26-1,0-1 1,50 1 0,24-51-1,1 1 1,49-50 0,-25-49-1,-25 24 1,-49 1-1,-25-1 1,-25-24 0,1 74-16,-1-25 31,-50 0-15,26 25-1</inkml:trace>
  <inkml:trace contextRef="#ctx0" brushRef="#br0" timeOffset="87238.8">11560 17787 0,'0'0'0,"-74"-50"31,49 25-15,0 25-1,0 50 1,0 0-1,1 49 1,-1-25 0,25 1 15,0-50-31,25 49 16,-25-49-1,0 0-15,-25-1 16,0 26-1,25 0 1,-50-50 0</inkml:trace>
  <inkml:trace contextRef="#ctx0" brushRef="#br0" timeOffset="87474.79">11138 18060 0,'0'-25'16,"0"0"15,25 25-15,0 0-16,49 0 31,-24-25-31,49 25 16,0-24-1,-49-26 1</inkml:trace>
  <inkml:trace contextRef="#ctx0" brushRef="#br0" timeOffset="87773.27">11758 17787 0,'0'0'0,"0"-25"15,25 0-15,-25 50 47,-25 0-47,1 49 32,-26 26-17,25-1 1,25 0-1,0-49 1,50-1 0,24-49-1,50-49 1</inkml:trace>
  <inkml:trace contextRef="#ctx0" brushRef="#br0" timeOffset="88046.62">12255 17663 0,'0'0'0,"0"-25"0,0 0 31,-25 50 1,25 25-17,-25 49 1,25-49-16,-25 49 15,25-25 1,0-24 0,25-25-1,49-1 1,-24-48 0</inkml:trace>
  <inkml:trace contextRef="#ctx0" brushRef="#br0" timeOffset="88208.15">12304 17861 0,'0'0'0,"-49"0"16,49-24 15,24-1-15,1 0-1,25 0-15</inkml:trace>
  <inkml:trace contextRef="#ctx0" brushRef="#br0" timeOffset="88784.13">12825 16695 0,'-25'-24'0,"50"48"0,-50-73 32,50 49-32,-25-25 15,25 25 1,0 25-1,0 0 1,24 24 0,1 50-1,-25 1 1,-25-26-16,24 0 16,-24 100-1,-49 99 1,-1-99 15,1-1-15,24-24-1,0-50 1,25 1 0,0-26-1,0-24 1,25-1 15,-50-74 32</inkml:trace>
  <inkml:trace contextRef="#ctx0" brushRef="#br0" timeOffset="89223.05">13966 17638 0,'0'0'16,"25"-25"47,-25 50-48,50-50-15,-1 25 16,1 0-16,0 0 15,-26-25 1</inkml:trace>
  <inkml:trace contextRef="#ctx0" brushRef="#br0" timeOffset="89422.18">13867 17861 0,'0'0'0,"-50"50"31,50-25-15,25-25-1,0 0 1,99 0 0,75-50-16</inkml:trace>
  <inkml:trace contextRef="#ctx0" brushRef="#br0" timeOffset="90138.49">15480 16745 0,'0'-50'31,"0"26"-15,0-1 0,0 50 31,0-1-32,24 51-15,-24-1 16,0 25-1,25 125 1,-50 24 0,25 0-1,-24 0 1,24-149-16,-25 124 16,0-24-1,25-75 1,0-50-1,0-49 1,0 0 0,50-75-1</inkml:trace>
  <inkml:trace contextRef="#ctx0" brushRef="#br0" timeOffset="90855.07">16199 16968 0,'0'0'15,"-25"-25"32,75 25-47,-25 0 16,24 0-16,1-24 15,49-1 1,-25-25 0,-49 25-16,-25-24 31,-25 24-15,-24 25-1,-26 0 1,-24 74-1,25 1 1,24-1 0,25 50-1,50-99 1,50 25 0,73-1-1,-48-73 1,-26-26-1,-49 25 1</inkml:trace>
  <inkml:trace contextRef="#ctx0" brushRef="#br0" timeOffset="91172.11">16918 16323 0,'0'0'16,"0"-49"0,0 24 15,0 50-15,0-1-16,0 76 15,0 49 1,0-25-1,0-25 1,25-25 0,25-49-1,-1-25 17,51-50-32</inkml:trace>
  <inkml:trace contextRef="#ctx0" brushRef="#br0" timeOffset="91372.12">17042 16522 0,'0'0'0,"-49"-25"16,74 0 31,-1 25-47,26-25 15,24 0 1,-49 25 0</inkml:trace>
  <inkml:trace contextRef="#ctx0" brushRef="#br0" timeOffset="92005.08">16298 18060 0,'25'0'47,"0"0"-31,0 0-1,-1 25-15,1-25 16,0 24-16,0-24 15,24-24 1,26-26 0,-50 0-1,-1 1 1,-24 24 0,-74 0-1,49 50-15,-49 0 16,-1 24-1,1 51 1,24-26 0,50 0 15,0 1-15,25-26-1,50-24 1,-1 0-1,25-25 1,0-25 0,-49 0-16</inkml:trace>
  <inkml:trace contextRef="#ctx0" brushRef="#br0" timeOffset="92355.29">16894 17638 0,'0'0'0,"0"-25"0,0-24 16,0 24 0,0 0 30,0 50-46,24 0 16,-24 49 0,0 0-1,25 1 1,-25-1 0,0-24-1,25-50 1,25 0-1,-1-25 1</inkml:trace>
  <inkml:trace contextRef="#ctx0" brushRef="#br0" timeOffset="92589.18">16993 17688 0,'0'0'0,"-50"-50"32,25 50-17,50-25 17,0 25-32,25 0 15,49-25 1,0-24-1</inkml:trace>
  <inkml:trace contextRef="#ctx0" brushRef="#br0" timeOffset="93539.29">19523 16621 0,'0'0'15,"-25"-25"-15,0 25 47,25 25-47,-24 0 16,-51 49 0,26 25-1,49 25 1,24-24-1,51-26 1,24-49 0,0-25-1,1-50 17,-51 25-32,1-49 15,-25-25 1,-25 0-1,-25-25 1,-25 74 0,-24 25-1,-1 25 1,50 25 0</inkml:trace>
  <inkml:trace contextRef="#ctx0" brushRef="#br0" timeOffset="94272.93">19796 18283 0,'0'0'15,"-99"-25"1,74 25 15,50 0 0,0 0-15,-1 0 0,1 0-16,25-25 15,24-24 1,-24 24 0,-25-25-1,-50 1 1,0 24-1,-49 25 1,24 25 0,-24 49-1,24 25 17,25-24-17,0 24 1,50-25-1,0-49-15,49 0 16,75-25 0,-25-25-1,-49-49 1</inkml:trace>
  <inkml:trace contextRef="#ctx0" brushRef="#br0" timeOffset="94773.18">20069 17712 0,'0'0'0,"0"-24"16,25 24-1,24 0 1,-24 24 0,0 1-1,-25 25 1,-25 0-1,0-50 1,25 24 0,25-24 15,0 0-15,0 0-1,-25 50 1,0-25-1,-25 0 1,-50 24 0,26-24-1</inkml:trace>
  <inkml:trace contextRef="#ctx0" brushRef="#br0" timeOffset="95072.45">20565 17588 0,'25'-24'32,"-25"48"-17,0 1-15,-25-25 16,25 25-1,-25 49 1,25 1 0,0-25-1,25-1-15,-25 1 16,50-50 0,-1 0-1,-24-25 1</inkml:trace>
  <inkml:trace contextRef="#ctx0" brushRef="#br0" timeOffset="95240.23">20590 17737 0,'0'0'0,"-25"0"31,50 0 0,24 0-15,51 0 0</inkml:trace>
  <inkml:trace contextRef="#ctx0" brushRef="#br0" timeOffset="95721.4">21235 16522 0,'0'0'0,"0"-50"31,0 25-15,0 50-1,0 50 1,25 98 0,-1 50-1,-24 26 1,-24-1 0,-26-25-1,0 0 1,-24-49-1,49-75-15,0 50 16,0-25 0,1-25 15,24-24-15,0-26-1,0-24 1</inkml:trace>
  <inkml:trace contextRef="#ctx0" brushRef="#br0" timeOffset="95989.27">21830 17712 0,'0'0'15,"0"-49"1,25 49 0,0-25-1,24 0 1,26 25-1,-1 0 1,-24-25-16</inkml:trace>
  <inkml:trace contextRef="#ctx0" brushRef="#br0" timeOffset="96173.09">21805 17812 0,'0'0'0,"-74"49"16,49-24-16,0-25 16,50 25-1,99-75 17,25 1-32</inkml:trace>
  <inkml:trace contextRef="#ctx0" brushRef="#br0" timeOffset="96706.49">22971 17464 0,'-25'0'31,"50"25"1,0-50-17,25 25 1,-26 0-16,26-24 15,0-1 1,-25-25 0,-25 25-1,-25 25 1,-25 0 0,0 25-16,1 0 15,-1 25-15,-74 49 16,50 25-1,49-25 17,75-24-17,49-26 1,25-49 0,25-25-1,-25-49 1,-75 49-16</inkml:trace>
  <inkml:trace contextRef="#ctx0" brushRef="#br0" timeOffset="97222.07">23343 16795 0,'25'0'31,"-25"-25"-31,-25 25 15,25 25 1,-49 49 0,49-49-16,0 49 15,25-74 1,24 0 0,1-25-1,-1 1 1,-24-26-1,0 25 1,-25 50 31,-25 49-31,0 26-1,1-1 1,-26 0-1</inkml:trace>
  <inkml:trace contextRef="#ctx0" brushRef="#br0" timeOffset="97556.15">23914 16720 0,'0'-25'16,"0"1"0,-25 24-1,0 24 1,25 1 0,-25 50-1,1 24 1,-1 25-1,0-25 1,0 0 0,25-74-1,50 0 1,-25-50 0,74-24-1</inkml:trace>
  <inkml:trace contextRef="#ctx0" brushRef="#br0" timeOffset="98005.29">23839 16869 0,'0'0'0,"-49"0"31,74 0 32,-1 0-63,1 0 15,0 0-15,0 0 16,0-25-16,0 25 15,-1 0 1,-73 0 15,24 0-15,0 0 0,0 0-1,75 0 16,-25 0-31,0 0 16,-1-25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4T05:01:20.88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6078 1985 0,'0'0'0,"-25"0"172,25 24-156,-25 1-16,25 25 15,-25-1-15,0 75 16,1-24 0,24-26-1,24-24 17,51-25-17,49-50 1,0-25-1,-25 1 1,-24-26 0,-51 1-1,1 24 1,0 0 0,-25 26-16,0 48 62,0 26-62,0 49 16,-25 25-1,25-24 17,0-51-17,0-24-15</inkml:trace>
  <inkml:trace contextRef="#ctx0" brushRef="#br0" timeOffset="301.01">6772 2679 0,'25'0'15,"-25"25"1,0 0-16,-25 24 16,25 1-16,0 0 15,-25 24 1,25 1-16,-24 49 15,-1 0 1,25-75 0</inkml:trace>
  <inkml:trace contextRef="#ctx0" brushRef="#br0" timeOffset="621.03">7765 2481 0,'0'-25'15,"0"0"16,24 25-31,26 0 16,0 0 0,49-25-1,25 1 1,-50 24 0</inkml:trace>
  <inkml:trace contextRef="#ctx0" brushRef="#br0" timeOffset="803.16">7814 2704 0,'0'0'16,"-49"0"0,24 25-1,74-25 16,1-25-31,24 25 16,100-25 0</inkml:trace>
  <inkml:trace contextRef="#ctx0" brushRef="#br0" timeOffset="1550.53">9650 1389 0,'0'0'0,"0"-74"31,0 49-31,0 0 32,-25 50-17,-74 74 1,24 25-1,51 25 1,-1 25 0,0-1-1,0 26 1,50 24 0,0 25-1,24 0 1,1 0-1,-25 0 1,0 0 0,-50-49 15,0-100-31,-25 75 16,-24-50-1,-25-25 1,-50-49-1,50-50 1,49-25-16</inkml:trace>
  <inkml:trace contextRef="#ctx0" brushRef="#br0" timeOffset="2383.8">10543 1488 0,'0'0'0,"25"-49"31,-25 24-31,0 0 16,0 50 15,0 49-16,-25 75 1,25 25 0,-25-50 15,0-50-15,25-49-1,0 0 1,25-50-1,25-74 1,49-25 0,-49 74-16,-1-24 15,-24 49 1,25 25 0,-50-25-1,49 75 1,1 24-1,-25-24 1,-1-25 0,1-25 31,-25-25-32,25-49 1,0 24-16,-25-74 15,25 25 1,0-1 0,-25 51-1,0 24 1,0 0 0,0 50 15</inkml:trace>
  <inkml:trace contextRef="#ctx0" brushRef="#br0" timeOffset="2617.1">11312 1662 0,'0'25'16,"0"0"-1,-25 0 1,0 49 0,1 25-1,-1 0 1,50-49 0,-25 0-1</inkml:trace>
  <inkml:trace contextRef="#ctx0" brushRef="#br0" timeOffset="3000.97">10096 2406 0,'0'0'0,"-24"0"31,-1 0-31,50 0 32,123 0-17,175-24 1,123-1-1,-24 0 1,-99-25 0,-125 25 15,-123 1-15,-51 24-1</inkml:trace>
  <inkml:trace contextRef="#ctx0" brushRef="#br0" timeOffset="3967.44">10865 3002 0,'0'-25'32,"-24"0"-17,-1 50 1,25 0 0,-25 99-1,25 25 1,-25-1-1,25-48 1,-25-76 0,25 1-1,25-50 1,-25 1 0,75-76-1,-26-24 1,26 25-1,-51 74-15,1 1 16,-25-1 0,50 0 15,-25 75-15,24-1-1,1 50 1,24-24-1,-49-1 1,0-74 0,0 25-1,0-25 1,24-74 0,1-50-1,-25-25 1,-1-25-1,-24 0 1,25 125 0,-25-26 15,0 51-31</inkml:trace>
  <inkml:trace contextRef="#ctx0" brushRef="#br0" timeOffset="4718.27">12850 2059 0,'0'0'0,"0"-50"31,0 26-15,-50-1-1,26 25 1,-51 25-1,1 24 1,-1 26 0,26-1-1,49-24 1,25-1 0,49-49-1,0 0 1,-24-25-1,-25-24 1,0-26 0,-1-49 15,-24 25-31,0-99 16,0 24-1,0 100 1,-24 24-1,24 25 1,-25 75 15,25 74-15,0 50 0,0-26-1,0 1 1,0 0-1,0-99-15,0 49 16,25-49 15,-25-26-15,24-24-16</inkml:trace>
  <inkml:trace contextRef="#ctx0" brushRef="#br0" timeOffset="5017.43">13247 1712 0,'0'0'0,"0"-25"32,0 0-32,0 50 31,0 0-31,0 74 15,-25 25 1,0 25 0,0 0 15,25-50-15,75-49-1,49-26 1,-25-24-16</inkml:trace>
  <inkml:trace contextRef="#ctx0" brushRef="#br0" timeOffset="5217.6">13272 2034 0,'0'0'0,"-75"0"31,75-25-31,25 25 16,25 0-1,-1 0 1,125-24-16</inkml:trace>
  <inkml:trace contextRef="#ctx0" brushRef="#br0" timeOffset="5550.95">14934 2084 0,'0'0'0,"-25"0"16,50 0 31,0 0-32,-1 0-15,26 0 16,49 0-1,0-25 1,-24 25 0</inkml:trace>
  <inkml:trace contextRef="#ctx0" brushRef="#br0" timeOffset="5750.11">14859 2257 0,'0'0'0,"-49"25"0,24 0 0,25 0 16,25-25 15,99 25-15,49-25 0,-24 0-1,-99-25-15</inkml:trace>
  <inkml:trace contextRef="#ctx0" brushRef="#br0" timeOffset="11152.03">16720 1836 0,'-25'0'0,"0"0"47,25-25-47,25 25 63,0 0-48,0-25-15,24 25 16,1 0-16,0-25 16,24 1-1,0 24 1,-74-25 0,25 25-1,0 0 1,0 0-1</inkml:trace>
  <inkml:trace contextRef="#ctx0" brushRef="#br0" timeOffset="11801.44">17638 1612 0,'0'0'0,"25"0"47,24 0-32,1 0-15,-1 0 16,26 0-1,-26 0-15,51-24 16,-26 24 15,-74-25-31,25 25 16,-25-25 0,0-25 15,-75 26-16,1 24 1,-25 0 0,0 49-1,-25 1 1,49 24 0,1 26-1,49-26 1,0-49-16,25 49 15,50-24 1,24-25 15,100-25-15,-1-25 0,-49 0-1,-24 0 1,-51 0-1,-24 1 1,-25-1 0</inkml:trace>
  <inkml:trace contextRef="#ctx0" brushRef="#br0" timeOffset="12668.1">18233 967 0,'0'-24'0,"-25"24"78,25 24-62,-24-24 0,24 25-1,24-25-15,1 0 16,25 0-16,-25-25 15,24 25 1,1 25 0,-25 25-1,-25 0 1,0-1 0,-25 1-1,-25-25 1,25-1-16,-24-24 15,24 0 1</inkml:trace>
  <inkml:trace contextRef="#ctx0" brushRef="#br0" timeOffset="12901.18">18258 868 0,'25'-49'16,"-25"24"-1,25 0 1,49 0 0,25 25-1,-24-25 1,-51 25-1</inkml:trace>
  <inkml:trace contextRef="#ctx0" brushRef="#br0" timeOffset="13234">18928 769 0,'0'-25'62,"0"50"-46,0 0-16,0 24 16,0-24-16,-25 99 15,25-24 1,-25-1-1,50-25 1,49-49 15,26 0-15,24-50 0,-75 0-16</inkml:trace>
  <inkml:trace contextRef="#ctx0" brushRef="#br0" timeOffset="13417.96">19027 1042 0,'0'0'16,"-50"0"-16,26 0 0,-1 0 16,25-25 15,49 25-16,1 0-15,74 0 16</inkml:trace>
  <inkml:trace contextRef="#ctx0" brushRef="#br0" timeOffset="14068.73">16993 2481 0,'49'25'31,"1"-50"-15,24 25-16,26 0 15,24-25-15,149 0 16,74 0 0,0-24 15,0 24-15,-49 0-1,-75 0 1,-74 0-1,-74 1 1,-75-1 0,-50 25-1</inkml:trace>
  <inkml:trace contextRef="#ctx0" brushRef="#br0" timeOffset="14767.92">16149 1116 0,'0'0'0,"25"-24"16,-25-1-16,0 0 15,-25 25 17,1 0-1,-26 74-15,-49 75-1,49 50 1,25 49-1,50 0 1,0-25 0,49 0-1,1 1 1,-26 24 0,-24-99-16,0-25 15,-25-25-15,0 124 16,0-49-1,-50-25 1,-24-25 15,-25-25-15,-25-50 0,49-49-1,26 0 1,49-24-16</inkml:trace>
  <inkml:trace contextRef="#ctx0" brushRef="#br0" timeOffset="16419.36">18035 3647 0,'0'0'16,"-25"0"-16,25 24 78,49 1-62,1-25-16,0-25 15,24 25-15,50-49 16,-74 24 15,-25-25-15,-25 1 0,-50-1-1,-24 50 1,-26 25-1,1 49 1,0 26 0,49 24-1,25 0 1,75-50 0,0 1-1,74-51 16,0-48-15,-75-1-16,1 0 16</inkml:trace>
  <inkml:trace contextRef="#ctx0" brushRef="#br0" timeOffset="16951.75">18481 3002 0,'0'0'0,"-25"-25"31,25 0-15,25 0 15,0 25-15,25 0 0,-26 75-1,1-1 1,-74 1-1,49-51 1,-25-24 0,25 25-1,25-25-15,-1 0 16,1 25 0,-25 0-1,-25 24 1,-24-24-1,24 0 17,-49-25-17,24-25-15</inkml:trace>
  <inkml:trace contextRef="#ctx0" brushRef="#br0" timeOffset="17285.5">19052 2853 0,'0'0'0,"25"0"16,-25-25-16,0 50 46,0 0-46,-25 49 16,25 1 15,-25 24-15,50-25 0,0-49-1,-1-25-15,51 25 16,-1-25-1,-24-25-15</inkml:trace>
  <inkml:trace contextRef="#ctx0" brushRef="#br0" timeOffset="17455.58">19151 3002 0,'0'0'0,"-50"-25"0,26 25 0,48-25 62,125 0-46</inkml:trace>
  <inkml:trace contextRef="#ctx0" brushRef="#br0" timeOffset="18102.46">20664 1786 0,'0'0'15,"0"-25"-15,-25 25 32,1 0-17,-51 50 1,-24 24 0,49 1-1,50-26-15,0 26 16,0-50-1,50 24 1,0-49-16,-1 0 16,1-25-1,-1 1 1,-24-76 0,0-48-1,0-76 1,0 26-1,-25 99 17,0 74-17,0 50 17,-25 24-32,25 1 15,0 198 1,25-50-1,-25-49 1,24-25 0,-24-25-1,25-49 1,-25-25 0</inkml:trace>
  <inkml:trace contextRef="#ctx0" brushRef="#br0" timeOffset="18401.68">21309 1712 0,'0'0'0,"0"-75"32,0 50-1,0 50-31,0 25 15,-25 49 1,-24 50 0,49-25-1,0 0 1,25-50 0,24-24-1,26-25 1,-1-50-1</inkml:trace>
  <inkml:trace contextRef="#ctx0" brushRef="#br0" timeOffset="18584.71">21433 1985 0,'0'0'0,"-74"-25"15,74 0 17,25 25-17,49-25 1</inkml:trace>
  <inkml:trace contextRef="#ctx0" brushRef="#br0" timeOffset="18837.33">22450 2084 0,'-25'25'15,"50"-25"32,0 0-47,0-25 16,25 25-16,24 0 15,25-25 1</inkml:trace>
  <inkml:trace contextRef="#ctx0" brushRef="#br0" timeOffset="19052.77">22401 2282 0,'0'0'16,"-50"0"-16,25 25 0,25 0 31,50-25-15,-1 25-1,1-25-15,99 0 16,-75-25-16</inkml:trace>
  <inkml:trace contextRef="#ctx0" brushRef="#br0" timeOffset="19854.2">23765 2183 0,'0'0'0,"-25"0"31,0 0-15,75 0 15,-25 0-15,49 25-1,75-50-15,-25 0 16,-99 25 15,-50 0 1,-24 0-17,-75 25 1,49 0-1,50-25 1,0 0 0,100-25-1,49 0 1,0 0 0</inkml:trace>
  <inkml:trace contextRef="#ctx0" brushRef="#br0" timeOffset="20501.72">25303 1315 0,'0'0'0,"0"-25"0,-25 0 16,25 0-1,-25 1 1,1 48 0,-26 26-1,-24 74 1,49 25-1,0 25 1,0 24 0,25 0-1,25 26 1,-50 24 0,25-25-1,-25 0 1,25-49-1,-24-25 1,-26-100 0,25 51-1,-49-26 1,-25-49 0,-1 0-1,1-75 1</inkml:trace>
  <inkml:trace contextRef="#ctx0" brushRef="#br0" timeOffset="21352.61">26047 2133 0,'0'0'0,"-25"0"47,50 0-31,0 0-1,0 0-15,0 0 16,24 0-16,26 0 15,49-49 1,-25 24 0,-49-49-1,-26 24 1,1 0 0,-50 26-1,-24 24 1,-26 0-1,-24 49 17,0 26-17,0-1 1,49 0 0,25-24-16,0 49 15,25-24 1,100-1-1,24-49 1,49-25 0,-73-25-1,-26-24 1,-49-1 0</inkml:trace>
  <inkml:trace contextRef="#ctx0" brushRef="#br0" timeOffset="22768.8">26767 1216 0,'0'0'0,"0"-25"46,25 50-14,-1-1-17,1-24-15,-25 25 16,25 25 0,-25 49-1,-25-49-15,-49 24 16,24-24-1,25-50 17,25 24-1,50-48-15,49-1-1,0-25 1,-49 25-1</inkml:trace>
  <inkml:trace contextRef="#ctx0" brushRef="#br0" timeOffset="23084.98">27213 1166 0,'0'0'0,"25"-25"0,-25 0 31,-25 50 0,25 25-15,-25-1 0,1 75-1,-1 0 1,25-74-16,-25 49 15,75-49 1,24-50 0,50-25-1,-99 0 1</inkml:trace>
  <inkml:trace contextRef="#ctx0" brushRef="#br0" timeOffset="23252.05">27139 1389 0,'0'0'0,"-25"0"15,75 25 17,74-25-17,-25 25-15</inkml:trace>
  <inkml:trace contextRef="#ctx0" brushRef="#br0" timeOffset="24118.8">28206 2133 0,'24'0'31,"-24"-24"-15,-24 24-16,-1 0 15,0 0-15,-25 24 16,-49 1-1,25 25 1,24 24 0,50 1-1,50-50 1,24-1 0,25-48-1,-74 24-15,25-75 16,-25-49-1,-25-50 17,24-49-17,1-25 1,-50 124 0,25 74-1,-24 50 1,-1 100-1,0 73 1,25 26 0,25 24-1,24-124 1,26-74 0,-26-50-1,26-49 1,24-75-1,-25-25 17,-24 50-17,-25 99 1,-25 1 0,-50 98-1,1 50 1,-1 149-1,25-124 1,75-25 0,-1-25-1,51-49 1,-1-50 0,-74-25-1</inkml:trace>
  <inkml:trace contextRef="#ctx0" brushRef="#br0" timeOffset="24285.13">28776 2084 0,'0'0'0,"-74"-25"32,49 25-17,50-25 1,24 25-1,100 0 1</inkml:trace>
  <inkml:trace contextRef="#ctx0" brushRef="#br0" timeOffset="24518.95">29347 2034 0,'0'0'0,"-25"0"16,0 0-1,25 25 1,25-25 0,74 0-1,0-25 1,-49 25-16</inkml:trace>
  <inkml:trace contextRef="#ctx0" brushRef="#br0" timeOffset="24685.06">29247 2208 0,'0'0'15,"-74"49"1,49-49-16,50 25 31,0-25-15,74 0-16</inkml:trace>
  <inkml:trace contextRef="#ctx0" brushRef="#br0" timeOffset="25818.81">30066 2133 0,'0'0'0,"-25"0"16,50 0 93,0 0-93,24 0-16,26 0 16,-26 0-16,51-24 15,-75 24 16,-50 24 16,-25-24-47,0 0 16,1 0 0,-1 0-1,75 0 32,0 0-31,24 0-16,-24-24 15</inkml:trace>
  <inkml:trace contextRef="#ctx0" brushRef="#br0" timeOffset="26485.13">31083 2034 0,'0'-25'47,"25"25"-16,25 25-15,-26-25-16,1 0 16,25 0-16,24 0 15,-24 0 1,-50-25-1,25-24 17,-1-1-17,-73 50 1,24-25 0,0 25-16,-74 0 15,0 25 1,24 0-1,1 49 1,24 1 0,50-1-1,0-24 1,25-1 0,50 26-1,24-50 1,50 0 15,74-1-15,-99-48-1,-75-1 1,-49 0 0,-24 0-16</inkml:trace>
  <inkml:trace contextRef="#ctx0" brushRef="#br0" timeOffset="27218.13">31554 1464 0,'0'0'0,"-24"-25"31,24 0 0,0 0 16,24 25-31,1 0-16,25 0 16,-25-25-1,24 50 1,-49 0-16,25 25 15,-75 24 1,1 0 0,-1 1-1,50-50 17,-25-25-17,50 0 16,0 0-15,0 0-16,24-25 31,-24 25-15</inkml:trace>
  <inkml:trace contextRef="#ctx0" brushRef="#br0" timeOffset="27635.93">32026 1315 0,'25'-50'16,"-25"25"-1,0 50 32,-25 0-47,25 25 16,-25 49-1,0 0 1,0-25 0,25-24-1,50 0 1,0-25 0,49-25-1,-74 0 1</inkml:trace>
  <inkml:trace contextRef="#ctx0" brushRef="#br0" timeOffset="27802.81">32001 1538 0,'0'0'0,"-25"0"0,25-25 15,25 0 16,0 25-31,0 0 16,24 25-16</inkml:trace>
  <inkml:trace contextRef="#ctx0" brushRef="#br0" timeOffset="28236.57">30761 2927 0,'24'0'16,"-24"-25"-16,25 25 15,0 0 17,0-24-32,149 24 15,98-25 1,51 25-1,-25-25 17,-75 0-17,-99 0 1,-99 25-16,-1 0 16,1 0-1</inkml:trace>
  <inkml:trace contextRef="#ctx0" brushRef="#br0" timeOffset="28755.54">31480 3200 0,'0'0'16,"-25"0"-1,25 25 17,25 0-17,0 0 1,49-1 0,-49 26-1,0 49 1,-75 0-1,-74 1 1,50-26 0,24-74-1,50 25 1,-25-25 0,75 0-16,99-25 15,0 0 1,0 0-1,-75 1 17,-49 24-17,0-25 1</inkml:trace>
  <inkml:trace contextRef="#ctx0" brushRef="#br0" timeOffset="30053.74">5606 6624 0,'-24'24'63,"-1"26"-48,25 0-15,-50 24 16,25 0-16,1 50 15,48 1 1,1-76 0,25-24-16,74-25 15,25-50 1,24 1 15,-73-51-15,-26 1-1,-49 0 1,0 49 0,-25 26 15,0 73-15,-25 125-1,0 0 1,0-1-1,25-24 1,0-50 0</inkml:trace>
  <inkml:trace contextRef="#ctx0" brushRef="#br0" timeOffset="30335.67">6574 7492 0,'25'0'47,"-50"25"-47,0-1 16,-25 100-1,1-49 1,49-50-1,0 0 1,49-50 0,26 0-1,-1-25 1</inkml:trace>
  <inkml:trace contextRef="#ctx0" brushRef="#br0" timeOffset="30585.27">7219 7393 0,'25'0'15,"-1"0"-15,1 0 16,0-25-1,25 0-15,24 25 16,50-50 0,-25 26-1</inkml:trace>
  <inkml:trace contextRef="#ctx0" brushRef="#br0" timeOffset="30754.8">7392 7591 0,'0'0'0,"-49"50"31,74-50-15,49-25 0,1 25-1,-1-25-15</inkml:trace>
  <inkml:trace contextRef="#ctx0" brushRef="#br0" timeOffset="31253.51">8931 6624 0,'0'0'16,"24"-50"-16,-48-74 31,24 99-15,-25 25-1,0 25 1,-50 99-1,1 25 1,24 49 0,26 1-1,-1 49 1,50 25 0,-1 24-1,1 1 1,0-25-1,0-25 17,-50-50-17,-49-24 1,-1-99-16,-98 24 16,24-74-1,74-75 1</inkml:trace>
  <inkml:trace contextRef="#ctx0" brushRef="#br0" timeOffset="31969.55">9650 6822 0,'0'-25'16,"0"50"-16,25-75 0,-25 100 47,0-25-32,0 24-15,0 1 16,0 0-16,0-1 16,0 1-16,0 0 15,25-50 32,-1-25-31,26-50-1,24 1 1,-24 24 0,-25 50-1,0 0 1,49 50-1,0 24 1,26 26 0,-76-76-16,1 1 15,0 0 1,0-99 15,0-51-15,24-23-1,-24 24 1,0 74 15,-25 25-15,0 50-16</inkml:trace>
  <inkml:trace contextRef="#ctx0" brushRef="#br0" timeOffset="32220.86">10568 7020 0,'0'25'31,"0"0"-15,-25 0-16,0 49 15,0 1 1,1-50-1,98-1 17,50-48-17,-25-1 1,-49 25-16,-25 0 16</inkml:trace>
  <inkml:trace contextRef="#ctx0" brushRef="#br0" timeOffset="32585.81">9228 7690 0,'0'0'0,"-49"0"16,24 25 0,50 0 15,24-25-31,50 25 16,174-50-1,99 0 1,25 0-1,-99 0 1,-124 25 0,-125 0-1,-49 0 1</inkml:trace>
  <inkml:trace contextRef="#ctx0" brushRef="#br0" timeOffset="33243.97">9600 8410 0,'0'0'0,"-25"0"15,1 0 1,24 25-1,24-1-15,1 1 16,0 50 0,-25-51-16,0 51 15,25-50 1,0-25 15,0-50-15,49-49-1,0-50 17,1 25-17,-1 49 1,-24 51 0,-25 48-1,24 51 1,1 49-1,-25-25 1,-1-49 0,1-1-1,0-49 1,0 0 0,0-74-1,24 0 1,-24-51-1,0-23 17,-25 48-17,0 26 1,0 49 15,25 25-31</inkml:trace>
  <inkml:trace contextRef="#ctx0" brushRef="#br0" timeOffset="33936.8">11957 7368 0,'0'0'0,"0"-25"31,-25 0-31,0 25 15,1-25 1,-51 25 0,-24 75-1,24 24 1,51 0 0,24-49-16,49-1 15,50-24 1,26-50 15,-26-24-15,-50-26-1,-24-73 1,-25-26 0,0-25-1,-25 51 1,25 48-1,0 150 17,0 0-32,25 123 15,-25 26 1,50-1 0,-50-24-1,25-50 1,-25-50-1,49-74 17,-24 0-32</inkml:trace>
  <inkml:trace contextRef="#ctx0" brushRef="#br0" timeOffset="34169.69">12552 7244 0,'0'-75'16,"0"150"-16,25-199 15,-25 99 1,-25 50 0,25 24-1,-24 51 1,-1 73 0,25-24-1,74-50 1,25-49-1,1-50 1</inkml:trace>
  <inkml:trace contextRef="#ctx0" brushRef="#br0" timeOffset="34352.58">12552 7368 0,'0'0'0,"-49"-25"16,49 0 0,25 25-1,99-25 1,-50 1-16</inkml:trace>
  <inkml:trace contextRef="#ctx0" brushRef="#br0" timeOffset="34602.58">13445 7368 0,'0'0'0,"0"25"31,50-25 0,-25 0-31,0-25 16,74 25 0,0-25-1,-25 25 1</inkml:trace>
  <inkml:trace contextRef="#ctx0" brushRef="#br0" timeOffset="34752.76">13396 7591 0,'0'0'16,"-99"25"-1,99 0 1,49-25 0,1 0-1,99 0 1</inkml:trace>
  <inkml:trace contextRef="#ctx0" brushRef="#br0" timeOffset="35636.83">15008 6351 0,'0'-50'31,"-25"50"-15,1 0-16,-1 25 16,-25 99-1,1 50 1,24-1-1,0-74 1,50 100 0,24-1-1,-24 50 1,0 1 0,0-1-1,0-25 1,-1-25-1,-48 26 1,-51-51 0,-24-24-1,-25-50 1,-75-49 0,125-100-1,49 26 1</inkml:trace>
  <inkml:trace contextRef="#ctx0" brushRef="#br0" timeOffset="36806.76">16125 6872 0,'0'24'203,"24"-24"-187,1 0-16,0 25 16,25-25-16,-1 0 15,26-25 1,24 1-1,-50-26 1,1 25 0,-50-74-1,0 49 1,-25 26 0,-49 24-1,-25 24 1,-1 51 15,1 24-15,25 25-1,49 0 1,25-25 0,74 1-1,26-76 1,98-73-1,-99 24 1,-49-25 0</inkml:trace>
  <inkml:trace contextRef="#ctx0" brushRef="#br0" timeOffset="37504.35">16794 6078 0,'0'0'16,"0"-25"-16,0 0 62,0 50-46,0 0-1,-49 24 1,24 26 0,-25-1-1,50-49 1,0 0-1,25-25 1,50-25 0,-1-25-1,-24 1 1,-26 24 0,1-25-1,-25 26 16,-25 98 1,1 25-17,24 0 1,0-24 0,0-1-1,0-49 1</inkml:trace>
  <inkml:trace contextRef="#ctx0" brushRef="#br0" timeOffset="37837.62">17414 5979 0,'0'-25'0,"0"50"0,0-75 47,-24 75-47,24 0 15,-25 24 1,-25 50 0,25 50-1,1-25 1,-1 25-1,25-99 1,74-50 0,1-25-1,-1-25 1</inkml:trace>
  <inkml:trace contextRef="#ctx0" brushRef="#br0" timeOffset="38022.64">17340 6276 0,'0'0'0,"-25"-25"15,0 25 1,25-24 0,25 24-1,74-25 1,1 25-1</inkml:trace>
  <inkml:trace contextRef="#ctx0" brushRef="#br0" timeOffset="38553.47">16000 7616 0,'0'0'0,"-24"0"15,48 0 63,26 25-78,25-50 16,49 25-16,24 0 16,26-25-1,273 0 1,24 0 0,-74 1-1,-199 24 1,-123-25-1,-100 25 1,0 0 0</inkml:trace>
  <inkml:trace contextRef="#ctx0" brushRef="#br0" timeOffset="39121.98">16645 8633 0,'25'0'16,"0"0"0,0 25-1,49-25 1,26-50 0,-1 1-1,-50-1 1,-24 0-1,-74 1 17,-1 49-17,-49 25 1,49-25-16,1 49 16,-26-24-16,1 74 15,49 0 1,0 1-1,50-26 1,49 0 0,26-49-1,-1-25 1,50-25 0,-25-49-1</inkml:trace>
  <inkml:trace contextRef="#ctx0" brushRef="#br0" timeOffset="39621.41">17241 7988 0,'0'0'0,"-25"0"16,25-25-16,-25 25 16,25-25 15,25 25-15,25 0-16,-1-24 15,-24 24-15,0 49 16,-25 1 15,-50 24-15,25-49-1,1 25 1,48-50 0,26 0-1,0-25 1,-26 25-1,1 49 1,-50-24 0,-49 50 15,0-75-31,-1 24 31</inkml:trace>
  <inkml:trace contextRef="#ctx0" brushRef="#br0" timeOffset="39970.28">17787 7889 0,'0'0'0,"24"0"16,-24-25-1,0 50 17,0 0-17,0-1-15,0 51 16,25-1 0,-25 25-1,25-49 1,0-25-1,49-25 17,25 0-17,-49-25 1,-50 0-16</inkml:trace>
  <inkml:trace contextRef="#ctx0" brushRef="#br0" timeOffset="40153.81">17886 8112 0,'0'0'0,"-25"0"0,0 0 16,0-25-1,50-24 17,0 49-17,25 0-15,49 0 16,-25-25-1</inkml:trace>
  <inkml:trace contextRef="#ctx0" brushRef="#br0" timeOffset="40820.57">19275 7269 0,'0'0'0,"25"-25"0,-25 0 15,0 0-15,0 0 31,-25 25-15,0 0 0,-74 50-1,0 24 1,49 1 0,50-26-1,75 1 1,-1-25-1,25-25 1,-49-50 0,-1-49-1,-24-50 1,-25 0 0,-25-24-1,25 98 1,0 50 15,-24 25-15,-1 50-1,25 0-15,0-1 16,25 125 0,-25-25-1,24-75-15,-24 1 16,0 49-1,25-100-15,-25 1 16,50-25 0,-50-25-1</inkml:trace>
  <inkml:trace contextRef="#ctx0" brushRef="#br0" timeOffset="41103.82">19573 7070 0,'0'0'0,"49"-124"16,-24 74 15,0 26-15,-50 48 15,25 26-31,-25 49 16,25 25-1,0 25 1,0-25-1,50-49 1,24-51 0,26 1-1,-26-50 1,-24 1 0</inkml:trace>
  <inkml:trace contextRef="#ctx0" brushRef="#br0" timeOffset="41259.4">19920 7169 0,'0'0'0,"-50"0"0,26 0 16,-1 0 15,74-24-15,1 24-16</inkml:trace>
  <inkml:trace contextRef="#ctx0" brushRef="#br0" timeOffset="41503.74">20639 7194 0,'0'25'32,"25"-50"-1,25 25-31,-1 0 16,26 0-1,-50 0-15</inkml:trace>
  <inkml:trace contextRef="#ctx0" brushRef="#br0" timeOffset="41688.25">20540 7417 0,'0'0'16,"-49"25"-16,-1-25 0,25 0 15,75 0 16,-25 0-15,99-25 0,-50 25-16</inkml:trace>
  <inkml:trace contextRef="#ctx0" brushRef="#br0" timeOffset="42320.73">22525 6524 0,'0'0'0,"-25"-49"0,25 24 16,-50 0 0,25 0-1,1 75 1,-26 24 0,0 75-1,26 25 1,24 24 15,24-98-31,-24 24 16,0 0-16,25 148 15,0-48 1,-50-1 0,-24-74-1,-51-25 1,1-74-1,0-26 1,0-73 0,49 24-16</inkml:trace>
  <inkml:trace contextRef="#ctx0" brushRef="#br0" timeOffset="42821.56">22996 7417 0,'0'0'0,"0"-24"15,25 24 1,0-25-1,74 25 1,0-50 0,-24 25-1,-75 1-15,24-51 16,-24 26 0,-24-1-1,-26 50 16,-49 0-15,-1 50 0,1 49-1,25 0 1,74 0 0,0-24-1,124 24 1,0-74-1,0-1 1,-50-48 0,-24-1-1</inkml:trace>
  <inkml:trace contextRef="#ctx0" brushRef="#br0" timeOffset="43237.8">23492 6524 0,'0'25'0,"0"-50"16,0 1-16,0-1 15,0 0 32,0 50-47,0 24 16,0 1-1,-25 99 1,25-50 0,0-25-1,75-49 1,49 0 0,-99-25-16</inkml:trace>
  <inkml:trace contextRef="#ctx0" brushRef="#br0" timeOffset="43437.61">23517 6723 0,'0'0'0,"-25"0"0,0 0 15,1 0 16,73-25-15,100 25 0,-75 0-16</inkml:trace>
  <inkml:trace contextRef="#ctx0" brushRef="#br0" timeOffset="44054.28">24410 7120 0,'25'0'16,"-50"0"-16,0-25 15,0 25 1,-24 25 0,-26 0-1,1 24 1,0 50 0,74 1-1,0-26 1,24-49-16,1-25 15,25 0 1,-1 0 0,-49-50-1,25-49 1,0-75 0,-25 1-1,25 49 1,-50 49 15,25 50-15,0 25-1,-25 75 1,25 49 0,25 0-1,0 25 1,24-50-1,1-25 1,-25-49 0</inkml:trace>
  <inkml:trace contextRef="#ctx0" brushRef="#br0" timeOffset="44370.74">24906 6921 0,'0'0'16,"0"-25"-16,0 1 0,0-1 31,0 50-15,0 49-1,-25 25 1,25 25-1,25-24 1,0-51-16,-25 1 16,25-25-16,0-1 15,24-24 1,26 25 0,-51-25-16</inkml:trace>
  <inkml:trace contextRef="#ctx0" brushRef="#br0" timeOffset="44554.26">24906 7095 0,'0'0'0,"-25"-25"15,50 0 16,50 50-15,-26-25-16,50 0 16</inkml:trace>
  <inkml:trace contextRef="#ctx0" brushRef="#br0" timeOffset="44821.28">25923 7045 0,'-25'0'16,"50"0"-1,0 0 1,0 0-16,0-25 15,-1 25-15,76 0 16,-26-24 0,-49 24-1</inkml:trace>
  <inkml:trace contextRef="#ctx0" brushRef="#br0" timeOffset="45037.45">25874 7194 0,'0'0'15,"-25"25"-15,0-25 32,50 0-32,49 25 15,25-25 1,1 0-1,-51 0-15</inkml:trace>
  <inkml:trace contextRef="#ctx0" brushRef="#br0" timeOffset="49988.07">27784 6971 0,'0'-25'31,"25"50"16,24-25-32,1 0-15,-1 0 16,26 0-16,-1-25 16,-49 25-1,25-25-15,-25 0 16,-25 1-1,0-1-15,-25-25 16,-25 1 0,-49 24-1,-25 74 1,-25 1 0,50 24-1,24 26 16,75 24-15,50-50 0,49 1-1,25-51 1,99-48 0,-123-26-1</inkml:trace>
  <inkml:trace contextRef="#ctx0" brushRef="#br0" timeOffset="50387.67">28454 6078 0,'0'0'0,"0"-25"16,-25 0 0,25 0-1,0 50 32,-25 25-31,25-1-16,-25 26 15,0 49 1,1 25 0,24-50-1,24-25 1,51-49 0,49 0-1,-75-50-15,26-24 16</inkml:trace>
  <inkml:trace contextRef="#ctx0" brushRef="#br0" timeOffset="50703.38">28404 6301 0,'0'0'15,"-25"0"1,50 0 31,25 0-31,24-50-16,0 50 15,1-24-15,24-1 31,-74 25-15,-25-25 0,-25 25-1,0 0-15</inkml:trace>
  <inkml:trace contextRef="#ctx0" brushRef="#br0" timeOffset="50868.59">29247 6227 0,'0'0'0</inkml:trace>
  <inkml:trace contextRef="#ctx0" brushRef="#br0" timeOffset="51805.91">3919 11486 0,'-24'0'31,"-1"0"-16,0 25 1,0 49 0,25 25-1,25-49 1,49-75 0,-49 0-1,-25 0-15,50-49 16,-50 24-1,-25 1 1,-25 24 0</inkml:trace>
  <inkml:trace contextRef="#ctx0" brushRef="#br0" timeOffset="52138.59">3448 11784 0,'0'0'16,"-49"0"-1,24 0-15,0 74 16,25-24-1,25-1 1,74-24 0,-25-25-1,-49 0 1,-25-50 0,-25 26-1,-49-1 1</inkml:trace>
  <inkml:trace contextRef="#ctx0" brushRef="#br0" timeOffset="52476.95">3250 11213 0,'0'-25'16,"0"50"-16,-25-50 0,0 50 15,0 25 1,25-26 0,0 26-16,25-25 15,25 24-15,24-49 31,-24 0-15,-50-24 0,0-26-1,-75 0 1,-49 26 0</inkml:trace>
  <inkml:trace contextRef="#ctx0" brushRef="#br0" timeOffset="54605.41">6301 11362 0,'0'0'0,"0"-25"16,0 0-16,-25 25 16,25-25-1,0 50 32,-25 0-31,25 74-1,0 0 1,50 1 0,24-76-1,26-24 1,-1-49-1,-25-1 1,-49-49 0,0 25-1,-25-1 1,0 50 0,0 1 15,0 73-16,-50 75 1,50 0 0,-25 50-1,25 24 1,-24 1 0,-26-1-1,-49-74 1,0-49-1,24-50 1,1-50 0,-1-124-1,51 0 1,48 50 0</inkml:trace>
  <inkml:trace contextRef="#ctx0" brushRef="#br0" timeOffset="55253.81">6921 12503 0,'25'0'16,"-50"0"31,25 25-31,0 0-1,-25 24-15,25 1 16,-24 49-1,24 25 1,-25-74 0,25-1-1,0-24 17,0-124-17,0-25 1,25-25-1,-25 0 1,24 0 0,26 50-1,-25 74 1,-25-24-16,49 24 16,1 0-1,0 99 16,-26 1-15,-24-1 0,-24 1-1,-26-1 1,0-49 0,-24 0-1,49-25-15</inkml:trace>
  <inkml:trace contextRef="#ctx0" brushRef="#br0" timeOffset="55571.71">8161 11982 0,'25'-25'16,"0"0"31,0 25-47,25 0 15,-1 0-15,26-24 16,24 24 0,-25-25-1</inkml:trace>
  <inkml:trace contextRef="#ctx0" brushRef="#br0" timeOffset="55787.78">8137 12230 0,'0'0'0,"-50"0"31,100 0 0,-26-25-15,51 25-16,-1-25 15,1 25-15,-1 0 16</inkml:trace>
  <inkml:trace contextRef="#ctx0" brushRef="#br0" timeOffset="57353.91">9526 11734 0,'0'-25'31,"0"0"0,0 50 16,-25 0-31,25 25-1,-25-26-15,25 26 16,-25 49-1,1-24 1,73-1 0,26-49-1,49-25 1,-25-50 0,-49 1-1,-1-1 1,-24-24 15,-25-50-15,0 49-1,0 100 32,-25 0-47,25 0 16,0 99-1,0 0 1,-25-25 0,25 0-1,0-49 1,0-26 0</inkml:trace>
  <inkml:trace contextRef="#ctx0" brushRef="#br0" timeOffset="57620.69">10196 12230 0,'0'25'16,"-25"-25"-1,25 25-15,-25-1 16,0 26 0,25 0-16,-25 49 15,25-25 1,-24 1 0,48-26-1</inkml:trace>
  <inkml:trace contextRef="#ctx0" brushRef="#br0" timeOffset="58271.27">10717 11610 0,'0'0'0,"-25"25"31,50 24-31,-25-24 16,0 25-1,49-1 1,26-24 0,-1-50-1,-24-24 1,-1 24-16,-24-25 16,0-24-1,-25 49 1,0 0-1,0 50 1,0 25 0,0 49-1,0 25 1,-25 0 0,25 25-1,-25-25 16,-74 49-15,49-123 0,-24-50-1,24 0 1,1-74 0,-1-26-1,25 1 1,25 50-16</inkml:trace>
  <inkml:trace contextRef="#ctx0" brushRef="#br0" timeOffset="58554.52">11362 12379 0,'0'0'0,"0"25"32,-25-1-17,0 1 1,25 0-16,0 25 16,-25 49-1,25 0 1,-25 0-1,1-49 1,24 0 0</inkml:trace>
  <inkml:trace contextRef="#ctx0" brushRef="#br0" timeOffset="58854.16">11932 12230 0,'0'0'0,"0"-25"16,25 0-1,49 1 1,50 24-1,25-25 1,0 0 0,-50 25-1,-74 0 1</inkml:trace>
  <inkml:trace contextRef="#ctx0" brushRef="#br0" timeOffset="59104.95">12329 11957 0,'0'0'16,"-50"-49"15,26 49-31,-1 24 16,50 26-1,-25 74 1,0 25 0,0 49-1,0-24 1,0-124 0</inkml:trace>
  <inkml:trace contextRef="#ctx0" brushRef="#br0" timeOffset="59640.01">12999 11734 0,'0'-25'16,"0"50"-16,0-75 0,-25 50 15,0 25 17,25 25-32,0-1 15,0 1-15,0 99 32,50-50-32,-1-49 31,1-50-16,0 0 1,24-50 0,-49-74-1,0 74-15,0-24 16,-25 0-16,24 24 16,-24 25-1,0 50 16,-24 25-15,24-1-16,-25 75 16,0 25-1,0-25 17,25-50-17,25-49 1,-25 0-16</inkml:trace>
  <inkml:trace contextRef="#ctx0" brushRef="#br0" timeOffset="59888.27">13545 12280 0,'0'0'16,"24"0"-1,-24 24 1,-24 51-1,24-1 1,-25 1 0,0-50-1,75-25 1,24-25 0,0 0-1,-24-25 1</inkml:trace>
  <inkml:trace contextRef="#ctx0" brushRef="#br0" timeOffset="60487.48">14487 11709 0,'0'0'0,"-25"-25"15,25 0 17,0 50-32,0 25 15,25 0 1,0-26-1,0-24 1,49-24 0,-24-26-1,24-25 1,-24-24 0,-25 74-1,-25 1 16,0 98-15,0 50 0,0 25-1,0 25 1,-25-1 0,-25-98-16,-24 73 31,-1-73-16,1-50 1,24-25 0,26-75-1,-1-24 1,25-25 0,0 74-16</inkml:trace>
  <inkml:trace contextRef="#ctx0" brushRef="#br0" timeOffset="60788.21">15008 12255 0,'0'0'0,"25"25"15,-25-1 1,25 26 0,-50 24-1,25-24 1,-25-25 0,50 25-1,0-50-15,74-25 16,25-25-1,-49 0 1</inkml:trace>
  <inkml:trace contextRef="#ctx0" brushRef="#br0" timeOffset="61088.34">16000 12205 0,'0'0'0,"25"0"16,-25-25-1,75 25 1,24-24 0,0-1-1,0 0 1</inkml:trace>
  <inkml:trace contextRef="#ctx0" brushRef="#br0" timeOffset="61271.48">16025 12354 0,'-25'25'15,"50"-50"-15,-74 50 0,49 0 16,-25-25 0,50 0-1,24 0-15,-24-25 16,74 25-1</inkml:trace>
  <inkml:trace contextRef="#ctx0" brushRef="#br0" timeOffset="63043.55">17216 12056 0,'0'0'0,"-25"0"16,0 0-16,25-24 16,-24 24-1,48 0 48,1 0-63,0-25 15,25 25-15,-1-25 16,26 0 0,-1 25-1,-49 0 1,0 0 15</inkml:trace>
  <inkml:trace contextRef="#ctx0" brushRef="#br0" timeOffset="63588.86">17911 11833 0,'24'25'16,"1"-25"-16,0-25 15,25 25-15,-26 0 16,76-25-1,-26 1 1,-24-26 0,-25 50-1,-25-25 1,0 0-16,-25 0 16,-25 1 15,-24 24-16,-26 24 1,26 26 0,0 49-1,-1 1 1,50 48 0,25-24-1,50-49 1,49-26-1,25-49 1,-49 0-16,49-49 16,-50-1-1,-24 25 1</inkml:trace>
  <inkml:trace contextRef="#ctx0" brushRef="#br0" timeOffset="64173.75">18531 11163 0,'0'-24'47,"25"-1"-31,-1 25-16,1 25 15,50-25 1,24 49 0,-25 50-1,-74-49 1,-25 0-16,-74 24 16,0-24-1,25-26 1,24-24-1,25-49 1,25-26 0,25 26-1,0-1 1,24 50 0,26 25 15,-1 0-16,-24 0-15,-1-1 16,1 1 0</inkml:trace>
  <inkml:trace contextRef="#ctx0" brushRef="#br0" timeOffset="64537.88">19250 10940 0,'0'0'0,"0"-50"31,0 26-31,25 48 31,-25 26-15,0-25-1,-25 99 1,0 0 0,25 0-1,0-50 1,0 1 0,25-50-1,50-25 1,49-25-1,-25-50 1</inkml:trace>
  <inkml:trace contextRef="#ctx0" brushRef="#br0" timeOffset="64738.84">19151 11238 0,'0'0'0,"-25"0"32,0 0-32,50 0 15,25 0 1,74 0 0,0-25-16</inkml:trace>
  <inkml:trace contextRef="#ctx0" brushRef="#br0" timeOffset="65221.28">17960 12776 0,'-25'0'31,"25"-25"-31,25 25 31,0-25-15,25 25-16,148-25 16,75-24-1,25 24 16,-174 25-31,99-25 16,-74 0 0,-100 25-1,-73 25 1</inkml:trace>
  <inkml:trace contextRef="#ctx0" brushRef="#br0" timeOffset="65621.72">18531 13148 0,'-25'0'31,"50"0"-15,0 0-16,24 0 15,-24 25 1,25-25 0,-26 74-1,-24 25 1,0-24-16,-74 24 16,24-25-1,-24 26 1,49-76-1,75-24 17,49-74-17,25 24 1,-25-24 0,1 49-1</inkml:trace>
  <inkml:trace contextRef="#ctx0" brushRef="#br0" timeOffset="66123.09">20143 12453 0,'0'0'0,"0"-25"0,0 1 31,0 48 0,-25-24-15,25 25-16,0 0 16,0 0-1,0 0 1,25-25-1,0-25 1,0 0 0,-25 0-1,0 0 17</inkml:trace>
  <inkml:trace contextRef="#ctx0" brushRef="#br0" timeOffset="67524.5">20739 12007 0,'0'-25'16,"24"25"-1,-24 25 17,-24 24-17,48-24-15,-24 25 0,25-25 16,74-1 0,1-24-1,49-49 1,-100 24-1,-24-99 1,-50 99 0,0-49-1,-74 24 1,-25 50 15,25 75-15,0 24-1,24 50 1,75-25 0,25 24-1,25-48 1,74-51 0,24-24-1,26-74 1,-75-26-1</inkml:trace>
  <inkml:trace contextRef="#ctx0" brushRef="#br0" timeOffset="67954.71">21532 11139 0,'0'-50'31,"0"100"1,-24-26-17,24 26-15,0 24 16,0-24-16,24 74 31,-24-74-31,25-1 16,0 26-1,0-26 1,49-49 0,100-49-1</inkml:trace>
  <inkml:trace contextRef="#ctx0" brushRef="#br0" timeOffset="68172.23">21532 11411 0,'0'0'15,"-24"0"-15,-1 0 16,25-24 15,25 24-15,24 0-16,75-25 15,25 0 1,-50 25-16</inkml:trace>
  <inkml:trace contextRef="#ctx0" brushRef="#br0" timeOffset="68688.44">22698 12404 0,'0'0'0,"-24"-25"31,-1 25-31,0 0 31,25-25 0,25 25-31,74 0 16,50-25 0,24 0 15,-24 1-16,-74-1 1,-50 0 0</inkml:trace>
  <inkml:trace contextRef="#ctx0" brushRef="#br0" timeOffset="69115.6">22946 12131 0,'-24'0'0,"48"0"0,-73-25 15,49 0 32,0 50-31,0 0-1,0 49 1,0 25 0,0-49-16,0 49 15,0 1 1,0-26 0,0-49-1,0 0 16,25-25-15,-25 24 15,24-24-15,-24 25 0</inkml:trace>
  <inkml:trace contextRef="#ctx0" brushRef="#br0" timeOffset="70239.17">24187 12007 0,'-25'-25'15,"50"50"1,0 0-1,-1-25 1,26 24 0,49 1-1,-49-50-15,74 1 16,-50-1 0,-24 0-1,-25-25 1,-50-24-1,0 24 1,-24 26 0,-76 48 15,51 26-31,-50 99 31,74 0-15,50-50-1,75 0 1,49-74 0,74-25-1,-24-25 1,-25-49 0,-100 24-16</inkml:trace>
  <inkml:trace contextRef="#ctx0" brushRef="#br0" timeOffset="70622.69">24956 11039 0,'0'-25'16,"0"1"-16,25 48 47,-25 1-47,0 25 15,0 0-15,-25 98 16,0 1-1,25 0 1,25-75 0,0-24-1,24-50 1,26-25 0,-51 0-1</inkml:trace>
  <inkml:trace contextRef="#ctx0" brushRef="#br0" timeOffset="70805.67">24857 11188 0,'0'0'15,"24"0"16,1-25-15,50 25-16,-26 0 16,26 0-16</inkml:trace>
  <inkml:trace contextRef="#ctx0" brushRef="#br0" timeOffset="71222.39">25675 12180 0,'25'0'31,"-25"-24"-31,0 48 62,0 1-46,0 0 0,-25-25-16,25 25 31,0-50-16,0 0 1,0 0 0,0 1-1,0-1 1</inkml:trace>
  <inkml:trace contextRef="#ctx0" brushRef="#br0" timeOffset="72955.75">26767 12056 0,'0'-24'31,"0"48"16,-25 1-32,25 0 1,25 0 0,24-25-16,1 0 15,0 0 1,49 0-1,-25-25 1,-49-25 0,0 1-1,-50-26 1,0 26 0,0-1-1,-24 50-15,-26 0 16,1 25-1,-25 25 1,49 24 0,0 0-1,26 50 1,24-24 0,49-26 15,26 0-16,49-49 1,25-25 0,24-49-1,-123-26 1</inkml:trace>
  <inkml:trace contextRef="#ctx0" brushRef="#br0" timeOffset="73472.77">27064 11139 0,'0'0'0,"0"-25"31,25 0 0,0 25-15,25 50-1,24-26 1,-24 51 0,-50 24-1,-50 0 1,0-49-16,-24 24 31,24-74-15,50 25-1,50-25 1,24-50 0,26 1-1,-51 24 1,-24 0-16</inkml:trace>
  <inkml:trace contextRef="#ctx0" brushRef="#br0" timeOffset="73822.25">27809 11039 0,'0'0'0,"0"-74"16,0 49-1,0 0 16,0 75-15,0-25 0,0 74-1,-25 50 1,0-25 0,25 0-1,0-99-15,74 49 16,50-49-1,-24 0 1,-26-50 0,-49 0-1</inkml:trace>
  <inkml:trace contextRef="#ctx0" brushRef="#br0" timeOffset="74005.92">27759 11287 0,'0'0'0,"-25"0"31,25-24-31,50 24 16,74 24 0,0-24-1,-75 0-15</inkml:trace>
  <inkml:trace contextRef="#ctx0" brushRef="#br0" timeOffset="76021.78">15678 15579 0,'0'0'0,"0"-25"0,0 0 15,0 1 1,0-1-1,25 25 1,24-25 0,-24 25-16,99-25 15,-25 0 1,-24 25 0,-25 0-1</inkml:trace>
  <inkml:trace contextRef="#ctx0" brushRef="#br0" timeOffset="76222.42">15678 15753 0,'0'0'0,"-50"24"31,75-24-15,0-24 0,124-1-1,74-25 1,25 1 0</inkml:trace>
  <inkml:trace contextRef="#ctx0" brushRef="#br0" timeOffset="78489.5">17340 15480 0,'-25'0'15,"50"0"79,0 0-94,24 0 16,1 0-16,25-25 15,-26 25 1,75 0 0,-49-25-1,-51 25 1,1-25 0,0 25-16</inkml:trace>
  <inkml:trace contextRef="#ctx0" brushRef="#br0" timeOffset="78975.87">18382 15232 0,'-25'0'16,"50"-25"-1,0 25-15,0 0 16,-1 0 0,51-25-1,-1 25 1,25-25 0,-74 1-16,25-1 15,-50 0 1,0-25-1,-50 25 1,-24 50 0,-25 25-1,-1 0 1,26 49 15,24 0-15,50 0-1,50-49 1,74-25 0,-50-25-16,100-25 15,-25 0 1,-75-74 0</inkml:trace>
  <inkml:trace contextRef="#ctx0" brushRef="#br0" timeOffset="79589.42">19101 14661 0,'0'0'0,"-24"-25"16,-1 1-1,50-1 17,-1 25-17,1 0-15,25-25 16,-25 25-1,-1 0-15,26 0 16,-25 25 0,-25 0-1,-25 24 1,-25 1 15,1-1-15,24-24 31,75-25-47,-50-25 15,74 25 1,-49 0 0,0 25-1,-1 25 1,-48-25-16,-1-1 15,0 26 1,-25-25 0,1-25-1,24 0 1</inkml:trace>
  <inkml:trace contextRef="#ctx0" brushRef="#br0" timeOffset="79955.88">19722 14388 0,'0'-25'16,"-25"50"15,25 0-15,0 0-16,-25 74 15,25 0 1,0 1 15,0-26-15,25 0-1,24-49 1,51-25 0,-51 0-16,50-49 15,-24-26 1</inkml:trace>
  <inkml:trace contextRef="#ctx0" brushRef="#br0" timeOffset="80156.59">19697 14612 0,'0'0'15,"-25"-25"-15,0 25 32,50 0-17,49 25 1,50-25-1,-24 0 1</inkml:trace>
  <inkml:trace contextRef="#ctx0" brushRef="#br0" timeOffset="80573.5">18605 15777 0,'0'-24'31,"0"-1"0,25 25-15,49 0-1,1 0-15,49 0 16,198-50 0,50 25-1,-49-24 1,-50-1-1,-224 50 1,-24-25 0,-50 25-1</inkml:trace>
  <inkml:trace contextRef="#ctx0" brushRef="#br0" timeOffset="80956.57">19523 15951 0,'0'25'32,"50"-25"-32,-26 0 0,1 25 31,0 0-31,0 24 15,-50 50 1,-25 1 0,-49-1-1,50-50 1,49-24 31,24-50-32,76 1 1,24-1 0,-75 0-16,75-25 15,0 1 1</inkml:trace>
  <inkml:trace contextRef="#ctx0" brushRef="#br0" timeOffset="81305.64">21136 15480 0,'0'-25'31,"24"25"1,26 0-32,0 0 15,98 0 1,-24-25-1,-49 0 1,-75 1 0</inkml:trace>
  <inkml:trace contextRef="#ctx0" brushRef="#br0" timeOffset="81523.49">21309 15257 0,'-25'0'31,"1"0"0,24 24-31,0 26 16,0 24 0,24 26-1,1-1 1,-25 0-1,25-49-15</inkml:trace>
  <inkml:trace contextRef="#ctx0" brushRef="#br0" timeOffset="82172.73">22376 15133 0,'0'0'0,"49"0"47,1 0-32,0-25-15,-1 25 16,1 0-16,0-25 16,-1 0-1,-24 0 1,-25 0 0,-50 1-1,-49 24 1,25 24-1,-26 51 1,26-1 0,49 26-1,25-1 1,75 0 0,49-49 15,-50-26-31,100-24 15,-25-24 1,-25-1 0</inkml:trace>
  <inkml:trace contextRef="#ctx0" brushRef="#br0" timeOffset="82672.81">22946 14488 0,'25'-25'31,"0"0"-31,0 25 16,24-25-1,26 25 1,-75 25 0,0 0-1,-50 49 1,25-49-16,1 25 15,73-26 17,26 1-17,-75 0 1,0 25 0,-50 24 15,0-24-16,26-50 1,-1 0-16</inkml:trace>
  <inkml:trace contextRef="#ctx0" brushRef="#br0" timeOffset="82972.64">23666 14239 0,'0'0'0,"0"-24"47,-25 48-47,25 1 15,-25 0 1,25 74-1,0 25 1,25 0 0,0-99-16,74 25 15,-25-25 1,1-50 0</inkml:trace>
  <inkml:trace contextRef="#ctx0" brushRef="#br0" timeOffset="83155.84">23765 14388 0,'0'0'0,"-50"-49"32,50 24-17,25 25 1,99 0-1,-24-25-15</inkml:trace>
  <inkml:trace contextRef="#ctx0" brushRef="#br0" timeOffset="83689.88">24906 15008 0,'0'0'0,"25"0"63,25 25-47,-1-25-16,75-25 31,0 1-16,-24-1 1,-51 25-16,-24 0 16,0 0-16</inkml:trace>
  <inkml:trace contextRef="#ctx0" brushRef="#br0" timeOffset="83922.69">25030 15257 0,'0'0'0,"25"0"31,0 24-15,0-24-16,99 0 31,25-24-16,24 24 1,-24-25-16</inkml:trace>
  <inkml:trace contextRef="#ctx0" brushRef="#br0" timeOffset="87204.36">26742 15108 0,'-50'0'32,"25"0"-17,25-25 16,25 0 1,25 25-17,74-25 1,-74 25-16,74-25 16,-75 1-1,-24 24 16,-124 0-15,0 24 0,-25 1-1,49 0 1,50-25 15,25 25-15,25-25-1,0-25 1,25 25 0,-26 0 15</inkml:trace>
  <inkml:trace contextRef="#ctx0" brushRef="#br0" timeOffset="87841.4">26916 14860 0,'-25'-50'15,"0"50"-15,25 25 47,-25 0-31,25-1-16,0 76 16,0-1-1,-25-25 1,25 1-1,-24-50 1,24-1 0,24-24 15</inkml:trace>
  <inkml:trace contextRef="#ctx0" brushRef="#br0" timeOffset="88757.41">27833 14785 0,'0'0'0,"-24"-25"16,24 50-1,24 0 1,-24 0 0,50 0-1,0-25 1,49 0 0,-25-50-1,-24 0 1,-25 26-16,-25-51 15,-25 26 1,0 24 0,-25 0-1,-24 50 17,-25 49-17,0 25 1,24 1-1,50-1 1,25-25 0,50-24-1,124-25 1,-50-50 0,25 0-1,-50-49 1</inkml:trace>
  <inkml:trace contextRef="#ctx0" brushRef="#br0" timeOffset="89423.57">28354 14041 0,'0'0'0,"0"-25"15,-24 25 1,-1-25 15,25 1-15,25 24-16,74 0 16,-50-25-1,51 25 1,-51 49-1,-49 1 1,-49 24 0,-26-24-1,50-25 1,25-25 15,50 0-15,0-25-1,-1 50 1,-24 0 0,-25 24-1,-25 1 1,0-25 15,-49-1-15,24 1-1,26-25-15,-1 0 16</inkml:trace>
  <inkml:trace contextRef="#ctx0" brushRef="#br0" timeOffset="89822.84">29123 13867 0,'0'-24'16,"0"48"-16,0-73 16,-24 49-1,24 25 1,-25-1-1,25 1 1,-25 0-16,25 25 16,-25-1-16,25 50 15,-25-24 1,50-1 0,0-24-1,49-25 1,26-25 15,-1-25-31,-25 0 16,-49 0-1</inkml:trace>
  <inkml:trace contextRef="#ctx0" brushRef="#br0" timeOffset="90007.65">29148 14140 0,'0'0'16,"-25"-25"-16,1 25 15,73-24 17,1 24-32,-1 0 15,51 0 1</inkml:trace>
  <inkml:trace contextRef="#ctx0" brushRef="#br0" timeOffset="90474.06">27809 15529 0,'-25'0'15,"50"0"-15,-50-24 16,50 24 31,-1 0-32,26 0 1,124-25 0,148 0-1,50 0 1,-74-24-1,-75 24 1,-99 0 0,-99 25-16,0-25 15,0 50 17</inkml:trace>
  <inkml:trace contextRef="#ctx0" brushRef="#br0" timeOffset="90955.73">28751 15728 0,'25'-25'15,"0"25"1,0 0-16,-1-25 15,1 50-15,0-25 16,25 0 0,-25 25-16,-1 49 15,1 1 1,-74 49 0,-1-25-1,-25-25 1,26-49-1,24 0 1,99-25 15,75-50-15,-25 26 0,0-1 15,-124 0-16,25 25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4T05:02:55.12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6028 2506 0,'0'0'0,"-25"0"62,25 24-62,-49 26 16,24 49-16,0 0 16,-49 100-1,-1-1 1,1-49 0,74-50-1</inkml:trace>
  <inkml:trace contextRef="#ctx0" brushRef="#br0" timeOffset="283.04">6475 2481 0,'0'0'0,"0"-25"16,24 25-1,-48 50 1,24-26 0,-50 100-1,-24 50 1,-26 25 0,26-26-1,49-74 1,0-74-16,25 0 15</inkml:trace>
  <inkml:trace contextRef="#ctx0" brushRef="#br0" timeOffset="483.96">5755 3101 0,'0'0'15,"-25"0"-15,50 0 32,50-25-17,-1 25-15,25-25 16,1 1-16</inkml:trace>
  <inkml:trace contextRef="#ctx0" brushRef="#br0" timeOffset="1617.44">6549 3027 0,'25'24'16,"0"-48"-1,-1-1 1,26 0-1,-25 0-15,24-25 16,-24 1 0,-25 24-1,-74 25 1,-1 50 0,26 24-1,24 1 1,25 24-1,50-74 1,74-1 15,-75-24-31,1-24 16,24-26 0,1-24-1,-26-51 1,26 26-1,-26 50 1,1 49 0,-25 74-1,0 50 1,-50 0 0,25-99-1,0 0 1,0-50 15,0 0-31,74-74 31,25 24-15,1 26 0,-26 49-1,-24 25 1,-50 24-1,25 1 1,-25-25 0,24-25-1,26 0 1,24-100 0,-49 26-1,0 24 1,-25 26 15,-25 98-15,0 0 15,1 26-31,48-26 31,76-49-15,-26 0-16,75-50 15,-75 0 1,125-99 0,-100 25-1,-74 24 1,-25 51 0,-25 24-1,-25 24 16,1 26-31,24 49 16,0-24 0,100 24 15,-1-74-15,-24-25-16</inkml:trace>
  <inkml:trace contextRef="#ctx0" brushRef="#br0" timeOffset="1766.69">9278 3101 0,'0'0'0,"0"25"0,0 0 16,-75 49 0,-49 75-1,50-75-15</inkml:trace>
  <inkml:trace contextRef="#ctx0" brushRef="#br0" timeOffset="2233.57">10989 2506 0,'25'0'0,"-25"-25"16,25 25-1,-50 0 1,0 49-1,-24 100 1,-26 25 0,51-75-16,-1 0 15,25-24-15,-25-26 16,0 1-16</inkml:trace>
  <inkml:trace contextRef="#ctx0" brushRef="#br0" timeOffset="2935.23">10667 3027 0,'0'0'15,"0"-25"-15,25 0 16,0-25-16,74-24 31,25-25-15,25-1-1,0 26 1,-125 74 0,-48 25-1,-1 99 1,-50 25 0,51 0-1,-26-25 1,25-50-1,0-74 17,75-25-17,0-24 1,-1-1 0,100-74-1,0 25 1,-124 74-1,-1 74 1,1 26 0,0 49-1,49-50 1,26-49 0,49-25-1,-25-49 1,-50-26-1,-49-24 1,-25 74 0,0-25-16,-50 50 31,1 50-15,-26 49-1,75 1 1,25-1-1,74-50 1,75-24 0</inkml:trace>
  <inkml:trace contextRef="#ctx0" brushRef="#br0" timeOffset="3983.58">14041 2481 0,'0'-25'31,"0"0"47,-25 25 16,0 0-94,0 0 15,-24-25-15,-1 50 16,0-25-16,-74 50 16,50 49-1,49-25 1,50 1 15,74-75-15,50-25-1,-74 0-15,24-24 16,-50-1 0,-24 25-1,-25 0 1,0 75 15,0 49-15,0 75-1,25 49 1,0-24 0,-50-1-1,0-99-15,-24 0 32,-51-24-17,26-50 1,-1-75-1,51-99 1,24-24 0,74-51-1,50 51 1,50-1 0</inkml:trace>
  <inkml:trace contextRef="#ctx0" brushRef="#br0" timeOffset="5325.42">14711 2679 0,'0'0'16,"-25"0"0,50-25 15,-1 25-16,1-24 1,25-26 0,-50 25-1,0 0 1,-75 25 0,-24 75-1,49-1-15,-24 25 16,74 25-1,25-74 1,99-25 0,0-75-1,-25 1 17,0-51-17,-24-24 1,-1 0-1,-49 124 1,0 25 0,-25 50-1,0 24 1,0 0 0,0-49-1,0-75 32,0 0-31,49-25-16,1-74 15,0 75-15,49-50 32,-25 99-17,-49 0 1,25 24-1,-50 1-15,25 74 16,-1 1 0,-24-26-1,0-24 1,50-50 15,24-50-15,26-49-1,-26-25 1,-49 49 0,-25 26-1,0 24 1,-50 25 15,25 25-15,1 0-1,24 24 1,0-24 0,24-25-1,1 0 1,0 0 0,0 0 15,0 0 141</inkml:trace>
  <inkml:trace contextRef="#ctx0" brushRef="#br0" timeOffset="6167.49">15852 2456 0,'0'0'0,"-25"0"16,0 0 31,0 25-47,0 0 16,-24 24-1,-1 1 1,25 24-1,25-24 1,50-1 0,24-24-1,26 0 1,-51-25 0,26-25-1,-26 0 1,1-24-1,0-26 1,-26-24 0,26 0-1,-25 25 1,-25 49 0,49 0-1,1 25 1,-25 50-1,0 98 1,-1-48 0,-24-51-1,50 1 17,0-25-17,49-25 1,0 0-1,-74 0-15</inkml:trace>
  <inkml:trace contextRef="#ctx0" brushRef="#br0" timeOffset="6717.58">17042 2555 0,'0'-49'0,"0"98"0,0-123 16,-49 49-1,24 25 1,0 0-16,-24 25 15,-1 24 17,50 26-17,25-50 1,0-1 0,49-24-1,0-49 1,-49 24-1,25 25 17,-1 50-17,51-1 1,24-24 0,0 0-1,-25-25 1,-49-25-1,-50 0 1,24-24 0,-48-1-16,24-24 0,0-75 15,24-50 17,1 50-17,-50 199 16,-24 49-15,49 50 0,-25 0-1,50-50-15</inkml:trace>
  <inkml:trace contextRef="#ctx0" brushRef="#br0" timeOffset="7217.63">18704 2059 0,'0'0'16,"25"0"-16,-25-25 15,-25 25 1,-24 75-1,24 49 17,75-25-17,49 0 1,-25 0 0,-24-49-1,-50 0 1,-75-26-1,-49 1 1,25-25 0,74 0-16,25-25 15</inkml:trace>
  <inkml:trace contextRef="#ctx0" brushRef="#br0" timeOffset="7517.12">19101 2406 0,'0'0'0,"0"-24"0,25 24 16,-50 0-1,-24 24 17,24 51-17,25-26 1,50 1-1,-26-25 1,26-25 0,-25 0-16,-25-25 15,25-49 1,-25 24 0,-25-24-1,0 49 1</inkml:trace>
  <inkml:trace contextRef="#ctx0" brushRef="#br0" timeOffset="8483.52">19201 2654 0,'0'0'0,"24"0"31,1 0-31,0-24 15,0-51 1,24-49 0,-24-25-1,0 0 1,-25 25 0,25 50-1,-50 99 32,0 0-47,0 74 16,1 50-1,-1-75-15,50 75 32,24-25-17,26-50 1,-1-49-1,-24 0 1,-26-50 0,1-49-1,0-25 1,0 24 0,-25 50-1,0 50 16,0 25-15,-25-25-16,50 49 16,0-49-1,24-25 17,-24 0-17,0-50 1,25-24-1,-50-1 1,24 26 0,-48 74 15,24 49-15,24-49-16,1 74 15,50-49 1,-1-26-1,0-24 1,-24-24 0,-25-76-1,-25-48 17,25-26-17,-1 25 1,1 50-1,-50 124 17,1 24-32,-1 75 15,0 25 1,0-50-16</inkml:trace>
  <inkml:trace contextRef="#ctx0" brushRef="#br0" timeOffset="8734.19">20193 2406 0,'0'0'0,"-25"-49"16,25 24-1,0 0 1,25 25-1,24 0 1,26 25 0,-50 25-1,0 24 1,-25-24 0</inkml:trace>
  <inkml:trace contextRef="#ctx0" brushRef="#br0" timeOffset="8983.62">20639 2382 0,'0'0'0,"-49"74"15,24-24 1,0 24 0,25 0-1,-25-24 1</inkml:trace>
  <inkml:trace contextRef="#ctx0" brushRef="#br0" timeOffset="10772.55">20739 2183 0,'0'0'0,"24"-25"16,-24 0 78,0 50-94,0-50 78,25 25-31,-25-24 109</inkml:trace>
  <inkml:trace contextRef="#ctx0" brushRef="#br0" timeOffset="11200.74">20912 2431 0,'-25'0'47,"1"25"-32,24 0-15,0 0 16,-25 24-16,25-24 15,49 0 1,1-25 0,24 0-1,-49-25 17,0 0-17,-25-24 1,0-1-1,-25 25 1,-24 25 0,24 0-1</inkml:trace>
  <inkml:trace contextRef="#ctx0" brushRef="#br0" timeOffset="11617.51">21235 2431 0,'0'0'16,"25"0"-16,-1-25 0,-24 50 63,0 0-63,25 0 15,-50 0 1,25-1-1,0-48 17,25-1-17,25 0-15,-25 0 16,49-49 0,0 49-1,1 25 1,-1 25-1,-24 49 1,-25-24 0,24 24-1,-24-49-15,-25 0 32,25 0-32</inkml:trace>
  <inkml:trace contextRef="#ctx0" brushRef="#br0" timeOffset="12435.45">23939 2158 0,'0'0'0,"0"-25"63,0 50-47,-25 0-16,0 25 15,25-1 1,-50 51-1,26-26 1,24-49-16,0 0 16</inkml:trace>
  <inkml:trace contextRef="#ctx0" brushRef="#br0" timeOffset="12767.61">24038 1811 0,'0'0'0,"0"-25"15,0 0 1,-25 50 0,0-25-1,25 50 1,-24-25-16,24 24 15,24-24 1,26-25 0,0 0-1,-26-25 1,1-24 0,-25 24-1</inkml:trace>
  <inkml:trace contextRef="#ctx0" brushRef="#br0" timeOffset="13068.12">24683 2109 0,'0'0'0,"25"0"15,-50 0 1,0 24 0,-24 51-1,49-1 1,74 26 0,-24-51-1,-1-24 1,-49 0-1,-99 0 1,-25-25 0</inkml:trace>
  <inkml:trace contextRef="#ctx0" brushRef="#br0" timeOffset="14351.43">10022 5458 0,'0'0'0,"0"-25"16,-50 25-16,50 25 31,-49-1-31,24 1 16,0 74-1,0 1 1,75-26 0,0-74-1,74-25 1,-25-24-1,-74-1-15,49-24 16,-49 24 0,0 0-1,-25 26 32,0 73-31,0 50-1,0 75 1,-25 49 0,-25 50-1,25 0 1,-49-50 0,24-148-16,-49-1 15,0-49 1,25-75-1,24-74 1,50-74 0,25 49-1,24 50 1</inkml:trace>
  <inkml:trace contextRef="#ctx0" brushRef="#br0" timeOffset="14979.96">10717 6872 0,'0'0'0,"24"-25"0,-24 0 16,0 0-1</inkml:trace>
  <inkml:trace contextRef="#ctx0" brushRef="#br0" timeOffset="15350.61">11262 6127 0,'0'0'0,"0"-24"0,-24 24 15,24-25-15,24 0 63,1 25-63,99 0 15,-25-25 1,-49 0 0</inkml:trace>
  <inkml:trace contextRef="#ctx0" brushRef="#br0" timeOffset="15553.37">11163 6400 0,'0'0'16,"-25"25"-16,25 0 15,-24-25-15,48 0 47,26-25-47,24 25 0,26-25 16,98 0-1,-99 25 1</inkml:trace>
  <inkml:trace contextRef="#ctx0" brushRef="#br0" timeOffset="16201.23">12428 5706 0,'0'0'0,"0"-25"16,0 0-1,0 50 16,0 0-31,0 0 16,25 24 0,0 1-1,0-25 1,24-25 0,26-25-1,-26-50 1,26 1-1,-50 24 1,-1 50 0,1 25 15,-50 50-15,25 73-1,-24 51 1,24-75-16,-25 99 15,-25-49 1,25-50 0,1-99 15,-1-25-15,-25-124-1,25-50 1,1 25-1,24 25 1,0 74 0,24 50-16</inkml:trace>
  <inkml:trace contextRef="#ctx0" brushRef="#br0" timeOffset="16551.52">13024 6723 0,'0'0'16,"-25"0"30,0 0-30,0 25-16,0-1 16,-24 1-16,24 25 15,25 24 1,0-24 0,50-1-1,24-24 1,0-50-1,-24 25 1</inkml:trace>
  <inkml:trace contextRef="#ctx0" brushRef="#br0" timeOffset="16817.64">13793 6301 0,'0'-25'32,"24"25"-32,1-25 0,25 25 15,99-24 1,0-1-1,-25 0 1,-100 0 0</inkml:trace>
  <inkml:trace contextRef="#ctx0" brushRef="#br0" timeOffset="17034.82">14066 6053 0,'-50'-25'31,"25"50"0,25 25-15,0-1-16,25 26 16,-25 73-1,0 1 1,0-25-1</inkml:trace>
  <inkml:trace contextRef="#ctx0" brushRef="#br0" timeOffset="17617.9">14711 5681 0,'-25'0'16,"25"50"-16,0 49 15,49-25 1,1-24-1,0-25 1,-1-75 0,1-24-1,-1-1 17,-24-24-17,0 74 1,-25 50-1,-25 0 1,0 99 0,1 25-1,24 24 1,0-24 0,0 0-1,0-75 1,-50-49-1,0-25 1,-49-49 0,25-51-1,49 1 17,25 25-32</inkml:trace>
  <inkml:trace contextRef="#ctx0" brushRef="#br0" timeOffset="18235.7">15182 6648 0,'0'25'0,"0"-50"0,0 75 16,-25-25-1,25 0 1,-25 74 0,0 0-1,25 0 1,-24-24-1,-1-26 1,0-24 0,25 25-1,0-100 17,0-49-17,25-25 1,49-75-1,-24 75 17,-1 0-32,-24 50 31,25 74-15,-50-25-1,50 50 1,-26 49-1,-24-24-15,0 0 16,-24 49 0,-26 0-1,-74-25 1,49-74 0</inkml:trace>
  <inkml:trace contextRef="#ctx0" brushRef="#br0" timeOffset="18534.29">16397 6177 0,'25'0'32,"0"0"-17,0 0-15,0-25 16,74 25 0,0-25-1,-24-24 1,-51 49-1</inkml:trace>
  <inkml:trace contextRef="#ctx0" brushRef="#br0" timeOffset="18719.09">16447 6400 0,'0'0'0,"-25"0"0,0 0 16,1 25-1,73-25 17,26-25-32,-1 25 15,50-25 1</inkml:trace>
  <inkml:trace contextRef="#ctx0" brushRef="#br0" timeOffset="19352.72">18332 5755 0,'0'0'0,"0"-24"0,25-1 32,-50 25-17,1 0 1,-26 25 0,0 24-16,-74 50 15,25 50 1,74-50-1,25 1 1,149-76 0,25-24-1,-25 0 1</inkml:trace>
  <inkml:trace contextRef="#ctx0" brushRef="#br0" timeOffset="19618.28">18580 6152 0,'25'0'32,"-25"25"-1,25 0-31,-25 74 15,25 75 1,0-1 0,-25-24-1,24-74 17,-24-51-32</inkml:trace>
  <inkml:trace contextRef="#ctx0" brushRef="#br0" timeOffset="20068.16">19201 6103 0,'0'0'0,"0"-25"0,0 0 16,24 25 15,1 0-15,0 0-1,49-25 1,26 0 0,-51-24-1,-49 24 1,0 0-1,-25 0 1,-49 25 0,-25 50-1,-25 49 1,49 25 0,51-25-1,73-24 1,-24-50-16,124-1 15,0-48 1,-25-1 0</inkml:trace>
  <inkml:trace contextRef="#ctx0" brushRef="#br0" timeOffset="20418.52">19672 5210 0,'0'0'0,"0"-25"31,0 0-15,25 50-1,-25 0-15,0 74 16,0 0 0,0 25 15,49-25-15,1-49-1,24-25 1,1-50-1,-50 25-15</inkml:trace>
  <inkml:trace contextRef="#ctx0" brushRef="#br0" timeOffset="20601.65">19722 5458 0,'0'0'0,"-25"0"16,25-25-16,0 0 15,0 0 1,74 0 0,75 1 15,-50 24-31</inkml:trace>
  <inkml:trace contextRef="#ctx0" brushRef="#br0" timeOffset="21035.22">20466 6103 0,'25'0'16,"-25"-25"-16,24 25 47,26 25-47,0-25 16,123-25-1,-24 25 1,-75-25-16</inkml:trace>
  <inkml:trace contextRef="#ctx0" brushRef="#br0" timeOffset="21252.42">20838 5855 0,'-50'-25'31,"25"25"-31,25 25 31,-24-1-15,48 76-1,1 24 1,-25-75-16,25 75 16,-25-49-1</inkml:trace>
  <inkml:trace contextRef="#ctx0" brushRef="#br0" timeOffset="21602.08">21681 5780 0,'0'0'15,"-25"-25"-15,25 1 16,-24 24 0,-26 24-1,25 1 1,-49 50 0,49 24-1,0 0 1,50-25-1,49-49 1,50 0 0,-24-25 15,-51 0-31</inkml:trace>
  <inkml:trace contextRef="#ctx0" brushRef="#br0" timeOffset="21835.54">22103 6152 0,'0'0'15,"25"25"1,-50 0-16,25 0 16,-25 74-1,-24-25 1,24 1-1,74-75 1,-24 0 0,25-25-16,24 0 15</inkml:trace>
  <inkml:trace contextRef="#ctx0" brushRef="#br0" timeOffset="22284.3">22698 5979 0,'0'0'0,"-24"-25"31,-1 25-31,99 0 16,1 0-1,-1-25 1,-24 0 0,-50 0-1,0-24 17,-25 24-17,-50 0 1,1 75-1,0-1 1,24 26 0,25 24-1,25-74-15,25 49 16,74-24 0,50-50-1,0 0 1,-100-25-1</inkml:trace>
  <inkml:trace contextRef="#ctx0" brushRef="#br0" timeOffset="23019.67">23021 5309 0,'0'-25'31,"25"25"-16,-1 0-15,26 0 16,25 25 0,-1 49-1,-24 25 17,-50-74-17,-25 0-15,-25 25 16,-24-50-1,24 24 1,25-24 0,0-24-1,25-1 1,0-25 0,0 1 15,25 49-16,0 0 95,0 0-110,0 0 15,0 0-15,-1-25 16,1 25 0,25 0-1,-25 49 1,24-24 0,-24 25-1,-25-25-15</inkml:trace>
  <inkml:trace contextRef="#ctx0" brushRef="#br0" timeOffset="23351.62">23641 5185 0,'0'0'0,"25"-25"0,-25 0 16,0 0 0,0 50 31,0 25-47,0 74 15,-25-25 1,25 0-1,25-24 1,0-26 0,49-24-1,-49-25 1</inkml:trace>
  <inkml:trace contextRef="#ctx0" brushRef="#br0" timeOffset="23534.65">23666 5408 0,'0'0'15,"-25"-25"1,0 0-16,25 1 16,25 24-1,49 0 1,-24 0-1</inkml:trace>
  <inkml:trace contextRef="#ctx0" brushRef="#br0" timeOffset="24211.23">24137 6227 0,'-25'0'15,"25"-25"32,50 25-47,0 0 16,-1 0-16,50-25 16,1 25-1,98 0 1,-74-25-1,-99 25 1,0 0 31</inkml:trace>
  <inkml:trace contextRef="#ctx0" brushRef="#br0" timeOffset="25168.58">26022 5855 0,'0'-25'16,"0"0"-16,0 50 31,0 0-15,25-25-1,50 24 1,-50-24-16,24-24 15,26-1 1,-1-25 0,-49 25-1,-25-24 1,0-1 0,-25 50-1,-99 25 1,25 25-1,-1 24 1,51 50 0,24-25 15,75 0-15,74-49-1,49-50 1,1-25-1,-50 0-15</inkml:trace>
  <inkml:trace contextRef="#ctx0" brushRef="#br0" timeOffset="26185.65">26320 5210 0,'0'-25'63,"-25"25"218,25-25-187,25 25-94,25-25 15,-25 0-15,24 25 16,26-24-1,-1 24 1,-49 24 0,-25 51-1,-50-1 1,1 1 0,49-51-1,0 1 1,24-25-1,1-25 1,25 50 0,-25 0 15,-1 25-15,-48-1-1,-1 1 1,-50-1-1,26-24 1,-1 0 0</inkml:trace>
  <inkml:trace contextRef="#ctx0" brushRef="#br0" timeOffset="26537.34">27040 5011 0,'0'-25'0,"0"50"0,0 0 47,-25 0-31,25 0-1,-25 24-15,25 1 16,-25 24-16,25 1 16,25-1-1,25 0 1,49-49 0,0-25-1,0-25 1,-74 1-1</inkml:trace>
  <inkml:trace contextRef="#ctx0" brushRef="#br0" timeOffset="26720.06">27188 5185 0,'0'0'0,"-24"-25"16,48 25 31,1 0-47,25 0 15,24 0-15</inkml:trace>
  <inkml:trace contextRef="#ctx0" brushRef="#br0" timeOffset="27235.7">25799 6549 0,'0'0'15,"-25"0"-15,75 0 63,-25 0-63,49 0 15,25 0 1,174-49 0,-99 24-16,0 0 15,173 0 1,-49-25-1,-1 26 1,-222-1 0,-26 0-1,-24 25 17</inkml:trace>
  <inkml:trace contextRef="#ctx0" brushRef="#br0" timeOffset="28180.74">26643 7070 0,'-25'0'32,"25"-25"-1,25 0 0,-1 25-15,26-24-16,-25 24 15,49-25 1,-24 25 0,0 0-1,-26 49 1,26 1 0,-50-25-16,0 74 31,-25 0-31,0-49 15,-74 99 17,50-100-17,24-24 1,0 0 0,50-25 62,0 0-78,-1-25 15,26 25-15,0-25 16,49 1 0,25-1-1,-50 25 1,-49-25-16,25 25 15,-26 0 17,1 0-17,-25-25 95</inkml:trace>
  <inkml:trace contextRef="#ctx0" brushRef="#br0" timeOffset="29784.75">29223 6847 0,'0'0'0,"0"-25"109,0 50-93,24 0-16,-24-1 16,25 26-16,-25 0 15,25 24 1,-25 1-1,25-75 1,-25 24 15,25-24-15,24-74 0,125-100-1,-25 1 1,24-26-1,-24 25 1,-50 26 0,-74 98-1,0 25 1,-25 0 0,25 25-1,-25 25 1</inkml:trace>
  <inkml:trace contextRef="#ctx0" brushRef="#br0" timeOffset="30315.42">29322 6475 0,'0'0'0,"-25"-25"32,25 0-17,-25 25 16,25 25-15,0 25 0,-25-26-1,25 1 17,0 0-17,25-25 1,0 0-1,25-50 1,49-24 0,25-50-1,99-75 1,-124 100 0,-49 50-1,-25 24 1,-25 0-1,25 25 17</inkml:trace>
  <inkml:trace contextRef="#ctx0" brushRef="#br0" timeOffset="30460.46">29942 6078 0,'25'0'16,"-25"-25"-1</inkml:trace>
  <inkml:trace contextRef="#ctx0" brushRef="#br0" timeOffset="46027.72">24534 6003 0,'0'0'16,"-25"-99"-1,25 74 17,0 50 61,0 0-77,0 25 0,-25-1-16,1 1 15,-1 99 1,-25 24-1,25-24 1,1-50 0,24-74-1,-25 0 1,50-25 46</inkml:trace>
  <inkml:trace contextRef="#ctx0" brushRef="#br0" timeOffset="50153.72">2009 10469 0,'-24'0'0,"-1"0"31,0 0 0,25 25 16,0-1-47,0 1 16,0 25-16,-50 99 15,1-1 1,-26-24 15,50-49-15,75-25 0,74-50-1,25-50 1,-25 0-16</inkml:trace>
  <inkml:trace contextRef="#ctx0" brushRef="#br0" timeOffset="50469.5">2034 10444 0,'0'-25'15,"0"0"-15,25 25 16,74-49-1,50-1 1,0 25 0,-99 0-1</inkml:trace>
  <inkml:trace contextRef="#ctx0" brushRef="#br0" timeOffset="50670.41">1836 10791 0,'0'0'0,"-50"25"16,100-25 15,-1 0-31,26-25 16,98 0-1,-73 1-15</inkml:trace>
  <inkml:trace contextRef="#ctx0" brushRef="#br0" timeOffset="50920.67">2853 10568 0,'0'0'0,"25"-25"31,-25 0-15,-25 75-1,0-25 1,-49 99 0,-50 25-1,24-1 1,51-48-1,24-51 1</inkml:trace>
  <inkml:trace contextRef="#ctx0" brushRef="#br0" timeOffset="51153.74">2456 10717 0,'0'0'16,"0"-50"-16,0 25 0,0 1 15,0 48 32,50 26-31,-26 74 0,26 50-1,-25-25 1,0-75-16</inkml:trace>
  <inkml:trace contextRef="#ctx0" brushRef="#br0" timeOffset="51436.77">1439 11436 0,'0'0'0,"-99"0"31,74 0-31,74 0 31,1 0-15,49-25 0,249 1-1,-150-1-15,249 0 16,-51 0-1,-148 0 1,-74 1 0</inkml:trace>
  <inkml:trace contextRef="#ctx0" brushRef="#br0" timeOffset="51771.75">3423 10915 0,'0'0'0,"-24"-49"31,-1 49-31,0 0 16,0 0-1,0 24 1,25 1-1,0 0 1,50-25 0,0 0-1,-26-25 1,-24-24 0,-24-1-1,-1 50 1</inkml:trace>
  <inkml:trace contextRef="#ctx0" brushRef="#br0" timeOffset="52037.65">3423 11188 0,'0'0'0,"0"25"31,0 0-15,25 0 0,0-25-1,0 0 1,0 0-16,-1-50 16,-24 0-1,-24 26 1,-1-1-1</inkml:trace>
  <inkml:trace contextRef="#ctx0" brushRef="#br0" timeOffset="55604.43">5482 10295 0,'0'0'0,"0"-25"16,25 0-1,-50 1 1,25-1 0,-24 25-1,-51-25 1,-49 25 0,-25 74-1,100-24-15,-51 74 16,100-49-1,50 24 1,49-25 0,-24 1-1,-26-1 1,-24 0 0,-50 1-1,-74-1 1,0-49-1,0 0 17,74-50-32,-25-25 15,25-24 1,50 0-16</inkml:trace>
  <inkml:trace contextRef="#ctx0" brushRef="#br0" timeOffset="55987.54">5706 10692 0,'0'0'0,"-25"0"47,0 25-47,0-25 15,0 25 1,1 49-16,24 25 31,49-49-15,50-25 0,1-25-1,-26-50 1,-49 0-1,-25-49 1,-50 25 0,1 24-1,-1 25-15,-24 25 16,49 0 0</inkml:trace>
  <inkml:trace contextRef="#ctx0" brushRef="#br0" timeOffset="56288.66">6251 10295 0,'0'0'0,"25"-50"16,-25 26-1,0 48 17,25 51-17,-50 74 1,0 0 0,1-25-1,-1-50 1,0-24-1</inkml:trace>
  <inkml:trace contextRef="#ctx0" brushRef="#br0" timeOffset="56637.71">6475 10568 0,'0'-25'16,"24"25"-16,-24-25 15,0 1 1,0 48 0,25 1-1,-25 74 1,0-24 0,0-26-1,0-24 1,25-25 15,0-25-15,0-24-16,49-50 15,25-1 1,-74 51 0,25 24-1</inkml:trace>
  <inkml:trace contextRef="#ctx0" brushRef="#br0" timeOffset="56953.8">6996 10717 0,'0'0'15,"74"0"1,0-25 0,50-74-1,-74 0 1,-50 24 15,-50 50-15,1 50-1,-50 25 1,24 24 0,26 50-1,24-25 1,25 1-1,25-51-15,24-24 16,50 25 0,-49-50-16</inkml:trace>
  <inkml:trace contextRef="#ctx0" brushRef="#br0" timeOffset="57260.28">7864 10593 0,'0'-50'32,"0"25"-32,0 50 62,0 0 1</inkml:trace>
  <inkml:trace contextRef="#ctx0" brushRef="#br0" timeOffset="57531.45">7789 11039 0,'0'0'0</inkml:trace>
  <inkml:trace contextRef="#ctx0" brushRef="#br0" timeOffset="58971.9">5458 13148 0,'0'-25'16,"-25"0"-16,25 0 31,25 1-15,-1-1-1,76 0 1,-1 0 0,0 25-1,-49 50 1,-1 24-1,-49 50 17,0-74-32,-49 74 15,-51-25 1,-24-24 0,75-26-1,-1-24 1,50-50 15,25-49-15,49-25-1,50-50 1,50 25 0,-50 24-1,-74 51-15,-1 24 16,-24 0 15,0 25-15,-25-25-1,-50 75 1,-49 24 0,25 51-1,-1-1 1,75 0-1,50-50 1,74-49 0,25-25-1,-124 0 1</inkml:trace>
  <inkml:trace contextRef="#ctx0" brushRef="#br0" timeOffset="60021.41">6648 12404 0,'0'0'0,"0"-25"16,0 0 0,0 0 62,0 0-47,25 1-15,-50 48 93,0 1-109,25 25 16,-24-1-16,-1-24 15,0 50 1,0-50 0,25-1-16,50 1 31,24-25-16,-24-25 17,24 1-17,-49-26 1,0 0 0,-25 25-1,25 25 16,-25 25-15,-25 0-16,0 74 16,0 25-1,0-49 1,-24-1 0,49-49-1,0 0 1</inkml:trace>
  <inkml:trace contextRef="#ctx0" brushRef="#br0" timeOffset="61571.01">8161 13073 0,'0'0'0,"0"-24"16,0-1 47,0 0-32,-24 25 0,-26 0-15,25 0-16,0 0 15,-24 25-15,-50 24 16,24 26 0,1-1-1,74 1 1,49-26-1,1-24 17,24-25-17,1-74 1,-1-1 0,-49 1-16,49-75 15,-24-49 1,0 49-1,-25 50 1,-25 74 0,0 99 15,-50 75-15,0 74-1,1 25 1,-26-74-1,50-50 17,1-74-32,24-26 0</inkml:trace>
  <inkml:trace contextRef="#ctx0" brushRef="#br0" timeOffset="62270.66">8608 12131 0,'0'-25'15,"0"0"1,0 0 46,0 50-46,0 0-16,-25 0 16,25 24-16,-25-24 15,25 0-15,-24 49 16,24-49-1,49-25 17,26 0-17,-1-25 1,-24-24 0,-1-1-1,-24 25 1,-25 1-1,0 73 17,-25-24-32,0 74 15,-24 0 1,24 1 0,0-26-1,0 1 1</inkml:trace>
  <inkml:trace contextRef="#ctx0" brushRef="#br0" timeOffset="62804.71">9055 12553 0,'0'0'0,"24"-25"0,-24 0 16,0 0 15,0 50-31,0 0 16,-24 74 0,48-25-1,1-24 1,25-25-1,-1-25 17,-24-25-32,25 0 15,-1-49 1,-24-1 0,0 26-1,-25 24 1,25 25-1,-50 50 1,0 24 0,25 50-1,-25 0 1,1-25 0,-26 50-1,-24-50 1,-26-49-1,-24-25 1</inkml:trace>
  <inkml:trace contextRef="#ctx0" brushRef="#br0" timeOffset="63221.56">7169 13743 0,'25'0'47,"0"0"-47,24 0 16,26 25 0,173-50-1,397 0 1,-75 1-1,-73-1 1,-200 25 0,-173 0-1,-99 0 1</inkml:trace>
  <inkml:trace contextRef="#ctx0" brushRef="#br0" timeOffset="63956.32">8013 14438 0,'0'0'0,"-25"0"62,0 0-62,0 0 16,0 0-16,-24 25 16,-26 0-1,-49 24 1,0 26 0,25-1-1,49 0 1,26 1-1,24-26 1,49-24 0,26 0-1,-1-75 1,50-24 0,-74 0-16,49-125 15,25-24 16,-50 0-15,-49 99 0,0 74-16,-25 100 47,0-1-47,-25 1 15,-49 272 1,24-74-1,25-148 1,-24 73 0,24-98-1</inkml:trace>
  <inkml:trace contextRef="#ctx0" brushRef="#br0" timeOffset="64503.89">8484 14413 0,'25'-25'16,"-25"0"-16,0 1 16,25 24-1,-1 0 1,26 49-1,-25 26 1,0-1 0,-25 1-1,-25-1 1,0-49 0,50-50 15,-25 0-16,25-24 1,74-75 0,25-1-1,-50 26 1,-49 50 0,0 49-1,-50 0 1,-24 74-1,-26 50 1,25 0 0,26-25-1,48-24 1,51-50 0,-1-25-1</inkml:trace>
  <inkml:trace contextRef="#ctx0" brushRef="#br0" timeOffset="64954.55">9327 14041 0,'0'0'0,"0"-25"32,-24 50-1,24 0-31,0 49 31,24-24-31,-24-25 16,25-25 15,0-25-15,25-25-1,-50 1 1,24 49 0,-24 24-1,25 26 1,-25-25-16,0 0 15,0 24-15,0-24 16,-25 25 0</inkml:trace>
  <inkml:trace contextRef="#ctx0" brushRef="#br0" timeOffset="65753.75">10543 13743 0,'0'-25'31,"-25"25"-16,50 0 204,25-24-219,-1 24 16,1 0-16,-1 0 15,51-25 1,-1 25 0,-50 0-16,-24 0 15,0 0 1</inkml:trace>
  <inkml:trace contextRef="#ctx0" brushRef="#br0" timeOffset="66353.47">10841 13396 0,'0'25'63,"0"0"-63,-25-1 16,25 26-16,-25 74 15,25-25 1,0 1-1,0-51 17,0-24-17</inkml:trace>
  <inkml:trace contextRef="#ctx0" brushRef="#br0" timeOffset="67339.1">12825 13024 0,'0'0'0,"0"-25"16,0 0-1,-25 25 1,1 0 0,-1 25-1,0 25 1,-74 49 0,24 50-1,51 0 1,24-100-16,24 50 15,51-49 1,24-25 0,-25-25-1,-24-25 1,-50-25 0,25 1-1,-50-1 1,-25 1 15,-24 49-15,24 0-1,1 0 1</inkml:trace>
  <inkml:trace contextRef="#ctx0" brushRef="#br0" timeOffset="67937.82">13247 13396 0,'0'25'0,"0"-50"16,25 25-16,-25-25 15,25 0 1,24 25-1,-24-24 1,49 24 0,-24 49-1,-25 1 1,-25 49 0,-50 0-1,-49 0 1,74-74-1,0-25 1,50-49 0,25-1-1,74-74 1,0-50 0,-50 100-16,1-50 15,-26 74 1,-74 75 31,-24 25-32,-1 24 1,25 50 0,25-25-1,25-24 1,50-50-1,24-25 1,-49 0-16</inkml:trace>
  <inkml:trace contextRef="#ctx0" brushRef="#br0" timeOffset="68538.21">14115 12652 0,'0'-25'32,"25"25"-1,-25-25-31,0 0 16,25 1-1,0 24-15,49-25 16,-24 25-1,-26 25 17,-24 24-17,-24 1 1,24-25-16,-25-1 16,0-24-1,25 25 1,50-25-1,-26 25 1,1 0 0,-25 0-1,-74-1 1,24 1 0,-24 0-1,24 0 1</inkml:trace>
  <inkml:trace contextRef="#ctx0" brushRef="#br0" timeOffset="69672">15529 13346 0,'0'-24'0,"-25"-1"32,25 0-17,-24 25-15,-26-25 16,-49 25 15,-1 50-15,1 24-1,50 1 1,24-26-16,0 50 16,50-49-1,74-25 1,0-50-1,25-25 1,-49-49 0,-26-50-1,1-24 1,0-51 0,-1 76-1,1 48 1,-75 150 31,25 74-32,-50 50 1,1 24 0,-1 1-1,1-26 1,24-74-1,25-74 1</inkml:trace>
  <inkml:trace contextRef="#ctx0" brushRef="#br0" timeOffset="70288.49">15926 12304 0,'0'0'16,"0"-24"-16,0-1 15,0 0 1,25 25-1,0-25 1,24 25 0,1 0-1,-25 50 1,-50 24 0,-25-24-1,50-1 1,-25-49-16,75 0 31,-25 0-15,0 0-1,-25 75 1,-75-25 0,-24 24-1,49-49 1,26-25-1</inkml:trace>
  <inkml:trace contextRef="#ctx0" brushRef="#br0" timeOffset="70804.69">16199 12701 0,'0'0'0,"0"25"16,0 0-1,0 0 1,0 24 0,50-24-1,24-25 1,0 0 15,-24-25-31,0 1 16,-1-26-1,-24 0 1,-25 26 0,25-1-1,-25 74 16,-25 51-15,-25-1 0,26 50-1,-1-25 1,0-25 0,0-74-16,-24 24 15,-26-24 16,1-50-15,-1 1-16</inkml:trace>
  <inkml:trace contextRef="#ctx0" brushRef="#br0" timeOffset="71811.14">14859 13892 0,'0'25'312,"-24"-25"-233,-1 0-48,25 25-31,0 0 15,-25-1 1,25 1 0,99 0-1,124 0 1,125 0 0,98-25-1,1-25 1,-150 0-1,-73-25 1,-75 26 0,-75-1-1,-24 25 1,-26 0 15,-73-25 16,-1 25-31</inkml:trace>
  <inkml:trace contextRef="#ctx0" brushRef="#br0" timeOffset="81972.77">2630 7889 0,'0'0'0,"0"-25"31,24 25-31,-24-25 31,0 50-15,0 0-16,-49 24 16,-1 75-1,25-49 1,1-50-1,24-50 32,0 0-47,49-74 16,-24 24 0,0 51-1,0 24 1,-1 74 15,51 0-15,-1-24-1,1-25 1,-51-25 0,1-50-1,0-49 1,0-50-1,24 0 1,-49 124-16,0 1 16,0 98 15</inkml:trace>
  <inkml:trace contextRef="#ctx0" brushRef="#br0" timeOffset="82305.59">3200 7914 0,'0'0'0,"25"-25"15,-50 50 17,25 24-17,-50 50 1,50-24-1,25-50 1,50-25 0,-1 0-1,1-50 1,-1-49 0,-74 0-1,-25 24 1,0 50 15,-49 50-31</inkml:trace>
  <inkml:trace contextRef="#ctx0" brushRef="#br0" timeOffset="82772.63">3696 7889 0,'0'0'0,"25"0"16,-50 49 15,25-24-31,-25 0 16,25 49 0,25-49-1,50-25 16,-26-49-15,1-51 0,-25 26-1,-25 49 1,0 50 0,24 25-1,51 49 1,-1-50-1,50-24 1,-49-25 0,-26-49-1,-24-51 1,-25 26-16,-25-50 16,1 74-1</inkml:trace>
  <inkml:trace contextRef="#ctx0" brushRef="#br0" timeOffset="83405.64">5284 8087 0,'-25'0'15,"25"25"-15,-25-25 16,0 25 0,-24 24-1,-1 1 1,25-25-16</inkml:trace>
  <inkml:trace contextRef="#ctx0" brushRef="#br0" timeOffset="83856.6">5879 7665 0,'0'0'0,"25"-24"15,-25-1 17,-25 74-17,0 51 1,25-1 0,-24 0-1,24-49 1,24-50 15,1-25-31,25 0 16,49-49-1,-24 49 1,-51 0-16,1 50 16,-25 49-1,-49 1 16,-76-1-15,26-49 0,25 0-1,49 0 1,0-100 0</inkml:trace>
  <inkml:trace contextRef="#ctx0" brushRef="#br0" timeOffset="84256.58">6574 7790 0,'0'0'0,"-25"-25"16,0 25-1,-24 0-15,-51 74 31,51 1-15,24-1 0,75-24-1,-1-50 1,26-25 0,-51 0-16,26-49 15,-25-1 1,0 26-1,-25 73 17,-25 76-17,25-1 1,0-25 0,25-49-1</inkml:trace>
  <inkml:trace contextRef="#ctx0" brushRef="#br0" timeOffset="84524.42">7020 7864 0,'0'0'0,"25"-50"16,-25 26 0,-25 24-1,-24 24 1,-26 26-1,51 24 1,-1-24 0,74 0-1,1-26 1,49-24 0,-49 0-16,-1-24 15,-24-1-15,0-25 16</inkml:trace>
  <inkml:trace contextRef="#ctx0" brushRef="#br0" timeOffset="84741.37">7368 7517 0,'0'0'0,"0"-25"16,24 0 0,-24 50 30,-24 24-46,24 75 16,-25-24 0,25-26-1,-25 50-15,25-49 16</inkml:trace>
  <inkml:trace contextRef="#ctx0" brushRef="#br0" timeOffset="84955.59">7641 7690 0,'0'0'0,"0"-25"16,-50 25-16,25 0 16,-24 25-1,24 0-15,-75 74 16,76-24-1,73-1 1,75-49 0,-49 0-1</inkml:trace>
  <inkml:trace contextRef="#ctx0" brushRef="#br0" timeOffset="85389.88">8707 7616 0,'0'-25'16,"0"50"-16,0-75 0,-25 50 31,1 0-31,-51 75 16,50-51-1,25 76 1,0-51-1,75 26 1,-1-26 0,-74-24-1,-25 0 1,-74 0 0,0-25-1,74 0 1</inkml:trace>
  <inkml:trace contextRef="#ctx0" brushRef="#br0" timeOffset="85822.77">9005 7591 0,'0'0'0,"25"-74"15,-50 49-15,25 50 47,-25 74-31,25 25-1,0 0 1,25-50 0,0-49-1,0-25 1,49-49-1,25-26 1,0 26 0,-74 49-1,25 0 1,-50 24-16,-25 26 16,-25 24-1,1-24 16,-26-25-15,75-50 0</inkml:trace>
  <inkml:trace contextRef="#ctx0" brushRef="#br0" timeOffset="86088.36">9675 7740 0,'0'0'0,"0"-25"0,-25 0 31,-25 50-15,25 25-1,50 49 1,25-25 0,0-24-1,-50-25 1,0 0 15,-75-1-15,1-48-1</inkml:trace>
  <inkml:trace contextRef="#ctx0" brushRef="#br0" timeOffset="86322.99">10022 7665 0,'0'0'0,"25"-24"16,-25-1 15,0 50-31,-25 49 16,0 25-1,25 25 1,0-49 15,0-1-15</inkml:trace>
  <inkml:trace contextRef="#ctx0" brushRef="#br0" timeOffset="86504.94">9898 7963 0,'0'0'0,"0"-25"0,-25 25 16,25-24-1,0-1 1,99 25 0,25-25-1,-24 25 1,-26 0 0</inkml:trace>
  <inkml:trace contextRef="#ctx0" brushRef="#br0" timeOffset="89038.81">8558 7790 0,'0'0'0,"50"-25"32,-25 25-32,49 0 15,-24 25 1,24-1-1,26 1 1,-1 25 0,0-25-1,-49-25-15,49 0 16,0-50 0,-49 25-1,-50-24 16,24 49-15,1 24 0,25 26-1,-25 0 1,49-26 0,25-24-1,-24-24 1,-1-26-1,-49 25-15,0 0 16,0 25 0,-1 25-1,26 50 1,-25-51 0,24 1 15,-24-25-16</inkml:trace>
  <inkml:trace contextRef="#ctx0" brushRef="#br0" timeOffset="89772.64">10965 7690 0,'0'0'0,"24"-25"16,-24 1-16,25-1 15,-25 0-15,0 0 31,-49 25-15,-26 25 0,1 74-1,49-24 1,50-1 0,24-24-1,51-1 1,-51 1-1,-49 0 1,0-1 0,-74 1-1,-1-25 1,1-50 0,49 0-1,25-49 1</inkml:trace>
  <inkml:trace contextRef="#ctx0" brushRef="#br0" timeOffset="90523.71">11337 7790 0,'0'-25'16,"-25"25"15,25 25-15,-25-1-16,25 76 16,0-51-1,50 1 1,-1-50 15,26-25-15,-26-25-1,-24-24 1,0 24 0,-25 26-1,-25 98 1,25 25-1,0 0 1,25-74 0,25 0-1,-1-50 1,26-49 0,-1-75-1,-24 0 1,-25 50 15,-25 74-15,0 50-1,-25 74 1,25 25 0,25-49-1,24-26 1,1 1-1,-25-1 1,-25 1 0,-50-25-1,-49 0 1,49-1 0,25-48-1,50-26-15,0 25 16</inkml:trace>
  <inkml:trace contextRef="#ctx0" brushRef="#br0" timeOffset="90806.39">12453 7715 0,'0'0'16,"-74"25"-1,49-25 1,-25 74-1,50-24 1,25 24 0,74 1-1,-74-50-15,0-1 16,0-24 0,-25 25 15,-75 0-16,-24-25 1,74-25-16</inkml:trace>
  <inkml:trace contextRef="#ctx0" brushRef="#br0" timeOffset="91056.07">12875 7641 0,'0'0'0,"25"-25"16,-25 0 15,0 75-31,-25 24 16,25 25 0,0 25-1,0-24 16,0-26-15,0-49-16</inkml:trace>
  <inkml:trace contextRef="#ctx0" brushRef="#br0" timeOffset="91340.59">12726 8038 0,'0'0'15,"-25"-50"1,25 25-1,50 0 1,24 1 0,25 24-1,-24-25 1,-26 25 0,-24 0-1,-25 49 16,25-24-15,-25 25 0,25-1-1,0-24 1</inkml:trace>
  <inkml:trace contextRef="#ctx0" brushRef="#br0" timeOffset="91556.36">13520 7740 0,'0'0'16,"0"-25"-16,25 0 0,-25 0 31,0 50-15,0 50-1,0-1 1,0 25-1,0 25 1,0-49 0</inkml:trace>
  <inkml:trace contextRef="#ctx0" brushRef="#br0" timeOffset="92372.93">13445 7988 0,'0'0'0,"25"-50"16,0 50 0,-25-24-16,74-1 15,26 25 1,-1-25 0,-74 25-1,-50 25 16,25 24-15,-25 26 0,50-50-1,0-25 1,24 0 0,-24-50-1,25 0 1,-50 1-1,25 49 1,-1 25 0,1 24-1,25 1 1,49-50 0,0 0-1,-24-25 16,-51-74-15,26-25 0,0-25-1,-50 99 1,24 50 0,-73 25-16,-26 74 15,26 25 1,49 0-1,49-49 1,75-50 0,25-25-1,-49-50 1,-76 0 0,-24 26-1,-24 24 16,-1 74-15,0 0 0,50-49-16,49 50 15,25-51 1,1-24 0,-76 0-1</inkml:trace>
  <inkml:trace contextRef="#ctx0" brushRef="#br0" timeOffset="92539.77">14413 7814 0,'0'0'16,"-75"-49"-1,75 24-15,50 0 31,74 25-15</inkml:trace>
  <inkml:trace contextRef="#ctx0" brushRef="#br0" timeOffset="93106.6">16075 7665 0,'0'0'0,"0"-24"16,0-1-1,-25 74 1,25 1-1,-25 0 1,0 99 0,1-25-1,-1-50 1,25-49-16</inkml:trace>
  <inkml:trace contextRef="#ctx0" brushRef="#br0" timeOffset="93773.08">15852 7963 0,'0'0'0,"0"-25"0,0 1 15,49-1 1,50 0 0,26-25 15,-26 1-16,-50-1 1,-24 25 0,-25 50-1,-25 25 1,-24 49 0,49 0-1,-50-24 1,50-51-1,50-73 32,-25 24-47,74-74 16,-25 74 0,-49 0-1,0 25 1,0 50-1,-25 24 1,0-24 0,49-25-1,50-25 1,1-25 0,-51-25-1,-24-24 1,-25-1-1,-25 100 17,-24 25-17,49-1-15,0 26 16,49-26 0,100-24 15,25 0-31</inkml:trace>
  <inkml:trace contextRef="#ctx0" brushRef="#br0" timeOffset="94491.34">17911 7914 0,'0'0'0,"24"0"16,-24-25-1,0 50 1,0 24-16,0 26 16,25-1-1,0-24 1,25-50 0,-1 0-1,-24-50 1,25-49-1,-25-25 1,-1 25 0,1 74-1,0 50 17,-25-1-32</inkml:trace>
  <inkml:trace contextRef="#ctx0" brushRef="#br0" timeOffset="95623.67">18407 8087 0,'0'0'0,"0"-25"15,25-49 1,-50 24 0,0 50-1,-49 50 1,49-25-16,0 0 15,25-1-15,0 1 16,50-25 0,24-25-1,0-24 1,-24-1 0,-25 25 15,-25 50 0,0 50-15,25-26-1,-1-24 1,26 0 0,49-50-1,-49-25 1,-25 26-16,24-76 15,-24-73 1,0 24 0,0 74-1,-50 100 17,-25 99-17,25 0 16,25 0-15,0-24 0,50-51-1,0-24 1,-25-25-16,74-25 16,-50-49-1,26-25 1,-50 24-1,-25 100 32,0 0-47,-25 49 16,25-24 0,25-1-1,24-49 16,26 0-15,-26-24-16,1-51 16,-1 1-1,-49-1 1,25 100 15,0 25-15,0 24-1,24-24 1,26-50 0,24-25-1,-49 0 1,-25-74 0,-25 49-1,-25-24 1,25 49-1,-25 75 1,0 24 0,0 25-1,50-24 1,50-1 0,-26-49-16</inkml:trace>
  <inkml:trace contextRef="#ctx0" brushRef="#br0" timeOffset="96373.04">21011 7715 0,'0'0'16,"25"-25"0,-50 25 15,1 0-31,-1 25 16,-50 25-1,75 24 1,25 1-1,25-51 1,24-24 0,-24-24-1,-25-26 1,-25-24 0,-25-1-1,0 75 16,0 25-15,25 25 0,25-1-1,25-24-15,-1-25 16,1 0-16,74 0 16,-25-25-1,-49-24 1,-25-76-1,-25 1 1,0 75 0,-50 74 15,25 49-15,25 25-1,-25 1 16,25 24-15,0-50-16,-24 50 16,-1-50-1,0-24 1</inkml:trace>
  <inkml:trace contextRef="#ctx0" brushRef="#br0" timeOffset="96540.96">21284 8186 0,'0'0'0,"-24"-24"16,24-1-1,-25 0 1,74 0 0,1 0 15,49 25-16,-49 0-15</inkml:trace>
  <inkml:trace contextRef="#ctx0" brushRef="#br0" timeOffset="98023.62">22723 7591 0,'0'0'16,"25"-25"-1,0 0-15,-25 1 47,0 48-31,-25 1-16,0 99 15,0 0 1,1 0 0,24-24-1,24-51 1,1-49 0,50 0-1,-1-25 1</inkml:trace>
  <inkml:trace contextRef="#ctx0" brushRef="#br0" timeOffset="98213.34">22698 7814 0,'0'0'16,"-24"0"-1,48 0 17,1-24-17,25 24-15,-1 0 16</inkml:trace>
  <inkml:trace contextRef="#ctx0" brushRef="#br0" timeOffset="98506.47">23120 7839 0,'25'0'78,"0"-25"-78,0 25 16,-1 0-16,1-24 15,25 24 1,-25 0 0,-1 0-16</inkml:trace>
  <inkml:trace contextRef="#ctx0" brushRef="#br0" timeOffset="98706.8">23095 7963 0,'0'0'0,"-25"0"15,50 0 1,0 0-1,25 0-15,-1 0 16,26-25 0,-50 25-16,-1 0 15</inkml:trace>
  <inkml:trace contextRef="#ctx0" brushRef="#br0" timeOffset="100039.89">23839 7566 0,'25'-25'16,"-50"50"62,25 25-78,-24-1 15,-1 1-15,25 25 16,0-1-16,-25 25 16,0-24 15,25-51-16</inkml:trace>
  <inkml:trace contextRef="#ctx0" brushRef="#br0" timeOffset="100406.64">24063 7765 0,'0'0'0,"25"-50"31,-25 75-15,0 25 0,0-26-16,-25 76 15,0-51 1,25-24 15,50-50-15,-26 25-1,51-74 1,-26 49-16,26-25 16,-50 26-1,-1 24 1,1 74 0,-50-24-1,1 24 1,-26-49-1</inkml:trace>
  <inkml:trace contextRef="#ctx0" brushRef="#br0" timeOffset="100907.61">24534 7765 0,'0'0'0,"50"-50"0,-25 25 16,-1 0-1,1 25 1,0 0 0,0 50-1,0 25 1,-50 24 0,-25-25-1,50-49 1,-25 0-1,149-149 32,-99 74-47,74-74 16,-49 50 0,-25 24 15,0 50-16,-50 25 1,25 0 0,-50 74-1,25-25 1,1 26 0,48-26-1,26-49 1,-25-25-16,49 25 15</inkml:trace>
  <inkml:trace contextRef="#ctx0" brushRef="#br0" timeOffset="102390.58">25948 7765 0,'0'0'0,"0"-25"31,-25 0-15,0 25-16,-49 50 15,-25 24 1,24 25 0,75-24 15,75-50-16,24-1 1,0-48 0,-74-1-1,-25 0-15,0-49 16,0 24 0,0 25-1,25 25 1,49 0-1,1 50 1,-26-1 0,-24 26-1,-50-1 1,25-49 0,-24 0 15,48-25 0,1-25-31,25-74 16,49 24-1,-25 1 1,-49 49 0,0 0-1</inkml:trace>
  <inkml:trace contextRef="#ctx0" brushRef="#br0" timeOffset="103579.73">27883 7988 0,'50'0'62,"-1"0"-62,1 0 16,-1-25-16,1 0 16,-25 1-1,0-26 1,0 25-1,-75 0 1,0 25 0,-24 25-1,-25 25 1,24 24 0,26-24-1,49-1 16,-25-24-31,25 0 16,0 0 0,25-25 46,-25-25 141</inkml:trace>
  <inkml:trace contextRef="#ctx0" brushRef="#br0" timeOffset="104257.08">27784 8013 0,'25'-25'16,"-1"25"-1,1 0-15,-25-25 16,25 25-1,25 0 1,-1-25 0,50 25-1,1 0 1,-51 0 0,-24 25-1,-25 0 1,0 25-16,-49-1 15,-1 26 1,-49-26 0,49-24-1,25-25 1,25 25 0,0-50 15,50-25-16,49-49 1,25-25 0,25 0-1,-75 50 1,-74 49 15,-49 99-15,-26 26-1,1-1 1,49 0 0,50-25-1,49-49 1,1-25 0,-1 0-1</inkml:trace>
  <inkml:trace contextRef="#ctx0" brushRef="#br0" timeOffset="104457.55">28776 8038 0,'0'0'0,"0"-25"31,25 0-16,0 25-15,24 0 16,75-25 0,-74 25-16</inkml:trace>
  <inkml:trace contextRef="#ctx0" brushRef="#br0" timeOffset="104625.01">28801 8137 0,'0'0'0,"-25"0"0,25 25 16,25-25 15,99-25-15,0 0-1</inkml:trace>
  <inkml:trace contextRef="#ctx0" brushRef="#br0" timeOffset="104991.25">29545 7988 0,'25'0'16,"0"0"-1,0-25 1,-1 0-1,51 1 1,-26-26 0,-49 25-1,0 0 1,-49 25 0,-1 0-16,-49 50 15,0 49 1,49-24-1,25-1 1,50-24 15,74-26-31,50-24 16,-25-24 0</inkml:trace>
  <inkml:trace contextRef="#ctx0" brushRef="#br0" timeOffset="105292.54">30314 7492 0,'0'-25'16,"0"50"-16,0-75 15,0 25-15,-25 25 31,0 25-15,1 25-16,-1 49 16,0 100 15,0-125-31,25-24 16,25-1-1,0 1 1,-25-25-16,49-25 15,1-25-15</inkml:trace>
  <inkml:trace contextRef="#ctx0" brushRef="#br0" timeOffset="105474.03">30264 7591 0,'0'0'16,"-24"-25"-1,-1 25-15,50-25 16,74 25 0,50 0-1,-75 0-15</inkml:trace>
  <inkml:trace contextRef="#ctx0" brushRef="#br0" timeOffset="112995.43">7789 9154 0,'-24'0'31,"48"0"47,1 0-78,25 0 16,24-25-16,-24 25 16,24-25-16,25 1 15,-74 24 1,0 0 15</inkml:trace>
  <inkml:trace contextRef="#ctx0" brushRef="#br0" timeOffset="113207.84">7616 9501 0,'0'0'16,"0"25"-1,-25-25-15,75-25 16,-1 25-1,75-49 1,50-1 0,-25 0-1</inkml:trace>
  <inkml:trace contextRef="#ctx0" brushRef="#br0" timeOffset="113574.7">8286 8980 0,'-25'-25'15,"25"1"32,49 48-31,-24-24-16,50 25 15,-1 0-15,0 0 16,75 25 0,-25-26-1,-99 1-15,0 0 16,-25 0 15,-50 24-15,-99 1-1,-24 49 1,24-24 0,99-51-1</inkml:trace>
  <inkml:trace contextRef="#ctx0" brushRef="#br0" timeOffset="113824.27">8410 9080 0,'0'0'0,"24"-25"16,-24 0-16,0 0 15,0 0 17,0 50-17,-24 0 1,48 74-1,-48 50 1,24 0 0,0 0-16</inkml:trace>
  <inkml:trace contextRef="#ctx0" brushRef="#br0" timeOffset="114457.56">10171 9104 0,'0'0'0,"0"-24"31,0-1-15,-25 99-1,25 1 1,25-1 0,49-49-1,26-25 1,-1-25-1,-25-49 1,-24-1 0,-25 1-1,-25 49 1,0 0 15,0 50-15,0 0-16,0 74 15,0 25 1,24 25 0,-24 0-1,-24-1 1,-1-23 0,-50-26-1,-24-74 1,0-1-1,-25-73 1,74-26 0,75-49-1</inkml:trace>
  <inkml:trace contextRef="#ctx0" brushRef="#br0" timeOffset="114740.71">11287 9427 0,'25'0'16,"-50"0"-1,50 0 16,25 0-15,-1 0-16,50 0 16,25-25-1,-49 0 1,-50 25 0</inkml:trace>
  <inkml:trace contextRef="#ctx0" brushRef="#br0" timeOffset="114974.19">11337 9675 0,'0'0'16,"-50"25"0,25-25-1,50 0 1,74-25-1,1 25 1,24-25 0,-50 25-1,-24-25 1</inkml:trace>
  <inkml:trace contextRef="#ctx0" brushRef="#br0" timeOffset="116908.5">12701 9104 0,'0'0'0,"0"-24"15,0-1 1,0 0 0,-25 25-1,1 0-15,-26 0 16,-24 25 15,-26 49-15,26 25-1,24 1 1,50-1 0,50-25-1,99-24 1,0-25 0,-75-25-16,25 0 15,-74-25 1</inkml:trace>
  <inkml:trace contextRef="#ctx0" brushRef="#br0" timeOffset="117211.82">13123 9501 0,'0'0'16,"-25"25"31,25 25-31,0-1-16,-25 26 15,25-1-15,0 100 16,0-50-1,0-25 1,0-74 0</inkml:trace>
  <inkml:trace contextRef="#ctx0" brushRef="#br0" timeOffset="120175.77">13545 9303 0,'0'-25'0,"0"0"16,24-24-1,26 24 1,0 0-1,-26 25-15,51-25 16,-1 75 0,-49-1-1,0 26 1,-25 24 15,-25 0-15,-25 0-1,1-24 1,-1-26 0,25-73 15,50-26-15,0 0-16,49-24 15,26-25 1,24 0-1,-25-1 1,-25 26 0,-74 24-1,0 26 32,-49 73-31,24-24-16,0 0 15,-49 74 1,49 75 0,25-75-1,25-25 1,99-24 0,0-25-1,-50-25 1,-49-25-1,0 0 1</inkml:trace>
  <inkml:trace contextRef="#ctx0" brushRef="#br0" timeOffset="120627.51">15256 9600 0,'0'0'16,"-25"0"-16,1 0 31,-1 0-15,50 0 15,-1 0-31,1 0 15,25 0-15,24-24 16,75 24 0,-25 0-1,-99 0 1,25 0 0</inkml:trace>
  <inkml:trace contextRef="#ctx0" brushRef="#br0" timeOffset="120892.92">15579 9427 0,'0'-25'16,"0"50"-16,-25-75 0,25 75 62,0 25-46,0-1-16,0 1 16,-25-1-1,25 26-15,0 49 16,-25-25 0,25-24-1,25-51 1</inkml:trace>
  <inkml:trace contextRef="#ctx0" brushRef="#br0" timeOffset="121325.5">16720 9303 0,'0'0'16,"0"-25"-16,-25 0 16,0 25 15,0 25 0,-24 0-31,24 0 16,-25 24-16,1 50 15,24 1 1,50-26 0,49-24 15,-24-26-31,49-24 15,0 0 1,-24-24 0,-50-1-16</inkml:trace>
  <inkml:trace contextRef="#ctx0" brushRef="#br0" timeOffset="121644.64">17042 9650 0,'0'0'0,"25"-25"32,0 25-17,-25 25 1,25 0-16,-50 74 31,-49 0-15,-1-24-1,50-50 1,25-1 0,50-24-1,0-24 1,49-1 0,25-50-1,-75 51-15</inkml:trace>
  <inkml:trace contextRef="#ctx0" brushRef="#br0" timeOffset="126142.76">17563 9228 0,'25'0'63,"0"0"-48,0 0 1,0-24-16,24 48 15,-24-24-15,49 0 16,1 25 0,-26 0-1,-24 49 1,-50 26 15,1-26-15,-26 25-1,0-49 1,26-25 0,24-50 15,74-50-15,25-49-1,25 0 1,-24 25-1,-26 25 1,-74 49 15,-25 50 1,0 0-17,-74 74 1,49 0-1,1 25 1,49-74-16,0 24 16,74 0-1,26-49 1,24-25 0,-25-25-1,-74 1-15</inkml:trace>
  <inkml:trace contextRef="#ctx0" brushRef="#br0" timeOffset="126492.23">18630 8856 0,'0'0'0,"50"-25"16,-26 1 0,1 24-1,0 49 1,-25 75 0,-74 0-1,24-24 1,50-76-1,25-24 1,74-24 0,0-26-1,-24 25 17,-26 0-32</inkml:trace>
  <inkml:trace contextRef="#ctx0" brushRef="#br0" timeOffset="126909.15">19548 9774 0,'0'0'15,"-25"0"16,25-25-31,25 25 16,0-25 0,24 25-1,26 0-15,98-24 16,1-1 0,-75 0-1,-74 25 1,-25-25-1</inkml:trace>
  <inkml:trace contextRef="#ctx0" brushRef="#br0" timeOffset="127175.86">19796 9501 0,'0'0'0,"0"-25"0,-25 25 31,25-24-15,0 48 0,0 26-1,25 74 1,0 50 0,-50-1-1,0-24 1,0-50-1,25-49 1</inkml:trace>
  <inkml:trace contextRef="#ctx0" brushRef="#br0" timeOffset="131358.67">21185 9328 0,'0'0'0,"-25"0"47,25-25 124,25 25-77,-25-25-47,25 25-31,-50 0 468,25 25-437,25-50-16,-25 0-15,25 25-16,0-25 15,-1 25-15,51-24 16,24-1 0,-49 50-1,-26 24 17,-24 26-17,-49 24 1,-26 0-1,51-74 1,-26 0-16,25-25 16,25 24-1,50-73 1,-25-1 0,74-74-1,0 25 1,25-50-1,-74 75 1,-100 99 47,25 74-48,-24 0 1,24-25-1,74 1 1,26-26 0,49-49-1,0-24 1,-74-1-16</inkml:trace>
  <inkml:trace contextRef="#ctx0" brushRef="#br0" timeOffset="131893.04">22078 8658 0,'25'-25'16,"0"25"-1,-25-25 1,25 25 0,-1 0-1,1 0-15,25 0 16,-1 0-1,1 0 1,-75 50 0,0 24 15,-24-24-15,24-25-1,25-1 16,25-24-15,-25 25 0,0 50-1,-25-26 1,-25 1 0,1-50-1,49 25 1</inkml:trace>
  <inkml:trace contextRef="#ctx0" brushRef="#br0" timeOffset="132326.24">21160 10022 0,'0'0'16,"-24"0"-16,48 0 47,1 0-47,0 0 15,0 0-15,124-25 16,-50 25 0,124-49-1,25 24 1,-49 0-1,-75 0 1,-100 25 0</inkml:trace>
  <inkml:trace contextRef="#ctx0" brushRef="#br0" timeOffset="132659.47">21979 10072 0,'25'25'31,"0"-25"-31,-1 24 0,26 26 31,-50 24-15,-25 26-1,-24-1 1,-1-25 0,25-49-1,75-25 1,-25 0 0,99-49-1,24 24 1,-73 0-16,-26 0 15</inkml:trace>
  <inkml:trace contextRef="#ctx0" brushRef="#br0" timeOffset="133243.17">23988 9873 0,'0'0'0,"-24"0"32,48 0 61,1-24-93,25 24 16,24 0-16,1-25 16,98 0-1,-24 0 1,-74 25-1,-51 0 1,1 0 0,-50 25 31,1-25-32</inkml:trace>
  <inkml:trace contextRef="#ctx0" brushRef="#br0" timeOffset="133715.38">24063 10047 0,'0'0'0,"-50"25"16,75-25 31,25 0-32,-1-25-15,125 0 16,-1 0-1,-24 1 1,-74-1 0,-75 0 15</inkml:trace>
  <inkml:trace contextRef="#ctx0" brushRef="#br0" timeOffset="134044.1">24286 9625 0,'0'-25'16,"0"50"-16,0-74 0,0 24 15,-25 25 1,0 25-1,25 74 1,-24 25 0,-26 25-1,0 24 1,1-24 15,-1-25-15,50-74-1,-25-50 1</inkml:trace>
  <inkml:trace contextRef="#ctx0" brushRef="#br0" timeOffset="134358.78">24683 9625 0,'0'0'15,"0"-25"-15,0 1 16,25-1-16,-50 0 31,25 75-15,0-1 0,-50 75-1,1 25 1,-1 25-1,25-25 1,-24-50 0,24-25-1,0-49 1</inkml:trace>
  <inkml:trace contextRef="#ctx0" brushRef="#br0" timeOffset="134482.54">24484 10444 0,'0'0'16,"25"0"-16,-50 0 31</inkml:trace>
  <inkml:trace contextRef="#ctx0" brushRef="#br0" timeOffset="139192.57">15554 14959 0,'0'-25'15,"0"0"32,-25 0 0,0 25-31,1-24-16,-1 24 15,0 0-15,-25 0 16,1 24 0,24 1-16,-50 0 15,26 0-15,-26 74 16,51 0 0,-1 1-1,99-51 1,25-24-1,26-75 1,-1-24 0,-75-25-1,1-25 17,-25-50-17,-25 25 1,0 100-16,-25-26 15,25 50 17,0 75-17,0 74 1,-25 50 0,0-1-1,-24 1 1,24-75-1,25-24 1</inkml:trace>
  <inkml:trace contextRef="#ctx0" brushRef="#br0" timeOffset="139909.91">15852 14984 0,'0'0'0,"0"-25"0,0 0 31,0 0-15,24 0-1,-24 1-15,75-1 32,-1 0-17,1 25 1,-50 0-1,-1 74 1,-24 26 0,-24-1-1,-1-25 1,-25 1 0,25-75-1,0 25 1,75-100-1,49-24 1,1-50 0,-1 0-1,-50 75 17,-49 49-17,0 0 1,-24 50-1,-26 49 1,25 26 0,0 24-1,50-75-15,0 26 16,49-26 0,26-24-1,-1-25 1,-74 0-1</inkml:trace>
  <inkml:trace contextRef="#ctx0" brushRef="#br0" timeOffset="141076.44">16794 14388 0,'0'-25'47,"0"1"0,0-1-16,25 25-31,0-25 16,0 25-1,24-25 1,1 25 0,-50 25-1,0 0 1,0 0 0,0-1 15,25-24-16,0 0-15,24-24 16,1 24 0,-25 24-1,-50 26 17,0 25-17,-25-26 1,26-24-16,-51 0 15,26-25 1,24 0 0</inkml:trace>
  <inkml:trace contextRef="#ctx0" brushRef="#br0" timeOffset="142043.78">18531 13768 0,'0'0'0,"-25"0"31,50 0 94,24 0-125,1 0 16,24 0-16,-24 0 16,24-25-16,75 25 15,-74 0 17,-26 0-17,-24 0 16,-25-25-31</inkml:trace>
  <inkml:trace contextRef="#ctx0" brushRef="#br0" timeOffset="142326.01">18878 13495 0,'0'0'0,"-25"-49"31,25 24-31,0 50 31,0-1-15,0 76 0,-25 48-1,25 1 1,-24 25-1,48-25 1,1-25 0,25-99-16</inkml:trace>
  <inkml:trace contextRef="#ctx0" brushRef="#br0" timeOffset="143126.45">20540 12776 0,'0'0'16,"-25"-75"0,1 26-1,-26 49 1,-24-25-1,-26 50 1,1 74 0,49-49-16,1 49 15,49-25 1,49-24 0,75-50-1,1 0 1,-26-50-1,-25-24 1,-24-1 0,-50 100 31,0 0-32,-25 25 1,25 24-16,-25 75 15,0 25 1,25-1 0,-24-49-1,24-25 1,0-74 0,0 0-16</inkml:trace>
  <inkml:trace contextRef="#ctx0" brushRef="#br0" timeOffset="143742.74">20863 13148 0,'0'0'0,"-50"-75"16,50 51-1,0-1 1,25 0 0,24 25-1,26 0 1,-1 50 0,-49-1-1,0 26 1,-50 49-1,0-75-15,-74 51 16,74-51 0,0-24 15,50-75 0,25-24-15,49-75-1,0 0 1,-24 50 0,-75 25-1,-25 98 17,0 26-17,0 0-15,1 49 16,24 25-1,0-25 1,49-24 0,26-51-1,-1 1 17,-49-50-32</inkml:trace>
  <inkml:trace contextRef="#ctx0" brushRef="#br0" timeOffset="144276.37">21582 12478 0,'0'-25'32,"0"0"-32,25 1 31,0 24-16,-1 0-15,1 24 16,50 1 0,-26 50-1,-49-1 1,-49 1 0,-1-26-1,25-24 1,25 0-1,-25-25 1,75-25 0,49-25-1,-49 26 1,49-1 0,-24 0-1,-51 25 1,1 0-16</inkml:trace>
  <inkml:trace contextRef="#ctx0" brushRef="#br0" timeOffset="145375.91">22922 13222 0,'0'0'0,"49"-24"15,-49-1 32,25 0-31,-50 25 0,0-25-16,1 25 15,-51 0 1,-24 50-1,49 49 1,26-25 0,24 1-1,74-26 1,0-49 0,26-24-1,-1-26 1,-50-49-1,1-75 1,0-24 0,-25 49-1,-25 99 1,24 1 0,-48 98 15,-1 75-16,0 50 1,0 0 0,0-1-1,25-74 1,25-24 0</inkml:trace>
  <inkml:trace contextRef="#ctx0" brushRef="#br0" timeOffset="145843.35">23517 12304 0,'0'0'0,"50"-24"31,-26-1-31,26 25 16,-25 0-16,0 0 0,-1 25 31,1 49-15,-74 25 0,-26 1-1,50-26 1,50-49-1,74-25 1,-49-25 0,-25 25-16,24-25 15</inkml:trace>
  <inkml:trace contextRef="#ctx0" brushRef="#br0" timeOffset="146360.49">24013 12627 0,'0'-25'16,"0"50"-16,0-75 0,25 50 31,-25 25-16,0 0 1,0 49 0,25 1-1,0-50 1,24-25 0,1-25-1,-25 0 1,24-49-1,-24-1 1,0 26 0,-25 24 15,0 50-15,25 49-1,-25 50 1,-25 0-1,25 50 1,-25-25 0,-25-50-1,1-50 1,-26-24 0</inkml:trace>
  <inkml:trace contextRef="#ctx0" brushRef="#br0" timeOffset="146759.69">22748 13967 0,'0'0'0,"-25"0"16,50 0 15,0 24-31,148-24 16,100 0-1,75-24 1,-1-1 0,-49 0-1,-100 0 17,-99 25-17</inkml:trace>
  <inkml:trace contextRef="#ctx0" brushRef="#br0" timeOffset="147443.37">23443 14587 0,'-25'0'31,"0"0"16,0 0-47,0 25 16,-49-1-1,-25 51 1,-1-26 0,1 26-1,50-1 1,24-49 0,25 25-1,74-50 1,25 0-1,1-50 1,-1-24 0,-49-50 15,-26 49-31,26-98 16,0-1-1,-50 50 1,0 49-1,0 51 1,0 48 15,0 26-15,24 74 0,1 50-1,-25-25 1,0-1-1,-25-73-15,25-1 16,-24-24 0</inkml:trace>
  <inkml:trace contextRef="#ctx0" brushRef="#br0" timeOffset="148093.4">23889 14562 0,'0'0'0,"0"-25"16,0-24-16,25 24 16,-25 0-1,50 25 1,-1 0-1,26 25 1,-1 24 0,-49 26-1,-25-1 17,-25 1-17,-25-1 1,26-74-1,-26 25 1,50-50 15,50-74-15,-1-25 0,26 25-1,-26 24 1,-24 50-1,0 0 1,-25 1 15,0 48-15,0 1 0,-25 25-1,25 49 1,0-74-16,0 49 15,0 1 1,25-26 0,-25-24-1</inkml:trace>
  <inkml:trace contextRef="#ctx0" brushRef="#br0" timeOffset="148409.84">24708 14264 0,'0'0'0,"0"-25"31,0 75-15,0-25-1,-25 74 1,-25-24 0,26-26-1,24-24 1,49-25 0,50-50-1,1 1 1,-1-1-1</inkml:trace>
  <inkml:trace contextRef="#ctx0" brushRef="#br0" timeOffset="149210.93">25998 13967 0,'0'0'0,"0"-25"32,24 25 15,1 0-47,25 0 15,24 0 1,1 0-16,148 0 15,-25-25 1,-98 0 0,-75 0-1</inkml:trace>
  <inkml:trace contextRef="#ctx0" brushRef="#br0" timeOffset="149459.72">26444 13694 0,'0'0'0,"0"-25"0,25 0 15,-25 0 1,25 75 15,-25-1-31,0 26 16,0 99-1,-25-75-15,-25 74 16,50 1 0,-24-75-1</inkml:trace>
  <inkml:trace contextRef="#ctx0" brushRef="#br0" timeOffset="150010.45">27387 13396 0,'0'0'16,"25"-25"-1,-25 0-15,24 1 16,1-26 0,50 0-1,49 26 1,0 24-1,-99 49 1,-100 125 0,1-75-1,49-25 1,50-49 0,99-25-1,-25 25 1,-49 0-1,-50 24 1,-25 26 0,-74-25 15,-1-1-15,26-24-1,24 0-15</inkml:trace>
  <inkml:trace contextRef="#ctx0" brushRef="#br0" timeOffset="150694.24">28330 13495 0,'0'0'0,"0"-25"32,-25 25-32,25-24 46,25-1-46,-1 25 16,26-25 0,49 0-1,0 0 1,-24 50 0,-50 25-1,-25 49 1,-50 50-1,0-100-15,-24 51 16,24-51 15,50-24 1,25-74-17,50-51 1,73-49-1,-24-24 1,-49 74 0,-75 74-1,-50 50 1,25 24 0,-24 26-16,-1 49 15,25 24 1,25 1-1,25-49 1,99-51 0</inkml:trace>
  <inkml:trace contextRef="#ctx0" brushRef="#br0" timeOffset="151276.42">29744 13346 0,'0'0'0,"24"-49"31,-24 24-31,-24 0 16,-1 50-1,-25 0 1,-49 74 0,49 0-1,25 0 17,50 1-17,0-51 1,0-49-16,25 0 15,24-25 1,-49-49 0,-25-75-1,25-74 1,-1 0 0,1 24-1,-50 125 1,25 49-1,0 50 1,-24 74 0,24 199 15,24-100-15,-24-49-1,25-25 1,0-99-16</inkml:trace>
  <inkml:trace contextRef="#ctx0" brushRef="#br0" timeOffset="151710.85">30364 13148 0,'0'0'0,"0"-50"31,-25 50-31,0 50 16,25 24 0,50 1-1,24-50 17,-24-1-17,-25-73 1,-1-1-1,1-49 1,-25 24 0,0 100 15,25 0-15,-25 50-16,50 73 15,-1 1 1,1 25-1,-50-25 1,-50-50 0,-49-49-1</inkml:trace>
  <inkml:trace contextRef="#ctx0" brushRef="#br0" timeOffset="152010.76">29570 14190 0,'0'0'0,"-25"0"16,-25 0-1,100 25 16,25-25-15,49 0-16,223 0 16,0 0 15,-198-25-31,-25 25 16,25-25-1,-124 25-15</inkml:trace>
  <inkml:trace contextRef="#ctx0" brushRef="#br0" timeOffset="152578.07">30066 14736 0,'0'0'15,"-25"0"1,0 0-16,-99 0 16,0 74-1,50-49 1,-50 99 0,25-25-1,49-24 1,25-26-1,50-24 1,49-25 0,1-25-1,-25-24 1,-1-26 0,-24-74-1,0-49 1,-25 123-16,-25-73 15,0 73 1,-24 75 15,24-25-15,0 75 0,50 74-1,24 50 1,1-50-1,0-25 1,-1 0 0,-49-74-16</inkml:trace>
  <inkml:trace contextRef="#ctx0" brushRef="#br0" timeOffset="153244.32">30016 15033 0,'0'0'0,"0"-25"15,0 1 16,25 24-15,0-25 0,25 0-1,24 25 1,0-25 0,1 25-1,-25 0 1,-26 0-1,1 50 1,-25 24 0,-49 1 15,-26-1-15,25-24-1,50-25 1,0-50-1,25 0 1,25-49 0,49-26-1,0-49 1,1 25 0,-76 100-1,-24-1 1,0 74 15,-24-24-31,-1 99 16,0-25 15,0-49-31,25 0 16,-25-25-1</inkml:trace>
  <inkml:trace contextRef="#ctx0" brushRef="#br0" timeOffset="154827.91">13222 16596 0,'0'0'0,"-25"-25"15,25 1 32,25 24-31,25 0-16,-1 0 16,26 0-1,98 0 1,1-25-1,-100 0-15,51 25 16,-76-25 0</inkml:trace>
  <inkml:trace contextRef="#ctx0" brushRef="#br0" timeOffset="155078.75">13743 16298 0,'0'0'0,"-25"-24"0,25-1 31,-25 0 1,25 124-17,-24 50 1,-1 25-1,25 24 1,25-74 0,24-74-1</inkml:trace>
  <inkml:trace contextRef="#ctx0" brushRef="#br0" timeOffset="155595.43">14487 16224 0,'0'0'0,"25"-50"15,0 1 1,-25 74 0,0-1-1,0 76 1,25-1-1,49-50 1,1-49 0,24-24-1,-50-26-15,26-24 16,-75 24 0,25 0-16,-25 1 31,24 49-31,-24 99 15,-24 50 17,24 49-17,24 1 1,-24 24 0,0-49-1,-49-75 1,-26-25-1,-24-74 1,-25-49 0,74-100-1,50 74-15</inkml:trace>
  <inkml:trace contextRef="#ctx0" brushRef="#br0" timeOffset="155927">16025 16547 0,'0'0'16,"25"0"15,0 0-15,25 24-16,-1-24 15,100 0 1,25 0 0,-1-24-1,-123 24 1,0 0-1,-1-25-15</inkml:trace>
  <inkml:trace contextRef="#ctx0" brushRef="#br0" timeOffset="156127.57">16397 16795 0,'0'0'0,"-24"0"16,-1 0-1,25 24 17,25-24-32,-1 0 15,100 0 1,25-24 0,-74 24-16</inkml:trace>
  <inkml:trace contextRef="#ctx0" brushRef="#br0" timeOffset="156894.57">18655 16174 0,'0'0'16,"0"-24"-1,0-1-15,0 50 31,0 24-15,-25 100 0,0 0-1,-24 0 1,-1-50 0,25-25-1,0-49 1</inkml:trace>
  <inkml:trace contextRef="#ctx0" brushRef="#br0" timeOffset="157127.44">18903 16621 0,'0'0'0,"25"-25"31,0 25-31,49 0 16,75-25 0,49 1-1,-49-26 1,-50 50 0,-74 0-16</inkml:trace>
  <inkml:trace contextRef="#ctx0" brushRef="#br0" timeOffset="157377.31">19424 16323 0,'0'0'0,"-25"-49"31,25 24-15,0 50-1,-25 49 1,0 50 0,1 50-1,-26 24 1,25-24 0,25-75-1</inkml:trace>
  <inkml:trace contextRef="#ctx0" brushRef="#br0" timeOffset="158160.54">20664 16001 0,'0'-25'15,"0"0"1,-25 50 31,25 0-32,0 99 1,-24 25 0,24 24-1,-25-24 1,25-25 0,-25-49-1,25-51 1,0 1-1</inkml:trace>
  <inkml:trace contextRef="#ctx0" brushRef="#br0" timeOffset="158561.51">20912 16447 0,'25'-25'16,"-50"50"-16,50 0 31,-50 25-15,25-1-16,-25 75 15,25-74 1,0-25-16,0 0 16,0-1-1,25-73 1,50-26-1,24-24 17,-49 25-17,-1 99 17,-49 49-17,25 25 1,-25 0-1,0 1 1,0-76-16</inkml:trace>
  <inkml:trace contextRef="#ctx0" brushRef="#br0" timeOffset="159028.68">21483 16646 0,'0'0'15,"25"-50"-15,-25 25 0,49-24 32,1 24-17,49 25 1,-24 0 0,-26 74-1,-49 50 1,-49 50-1,24-124 1,0-50 0,0 24-1,75-98 1,74-50 0,-25-50-1,0 50 1,-74 50-1,-25 74 32,-25 49-31,25 51 0,-25-51-16,25 75 15,50 0 1,74-49-1</inkml:trace>
  <inkml:trace contextRef="#ctx0" brushRef="#br0" timeOffset="159611.78">23046 16001 0,'0'0'16,"0"-25"-1,0 0-15,0 0 47,24 50-31,51 74 0,49 50-1,-25 25 1,-24 24-1,-26 1 1,-74-1 0,-74-24-1,-74-75 1,98-49-16,-99-1 16</inkml:trace>
  <inkml:trace contextRef="#ctx0" brushRef="#br0" timeOffset="160310.96">18208 16026 0,'0'0'16,"25"-25"-1,-50 25 1,1 0-16,-1 25 0,-75 99 31,1 99-15,25 0 0,74 0-1,74-24 1,50-50-1,124-50 1</inkml:trace>
  <inkml:trace contextRef="#ctx0" brushRef="#br0" timeOffset="161176.98">23542 15678 0,'0'0'0,"0"-25"16,25 1-16,24-1 16,1 25-1,-25 25 1,-1 24-1,-24 1 1,0 24 15,-49 1-15,49-50-16,-25-1 16,25 1-1,-25-25 1,100-49 15,24 24-15,0-25-1,-49 25 1,-25 0 0,24 25-1</inkml:trace>
  <inkml:trace contextRef="#ctx0" brushRef="#br0" timeOffset="161339.23">24559 15802 0,'25'0'47</inkml:trace>
  <inkml:trace contextRef="#ctx0" brushRef="#br0" timeOffset="-212715.51">25774 17142 0,'0'-25'0,"0"0"32,25 25 61,25 0-93,24 0 16,25 0-16,50 0 16,0 0-16,198 0 15,26 25 1,-1-25 0,-25 25 15,-25 0-16,-24 0 1,-50-1 0,-74 1-1,-100-25-15,26 0 16,-76 25 0,1-25-1,0 0 1</inkml:trace>
  <inkml:trace contextRef="#ctx0" brushRef="#br0" timeOffset="-212314.32">29198 16993 0,'0'0'0,"0"-25"16,-25 25 0,25-25-16,50 25 47,-26 25-32,100 25 1,0-1-1,-49-24 1,-25 25 0,-26-25-1,-24 0 1,0-1-16,-74 51 31,-50-26-31,0 1 31,25 0-15,24-1 0</inkml:trace>
  <inkml:trace contextRef="#ctx0" brushRef="#br0" timeOffset="-211980.72">29173 17092 0,'0'-49'16,"0"98"-16,0-123 0,0 49 31,-25 25 0,25 25-15,0 24-16,-25 51 16,25-1-1,25 25 1,-25-74 0,0-26-16,25 51 15,0-50 1</inkml:trace>
  <inkml:trace contextRef="#ctx0" brushRef="#br0" timeOffset="-211614.63">30637 17018 0,'0'0'0,"0"25"46,-25-1-30,25 1-16,0 25 16,-25 24-1,25-24 1,0-25-16,0 0 16,0-1-1</inkml:trace>
  <inkml:trace contextRef="#ctx0" brushRef="#br0" timeOffset="-210977.17">30885 16522 0,'-25'0'15,"50"0"-15,-75-25 0,25 25 0,-49 0 16,24 0-16,-99 25 16,50 49 15,0 25-16,24 50 1,26 0 0,24 0-1,25 0 1,124 49 0,0-99-1,25-24 1,-50-75-1,-24 25-15,98-25 16,-24 0 15,-25-25-31,-25-74 16,1-25 0,-51-25 15,-24-124-16,-50 99 1,0 100 0,-49-75-1,-124 0 1,49 75 0,0 24-1,-25 50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4T05:06:47.05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5234 1811 0,'0'0'0,"0"-25"16,0 0 15,0 1-16,0-1 1,-25 25 0,-24 0-1,-1 49 1,1 26 0,24 24-1,74-25 1,51-24-1,-1 24 1,-50-24 0,-49 0-1,-49 24 1,-50 1 0,-25-26 15,74-49-31,0 25 15,50-50 1</inkml:trace>
  <inkml:trace contextRef="#ctx0" brushRef="#br0" timeOffset="383.75">5681 2133 0,'0'0'0,"25"0"32,-1 0-32,-24-24 15,-24 24 1,-1 49 0,-25 1 15,50-1-16,50 1 1,24-25 0,1-25-1,-1-25 1,-49 0 0,0-49-1,-50-1 1,0 51-16,-25-26 15,50 25 1,-24 25 0</inkml:trace>
  <inkml:trace contextRef="#ctx0" brushRef="#br0" timeOffset="733.68">6375 1761 0,'0'0'0,"25"-24"0,-25-1 15,0 0 1,-25 25 15,25 25-15,-24 24 0,24 1-16,-25 24 15,25 50 1,0-24-1,0-1-15</inkml:trace>
  <inkml:trace contextRef="#ctx0" brushRef="#br0" timeOffset="1103.23">4837 2630 0,'-49'-25'0,"98"50"0,-148-50 16,149 25 46,24-25-62,25 25 16,25-25-16,50 25 15,0-25-15,173 1 16,-173-1 0,123 0-1,-73 25 1,-76-25-1</inkml:trace>
  <inkml:trace contextRef="#ctx0" brushRef="#br0" timeOffset="1434.74">6872 2158 0,'0'0'0,"0"-25"0,0 1 16,0 48 31,-25 1-32,25 0-15,25 0 16,-1 0-1,1-25-15,0 24 16,0-24 15,-75-24 1,25-1-32,1 25 0</inkml:trace>
  <inkml:trace contextRef="#ctx0" brushRef="#br0" timeOffset="1701.63">6971 2481 0,'0'25'0,"124"-1"32,-99-48-17,-1-1 1,-48 25 0,-1-25-16,-50-25 15</inkml:trace>
  <inkml:trace contextRef="#ctx0" brushRef="#br0" timeOffset="2537.92">9005 1885 0,'0'0'15,"0"-24"-15,0-1 0,25 25 16,-25 49 15,-25 26-15,-25 98-1,1 26 1,24-25 0,99-50-1,75-124 1</inkml:trace>
  <inkml:trace contextRef="#ctx0" brushRef="#br0" timeOffset="3134.84">9501 2382 0,'25'0'32,"24"-25"-17,-24 0-15,25 0 16,0-25-1,-1 26-15,-24-51 16,0 26 0,-50 49 15,-25 24-15,26 76-1,-1-1 1,74 0-1,51-49 1,48-25 0,-24-50-1,0 0 1,-99-25 0,50-99-1,-1-74 1,-24-25-1,-25 74 1,-1 100 0,-24 74 15,-24 149-15,-26 49-1,50 1 1,0-50-1,25-25 1,-25-99-16,0-1 16</inkml:trace>
  <inkml:trace contextRef="#ctx0" brushRef="#br0" timeOffset="3300.5">10419 2183 0,'0'0'0,"-25"-25"16,-24-24-1,24-1 1,25 25 0,74 0-1,100-24 1,74 24 0</inkml:trace>
  <inkml:trace contextRef="#ctx0" brushRef="#br0" timeOffset="4066.99">13867 2084 0,'0'0'0,"0"-25"32,0 0-17,25 25 1,25-25 0,74 25-16,49 0 31,-49 25-16,-74 50 1,-50-1-16,-50 50 16,-74 25-1,0-75 1,50-24 0,74-50 15,99-124-16,75-50 1,-26 1 0,-73 49-1,-26 74 1,-98 100 15,24-26-15,-49 125-1,24-25 1,25-24 0,75-26-1,49-49 1,50-25 0,-75-25-16</inkml:trace>
  <inkml:trace contextRef="#ctx0" brushRef="#br0" timeOffset="4267.21">15182 2183 0,'25'0'16,"-50"0"0,25-25-1,25 25 1,-1 0-16,26 0 15,0-25 1,99 25 0,-75-24-1</inkml:trace>
  <inkml:trace contextRef="#ctx0" brushRef="#br0" timeOffset="4433.26">15281 2307 0,'0'0'0,"-74"25"15,74-25 32,49 0-47,125 0 16,24-25 0</inkml:trace>
  <inkml:trace contextRef="#ctx0" brushRef="#br0" timeOffset="4866.85">16373 2133 0,'-25'0'31,"74"25"-31,-24-25 15,25 0-15,49 0 16,0-25 0,-49 1-1,-25-51 1,0 26 0,-50 24 15,-50 25-16,50 0-15,-49 25 16,24-1-16,-49 76 16,0-1-1,74 0 1,50 0 0,74-74-1,75-25 1,-25 0-1,-100-49-15</inkml:trace>
  <inkml:trace contextRef="#ctx0" brushRef="#br0" timeOffset="5200.77">16968 1265 0,'0'0'0,"0"-49"0,0 24 15,25 25 1,0 0 0,-25 25-1,0 24 1,0 100-1,-25 0 1,0 0 0,25-100-16,50 51 15,-1-76 17,50-24-17,-49-24-15</inkml:trace>
  <inkml:trace contextRef="#ctx0" brushRef="#br0" timeOffset="5499.89">16993 1563 0,'0'0'0,"-50"-25"15,25 25-15,25-25 31,25 25-31,50 0 16,24-25 0,-25 1-1,-99 24 17,1 0-17,-76 24 1,26-24-1</inkml:trace>
  <inkml:trace contextRef="#ctx0" brushRef="#br0" timeOffset="5933.8">18903 2382 0,'0'0'0,"25"0"47,-25 24-32,0 1-15,25 25 32,-50-1-32,-25 51 15</inkml:trace>
  <inkml:trace contextRef="#ctx0" brushRef="#br0" timeOffset="6684.06">20317 2183 0,'0'-25'15,"25"0"1,-50 25-1,0 25 1,-49 25 0,-1 24-1,75 26 1,0-51-16,75 1 16,49-50-1,-50-25 1,-24-25-1,-75-24 1,-25-1 0,-24 1-1,-1 49 1</inkml:trace>
  <inkml:trace contextRef="#ctx0" brushRef="#br0" timeOffset="6983.97">20491 2158 0,'0'0'0,"49"0"15,1-25 1,-25 25 0,-1 25-1,1 0 1,0 25-1,0 24 1,-25-49 0,25-50 31,-1 0-32,26-74 1,49-25-1,-49 99-15</inkml:trace>
  <inkml:trace contextRef="#ctx0" brushRef="#br0" timeOffset="7417">23095 1687 0,'0'-25'16,"0"50"15,0 25-15,0-1-16,-25 26 15,1 98 1,24-98-16,0 49 15,49-25 1,51-49 0,48-50-1,-48 0 1</inkml:trace>
  <inkml:trace contextRef="#ctx0" brushRef="#br0" timeOffset="7600.55">23070 2009 0,'0'0'0,"-49"-24"0,24 24 16,25-25 0,25 25-1,49 0 1,75-25-1</inkml:trace>
  <inkml:trace contextRef="#ctx0" brushRef="#br0" timeOffset="7800.38">23790 1910 0,'25'0'15,"-1"0"17,1 0-17,25 0-15,24 0 16,-24 0-16</inkml:trace>
  <inkml:trace contextRef="#ctx0" brushRef="#br0" timeOffset="7951.5">23864 2084 0,'0'0'0,"25"25"15,25-25 1</inkml:trace>
  <inkml:trace contextRef="#ctx0" brushRef="#br0" timeOffset="8233.87">24708 1588 0,'0'0'0,"0"-50"31,-25 75 0,25 0-31,0 24 16,0 1-16,-25 49 16,25 25 15,0-49-16,0-1-15</inkml:trace>
  <inkml:trace contextRef="#ctx0" brushRef="#br0" timeOffset="8633.95">24931 1910 0,'0'0'0,"25"0"15,-25-25-15,0 50 32,0 25-17,0-25 1,0-1-16,0 51 31,0-50-15,0-50 15,49 0-15,1-49-1,0-1 1,-50 50-16,24 25 16,1 0-1,25 50 1,-1 0-1,-24-1 1,0-24 0</inkml:trace>
  <inkml:trace contextRef="#ctx0" brushRef="#br0" timeOffset="9100.87">25502 1811 0,'0'0'0,"74"-74"32,-49 49-32,0 25 15,24 0 1,-24 49 0,-25 51-1,-50-1 1,26-25-1,-1-74 1,25 25 0,25-25-1,49-50 1,-24 1 0,24-50-1,0-1 1,-49 51-1,-25 24 17,-25 75-17,25 24 1,0 25 0,25 0-1,50-49 1,-26-25-16</inkml:trace>
  <inkml:trace contextRef="#ctx0" brushRef="#br0" timeOffset="9247.12">26742 2009 0,'0'0'0,"25"0"46,0 25-14</inkml:trace>
  <inkml:trace contextRef="#ctx0" brushRef="#br0" timeOffset="11400.84">9824 4490 0,'0'-25'62,"49"1"-15,-24 24-31,0 0-1,0 0-15,-1 0 0,1 0 16,0 0 0,25 24-1,-26 1 1,1 25-1,-25 24 1,-25 1 0,-24-1-1,-1-24 1,25-26 0,25-48 30,25-1-46,25-25 16,-1-24 0,51-25-1,-26-1 1,1 51 0,-75-1 15,24 25-16,-48 25 17,-1 25-17,-25 25 1,0 24 0,26 1-1,24-26-15,24 50 16,51-49-1,49-25 1,0 0 0,-25-25-1</inkml:trace>
  <inkml:trace contextRef="#ctx0" brushRef="#br0" timeOffset="12083.84">10989 4316 0,'0'25'78,"0"0"-62,0 0-16,0 25 16,0-1-16,0 1 15,-24 24 1,24 1 0,0-51-1,0 1 1</inkml:trace>
  <inkml:trace contextRef="#ctx0" brushRef="#br0" timeOffset="12520.67">11014 4341 0,'0'0'0,"0"-25"16,0 1-1,-25-1 1,75 25 0,-25 0-1,0 0 1,74 0 0,-25 25-1,-24-1-15,24 26 16,1 0-1,-26 24 1,1 1 0,-25 24-1,-75-25 17,1 1-17,-26-26 1,1-49-1,-1 0 1,-24-25 0,50 1-1</inkml:trace>
  <inkml:trace contextRef="#ctx0" brushRef="#br0" timeOffset="12920.66">12329 4540 0,'0'-25'47,"25"25"-47,0 0 16,24 0-1,-24 0 1,25 0-16,49 0 16,-25-25 15,-49 25-15</inkml:trace>
  <inkml:trace contextRef="#ctx0" brushRef="#br0" timeOffset="13100.64">12478 4689 0,'0'0'0,"-25"0"0,25 24 47,50-24-47,-25 0 16,99-24-1</inkml:trace>
  <inkml:trace contextRef="#ctx0" brushRef="#br0" timeOffset="13887.6">13842 4217 0,'0'-49'16,"0"73"31,-25 1-47,25 25 15,-24-25-15,-1 74 16,0 0 15,-25-24-31,26-26 16,-1-49-1,50-25 17,-1 1-17,1-26 1,25-74-1,24-25 1,-49 50 0,25 24-1,-25 51 17,-25 48-17,24 51 1,-24-1-1,25 50 1,0-24 0,25-1-1,-26-25 1,1-24 15,0-50-15,-50 0 15,0 0-15,-74 0-1,0 0 1,-25 0 0,25 0-1,74 25 1,0-25-1</inkml:trace>
  <inkml:trace contextRef="#ctx0" brushRef="#br0" timeOffset="15018.73">9451 6624 0,'0'0'0,"0"-25"0,-24 25 16,24-25 31,24 25-31,26-25-1,49 25 1,-24 25-1,-50 25 1,-1 49 0,-48 0-1,-1-25 1,-50 1 15,50-50-15,1-25-1,24 0 1,24-50 0,51-49-1,24-25 1,0 0 0,-24 25-1,-75 49 1,-25 100 31,-25-26-32,26 26-15,-1 74 16,25-74 0,0 24-1,25 0 1,49-49-1,50 0 1,-25-25 0,-74-25-16</inkml:trace>
  <inkml:trace contextRef="#ctx0" brushRef="#br0" timeOffset="15317.58">10072 6103 0,'0'0'0,"49"0"16,-24 0-1,-25 24 1,25 51-1,-25 24 1,-25-25 0,25-49-1,74-25 1,1-25 0,-50 25-16</inkml:trace>
  <inkml:trace contextRef="#ctx0" brushRef="#br0" timeOffset="15653.7">10791 6375 0,'0'0'0,"0"-24"31,25 24-15,-25 24-1,25 51 1,-25 24 0,24 25-1,-24 0 1,25-25-1,-50-49 1</inkml:trace>
  <inkml:trace contextRef="#ctx0" brushRef="#br0" timeOffset="16067.67">10841 6450 0,'0'0'0,"0"-50"0,0 25 16,0-24-1,0 24 1,49 0 0,-24 25-1,25 25 1,-1 0-1,51 49 1,-51-24 0,1 24-1,-1 50 17,-24-49-17,-25-1 1,-49 1-1,-1-26 1,-24-24 0,-1 0-1,1-25 1,49-25 0,0 0-16</inkml:trace>
  <inkml:trace contextRef="#ctx0" brushRef="#br0" timeOffset="16384.82">11486 6003 0,'0'0'16,"24"-24"-1,-24 48 1,0 1 0,25 50-1,-50-1 1,25 0 0,-24-24-1,48-50 1,26-25-1,24 0 1,-49 25 0</inkml:trace>
  <inkml:trace contextRef="#ctx0" brushRef="#br0" timeOffset="16670.5">12255 6475 0,'0'25'16,"24"-25"30,1 0-46,0 0 16,0 0-16,49-25 16,1 25-1,-50-25 1</inkml:trace>
  <inkml:trace contextRef="#ctx0" brushRef="#br0" timeOffset="16850.83">12304 6648 0,'0'0'15,"-25"50"-15,50-25 47,0-25-47,25 0 16,-1-25-16</inkml:trace>
  <inkml:trace contextRef="#ctx0" brushRef="#br0" timeOffset="17800.84">14066 6078 0,'0'0'0,"0"-25"31,24 25-15,-48 25-1,-26 74 1,0 25-1,-24 0 1,24-25 0,25-74-1,1-25 17,48-25-17,1 1 1,0-101-1,74-23 1,-24-1 0,-1 50-1,-49 74-15,-25 0 16,25 25 15,0 74-15,24 50-1,26 0 1,-1-24 0,0-26-1,-49-24 1,0-1 15,-75-49-15,26 25-16,-125 0 15,25-25 1,-25 25 0,50-25-1,74 0 1,0 25 0</inkml:trace>
  <inkml:trace contextRef="#ctx0" brushRef="#br0" timeOffset="18118.68">15157 6028 0,'0'0'0,"25"-25"16,-50 25 15,0 25-15,-24 50-1,24 49 1,0 24 0,25-48-1,50-1 1,24-25-1,-24-74-15,-1 25 16</inkml:trace>
  <inkml:trace contextRef="#ctx0" brushRef="#br0" timeOffset="18718.04">15827 6251 0,'0'0'0,"25"-49"15,-25 24 1,0 0 0,-25 50-1,0 49 1,-25 26 0,26-26-1,-1-49-15,25 25 16,-25-50-1,50-75 17,24-24-17,1-50 17,24 25-17,-24 50 1,-25 49-1,-25 0 1,0 99 0,49 1-1,-24-1-15,0 25 16,25-24 0,24-1-1,-49-24 1,-25-25-1,-25 0 1,-49-1 0,-75 1-1,0-25 17,25 0-17,50 0 1</inkml:trace>
  <inkml:trace contextRef="#ctx0" brushRef="#br0" timeOffset="18968">16521 6351 0,'25'0'31,"0"0"-31,0 0 16,24 0-1,76 0 17,-26 0-17,-50 0 1,-24 0-1</inkml:trace>
  <inkml:trace contextRef="#ctx0" brushRef="#br0" timeOffset="19234.64">17216 6127 0,'0'-24'15,"0"-1"17,0 50-32,-25 24 15,25 26 1,0-1 15,-25 0-15,25-24-1</inkml:trace>
  <inkml:trace contextRef="#ctx0" brushRef="#br0" timeOffset="19601.59">17613 5830 0,'25'-25'15,"0"25"1,-1 0 0,1 0-1,25 74 1,-1 1-1,26 49 1,-26 25 0,-49-50-16,-24 50 15,-26-25 1,-24-50 0,49-49-1,-25-25 1</inkml:trace>
  <inkml:trace contextRef="#ctx0" brushRef="#br0" timeOffset="20800.86">9724 8534 0,'-24'0'15,"24"-25"17,24 0-17,26 25-15,49-49 16,0 49 15,-49 0-15,0 74-1,-50 25 1,-50 0 0,-24 25-1,49-124 1,25 25 0,0-50-1,74-74 1,25-25-1,25-25 1,-24 50 0,-75 49-1,-50 50 17,25 25-17,-25 25 1,0 0-16,0 49 15,25 0 1,25 0 0,25-49-1,74-50 1,-75 0-16</inkml:trace>
  <inkml:trace contextRef="#ctx0" brushRef="#br0" timeOffset="21301.97">10543 8038 0,'25'-25'16,"-25"0"0,25 25-16,-1-25 15,1 25 1,0 0-1,0 0-15,24 25 16,-49 25 0,0-1 15,0 26-15,50-51 15,0-24-16,-50 25 1,0 0 0,-25 0-1,-50 24 1,1 26 0</inkml:trace>
  <inkml:trace contextRef="#ctx0" brushRef="#br0" timeOffset="21954.25">11262 8360 0,'0'25'31,"-24"0"-15,24 0 0,-25-1-16,25 76 15,25 24 1,-1-25 0,1-25-1,-25-49 16,0-50-15,0-74 0,0-25-1,25-50 1,0-24 15,0 148-15,-25 25-1,49 1 1,1 48 0,-25 51-1,49 24 1,0 0 0,-24-24-1,0-1 1,-26 1-1,1-51 1,-25 51 0,-49-26-16,-26 1 31,-49-25-15,25-25-1,49-25 1</inkml:trace>
  <inkml:trace contextRef="#ctx0" brushRef="#br0" timeOffset="22451.84">11833 8062 0,'0'-24'0,"0"-1"31,25 0-15,0 0-1,24 25-15,-24 0 16,25-25 0,-26 50-1,-48 25 1,-51 74 0,75-99-1,25-1 1,0-24-1,0 0 1,-1 25 0,-73 25-1,-50-1 17,49 1-17,50-25-15</inkml:trace>
  <inkml:trace contextRef="#ctx0" brushRef="#br0" timeOffset="22702.58">12403 8559 0,'25'24'0,"-25"-48"16,50 24-16,0 0 16,-1 0-1,50-25 1,-49 25-16</inkml:trace>
  <inkml:trace contextRef="#ctx0" brushRef="#br0" timeOffset="22872.15">12453 8782 0,'0'0'0,"-25"25"31,50-25-16,0 0-15,25 0 16,24 0 0</inkml:trace>
  <inkml:trace contextRef="#ctx0" brushRef="#br0" timeOffset="23567.97">14066 8385 0,'0'0'0,"0"-25"16,-25 50 31,25 0-47,-25 24 15,0 1-15,-24 49 16,24-49 15,0-50-15,25-25-1,25 0 1,-25-24 0,49-51-1,1-24 1,0 50 0,-26 49-16,1 0 15,0 25 1,0 50-1,24-1 1,1 51 0,24-26 15,-24 1-15,0-1-1,-50-49 1,-25 0 15,-50-25-15,1 24-16,-25-24 15,0 0 1,24 0 0</inkml:trace>
  <inkml:trace contextRef="#ctx0" brushRef="#br0" timeOffset="23884.77">15083 8310 0,'0'0'0,"24"-49"32,-48 74-1,-1-1-31,0 26 16,0 74-1,0 0 1,50-25-1,50-24 1,24-50 0</inkml:trace>
  <inkml:trace contextRef="#ctx0" brushRef="#br0" timeOffset="24500.96">15678 8410 0,'0'0'0,"0"-25"0,0 0 16,-25 50 15,25 0-15,-49 49-1,24 1 1,0-26-1,0-49 1,50 0 0,0-49-1,49-51 1,25-49 15,-24 50-15,-26 25-1,-49 49 1,25 25 0,-25 50-1,0 24 1,25 0 0,-25-24-16,50 49 15,-1-24 1,-24-26-1,-25-24 1,-50 25 15,-24-50 1,-50-25-17,0 25 1,50-25-1,49 25 1</inkml:trace>
  <inkml:trace contextRef="#ctx0" brushRef="#br0" timeOffset="24767.75">16497 8534 0,'24'0'31,"-24"-25"-31,25 25 16,-25-25 0,50 25-1,-25 0-15,49 0 16,25 0-1,-74 0 1</inkml:trace>
  <inkml:trace contextRef="#ctx0" brushRef="#br0" timeOffset="25020.07">17117 8310 0,'25'0'16,"-50"0"-16,50-24 0,-25 48 62,0 1-46,0 0-1,0 25-15,0-25 16,0 24-16,0-24 16,0 25-1</inkml:trace>
  <inkml:trace contextRef="#ctx0" brushRef="#br0" timeOffset="25368.94">17613 8013 0,'0'0'16,"0"-25"-1,0 0-15,25 25 31,24 25-15,26 49 0,-26-24-16,-24 0 15,50 74 1,-51-75-16,1 51 16,-74-1-1,-1-25 1,-49-24-1,49-25 1</inkml:trace>
  <inkml:trace contextRef="#ctx0" brushRef="#br0" timeOffset="25919.65">18332 7988 0,'0'0'16,"0"-25"0,-24 50-1,24 0 1,-25 49-1,25 50 1,25-25 0,49 1-1,0-51-15,100-24 16</inkml:trace>
  <inkml:trace contextRef="#ctx0" brushRef="#br0" timeOffset="26552.14">19250 8112 0,'0'0'0,"-25"-50"31,25 26-15,0 98-1,-49 0 1,24 26 0,0-26-1,25-49 17,-25-25-17,25-25 1,50-25-1,0-24 1,49-50 0,-25 25-1,-24 49 1,-25 50 0,-1 0 15,1 25-31,0 74 15,49-24 1,26 24 0,-51 0-1,-24-49 17,0-50-17,-25 25 1,-99-25-1,-50 0 1,74 0-16,-49 0 16,25 0-1,74 0 1,1 0 0</inkml:trace>
  <inkml:trace contextRef="#ctx0" brushRef="#br0" timeOffset="26801.17">20044 8310 0,'0'-24'15,"25"24"1,0-25-1,49 25 1,25 0 0,1 0-1,-26 0 1</inkml:trace>
  <inkml:trace contextRef="#ctx0" brushRef="#br0" timeOffset="27088.91">20565 8162 0,'25'0'0,"-25"-25"16,25 25 0,24-25-1,1 50 1,-1 24-1,-24 26 1,-50-1 0,1-24-1,-1-25 1,25 0 0,49-25-1,51-75 1</inkml:trace>
  <inkml:trace contextRef="#ctx0" brushRef="#br0" timeOffset="27418.66">21309 7839 0,'0'0'16,"25"-25"-16,-25 1 31,25 24-31,0 0 16,24 74-1,75 75 1,-99-75 0,0-24-16,0 74 15,-75-25 1,0-24-1,-24-26 1,0 1 0,24-50-1,0 0 1</inkml:trace>
  <inkml:trace contextRef="#ctx0" brushRef="#br0" timeOffset="28503.85">9625 10816 0,'0'0'0,"-25"-50"31,25 26-31,0-1 15,25 0-15,74 0 16,25 0 0,-24 25-1,-51 25 17,-24 50-17,-50 24 1,0 0-1,-24 0 1,-1-49 0,25-25-1,25-50 1,50-50 0,74-73-1,0-26 1,-25 50-1,-74 50 1,0 74 0,-75 74 31,1 50-32,49-25 1,24-24-1,51-51 1,-25 1-16,49-50 16</inkml:trace>
  <inkml:trace contextRef="#ctx0" brushRef="#br0" timeOffset="28985.99">10444 10097 0,'0'0'0,"-25"24"47,25 1-32,0 0-15,0 0 16,0 24 0,50 1-1,24-50 1,0-25-1,-24 0 1,-50 1 0,25-1-1,-25 50 17,0-1-17,0 51 1,-25-1-1,25-24-15</inkml:trace>
  <inkml:trace contextRef="#ctx0" brushRef="#br0" timeOffset="29272.77">11337 10444 0,'0'-25'16,"0"50"15,0 0-15,0 24-16,0-24 15,0 25 1,0 49-1,0-25 1,0-49 0,0 0-1</inkml:trace>
  <inkml:trace contextRef="#ctx0" brushRef="#br0" timeOffset="30019.48">11362 10394 0,'0'0'0,"0"-25"15,24 1 32,1 24-47,0 0 16,25-25 0,24 0-1,0 50 1,-24 0-1,0-1 1,-1 26 0,26 0-1,-26-1 17,-24 1-17,0-25-15,-25 0 16,25-1-1,-25 26 1,0-25 0,0 0-1,-50-1 1,25-24 0,1 25-1,-26 0 1,0 0-1,1-25 1,-1 25 0,25-25-1,-24 0 17,-1 0-17,0 24 1,-24-24-1,49-24 1,-24 24 0,24 0-1</inkml:trace>
  <inkml:trace contextRef="#ctx0" brushRef="#br0" timeOffset="30602.12">11883 10047 0,'0'0'16,"24"0"-1,1 0 32,-25 25-31,0 0-16,0-1 15,-25 1-15,25 25 16,0-1 0,25-49-1,0 25 17,25-25-17,24-25 1,-49 1-1,24-26 1,-49 25-16,25 25 16,-25 0 15,-25 25-15,25 49-1,-24 1 1,24-50-1</inkml:trace>
  <inkml:trace contextRef="#ctx0" brushRef="#br0" timeOffset="30869.44">12602 10494 0,'0'24'15,"25"-24"1,24 0 0,-24 0-1,74-24 1,1 24-1,-76 0 1</inkml:trace>
  <inkml:trace contextRef="#ctx0" brushRef="#br0" timeOffset="31051.87">12676 10692 0,'0'0'0,"-49"0"0,24 25 15,0-25 1,50 25 15,25-25-31,-1 0 16,1 0-16</inkml:trace>
  <inkml:trace contextRef="#ctx0" brushRef="#br0" timeOffset="32002.4">14264 10196 0,'-25'-25'15,"50"50"-15,-75-50 16,50 50 31,-24 24-47,-1 1 16,-25 49-1,1-49 1,24-25-1,50-25 17,-1-50-17,1 25 1,50-74 0,-26 49-16,50-98 15,1 48 1,-51 51-1,-24 24 1,0 50 0,0 74-1,24 0 1,26 0 0,24-24-1,0-26 1,-24-24-1,-75 0 1,-25 0 15,-74 0-15,-75 0 0,0-25-1,25 0 1,50 0-1,74 0 1,1 0-16</inkml:trace>
  <inkml:trace contextRef="#ctx0" brushRef="#br0" timeOffset="32302.75">15529 10047 0,'0'0'0,"0"-25"32,0 50-17,-25 0 1,1 0-1,-1 99 1,0 0 0,25-25-1,50-25 1,-1-49-16,75-25 16</inkml:trace>
  <inkml:trace contextRef="#ctx0" brushRef="#br0" timeOffset="32921.98">16323 10121 0,'0'0'0,"0"-24"31,0-1-31,-25 50 16,0-1-1,1 51 1,-26-1 0,0 1-1,50-100 48,25 0-63,0-25 15,0 1-15,24-50 16,-24 24 0,0 75 15,-25-25-15,25 50-1,24 50 1,-24-1-1,25 0 1,24 1 0,-24-26-1,-50-24 1,25 0 0,-50 0-1,0-25 1,-99 25-1,25-25 1,49 0-16,-24 0 31,74-25 1</inkml:trace>
  <inkml:trace contextRef="#ctx0" brushRef="#br0" timeOffset="33201.72">16894 10270 0,'24'0'15,"1"0"1,0 0-1,0-25-15,24 25 16,-24 0-16,74 0 16,1 0-1,-51 0 17,-24 0-17</inkml:trace>
  <inkml:trace contextRef="#ctx0" brushRef="#br0" timeOffset="33451.68">17638 10097 0,'0'0'0,"0"-25"16,0 50 31,0-1-47,0 1 15,0 0 1,0 49 0,0-24-1</inkml:trace>
  <inkml:trace contextRef="#ctx0" brushRef="#br0" timeOffset="33769.6">18035 9824 0,'0'0'0,"24"-25"15,-24 0-15,0 50 32,25 0-17,0 0-15,50 99 32,-51-75-32,1 100 15,0-25 1,-50-25-1,-49-49 1,49-25 0</inkml:trace>
  <inkml:trace contextRef="#ctx0" brushRef="#br0" timeOffset="34052.97">18828 9898 0,'0'-49'31,"-24"49"-15,-1 24-1,-25 51 1,1 49-1,24 0 1,50-25 0,24-25-1,26-49 1,24 0 0</inkml:trace>
  <inkml:trace contextRef="#ctx0" brushRef="#br0" timeOffset="34668.12">19399 10022 0,'0'0'0,"0"-25"0,0 1 16,0-1 0,-25 50 15,25-1-16,-49 76 1,-1-1 0,25-50-1,0-24-15,25 0 32,25-75-17,0-49 1,25-25-1,24-25 1,-24 50 0,-26 74 15,1 25-15,0 25-1,0 0 1,0 74-1,24 75 1,26-50 0,-26-50-1,-49-24 1,0-25 0,-49-25-1,-1 0 1,-99 0 15,75-25-31,24 25 16,25 0-1,-24 0-15</inkml:trace>
  <inkml:trace contextRef="#ctx0" brushRef="#br0" timeOffset="34918.21">20019 10221 0,'25'0'0,"-50"0"0,75-25 16,-25 25-1,-1-25 1,76 25-1,-26-25 1,1 25 0,-26-25 15</inkml:trace>
  <inkml:trace contextRef="#ctx0" brushRef="#br0" timeOffset="35203.3">20590 9948 0,'25'-25'16,"-50"50"-16,74-50 0,-24 0 0,0 25 16,0 0-1,-25 25-15,25 25 16,-50 24 15,-25 25-15,25-49-16,25-25 31,75-25 0,-50-25-31</inkml:trace>
  <inkml:trace contextRef="#ctx0" brushRef="#br0" timeOffset="35487.15">21111 9749 0,'0'0'0,"0"-25"0,0 1 15,25 24 1,-1 0-1,1 0 1,0 24-16,25 76 16,-1-1 15,26 25-15,-51-25-1,-24-49-15,-49 24 16,-75-24-1,0 24 1</inkml:trace>
  <inkml:trace contextRef="#ctx0" brushRef="#br0" timeOffset="36137.69">22277 9576 0,'-25'0'16,"25"24"-1,-50 1-15,25 0 16,1 25-16,-26 49 16,25 25-1,75-25 1,74 0-1,25-49 1,0-25 0</inkml:trace>
  <inkml:trace contextRef="#ctx0" brushRef="#br0" timeOffset="36792.44">22946 9700 0,'0'-25'16,"0"50"-16,0-75 0,-24 50 31,-1 50-15,0-26-16,-25 76 15,1-1 1,-1-25 0,25-49-1,50-50 17,0 1-17,0-26 1,0 25-16,49-99 15,0 0 1,-24 25 0,-25 74-1,-25 0 1,25 25 0,-1 50-1,51 99 16,24-25-15,-49-50-16,99 75 31,-125-99-15,-24-26 0,-24 1-1,-51-25 1,-74 0-1,-24-25 1,49 25 0,0 0-1,99 0 1</inkml:trace>
  <inkml:trace contextRef="#ctx0" brushRef="#br0" timeOffset="37069.46">23839 9973 0,'0'0'0,"25"0"16,-25-25-1,25 25-15,50 0 16,-26-25 0,50 50-1,-49-25-15,24 0 16</inkml:trace>
  <inkml:trace contextRef="#ctx0" brushRef="#br0" timeOffset="37570.08">24484 9749 0,'0'0'15,"0"-25"1,0 1 0,50-1-1,0 25-15,74 0 16,0 25 0,-50-1-1,-74 26 1,-49 25-1,-26-26 1,50-24 0,25 0-1,75-25 17,24 0-17,-25 25 1,-24-1-1,-50 26 1,0-25-16,-25 24 16,-74 1-1,0-25 1,24-25 0,26 0-1</inkml:trace>
  <inkml:trace contextRef="#ctx0" brushRef="#br0" timeOffset="37952.89">25278 9526 0,'0'0'0,"0"-25"0,0 0 15,25 25 17,0 0-32,0 25 15,49 50 1,25 24 0,1 25-1,-51 25 1,-49 0-1,-99-1 1,-75 1 0,100-99-1,24-25 17,25-25-17,-24-25-15</inkml:trace>
  <inkml:trace contextRef="#ctx0" brushRef="#br0" timeOffset="48903.66">9352 12404 0,'0'-50'31,"0"75"47,-25 0-78,25 24 16,-24 1-16,24 24 15,-25 1-15,25-26 16,-50 51-1,50-51 1,0-24-16,0 0 31</inkml:trace>
  <inkml:trace contextRef="#ctx0" brushRef="#br0" timeOffset="49185.75">9575 12776 0,'25'25'32,"0"-25"-17,25-25 1,-1 25-16,26 0 15,-1-25-15,100 0 16,24 0 0,-49 1 15,-124 24-15</inkml:trace>
  <inkml:trace contextRef="#ctx0" brushRef="#br0" timeOffset="49503.4">10047 12553 0,'0'0'0,"-25"-50"15,25 25-15,-25 0 16,25 0 15,0 50-15,0 0-16,-25 50 31,25 49-15,-24 0-1,24-25 1,-25-50-16,25 1 15,0 0 1,25-50-16</inkml:trace>
  <inkml:trace contextRef="#ctx0" brushRef="#br0" timeOffset="49802.76">10940 12453 0,'0'0'0,"25"-25"15,-25 1-15,0-1 32,-25 25-17,25 74 1,-25 26-1,25 24 1,-25-25 0,25-50-1,0-24 1</inkml:trace>
  <inkml:trace contextRef="#ctx0" brushRef="#br0" timeOffset="50188.69">11188 12652 0,'0'0'15,"0"-25"1,0 50 15,-25 24-15,25 51-1,-25-26 1,1-24 0,48-50-1,1-25 1,50-50 0,-26 51-16,26-51 15,-26 75 1,1 25 15,-50 25 0,25 24-15,-1-49 0,-24 0-16</inkml:trace>
  <inkml:trace contextRef="#ctx0" brushRef="#br0" timeOffset="50687.51">11957 12503 0,'0'-25'16,"0"50"-16,0-75 15,25 50 1,24 25-1,-49 25 1,50 24 0,-50 25-1,0-24 1,0-50 0,0-50 15,25-25-16,0-24 1,49-25 0,-24-1-1,-1 51 1,-49 24 0,-25 74 30,25-24-46,-24 75 16,24-1 15,0-74-31,49 24 16,1 1 0,-1-25-1</inkml:trace>
  <inkml:trace contextRef="#ctx0" brushRef="#br0" timeOffset="51071.18">12751 12081 0,'0'0'0,"0"-25"31,0 1-15,49 48-16,-24 1 16,50 74-1,24 1 1,-25 73-1,-49 1 1,-50 24 0,-49-49-1,-25-25 1,24-74 0,50-25-16,-24-25 15</inkml:trace>
  <inkml:trace contextRef="#ctx0" brushRef="#br0" timeOffset="51687.01">9079 12205 0,'0'-49'15,"-24"49"1,-1 24 0,0 1-1,-25 74 1,-24 50 0,-1 75-1,1-1 1,74-25-1,74-74 1,26-24 15,-51-51-31,26-49 16,-1 0-16,50 0 16,-74-25-16</inkml:trace>
  <inkml:trace contextRef="#ctx0" brushRef="#br0" timeOffset="52453.6">13545 11908 0,'24'0'62,"1"0"-62,-25 24 16,25 1-16,0 25 16,-25-1-16,0 26 15,0-26 1,0-24-1,0 0 1,25-25 15,74-50-15,0-24 0,-24 24-1,-51 50-15</inkml:trace>
  <inkml:trace contextRef="#ctx0" brushRef="#br0" timeOffset="52722.04">13917 12602 0,'0'25'15,"0"-50"-15,-25 50 16,50-25 15,0 0-15,24-25-16,26 25 16,73 0-1,-73-25 1,-26 25-1</inkml:trace>
  <inkml:trace contextRef="#ctx0" brushRef="#br0" timeOffset="52919.9">14041 12825 0,'0'0'0,"-50"25"0,25-25 16,1 25-1,48-25 1,100 0 15,50-25-15,49 0 0</inkml:trace>
  <inkml:trace contextRef="#ctx0" brushRef="#br0" timeOffset="53687.97">16249 12280 0,'0'0'15,"0"-25"1,0 0-16,0 50 31,24 0-15,-24 99-1,0 0 1,0 25 0,-24-25 15,24-75-31,24 1 16,26-50-1</inkml:trace>
  <inkml:trace contextRef="#ctx0" brushRef="#br0" timeOffset="53965.87">16695 12726 0,'25'0'31,"0"0"-16,0 0-15,24-25 16,1 25-16,123 0 31,26-24-15,-50-1 0,-75 25-1,-49-25 16</inkml:trace>
  <inkml:trace contextRef="#ctx0" brushRef="#br0" timeOffset="54237.4">17266 12453 0,'0'0'0,"-25"-25"16,0 25-1,25-24 1,0 48 0,0 1-16,-25 75 31,25 24-15,-25 0-1,25-25 1,25-50-1,-25-24-15</inkml:trace>
  <inkml:trace contextRef="#ctx0" brushRef="#br0" timeOffset="56454.73">18357 12056 0,'0'0'16,"0"-24"0,0 48 62,0 1-78,0 0 15,0 25-15,0 74 16,0 24 0,0-23-1,0-26 1,25-25-1,25-49 1,49 0 0,0-50 15,-25 0-15,-24 0-1,-50 1-15</inkml:trace>
  <inkml:trace contextRef="#ctx0" brushRef="#br0" timeOffset="56774.11">18308 12404 0,'0'-25'32,"0"0"-17,24 25 1,51-25 0,24 0-1,-25 1 1,-98 24 31,-1 0-32</inkml:trace>
  <inkml:trace contextRef="#ctx0" brushRef="#br0" timeOffset="57237.26">19151 11957 0,'0'-49'31,"50"49"16,-50 24-47,24 1 16,-24 0-16,25 25 16,0-1-16,49 50 15,-24 1 1,0 24-1,-26 0 1,-24 49 15,-24-24-15,-76 0 0,26-50-1,-25-24 1,24-26-1,-49-49-15</inkml:trace>
  <inkml:trace contextRef="#ctx0" brushRef="#br0" timeOffset="57871.2">15951 12280 0,'0'0'0,"0"24"62,-25 1-46,0 50-16,25-1 16,-49 1-16,49 24 15,-25 99 1,25-24 0,124 0-1,-25-125 1,100-49-1,-75 0-15,99-74 16</inkml:trace>
  <inkml:trace contextRef="#ctx0" brushRef="#br0" timeOffset="58438.54">19597 11362 0,'25'0'0,"0"0"32,0-25-17,0 25-15,0 25 16,-25 0-16,0 24 16,-25 50-1,-25 1 1,25-51-1,50-49 17,25-25-17,-1 1 1,51-26 0,-26 50-1</inkml:trace>
  <inkml:trace contextRef="#ctx0" brushRef="#br0" timeOffset="58836.95">20267 12577 0,'0'0'0,"-25"25"15,1-25 1,24 25 15,24-25-31,1 0 16,75 0-1,-1-25 1,-25 0 0,-49 25-1</inkml:trace>
  <inkml:trace contextRef="#ctx0" brushRef="#br0" timeOffset="59053.77">20168 12850 0,'0'0'0,"-25"25"31,50-25-15,0 0-16,24 0 16,100-25-1,-25 0 1,-99 25-16</inkml:trace>
  <inkml:trace contextRef="#ctx0" brushRef="#br0" timeOffset="75704.19">21508 12428 0,'0'0'0,"-25"0"16,50 0 31,-25-24-16,0 48 31,-25 1-46,25 0-16,0 25 16,0-1-1,0 26-15,0 49 16,-25-25 15,25-49-31,0 24 16,-25-49-1,25 0 1</inkml:trace>
  <inkml:trace contextRef="#ctx0" brushRef="#br0" timeOffset="75971.55">21905 12825 0,'0'0'16,"24"0"-1,1-24-15,25 24 16,-1-25 15,51 25-15,24 0 0,-50-25-1,-49 25 1,0 0-1</inkml:trace>
  <inkml:trace contextRef="#ctx0" brushRef="#br0" timeOffset="76272.17">22227 12627 0,'0'0'0,"0"-25"16,-25 25-16,25-25 31,0 50 0,0 0-15,0 25 0,0 24-1,0 25 1,0-24-16,0-1 15,0 0 1,25-49 0,0-25-1</inkml:trace>
  <inkml:trace contextRef="#ctx0" brushRef="#br0" timeOffset="76689.05">22897 12503 0,'0'0'0,"25"-75"31,-25 51 0,24 48-15,1 26 0,-25-25-16,0 25 15,0 74 1,-25 0 0,25-25-1,0-50 1,0 1-1,25-50 1,25 25 0,49-25-1,0-25 1,-24-25 0,-50 26-16</inkml:trace>
  <inkml:trace contextRef="#ctx0" brushRef="#br0" timeOffset="76939">22922 12627 0,'0'0'15,"-25"0"1,25-25 15,25 25-15,49-25-1,25 1 1,-24-1 0,-50 0-16</inkml:trace>
  <inkml:trace contextRef="#ctx0" brushRef="#br0" timeOffset="77204.91">23269 12156 0,'0'0'0,"25"0"0,24-25 16,-24 0-1,0 50 1,0 24-1,-25 51 17,-25-26-17,25-49 1,50-25 0,-26 0-1,51-25-15</inkml:trace>
  <inkml:trace contextRef="#ctx0" brushRef="#br0" timeOffset="77422.75">23765 12627 0,'0'25'31,"25"-25"-16,0 25 1,74-25 0,-25-25-16,1 25 15,49 0 1,-99 0-16</inkml:trace>
  <inkml:trace contextRef="#ctx0" brushRef="#br0" timeOffset="77688.8">24038 12478 0,'0'0'0,"-25"-25"32,25 50-1,25 0-16,0 25-15,-25-26 16,25 76 0,-25 24-1,24-50 1,1 0 0</inkml:trace>
  <inkml:trace contextRef="#ctx0" brushRef="#br0" timeOffset="78189.83">24708 12478 0,'0'0'16,"25"-50"-1,24 26-15,26-1 16,-1 25-1,25 25 17,-24 24-17,-26 1 1,-24 24 0,0 26-1,-75-26 1,-24 0-1,-1-49 1,26 0 0,24-25-16,25-25 15,0-49 1,25-1 0,0 51-1,-1-1 1,26 25 15,0 49-15,24 1-1,-24 24 1,-1-49 0,-24-50-16</inkml:trace>
  <inkml:trace contextRef="#ctx0" brushRef="#br0" timeOffset="78488.82">25799 12255 0,'0'0'0,"0"-25"16,0 0-16,0 0 16,0 1-1,25 98 16,0 50 1,-25 25-17,25 0 1,-25-100-16,49 75 16,-24-49-1,0-1 1,0-49-1,-1-25 1</inkml:trace>
  <inkml:trace contextRef="#ctx0" brushRef="#br0" timeOffset="78639.75">25774 12627 0,'0'0'0,"-24"-25"15,24 0 1,49 1 0,1 24-16,-1-25 15</inkml:trace>
  <inkml:trace contextRef="#ctx0" brushRef="#br0" timeOffset="80371.81">25898 12652 0,'-24'0'16,"48"0"46,-24 25-46,0-1 0,0 1-16,-24 0 15,24 0-15,0 24 16,0 1-1,24 0 17,-24-26-17,0 1 1,50 0 0,-25-25-1,24 25 1,-24-25-16,25 25 15,24-25 1,-24 0 0,0-25-1,-26 0 1,1 0 0,-25 0-1,0 1 16</inkml:trace>
  <inkml:trace contextRef="#ctx0" brushRef="#br0" timeOffset="91256.84">2357 14959 0,'0'-25'16,"0"50"46,-25 24-46,25 1-16,-25 25 15,0-1-15,0 0 16,25 50 0,0-24-1,75-51 1,24-24-1,25-75 1,-74 50-16</inkml:trace>
  <inkml:trace contextRef="#ctx0" brushRef="#br0" timeOffset="91589.52">2431 15008 0,'0'0'0,"0"-24"31,0-1 0,25 25-31,0-25 16,74 0-1,0-24 1,-24-1 0,-51 50-1</inkml:trace>
  <inkml:trace contextRef="#ctx0" brushRef="#br0" timeOffset="91755.9">2332 15257 0,'0'0'0,"0"24"15,-25-24 1,50 0-1,24 0 1,26-24 0</inkml:trace>
  <inkml:trace contextRef="#ctx0" brushRef="#br0" timeOffset="92306.26">3076 15108 0,'0'0'0,"-25"0"31,0 0-31,-24 0 16,-50 49-1,49 1 1,25 0-1,0-50 1,25 24-16,75-48 16,24-26-1,-25 50 1,1 0 0,-26 50-1,1 49 16,-25 25-15,25 0 0,-26-50-1,1-49 1,0-50 0,0-49-1,0-50 1,-1 0-1,26 49 1,-50 1 0,0 49 15</inkml:trace>
  <inkml:trace contextRef="#ctx0" brushRef="#br0" timeOffset="92743.2">3895 15405 0,'0'25'63,"0"0"-47,0 0 30,24-25-30</inkml:trace>
  <inkml:trace contextRef="#ctx0" brushRef="#br0" timeOffset="93008.02">4416 15133 0,'24'-25'0,"-24"0"31,0 50 0,0 24-31,0 75 16,0-49-1,0-1-15,0 50 16,25-74 0</inkml:trace>
  <inkml:trace contextRef="#ctx0" brushRef="#br0" timeOffset="93423.48">4589 14934 0,'0'0'0,"-99"-74"31,49 49-31,1 25 16,-1 25 0,-24 74-1,24 99 1,25 1-1,25-26 1,75-49 0,49-49-1,25-75 1,-75 0 0,50-75-1,-74 1-15,24-100 31,-74-24-15,-99 24 0,0 50-1,74 99 1</inkml:trace>
  <inkml:trace contextRef="#ctx0" brushRef="#br0" timeOffset="93942.84">5879 14909 0,'0'0'0,"0"-25"15,0 75 17,0 0-32,0 24 15,-25 75 1,25-75-16,0-24 16,-24 0-16,24-26 15,0 1 1,24-74 15,26-1-31,-25 0 16,74-49-1,-49 99 17,-1 25-17,-24 49-15,-25 1 31,-74 24-15,24-74 0,0-25-1,1 0 1,49-75 0,25 26-16</inkml:trace>
  <inkml:trace contextRef="#ctx0" brushRef="#br0" timeOffset="94273.22">6251 15257 0,'0'0'0,"25"0"0,0 0 16,25 24 0,24-24-1,-24-24 16,-1-26-15,-24-24 0,-50 24-1,0 50 1,-49 25 0,-50 99-1,74 0 1,50-50-1,25-24 1,25-25 0,24-50-1</inkml:trace>
  <inkml:trace contextRef="#ctx0" brushRef="#br0" timeOffset="95289.24">6996 15207 0,'0'0'0,"0"-25"31,0 0-31,-25 25 47,0 25-32,-25 0-15,26 0 16,-26 49 0,25 1-1,0-51 1,75 1 0,-25 0-16,24-25 15,26-25 1,24-24-1,25-26 1,-50 1 0,-49 24-1,-25 25 1,-49 25 0,-26 50-1,26 24 1,24 1-1,25-26 1,25-24 0,-1-25-1,1 0-15,25-25 16,24-24 0,-24-50-1,-1 24 16,1 26-15,0 49 0,-1 24-1,-24 26 1,0 0 0,-50 24-1,-24-24 1,24-26-1,74-98 17,1 24-17,0 26 1,-26 24 15,1 0-31,-25 49 31,-25-24-15,25 25 0,25-75-1,25-25 1,-25 1 0,24-1-16,50 0 15,-74 26 1,0 24-1,-25 49 1,0 1 0,0-25-1,0 24 1</inkml:trace>
  <inkml:trace contextRef="#ctx0" brushRef="#br0" timeOffset="95823.82">8161 15281 0,'0'0'0,"25"0"15,0-24 1,25-26 0,-1 0-1,-24-24 1,0 74-1,-25 25 17,-25 0-32,25-1 31,0 1-31,0 0 16,25-25-1,25 25 1,24-50-1,0 0 1,1-24 0,-1 24-1,1 0 1,-26 25 0,-24 0-1,0 50 1,-25-26-1,0 26 1,-75-25 0,1 0-1,-25-1 1,74 1 0</inkml:trace>
  <inkml:trace contextRef="#ctx0" brushRef="#br0" timeOffset="103574.46">6400 16447 0,'0'25'16,"-25"-25"15,25-25 32,-24 50-32,24 0-16,-25 0-15,25 0 16,-25 24 0,-25 26-1,1-1 1,-1-24 0,25-1-1,25-74 63,25-24-62,0 24-16,0-25 16,0 1-1,-1-1-15,1 1 16,0-1-1,0 25 1,0 25 0,-25-25 15,24 50 0,26 25-15,24-1-1,-24 1 1,24 24 0,-24-49-1,-25 0 1,-25 0 0,25-25-1,-25 25 16,-25-25 16,-25 24-31,1-24-16,-1 25 16,-74 0-1,-25 25 1,75-50-1,49 24 1,0-24 0,0 0-1,50 0 32,-25-49-47</inkml:trace>
  <inkml:trace contextRef="#ctx0" brushRef="#br0" timeOffset="104040.72">7244 16422 0,'-25'0'15,"50"0"-15,-75 0 0,25 0 47,25 25-31,-25 50 0,1 49-1,48-25 1,-24 0-1,50-49 1,0-50 0,24 25-1,-49-25 1</inkml:trace>
  <inkml:trace contextRef="#ctx0" brushRef="#br0" timeOffset="104724">7641 16547 0,'0'0'0,"0"-25"16,-25 0 0,0 50 15,0 49-16,0 1 1,-24-1 0,49-24-1,-25-26 1,25-48 31,25-26-32,0-49 1,24-50 0,26 50-1,-75 49 1,24 50 0,1 0 15,-25 25-31,0 24 15,25 1 1,0 25 0,24-1-1,-24 0 1,25 1 0,-25-50-16,-1-1 31,1-24-16,-25 25 1,-49-25 0,-26 25-1,-49-50 1,25 25 0,49 0-1,26 0 1</inkml:trace>
  <inkml:trace contextRef="#ctx0" brushRef="#br0" timeOffset="105054.23">8211 16646 0,'25'0'16,"-50"0"-1,0 0 1,50 0 15,0-25-15,0 25-16,24 0 15,-24-25-15,50 25 16,-51-25 0,1 25-1</inkml:trace>
  <inkml:trace contextRef="#ctx0" brushRef="#br0" timeOffset="105357.86">8732 16398 0,'0'0'15,"0"-25"1,0 50 46,0-1-46,0 26-16,0-25 16,0 25-16,0-1 15,0-24-15,25 25 31,-25-26-15</inkml:trace>
  <inkml:trace contextRef="#ctx0" brushRef="#br0" timeOffset="105690.65">9030 16224 0,'0'0'16,"-25"-25"0,25 0-1,0 50 17,50-25-32,-26 50 15,1-25-15,25 99 31,-1-25-15,-49 25 0,-24-25-1,-51-24 1,-24-26 0,49-24-16</inkml:trace>
  <inkml:trace contextRef="#ctx0" brushRef="#br0" timeOffset="106506.79">9700 16199 0,'-25'0'93,"25"25"-77,-25 25-16,25-1 16,0 1-16,-25 24 15,25 26 1,25-1 0,25-25-1,24 1 1,25-51-1,-24-24 1,-1 0-16</inkml:trace>
  <inkml:trace contextRef="#ctx0" brushRef="#br0" timeOffset="107174.85">10394 16398 0,'0'0'0,"-25"-50"15,1 25 17,-1 50-17,0 0 1,0 49-1,0 26 1,0-51 0,1-49-1,24-25 32,24 1-47,26-101 31,0 1-15,-1 25 0,-24 50-1,0 49 1,-25-25 0,0 74-1,25 26 1,0-50-16,24 99 15,1-50 1,24 1 0,-24-26-1,-25-24 1,-1 0 0,-73 0 30,-50-25-30,-25 24 0,0 1-1,49-25 1,50 0 0</inkml:trace>
  <inkml:trace contextRef="#ctx0" brushRef="#br0" timeOffset="107456.87">11014 16522 0,'25'0'47,"25"0"-31,-25 0-1,24-25-15,1 25 16,24-25 0,-24 25-1,-25 0 1</inkml:trace>
  <inkml:trace contextRef="#ctx0" brushRef="#br0" timeOffset="107806.84">11486 16323 0,'24'-25'31,"-24"1"-15,25 24-1,0 24-15,-25 1 16,25 50 0,-25 24-1,-25-25 1,25-49-1,0 25 1,25-50 15,0-25-31,74-25 16,-74 26 0</inkml:trace>
  <inkml:trace contextRef="#ctx0" brushRef="#br0" timeOffset="108106.82">11907 16150 0,'0'0'0,"-24"-50"31,-1 50-31,25-25 15,25 50 17,-1 25-32,26 49 15,0 25 1,-50 25 0,-50 0-1,-74-25 16,25-25-31</inkml:trace>
  <inkml:trace contextRef="#ctx0" brushRef="#br0" timeOffset="109056.65">12528 16199 0,'0'0'0,"0"-25"31,0 50 1,-25 0-17,25 0-15,-25 24 16,0 75-1,0-24 1,-24-26 0,49-99 31,24 1-32,1-26-15,0 0 16,25-99-1,-1 50 1,-24 25 0,0 74-16,-25-25 15,25 50 17,0 49-17,24 25 1,1 25 15,24-24-15,1-51-1,-26 1 1,-24-50 0,-25 25-1,-25-25 1,0 0-16,-74 0 15,-25 0 1,-25 25 0,75-25-1</inkml:trace>
  <inkml:trace contextRef="#ctx0" brushRef="#br0" timeOffset="109323.73">13222 16447 0,'0'0'15,"25"0"-15,-25-25 31,25 25-15,0 0-16,-1-24 16,76 24-1,-1 0 1,-50 0 0</inkml:trace>
  <inkml:trace contextRef="#ctx0" brushRef="#br0" timeOffset="109840.74">13669 16249 0,'0'-25'0,"0"0"15,0 0 1,24 25 0,-24-24-16,25 24 15,25 0 1,-25 0-16,-1 0 16,1 24-1,-25 26 1,-49 24-1,-1 1 1,50-50 0,25-25 15,49-25-15,-24 0-1,24 25 1,-49 0-1,0 25 1,0 24 0,0-49-16,-50 75 15,0-50 1,-49 0 0,24-1-1</inkml:trace>
  <inkml:trace contextRef="#ctx0" brushRef="#br0" timeOffset="110223.56">14115 16026 0,'0'0'0,"0"-25"0,0 0 31,25 25-15,0 0-16,24 25 16,1 49-1,0 1 16,-1-1-15,-24 0 0,0 26-1,-25-1 1,-25-49-16,-25 49 16,-24-25-1,-25-24 1,-25-25-1</inkml:trace>
  <inkml:trace contextRef="#ctx0" brushRef="#br0" timeOffset="110940.82">12255 16150 0,'0'0'0,"-25"24"47,25 1-47,-25 0 15,25 0-15,-50 49 16,26 25 0,24 26-1,24-1 16,1 0-15,25 0 0,24-50-1,-24 0 1,-25-74 0,-1 0-16</inkml:trace>
  <inkml:trace contextRef="#ctx0" brushRef="#br0" timeOffset="111907">14859 16026 0,'0'0'0,"0"-25"15,-24 50 48,24 24-63,0 1 15,24-1-15,1 26 16,25-1 0,-1-74-16,1 25 31,0-50-16,24-24 1,-49-26 0,0-24-1,-25 49 1,24 50 0,-24 0-1,-24 75 1,24 49-1,0 25 1,24 124 0,-24-100-1,0-24 1,-24-50 0,-26-49 15,0-25-16,1-25 1,-1-75 0,25-49-1,25 75-15</inkml:trace>
  <inkml:trace contextRef="#ctx0" brushRef="#br0" timeOffset="113058.64">16298 16596 0,'-25'0'15,"1"0"17,48 0 15,1 0-32,25 0-15,-1 0 16,26-25-16,49 25 15,0-24 1,-25 24 0,-74-25-1,0 25 1,-50 0 0</inkml:trace>
  <inkml:trace contextRef="#ctx0" brushRef="#br0" timeOffset="113358.14">16596 16348 0,'0'0'16,"-25"0"-16,25-25 15,-25 25 1,50 25 31,-25 0-47,25 74 15,-25 25 1,0 25 0,0-25 15,49-50-16,-24-49-15</inkml:trace>
  <inkml:trace contextRef="#ctx0" brushRef="#br0" timeOffset="114124.74">17613 15951 0,'0'0'16,"0"-25"-16,0 1 31,-25 48-16,-24 26 1,-1 49 0,0 25-1,25 25 1,50-25 0,0-49-1,74-26 1,-49-24-16,49 0 15,0-75 1,-49 25 0,-50-49-1,-25-1 1,-24 51 0,-26-1 15,1 50-16,24-1 1,1 1-16</inkml:trace>
  <inkml:trace contextRef="#ctx0" brushRef="#br0" timeOffset="115440.57">18729 16150 0,'0'0'0,"-25"-25"32,25 0 15,-24 25-47,24 50 15,-25-26-15,0 1 16,25 25-16,-50 49 15,26-25 1,-1-49 0,25 0-1,0-50 32,25 0-31,-1-99-1,51-24 1,-1 24 0,-49 74-1,0 25 1,-25 50 0,25 0-1,24 49 1,26 25-1,24-24 1,0 24 0,-24-25-1,-26-24 1,-24-50 0,-25 25 15,-50 0-16,26-25-15,-125 25 16,0-25 0,25-25-1,49 25 1,51 0 0</inkml:trace>
  <inkml:trace contextRef="#ctx0" brushRef="#br0" timeOffset="115758.16">19647 16050 0,'0'0'0,"0"-24"31,0-1-15,0 50-1,-50-1-15,26 1 16,-1 99 0,0 0-1,25 0 1,50-49-1,24-26 1,50-24 0</inkml:trace>
  <inkml:trace contextRef="#ctx0" brushRef="#br0" timeOffset="116340.9">20218 16199 0,'0'0'0,"0"-25"32,0 1-17,-25 48 1,25 26 0,-50 74-1,25-99 1,25 0-16,0-1 15,0-48 17,50-76-17,0-24 1,-1 0 0,1 50-1,-50 49 16,25 25-15,-25 25 0,25 49-1,49 75 1,-24-50 0,-26-24-1,1-26 1,-25-24-1,-49-25 1,-1 25 0,-49 0-1,-25-50 1,0 25 0,49 0 15</inkml:trace>
  <inkml:trace contextRef="#ctx0" brushRef="#br0" timeOffset="116625.37">20763 16249 0,'0'0'0,"25"0"0,0 0 15,-25-25 1,25 25 0,0 0-1,-1 0-15,76-25 16,-1 25 15,-49 0-15,-26 0-1,1-25 1</inkml:trace>
  <inkml:trace contextRef="#ctx0" brushRef="#br0" timeOffset="116875.69">21334 16026 0,'25'-25'16,"-25"0"15,0 50-15,0 0 0,25-1-1,-25 26-15,0 0 16,0 24-1,-25 25 1</inkml:trace>
  <inkml:trace contextRef="#ctx0" brushRef="#br0" timeOffset="117161.44">21582 15852 0,'0'-25'15,"0"50"-15,25-50 32,24 50-32,-24 25 15,25-26 1,0 76-1,-26 24 1,1-75-16,-74 50 16,-76 1-1,-23-26 1</inkml:trace>
  <inkml:trace contextRef="#ctx0" brushRef="#br0" timeOffset="117826.16">22475 15951 0,'-25'-25'16,"50"50"-16,-75-50 31,26 25-31,24 25 15,-25 0-15,25 25 16,-25-1-16,25 75 31,25 0-15,24-25-16,1-49 16,49-50-1</inkml:trace>
  <inkml:trace contextRef="#ctx0" brushRef="#br0" timeOffset="118424.99">22872 16125 0,'0'-25'16,"0"50"-16,25-75 0,-25 25 31,-25 50-16,25 0 1,-25 0-16,-24 74 16,-1-25-1,25-49 1,0 0 15,50-50-15,25-24-1,24-75 1,1 0 0,-26 74-1,-24 0-15,-25 26 16,25 24 0,-25 24-1,25 76 1,-1 24-1,51-25 1,-1 25 0,1-50-1,-50-49 1,-1 0 15,1-25-15,-198 0-1,48 0 1,-23-25 0,73 25-1,50 0 1,25-25 0</inkml:trace>
  <inkml:trace contextRef="#ctx0" brushRef="#br0" timeOffset="118712.17">23666 16224 0,'0'-25'46,"25"25"-30,-1 0 0,26 0-16,-25-25 15,74 25 1,-49 0 0,-25 0-1,-1 0 1</inkml:trace>
  <inkml:trace contextRef="#ctx0" brushRef="#br0" timeOffset="119625">24112 16075 0,'0'-25'46,"50"25"-14,-25-24-32,0 48 15,24-24-15,-24 0 16,25 25 0,-26 25-1,1 24 1,-50 25-1,-24-49 1,24 0 0,0-1-1,50-49 17,49-25-1,26 1-16,-26-1 1,-49 0-16</inkml:trace>
  <inkml:trace contextRef="#ctx0" brushRef="#br0" timeOffset="120008.28">24683 15802 0,'0'0'0,"0"-49"16,0 24 15,0 50-15,25-1-1,0 26 1,49 25 0,25 49-1,-49 24 1,-25-24 0,-25-24-1,-25-51-15,0 26 16,-49-26-1,24-24 1,25-25 0</inkml:trace>
  <inkml:trace contextRef="#ctx0" brushRef="#br0" timeOffset="121134.92">25427 16348 0,'0'0'0,"-25"0"16,50 0 109,0 0-110,25-25-15,24 25 16,0 0-16,75-25 16,25 25 15,-75-24-16,-49 24 1,-25 0 0</inkml:trace>
  <inkml:trace contextRef="#ctx0" brushRef="#br0" timeOffset="121441.67">25750 16199 0,'-25'-49'31,"0"49"-15,0 0 15,25 24-15,0 1-1,50 50 1,-1 24 0,1 0-1,0 0 1,-26-24 0,1-50-1</inkml:trace>
  <inkml:trace contextRef="#ctx0" brushRef="#br0" timeOffset="122108.77">27139 15951 0,'0'0'0,"0"-49"0,-50-26 31,50 50-15,-25 25-16,1-25 15,-26 1 1,0 24-16,-49 0 16,0 49-1,24 1 1,51 49 0,48-24 15,51-1-16,24-74 1,-24 0 0,-1-25-1,-24-24 1,-26-1 0,1 25-1,0 25 1,-25 25-1,25 49 1,0 50 0,-1 0-1,1 25 1,-50-49 15,25-26-15,25-24-1</inkml:trace>
  <inkml:trace contextRef="#ctx0" brushRef="#br0" timeOffset="123057.79">27734 15951 0,'0'0'0,"25"-49"16,-25 24 15,0 50-15,0-1 0,-25 76-16,-24 24 31,-1-25-16,-24 0 1,74-49 0,-25-50-1,0 24 1,50-73 0,24-50-1,1-50 1,0 0-1,-26 75-15,26-1 16,-50 50 31,0 50-31,0 50-1,50 49 1,-1 24-1,75-48 1,-25-1 0,-49-74-16,0-1 15,-50 1 1,0 0 0,-50-25-1,-49 25 1,-25-25-1,25 25 1,24-25 0,50 0 15</inkml:trace>
  <inkml:trace contextRef="#ctx0" brushRef="#br0" timeOffset="123375.22">28801 16050 0,'0'0'0,"25"-74"31,-25 49-15,-25 25 0,0 50-16,25-25 15,-25 24-15,25 1 16,-25 24-16,25 50 31,25 0-15,74-24-1,-24-51 1,-25-49-16</inkml:trace>
  <inkml:trace contextRef="#ctx0" brushRef="#br0" timeOffset="123994.59">29495 16125 0,'25'-25'15,"-50"50"-15,50-75 0,-25 25 16,-25 50 31,1 0-47,-1 25 16,-25 74-1,1-25 1,24-50-1,0 1 1,25-100 15,25-24-15,0 24-16,49-98 16,-49 73-1,49-98 1,-74 148-1,25 50 17,-25 74-17,25 0 1,0 25 0,0-25 15,-1-49-16,1-1 1,-25-24 15,-25-25-31,1 0 16,-26 0-16,-49 0 16,-25 0-1,49 0 1,1 0-1</inkml:trace>
  <inkml:trace contextRef="#ctx0" brushRef="#br0" timeOffset="124278.71">29992 16249 0,'0'0'15,"0"-25"1,0 0 0,49 25-1,26 0 1,24 0-1,0 0 1,-74 0 0,25 0-1</inkml:trace>
  <inkml:trace contextRef="#ctx0" brushRef="#br0" timeOffset="124685.82">30810 15926 0,'0'0'16,"0"25"46,0 0-46,0 25-16,0-1 15,0 26 1,0-1 0,0-24-1,25-26 1</inkml:trace>
  <inkml:trace contextRef="#ctx0" brushRef="#br0" timeOffset="125124.69">31133 15802 0,'0'0'0,"25"-49"0,-25 24 31,0 0 1,24 50-17,1 24 1,25 26 0,-25-25-16,24 24 15,-24 0 1,0 26-1,-50-1 1,0 0 0,-49-25-1,-25 1 1,-1-25 15,51-50-15,24 24-1</inkml:trace>
  <inkml:trace contextRef="#ctx0" brushRef="#br0" timeOffset="135808.9">25105 15976 0,'24'-25'16,"-24"0"15,-24 25 31,24 25 17,0 0-64,0 0-15,0 0 16,0-1-16,0 26 15,24 0 1,1-26 0,25 1-1,49-50 1,-24-49 0,-26 24-1,-24-24 1,0 0-1,-25 49 1,0 0 0,-25 50 31,25 0-32,-25 49 1,0 25-1,25 25 1,25 0 0,0 25-1,-25-25 1,25-25 0,-50 25-1,-25-24 1,26-76-16,-1 26 15,-50 0 1,-24-50 0,25-25-1,-1 0 1,50-25 0</inkml:trace>
  <inkml:trace contextRef="#ctx0" brushRef="#br0" timeOffset="136959.85">31554 15827 0,'0'0'0,"25"-50"32,-25 75 14,0 0-30,25 25-16,-25-1 16,25 1-16,0 0 15,24-26 1,1 1 15,24-50-15,1-24-1,-26-50 1,-49 49-16,25-49 16,0 74-1,-25 0 17,0 50-17,-25 24 1,0 26-1,25 49 1,0 0 0,0 25-1,25 0 1,0-50 15,-25 0-15,0-24-1,-74-26 1,-1 1 0,-49-25-1,74-25-15,26 0 16,-26-25-16,-24 0 16,24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4T05:13:21.28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20218 17390 0,'0'-25'0,"0"50"63,-25 0-47,25 0-16,0-1 15,-25-24-15,0 50 16,0 0-1,1-50 1,24 24 15,24-48 16,-24-1-31,25 0-1,-25 0 1,0-24 0,25 49 15,0 0 0,0 0-31,-1 0 16,51 24-1,-1 1 1,-24-25 0,0 0 15,-50 25 16,-25 0-32,0 0 1,-25-1-16,26 1 16,-76 0-1,26 25 1,49-50-16,25 24 31,-25-24-15</inkml:trace>
  <inkml:trace contextRef="#ctx0" brushRef="#br0" timeOffset="621.41">20615 17142 0,'0'0'0,"0"-25"31,24 25 0,1 0-15,0 0-16,0 25 31,0 0-15,-25 0-1,24-1-15,-24 1 16,0 0 0,0 0-16,0 0 15,25-25 63,0 0-62,0-25-16,0 0 16,-25 0-1,49 0 1,1 25-1</inkml:trace>
  <inkml:trace contextRef="#ctx0" brushRef="#br0" timeOffset="1298.85">21136 17688 0,'-25'0'16,"0"0"0,50 0 62,0 0-63,24 0 1,-24 0-16,0 0 16,24-25-1,1 25 1,-25 0 31</inkml:trace>
  <inkml:trace contextRef="#ctx0" brushRef="#br0" timeOffset="3716.45">21905 17564 0,'-50'0'0,"50"24"16,25-48 15,0-1-16,24 25-15,1 0 16,-1 0 0,-24 25-1,0 24 17,-50 26-17,-24-26 1,-1 26-1,25-75 1,25 25 0,50-25-1,24-50 1,25 0 0,-49 25-1</inkml:trace>
  <inkml:trace contextRef="#ctx0" brushRef="#br0" timeOffset="4315.96">22475 17564 0,'-25'0'16,"25"24"-1,-25 1 1,1 50 0,-1-51-1,25 1 1,0 0 0,0-50 15,25 0-31,-25-49 15,24 24 1,-24-24 0,25 49 15,-25 0 16,0 50-47,0 0 15,25 25 1,25-1 0,-1 1-1,-24-1 1,0-49 0,0 25-1,-25 0 1,-75 0-1,1-25 1,-25 0 0,49 25-1,25-25 1</inkml:trace>
  <inkml:trace contextRef="#ctx0" brushRef="#br0" timeOffset="6834.32">22177 17762 0,'25'25'78,"0"0"-63,-25 0-15,25-1 16,-25 26 0,25 0-1,-25-26 1,0 1-1,-50 25 1,0-50 0,1 0-1,-1 0 17,25 0-32</inkml:trace>
  <inkml:trace contextRef="#ctx0" brushRef="#br0" timeOffset="10082.91">23244 17812 0,'0'0'0,"0"25"31,25-25 32,0 0-48,24 0 1,-24 0-16,25 0 0,-1 0 16,-24-25-16,25 25 15,-25 0 1</inkml:trace>
  <inkml:trace contextRef="#ctx0" brushRef="#br0" timeOffset="10349.86">23368 17663 0,'-25'0'31,"25"25"0,0-1-31,0 26 16,25 49 15,-25-24-15,0-1-1,0-24-15</inkml:trace>
  <inkml:trace contextRef="#ctx0" brushRef="#br0" timeOffset="10900.27">23914 17588 0,'0'0'0,"25"0"15,-25-24 1,25 24 0,-1 0-1,1 0 1,25 24-1,-50 1 1,25 0-16,-1 49 16,-24-24-1,-24 25 1,-1-26 0,0 1-1,0-50 1,25 25-1,-25-25 1,100-25 31,-1 25-31,-24-25-16,-25 25 15,-1 0-15,26-25 16,-25 25-1,0 0 1</inkml:trace>
  <inkml:trace contextRef="#ctx0" brushRef="#br0" timeOffset="17867.23">19920 17365 0,'0'0'0,"0"25"16,0 0-1,0 0-15,-25 49 16,0 25 0,25 25 15,25-49-15,-25-26-16,25 1 15,25 0 1,-26-26-16</inkml:trace>
  <inkml:trace contextRef="#ctx0" brushRef="#br0" timeOffset="18632.78">24261 17365 0,'0'0'0,"0"25"15,25-25 1,0 0 0,0 0-1,24 0 1,-24 25 0,25 24-1,-1 1 1,1 24-1,-50 26 1,0-1 15,0 0-15,-25-49 0,0-1-1,-24-49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4T05:08:55.05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7864 3126 0,'-25'0'16,"0"0"15,50 0 0,0 0-15,24 0-1,100-25 1,50 25 0,-100-25-16,50 0 15,-100 1 1,-24 24-1</inkml:trace>
  <inkml:trace contextRef="#ctx0" brushRef="#br0" timeOffset="283.6">8360 2878 0,'0'0'0,"-25"-25"16,0 0 0,25 0-16,-24 0 15,-1 25 17,0 75-17,25 49 1,-25 50-1,-25-1 1,50-24 0,0-75-1</inkml:trace>
  <inkml:trace contextRef="#ctx0" brushRef="#br0" timeOffset="867.12">9228 2778 0,'0'0'0,"-25"-24"0,1-1 31,24 0-31,49 0 16,50-24-1,25 24 1,-24 0 0,-51 50 15,-49 49-16,-74 25 1,24-24 0,25-50-1,25-1 1,25-24 0,50-24-1,-1 48 1,-24 26-1,-25-25-15,-25 49 16,0 1 0,-50-26-1,-25 1 1,1-50 15,0 25-15,24-50-1,50 0-15</inkml:trace>
  <inkml:trace contextRef="#ctx0" brushRef="#br0" timeOffset="1709.85">10593 2729 0,'0'0'0,"0"-25"16,0 0 15,0 50 16,-25 0-47,25 24 16,-50 51-1,1 49 1,-1-50-1,0-25 1,26-74 15,48-25-15,1-24 0,0-1-1,25-99 1,-1 75-16,26-100 15,-26 75 1,-49 49 0,25 50-1,0 50 17,-25 24-17,25 1 1,49 49-1,0-25 1,1 0 0,-1-24-1,-49-50-15,0-1 16,-25 1 15,-75 0 0,-49 0-15,-49 0 0,24-25-1,50 24 1</inkml:trace>
  <inkml:trace contextRef="#ctx0" brushRef="#br0" timeOffset="2935.27">12081 3101 0,'0'0'0,"-25"0"15,0 0 16,1 0 16,48 0 16,1 0-63,25 0 15,-1 0-15,1-25 16,24 25-16,75 0 16,-25-25-1,-24 25 1,-76 0 0,1 0 15</inkml:trace>
  <inkml:trace contextRef="#ctx0" brushRef="#br0" timeOffset="3416.01">12403 2927 0,'0'-25'31,"-24"25"-15,24 25 31,0 0-32,0 0-15,-25 25 16,25-1-16,-25 50 16,0 50 15,25-99-16,0-25 1,0-1 0</inkml:trace>
  <inkml:trace contextRef="#ctx0" brushRef="#br0" timeOffset="4200.87">11510 2729 0,'0'0'0,"-24"-25"31,24 0-31,-25 50 47,25 25-31,-25 49-1,25 0 1,50-24 0,-1-51-1,26-24 1,24-74 0,-50-1-1,-24 1 1,-25 49 31,-25 50-47,1 74 15,-1 25 1,-25 50 0,25 0 15,-24-26-16,24-24 1,-25-74-16,-24 25 16,0-51-1,-1-24 1,26-49 0,24 24-16</inkml:trace>
  <inkml:trace contextRef="#ctx0" brushRef="#br0" timeOffset="16134.97">13371 2630 0,'0'-25'62,"0"0"32,0 50 47,-25-25-126,25 49-15,0-24 16,0 25-16,0 24 15,50 1 1,-1-26 0,51-49-1,-26 0 1,25-49 15,-24-26-15,-26 1-1,1 24 1,-50 25 0,0 1-1,0 48 1,0 26 0,-25 74-1,25 0 1,25 50-1,-25-25 1,25 24 0,-25-98-1,-50 73 17,-24-48-17,24-75 1,-49-1-1,49-48-15,1-1 16,24-75 0</inkml:trace>
  <inkml:trace contextRef="#ctx0" brushRef="#br0" timeOffset="16433.98">14835 3051 0,'0'-24'31,"24"24"-31,1-25 16,0 25-1,74 0 1,0-25 0,25 25-1,-49-25 1</inkml:trace>
  <inkml:trace contextRef="#ctx0" brushRef="#br0" timeOffset="16600.93">14835 3225 0,'0'0'16,"-25"25"-16,0-25 0,0 0 31,50 0-15,25 0-1,123 0 1,50-25-1</inkml:trace>
  <inkml:trace contextRef="#ctx0" brushRef="#br0" timeOffset="16967.25">16695 2630 0,'0'0'0,"0"-25"16,0 0 0,-25 25-1,25 25 1,-25 24-1,50 1 1,-50 74 0,25 25-1,-24-75-15,-1 26 16,0-26 0</inkml:trace>
  <inkml:trace contextRef="#ctx0" brushRef="#br0" timeOffset="17200.96">16918 3027 0,'0'-25'31,"25"25"-15,0 0-16,0-25 15,99 25 1,25-25 0,-1 0-1,-48 0 1,-51 25 0</inkml:trace>
  <inkml:trace contextRef="#ctx0" brushRef="#br0" timeOffset="17468.09">17365 2729 0,'0'0'0,"0"-25"0,-25 0 31,0 25-15,25 25-1,-25 0 1,25 49 0,-24 25-1,-1 26 1,0-26 0,0 0-1,25-74 1</inkml:trace>
  <inkml:trace contextRef="#ctx0" brushRef="#br0" timeOffset="17851.89">18010 2630 0,'0'0'0,"25"-50"32,-25 25-32,24 50 47,-24 25-47,0-1 15,0 1-15,-24 74 16,-1 0-1,25 0 1,0-25 0,25-49-1,-1-1 17,51-49-17,24-24 1,-49 24-16</inkml:trace>
  <inkml:trace contextRef="#ctx0" brushRef="#br0" timeOffset="18198.58">18084 2878 0,'0'0'0,"-49"0"16,24 0-16,25-25 16,25 25 15,-1-25-15,76 0-1,-26 25 1,-49-25-1,-50 50 1,-49-25 0,24 25-1,0-25 1,100 0 15</inkml:trace>
  <inkml:trace contextRef="#ctx0" brushRef="#br0" timeOffset="18634.84">18779 2282 0,'0'-25'32,"0"50"-17,25-25 1,24 50 0,26 0-1,-1 49 1,1 25-1,-51 0 1,1-50-16,-25 75 16,-74 25-1,-25-25 17,24-25-17,25-50 1,1-49-1,-1 0 1,1-25-16</inkml:trace>
  <inkml:trace contextRef="#ctx0" brushRef="#br0" timeOffset="19234.91">16025 2605 0,'0'-25'31,"-25"25"0,1 50-15,-1-1-1,0 26-15,0 24 16,-24 75 0,49-1-1,49 1 1,50-50 0,75-50-1,25-49 1,49-25-1</inkml:trace>
  <inkml:trace contextRef="#ctx0" brushRef="#br0" timeOffset="19784.91">18977 1985 0,'0'0'16,"0"-25"-16,0 0 16,75 0-1,-50 25 1,-1 0-1,1 0 1,0 25 0,-25 49-1,-25 1 1,-24-26 0,49-24-1,0 0-15,-25-25 16,124-25-1,25 0 1,-25 1 0,-74 24-1</inkml:trace>
  <inkml:trace contextRef="#ctx0" brushRef="#br0" timeOffset="21885.32">2456 7541 0,'0'0'0,"-25"0"32,25-24 30,-25 24-46,50 0 15,25 0-31,-25 0 16,24-25-16,26 25 15,-1-25 17,-49 25-17,0 0 1,-1 0-1,1-25 1,0 25-16</inkml:trace>
  <inkml:trace contextRef="#ctx0" brushRef="#br0" timeOffset="22234.42">2456 7740 0,'0'0'0,"-25"0"31,50 0 31,0 0-62,0 0 16,24 0-16,1 0 16,74-25-1,-25 0 1,-74 0 0,0 25-1</inkml:trace>
  <inkml:trace contextRef="#ctx0" brushRef="#br0" timeOffset="22742.78">2853 7269 0,'0'0'0,"0"-25"16,0 0 0,0 0-1,-25 25 1,0 0 0,25 25 15,50-25-31,-25 25 15,24 0-15,75 49 16,25-24 0,-25-26 15,-49 26-15,-51-50 15,-24 25-16,-49 24 1,-75 51 0,74-51-16,-49 75 15,24-99 1,51 25-16,-1-25 16,0-25 30,50 0-30</inkml:trace>
  <inkml:trace contextRef="#ctx0" brushRef="#br0" timeOffset="23274.54">2927 7269 0,'0'0'0,"-25"-25"15,1 25-15,-1 0 32,25 25 15,0 24-32,0 75 1,0 50-1,0 0 1,0-26 0,0-73-1,0-50 1,0-1 0,25-24 62</inkml:trace>
  <inkml:trace contextRef="#ctx0" brushRef="#br0" timeOffset="34136.54">5383 7145 0,'0'0'0,"25"-25"0,-25 0 15,0 0 48,0 0-32,0 0-15,0 1 46,0-1 16,0 50 47,-25 24-125,0-24 16,0 25-16,1 24 15,-26-24-15,-24 74 16,24-50 15,25-49-15,0 0 0,50-50 46,0 0-62,0-24 16,0-1-16,24 0 15,26-98 1,-51 98-16,26-25 16,-25 26-1,0 24 1,-25 50 62,0 0-62,25-1-16,-1 26 15,-24-25 1,50 74-1,0 0 1,-1-49-16,1 24 16,-25 1-1,-25-50 1,0-1 0,24-24-1,-123 0 16,-50 25-15,-24 0 0,24 0 15,99-25-15,1 0-1,24 25-15,0-25 16,50-50 15,-25 25-31</inkml:trace>
  <inkml:trace contextRef="#ctx0" brushRef="#br0" timeOffset="35018.36">5755 6375 0,'0'0'16,"0"-24"31,0 48-16,0 1-15,0 0-16,0 25 15,-25 24 1,1-24 0,24-25-1,0 24 1,49-49-1,1-49 1,24 24 15,-49 0-31,0 0 16,-25 0 0,25 25-1,-25-24 1,0 48 31,0 26-32,0 24 1,-25 26 0,0-26-1,0-24 1,0-26 15</inkml:trace>
  <inkml:trace contextRef="#ctx0" brushRef="#br0" timeOffset="36768.69">6797 7765 0,'0'0'0,"-25"0"125,50 0-31,0 0-79,0 25-15,0-25 16,24 0-16,50 0 16,-24 0-1,-1-25 1,-49 25 15,0 0-31</inkml:trace>
  <inkml:trace contextRef="#ctx0" brushRef="#br0" timeOffset="37086.69">7045 7591 0,'0'0'0,"-25"-25"31,25 0-31,0 50 62,0 0-62,0 25 16,-24-1-16,24 51 16,-25 24 15,25-50-15,0-49-16,0 24 15,0-24-15</inkml:trace>
  <inkml:trace contextRef="#ctx0" brushRef="#br0" timeOffset="37586.72">7988 7145 0,'0'0'0,"0"-50"31,0 25-15,-25 25 15,25 25-31,-25 0 15,0 74 1,-24 0 0,24 25-1,25-25 1,74-49 0,1 0-1,24-50 1,-74 0-16,-25-25 15,25 0 1,-50-25 15,-50 26-15,1-1 0,0 25-1,49-25-15</inkml:trace>
  <inkml:trace contextRef="#ctx0" brushRef="#br0" timeOffset="38318.44">8831 7095 0,'0'-25'31,"0"0"-31,-25 50 32,1 0-17,-26 74 1,0 0-1,1 1 1,24-76-16,0 1 16,25 0 15,25-75-15,25-74-1,-1-24 1,26-1-1,-51 74 1,1 50 0,-25 1 15,0 48-15,0 51-1,25-1 1,25 1-1,-1 24 1,26-49 0,-1 24-1,-49-49 1,-25 0 0,-25-1-1,-49-24 1,-50 0-1,-25 25 1,0 0 0,99-25-16,1 25 31</inkml:trace>
  <inkml:trace contextRef="#ctx0" brushRef="#br0" timeOffset="39219.12">9327 6599 0,'0'-25'47,"0"0"0,0 0-16,0 1-31,50 24 15,-25-25-15,0 25 16,49-25 0,-49 25-1,24 25 1,-49 24 0,-24 51-1,-1-51 1,0-24-1,50-25 32,0-25-31,24 25 0,1-25-16,0 25 15,-26 25 16,-24 25-15,-24-25 0,-1 24-1,-50-24 1,1-25 0,24 0-1</inkml:trace>
  <inkml:trace contextRef="#ctx0" brushRef="#br0" timeOffset="40555.28">7095 7740 0,'0'-25'63,"-25"25"-47,0 25 15,-24 0-16,49 0-15,0 24 16,0-24 0,24 0 15,51-25-15,-1-25-1,-49 0-15,0-24 16,-25-1-1,-25 0 1,-49 25 0,-1 1-1,26 73 1,-1 1 0,50 24-1,50-24 16,24-25-15,0-50 0,-24 0-1,-25-24 1,-50-1 0,0 0-1,-24 50 1,-26 0-1,26 50 1,24 24 0,25-24-1,49 0 1,1-50 0,-25 0-1,0-50 1,-25 0-1,-25 1 17,0 49-32,0 0 15,25-25 1,-25 25-16</inkml:trace>
  <inkml:trace contextRef="#ctx0" brushRef="#br0" timeOffset="41187.57">7045 7120 0,'-25'0'31,"25"-25"-31,25 25 47,25-25-32,24 25 1,1 0 0,-100 0 46,-25 25-62,1-25 16,24 0-16,-74 25 15,74-25 1,0 0 15,0 0-15,75-25 0,-25 25-16,74-25 15,0 25 1,-25-25-1,-98 25 17,-26 25-17,-24-25 1,24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FF788-46D8-475D-9C69-4DF89F58889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9D623-C294-48A9-BCD3-059F2BB9B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5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9D623-C294-48A9-BCD3-059F2BB9B0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327F-E703-4FB8-9619-B04B482334D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AE110CD-F8AF-4836-8221-00F8D18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8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327F-E703-4FB8-9619-B04B482334D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E110CD-F8AF-4836-8221-00F8D18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1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327F-E703-4FB8-9619-B04B482334D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E110CD-F8AF-4836-8221-00F8D18527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666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327F-E703-4FB8-9619-B04B482334D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E110CD-F8AF-4836-8221-00F8D18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43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327F-E703-4FB8-9619-B04B482334D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E110CD-F8AF-4836-8221-00F8D185279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360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327F-E703-4FB8-9619-B04B482334D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E110CD-F8AF-4836-8221-00F8D18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22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327F-E703-4FB8-9619-B04B482334D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10CD-F8AF-4836-8221-00F8D18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27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327F-E703-4FB8-9619-B04B482334D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10CD-F8AF-4836-8221-00F8D18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1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327F-E703-4FB8-9619-B04B482334D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10CD-F8AF-4836-8221-00F8D18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327F-E703-4FB8-9619-B04B482334D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E110CD-F8AF-4836-8221-00F8D18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1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327F-E703-4FB8-9619-B04B482334D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E110CD-F8AF-4836-8221-00F8D18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9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327F-E703-4FB8-9619-B04B482334D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E110CD-F8AF-4836-8221-00F8D18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9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327F-E703-4FB8-9619-B04B482334D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10CD-F8AF-4836-8221-00F8D18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327F-E703-4FB8-9619-B04B482334D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10CD-F8AF-4836-8221-00F8D18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5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327F-E703-4FB8-9619-B04B482334D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10CD-F8AF-4836-8221-00F8D18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3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327F-E703-4FB8-9619-B04B482334D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E110CD-F8AF-4836-8221-00F8D18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2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3327F-E703-4FB8-9619-B04B482334D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E110CD-F8AF-4836-8221-00F8D18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Cauchy Euler Equation</a:t>
            </a:r>
          </a:p>
        </p:txBody>
      </p:sp>
    </p:spTree>
    <p:extLst>
      <p:ext uri="{BB962C8B-B14F-4D97-AF65-F5344CB8AC3E}">
        <p14:creationId xmlns:p14="http://schemas.microsoft.com/office/powerpoint/2010/main" val="396812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B26095-9407-4CD6-9C60-64744F2969FE}"/>
                  </a:ext>
                </a:extLst>
              </p14:cNvPr>
              <p14:cNvContentPartPr/>
              <p14:nvPr/>
            </p14:nvContentPartPr>
            <p14:xfrm>
              <a:off x="1143000" y="258840"/>
              <a:ext cx="10502640" cy="566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B26095-9407-4CD6-9C60-64744F2969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249480"/>
                <a:ext cx="10521360" cy="56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46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02772D-4CB2-48E3-863B-769864C2721C}"/>
                  </a:ext>
                </a:extLst>
              </p14:cNvPr>
              <p14:cNvContentPartPr/>
              <p14:nvPr/>
            </p14:nvContentPartPr>
            <p14:xfrm>
              <a:off x="473400" y="633960"/>
              <a:ext cx="10859760" cy="5734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02772D-4CB2-48E3-863B-769864C272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040" y="624600"/>
                <a:ext cx="10878480" cy="57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76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567ED9-8568-4624-812B-C258415A622F}"/>
                  </a:ext>
                </a:extLst>
              </p14:cNvPr>
              <p14:cNvContentPartPr/>
              <p14:nvPr/>
            </p14:nvContentPartPr>
            <p14:xfrm>
              <a:off x="812520" y="428760"/>
              <a:ext cx="10708200" cy="5751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567ED9-8568-4624-812B-C258415A62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160" y="419400"/>
                <a:ext cx="10726920" cy="57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29EB07-1C8D-4D5C-BA7F-9E12BBCAA093}"/>
                  </a:ext>
                </a:extLst>
              </p14:cNvPr>
              <p14:cNvContentPartPr/>
              <p14:nvPr/>
            </p14:nvContentPartPr>
            <p14:xfrm>
              <a:off x="7153200" y="6162120"/>
              <a:ext cx="1688400" cy="339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29EB07-1C8D-4D5C-BA7F-9E12BBCAA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43840" y="6152760"/>
                <a:ext cx="1707120" cy="3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886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ADAF10-C52D-4589-9E1E-CCD9AFDB668F}"/>
                  </a:ext>
                </a:extLst>
              </p14:cNvPr>
              <p14:cNvContentPartPr/>
              <p14:nvPr/>
            </p14:nvContentPartPr>
            <p14:xfrm>
              <a:off x="866160" y="687600"/>
              <a:ext cx="6117840" cy="2224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ADAF10-C52D-4589-9E1E-CCD9AFDB66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800" y="678240"/>
                <a:ext cx="6136560" cy="22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B23FA3-DA38-492D-8F0D-95FCB2A1747C}"/>
                  </a:ext>
                </a:extLst>
              </p14:cNvPr>
              <p14:cNvContentPartPr/>
              <p14:nvPr/>
            </p14:nvContentPartPr>
            <p14:xfrm>
              <a:off x="1044720" y="2054160"/>
              <a:ext cx="11038680" cy="4054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B23FA3-DA38-492D-8F0D-95FCB2A174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5360" y="2044800"/>
                <a:ext cx="11057400" cy="40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36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1FB8F2-E547-45C3-99E0-8421795983E8}"/>
                  </a:ext>
                </a:extLst>
              </p14:cNvPr>
              <p14:cNvContentPartPr/>
              <p14:nvPr/>
            </p14:nvContentPartPr>
            <p14:xfrm>
              <a:off x="1018080" y="214200"/>
              <a:ext cx="10859760" cy="6377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1FB8F2-E547-45C3-99E0-8421795983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720" y="204840"/>
                <a:ext cx="10878480" cy="63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826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0710B9-BE91-4F21-997D-424FB660B44A}"/>
                  </a:ext>
                </a:extLst>
              </p14:cNvPr>
              <p14:cNvContentPartPr/>
              <p14:nvPr/>
            </p14:nvContentPartPr>
            <p14:xfrm>
              <a:off x="1562760" y="223200"/>
              <a:ext cx="10359720" cy="604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0710B9-BE91-4F21-997D-424FB660B4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3400" y="213840"/>
                <a:ext cx="10378440" cy="606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3562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6446B0-7E09-4E20-9825-58309A5ABECB}"/>
                  </a:ext>
                </a:extLst>
              </p14:cNvPr>
              <p14:cNvContentPartPr/>
              <p14:nvPr/>
            </p14:nvContentPartPr>
            <p14:xfrm>
              <a:off x="1759320" y="160920"/>
              <a:ext cx="9645120" cy="5956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6446B0-7E09-4E20-9825-58309A5ABE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960" y="151560"/>
                <a:ext cx="9663840" cy="59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5542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EBF703-0F28-4D42-90E0-C832596B6DDE}"/>
                  </a:ext>
                </a:extLst>
              </p14:cNvPr>
              <p14:cNvContentPartPr/>
              <p14:nvPr/>
            </p14:nvContentPartPr>
            <p14:xfrm>
              <a:off x="1473480" y="357120"/>
              <a:ext cx="10100880" cy="627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EBF703-0F28-4D42-90E0-C832596B6D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4120" y="347760"/>
                <a:ext cx="10119600" cy="62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84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627E6D-F9FE-4CB8-8551-C3E16FEF877A}"/>
                  </a:ext>
                </a:extLst>
              </p14:cNvPr>
              <p14:cNvContentPartPr/>
              <p14:nvPr/>
            </p14:nvContentPartPr>
            <p14:xfrm>
              <a:off x="1080720" y="928800"/>
              <a:ext cx="9957600" cy="538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627E6D-F9FE-4CB8-8551-C3E16FEF87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360" y="919440"/>
                <a:ext cx="9976320" cy="540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2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003" y="160086"/>
            <a:ext cx="8911687" cy="128089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216" y="997253"/>
            <a:ext cx="3321175" cy="56556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5003" y="735643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Solve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32" y="4851069"/>
            <a:ext cx="3708759" cy="1263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149" y="1100593"/>
            <a:ext cx="342827" cy="375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840" y="1715311"/>
            <a:ext cx="336672" cy="336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7486" y="2248838"/>
            <a:ext cx="428026" cy="309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035" y="2775283"/>
            <a:ext cx="509467" cy="8774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8453" y="3857289"/>
            <a:ext cx="426150" cy="4702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2591" y="4407979"/>
            <a:ext cx="503385" cy="19254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3201" y="4998492"/>
            <a:ext cx="360731" cy="77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5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617" y="229336"/>
            <a:ext cx="10367493" cy="916884"/>
          </a:xfrm>
        </p:spPr>
        <p:txBody>
          <a:bodyPr/>
          <a:lstStyle/>
          <a:p>
            <a:r>
              <a:rPr lang="en-US" dirty="0"/>
              <a:t>Differential Equation with variable coefficients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17" y="1288799"/>
            <a:ext cx="10724035" cy="1789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17" y="3220629"/>
            <a:ext cx="10724035" cy="2961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453093" y="3078050"/>
            <a:ext cx="2189408" cy="44984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9421665" y="2630967"/>
            <a:ext cx="2279559" cy="4030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5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89" y="173734"/>
            <a:ext cx="8911687" cy="740666"/>
          </a:xfrm>
        </p:spPr>
        <p:txBody>
          <a:bodyPr/>
          <a:lstStyle/>
          <a:p>
            <a:r>
              <a:rPr lang="en-US" b="1" dirty="0"/>
              <a:t>Cauchy- Euler Equation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10" y="982105"/>
            <a:ext cx="10970758" cy="4736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933" y="5718946"/>
            <a:ext cx="7439721" cy="47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4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04" y="0"/>
            <a:ext cx="8158874" cy="18648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8905" y="1864885"/>
            <a:ext cx="8158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We reduce any Cauchy-Euler differential equation to a differential equation with constant coefficients through the substitution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824" y="2620227"/>
            <a:ext cx="5558549" cy="409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8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26" y="178344"/>
            <a:ext cx="8656545" cy="5348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325" y="5527343"/>
            <a:ext cx="8656545" cy="84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8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63B649-56F7-41D9-AB66-7246B044D0ED}"/>
                  </a:ext>
                </a:extLst>
              </p14:cNvPr>
              <p14:cNvContentPartPr/>
              <p14:nvPr/>
            </p14:nvContentPartPr>
            <p14:xfrm>
              <a:off x="660960" y="285840"/>
              <a:ext cx="10815120" cy="603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63B649-56F7-41D9-AB66-7246B044D0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600" y="276480"/>
                <a:ext cx="10833840" cy="60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917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1EE307-421D-4442-BFD9-8BC269001C6C}"/>
                  </a:ext>
                </a:extLst>
              </p14:cNvPr>
              <p14:cNvContentPartPr/>
              <p14:nvPr/>
            </p14:nvContentPartPr>
            <p14:xfrm>
              <a:off x="893160" y="446400"/>
              <a:ext cx="10806120" cy="595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1EE307-421D-4442-BFD9-8BC269001C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800" y="437040"/>
                <a:ext cx="10824840" cy="597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33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9260E4-D9DA-4348-904E-BACCA37FAF15}"/>
                  </a:ext>
                </a:extLst>
              </p14:cNvPr>
              <p14:cNvContentPartPr/>
              <p14:nvPr/>
            </p14:nvContentPartPr>
            <p14:xfrm>
              <a:off x="1393200" y="633960"/>
              <a:ext cx="9689760" cy="5064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9260E4-D9DA-4348-904E-BACCA37FAF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3840" y="624600"/>
                <a:ext cx="9708480" cy="50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67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9BBEFB-1D04-497F-AEDC-56927630E994}"/>
                  </a:ext>
                </a:extLst>
              </p14:cNvPr>
              <p14:cNvContentPartPr/>
              <p14:nvPr/>
            </p14:nvContentPartPr>
            <p14:xfrm>
              <a:off x="1688040" y="509040"/>
              <a:ext cx="10368360" cy="6216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9BBEFB-1D04-497F-AEDC-56927630E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8680" y="499680"/>
                <a:ext cx="10387080" cy="623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9641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271</TotalTime>
  <Words>30</Words>
  <Application>Microsoft Office PowerPoint</Application>
  <PresentationFormat>Widescreen</PresentationFormat>
  <Paragraphs>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 3</vt:lpstr>
      <vt:lpstr>Wisp</vt:lpstr>
      <vt:lpstr>Cauchy Euler Equation</vt:lpstr>
      <vt:lpstr>Differential Equation with variable coefficients</vt:lpstr>
      <vt:lpstr>Cauchy- Euler Equation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Muhammad Akhlaq Farooq</cp:lastModifiedBy>
  <cp:revision>34</cp:revision>
  <dcterms:created xsi:type="dcterms:W3CDTF">2020-04-19T10:29:13Z</dcterms:created>
  <dcterms:modified xsi:type="dcterms:W3CDTF">2021-05-24T05:45:39Z</dcterms:modified>
</cp:coreProperties>
</file>