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0"/>
  </p:notes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58" r:id="rId25"/>
    <p:sldId id="259" r:id="rId26"/>
    <p:sldId id="260" r:id="rId27"/>
    <p:sldId id="264" r:id="rId28"/>
    <p:sldId id="26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88126" autoAdjust="0"/>
  </p:normalViewPr>
  <p:slideViewPr>
    <p:cSldViewPr snapToGrid="0">
      <p:cViewPr varScale="1">
        <p:scale>
          <a:sx n="46" d="100"/>
          <a:sy n="46" d="100"/>
        </p:scale>
        <p:origin x="97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7T06:06:02.04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4713 1166 0,'-24'0'63,"-1"50"-1,25-26-62,-25 1 16,25 25-16,-50 49 16,50-25-1,-25-24-15,1 49 16,-1-24-1,0-26 1,25-24 0</inkml:trace>
  <inkml:trace contextRef="#ctx0" brushRef="#br0" timeOffset="284.5">4341 1985 0,'-25'0'16,"50"0"-16,-74 0 0,49 24 15,-25-24-15,50 0 31,-1 0-31,51 0 16,74-49 0,-75 24-16,1-25 15,-1 26-15,25-26 32,-49 0-17</inkml:trace>
  <inkml:trace contextRef="#ctx0" brushRef="#br0" timeOffset="550.72">4292 1364 0,'-25'-24'16,"50"48"-16,-75-48 0,50-1 15,-25 25-15,25-25 16,-25 25 0,50-25-1,0 0-15,99-24 32,-25-1-17,-49 25-15,24 1 16,-49 24-16</inkml:trace>
  <inkml:trace contextRef="#ctx0" brushRef="#br0" timeOffset="1251.91">5061 1439 0,'0'0'0,"0"25"16,0-1 0,-25 1-1,25 0-15,-25 49 16,0-49 0,25 25-1,0-25 16,0-75-31,0 25 16,0-24-16,50-75 16,24 49-1,-24 26 1,-1 49 0,-24 24-1,0 26 1,-25 24-16,0 75 15,25-49 1,-25-51 0,49-49-1,26-49 17,-1-76-17,-24-48 1,-25 49-16,0-50 15,24 50 1,-49 99 0,0-24-1,-25 123 17,-24 25-17,49 50 1,0 25-1,25-50 1,49-25 15,-24-74-31,-26-25 16,26 25-16,0-50 0</inkml:trace>
  <inkml:trace contextRef="#ctx0" brushRef="#br0" timeOffset="1451.3">5557 1364 0,'0'0'0,"-25"0"0,0 0 16,0 0 0,25-24-1,50-1 1,74 0-1,-50 0 1</inkml:trace>
  <inkml:trace contextRef="#ctx0" brushRef="#br0" timeOffset="2090.61">6028 1439 0,'0'0'0,"25"0"16,49-25 0,26-25-1,-51 1 1,-24 24 0,-50 0-1,-49 0 1,-25 75-1,24 0 1,50 24 0,25-49-1,100 24 1,48-49 0,76-24-1,-76-1 1,-73-50-1,-50 26 1,-75 24 0,-24 25-1,49 0 1,25 50 0,0-26-16,25 1 15,-1 0-15,26 99 16,-25 0-1,0 75 1,-75-26 15,0-24-15,-24-50 0,49-74-1,-24-50 1,24-99-1,50-74 1,-25 99-16</inkml:trace>
  <inkml:trace contextRef="#ctx0" brushRef="#br0" timeOffset="2401.46">6921 1464 0,'0'0'16,"25"24"-16,0-24 0,-25 50 31,25 0-15,-25-1-1,-25-24 1,50-149 31,-1 50-47,-24 24 15,25 25-15,0-24 16,0 24-16,0 25 16</inkml:trace>
  <inkml:trace contextRef="#ctx0" brushRef="#br0" timeOffset="3001.15">7492 1563 0,'0'0'16,"25"-25"0,-50-25-16,0 26 15,-25-1 1,-24 25-1,24 49 1,1 26 0,49-26-1,49-24 1,26-25 0,-1-25-1,-24-24 1,-25-26-1,-1 26 1,1 74 31,-25 24-31,50 26-1,24-26 1,1-49-1,-26 0-15,50-49 16,-49-75 0,-25-100-1,-25-24 1,-50 99 0,50 125-1,0-1 1,-49 74-1,49 100 1,-25 75 0,0 24-1,0-124 1</inkml:trace>
  <inkml:trace contextRef="#ctx0" brushRef="#br0" timeOffset="3585.11">9303 819 0,'0'-25'15,"0"50"32,0-1-47,-25 51 16,25 24-16,-25 0 15,0 1-15,0 24 16,1 49 0,48-123-16,-24-1 15,50 1 1,49-50-1,-24-50 1,-51 26-16</inkml:trace>
  <inkml:trace contextRef="#ctx0" brushRef="#br0" timeOffset="3919.42">9203 1364 0,'0'0'0,"0"-24"15,-24-1-15,24 0 16,49-25 0,50 26-1,1 24 17,-1 74-17,-50 50 1,-73-25-1,24-49 1,0-149 31,24 24-47,1 26 16,0-26-16,50 1 15,-26 49 1</inkml:trace>
  <inkml:trace contextRef="#ctx0" brushRef="#br0" timeOffset="4301.47">10072 1340 0,'0'0'0,"24"0"0,1-25 31,-50-25-15,-24 25-1,-1 25-15,-49 25 16,25 74 0,49 1-1,25-26 1,74-74 0,1-25-1,24-24 1,-25-26-1,-74 26 17,25 49-17,-25 49 1,25-24-16,-25 25 16,0 74-1,0 0 1,-25-99-16</inkml:trace>
  <inkml:trace contextRef="#ctx0" brushRef="#br0" timeOffset="4900.97">10320 1315 0,'25'0'0,"-50"0"0,50-25 15,-25 75 16,24-26-31,-24 26 16,0 0-16,25 74 31,-25-100-15,0-48 15,25-1-31,25-99 16,-1 49-1,1 51 1,-25 24 0,-25 49-1,24 26 1,1-1 0,25-49-1,49-50 1,-49 25-16,49-124 15,-50 25 1,-24 49 15,-99 75-15,49 25 15,25-1-15,50 26-1,-1-1 1,-24 0 0,-25 26-1,-74-51 1,-50-24 0,74-74-1</inkml:trace>
  <inkml:trace contextRef="#ctx0" brushRef="#br0" timeOffset="5268.94">11436 1116 0,'50'-24'0,"-100"48"0,124-98 16,-74 49-16,25 25 15,-25-25 1,-25 25-1,1 0 1,-1 50 0,0 0-16,0 74 15,25 24 1,0 26 0,0 0-1,0-1 1,-25-24-1,-24-25 1,-50-25 15,24-74-15,1-25 0,24-25-16</inkml:trace>
  <inkml:trace contextRef="#ctx0" brushRef="#br0" timeOffset="5869.06">11014 2059 0,'0'-74'16,"25"-1"0,25 1-1,24-1 1,50 1 0,0 24-1,0-24 1,25 24-1,-50-24 1,-74 49 0,-25 0 15,-50 25-15,-24 50-1,24-1 1,50 26-1,25-1 1,0-24 0,25-25-1,-1-75 1,-24 0 0,50-74-1,-1 25 1,25 50-1,0 49 1,-74 24 0,0 1-16,-25 174 15,0-150 17,-25 26-17,0-100 16,50-25-31,0 1 16,0-26-16,24-49 16,1 25-1,0 74 1</inkml:trace>
  <inkml:trace contextRef="#ctx0" brushRef="#br0" timeOffset="6338.74">12478 1389 0,'0'0'0,"25"50"16,-25-1 0,0-24-1,-25-25 1,25 25 15,0-50-15,50-49-1,24-1 1,-49 75-16,24-24 16,-24 73-1,-25 50 1,-49-24 0,49-26-1,-25-49 1,50-49-1,49-75 1,25 0 0,-24 49 15,-51 51-31,1 24 16,25 0-16,-1 24 15,-24 76 1,0-1-1,0-50 1,24-24 0</inkml:trace>
  <inkml:trace contextRef="#ctx0" brushRef="#br0" timeOffset="6807.3">13793 1340 0,'0'0'0,"-25"0"31,25 24-15,0 1 0,0 0-1,25-25 17,-1-25-17,-24 0 1</inkml:trace>
  <inkml:trace contextRef="#ctx0" brushRef="#br0" timeOffset="7068.34">13842 1761 0,'0'0'16,"0"25"0,-25-25-1,50 0-15,0-25 16,25 25-16,-25-24 16,-1 24-1,-24-50 1,0 25-1,-49 0-15</inkml:trace>
  <inkml:trace contextRef="#ctx0" brushRef="#br0" timeOffset="8025.54">10121 4267 0,'0'-25'32,"0"50"-1,0 0-15,-25-1-16,25 51 15,-24-1-15,24 1 16,-25 24-16,0 99 15,0-49 1,0-74 15,1-26-15</inkml:trace>
  <inkml:trace contextRef="#ctx0" brushRef="#br0" timeOffset="8323.32">10022 4168 0,'0'0'15,"-25"0"-15,25-25 0,-25 25 16,25-25-1,50 0 1,74 0 0,25-24-1,0-1 17,-25 25-17,-50 1 1,-49-1-1,-25 50 1</inkml:trace>
  <inkml:trace contextRef="#ctx0" brushRef="#br0" timeOffset="8536.04">10047 4589 0,'-25'25'15,"50"-50"-15,-50 75 0,0-25 16,0-25 0,25 25-1,50-25 1,0 0-16,49-50 16,0 25-16,0-24 15,1-1-15,-1 25 0</inkml:trace>
  <inkml:trace contextRef="#ctx0" brushRef="#br0" timeOffset="8841.51">11114 3920 0,'0'24'0,"0"-48"16,-25 24 15,0 49-31,0 1 16,0-1-16,-24 125 31,49 0-15,-25-1-1,50-24 1,99-50-1,173-148 17</inkml:trace>
  <inkml:trace contextRef="#ctx0" brushRef="#br0" timeOffset="9170.89">11858 4192 0,'0'-74'16,"0"148"-16,-25-173 0,0 99 16,0-25-1,-24 50 1,-1 74 0,50-49-1,25 49 1,24-49-16,1-25 15,49 49 1,-24 1 0,-75-51-1,-50 26 1,-74-25 0,25-25-1,74-25 1</inkml:trace>
  <inkml:trace contextRef="#ctx0" brushRef="#br0" timeOffset="9485.35">12180 3944 0,'25'-24'16,"-50"48"-16,50-73 0,0 49 15,-25-25 1,25 50 0,-1 0-1,125 247 17,-124-197-17,-25-1-15,0 50 16,-50-24-1,-49-51 1,50-24 0,24-25-1</inkml:trace>
  <inkml:trace contextRef="#ctx0" brushRef="#br0" timeOffset="9751.82">13123 4118 0,'0'0'16,"0"25"-16,25-25 31,-1 0-16,76-25-15,-26 25 16,-24-25 0,49 25-16,-74-25 15</inkml:trace>
  <inkml:trace contextRef="#ctx0" brushRef="#br0" timeOffset="9937.12">13247 4292 0,'-50'24'16,"25"1"-1,1-25 1,24-25 0,24 25-1,101-74 1,48 24-1,-98 26-15</inkml:trace>
  <inkml:trace contextRef="#ctx0" brushRef="#br0" timeOffset="10802.05">14859 3126 0,'0'0'0,"0"-25"16,-24 25-1,-1 0 1,0 0-16,0 25 16,-24 0-1,-1 24-15,0 26 16,1 49 0,24-25-1,0 50 1,25 0-1,0 24 1,25 1 0,0 24-1,24 26 1,-24-1 0,0-50-1,-25 51 1,-25-100 15,-25-50-15,-24-49-1,0 0 1,-26-50 0,26 0-1,0-49 1,49 49-1</inkml:trace>
  <inkml:trace contextRef="#ctx0" brushRef="#br0" timeOffset="11272.09">14190 5830 0,'0'0'16,"0"25"0,0-1-1,-25 1 1,0 0-16,0 0 15,0 24 1,50 26 0,0-50-1,74-1 1,25-48 0,-25-26-1,-24 0 1,-50-24-1,-50 49 17,-50-24-17,26 49-15,-50-25 16,-1 25 0,1-25-1</inkml:trace>
  <inkml:trace contextRef="#ctx0" brushRef="#br0" timeOffset="12152.96">15182 2530 0,'0'0'0,"0"-24"31,-25 48-15,25 1-16,-50 0 15,26 0-15,-51 49 16,1-49 15,49-25-15,0 0-1,0-50 1,50 1-16,0-26 16,0 51-1,0-1-15,24 0 16,-24 25 0,25 0-1,-26 0 1,26 50 15,0-1-15,24 1-16,-24-25 15,-1-1 17,-24-24-17,25-74 1,-75 24-1,25-24 1,-25 49 0,-24 0-1,-26 1 1,25 48 0,26 26-1</inkml:trace>
  <inkml:trace contextRef="#ctx0" brushRef="#br0" timeOffset="13553.02">15827 3771 0,'-25'-25'31,"25"0"16,0 50 16,0 25-63,0 24 15,0 0-15,25 26 16,-25-1-16,0 0 16,-25 50-1,25-99-15,-25-26 16,25 26 0,0-25 15,0-50-31</inkml:trace>
  <inkml:trace contextRef="#ctx0" brushRef="#br0" timeOffset="13954.29">16397 3845 0,'0'0'16,"25"-49"-16,-25 24 0,25 25 15,-25-25-15,-25 50 32,0 0-32,-99 74 31,-24 50-15,48-50-1,51-25 1,24-49-1,74 0 17,26 0-17,-1-1 1,26-24 0,-76 25-16,51 0 15,-26-25 1,-24 25-1,0-25 1</inkml:trace>
  <inkml:trace contextRef="#ctx0" brushRef="#br0" timeOffset="14303.27">17216 3647 0,'0'-50'16,"0"100"-16,0-125 0,-25 50 16,25 1 15,0 48-31,0 1 15,-25 25-15,1 24 16,24 1-16,0-1 16,-25 1-1,0 98 1,50-49 0,0 0-1,24-124 1,-24 0-16</inkml:trace>
  <inkml:trace contextRef="#ctx0" brushRef="#br0" timeOffset="14703.17">17861 3771 0,'0'0'0,"0"-50"0,0 25 16,-25-24-16,25 24 16,-25 25-1,1-25 1,-1 50 0,-25 49-1,25 1 1,50-1-1,25-24 1,24 24 0,-24-49-1,-25 25 1,-75 24 15,0-49-15,1-25-16,24 25 15,-49-25 1</inkml:trace>
  <inkml:trace contextRef="#ctx0" brushRef="#br0" timeOffset="14918.49">18208 4143 0,'25'0'0,"-50"0"16,50 25-16,-25-1 16,0 1-16,-49 0 15,24 25 1,0-26 0,0 1-16,-25 0 15</inkml:trace>
  <inkml:trace contextRef="#ctx0" brushRef="#br0" timeOffset="15252.26">18680 3622 0,'0'0'16,"0"-25"-16,0 0 31,0 0-15,0 75-1,24 0 1,1 74 0,0 25-1,0-1 1,0-48-1,24-51 1,51-24 0,24-50 15,-50-49-31</inkml:trace>
  <inkml:trace contextRef="#ctx0" brushRef="#br0" timeOffset="15468.95">18704 3969 0,'-24'0'16,"48"0"-16,-73-25 0,24 25 16,50-24 15,0-1-31,24 25 15,26-25 1,-26 0-16,75 0 16</inkml:trace>
  <inkml:trace contextRef="#ctx0" brushRef="#br0" timeOffset="15851.22">19374 3498 0,'0'0'16,"-25"0"0,50 25 15,0-1-31,0 26 15,0 74 1,24 25 0,-49-50-16,0 75 15,-25-1 1,-24-48 15,-1-26-15,25-74-1,-24-1 1,24-48 0</inkml:trace>
  <inkml:trace contextRef="#ctx0" brushRef="#br0" timeOffset="16753.34">20689 3448 0,'0'-25'31,"0"1"-15,-25 48-16,0-24 15,-49 75 1,24 24-1,1 25 1,49 25 0,49 0-1,1 24 1,24-24 0,1 0-1,-50-25 1,-50 0-1,0-99-15,0 25 16,0-50-16,-74 0 16,0-25 15,49 0-31</inkml:trace>
  <inkml:trace contextRef="#ctx0" brushRef="#br0" timeOffset="16938.23">20342 4316 0,'0'0'0,"25"-24"0,-1-1 16,1 0-16,25-25 16,49 1-1,0-1 1,50 25-1</inkml:trace>
  <inkml:trace contextRef="#ctx0" brushRef="#br0" timeOffset="17269.25">21433 3622 0,'0'0'0,"0"-25"16,-25 0 15,1 25-15,24 25-16,-25 49 16,25 26-1,-25 49 1,50 24-1,24 1 1,1-75 0,49-24-1,0-51 17,26-24-32</inkml:trace>
  <inkml:trace contextRef="#ctx0" brushRef="#br0" timeOffset="17568.79">22004 3721 0,'-25'-50'16,"50"100"-16,-50-124 0,25 49 15,-25 0-15,25 50 47,0 24-47,0 1 16,0 74-1,25 25 1,25-25 0,24-25-1,0-24 1,1-75-1,-26 0-15</inkml:trace>
  <inkml:trace contextRef="#ctx0" brushRef="#br0" timeOffset="17738.41">21880 4068 0,'0'0'0,"-50"0"0,25-24 15,25-1-15,0 0 16,50 0 15,74-24-31</inkml:trace>
  <inkml:trace contextRef="#ctx0" brushRef="#br0" timeOffset="18019.13">22277 3671 0,'0'0'0,"24"-24"0,26 24 47,-25 0-47,49 74 16,1 50-1,-50 0 1,-1 25 15,-48-25-15,-26-50 0,50-24-16</inkml:trace>
  <inkml:trace contextRef="#ctx0" brushRef="#br0" timeOffset="18635.54">23691 3920 0,'0'0'0,"-25"-25"16,0 25-1,0 0 1,-24 0-16,-26 74 16,-24-24-1,74 49 1,0 0-1,75-49 1,74-25 0,-25-25-1,-24 0 1,-26-50 0,-49-24-1,0-50 1,-49-50-1,-1-25 1,0 26 0,1 24 15,24 99-15,0 50-1,50 25 1,25 99-1,49 50 1,0 0 0,-25-26-1,-49-24 1,-25-74-16</inkml:trace>
  <inkml:trace contextRef="#ctx0" brushRef="#br0" timeOffset="18952.71">24286 3523 0,'-25'-25'0,"50"50"0,-50-75 15,25 25 1,0 50-1,25 25 1,-25-1-16,0 26 16,25-1-16,-25 25 15,49 50 1,-24-99 0,25 74-16,-1-50 15,26-24 1,24-25-1,25-25 1</inkml:trace>
  <inkml:trace contextRef="#ctx0" brushRef="#br0" timeOffset="19204.06">24509 3920 0,'0'0'16,"-25"0"-16,-24-50 31,98 50-15,76-25-1,48 0 1,-49 25-1,-74-24 1</inkml:trace>
  <inkml:trace contextRef="#ctx0" brushRef="#br0" timeOffset="24416.44">6847 7864 0,'0'-25'16,"0"0"46,0 50-30,25 0-17,-25 0-15,0 24 16,0 75 0,24 0-1,-24 0 1,-24-24-1,24-26 1,0-49 0,0 0-1,0-50 48</inkml:trace>
  <inkml:trace contextRef="#ctx0" brushRef="#br0" timeOffset="24951.29">7591 7914 0,'0'0'15,"-25"0"17,0 0-17,-24 24-15,-1 26 0,-24-25 16,-50 74-1,74-74-15,-24 0 16,74-1 0,-25-24 15,50 25 16,-1 0-47,1 0 15,25 0-15,49 49 16,0 1 0,50 24 15,-99-50 0,-25-49 0</inkml:trace>
  <inkml:trace contextRef="#ctx0" brushRef="#br0" timeOffset="25352.44">8335 7814 0,'25'-49'15,"-50"98"-15,50-123 16,-50 74 15,25 25-15,-25 0-16,1-1 15,-26 100-15,50-49 16,0-1 0,0 50-1,0-49-15,25 24 16,24-25-1,1-24 1,24-50 0,-24-25-1</inkml:trace>
  <inkml:trace contextRef="#ctx0" brushRef="#br0" timeOffset="25737.46">8831 7864 0,'0'-25'0,"0"50"16,-25-75-16,25 26 0,-24 24 31,-1 24-15,25 1-16,-25 0 15,25 25 1,0-1-16,0 26 16,50-26-1,-1-24 1,-24 0 0,0 0-1,-75 24 16,1-24-31,-26-25 16,1 50 15,24-50-31</inkml:trace>
  <inkml:trace contextRef="#ctx0" brushRef="#br0" timeOffset="25938.4">9253 8236 0,'0'0'0,"25"0"0,-25 25 31,-25 0-15,0-1-16,0 51 15,-24-25 16,49-26-31</inkml:trace>
  <inkml:trace contextRef="#ctx0" brushRef="#br0" timeOffset="26271.42">9600 7790 0,'0'0'0,"25"-25"16,-25 0-16,0 0 16,0 0-1,0 174 32,0-99-47,0 99 16,25-50-1,25 0 1,49-74 0,0 0 15,0-50-15,-74 0-16,0-25 0</inkml:trace>
  <inkml:trace contextRef="#ctx0" brushRef="#br0" timeOffset="26452.97">9650 8062 0,'-50'25'15,"100"-50"-15,-125 50 16,51-50-16,24-24 31,24 49-31,26-25 16,49-25-1,25 26 1</inkml:trace>
  <inkml:trace contextRef="#ctx0" brushRef="#br0" timeOffset="26720.22">10047 7715 0,'0'-25'15,"0"50"-15,0-75 16,49 100 15,-24 0-31,0-1 16,49 199 0,-49-173-1,-25 24-15,0 75 16,-49-25-1,-26-50 1,50-74 0</inkml:trace>
  <inkml:trace contextRef="#ctx0" brushRef="#br0" timeOffset="27240.05">11758 7616 0,'0'0'16,"25"0"-16,-25 25 15,0 24 1,0-24-1,0 25-15,-25-1 16,25 1-16,25 24 31,-25-49-31</inkml:trace>
  <inkml:trace contextRef="#ctx0" brushRef="#br0" timeOffset="27544.2">11808 7343 0,'-50'-25'16,"100"50"-16,-124-75 16,49 1-16,-25 24 15,1 25 16,49 25-31,24 0 16,1-1 0,0-24-16,49 0 31,-74-24-15,-24-26-1,-1 25 1</inkml:trace>
  <inkml:trace contextRef="#ctx0" brushRef="#br0" timeOffset="27803.19">12304 7541 0,'0'25'16,"0"-50"-16,0 75 0,0-25 15,0 0 1,-25 24-16,25 26 31,75-26-15,-26-24 0,-24 0-1,-50 0 1,-123 0-1</inkml:trace>
  <inkml:trace contextRef="#ctx0" brushRef="#br0" timeOffset="29271.2">14413 7343 0,'25'0'15,"-50"0"-15,50-25 0,-50 50 31,-25 0-15,1 49-16,-1 1 16,0 98-1,50-24 1,75-124 0,148-25-1,50-99 1,-25-1-1,-74 1 1,-150 25 0,-73 49-1,-100 25 1,-49 74 0,49 1-1,99-26 1,174 1-1,50-75 1,24-49 15,-99-1-15,-49 26 0,-50 24-1,0 50 1,0 24-1,0 26 1,75-1 0,24 1-1,50-50 1,49-100 0,-148 1-1,-50-75 1,-25-25-1,-25 50 1,25 99 0,1 25 15,-1 75-15,25 74-1,25-75-15,24 50 16,50-50-1,-24-74 1,24 0 0,-49-74-1,24-75 1,-49-74 15,-25 149-31,0 49 16,0 50-1,-25 99 17,25-50-32,0 75 15,25 0 1,49-75 0,1-49-16</inkml:trace>
  <inkml:trace contextRef="#ctx0" brushRef="#br0" timeOffset="29969.2">16670 7665 0,'0'0'0,"25"-24"16,0-1-1,0-50 1,24 26 0,-49 24-1,25 0-15,-25 0 16,-25 25 15,1 25-31,-1 0 16,0 25-1,25-26 1,124 1 0,74-50-1,50-24 1,25-1-1,-25 1 1,-74-1 0,-75 50-1,-99-25-15,-74 25 32,24 0-32,-24 25 15,-25 0 1,24 74-1,75-25 1,50-24 15,49-25-15,25-50 0,-25-49-1,-74 49-15,0-25 16,0-24-16,0-100 15,-50-99 1,0 25 15,25 174-31,-25-1 16,0 75 0,0 100-1,25-1 1,0 0-1,-24 224 1,24-199 0</inkml:trace>
  <inkml:trace contextRef="#ctx0" brushRef="#br0" timeOffset="30620.17">20193 6574 0,'0'0'0,"0"-25"16,0 0 15,0 50-15,0 74 0,-25 50-1,25 0 1,0 25-1,0-50 1,0-50 0,0-49-1,25-25-15</inkml:trace>
  <inkml:trace contextRef="#ctx0" brushRef="#br0" timeOffset="30922.84">20739 6797 0,'24'-25'16,"-48"50"-16,73-50 31,-74 25-31,-24 50 16,-50 24-1,-50 50 1,50-24-1,74-51-15,0-24 16,25 0-16,0 0 16,50 0-1,74-1 1,-50-24-16,50 25 16,0 0-1,-50-50 1</inkml:trace>
  <inkml:trace contextRef="#ctx0" brushRef="#br0" timeOffset="31445.99">21185 7145 0,'0'-25'16,"25"25"15,0 0-15,0 0 0,-1 25-1,26-50 1,0 25-16,-26 0 15,26 0-15,0-25 16,24 0 0,-49 0-1,-25 0-15,25 1 16,-50-1 0,-50 0-1,1 50 1,0 24-1,-1 1 1,50 49 0,75-24-1,24-26 1,1-24-16,-1-25 16,25 25-1,50-50 1,-49 0-1,-51 25-15</inkml:trace>
  <inkml:trace contextRef="#ctx0" brushRef="#br0" timeOffset="31952.19">22029 6971 0,'0'-25'31,"-25"25"-15,50 0 31,-1 0-47,1 25 15,0 0 1,49 24 0,1 1-1,-50 24 1,-1 1-1,-48-26 1,-1-49 0,0 0-16,25-24 15,0-26 1,25-49 0,24-25-1,1 49 1,0 26-1</inkml:trace>
  <inkml:trace contextRef="#ctx0" brushRef="#br0" timeOffset="32321.47">22674 6971 0,'0'0'16,"0"25"-16,24-1 0,-24 1 15,0 0 1,0 50 0,-24-26-1,24-24 1,0 0 15,0-50-15,0 0-16,24-74 15,51 24 1,-26 26 0,1 49 15,24 25-15,-24 24-1,0 26 1,-26-26-16,26 1 15,0-25 1</inkml:trace>
  <inkml:trace contextRef="#ctx0" brushRef="#br0" timeOffset="32838">23591 7169 0,'0'0'0,"25"-24"0,0-1 16,-25 0-16,0 0 15,0 0 1,0 0 15,-25 25 1,0 50-17,25 0 1,25-1-1,50 1 1,49-50 0,25-25-1,-25 0 1,-75-49 0,-49 24-16,0-99 15,0-74 1,-25 74 15,1 75-15,-1 124 15,25 49-15,0 74-1,25-24 1,-25-74-1,0 24 1,0-74-16</inkml:trace>
  <inkml:trace contextRef="#ctx0" brushRef="#br0" timeOffset="33087.22">24484 6053 0,'-24'-25'16,"48"50"-16,-48-75 0,48 75 31,1 0-31,-25 25 16,25-1-1,-25 1-15,50 49 16,-50-49-16</inkml:trace>
  <inkml:trace contextRef="#ctx0" brushRef="#br0" timeOffset="33753.15">19994 6648 0,'-24'0'16,"-1"0"15,0 0-31,0-24 31,0 24-15,1-50-1,-1 0 1,0-24 15,0 24-15</inkml:trace>
  <inkml:trace contextRef="#ctx0" brushRef="#br0" timeOffset="38587.32">7839 10221 0,'0'0'16,"0"24"47,0 1-63,-25 25 15,0 74 1,1 0-1,-1-50 1</inkml:trace>
  <inkml:trace contextRef="#ctx0" brushRef="#br0" timeOffset="38823.47">8087 10121 0,'0'-24'16,"0"48"-16,25-48 0,-25 48 31,-25 1-15,25 25 0,-25 74-1,25 0 1,-25-25-1,25-49 1</inkml:trace>
  <inkml:trace contextRef="#ctx0" brushRef="#br0" timeOffset="39038.62">7864 10518 0,'0'0'0,"-25"0"0,25-24 16,25-1 31,24 0-31,-24-25-1,25 25-15,-1 1 0</inkml:trace>
  <inkml:trace contextRef="#ctx0" brushRef="#br0" timeOffset="39603.12">8360 10419 0,'0'0'0,"25"-25"31,-25 0-16,25-24-15,24-26 16,1-24 0,-50 50 15,-25 24-15,-25 99-1,26 1 1,24-1-1,0-24 1,0-26 0,74-24-1,-24-24 1,24-1 0,-49 25-1,0 49 1,-25 1-1,0-25 1,0 0 0,0-50 15,0-50-15,0-24-1,49-25 1,1 75-1,-1 24 1,1 25 0,-25 25-16</inkml:trace>
  <inkml:trace contextRef="#ctx0" brushRef="#br0" timeOffset="39841.22">8906 10196 0,'74'25'16,"-24"-25"-16,-174-25 0,297 50 15,-123-50-15,24-25 16,-49-24-1,0 24 1,-50 25 15,-49 50-15,-1 74 0,51 1-1,24-1 1,74-50-1,174-49 1,-25-74 0</inkml:trace>
  <inkml:trace contextRef="#ctx0" brushRef="#br0" timeOffset="40155.17">11337 9526 0,'0'-25'31,"-25"25"0,25 50-31,0-25 16,25 24-16,-25 26 16,25-1-16,-1 75 15,-24 25 1,-24-75 0,24-74-1</inkml:trace>
  <inkml:trace contextRef="#ctx0" brushRef="#br0" timeOffset="40504.15">11783 9551 0,'0'0'16,"0"-25"-16,0 0 0,0 0 15,0 1 1,-74 48-1,-25 76 1,-25 48 0,-25 26 15,149-149-15,0 0-1,25 0 1,-1-25-16,51 0 15,-26 0 1,1 24-16,148-48 31,-49 24-15,-25-25 0</inkml:trace>
  <inkml:trace contextRef="#ctx0" brushRef="#br0" timeOffset="40804.35">12180 9501 0,'0'-25'16,"0"50"-16,0-99 15,-25 74 16,25 49-15,0 1-16,0 0 16,0 98-1,25 26 1,0 0 0,-25-100-16,25-24 15,-25-25 1,25-25-16</inkml:trace>
  <inkml:trace contextRef="#ctx0" brushRef="#br0" timeOffset="41122.08">12602 9551 0,'-25'49'0,"50"-98"0,-25-1 15,0 25-15,0-24 16,-25 49-1,0-25 1,-24 99 0,24 1 15,50-1-15,0-49-16,24 25 15,1-26 1,-25 51-1,-75-1 17,-24-24-17,49-50 1</inkml:trace>
  <inkml:trace contextRef="#ctx0" brushRef="#br0" timeOffset="41288.82">12800 9824 0,'0'0'0,"25"-25"0,0 50 16,0-25-1,0 25 1,-50 49 0,25-49-16,-25 49 15</inkml:trace>
  <inkml:trace contextRef="#ctx0" brushRef="#br0" timeOffset="41554.49">13247 9501 0,'25'-25'0,"-50"50"0,50-74 0,-25 73 46,0 26-46,0 49 32,0-49-17,25-1-15,24 51 16,50-51 0,25-49-1,0 0 1,-74-24-16</inkml:trace>
  <inkml:trace contextRef="#ctx0" brushRef="#br0" timeOffset="41704.4">13569 9799 0,'-49'0'16,"98"0"-16,-123 0 0,74-25 16,25 0-1,24-24 1,26-1 15,-26 25-31</inkml:trace>
  <inkml:trace contextRef="#ctx0" brushRef="#br0" timeOffset="41936.94">13793 9476 0,'0'0'0,"24"-24"0,-24-1 31,0 0-31,25 75 31,25 49-15,24 50-1,-49 24 1,0-73 0,-50 24-1,25-75 1,-25-49-1</inkml:trace>
  <inkml:trace contextRef="#ctx0" brushRef="#br0" timeOffset="42121.04">14487 9849 0,'0'-25'16,"0"50"-16,0-75 15,25 50 1,0 0-16,24-25 16,1 25-16,25-25 15,-26 25-15,75-25 16</inkml:trace>
  <inkml:trace contextRef="#ctx0" brushRef="#br0" timeOffset="42274.12">14537 10097 0,'0'0'0,"-25"24"0,0 1 31,50 0-15,99-99 0,50-1-1</inkml:trace>
  <inkml:trace contextRef="#ctx0" brushRef="#br0" timeOffset="42804.05">15802 9650 0,'0'0'0,"-25"0"16,0 25 0,75-25-1,-25 0 1,99-25-1,-50 25-15,1-25 16,24-24 0,-49-1-1,-50 0 1,-50 26 0,-24 24-1,-100 99 1,75 0 15,49 25-15,25 25-1,100-25 1,49-99 0,-50-25-1,25-25-15,75-25 16,-124 1-1</inkml:trace>
  <inkml:trace contextRef="#ctx0" brushRef="#br0" timeOffset="43187.47">16149 9278 0,'-49'-25'15,"98"50"-15,-123-50 16,99 0 15,24 25-15,51-24-1,48-1 17,-197 25-1,-1 25-31,-24-1 16,49-24-1,0 0 1,50 0-1</inkml:trace>
  <inkml:trace contextRef="#ctx0" brushRef="#br0" timeOffset="43538.81">16844 8881 0,'0'0'16,"0"-25"-16,0 0 16,-25 25-16,0 0 15,-24 25 1,24 25 0,0-1-1,50-24-15,25 25 31,-1 0-15,26-1 0,-26 1-1,-49-25 1,-74 24 0,-1-49-1,51 25 1</inkml:trace>
  <inkml:trace contextRef="#ctx0" brushRef="#br0" timeOffset="43855.41">17241 8807 0,'0'-25'16,"0"50"-16,25-50 0,-50 25 31,0 25-15,0 24-1,0 75 1,25 0 0,0-24-1,50-51 1,0-24-1,-1-25 1,75-25 0,-99 0-1</inkml:trace>
  <inkml:trace contextRef="#ctx0" brushRef="#br0" timeOffset="44020.39">17241 9080 0,'-25'0'16,"50"0"-16,-75 0 0,50-25 16,0 0-1,25 0-15,0 0 16,24 0-16,1 1 16,24-26-16</inkml:trace>
  <inkml:trace contextRef="#ctx0" brushRef="#br0" timeOffset="50818.23">17117 9080 0,'-25'0'31,"75"0"157,-26-25-173,1 25-15,-25-25 32,25 25-32,-50 0 78,0 0-63,1 0 1,-1 0-16,0 25 16,50-25 30,0 0-30,-1 0 0,1-25-1,0 25 1,0 0 62</inkml:trace>
  <inkml:trace contextRef="#ctx0" brushRef="#br0" timeOffset="65960.45">13272 9724 0,'0'-24'79,"0"48"-79,0-48 78,25 24-63,-1-25 1,1 25 0,0 0-16,0 0 15,0 0 1,-1 0-1,1 0 1,0 0 0,0 0 31,-50 0 78,0 0-110,0 0 1,1 0-16,-1 0 15,0 0 1,0 0-16,0 0 16,1 0-1,-1 25 1,0-25 78</inkml:trace>
  <inkml:trace contextRef="#ctx0" brushRef="#br0" timeOffset="142929.23">23542 10022 0,'0'0'0,"-25"0"32,0 0 14,25 25 283,25 0-314,-25 0-15,25 24 16,-25 1-16,25 74 15,-25 0 1,24 0 0,-24-74-1,0-1 1,0-24 0,0 0-1,0 0 1</inkml:trace>
  <inkml:trace contextRef="#ctx0" brushRef="#br0" timeOffset="143367.13">23492 9898 0,'-25'0'32,"50"0"-17,0-25 1,0 25 0,24-24-16,1-1 15,24 25 1,1-25-1,-50 25 1,-1 0 0</inkml:trace>
  <inkml:trace contextRef="#ctx0" brushRef="#br0" timeOffset="143651.35">23467 10419 0,'0'25'16,"0"-50"-16,25 75 0,0-50 15,0-25-15,49 0 16,-24 0 0,24 0-1,1 1 1,-51 24 0,-24-25-16,25 25 15</inkml:trace>
  <inkml:trace contextRef="#ctx0" brushRef="#br0" timeOffset="144176.65">24360 9824 0,'0'0'0,"0"-25"0,0 0 46,-24 25-30,-1 25 0,0 25-1,0 49 1,25 25 0,-25 25-1,25-1 1,25 1-1,50-49 1,-26-51-16,75 1 16,-24-25 15,-51-1-15,-24-24 15</inkml:trace>
  <inkml:trace contextRef="#ctx0" brushRef="#br0" timeOffset="146560.84">24534 10270 0,'0'-25'62,"25"25"-62,0 0 16,0 0-16,24-24 16,-24 24-1,0 0 1,24-25 0,-24 50-1,0-1 1,0 26-1,-50 24 1,0-24 0,0 0-1,1-50 1,24 25 0,24-50-1,1 0 1,25-50-1,-1 1 1,1 0 0,-25 24-1,0 0 17,-25 26 14,-25 24-46,25 49 16,-25-24 0,0 49-1,25-49-15,25 50 16,0-26 0,0-24-1,-1-25 1</inkml:trace>
  <inkml:trace contextRef="#ctx0" brushRef="#br0" timeOffset="147391.54">25402 10469 0,'0'0'0,"-24"0"0,48 25 32,1-25-32,0 24 15,-25 1 1,25 0 0,-25 25-1,0-26 1,-25-24 78</inkml:trace>
  <inkml:trace contextRef="#ctx0" brushRef="#br0" timeOffset="149729.29">24757 10469 0,'0'0'0,"0"25"16,0-50 46,0 0 376</inkml:trace>
  <inkml:trace contextRef="#ctx0" brushRef="#br0" timeOffset="151862.6">24757 10494 0,'25'-25'16,"-50"25"31,25-25 265,25 25-249,-25-25-32,25 25-15,-25-25-1,25 25 1,-25-25-1,0 1 48,25 24-1,-25-25-46,24 25 15,-24-25-15,0 0 0,25 25-16,-25-25 31,25 25-16,-25-24 1,0-1 0,25 0-1,0 0 1,-25 0 0,0 1-16,0-1 15,24 0 16,-24 0-15,0 0 0,0 1-1,-24-1 1,24 0 15,-25 25 0,0-25-31,0 50 16,0-25 0,1 25-1,-1 0 1,0-1-16,0 26 16,0 74 15,25-50 0,25-24-15,0-25-1,0 0-15,24-25 16,26 24 0,-50-24-1,49 0 1,0 0-1,-49 0 17,-25 50-17,-25 0 1,1-25 0,-1-25-16,0 49 31,0-24-31,25 0 47,25-25-47,0 0 31,0 0-15,-1 0-1,26 25 1,-25-25-1,-25 24-15,25 1 16,-1 0 0,1 25-1,-25-26 1,0 1 0,-25 50-1,1-26 1,-26-24 15,25-25-31,-49 25 16,24-25-1,25 0-15</inkml:trace>
  <inkml:trace contextRef="#ctx0" brushRef="#br0" timeOffset="152529.67">25154 9576 0,'0'24'31,"0"1"-15,25 0-16,-25 0 15,25 24-15,49 51 32,-24 49-17,24-25 1,-49 24 0,25-24-1,-25 1 1,-25-76-16,24 50 15,-24-49 1,0-25 0,-24 0-1,-26-25 1,25 0 0,0 0-1</inkml:trace>
  <inkml:trace contextRef="#ctx0" brushRef="#br0" timeOffset="152938.04">26196 10047 0,'-25'0'0,"1"0"15,24 25 32,24-25-31,26 0-1,-25 0-15,0 0 16,24-25-16,-24 25 16,25-25-1,-26 25 16</inkml:trace>
  <inkml:trace contextRef="#ctx0" brushRef="#br0" timeOffset="153162.24">26171 10295 0,'-24'25'15,"24"0"32,24-25-31,1 0-1,0 0-15,0 0 16,0-25-16,24 25 16,1-25-1,-1 0-15</inkml:trace>
  <inkml:trace contextRef="#ctx0" brushRef="#br0" timeOffset="158045.24">26940 9774 0,'-24'0'31,"-1"0"-31,25-25 15,0 0 1,25 25 31,-1-24-47,1 24 0,0-25 16,74 25-1,0 0 1,-24 25-1,-50 24 1,-25 51 0,-50-1 15,0-50-31,1 51 16,-1-51-1,25-24 1,50-25 15,50-25-15,-1-24-1,50-1 1,-50 25 0,-49 0-16</inkml:trace>
  <inkml:trace contextRef="#ctx0" brushRef="#br0" timeOffset="160046.19">27362 9402 0,'0'0'15,"-25"0"1,25-25-1,-25 25 48,25 25-47,-24 25-1,24-1-15,-25 1 16,0-1-16,-25 75 15,50-49 1,0-1 0,0 100-1,100 74 1,-1-74 0,25-1-1,-25 26 1,-24-26-1,-26-24 1,-49 0 0,-49-99 15,-26-25-31,1-25 31,49 0-31,0-25 0,0 25 16</inkml:trace>
  <inkml:trace contextRef="#ctx0" brushRef="#br0" timeOffset="160446.96">27461 11734 0,'0'25'15,"0"0"1,-25-1 0,25 26-16,-24-25 15,24 24 1,74 100 15,-24-149-15,-1 25-16,26-50 31,-26-24-15,-49-26-1,-49 1 1,-26-1-1,1 51-15,24-26 16</inkml:trace>
  <inkml:trace contextRef="#ctx0" brushRef="#br0" timeOffset="161175.88">27337 8757 0,'-49'0'16,"24"25"-16,0-25 15,0 25 1,-24 24-16,-26 1 16,1-25-1,24-100 17,50 26-17,0-1-15,25-24 16,0 24-1,0 25 1,24 25 0,1 50-1,24-1 1,1 1 0,49 0 15,-75-50-16,1-25 1,-50-25 0,-25 25-1,0-24-15,0 24 16,1 0-16,-26 0 16,-74 1-1,74 48 16</inkml:trace>
  <inkml:trace contextRef="#ctx0" brushRef="#br0" timeOffset="164463.35">28181 10146 0,'-25'0'15,"0"0"1,25-25 15,25 25 0,-25-24 16,25 24-15,0 24-32,-1-24 15,1 0-15,25 0 16,-25-24-16,24 24 15,50-25 1,-49 0 0,-25 25-16,0-25 15,-1 0 1,-24-24 0,25 24 15,-50-25-16,1 26 1,-1-1 0,-25 0-1,1 25 1,-26 0 0,1 50-1,24-26 1,1 51-1,24-1 1,0 1 0,0-1-1,50 25 17,0-24-32,24-1 31,26-24-31,-26-25 15,1-1 17,24-24-17,26-24 1,-1-1 0,0-25-1,-25 25 1,-49 0-1,-25 1 17</inkml:trace>
  <inkml:trace contextRef="#ctx0" brushRef="#br0" timeOffset="165528.17">28280 9452 0,'-25'0'16,"50"0"-16,-75 0 94,75 0-1,25-25-93,-25 25 16,-1 0-16,1-25 16,0 25-16,25 0 31,-50-25 0,-25 25-15,0 25-1,-49-25 1,24 25 15,25-25-15,0 0 0,50 0 15,0 0-16,0 0-15,0-25 16,-1 25 0</inkml:trace>
  <inkml:trace contextRef="#ctx0" brushRef="#br0" timeOffset="167121.57">28726 9278 0,'25'0'172,"-25"-25"-157,25 25-15,0-25 16,0 1-16,-1 24 16,1-25-1,25-25 1,-50 25-1,50 1 1,-50-1 0,0 0-1,0 0 1,0 0 15,-25 0-15,-25 25-1,25 0 1,0 25 15,1 0-15,-1 25 0,25-25-1,0-1-15,25 1 16,24 0-1,26 0 1,-26 0 0,-24-25 15,0 49-15,-50-24-1,0 0 16,1-25-15,24 25 0,0-1 15,24 1-15,1-25-1,0 0-15,25 25 31,-26-25-15,-24 25 0,25 0-1,-25-1 1,-25 1 0,1 0-1,-26 0 16,0 24-31,1-24 32,-1 0-17</inkml:trace>
  <inkml:trace contextRef="#ctx0" brushRef="#br0" timeOffset="168161.9">29223 9104 0,'0'0'16,"0"-24"46,24-1-46,1 25-1,0 0-15,0 0 16,0 0 0,-1 0-16,26 25 15,-25 24 1,0 1-1,-50 24 1,0-24 0,-25-1-1,50-24 1,-24 0 0,24-50 46,24 0-46,1 1-1,25-26 1,-25-24 0,24-1-1,-24 1 1,-25-1-1,0 1 1,0 49 15,0 50-15,0 24 0,0 26-1,0 49 16,0-50-15,25-24 0,0 0-1,0-50 1,-1 24 0,1-24 15</inkml:trace>
  <inkml:trace contextRef="#ctx0" brushRef="#br0" timeOffset="170480">30314 9650 0,'-25'0'31,"0"-25"-16,1 25 1,-1 25 0,25 0-16,-25 0 15,25 74 1,-25-49 0,50-1-16,-25 1 15,0 74 1,50-50-1,-1 25 1,-24-49 0,25 24-1,-25-24 1,-1 25 0,-24-51-1,0 26 1,-24-25-1,-1-25-15,-25 25 16,-24-1 0,49-24-1</inkml:trace>
  <inkml:trace contextRef="#ctx0" brushRef="#br0" timeOffset="170745.95">30116 10295 0,'0'-25'15,"24"0"16,26 25-31,-25-24 16,0 24-16,24-25 16,1 25-16,0-50 15</inkml:trace>
  <inkml:trace contextRef="#ctx0" brushRef="#br0" timeOffset="171112.8">30686 9724 0,'0'-24'15,"0"-1"1,-25 50 15,1 49-15,-1-24 0,25-1-16,0 100 15,0-50 1,25 25-1,49-49 17,-24-26-17,24-24-15</inkml:trace>
  <inkml:trace contextRef="#ctx0" brushRef="#br0" timeOffset="171762.42">30860 9923 0,'-25'-25'16,"50"50"-16,-50-75 0,25 26 15,0-1 1,25 25-1,0-25-15,-1 25 0,1 0 16,0 0 0,0 25-1,25 49 1,-50-49 0,24 49-1,-24 1 1,-24-26-1,24-24 32,0-50-47,0-49 16,24-25 0,26 24-1,-50 26 1,0 24-1,0 0 1,25 0 0,-50 50 46,25 0-62,0 25 16,25 24-1,-25 0 1,49-24 0,1-25-1,0 0 1,-26-25 0</inkml:trace>
  <inkml:trace contextRef="#ctx0" brushRef="#br0" timeOffset="172147.13">31331 9600 0,'0'0'16,"-25"-24"-16,50-26 47,0 50-32,-25 25-15,25 0 0,0-1 16,24 51 0,-24-26-1,0 51 1,-25 24-1,0-75-15,-25 1 16,0 0 0,25-26-1,25-24 17,-25-24-17</inkml:trace>
  <inkml:trace contextRef="#ctx0" brushRef="#br0" timeOffset="172785.97">32150 9650 0,'0'0'0,"25"-25"32,-50 25-32,0 0 15,0 0 1,0 25 0,-24 25-1,24-26 1,0 26-16,0 25 15,25-1 1,50-24 0,24-26-1,26-24 1,-26-24 0,0-51-1,-74-123 16,-49 24-15,-1 0 0,25 75-1,-49 0 17,74 74-1,0 50-31,-25 25 15,25 49 1,25 25 0,25 0-1,-26 0 1,1-50 0,25 1-1,-25-26 1</inkml:trace>
  <inkml:trace contextRef="#ctx0" brushRef="#br0" timeOffset="173376.77">32497 9526 0,'25'-50'16,"-50"100"-16,75-124 0,-25 49 15,-1 25 1,1-25 0,0 25-16,0 0 15,124 74 17,-125-24-32,1-25 15,-25 74 1,25-49-16,-50 24 15,0-49 17,25 0-1,25-50-15,0-50-1,0-73 1,0 48-16,-1 26 15,-24 0-15,25-1 16,-25 50 0,0 50 15,-49 50-15,49 49-1,24 24 1,51-48 15,24-1-15,25-74-1,0 0 1</inkml:trace>
  <inkml:trace contextRef="#ctx0" brushRef="#br0" timeOffset="175527.12">28553 9228 0,'-25'25'16,"50"-50"-1,-75 50 17,75-25 93,0 0-110,0 0 1,-1 25-1,1 0-15,0 0 16,0 24 15,-25 1-15,25-25 0,-25 24 15,0-24-31,0 0 15,0 0 1,0-1 0,0 1-16,0 0 15,0 0 17,0 0-1,24-25-16,1 0-15,0 0 16,25-25 0,-26 25-1,1 0 17,-25-25-32</inkml:trace>
  <inkml:trace contextRef="#ctx0" brushRef="#br0" timeOffset="176264.02">28404 8931 0,'-25'0'0,"50"0"15,-75 0-15,50-25 16,0 50 46,0-1-30,25-24-17,0 0 17,-25-24-17,0-1-15,-25 25 78,0 25-62,25-1 15,50-24-31,-25-24 16,0 24-16,-25-25 47,-25 0-32,0 25 1</inkml:trace>
  <inkml:trace contextRef="#ctx0" brushRef="#br0" timeOffset="183447.84">23964 13396 0,'0'25'16,"0"-50"-16,0 75 0,-25 24 31,25-24-31,49-1 16,-49 1-16,0 24 15,-24-49-15</inkml:trace>
  <inkml:trace contextRef="#ctx0" brushRef="#br0" timeOffset="183730.54">23889 13198 0,'0'0'15,"0"-25"-15,0-25 0,25 0 16,25 26 0,-26-1-16,51-50 15,24 26 1,-49 24-1,-1 25 1,-24-25 0</inkml:trace>
  <inkml:trace contextRef="#ctx0" brushRef="#br0" timeOffset="183923.6">23914 13520 0,'99'-50'32,"-49"26"-32,-1-1 15,1 0-15,74-49 16</inkml:trace>
  <inkml:trace contextRef="#ctx0" brushRef="#br0" timeOffset="185113.94">24509 13222 0,'-25'25'16,"50"-50"-16,0 1 0,0 24 31,-50 0-31,-25 49 16,50 26 15,-24-1-15,24 0-1,49-24 1,1-25 0,0-25-16,-1-25 15,1-25 1,-25 1-1,-25-26 1,-75 1 0,26 24-1,-1 26 1,0 48 0,25 1 15,1 0-16,48 0 1,51-25 0,74-75-1,-75 26 1,-49 24 0,25-25-1,-50 25 16,24 50-15,-24 25 0,0 24-1,25 1 1,0-50 0,0-25-1,0 0 16,-25-25-31,49-50 16,-49 51 0,0-51-1,0 25 1,0 26 0,0 48 15,25 26-16,0 25 1,-25-26 0,25-24-1,-1-25 1,1-50 0,25-24-1,-25-1 1,24 26-1,-24 24 1,0 50 15,0 24-15,24-24 0,26 0-1,-1-25 1,1-25-1,-1 0 1,-49-24 0,0-26-1,-1 51 1,-24-1 0,0 0 15,0 75-16,25-1 17,0-24-17,-25 0-15</inkml:trace>
  <inkml:trace contextRef="#ctx0" brushRef="#br0" timeOffset="185248.08">25849 12925 0,'0'0'0,"-25"-25"16,0-25-1,25 25-15,-25-24 16</inkml:trace>
  <inkml:trace contextRef="#ctx0" brushRef="#br0" timeOffset="185651.24">25923 12900 0,'0'-25'31,"0"0"0,25 25-15,0 0 0,0 0-1,-1 25 1,1 0-16,0 49 16,0-49-1,0 25 1,-25-26-16,25-24 15,-1 0 17,51-124-17,-1 50 1,-24 49 0,-1 0-1</inkml:trace>
  <inkml:trace contextRef="#ctx0" brushRef="#br0" timeOffset="185997.52">27213 12701 0,'0'-49'16,"0"98"-16,0-123 16,0 99 15,0 24-15,0 125-1,0-124 1,25-1-16,0 1 15,0-1-15,-1-24 16,51 25 0,-1-50-1,-24-50 1</inkml:trace>
  <inkml:trace contextRef="#ctx0" brushRef="#br0" timeOffset="186297.96">27436 12999 0,'25'0'0,"-50"0"0,1 0 16,-1-74 0,25 24-1,25 0 1,24 1 0,1 49-16,-25 0 15,49 25 1,-49 24-16,-25 50 15,0-24 1,0-50 0,25-50 15,0 0-15,-1 0-1,51-49 1,-50 49-16</inkml:trace>
  <inkml:trace contextRef="#ctx0" brushRef="#br0" timeOffset="187030.97">28007 12776 0,'0'0'15,"25"-25"1,-50 25 0,0 25-1,0-25-15,1 74 16,-1 1-1,50-51 1,-1 1 0,26-25-1,0-49 1,-1-51 15,-24 76-15,25-1-1,-1 99 1,-24-49 0,-25 25-1,25-1 1,0-49 0,0-49-1,24-26 1,1-24-1,-1 49 1,1 26 0,-25 24-1,0 24 1,24 1 0,1 0-1,24-50 1,-24-24-1,-25-1 1,-25 25 0,0 0-1,24 50 17,1 0-32,0 0 15,50 49 1,-51-24-16,1-25 15,-25 74 1,-49-74 0,-26-25-1,25-50 1,50-49 0,25 49-1</inkml:trace>
  <inkml:trace contextRef="#ctx0" brushRef="#br0" timeOffset="188114.01">29272 12379 0,'25'-50'15,"-149"199"-15,223-248 0,-49 0 0,-50 74 16,25-25 0,-25 25-1,0 1 1,-25 48-1,25 1 1,-25 0-16,25 99 16,25 0-1,-25 25 1,0 25 0,0-26-1,0 1 16,0-49-15,0-76 0,0 1-1,0-50 1,-25-24 0,25-1-16,-50-49 15,26 49 1,24 1-1,0-26 1,24 26 0,1-26-1,50 26 1,-1-26 15,0 1-15,-49 24-1,0 50 1,-25-25-16,0 75 31,0-25-15,0 0-16,25-1 16,0-24-1,24 25 1,1 0-1,-25-25 1,0 0 0,-25 50 15,0-26-15,24-24-1,-24-24 1,25-26-1,25 0 1,-1-24 0,26 49-1,-26 0 1,-24 50 15,0 25-15,0-25-16,0-25 31,-1-25-15,1 25-16,25-50 15,-50 25 17,25 25-17,-1 0 1,1 0-1,25 50 1,0-25 15</inkml:trace>
  <inkml:trace contextRef="#ctx0" brushRef="#br0" timeOffset="188221.47">30711 12453 0,'0'0'0,"50"0"32</inkml:trace>
  <inkml:trace contextRef="#ctx0" brushRef="#br0" timeOffset="190576.05">28181 10791 0,'0'-25'15,"0"1"1,-25 24-1,0 0 1,25 24 31,0 1-31,0 0-16,0 25 15,-25-1 1,25 1 15,0-25-31,0-1 16,0 1-1,25-25 126,0 0-141,0 0 16,0 0-16,24-25 15,-24 25-15,49-24 16,-24 24 15,0-25-31,-1 0 16,26 0-1,-1 25 1,-24-25 0,74-24-1,-75 49 16,1-25-31,0 25 16,24-25 0,-24 25 15,-26-25-31,26 25 16,0-24-1,-26 24-15,26 0 16,-25-25 15,24 25-15,-24 0-1,25-25 1,-1 25 15,-24 0-15,0-25 15,25 25-15,-25 0-1,-1-25 1,1 25 0,0 0-16,0 0 31,0 0-16,24 0 1,26-24 0,-51 24 31,-24-25 15,0 0-31,0 0-15,0 0 15,-24 25-15,-1 0-1,25-24-15,0-1 16,-25 25 0,25-25-1,-25 25-15,25-25 16,0 0 15,0 0 32,-25 25-48,1 0 79</inkml:trace>
  <inkml:trace contextRef="#ctx0" brushRef="#br0" timeOffset="200998.17">26221 2679 0,'-25'0'15,"50"0"-15,-50-25 47,25 75-31,25-25-1,-25 24-15,25 26 16,49 148 15,-24-24-15,-25-75-16,-1 148 31,-24-98-31,50 198 16,-25-173-16,49 222 15,1-24 1,-26-198 0,-24-50-16,0 0 15,0 123 1,-25-48-1,0-51 1,0-73 0,25-76-1,-25-48-15</inkml:trace>
  <inkml:trace contextRef="#ctx0" brushRef="#br0" timeOffset="201581.98">27461 3597 0,'0'0'15,"25"0"32,25 0-47,-1 0 16,1 0-16,0-25 15,-1 25 1,-24-25-16,0 1 0,0 24 16,-1-50-1,-24 25 1,-24-49 0,-26 49-1,0 25 1,-49 50-1,0 24 1,49 25 0,25 25-1,25-24 1,50-1 0,49-50-1,1-49 16,-51 0-31,50 0 16,-74-24-16</inkml:trace>
  <inkml:trace contextRef="#ctx0" brushRef="#br0" timeOffset="202018.73">27957 2878 0,'0'-25'0,"0"50"0,-24-25 63,24 24-63,0 1 15,-25 0 1,25 50-16,0-51 15,0 26 1,25 0 0,-25-26-1,24-24-15,1 25 32,25-25-32</inkml:trace>
  <inkml:trace contextRef="#ctx0" brushRef="#br0" timeOffset="202769.63">28156 2729 0,'0'25'15,"0"-1"1,0 26 0,0 24-1,0 26 1,0-26-1,25-24 1,-25-1 0,49-49-1,-24 25 1,0-25 0,25-25-1,-26-49 1,26-25-1,-25-1 1,-25 51 0,0-75-1,-25 74 1,-25 25 0,26 25-1,-26 25 1,0 25-1,50 24 1,0-24 0,25-25-1,25-1 1,-1 1 0,26-25-1</inkml:trace>
  <inkml:trace contextRef="#ctx0" brushRef="#br0" timeOffset="203271.26">27957 2506 0,'-24'0'47,"48"0"0,1 0-16,0 0-15,-25-25-16,0 0 15,-25 0 1,0 25 15</inkml:trace>
  <inkml:trace contextRef="#ctx0" brushRef="#br0" timeOffset="203719.12">28677 3324 0,'25'0'63,"-1"0"-48,1 0-15,0-25 16,25 25 0</inkml:trace>
  <inkml:trace contextRef="#ctx0" brushRef="#br0" timeOffset="203898.08">28726 3473 0,'25'0'31,"0"0"-15,0 0-1,24 0-15</inkml:trace>
  <inkml:trace contextRef="#ctx0" brushRef="#br0" timeOffset="204553.25">29347 3200 0,'0'0'16,"24"0"0,-24-25-16,-24 25 31,-1 0-16,0 50 1,-49 24 0,49 1-1,0-1 1,25-24 0,25-25-1,0-1 1,49-24-1</inkml:trace>
  <inkml:trace contextRef="#ctx0" brushRef="#br0" timeOffset="204915.06">29620 3324 0,'0'-25'0,"0"50"0,0-74 16,-25 49 15,0 24-15,0 1-1,25 0 1,-25 49 0,25-24-1,25-25 1,0-25-1,49 0 1,-24-25 0,-25 0-1,-25-24 1,-50-26 0,1 26-1,24 49-15</inkml:trace>
  <inkml:trace contextRef="#ctx0" brushRef="#br0" timeOffset="205216.71">29744 3175 0,'24'-24'31,"-24"48"-16,-24 1 1,24 0 0,0 0-16,0 0 15,24-1-15,1 1 16,0 0 0,0 0-16,0-25 15,-25 25 1,-25-1-1,-25 1 1,1-25 0</inkml:trace>
  <inkml:trace contextRef="#ctx0" brushRef="#br0" timeOffset="205715.98">30116 3200 0,'0'0'0,"0"-25"31,-25 50 0,25 0-15,0 0-16,0 24 15,0 26 1,49-26 0,26 1-1,-1-50 1,1 0 0,-26-25-1,-24 0 1,-25-74-1,-49 25 1,-1-25 0,0 74-1,1 0 1,24 25 0,0 25-1,0 24 1,25 1-1,25-25 1,25 0-16</inkml:trace>
  <inkml:trace contextRef="#ctx0" brushRef="#br0" timeOffset="205928.85">30612 3275 0,'0'0'0,"25"-25"0,-1 50 16,1-50-16,25 25 16,24-25-1,-24 25 1,24-25-1</inkml:trace>
  <inkml:trace contextRef="#ctx0" brushRef="#br0" timeOffset="206179.14">30761 3126 0,'0'0'16,"-25"0"-16,0 0 0,25 25 62,0-1-46,25 1-16,-25 25 16,25 24-1,-25 1 1,24-51-1</inkml:trace>
  <inkml:trace contextRef="#ctx0" brushRef="#br0" timeOffset="206450.98">31182 3126 0,'0'0'0,"-24"-25"16,-1 50 0,25 0 15,-25-1-31,25 51 16,0-1-1,50-49 1,-1 25-1,50-50 1</inkml:trace>
  <inkml:trace contextRef="#ctx0" brushRef="#br0" timeOffset="206747.88">31083 2878 0,'-25'49'16,"50"-98"-16,-50 123 15,25-49-15,25-25 16,0 0-16,-25 25 15,25-25 1,0-25 15,-25 0-31</inkml:trace>
  <inkml:trace contextRef="#ctx0" brushRef="#br0" timeOffset="207314.81">31554 2927 0,'0'-25'16,"0"1"-1,-24 24-15,24 24 16,-25 26-1,0 0 1,25-1-16,74 26 31,-49-50-31,25-1 16,-1 26 0,-24-25-1,-25 0 1,-49-1-1,24-24 1,25-24 15,0-1-15,49-25 0,-24 25-16,50-24 15,-1 24 1,-49 25 15,0 25 0,-25 0-15,25-1-16,-25 1 16,0 0 15,0 0-16</inkml:trace>
  <inkml:trace contextRef="#ctx0" brushRef="#br0" timeOffset="207715.11">32001 3051 0,'0'25'0,"0"0"15,25 0 1,-25 0 0,0-1-16,0 1 31,25-50 16,24-24-32,1-1 1,-25 25-16,-1 25 31,1 0-15,0 50-1,0 0 1,-25-26-16</inkml:trace>
  <inkml:trace contextRef="#ctx0" brushRef="#br0" timeOffset="208201.31">32522 2977 0,'0'-50'16,"0"100"-16,0-125 16,0 51 15,0 73-15,0-24-16,-25 25 15,0 49 1,25 0-1,0-24 1,75-51 0,-1-24-1,-49 0-15,49-24 16,-49-51 15,0-24-15,-50-25-1,25 25 1,-49 24 0,24 75-16,-25 0 15,1 0 1,24 25 0,25 0-16,-25 0 15,25 49 1,74-24-1,1-25 1</inkml:trace>
  <inkml:trace contextRef="#ctx0" brushRef="#br0" timeOffset="208359.94">32993 3051 0,'0'0'0</inkml:trace>
  <inkml:trace contextRef="#ctx0" brushRef="#br0" timeOffset="-169861.47">1067 14140 0,'0'0'0,"0"-25"0,0 1 31,-25 24-16,0 0-15,0 24 16,25 1 0,-25 0-1,25 124 1,75-50 0,24-49-1,0-1 1,-49 1-1,-25 24 1,-75 1 0,-24 24-1,-25-49 1,24-26 0,25-48-1,50-51 1,25-49-1,50 0 1,24 75 15,-49 24-31,49 0 16,0 0 0,-49 25-1,-1 25 1,-49 49-1,25-24 1,-25 0 0,0-26 15</inkml:trace>
  <inkml:trace contextRef="#ctx0" brushRef="#br0" timeOffset="-169726.58">1513 14165 0,'0'-25'47,"0"0"-32</inkml:trace>
  <inkml:trace contextRef="#ctx0" brushRef="#br0" timeOffset="-169227.88">1761 14537 0,'25'25'15,"-25"0"16,0-50-15,-25 0-16,50 0 16,-25 1-1,25-51 1,25 75 0,-1-25-1,-24 75 1,0 0-1,-25-26 1,0 1 0,25-74 15,24-26-15,1 1-1,-50 49 1,25 25-1,-1 25 1,26-1 15,-50 26-31,50 0 16,-50-25 0</inkml:trace>
  <inkml:trace contextRef="#ctx0" brushRef="#br0" timeOffset="-168977.75">2555 14215 0,'0'0'0,"0"-25"16,-25 25 15,1 25-16,24-1-15,0 1 16,24 74 0,-24-49-1,25 25 1,-25-26 0</inkml:trace>
  <inkml:trace contextRef="#ctx0" brushRef="#br0" timeOffset="-168843.64">2555 14215 0,'0'-25'16,"0"50"-16,-25-50 0,1 25 16,-26-25-16,25 25 15</inkml:trace>
  <inkml:trace contextRef="#ctx0" brushRef="#br0" timeOffset="-168527.45">2778 13867 0,'25'0'31,"-25"-24"-31,0 48 16,-25 51 0,25 74-1,0-1 1,25-24 0,25-24-1,-25-51-15,49-24 16,50-25-1,-25-49 1,-49 24 0</inkml:trace>
  <inkml:trace contextRef="#ctx0" brushRef="#br0" timeOffset="-167476.83">3349 14289 0,'0'-149'32,"-25"124"-17,50 199-15,-99-348 16,-75 249-1,99-26 1,25 1 0,25-25-1,50 0 1,-1-50 0,26-25-1,-1-24 1,-49 49 15,0 0-15,0 25-1,0 25 1,24 25 0,1 24-1,24 0 1,-24-74-1,-1-24 1,1-1 0,0-50-1,-50 26 1,24 49 0,26 0-1,-25 25-15,0-25 16,49 24-1,-24-24 1,-25 0-16,49-49 16,0-75 15,-49-25-15,-25-25-1,-25 25 1,1 100-1,24 74 1,-50 173 0,75-24-1,0-50 1,-1-99 0,26 24-1,0-49 1,-26-49-1,1-1 1,0 50-16,0 0 16,24 0 31,-24 0-47,0 0 15,49-50 1,-74 26-1,25 24 1,-25 24 0,25 76-1,-50 48 1,0 51 0,-24 74-1,-26 0 1,-24-75-1,0-99 1,25-74 0,-100-124 15,99 0-15,-49-100-16</inkml:trace>
  <inkml:trace contextRef="#ctx0" brushRef="#br0" timeOffset="-166275.58">5805 13942 0,'0'0'0,"25"-50"32,-50 75-1,25 25-31,0 98 15,0-73 1,-25 98 0,25-123-16</inkml:trace>
  <inkml:trace contextRef="#ctx0" brushRef="#br0" timeOffset="-165575.31">5681 14339 0,'0'0'0,"-25"0"0,25-25 16,25 0 15,0 0-31,24-24 16,1-1-1,74-74 1,-25 25-1,-24 24 1,-75 51-16,24 24 31,1 74-15,-25-24-16,0-1 16,25 100-1,-50-25 1,25-25-1,-25-74 1,50-50 0,0-49-1,49-50 1,50 0 31,-74 149-32,-25 49 1,0-24-16,-25-1 0,74 1 16,25-50-1,-24-50 17,24-24-17,-49-25 1,-26 24-1,-48 50 1,-26 50 0,0 50-1,50-26-15,0 1 16,0-25-16,75 24 16,49 1-1,25-50 1</inkml:trace>
  <inkml:trace contextRef="#ctx0" brushRef="#br0" timeOffset="-165293.71">8335 13818 0,'0'-25'16,"-25"25"-16,1 25 15,24 0 1,-25 24-16,25-24 16,0 74-1,0-24 1,0-51-1,0 1-15,0 0 16</inkml:trace>
  <inkml:trace contextRef="#ctx0" brushRef="#br0" timeOffset="-165169.35">8211 13694 0,'0'-25'0,"0"50"0,0-75 15,0 25 1</inkml:trace>
  <inkml:trace contextRef="#ctx0" brushRef="#br0" timeOffset="-164810.93">8484 14016 0,'0'50'16,"0"-100"-16,-25 149 0,0-74 15,25 0 17,0-75-17,25 1-15,0-1 16,25-24-1,24-1-15,-49 51 16,24-1-16,1 25 16,0 49 15,-26 26-15,1-1-1,-25 1 1,25-51-16</inkml:trace>
  <inkml:trace contextRef="#ctx0" brushRef="#br0" timeOffset="-164424.72">9005 13743 0,'0'0'0,"0"-25"16,0 50 15,0 25-15,0 0 0,25-1-16,-25 50 15,25 1 1,-1-51-1,-24-24 1,25-25 0,0-50 15,25-74-15,-1-24-1,1 23 1,-50 101-16,25-1 31</inkml:trace>
  <inkml:trace contextRef="#ctx0" brushRef="#br0" timeOffset="-163692.99">9451 13892 0,'0'0'0,"25"0"16,25 0-1,-50-25 1,25 1 0,-25-26-1,0 25 1,-50 25 0,0 50-1,1-1 1,49 26-1,-25-26 1,50 1 0,49-50-1,-24 25 1,-1-25 0,-24 25-1,0 24 1,-50 50 15,50-123 0,0-26-15,49-74 0,26-25-1,-26 25 1,0 74-1,-74 26 1,25 24 0,-50 24-1,1 1 1,24 25 0,0-25-1,49 24 1,26 26 15,-51-26-31,1 26 31,-74-1-15,24-24-16,0-50 16,0 25-16,0-25 15,1 0-15,24-50 16,0 0-1</inkml:trace>
  <inkml:trace contextRef="#ctx0" brushRef="#br0" timeOffset="-163360.1">10295 13892 0,'0'0'0,"25"25"15,0-25-15,49-25 16,-24 25-1,24-49 17,0 24-17,-49-50 1,-25 50-16,-25 1 16,-24 48-1,-26 26 1,26 0-1,49 24 1,0 1 0,25-26-1,49-24 1,-24-25 0</inkml:trace>
  <inkml:trace contextRef="#ctx0" brushRef="#br0" timeOffset="-147492.8">11957 13545 0,'0'0'0,"0"-25"16,0 0-1,0 0 1,-25 1 0,0 24-1,25-25 1,-24 25-1,-1 49 1,0-24 0,0 124-1,0-75-15,0 75 16,1 0 15,48-25-15,1 0-1,-25-25 1,-25 1 0,1-51-1,-26 1 1,-24-50-16</inkml:trace>
  <inkml:trace contextRef="#ctx0" brushRef="#br0" timeOffset="-147289.85">11461 14165 0,'0'0'16,"25"-25"-16,-50-24 15,25-1 1,49 0 0,1 26-1,49-26 1,25 25 15,-74 0-31,0 25 0</inkml:trace>
  <inkml:trace contextRef="#ctx0" brushRef="#br0" timeOffset="-143904.73">11858 13346 0,'0'0'0,"0"-24"16,0-1 0,-25 50 15,25-1-16,-50 100 1,25 50 0,1 25-1,24-1 1,24-24 0,26-50-1,25-50 1,-26-74-16,50 0 15,-49-25 1,0 0-16,49-49 16</inkml:trace>
  <inkml:trace contextRef="#ctx0" brushRef="#br0" timeOffset="-143694.21">11833 13917 0,'0'-25'16,"0"50"-16,-25-50 0,25 0 16,50 1-1,-25-1 1,24 0-16,1 0 15</inkml:trace>
  <inkml:trace contextRef="#ctx0" brushRef="#br0" timeOffset="-143423.7">12279 13644 0,'25'0'15,"0"25"-15,0 49 16,-25 26-1,25-26 1,-25-24 0,0-26 15,0-48-15,0-76-1,24-49 1,1 1-1,0 98-15,-25 0 16</inkml:trace>
  <inkml:trace contextRef="#ctx0" brushRef="#br0" timeOffset="-143041.3">12751 13669 0,'0'0'0,"0"-25"0,25 25 15,-25-25-15,-50 25 32,25 0-17,-49 75 1,49-1-16,-25 50 16,50-25-1,50-99 1,24-24-1,1-76 1,-26 1 0,1 25-1,-25 98 17,-50 26-32,0 74 31,25-74-31,0 24 15,0 1 1</inkml:trace>
  <inkml:trace contextRef="#ctx0" brushRef="#br0" timeOffset="-142456.77">13073 13644 0,'-74'74'16,"148"-173"-16,-74 124 15,25-50 1,-25 100 0,-25 49-1,0 0 1,25-50 0,25-99 15,-25-24-31,75-75 15,-51 49 1,1 75 15,-25 25-15,0 0 0,0 49-1,0-49-15,50-25 16,0-25-1,-1-49 1,26-25 0,-51 24-1,-24 50 1,25 50 31,-25 0-47,75 49 15,-26 26 1,-24-26 15,-25 1-15,-25-1 0,-24-74-16,-1 0 15,50-50 1</inkml:trace>
  <inkml:trace contextRef="#ctx0" brushRef="#br0" timeOffset="-142142.08">13991 13421 0,'99'-75'15,"-372"299"-15,447-373 0,-75 50 16,-74 99-1,-74 49 1,49 1 0,0 99-1,24-1 1,26 51 0,-50-1-1,25 1 1,-25-25-1,-25-100 1,25-49 0,0-75-1</inkml:trace>
  <inkml:trace contextRef="#ctx0" brushRef="#br0" timeOffset="-141657.59">14090 14115 0,'-24'-24'15,"48"-1"1,-24 149-16,0-273 0,0 223 0,25-198 16,50 75-1,49-50 1,49-1 0,-49 26-1,-24-1 1,-100 51-1,0 24 1,-75 99 0,1 50-1,49-124 1,50-1-16,24 1 16,51-25 15,-1 0-16,-25 0-15,-74 50 32,0-1-17,0 1 1,-25-50 0,50-25-1,25-124 1,24 0-1,-24 25 1,-1 75 0</inkml:trace>
  <inkml:trace contextRef="#ctx0" brushRef="#br0" timeOffset="-141225.96">15480 13694 0,'49'49'31,"-24"-49"-31,-25 25 16,25 0-16,-124-124 16,198 248-1,-99-100 1,25-74 15,49-74-15,-24 49-1,-26 26 1,1 48 0,0 1-1,-25 25 1,0-25 0,25-25-1,74-124 1,-49 74-1,24-24 1,-49 49 0,25 25-1,-26 25 1,1-1-16,0 1 16,0 0-16</inkml:trace>
  <inkml:trace contextRef="#ctx0" brushRef="#br0" timeOffset="-140543.27">17241 13346 0,'0'-24'15,"0"48"-15,-25-73 0,0 49 16,0 0-1,-24 0-15,24 0 16,-49 99 0,49 25-1,25-25 1,25-49 0,49-50-1,25-50 1,-24-24-1,-51 24-15,-24-49 16,-24 74 0,-1-24-16,0 49 15,0 24 1,0-24 0,25 50-16,0-25 15,100 0 1,48-50-1,1-25 1,-74-24 15,-50 24-15,-1-49 0,-24 74-1,-24 50 1,-26 25-1,0 74 1,26 74 0,-1 0-1,0 26 1,0-1 15,0-25-31,25-49 16,0-124-1,0 0 1</inkml:trace>
  <inkml:trace contextRef="#ctx0" brushRef="#br0" timeOffset="-140358.71">17340 14363 0,'0'-24'15,"0"73"-15,0-74 0,-25-24 0,50 24 16,-25 0-1,25-24-15,74-26 16,75 1 0,24-25-1,-49 49 1,-99 25 0</inkml:trace>
  <inkml:trace contextRef="#ctx0" brushRef="#br0" timeOffset="-139441.65">1786 15827 0,'0'0'16,"0"-25"-16,0 50 16,0 25-16,0-1 15,-25 26 1,25 24-16,-25 99 16,1 1-1,-26-50 1,50-124-1</inkml:trace>
  <inkml:trace contextRef="#ctx0" brushRef="#br0" timeOffset="-139204.95">1736 15951 0,'0'0'0,"-24"-25"16,24 1-16,-25-1 15,25-25 17,25 25-17,-1 0-15,76-49 16,24 24 0,-25 26-1,-74 24 1</inkml:trace>
  <inkml:trace contextRef="#ctx0" brushRef="#br0" timeOffset="-139025.71">1712 16249 0,'-25'49'0,"25"-24"16,99-248-16,-223 471 15,174-347-15,-75 198 31,74-124-31,-24 0 16,124-74 0,-74 50-16</inkml:trace>
  <inkml:trace contextRef="#ctx0" brushRef="#br0" timeOffset="-138774.91">2481 15703 0,'25'-25'16,"-100"124"0,125-173-16,-50 49 15,0 75 1,-25 74 0,0 74-1,0-98-15,50 98 16,0-99-1,49-49 1,1-50 0</inkml:trace>
  <inkml:trace contextRef="#ctx0" brushRef="#br0" timeOffset="-138476.84">2952 15902 0,'0'0'0,"-25"-25"16,0 25-1,1 49 1,-1 26 0,74 24-1,1-25 1,24-24-1,-49 0 1,0-1 0,-75 26 15,1-51-15,24-24-16</inkml:trace>
  <inkml:trace contextRef="#ctx0" brushRef="#br0" timeOffset="-138174.72">3250 15728 0,'0'0'0,"25"-25"15,-25 0 16,24 25-15,26 25 0,-25 25-16,49 99 15,1-1 1,-51 26 0,1-25-1,-74-50 1,24-49-1,0-50-15</inkml:trace>
  <inkml:trace contextRef="#ctx0" brushRef="#br0" timeOffset="-135609.25">6003 15827 0,'0'-25'16,"-25"25"0,25 25 30,0 0-46,0 0 16,0 24-16,25-24 16,-25 25-1,0-25 1</inkml:trace>
  <inkml:trace contextRef="#ctx0" brushRef="#br0" timeOffset="-135440.83">5978 15554 0,'0'0'0,"0"-25"16,-24-24 0,24 24-16,-25 25 15,0 0 1</inkml:trace>
  <inkml:trace contextRef="#ctx0" brushRef="#br0" timeOffset="-135175.59">6326 15604 0,'0'0'16,"25"25"-16,-25-1 0,0 51 15,24-26 17,1-24-32,25 25 15,-25-25 1,-1 24 0,-73 26-1,-26-1 1,1-49-1</inkml:trace>
  <inkml:trace contextRef="#ctx0" brushRef="#br0" timeOffset="-134072.98">8137 15827 0,'24'-25'16,"-48"50"-16,48-75 16,-48 26-16,-1 24 0,0-25 15,-49 25-15,-50-25 31,49 50-31,1 0 0,24-1 16,-49 76 0,25-1-1,74-74-15,0 24 16,24-24 0,26-25-16,49-25 15,25-49 1,-25-50 15,-24-25-15,-75-25-1,-25 26 1,-25 48 0,26 76-1,-1 24-15,0 24 16,0 76-1,25 24 1,50 0 0,-1-75-1,26 1 1,24-25 0,-49-1-1,24-24 1,1-24 15,-26-51-15,-49 50-16,25-24 15,-50-26 1,-24 75 0,-1 50-1,25 74 1,25-25-1,50-24 1,24-75 0,25-50-1,-24-49 1,-1 0 0,-24 49-1,-1 50 16,-24 74-15,0 1 0,-50 24-1,25-74 1,25-25 0,49-75-1,-49 51 1,50-76-1,-50 76 1,24 24 0,-49 24-1,75 26 1,-51-25-16,26-25 16,0 0-1,123-99 1</inkml:trace>
  <inkml:trace contextRef="#ctx0" brushRef="#br0" timeOffset="-133541.71">9352 15554 0,'-74'75'47,"49"-1"-31,0-49-1,25 49 1,50-49-1,-25-25 1,-1 0-16,1-25 16,-25-223-16,0 471 15,25-247 1,-25-1-16,0 0 31,-25 0-15,0 25-1,50-25 17,50-24-17,-1-26 1,25-24 0,-24 0-1,-75 74 1,25 25-1,-25-25 1,0 75-16,0 24 16,0 1-1,-25-1-15,0 75 16,0 0 0,25-25 15,25-99-16,25-25-15,-26-75 16</inkml:trace>
  <inkml:trace contextRef="#ctx0" brushRef="#br0" timeOffset="-132741.64">9724 15678 0,'-24'0'0,"73"25"15,-123-50 1,123 25-16,-123 0 0,49 0 31,75-25-15,-1 1-1,-24-1-15,50-25 32,-26 50-32,-24 0 15,0 99 1,-25-74-1,25 0 1,24-50 0,50 0-1,-24-24 1,-26 24 0,-49 0-1,-49 50 16,-1 25-15,25 24 0,25-24-1,50-26 1,49-24 0,75-49-1,-75 24 1,0-25-1,75-24 1,-75 0 0,-74 49-1,-75 50 32,1-1-47,24 1 16,0 25-16,0-25 15,25 24-15,0 1 16,50-50 0,-25-25-1,49-25 1,1-24 0,-1-124 15,-74 24-16,25-25 1,-25 75 0,0 75-1,-50 74 1</inkml:trace>
  <inkml:trace contextRef="#ctx0" brushRef="#br0" timeOffset="-131595.9">12602 14860 0,'0'0'15,"25"-25"1,0 50 31,-25 49-47,0 0 15,0 1-15,-25 123 16,25-49 0,0-99-1,25-25 1,-1-50-1,76-50 1,24-49 0,24 50-1,-48 49 1,-51 50 0,-49 49-1,-25 1 1,-74-1-1,0-49 1,25-25 0,49-50-1,0 26 1,50 24 15,24 0-15,100 24-16,50-24 15,-1-24 17,-24-51-17,-75 1 1,-99 49 0,0 0 15,25 50-16,-25 0-15,25 0 16,49-25 0,1-25-1,-1-25 1,-24-24 0,-50 24 15,24 0-16,-24 26 1,25 48 15,-25 76-15,25 49 0,-25-75-1,0 0-15,-25 100 16,-49 0-1,-25-50 1,-1-75 0,-24-73 15,99-51 0,1 25-31</inkml:trace>
  <inkml:trace contextRef="#ctx0" brushRef="#br0" timeOffset="-130174.68">16521 15257 0,'0'-25'15,"0"50"-15,25-50 32,0 25-32,0 0 15,49-25-15,50-49 16,25-100 15,-149 149-15,0-25-16,25 26 15,-25-1-15,0 0 32,-25 25-17,-24 50 1,24 24-1,-25 50 1,25 0 15,1 50-15,-1 24 0,0-99-16,0 75 15,0 0 1,0-50-1,-24-25 1,-26-25 0,1-49-1,0-25 1,49-49 15,25-1-31,-25 0 0,50-74 31,24 50-15,1 24-16,49 1 16,0 49-1,1 25 1,-26-1 0,1 26-1,-26 0 1,1-50-1</inkml:trace>
  <inkml:trace contextRef="#ctx0" brushRef="#br0" timeOffset="-129857.04">17191 14934 0,'-25'-25'15,"50"25"32,25-25-31,-25 25-16,-1 0 15,26-24-15,0 24 16,-26 0 0,1-25-16</inkml:trace>
  <inkml:trace contextRef="#ctx0" brushRef="#br0" timeOffset="-129637.45">17762 14537 0,'0'0'0,"-25"25"46,25 0-30,-25 24-16,0 51 16,25-76-1,0 26-15</inkml:trace>
  <inkml:trace contextRef="#ctx0" brushRef="#br0" timeOffset="-128091.58">18977 14810 0,'0'-25'16,"-24"0"15,-1 25 0,0 0 94,25 25-109,-25 0-16,0 0 15,0 24-15,1 26 16,24-1-16,-75 323 47,75-273-47,0 75 15,75-26 1,-26-123 0,1 0-16,24-26 0,-24-24 15,74 0 1,-74-49 0,-26 24-16</inkml:trace>
  <inkml:trace contextRef="#ctx0" brushRef="#br0" timeOffset="-127775.61">19473 15157 0,'-24'-74'16,"48"148"-16,-48-173 15,24 74 1,0 50 15,0 25-31,0 74 16,24 49 0,-24-24 15,0-25-16,-24-49-15,-1-51 16</inkml:trace>
  <inkml:trace contextRef="#ctx0" brushRef="#br0" timeOffset="-127490.81">19523 14934 0,'0'0'0,"0"-25"0,0-24 15,-25 24-15,25-25 16,0 25 15,50 1-15,-25 24-16,49 0 15,25 0 17,1-25-17,-51 25 1,-24 0-16</inkml:trace>
  <inkml:trace contextRef="#ctx0" brushRef="#br0" timeOffset="-127290.03">19449 15182 0,'-25'50'15,"124"-224"-15,-173 298 0,24-49 0,25-26 16,25-24 0,75-25-1,24-25 1,25-24-1,0-1 1</inkml:trace>
  <inkml:trace contextRef="#ctx0" brushRef="#br0" timeOffset="-126806.86">20242 14612 0,'0'0'0,"0"-50"32,-24 50-17,48 0 16,1 0-31,25 74 32,24 1-17,26 49 1,-1 0 0,0 0-1,-25 25 1,-74 0-1,0 24 1,-24-98-16,-1 49 16,-25-25-1,1-49 1,-1-26 0,0 1 15,1-25-16,24 0-15</inkml:trace>
  <inkml:trace contextRef="#ctx0" brushRef="#br0" timeOffset="-125874.24">20019 15157 0,'0'0'0,"-25"0"47,1 25-31,-1 25-1,0-1-15,0 26 16,0 49-1,25-75-15,0 1 16,25-25 0,25 24-16,-1-49 15,-24 0-15</inkml:trace>
  <inkml:trace contextRef="#ctx0" brushRef="#br0" timeOffset="-125590.45">20292 15306 0,'0'0'16,"0"-25"-16,-25 25 15,25-24 1,-25 24 0,1 24-1,24 1 1,0 25-16,24 24 15,1 1 1,0-26 0,0 1-1,-50-25 17,-25-1-17</inkml:trace>
  <inkml:trace contextRef="#ctx0" brushRef="#br0" timeOffset="-125258.99">20515 15157 0,'0'0'16,"0"-24"15,0 48-15,25 1-1,-25 25 1,25-25-16,-25 24 16,25 1-16,0-1 15,-25 1 1,0 24-1,-25-49-15,0 0 16,-25 0 0,-24 0-1,24-1-15</inkml:trace>
  <inkml:trace contextRef="#ctx0" brushRef="#br0" timeOffset="-122941.08">22351 15356 0,'0'-25'0,"0"0"16,0 0-1,-25 1 16,0 24-31,1-25 16,-76 74 0,26 26-1,24-26-15,1 51 16,49-26 15,49-74-15,26-25-16,24-24 31,-25-26-15,-24 50-1,-50 1 1,25 48 0,-50 26-1,0 49 1,25-49-16,-25-25 15</inkml:trace>
  <inkml:trace contextRef="#ctx0" brushRef="#br0" timeOffset="-122207.77">22698 15306 0,'25'-25'16,"-50"50"-16,50-74 31,-25 73-31,-25 51 31,25-26-15,-24-24 0,24 0-16,49-25 15,50-50 1,1-24-1,-26 24 1,-49 50 0,24 0-1,-24 25 1,25 25 0,49-25-1,50-25 1,0-75-1,-25 26 17,-75-26-17,-98 50 17,-50 75-17,24 24 1,26-24-1,49-25-15,0 24 32,24-49-32,26 0 15,24-24 1,-24-26 0,0-24-1,-26-150 16,-24 26-15,0 24 0,-24 100-1,-26 74 1,0 49 0,26 51-1,24-1-15</inkml:trace>
  <inkml:trace contextRef="#ctx0" brushRef="#br0" timeOffset="-121741.08">25154 15108 0,'25'-25'0,"-50"50"0,25-75 16,-25 25-16,1 0 15,-1 1 1,-50 24-16,26-25 0,-125 74 16,50 51-1,75-51 1,24 1-16,0 24 15,50-49 1,74 0 0,50-75-1,-50 1 1,-49-75 0,-50-50-1,0-24 1,-50-1 15,-24 100-15,-1 99-1,1 50 1,24 74-16</inkml:trace>
  <inkml:trace contextRef="#ctx0" brushRef="#br0" timeOffset="-120239.67">25402 15033 0,'50'25'0,"0"-50"15,-50-24 1,-323 98 0,546-49-16,-148-49 15,-100 123 1,25 1-1,50-1 17,49-74-17,25-25 1,-25-24 0,-74-1-16,24-99 15,-24-49 1,0 24-1,0 100 1,-75 173 15,-24 74-15,49 75 0,0 1-1,0-125 1,25 99-1,0-50 1,25-98 0,50-50-1,49-75 1,0-24 0,-75-50-1,-49-25 1,-24 0-1,-51 75 1,25-1 0,26 50-1,48-24 1,51-1 0,123-49-1,-123 49 1,-26 25 15,1 25-15,0 50-1,-26 49 1,1-24 0,0-1-1,-25-49 1,0-50 15,25-49-15,24-26-1,-24 76-15,0-1 16,0 25 0,0 0-1,24 74 1,1 26-1,0-76 17,74 26-17,0-75 1,-50-24 0,-24-26-1,-50 1 1,24 49-1,-24 50 17,25-1-17,50 1 1,123-50 0,25-24-1,1-26 1,-75 1-1,-50 0 17,-74 49-17,-25 0 1,-25 50 0,-25-25-16,-49 49 15,0 26 1,49-26-1,50 26 1,50-50 0,49-25-1,0-50 1,-74 0 0,25 1-1,-26-75 1,-24-25 15,0-74-15,-49 148-1,-1 26 1,-24 24-16</inkml:trace>
  <inkml:trace contextRef="#ctx0" brushRef="#br0" timeOffset="-120071.61">26940 14264 0,'-49'-25'16,"98"50"-16,-148-50 0,74 1 15,1-1-15,-1 25 16,25-25-16</inkml:trace>
  <inkml:trace contextRef="#ctx0" brushRef="#br0" timeOffset="-119189.58">29371 14537 0,'0'0'16,"0"-25"-16,-24 25 31,-1 25-15,-25 25-16,1-25 15,24 24 1,0 26 0,0-51-1,75-24 1,49-49 0,-49 24-16,49-49 15,-25 49 1,-49 25-1,0 25 1,0 24 0,0-49-1,-25 50 1,24-75 0,26-49-1,24-26 1,1 1 15,49 49-15,-75 75-1,-24 75 1,0 24 0,0 0-1,-75-75 1,25-24-16</inkml:trace>
  <inkml:trace contextRef="#ctx0" brushRef="#br0" timeOffset="-117758.42">14512 17440 0,'0'-25'63,"-25"25"-48,25 49 1,-25-24-16,1 50 16,-1 73-1,25-23 1,49 23 15,-24-48-15,-25-1-1,-49-25 1,-1 1 0,-49-51-1,0 1-15</inkml:trace>
  <inkml:trace contextRef="#ctx0" brushRef="#br0" timeOffset="-117540.08">14115 17911 0,'-25'-25'0,"50"50"0,-50-75 16,50 50 0,0 0-16,49-24 15,50-1 1,0 0 15,-49 0-31</inkml:trace>
  <inkml:trace contextRef="#ctx0" brushRef="#br0" timeOffset="-117239.67">15107 17464 0,'-49'50'47,"24"0"-47,-25-1 16,1 26-16,24-1 15,0 199 17,75-223-32,-25-1 15,99-24 1,0-50 0</inkml:trace>
  <inkml:trace contextRef="#ctx0" brushRef="#br0" timeOffset="-116939.55">15852 17440 0,'0'0'0,"0"-25"0,-25 0 31,0 25-31,25 50 31,-25 24-15,0 25-1,25 25 1,25-24 0,0-51-1,0-24-15,24-25 16,-24 25-16,0-50 15</inkml:trace>
  <inkml:trace contextRef="#ctx0" brushRef="#br0" timeOffset="-116773.92">15678 17712 0,'-25'-24'15,"0"24"-15,174 49 16,-248-74-16,74-24 31,50 49-31,25-25 16,49 0-16</inkml:trace>
  <inkml:trace contextRef="#ctx0" brushRef="#br0" timeOffset="-116540.28">16174 17340 0,'25'-24'0,"-50"48"0,75-48 16,-1 73-1,26 26 1,-26 24 0,-24 50-1,-25-75 1,-25 1-1,-74 49 1,0-75-16</inkml:trace>
  <inkml:trace contextRef="#ctx0" brushRef="#br0" timeOffset="-114957.79">17340 17638 0,'0'-25'46,"0"50"17,25-25-32,0 0-31,-1 0 16,26 25-1,0-50-15,24 25 16,-24 0-16,24 0 16,25 0-1,-24-25 1,-75 0 15,-50 25-15</inkml:trace>
  <inkml:trace contextRef="#ctx0" brushRef="#br0" timeOffset="-114739.85">17464 17812 0,'99'-75'16,"-198"150"-16,74-75 0,25 25 15,25-25 1,50 0 15,49-25-15,0-25-1,0 0 1,-50 26-16</inkml:trace>
  <inkml:trace contextRef="#ctx0" brushRef="#br0" timeOffset="-113557.43">19325 17340 0,'-25'0'0,"50"0"47,-1 0-32,26-24-15,0 24 16,-1-25-1,26-25-15,49-24 16,-75 24-16,-24 25 16,0-49-1,0-1 1,-25 1 15,-25 74-15,-49-25-1,24 75 1,0 24 0,1 50-1,-1 0 1,50-49-16,-25 74 16,0-75-1,1 75 1,-26 49-1,0-98 1,1-1 0,-1-50 15,1 1-15,-1-25-1,0 0-15,26-25 47,-1-25-31,25 0-1,0-25 1,0 1 0,49 24-1,1-25 1,-25 26-1,0 24-15,24 0 16,1 24 0,24-24-1,1 25 1,-1-25 0,0 0-1,-24 0 16</inkml:trace>
  <inkml:trace contextRef="#ctx0" brushRef="#br0" timeOffset="-113173.61">19994 16844 0,'0'0'0,"0"-25"16,0 1 15,25 24-15,0 0 0,0 0-16,0 0 15,49 0 1,-24-25-1,-26 25 1</inkml:trace>
  <inkml:trace contextRef="#ctx0" brushRef="#br0" timeOffset="-112951.93">20466 16596 0,'0'0'0,"0"25"47,0 0-47,-25 0 16,25 49-1,-25-24-15,25-26 16</inkml:trace>
  <inkml:trace contextRef="#ctx0" brushRef="#br0" timeOffset="-112006.89">21334 16795 0,'0'0'0,"-25"0"63,0 0 15,1 0-63,-1 0-15,0 0 16,0 0-16,0 0 16,-49 0-1,24 24 1,25-24-1,-24 0 1,24 25 0,0 0-1,0 0 17,50 0-17,0-25-15,25 24 16,24 1-1,25 0 1,-49 0 0,-25 49-1,-50 50 1,0-74-16,-24 49 31,49-24-31,0-1 31,24-49-15,1 24-16,0-24 16,0 25-1,0 49 1,-25 50 0,0-75-16,-25 75 31,50 0-16,24-75 1,50-24 0,25-50-1,-24 0-15</inkml:trace>
  <inkml:trace contextRef="#ctx0" brushRef="#br0" timeOffset="-111406.81">22078 17316 0,'0'-25'16,"-25"25"-1,25 25 32,-24-1-47,24 1 16,0 99 0,0 0-1,-25-25 1,25-24-1,0-50 1,-25-25-16</inkml:trace>
  <inkml:trace contextRef="#ctx0" brushRef="#br0" timeOffset="-111124.67">22153 17192 0,'0'0'15,"0"-25"-15,0 0 32,0 0-32,24 25 15,1-25 1,0 25-16,25-25 0,24 1 15,-24-1 1,-1 0 0</inkml:trace>
  <inkml:trace contextRef="#ctx0" brushRef="#br0" timeOffset="-110923.71">21979 17440 0,'-25'24'15,"50"-48"-15,-50 73 0,25-24 16,25 0 0,49-25-1,50-50 1,0 25-1,-24-24 1</inkml:trace>
  <inkml:trace contextRef="#ctx0" brushRef="#br0" timeOffset="-110595.89">22996 17018 0,'0'0'16,"25"-25"-16,-25 0 15,-25 25 1,0 0 0,-49 50-1,-1 124 1,51-50-1,48 0 1,51-25 0,-26-74-1,51 49 1,-1-24 0,-25-50-1</inkml:trace>
  <inkml:trace contextRef="#ctx0" brushRef="#br0" timeOffset="-109223.4">23641 17092 0,'-25'-25'16,"0"25"-16,1 0 31,-1 0 0,0 50-15,0 0 0,0 24-1,1 1 1,-1-1-1,50-49 1,24 0 0,26-25-1,-1 24 1,-24 1 0,-26 0-1,-24 0 1,0 24 15,-49 1-31,-26 0 31,1-26-31,24-24 16,1-24 0,49-1-16</inkml:trace>
  <inkml:trace contextRef="#ctx0" brushRef="#br0" timeOffset="-108935.83">24088 17018 0,'0'0'15,"0"25"16,24-1-15,1 51 0,0 24-1,0 25 1,-25-25 0,25-49-16,-75 49 15,-24-24 1,-26-51-1</inkml:trace>
  <inkml:trace contextRef="#ctx0" brushRef="#br0" timeOffset="-108206.74">24360 16621 0,'-24'-25'31,"24"0"-15,0 1 0,0-1-1,49 0-15,26 25 16,74-25 0,-50 75-1,-50-1 1,-49 1-1,0 24-15,-99 75 16,0 0 0,74-50-1,50-24 1,49-26 0,1-24-1,-26 50 1,-24-1-1,0 0 1,-25 26 0,0 48 15,0-98-15,25 0-16,-25 49 15,25-25 1,-50-24-1,25 24 1,25-49-16,-25 50 16,24-26-1,-48 1 1,-51-25 0,-49-25-1,50-25-15</inkml:trace>
  <inkml:trace contextRef="#ctx0" brushRef="#br0" timeOffset="-80639.05">25601 17464 0,'0'0'0,"0"-24"15,0 48 48,0 1-63,0 25 16,0-1-16,0 1 15,0 99 1,0-25-1,-25-50 1,50-24 0</inkml:trace>
  <inkml:trace contextRef="#ctx0" brushRef="#br0" timeOffset="-80366.69">26072 17216 0,'-25'0'32,"0"25"-17,25 25-15,-24 99 16,24 24-1,24-24 1,-24-74 0,0-1-16,25-24 15,-50 49 1,25-50 0</inkml:trace>
  <inkml:trace contextRef="#ctx0" brushRef="#br0" timeOffset="-80039.14">25229 17688 0,'0'0'0,"-25"0"31,50-25-31,148 0 16,125-25 15,24-24-15,-49 0-1,-99-1 1,-75 50-1,-49 1 1</inkml:trace>
  <inkml:trace contextRef="#ctx0" brushRef="#br0" timeOffset="-79637.9">25452 17812 0,'-124'49'16,"248"-98"-16,-298 98 15,199-49 1,0 0-1,25 0 1,148-24 0,50-1-1,25-25 1,-149 25-16,50 0 16,-26 1-1,-24-1 16,-99 25-15,0 0 0,25-25-1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7T06:33:30.65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5557 1612 0,'25'-49'0,"-50"98"0,25-123 15,0 49-15,-25 25 16,-25 0-1,1-25-15,-100 100 16,0 99 0,25-1-1,149-24 1,24-99 0,26-1-16,148 26 15,-49-26 1,-75 51-1,-124 48 1,-74 1 0,-100-25-1,26-49 1,49-75 0,49-75-1,75-98 1,174-75 15,0 123-15,-1 26-1,1 74 1</inkml:trace>
  <inkml:trace contextRef="#ctx0" brushRef="#br0" timeOffset="147.87">5830 2208 0,'0'0'0,"74"25"16,-49 49-1,-50-24 1,25 49 0,-25 0-1,0-24 1,25-51 0</inkml:trace>
  <inkml:trace contextRef="#ctx0" brushRef="#br0" timeOffset="281.47">5954 2158 0,'24'-49'0,"-48"98"0,48-123 16,-24 49-16,-24 0 16,24 0-1</inkml:trace>
  <inkml:trace contextRef="#ctx0" brushRef="#br0" timeOffset="783.8">6251 2456 0,'0'50'0,"-24"-26"15,48-98-15,-73 198 0,24-99 16,0-25-1,25-25 1,0 0-16,0-24 16,75-75-1,24 49 1,-74 50-16,49 0 16,-24 50-1,-26 25 1,-24 49-1,0 0 1,50-99 15,24-74-15,26-25 0,-26 24-1,-24 75 16,-25 0-15,-1 0-16,1 75 16,0 49-1,-25-25 1,0-49 0,0-26-1</inkml:trace>
  <inkml:trace contextRef="#ctx0" brushRef="#br0" timeOffset="998.9">7219 2307 0,'25'-25'0,"-50"50"0,50-75 31,-25 75-31,-25 25 16,-25 24-1,50-24 1,0 49 0,25-49-1,0-25-15</inkml:trace>
  <inkml:trace contextRef="#ctx0" brushRef="#br0" timeOffset="1134.83">7392 2257 0,'0'-24'0,"0"48"0,0-73 16,0 24 15</inkml:trace>
  <inkml:trace contextRef="#ctx0" brushRef="#br0" timeOffset="1431.22">7765 1637 0,'0'0'15,"0"-25"-15,-25 25 16,0 25-16,0 25 15,0 24-15,-24 100 16,24 24 0,0-98-1,50 73 1,0-98-16,24-50 16,26-1-16,74-24 15,-1-49 1</inkml:trace>
  <inkml:trace contextRef="#ctx0" brushRef="#br0" timeOffset="2348.96">8360 2158 0,'0'-49'15,"0"98"-15,-25-123 16,-74 99 0,-25 49-1,49 25 1,75-49-1,0-25-15,75-25 16,49-75 0,-25 1-1,-49 24 1,-25 25 0,-1 50 15,26 50 0,-25-51-31,24 1 16,1-25-16,49 25 15,25 0 1,-24-25 0,-1-50-1,0-49 1,-25-50-1,-24-74 1,0 0 0,-50 74-1,0 99 1,-50 100 0,0 123-1,26 26 1,48 49 15,51-223-15,24-25-1,0-50 1,-49 1 0,-50 24-1,0 50 1,0 49-1,0-24 1,25-26-16,-1-24 16,51 0-1,-1-49 1,-49-1 0,0 50-1,-25 50 1,-25 74 15,50 25-15,-25 74-1,-25 50 1,-24-25 0,-26-74-1,-24-100 1,24-49-16,1-50 15,24 0-15,-24-124 16,74 50 0</inkml:trace>
  <inkml:trace contextRef="#ctx0" brushRef="#br0" timeOffset="2548.92">10444 2530 0,'0'0'16,"49"0"-16,-24 0 15,-25 50 1,50 24 0,-50 50-1,-75 0-15</inkml:trace>
  <inkml:trace contextRef="#ctx0" brushRef="#br0" timeOffset="4014.27">12453 2382 0,'25'24'16,"-25"1"0,-25-25-1,50 0 1,25-25 0,-1 25-1,50-24-15,75-51 16,-25-24-1,-50 0 1,-74-1 0,0 1-1,-25 25 1,-25 49 0,0 99 15,-25 100 0,1 24-15,24-73-16,25-1 15,-25 0-15,0 148 16,1-23 0,-1-26-1,0-50 1,-25-98-1,26-75 1,24-99 15,0-25-15,24 49 0,26 26-1,49 24 1,25 25-1,25 25 1,-25-1 0,-25 1-1,-49 0 1,-25-25-16</inkml:trace>
  <inkml:trace contextRef="#ctx0" brushRef="#br0" timeOffset="4697.89">14636 1861 0,'0'-25'0,"0"50"0,25-75 15,-50 25 1,-25 25-1,-24 0-15,-25 50 16,24-25-16,-73 49 16,123-24-1,50-1 1,49-24 15,0 0-15,-49 0-1,0 74 1,-50 25 0,-24 0-1,49 25 1,24-100 0,51 1-1,-50 24 1,-25 75-1,-50 75 1,-24 24 0,24 0-1,25-50 1,25-49 15,50-50-15,24-74-1,50-75-15</inkml:trace>
  <inkml:trace contextRef="#ctx0" brushRef="#br0" timeOffset="6633.95">15752 2506 0,'0'0'16,"25"-100"-1,-74 76-15,-26 24 32,-49 24-17,0 76 1,75 24 0,49 0-1,99-25 1,25 0-1,-25-24 1,-49-51-16,-50 100 16,-50-24-1,-99-26 1,50-49 0,49-25-1,50-99 16,75-50-15,74 25 0,24 24-1,1 76 1,-125 24 0,1 24-1,-50 1-15,25 25 16,-50 24-1,25-24 1,-25 0 15,25-26-15</inkml:trace>
  <inkml:trace contextRef="#ctx0" brushRef="#br0" timeOffset="6793.3">16075 2729 0,'25'-99'16,"-50"198"-16,50-223 15,-25 99-15,0 0 16,0 0 15</inkml:trace>
  <inkml:trace contextRef="#ctx0" brushRef="#br0" timeOffset="7081.21">16323 2952 0,'0'0'0,"0"124"32,0-99-32,0 0 15,0-50 16,0 0-15,50-99 0,49 25-1,-50 49 1,-24 50 0,0 25-1,0 99 1,-25-25-1,0 1 1</inkml:trace>
  <inkml:trace contextRef="#ctx0" brushRef="#br0" timeOffset="7503.29">16894 2481 0,'0'0'15,"0"-50"-15,0 25 32,0 50-17,0 99 1,0 50 0,0-75-16,-25 75 15,25-75 1,0-49-1,25-75 17,24-74-17,26-26 1,-1 51 0,-24 49 15,-26 50-16,26 49 1,-25-24-16,-25 0 16,25-1-16,-1 26 15,26-26 1</inkml:trace>
  <inkml:trace contextRef="#ctx0" brushRef="#br0" timeOffset="7948.44">17861 2679 0,'0'-25'15,"0"50"-15,25-99 0,-50 74 16,25-25-16,-25 25 16,-24 0-16,-1 25 15,0 24-15,1 1 16,24 0-16,-25 24 15,50 25 1,25-49 0,0-50-1,0 25-15,49-75 16,1 0 0,-26-49-1,-24-25 1,0 75-1,-25 73 17,0 26-17,0 74 1,25 0 0,-1-25-1,26-49 1,0-50-1,-1-25-15</inkml:trace>
  <inkml:trace contextRef="#ctx0" brushRef="#br0" timeOffset="8216.25">18432 2282 0,'24'-25'0,"-48"50"0,48-99 15,-48 123 32,-1-24-47,25 50 16,-25-1-16,0 125 15,0-1 1,50-49 15,25-50-15,24-74-1,-24-25 1,-1 0-16</inkml:trace>
  <inkml:trace contextRef="#ctx0" brushRef="#br0" timeOffset="8380.87">18481 2630 0,'0'0'0,"-25"0"0,1-25 15,24 0 32,24 0-47,26 0 0,24 1 16</inkml:trace>
  <inkml:trace contextRef="#ctx0" brushRef="#br0" timeOffset="8960.7">19126 1910 0,'0'-25'0,"0"50"0,-25-74 15,25 24-15,-24 0 16,24 0-1,49-24 1,1 49-16,24-25 16,-24 74 15,-50 1-31,0 24 16,-25 1-16,-49 49 15,49-25 16,25-74-31,25 0 16,-1 24 0,-24 51-1,-49-1 1,24 0 0,25-25-1,50 1 1,24 24-1,-24 0 1,-26 75 0,-48 0-1,-26-26 1,25 26 15,0-124-15,-24-75 15,24 0-31</inkml:trace>
  <inkml:trace contextRef="#ctx0" brushRef="#br0" timeOffset="9200.09">19821 2679 0,'0'0'15,"0"-25"1,25 25 0,-1 0-1,1-24-15,25 24 16,24-25-16,-24 25 15,24-25-15</inkml:trace>
  <inkml:trace contextRef="#ctx0" brushRef="#br0" timeOffset="9383.51">19945 2878 0,'-25'49'16,"50"-98"-16,-75 123 0,25-74 15,1 0 1,73 0 0,26-25-1,-1 25 1,100-49-16</inkml:trace>
  <inkml:trace contextRef="#ctx0" brushRef="#br0" timeOffset="75405.81">22624 2133 0,'0'-24'31,"25"24"-31,-25-25 16,0 0-1,25 0-15,-25 0 16,24-49 0,-24 24-16,0 1 15,0-26 1,0 26 0,-49-1-1,24 50 16,-25 0-15,-49 50 0,0 49-1,24 0 1,26 50-16,24-50 31,50 0-15,49-49-1,1-25 1,-1-75 0,25-24-1,1-100 1,-51 1 0,-24 73-1,-25 76 1,0 24 15,0 99-15,0 74-1,0 1 17,25-124-32,-25 74 15</inkml:trace>
  <inkml:trace contextRef="#ctx0" brushRef="#br0" timeOffset="75865.1">21011 2754 0,'0'24'0,"0"-48"0,-24 48 47,-1-24-47,74 0 31,1 0-15,25 25-16,49-25 15,223-25 1,174 1 0,-25-26-1,-50 25 1,51 0 15,-299 1-15,-148 24-16,-1 0 15</inkml:trace>
  <inkml:trace contextRef="#ctx0" brushRef="#br0" timeOffset="76502.89">21433 3746 0,'0'-25'0,"0"50"0,-25-50 15,25 0 1,0 0-1,-24 25 17,-26 25-17,0 75 1,-24 24 0,49 24-1,25-48 1,75-26-1,49 0 1,0-24 0,-75-50-1,1 25 1,-224 49 31,100-49-32,-25-25 1,74 0 0,0-25-16,0 1 15,25-26-15,0 0 0</inkml:trace>
  <inkml:trace contextRef="#ctx0" brushRef="#br0" timeOffset="76804.78">21656 3523 0,'0'0'16,"25"-25"0,0 25 15,0 25-31,-25-1 15,25 26 1,0 0 0,-1-50-1,1 0 1,25-25 0,-1 25-16,1-50 31,-25 50-31</inkml:trace>
  <inkml:trace contextRef="#ctx0" brushRef="#br0" timeOffset="77069.14">22029 4192 0,'0'0'15,"0"25"17,49-25-17,1 0-15,24-25 16,1 1-16,-1 24 16,50-50-1,0 0 1</inkml:trace>
  <inkml:trace contextRef="#ctx0" brushRef="#br0" timeOffset="77621.8">23343 3969 0,'25'-25'16,"-50"50"-16,75-99 16,-25 49-16,24-25 15,-24-24 1,-25 24 0,-25 1-1,-49 49 1,-25 49-1,-50 51 1,25 73 0,74-24-1,50-75 17,25-49-32,74 0 15,25-75 1,-24-24-1,-26-25 1,-24 0 0,-50 74-1,0 74 17,0 51-17,0 48 1,0-24-1,24-24 1,-24-75 0,25-1-1,-25-48 1</inkml:trace>
  <inkml:trace contextRef="#ctx0" brushRef="#br0" timeOffset="77920.24">23616 3374 0,'0'0'0,"0"-25"0,25 0 16,0 25 15,-25 25-15,0 25-16,25 24 31,-25 0-15,24-74-1,51-24 1,24-51 0,-24 50-1,-75 1-15</inkml:trace>
  <inkml:trace contextRef="#ctx0" brushRef="#br0" timeOffset="79119.19">12180 1513 0,'0'25'0,"0"0"15,-25 49-15,25 26 16,-24 24-16,-26 173 16,25 150-1,0 123 1,25 75-1,0 25 1,-24-74 0,48-200-1</inkml:trace>
  <inkml:trace contextRef="#ctx0" brushRef="#br0" timeOffset="81402.46">12652 992 0,'0'0'0,"24"0"16,26 0 0,0 0-16,24 25 15,25-25-15,25 0 0,0 25 16,149-50 0,50 25-1,24 0 1,99 0-1,-197-25 1,346-24 0,50-1-1,-347 25 1,347 0 0,297 25-1,-272 0 1,-25 0-1,-25 0 1,-24 0 0,-26 25-1,-297 0-15,0 0 16,0 0-16,248-25 16,24 24 15,-48 1-16,-51 0 1,-24-25 0,0 0-16,-50 25 31,-50 0-15,1 0-1,-51 24 1,-48-24-1,-51 0 1,-49 24 0,-74-24-1,-25 0 1,0 25 0,-1-1-16,1 50 15,-25 75 1,25 49 15,0 25-15,-25 75-1,25 24 1,-50 25 0,0 0-1,-49-24 1,49-175-16,-99 125 15,25-50 1,-1-25 0,26-49-1,0-25 1,-1-50 0,25-24-1,-24-26 1,24-24-1,-49 0 1,-50 0 0,-24-25 15,-26 24-15,-173 1-1,50-25 1,-50 0-1,49-25 1,1 1 0,-50-1-1,-100 0 1,199 0-16,-297-24 31,49-26-15,99 1-1,248 49-15,-49 0 16,25 25-16,-249-25 16,1 25 15,-199-24-15,273-1-1,24 25 1,-24 0-1,0 25 1,25-1 0,-1-24-1,26 0 1,-125 0 0,175 0-1,24-24 1,123 24 15,-98 0-15,74-25-1,-99 0 1,99 0 0,-74 0-1,99 25 1,-74-25-1,74 25 1,24 0-16,-98 0 16,49 0-1,25-24 1,74 24 0,1 0-1,-26 0 1,-98 0-1,24 24 1,75-24 0,-1 25 15,26 0-15,-26-25-1,-24 50 1,49-50-1,25 0 1,1 0 62,-1 25-78,0-25 16,0 0-16,-49 0 15,-25 24 1,24-24 0,50 0-1,1 0 17</inkml:trace>
  <inkml:trace contextRef="#ctx0" brushRef="#br0" timeOffset="83370.73">3126 8360 0,'0'-25'15,"0"50"-15,0-75 0,0 26 16,-25 24-1,0 0 1,0 0-16,-49 24 31,-50 125-15,74-74-16,-49 123 16,74-24-1,25 0 1,99-75-1,1-74 1,73-1 0,51-123-1,-150-25 1,-74-25 0,-50 0-1,-49 1 1,-25 48-1,-25 76 1,0 24 15,125 24-31</inkml:trace>
  <inkml:trace contextRef="#ctx0" brushRef="#br0" timeOffset="83622.08">3721 8211 0,'0'0'16,"0"50"0,0-1-1,-25 26-15,0-1 16,1 26-16,-1 148 31,0 25-15,0-50-1,25-50 1</inkml:trace>
  <inkml:trace contextRef="#ctx0" brushRef="#br0" timeOffset="84088.86">3647 8410 0,'0'0'0,"0"-75"16,24 26-16,-24-1 16,50-49-1,-25 74 1,74-25-1,25 26 1,-25 48 0,-49 125-1,-50-74 1,-50 24-16,-24 0 16,-75 100-1,0-75 1,50-25-1,74-74 1,25-1 0,25 1-1,74 50 1,-24 24 0,24-25-1,-25 1 1,26-26 15,-51-24-31</inkml:trace>
  <inkml:trace contextRef="#ctx0" brushRef="#br0" timeOffset="85533.65">5904 8162 0,'0'0'0,"0"-25"15,0 0 32,0 50 16,0 0-48,0-1 1,-25-24 0,25-24 62,25 24-63</inkml:trace>
  <inkml:trace contextRef="#ctx0" brushRef="#br0" timeOffset="86221.11">5929 8534 0,'25'0'0,"-50"0"16,74 0-16,26-25 0,-25-49 15,98-26 1,-98 51-16,24-26 16,-74 1 15,-24 24-31,-1 50 15,-25-25 1,25 50-16,-49 0 16,24 99 15,1 25-15,24 74-1,0 25 1,-25 0-1,1-49 1,-50 49 0,24-149 15,1-49-15,74-26-16,-50-24 15,25 0-15,1-74 16,24-25-1,74 0 1,25 49 0,25 25 15,0 25-15,25 25-1,25 25 1,-100-26-1,-49-24 1,0 25-16</inkml:trace>
  <inkml:trace contextRef="#ctx0" brushRef="#br0" timeOffset="86887.37">7244 8112 0,'0'0'15,"0"-25"1,-50 25-16,25 0 16,-99 50-1,0-1 1,50 1 0,74-25-1,-25-25 1,25 25-16,149-1 31,-50 1-15,-49 25-1,-26 49 1,-24 25 0,-24 25-1,-26-25 1,0 0-1,26 0 1,-1-49 0,25 24-1,-25 74 1,0 26 0,-24-25-1,24 24 1,25-99-1,25-24 17,74-51-17,25-24 1,-75-24-16</inkml:trace>
  <inkml:trace contextRef="#ctx0" brushRef="#br0" timeOffset="87287.76">7963 8831 0,'25'-24'15,"-25"-26"-15,0 25 32,-25 25-32,0 0 15,-24 25 1,24 0-1,-50 24-15,26 26 16,-1-1-16,-24 100 16,24-50-1,50-25 1,50-49 0,99-75-1</inkml:trace>
  <inkml:trace contextRef="#ctx0" brushRef="#br0" timeOffset="87622.64">8236 9030 0,'25'-50'16,"-50"100"-16,25-100 0,-25 50 16,0 0-1,-49 75-15,49-26 16,-25 51-1,50 48 1,0-24 0,50-74-1,24-25 1,26-75 0,-26-24-1,-49 24 1,0 1-16,-25-1 15,0-24 1,-25-1 0,0 26-1,25 24-15</inkml:trace>
  <inkml:trace contextRef="#ctx0" brushRef="#br0" timeOffset="87904.06">8534 8881 0,'-25'50'32,"25"-1"-32,-25 1 15,25 49 1,74-24 0,1-26-1,-50-24 1,24 0-1,-49 24 1,-49 26 0,-51-1-1,-24-24 1,50-50 0,49-25-16</inkml:trace>
  <inkml:trace contextRef="#ctx0" brushRef="#br0" timeOffset="88302.73">8955 8707 0,'0'0'0,"0"-24"0,0-1 16,25 25-16,-25 49 31,0-24-31,-25 124 15,-24 50 17,-26 24-17,26-99 1,24-75-16,0-24 16,25 0-1,124-223 32,-99 173-47,0 0 16,0 25-16,-1 0 15,1 0-15,25 50 16,-25 24 0,-1 25-1,-24-74 1</inkml:trace>
  <inkml:trace contextRef="#ctx0" brushRef="#br0" timeOffset="88870.41">9799 9179 0,'0'-25'15,"0"50"-15,0-75 16,25 25-1,-25-24-15,0 24 16,0 0 0,-25 25-16,-25-25 15,-49 75 1,-50 74 0,25 25-1,74 0 1,50-100-1,124-74 1,0-49 0,-49 24-16,-1-74 31,-24 100-31,-50-1 16,0 50-1,0 24 1,-25 75-1,0 25 1,25-50 0,50-49-1,-25-50-15</inkml:trace>
  <inkml:trace contextRef="#ctx0" brushRef="#br0" timeOffset="89153.28">10345 8807 0,'0'0'0,"24"-25"16,-24 0-1,-24 50 1,-26 24 0,0 1-16,1 99 15,24 25 1,0-1-1,50-49 1,49-74 0,26-25 15,24-25-15,-75-25-16</inkml:trace>
  <inkml:trace contextRef="#ctx0" brushRef="#br0" timeOffset="89337.13">10220 9080 0,'0'0'15,"-74"0"-15,24-25 16,26 25 0,48 0 15,26-25-31,74-50 15,-49 26 1</inkml:trace>
  <inkml:trace contextRef="#ctx0" brushRef="#br0" timeOffset="89902.77">11163 8310 0,'0'-49'31,"25"24"-15,0 25-16,24-25 16,26 0-1,-1 25 1,-49 75-1,-75 74 1,-24 0 15,49-75-31,0 50 16,50-50 0,0-24-1,25 49 1,-26 25-1,-48 100 1,-1-100 15,25 0-31,25-50 16,-25 50 0,49 75-1,-49-51 16,-25-24-15,1-99 15,-100-25-15,-25 0 0,99-25-16</inkml:trace>
  <inkml:trace contextRef="#ctx0" brushRef="#br0" timeOffset="90172.27">12007 9204 0,'0'0'0,"0"-25"0,49 25 31,-24-25-31,25 25 31,49-25-15,-74 25-16,49-25 16,-49 1-1</inkml:trace>
  <inkml:trace contextRef="#ctx0" brushRef="#br0" timeOffset="90338.93">12031 9352 0,'0'0'15,"-49"50"-15,-1-25 16,25 0 0,25-1-1,50-48 1,49-1-1,-24 0 1,-51-25-16</inkml:trace>
  <inkml:trace contextRef="#ctx0" brushRef="#br0" timeOffset="91254.69">13644 8062 0,'0'-24'16,"0"48"-16,0-73 15,-25 49 32,0 25-31,0-1-16,1 26 15,-76 74 1,76-50-16,-76 100 16,51 223 15,49-223-15,25-1-1,-25-98 1,24 49-1,1-75-15,0 75 16,-50 0 15,25 1-15,-25-51 0,1 0-1,-26 1 1,0-26-1,-49-24 1,0 0 0,49-25-16,1-25 15,49 0 1</inkml:trace>
  <inkml:trace contextRef="#ctx0" brushRef="#br0" timeOffset="91687.4">13024 10469 0,'0'0'16,"0"25"-1,0 24 1,-25-24 0,-25 49-1,50-49 1,-25 25-16,1-1 16,24-24-16,0 0 15,0 25-15,49-26 16,50 1-1,75-99 17,-99-1-17,-51 1 1,-73 24 0,-26 1-1,-49-1 1,75 50-16</inkml:trace>
  <inkml:trace contextRef="#ctx0" brushRef="#br0" timeOffset="92423.05">14190 7442 0,'-25'25'16,"50"-50"-16,-75 75 0,25-25 15,-24 24 1,-1-24-16,0-25 0,-24 25 15,24-25 1,25-50 0,25-24 15,75-25-15,-1 24-1,1 50 1,-50 25-16,24 0 15,-24 25 1,25 25 0,-1 24-1,26 1 1,-1-26 0,25-24-1,-24-50 1,-75 0-1,0-24 1,-50-26 15,-49 1-15,49 49-16,-49 0 16,49 50-1,26 0 1</inkml:trace>
  <inkml:trace contextRef="#ctx0" brushRef="#br0" timeOffset="93254.28">14711 9104 0,'0'0'16,"-25"0"-1,25 25 48,25 0-32,24-25-31,-24 25 16,49-25-16,-24 25 15,74-25 1,-25-25-1,-24 0 1,-51-49 0,-24 24-1,-49-74 1,-26 99 0,-24 25-1,-25 50 1,0 49-1,25 0 1,49 25 15,25 50-15,50-75 0,0-49-1,0-1-15,99 1 16,0-50-1,25 0 1,-50 0 0,-49-25-1,-26 0 1</inkml:trace>
  <inkml:trace contextRef="#ctx0" brushRef="#br0" timeOffset="93790.67">15157 8459 0,'-50'0'31,"26"0"16,48 0-47,1 0 16,25-24-1,-1-1-15,26 25 0,-1 0 16,26-25 0,-76 25-1,-98 25 16,0 0-31,24-1 16,-49-24 0,74 25-1,50-50 17,49 1-17</inkml:trace>
  <inkml:trace contextRef="#ctx0" brushRef="#br0" timeOffset="94571.78">16224 8186 0,'25'0'0,"-25"-24"16,0-1-1,-50 25-15,-24 0 32,49 25-32,0-25 15,-25 74 1,25-49 0,25 49-1,100 1 1,-26-1-1,-24-24 1,-50-25 0,-25 24-1,-25-49 17,-49 0-17,49 0 1,1 0-1</inkml:trace>
  <inkml:trace contextRef="#ctx0" brushRef="#br0" timeOffset="94920.87">16794 8062 0,'0'75'31,"-24"-26"-15,-1 1-16,0 24 15,0 1-15,0-25 16,0 74 0,25-50-1,25-49-15,0 0 16,50-25 0,49-25-1,-25 0 1</inkml:trace>
  <inkml:trace contextRef="#ctx0" brushRef="#br0" timeOffset="95159.96">16596 8385 0,'0'0'0,"-25"0"0,25-25 47,25 25-47,0 0 16,24 0-16,51-25 31,-51 25-15,-24 0-1</inkml:trace>
  <inkml:trace contextRef="#ctx0" brushRef="#br0" timeOffset="96370.51">18531 9055 0,'0'0'15,"0"-25"1,-25-25 15,-25 50-15,1 25-1,-1 0-15,-74 74 16,25 25 0,24 0-1,75 0 1,50-25-1,49-49 1,75-25 0,0-75-1</inkml:trace>
  <inkml:trace contextRef="#ctx0" brushRef="#br0" timeOffset="96737.3">18977 9154 0,'25'-25'0,"-50"50"0,50-75 16,-50 50 15,1 0-31,-1 25 16,0 0-1,-50 74 1,26 25-1,24 0 1,75-49 0,49-26-1,50-49 1,-25-49 0,-50-1-1,-49-24 1,-75-26-1,-98 1 1,73 50 0,50 49-16</inkml:trace>
  <inkml:trace contextRef="#ctx0" brushRef="#br0" timeOffset="97054.71">19473 9055 0,'0'0'16,"-24"25"15,-1-1-15,0 76 0,25-1-1,50-25 1,24 1-1,0-26 1,-49-24 0,-50 25-1,1-26-15,-26 1 16,-49 0 0,0-25-1,74-25 1</inkml:trace>
  <inkml:trace contextRef="#ctx0" brushRef="#br0" timeOffset="97532.09">19994 8906 0,'0'0'0,"25"-25"16,0 25-1,-25-25 1,25 25-16,0 75 16,-25 49-1,0 49 1,-25 1 0,-25-25-1,1-50 1,49-74-1,24-124 17,76-25-1,-51 74-31,-24 25 16,0 0-16,24 25 15,1 0 1,0 75-1,-1 24 1,-24 0 0,-25 0-1,0-49 1</inkml:trace>
  <inkml:trace contextRef="#ctx0" brushRef="#br0" timeOffset="98020.94">20962 9427 0,'0'-25'15,"0"50"-15,0-75 0,0 25 0,0-24 16,0 24-1,-25 25 1,-25 0 0,1 25-1,-26 49-15,1 50 16,49-49 0,0-51-1,25 1-15,50-25 16,49-25 15,-24-24-15,-1-50-1,0-25 1,-74 74 0,0 100 15,0-1-31,-24 75 15,24 0 1,24-25 0,26-74-1,-25-50 1,25 25-16</inkml:trace>
  <inkml:trace contextRef="#ctx0" brushRef="#br0" timeOffset="98288.07">21582 9005 0,'25'-50'16,"0"1"-16,-75 148 0,100-223 15,-50 99 17,0 50-32,-25 0 15,0 99 1,-25 99-1,26-74 1,48 0 15,1-100-31,0-24 16,0-25-16,24 0 16,1-25-1</inkml:trace>
  <inkml:trace contextRef="#ctx0" brushRef="#br0" timeOffset="98471.96">21656 9204 0,'-49'-50'15,"98"100"-15,-173-125 16,100 50 0,-1 25-16,50 0 31,24 0-16,50 0 1,-24 0-16</inkml:trace>
  <inkml:trace contextRef="#ctx0" brushRef="#br0" timeOffset="99254.86">23591 9129 0,'0'0'16,"0"-25"-16,0 1 16,-24 24-1,-125 0 1,0 49 0,50-24-1,-75 99 1,124-74-16,1 74 15,24-75 1,75 26 0,74-51-1,25-48 1,49-76 0,-124-48-1,1-51 1,-50-49-1,-25 25 17,0 124-17,0 74 1,-25 50 0,0 123-1,25-48-15,-25 24 16,25 0-16,-25 124 15,25-50 1,-24-24 0,24-50-1,0-74 1</inkml:trace>
  <inkml:trace contextRef="#ctx0" brushRef="#br0" timeOffset="99570.97">24137 8931 0,'0'0'0,"25"-50"0,0 0 15,-25 26 1,25-1-16,-25 0 31,-50 124-15,25 50-1,-24 50 1,24 24 0,0-50-1,25-24 1,25-25 0,-25-99-16,25 0 15,24 0 1,-24-25-16</inkml:trace>
  <inkml:trace contextRef="#ctx0" brushRef="#br0" timeOffset="99797.45">23964 9352 0,'0'0'0,"-75"-24"16,25 24-16,26 0 15,98 0 32,-24-25-47,24 25 16,25-25 0,-24 25-16,-1-25 0,1 25 15,-26-25-15</inkml:trace>
  <inkml:trace contextRef="#ctx0" brushRef="#br0" timeOffset="99937.23">24881 9278 0,'0'0'15,"25"0"-15,-25 25 16</inkml:trace>
  <inkml:trace contextRef="#ctx0" brushRef="#br0" timeOffset="120239.14">26568 9228 0,'0'-24'15,"-25"24"48,50 0-32,25-25-15,-1 25-1,26-25-15,24 0 16,25 0-1,-49 25-15,-26-24 16,-24 24 15</inkml:trace>
  <inkml:trace contextRef="#ctx0" brushRef="#br0" timeOffset="120438.37">26742 9526 0,'-25'0'16,"50"0"-16,-50 25 0,0-25 16,50 0 15,0 0-31,49 0 16,100-25-1,24-25 1,-98 1-16</inkml:trace>
  <inkml:trace contextRef="#ctx0" brushRef="#br0" timeOffset="120958.97">29545 8335 0,'25'-49'16,"-50"98"-16,50-123 0,-25 49 0,0-25 15,-25 26 1,-25 24-16,26-25 16,-51 25-16,-74 25 15,50 49 1,74 0 0,100 26 15,98-1-16,-24 0 1,-74-24 0,-50-1-1,-75 0 1,-99 1 0,-49-1-1,74-49 1,99-25-16,0 0 15,0-25 1</inkml:trace>
  <inkml:trace contextRef="#ctx0" brushRef="#br0" timeOffset="121339.21">28156 9352 0,'-50'0'16,"100"0"-16,-100 25 0,25-25 16,25 25 15,50-50-31,99 25 15,173-25 1,150 1 0,-199-1-1,0 25-15,24-25 16,-24 0-16,174-24 16,-199-1-1,-149 50 1,-99-25-1,-50 50 1</inkml:trace>
  <inkml:trace contextRef="#ctx0" brushRef="#br0" timeOffset="121789.78">28751 9898 0,'25'-25'15,"-50"50"-15,75-50 16,-50 1-1,25-1 1,-75 50 0,-24 24-1,24 26 1,25-1 0,75 0-1,49 1 1,0-26-1,-74 1 1,-50 24 0,-49 1-1,24-50-15,-99 0 16,25-1 0,100-48-1</inkml:trace>
  <inkml:trace contextRef="#ctx0" brushRef="#br0" timeOffset="122139.85">29123 9824 0,'0'0'0,"25"-25"0,-25 0 15,25 0-15,-25 0 16,25 50 15,-25 50-15,0 24 0,0-25-1,0-49 16,25-25-15,74-49 0,0-1-1,-74 0 1,0 50-16</inkml:trace>
  <inkml:trace contextRef="#ctx0" brushRef="#br0" timeOffset="122727.79">29570 10444 0,'0'0'0,"0"-25"78,0 0-78,50 25 16,24-25-16,0 1 16,26-1-16,-26 0 15,50 0 1,-99 0-1,0 25-15,-25 25 32</inkml:trace>
  <inkml:trace contextRef="#ctx0" brushRef="#br0" timeOffset="123300.9">30686 10245 0,'0'0'15,"25"-74"1,0 49 0,-25-24-16,0-26 15,25 26 1,-100 49 15,-49 49-15,-25 75-1,50 0 1,99-25 0,0-49-1,50 0 1,49-25-16,25-25 31,-25-50-15,-24-49-1,-51-1 1,1 51 0,-25 24 15,-25 75-16,25 49 1,25 50 15,-25-100-31,0 1 16,25 0-16,-25-26 16,25-24 15,-25-24-31</inkml:trace>
  <inkml:trace contextRef="#ctx0" brushRef="#br0" timeOffset="123591.67">31034 9898 0,'24'-99'31,"-48"198"-31,73-223 0,-24 99 0,0 25 15,0 0 1,-1 25 0,-24 74-1,0-49 1,0 24-16,0 1 16,50-50-1,74-25 1,-74-25-16,49-50 31,-50 26-15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7T06:35:40.99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1687 1637 0,'0'0'0,"0"-25"15,0 1 1,0-1 46,0 50-30,0 24-32,-25 1 15,25 49-15,-25 0 16,0 1-16,-24 98 15,24-49 17,50-75-17,0-49-15,123-25 16,1-49 0,0-51-1,-50-49 1,-74 50-1,0 74 1,-25 1 0,0 73-1,-25 75 1,0 0 0,-24 124-1,-1 0 1,1-49-1,49-149 1,0-1-16</inkml:trace>
  <inkml:trace contextRef="#ctx0" brushRef="#br0" timeOffset="370.54">2729 2233 0,'0'-25'16,"-25"25"15,0 0-15,25 25-16,-25-1 15,50 26 16,0-50-15,0-25 0,-25 0-1,-25-24 1,25 24 0,-25 25-1,0 25 16,25 0-15</inkml:trace>
  <inkml:trace contextRef="#ctx0" brushRef="#br0" timeOffset="3684.78">5433 1612 0,'25'-24'16,"-50"48"-16,74-73 15,-49 24 1,0 0-1,0 0 1,-24 1 0,-1 24-1,0 0-15,-50-25 16,1 50 0,-75 74-1,25 99 1,0 100-1,149-149 1,99-50 0,74-49-1,1-50 1,49-75 0</inkml:trace>
  <inkml:trace contextRef="#ctx0" brushRef="#br0" timeOffset="4066.94">6301 1513 0,'0'0'16,"0"-25"-16,-25 1 0,25-1 16,-49 0-1,-26 25 1,1 74-1,-1 75 1,26 50 0,49-26-1,49-98 1,-24-26 0,25-24-16,24 0 0,50-25 15,-25-25 1,-49-24 15,-25-1-31,-50 0 16,25-24-16,-25 0 15,-24 24-15,-26-24 16,50 24 0</inkml:trace>
  <inkml:trace contextRef="#ctx0" brushRef="#br0" timeOffset="4386.72">6723 1464 0,'0'0'0,"24"-25"0,-24 0 16,-24 25 0,-1 0-16,-74 74 15,24 26 16,75 24-15,75-50 0,24 1-1,0-26 1,-74 1 0,0-50-1,-25 49 1,-100 1-1,51-25-15,-50 0 16,74-25 0</inkml:trace>
  <inkml:trace contextRef="#ctx0" brushRef="#br0" timeOffset="4634.72">7293 1588 0,'0'0'16,"25"0"-16,-50 24 31,0 1-15,25 0 0,-24 25-16,24 49 15,0 0 1,0 0-1,0-49 1</inkml:trace>
  <inkml:trace contextRef="#ctx0" brushRef="#br0" timeOffset="4750.47">7244 1414 0,'0'0'15,"0"-25"-15,-25 25 0,25-25 16</inkml:trace>
  <inkml:trace contextRef="#ctx0" brushRef="#br0" timeOffset="5101.1">7616 1662 0,'0'50'0,"0"-100"0,0 125 16,0-26-16,-25-24 15,0 0-15,25 0 16,0-1-16,-25-24 16,25-49 15,25-1-31,50-74 15,24 0 1,-25 74 0,-24 50-1,-1 50 1,-24 74 0,0 50-1,-25-75 1,25-25-1</inkml:trace>
  <inkml:trace contextRef="#ctx0" brushRef="#br0" timeOffset="5453.49">8410 1836 0,'24'-25'15,"-48"50"-15,73-75 31,-49 25-31,25 1 16,49-51 0,-24-24-1,0 24 1,-50 51-16,0-1 16,-75 25-1,26 25-15,-1-1 16,0 26-16,-49 99 15,25 0 1,74-25 0,49-50-1,51-24 17,48-25-17,1-75-15</inkml:trace>
  <inkml:trace contextRef="#ctx0" brushRef="#br0" timeOffset="7450.95">10543 1513 0,'0'-25'94,"0"1"-78,0-1-1,0 0 1,-25 0 0,25 0-16,-25 1 15,1-1-15,-26 25 16,0 0-16,1 25 15,-100 123 1,74 51 0,26-50-1,123-50 1,75-99 0,0-74-1,-25-50 1,-50 24-1,-49 26 1,0 74 0,-25 49-1,-25 76 1,-24 23 0,24-48-1</inkml:trace>
  <inkml:trace contextRef="#ctx0" brushRef="#br0" timeOffset="7819.89">10940 1588 0,'0'0'0,"0"-25"16,25 50 15,-25 24-15,0 1-16,-25 49 15,25-74 1,0 0 15,25-50-31,24-74 16,26-50-1,-1 74 17,-24 51-17,-25 24 1,-1 49-16,-24 26 16,25 24-1</inkml:trace>
  <inkml:trace contextRef="#ctx0" brushRef="#br0" timeOffset="8268.73">11957 1340 0,'0'-50'16,"0"100"-16,25-125 0,-75 75 15,25 0 1,-24 25-1,-1 0-15,-49 49 16,24 50 0,51 25-1,48-74 1,51-51 0,24-24-1,25-49 1,-25-51-1,-24-98 1,-50-50 0,-25 74-1,0 125-15,0 24 16,0 74 15,-25 1-31,25 149 16,25 24 15,24 25-15,50-74-1</inkml:trace>
  <inkml:trace contextRef="#ctx0" brushRef="#br0" timeOffset="8767.89">13942 819 0,'-25'-25'15,"50"50"-15,-100-50 0,25 25 16,-24 49-16,49 1 16,-24 0-16,24-1 15,25 26-15,0-26 16,25 1-16,74 74 16,25-25-1,-25-24 1,-49-1-1,-50 0 1,-25-24 0,-74 25-1,-25-26 1,24-49 0,26-49-1,49-51 1,75-24 15,49 0-15,75 25-16</inkml:trace>
  <inkml:trace contextRef="#ctx0" brushRef="#br0" timeOffset="8951.73">14289 1141 0,'0'0'15,"0"25"16,25 0-15,-25 0-16,0 74 16,24 25-1,-24 0 1,0-50 15,0-49-31</inkml:trace>
  <inkml:trace contextRef="#ctx0" brushRef="#br0" timeOffset="9071.54">14338 1116 0,'25'-74'16,"-50"148"-16,50-173 16,-25 74-1,-25-24-15</inkml:trace>
  <inkml:trace contextRef="#ctx0" brushRef="#br0" timeOffset="9435.39">14661 1364 0,'0'25'0,"0"-50"0,-25 75 16,25 0-16,-25-50 15,25 24 1,0-73 15,75-50-15,24-25 0,-25 49-1,-24 75 1,0 0-1,-26 25-15,1 74 16,0 25 0,0-25-1,0-24 17</inkml:trace>
  <inkml:trace contextRef="#ctx0" brushRef="#br0" timeOffset="9884.51">15529 1340 0,'0'0'0,"25"0"0,0-25 31,24 25-15,-24-25-1,0 0-15,74 0 16,0-49-1,-49 0 1,-25 24 0,-75 0-1,-49 50 17,-50 25-17,50 50 1,49-26-16,26 1 15,-26 74 1,50-25 0,50 0-1,74-49 1,198-50 0,-123-25-1,-75 0 1,-75 0-1,-74 1 17</inkml:trace>
  <inkml:trace contextRef="#ctx0" brushRef="#br0" timeOffset="19202.93">5755 4589 0,'0'-24'31,"25"24"63,0 0-94,24-25 16,1 0-1,24 0-15,1-24 16,-25-1-16,98-49 16,-48-1-1,-26 1 1,-24-25-1,-26 50 1,1 24 0,-25 25-1,0 1 1,-25 24 15,-24 24-15,-26 26 15,51-25-31,-51 74 16,50 25-1,1 0 1,-1 0 0,25 25-1,0 25 1,0-26-1,0 1 1,-25 0 0,0-25-1,-24-25 1,-26 1 0,25-26-1,1-74 16,24 25-15,25-50 0,-25-25-1,50 1 1,25-1 0,-1 1-1,26 24 1,24 25-1,25 0 1,0 49 0,-74-24-16,49 25 15,-50-25 17,-24-25-17</inkml:trace>
  <inkml:trace contextRef="#ctx0" brushRef="#br0" timeOffset="19985.2">7814 3870 0,'0'0'16,"-25"-25"15,1 25-31,-26-25 0,0 50 16,1-25-1,-1 25-15,-49 0 16,49-25-1,25 25 1,25-1 0,75 26 15,-1-25-15,1 49-1,-75-49-15,25 25 16,-50-1-16,25 26 15,-75 24 1,51-25 0,24-49-1,0 0 1,0 0-16,24 0 16,26 24-1,-25 50 1,-25 75-1,-25 49 1,0-24 0,25-26-1,0-98 1,25 74 0,25-75-1,-1-49-15,50 25 31,50-75-31</inkml:trace>
  <inkml:trace contextRef="#ctx0" brushRef="#br0" timeOffset="20522.64">8757 4441 0,'0'0'0,"0"-25"31,0 0-31,-25 25 16,0 25 0,0 0-16,-74 74 15,-25 50 1,75 24 0,49-49 15,49-24-16,100-76 1,49-24 0,-24-49-1,-99-1-15</inkml:trace>
  <inkml:trace contextRef="#ctx0" brushRef="#br0" timeOffset="20852.48">9303 4664 0,'0'-50'0,"0"100"0,0-125 15,-25 51 1,0 24 0,-49 49-1,24 75 1,25 25 0,25 0-1,75-50 16,24-74-15,25-25 0,-50-50-1,-49 1-15,-25-75 16,-50 0 0,26 24-1,-26 76 1,50-1-16</inkml:trace>
  <inkml:trace contextRef="#ctx0" brushRef="#br0" timeOffset="21185.35">9799 4515 0,'0'0'0,"-25"0"31,0 25-31,-24 0 15,-26 49 1,75 25 0,50-24-1,49 24 1,0-50 0,-24 26-1,-26-25 1,-49-26-1,-99 26 1,0-50 15,24 25-15,26-50 0</inkml:trace>
  <inkml:trace contextRef="#ctx0" brushRef="#br0" timeOffset="28538.06">10642 4639 0,'0'0'0,"0"-25"63,0 0 15,0-24-78,0 24 16,0 0-16,0 0 15,-25 1-15,1-1 16,-1 25 0,0-25-16,-49 50 31,-50 49-16,-1 75 1,51 0 0,74 24-1,74-123 1,75-50 0,-25-25-1,-49-49 1,-26-25-1,-24-50 17,-25 50-32,0 74 15,0 0 17,0 124-17,0 25 16,0 0-15,25 0 0,-25-74-16,25 24 15</inkml:trace>
  <inkml:trace contextRef="#ctx0" brushRef="#br0" timeOffset="28936.77">11213 4168 0,'0'0'0,"25"-25"0,-25-25 16,0 25-1,-25 50 32,0 74-31,0 50 0,0 25-1,-24 0 1,49-100-1,0 50 1,25-74 0,49-26-1,25-48 1,0-26 0,-49 0-16</inkml:trace>
  <inkml:trace contextRef="#ctx0" brushRef="#br0" timeOffset="29122.3">11138 4490 0,'-49'0'16,"98"0"-16,-123 0 0,74-25 31,25 25-16,24-24-15,26-1 16,-1 25-16</inkml:trace>
  <inkml:trace contextRef="#ctx0" brushRef="#br0" timeOffset="29852.68">11858 3597 0,'0'-25'15,"0"50"-15,0-75 0,25 26 32,-1-1-32,26 0 15,0 0 1,49-24 0,-25 49-1,-24 0 1,-50 24-16,0 1 15,-25 124 1,-25-75-16,1 1 16,-1 49-1,50-25 1,50-24 0,-25-1-1,-1 25 1,-48 25-1,-26 50 17,50-124-17,0 49 1,99 25 0,-49-25-1,-25-49 1,-25 74-1,0 49 1,0-73 0,24-26-1,1-24 1,-25-1 0,-49 1-1,-51-1 1,-24-24-1</inkml:trace>
  <inkml:trace contextRef="#ctx0" brushRef="#br0" timeOffset="32338.91">15306 4441 0,'0'0'0,"0"-75"47,-25 75-47,25-25 16,-50 25-1,-74 0 1,50 25-16,-25 25 15,24 24-15,-98 100 16,123-50 0,75-50 15,99-49-15,25-75-1,0-24 1,-50 0-1,-74 24 1,-25 75 15,0 24-31,-25 26 16,0-1 0,25-24-1</inkml:trace>
  <inkml:trace contextRef="#ctx0" brushRef="#br0" timeOffset="32723.66">15554 4515 0,'25'-25'0,"-50"50"15,50-75-15,-25 75 47,0 0-47,0 74 16,-25 25-1,25-49 1,-25-51 0,50-48 15,49-100-16,26 0 1,-26 74 0,-24 25-1,-26 50 1,1 74 0,-25 0-1,75-24 16,-26-50-31</inkml:trace>
  <inkml:trace contextRef="#ctx0" brushRef="#br0" timeOffset="33202.74">16794 4490 0,'0'-49'15,"0"98"-15,25-123 0,-25 49 16,0 0-1,-25 25-15,1 0 16,-1 0-16,0 0 16,-25 25-16,1 49 15,-1 26 1,25-26 0,25-24-1,75-26 16,-26-24-31,26-24 16,24-26 0,-25-99-1,-49-74 1,-25 74-16,0 0 16,-25-99-1,25 174-15,-24-1 16,24 50-1,-25 100 1,-25 99 15,1 74-31,49-25 16,24-49 15,1-100-31</inkml:trace>
  <inkml:trace contextRef="#ctx0" brushRef="#br0" timeOffset="35122.76">20267 4019 0,'0'25'47,"25"-25"-31,0-25-16,74 0 15,75-25 1,-1-24 0,-49 0-1,-74-26 1,-25-24 0,0 25 15,-25 25-16,0 49 1,-25 25 0,0 49-1,-49 51 1,49-1-16,-25 0 16,1 149-1,-51 124 1,26-148-1,0-51 17,-26-24-17,1-25 1,49-74-16,1-25 31,24-50-15,25-149-1,50 50 1,24 50 0,50 49-1,0 0 1,25 50 0,-25 0-1,0-1 1,-74-24-16,24 25 15,1-25 1</inkml:trace>
  <inkml:trace contextRef="#ctx0" brushRef="#br0" timeOffset="35735.66">22004 3547 0,'0'0'0,"0"-24"16,25-1-16,-25 0 15,0 0 1,-25 25-1,-99 25 1,0 49 0,49-24-1,75 0 1,25-26 0,25 26-1,-1 0 16,-24 24-15,-25 25 0,-25-49-16,1 24 15,24-24 1,24 0 0,26-1-1,-25 26 1,0 49-1,-25-50 1,-50 75 0,25 25-1,0-100-15,50 50 16,25-25 0,24-24 15,1-1-16,-1-49-15</inkml:trace>
  <inkml:trace contextRef="#ctx0" brushRef="#br0" timeOffset="36604.92">22798 3920 0,'0'-25'16,"0"-25"15,-25 50-31,-25 50 16,-24-1-16,-25 51 15,74 48 16,74-48-15,26-76-16,-1 26 16,25-25-16,-24 0 15,-1 0-15,-24-1 16,-25 1 0,-75 25-1,-49-25 1,0-1-1,49-24 1,50-49 0,50-26-1,74-24 1,24 49 15,-73 26-31,-25-1 16,-1 25-16,-24-25 15,25 25 1,-50 25 15,0 0-31,24 24 16,-24 1 0,0 0-1,0-1-15,25-24 16,-25 0-1</inkml:trace>
  <inkml:trace contextRef="#ctx0" brushRef="#br0" timeOffset="36734.68">23393 4068 0,'0'-74'0,"0"148"0,25-198 15,-50 100 1</inkml:trace>
  <inkml:trace contextRef="#ctx0" brushRef="#br0" timeOffset="37053.48">23591 4292 0,'0'0'0,"0"49"0,25 1 16,-25 49-1,-25-74 1,25-75 15,50-24-15,49-25 15,-49 74-31,-1-25 16,1 50-1,-25 25 1,0 74 0,0 25-1,-1-74-15,-24 0 16,25-1-16</inkml:trace>
  <inkml:trace contextRef="#ctx0" brushRef="#br0" timeOffset="37554.46">24807 4192 0,'0'-24'16,"0"48"-16,0-73 0,25 24 15,-50 25 1,25-50-1,0 26 1,-74 24 0,-26 24-1,-24 76 1,99-26-16,1-24 16,-1 49-1,50-49 1,-1-26-16,1-24 15,25 0-15,49-24 16,-24-51 0,-51-24-1,1 0 17,0 74-17,-50 25 16,25 49-31,0 1 16,0 0-16,0-1 16,0 26-16,25-1 15,25-24 1,-26-50-16</inkml:trace>
  <inkml:trace contextRef="#ctx0" brushRef="#br0" timeOffset="37869.87">25378 3870 0,'0'-50'16,"0"100"-16,0-124 0,0 49 15,-25 25 1,25-25-1,-25 75 1,25 49 0,-25 74-1,25 1 1,25-25 0,0-50-1,0-49 1,24-25-1,-24-25-15</inkml:trace>
  <inkml:trace contextRef="#ctx0" brushRef="#br0" timeOffset="38036.5">25551 4093 0,'-74'-25'16,"148"50"-16,-173-74 15,74 49 1,25-25 0,50 25-1,-1-25-15,26 25 16</inkml:trace>
  <inkml:trace contextRef="#ctx0" brushRef="#br0" timeOffset="38654.08">26072 3423 0,'0'-24'16,"0"48"-16,-25-73 16,0 24-16,25 0 31,25 0-16,75 1 1,-26 24 0,-49 24-1,-25 51 1,-25-26-16,-74 75 16,74 0-1,25-24 1,25-1-1,0 0 17,-25 25-17,-50 25 1,-25-25 0,51-49-1,48-1 1,26-24-1,25-1 1,-51 1 0,1 24-1,0-24 1,-25-25-16,25 24 16,-25 1-1,-25-1 1,-25-24-1,-99 25 1,1-25 0,24 0-1</inkml:trace>
  <inkml:trace contextRef="#ctx0" brushRef="#br0" timeOffset="38781.79">26171 4862 0,'0'0'16</inkml:trace>
  <inkml:trace contextRef="#ctx0" brushRef="#br0" timeOffset="40154.91">12676 4515 0,'0'0'0,"-24"0"47,48 0 16,1 0-48,0 0-15,25 0 16,-1 0 0,-24 0-16,0 0 0</inkml:trace>
  <inkml:trace contextRef="#ctx0" brushRef="#br0" timeOffset="40355.76">12726 4664 0,'-25'25'0,"25"-1"31,25-24 0,25 0-31,-1 0 16,1 0-16,49-24 15</inkml:trace>
  <inkml:trace contextRef="#ctx0" brushRef="#br0" timeOffset="40675.85">13222 4441 0,'25'-50'16,"-50"100"-16,50-125 15,0 50-15,-25 0 16,25 1-16,-1-1 16,1 0-16,74 0 15,1 0 1,-51 25 0,-49 75-1,-25 49 1,-24 0-1,-1-50 1,25 1 15,1-50-15</inkml:trace>
  <inkml:trace contextRef="#ctx0" brushRef="#br0" timeOffset="40972.41">13445 5061 0,'0'0'16,"-24"25"-16,24-1 0,24 1 31,1-25-31,0 0 15,49 0 1,-49-25 0,-25 1-1,0-1 1,-25 0 0,-24 0-1,-1 0 1,1 50-1</inkml:trace>
  <inkml:trace contextRef="#ctx0" brushRef="#br0" timeOffset="41820.6">27114 4242 0,'-25'0'31,"0"-25"0,75 25 1,-25 0-32,24-25 15,26 25-15,-1 0 16,1-24 0,-51 24-1</inkml:trace>
  <inkml:trace contextRef="#ctx0" brushRef="#br0" timeOffset="42021.01">27040 4366 0,'0'0'0,"-25"0"15,50 0 16,-1 0-31,26 0 16,24 0-16,1 0 16,98-25-1</inkml:trace>
  <inkml:trace contextRef="#ctx0" brushRef="#br0" timeOffset="42371.17">27933 4068 0,'0'-74'16,"0"49"0,24-24-1,-24-1-15,50 25 16,0 0 0,24 25 15,-24 25-16,-25 25 1,-25 74 0,-50-25-1,25-49-15,-49 49 16,49-25 0,0-24-1,0-25 1,0 0-1,25-1 1</inkml:trace>
  <inkml:trace contextRef="#ctx0" brushRef="#br0" timeOffset="42722.43">27933 4813 0,'0'24'0,"-25"26"16,25-25 15,0-50 47,0 0-78</inkml:trace>
  <inkml:trace contextRef="#ctx0" brushRef="#br0" timeOffset="42829.09">27982 4912 0,'0'0'16</inkml:trace>
  <inkml:trace contextRef="#ctx0" brushRef="#br0" timeOffset="45971.16">1786 7343 0,'0'0'16,"0"-25"0,-25 25-1,0 0 1,1-25 0,-1 50-16,-25 0 15,1 0 1,24 24-16,-25 1 15,25 49 1,1-49-16,48 24 16,51 1-1,24-1 1,0 1 0,-49 24-1,-75-50 1,0 1-1,-99 24 1,25-24 0,49-50-16,-24 0 15,49-74 17,25-50-17,75 24 1,-26 51-16</inkml:trace>
  <inkml:trace contextRef="#ctx0" brushRef="#br0" timeOffset="46202.82">2158 7839 0,'0'0'0,"0"25"31,0 0-15,0 0-16,-25-1 16,25 26-1,-24-25-15,24 24 16,-25-24-16,25 0 16,0 49-1</inkml:trace>
  <inkml:trace contextRef="#ctx0" brushRef="#br0" timeOffset="46335.32">2109 7715 0,'24'-50'16,"-48"100"-16,48-124 0,-24 49 15,0 0-15,25 0 16</inkml:trace>
  <inkml:trace contextRef="#ctx0" brushRef="#br0" timeOffset="46703.52">2481 7889 0,'0'0'16,"-50"124"-1,25-99 1,0-25-16,25 24 16,25-98 15,75-25-15,-26 0-1,-24 99 1,-26 0-1,1 24 1,0 26 0,-25 0-16,0 49 15,25 0 1,0-74 15,-1-25-31</inkml:trace>
  <inkml:trace contextRef="#ctx0" brushRef="#br0" timeOffset="46937.31">3200 7665 0,'25'-24'16,"-50"48"-16,50-73 16,-50 49-16,0 25 15,0-1-15,1 1 16,-26 50-1,25 24 1,25-25 0,0-24-1,75-25 1,24 0 0,-49-25-16</inkml:trace>
  <inkml:trace contextRef="#ctx0" brushRef="#br0" timeOffset="47271.55">3671 7790 0,'0'24'16,"50"-48"15,-25-1-15,0 0-1,24 0-15,1-25 16,-50-24 0,-75 74 15,26 0-31,-1 50 16,-49 24-1,74 1 1,25 24-1,124-25 1,0-49 0,-49-25-1</inkml:trace>
  <inkml:trace contextRef="#ctx0" brushRef="#br0" timeOffset="53570.73">28652 496 0,'0'-25'47,"0"50"78,0 0-109,0 25-1,0 49 1,0-25 0,-25 1-1,25-26 1,0-24-16,0 25 0,0-1 15,0 1-15,0 0 16,0 24-16,-25-24 16,25 74-1,-24 0 1,24-25 0,0 25-1,0-25 1,0 25-1,24 0 1,-48-25 15,24-24-15,0-1 0,0 50-1,0-24 1,0-26-16,0 25 15,24 25 1,-24-74 0,0-1-16,0 1 15,0 25 1,0-1 0,0 0-1,0-49-15,-24 25 16,24 24-1,-25-24 1,25 24 0,0-24-1,0-1 1,0-24 15,0 0-15,0 0-1,0 0 1,0-1 0,0 1-1,0 0 1,-25-25 0</inkml:trace>
  <inkml:trace contextRef="#ctx0" brushRef="#br0" timeOffset="54186.41">29446 744 0,'-25'0'15,"25"-25"1,-25 25 15,0 0 1,1 25-17,-76 74 1,-24 1-1,50-26 1,24-24-16,26-25 16,48-25 15,1-25-15</inkml:trace>
  <inkml:trace contextRef="#ctx0" brushRef="#br0" timeOffset="54471.28">29247 695 0,'0'0'16,"0"-25"-1,0 0 32,0 50-31,-24 24-1,24-24-15,0 74 16,0-24 0,24 24-1,26-24 1,-50-51 15,0 1-15,0 25-16</inkml:trace>
  <inkml:trace contextRef="#ctx0" brushRef="#br0" timeOffset="54687.34">29049 1092 0,'0'0'0,"-25"-25"16,0 25-1,50 0 1,25-25 0,-1 25-16,75-25 15,-24 0 1,-76 25 0</inkml:trace>
  <inkml:trace contextRef="#ctx0" brushRef="#br0" timeOffset="55942.35">29223 1786 0,'0'-25'62,"0"1"79,-25 48-125,-25-24-1,25 25 1,-24 0-16,-26 49 15,26-49 1,24 50 0,0-1-1,75-24 1,-1-50-16,100 24 16,-74-24-1</inkml:trace>
  <inkml:trace contextRef="#ctx0" brushRef="#br0" timeOffset="56303.66">29545 1910 0,'0'-25'16,"0"50"-16,0-74 16,-25 49-1,0 0 1,-24 49-1,-1 26 1,50-26 0,-25-24-16,25 25 15,50-26 17,24-24-17,1 0 1,-1-49-1,-49-1 1,-25 25-16,0-24 16,-25-1-1,1 25 1</inkml:trace>
  <inkml:trace contextRef="#ctx0" brushRef="#br0" timeOffset="56621.68">29843 1811 0,'0'-25'15,"-50"50"32,25 0-31,1 0-16,24-1 15,0 1-15,49 25 16,26-25 0,-51-1-1,-24 1 1,-49 25 15,-26-25-15,1-1-1,49-24 1</inkml:trace>
  <inkml:trace contextRef="#ctx0" brushRef="#br0" timeOffset="57186.81">30190 1836 0,'0'0'0,"0"-25"16,25 25-1,-50 0 32,0 0-31,0 25-16,1 0 15,-26 49 1,25 0 0,50-24-1,25-25 1,-1-25-1,1-25 1,-1-25 0,-24-49-1,0 25 1,-25 49 0,-25 50 15,0 0-31,1 74 15,-1-25 1,25 1 0,25-51 15,-1 1-15</inkml:trace>
  <inkml:trace contextRef="#ctx0" brushRef="#br0" timeOffset="57523.99">30637 1538 0,'0'-50'15,"0"100"-15,0-124 16,0 49 15,0 74-15,0-24-1,0 50 1,-25 49 0,25 25-1,-25-75-15,25 50 16,0-74-1,25-26 1,0 1-16,49-25 16,-24 0-1</inkml:trace>
  <inkml:trace contextRef="#ctx0" brushRef="#br0" timeOffset="57705.33">30537 1885 0,'0'0'0,"-24"-24"0,24-1 15,-25 25-15,25-50 16,49 50 0,1-25-1,-25 25-15</inkml:trace>
  <inkml:trace contextRef="#ctx0" brushRef="#br0" timeOffset="58031.48">31034 1935 0,'0'0'0,"0"-25"62,24 25-46,1 0-1,25-25-15,24 25 16,-24-24-16,-25 24 16,-1 0-1</inkml:trace>
  <inkml:trace contextRef="#ctx0" brushRef="#br0" timeOffset="58221.58">31108 2034 0,'0'0'16,"-25"0"-16,0 0 15,75 0 17,-25 0-17,49 0 1,-24-25-16</inkml:trace>
  <inkml:trace contextRef="#ctx0" brushRef="#br0" timeOffset="59121.94">31678 1885 0,'25'0'110,"-25"25"-95,50-25-15,-25 0 16,74 25-1,0-50 1,-49 25 0,-25 0-1,-1-25 1,1-24 0,-25 24-1,0 0 1,0-24-1,-25 49 1,-24-25 0,-1 25-1,-99 25 17,100 24-17,24-24 1,-25 25-1,25 49 1,25-74 0,25 24-1,0 1 1,50-25 0,-26-1-1,26-24 1,-1 0-1,-24-24 1,-50-1-16</inkml:trace>
  <inkml:trace contextRef="#ctx0" brushRef="#br0" timeOffset="60188.04">31951 1290 0,'0'-25'31,"0"0"31,25 25-46,0 0-16,0 0 31,-25 25-15,0 0 0,0 0-16,0 0 15,-25 24-15,0 1 16,0-1-1,25 1 17,0-25-17,25-25 1,25 0 0,-25 0-16</inkml:trace>
  <inkml:trace contextRef="#ctx0" brushRef="#br0" timeOffset="60410.08">32100 1067 0,'0'-25'0,"0"50"0,-25-75 16</inkml:trace>
  <inkml:trace contextRef="#ctx0" brushRef="#br0" timeOffset="60922.45">32348 1216 0,'0'-25'15,"0"50"-15,0-75 47,-25 50-47,1 0 16,-1 25 0,0-25-16,0 25 15,25-1-15,-25 1 16,25 0-16,0 25 15,25-26 1,25-24 0,-25 0-1,-1-24 1,1-26 0,-25 25-1,25 0 1,-50 50 15,25 0-15,0 25-16,25-1 31,0-24-15</inkml:trace>
  <inkml:trace contextRef="#ctx0" brushRef="#br0" timeOffset="61271.64">32596 1092 0,'0'0'15,"0"-25"-15,0 0 16,-24 25-1,-1 0 17,25 74-17,-25 1 17,0 24-17,25-25 1,25 1-1,0-26 1,0-49-16,-1 25 16</inkml:trace>
  <inkml:trace contextRef="#ctx0" brushRef="#br0" timeOffset="61437.49">32547 1265 0,'0'0'16,"0"-25"-16,0 1 31,49 24-15,1 0-16</inkml:trace>
  <inkml:trace contextRef="#ctx0" brushRef="#br0" timeOffset="61809.75">32522 1811 0,'25'0'31,"0"0"-15,24 0 0,-24 0-1,0 0-15,24 0 16</inkml:trace>
  <inkml:trace contextRef="#ctx0" brushRef="#br0" timeOffset="62054.91">32696 1687 0,'-25'0'47,"0"25"-32,25 0-15,0-1 16,-25 26 0,25 24-1,0-49 1,-25 0-16</inkml:trace>
  <inkml:trace contextRef="#ctx0" brushRef="#br0" timeOffset="62537.61">32894 1910 0,'25'0'32,"0"0"-17,-1 0-15,51-25 16,-26 25 0,-24-49-1,-25 24 1,-25 25 15,-24 25-15,-26 0 15,26 24-15,24-24-16,25 25 15,-25-26-15,25 1 16,25 25-1,25-1 1,24-49 0,-24 25-16,-1-25 15,-24 0-15</inkml:trace>
  <inkml:trace contextRef="#ctx0" brushRef="#br0" timeOffset="62969.35">33092 1538 0,'0'-25'47,"0"0"-15,25 25-17,0 0-15,25-24 16,-25 24-16,-1 0 15,-48 0 32,-1 0-31,0 0-16,0 0 31</inkml:trace>
  <inkml:trace contextRef="#ctx0" brushRef="#br0" timeOffset="63355.33">33390 1315 0,'0'0'15,"25"0"32,-50 25-31,0-1-16,1 26 15,24-25 1,-25 0-16,25 24 16,-25 1-1,0-25 1,25-1 0,25 1-16,25-25 15,-26 0 1,1 0-1</inkml:trace>
  <inkml:trace contextRef="#ctx0" brushRef="#br0" timeOffset="63515.51">33390 1265 0,'0'-25'15,"0"50"-15,-25-74 0,25 24 16</inkml:trace>
  <inkml:trace contextRef="#ctx0" brushRef="#br0" timeOffset="64037.91">33539 1439 0,'-25'0'62,"0"0"-46,25 25 0,-24-1-1,-1 1-15,50 0 16,-1 0-16,26 0 31,-50-50-15,25 0-16,0 0 15,-25 0 1,24 25 15,-24-24-15,0 48-1,-24 26 1,24 24 0,-25-24-1,25-25-15</inkml:trace>
  <inkml:trace contextRef="#ctx0" brushRef="#br0" timeOffset="64372.81">33762 1414 0,'25'-50'16,"-50"100"-16,50-124 16,-50 98 46,25 1-46,-25 0-16,25 49 15,-24-24 1,24 0-16,-25 24 16,25-24-1,0-25-15,0 24 16,25-24 15,-1-25-31</inkml:trace>
  <inkml:trace contextRef="#ctx0" brushRef="#br0" timeOffset="64518.06">33713 1612 0,'0'-24'16,"0"48"-16,-25-48 0,50 24 16</inkml:trace>
  <inkml:trace contextRef="#ctx0" brushRef="#br0" timeOffset="65090.93">30909 2481 0,'25'25'15,"25"-25"-15,-25 0 16,74 24 0,50-24-1,99 0 1,74 0-1,26-24 1,-1 24 0,-25 0-1,-49-25 1,-74 25 0,-100 25-1,-74-25 1</inkml:trace>
  <inkml:trace contextRef="#ctx0" brushRef="#br0" timeOffset="65489.37">32175 2828 0,'0'0'16,"24"0"15,1 0-31,0 0 16,0 0-16,0 0 16,-1 50-1,1 24 1,-74 25-1,-1-24 1,0-1 0,26-74-1,48 25 17,51-50-17,-1 0-15,1 25 16,-26-24-16,1 24 15</inkml:trace>
  <inkml:trace contextRef="#ctx0" brushRef="#br0" timeOffset="67537.78">29074 4416 0,'25'0'0,"-25"-25"16,-25 25-1,0 0 1,-49 25 0,49 0-1,0 49 1,25-24 15,50 24-15,-1-49-16,-24 0 15,25 49 1,-26-49-16,-24 24 16,0-24-1,0 0 1,-49-25 0,24-50 15,25-24-31,50 24 31,24-24-15,25 49-1,-74 25 1,0 25 0,0-25-1,-25 99 1,0-49-1,0-25 1,0-1 0</inkml:trace>
  <inkml:trace contextRef="#ctx0" brushRef="#br0" timeOffset="67660.89">29495 4589 0,'0'-24'15</inkml:trace>
  <inkml:trace contextRef="#ctx0" brushRef="#br0" timeOffset="67941.74">29570 4589 0,'25'25'16,"-25"0"-16,-25-75 0,50 150 15,-25-76-15,-25 26 16,0 24 0,25-98 15,25-1-31,-25 0 16,50-25-1,-50 26 1,24-1-16,1 25 15,0 49 17,-25 51-1,25-51-15,0 1-1</inkml:trace>
  <inkml:trace contextRef="#ctx0" brushRef="#br0" timeOffset="68555.57">30140 4639 0,'0'0'0,"0"-25"16,-49 25 15,24 25-31,-25 25 15,50-26 1,0 1 15,25-50-15,0 25-16,0-24 16,24-1-1,-24 0 1,0 25-1,-50 25 1,25 0 0,0 49-1,0 25 1,50-99 0,-1 0-1,1-74 1,25 24-1,-51-24 1,1-1 0,0 1-16,25-25 15,-50 74 1,0 0 15,0 75-15,-25 24-1,0 1-15,0 49 16,50 0 0,0-50-1,-25 0 1,25-74-16</inkml:trace>
  <inkml:trace contextRef="#ctx0" brushRef="#br0" timeOffset="68722.61">30438 4664 0,'-25'-25'0,"25"0"16,-24 25 0,48-25-1,26 1 1,0 24-16</inkml:trace>
  <inkml:trace contextRef="#ctx0" brushRef="#br0" timeOffset="68939.03">30711 4664 0,'0'0'0,"50"0"62,-26 0-62,1 0 16,25 0-16,-25 0 16,24 0-16</inkml:trace>
  <inkml:trace contextRef="#ctx0" brushRef="#br0" timeOffset="69071.49">30785 4788 0,'-24'0'32,"73"0"-32,-24 0 15</inkml:trace>
  <inkml:trace contextRef="#ctx0" brushRef="#br0" timeOffset="69588.67">31480 4565 0,'0'24'15,"25"-24"1,0 25-1,24-25-15,-24 0 16,25-25-16,-1 25 16,-49-49-1,25 24 1,-50 0 15,-49 25-15,-25 25-1,-1 49 1,76-49-16,-26 50 16,50-1-1,25 0 1,49-49 0,50 0-1,-25-50 1</inkml:trace>
  <inkml:trace contextRef="#ctx0" brushRef="#br0" timeOffset="69924.71">31703 4143 0,'0'-50'31,"0"25"1,0 50-17,0 25-15,0-25 16,-25 49-1,1-24 1,24-1 0,24-49-1,51 0 17</inkml:trace>
  <inkml:trace contextRef="#ctx0" brushRef="#br0" timeOffset="70066.35">31803 3944 0,'0'0'0,"0"-24"0,-25 24 16,0-25 0</inkml:trace>
  <inkml:trace contextRef="#ctx0" brushRef="#br0" timeOffset="70539.53">31902 4192 0,'0'0'16,"25"0"15,-25-24 0,-25 48-15,0-24-16,25 50 16,-50 0-1,75-26 16,0-24-31,25 0 16,-26-24 15,1 24-31,-25-25 16,25-25 0,0 25-1,-25 50 16,0 0 1,0 25-32,25-1 15,-1-49 1</inkml:trace>
  <inkml:trace contextRef="#ctx0" brushRef="#br0" timeOffset="70805.02">32224 4118 0,'0'0'0,"25"-50"16,0-24-16,0 0 16,-25 49 15,-25 50 16,0-1-47,25 1 0,0 25 15,0-1-15,-25 1 16,25 49 0,25-24-1,0-26 1</inkml:trace>
  <inkml:trace contextRef="#ctx0" brushRef="#br0" timeOffset="70964.71">32249 4168 0,'0'-25'16,"0"50"-16,-25-50 0,25 0 31,25 25-31,0-25 16,0 25-16</inkml:trace>
  <inkml:trace contextRef="#ctx0" brushRef="#br0" timeOffset="71605.67">32299 4713 0,'-25'0'47,"25"-24"-16,25 24 1,-1 0-17,1 0-15,25-25 16,-25 25-16,24 0 15</inkml:trace>
  <inkml:trace contextRef="#ctx0" brushRef="#br0" timeOffset="72039.17">32795 4738 0,'0'0'0,"49"0"15,-24 0-15,0 0 16,0 0-16,24 0 31,-49-25-15,0-24-16,0 24 31,0 0-31,-49 25 31,-26 0-15,1 50 0,24-1-1,50 51 1,0-76-1,50 26 1,24 0 0,26-50-1,-76 0-15</inkml:trace>
  <inkml:trace contextRef="#ctx0" brushRef="#br0" timeOffset="72437.96">32993 4391 0,'-25'0'16,"50"0"-16,-50-25 31,50 25 16,-25-25-47,25 25 16,-50 0 46,0 0-62,1 0 16,-1 25-1</inkml:trace>
  <inkml:trace contextRef="#ctx0" brushRef="#br0" timeOffset="72949.62">33167 4217 0,'0'25'31,"0"0"-31,0 0 16,-50-1-16,25 26 15,1 25 1,24-51 0,-25 26-1,50-25 1,74-25 15,-49 0-31</inkml:trace>
  <inkml:trace contextRef="#ctx0" brushRef="#br0" timeOffset="73082.46">33291 4192 0,'-25'-24'15,"50"48"1</inkml:trace>
  <inkml:trace contextRef="#ctx0" brushRef="#br0" timeOffset="73826.39">33489 4341 0,'25'0'32,"-50"0"-32,1 0 15,-1 25-15,-25 0 16,25 0-1,25 0 1,-24-25 0,48 24 15,1-24-15,0-24-1,0-1 1,-25 0-16,25 50 62,-25 0-62,24-1 16,1 1 0,-25 0-1,25-25-15,0 0 16,24 0-1,1-50 1,-25-49 0,0-25 15,-1 0-15,-24 99-1,-49 25 16,49 25-15,-25 49 0,25 26-1,25-1 1,-25-25 0,25 1-1,-25-50-15</inkml:trace>
  <inkml:trace contextRef="#ctx0" brushRef="#br0" timeOffset="73989.05">33663 4391 0,'0'0'0,"0"-25"31,25 25-16,24 0 1</inkml:trace>
  <inkml:trace contextRef="#ctx0" brushRef="#br0" timeOffset="74588.96">30785 5334 0,'0'0'16,"0"-25"-16,50 25 62,0 0-46,49 0-16,50 0 0,24 0 16,26 0-16,24 0 15,0 0 1,373-75-1,-299 26 1,-49-26 0,-74 51-1,-75-1 1,-24 25 0,-75 25 15</inkml:trace>
  <inkml:trace contextRef="#ctx0" brushRef="#br0" timeOffset="75022.64">31877 5656 0,'0'0'15,"25"0"17,0 0-17,-1-25 1,26 50-1,-25-25-15,0 0 16,-1 25-16,-24 0 16,-24 49-16,-51 25 15,-24 1 17,74-51-17,25 1 1,50-25-1,74-25 1,-25 0 0,-25-25-1</inkml:trace>
  <inkml:trace contextRef="#ctx0" brushRef="#br0" timeOffset="75245.03">32398 5879 0,'25'0'15,"-50"0"-15,50-24 32,-50 48-32,0 1 15,0 25 17,25-1-17,0-24-15,0 0 16,25-25-16,25 25 31,-25-25-31</inkml:trace>
  <inkml:trace contextRef="#ctx0" brushRef="#br0" timeOffset="75555.58">32522 5681 0,'0'0'0,"0"-25"0,-50 25 16,26-25-16,-1 50 31,25 0-15,0 0 0,25-25-1,24 25 1,-24-50-1,0 25-15,0-25 16,-25 0 0,0 0-1,0 0 1,-25 25-16</inkml:trace>
  <inkml:trace contextRef="#ctx0" brushRef="#br0" timeOffset="80874.89">28553 3647 0,'0'-25'32,"25"25"-17,-25 25 95,-25-1-95,25 1 1,0 25-16,-25 0 15,25-1-15,0 1 16,-25-1 0,25 75-1,0 0 1,0 0 0,-25 1-1,25-26 1,0 25-1,-24 0 1,24 0 0,-25 0-1,25 50 1,-25-50 0,0 24-1,25-24 1,-25-24-1,1 49 17,24-25-17,0-25 1,-25 25 0,25 0-1,0-25 1,0-49-16,0-1 15,-25 1-15,25 49 16,0-24 0,0-1-1,-25-24 1,25-1 0,25 1-1,-25-1 1,25 1-1,-25-25 17,25 25-17,-1-26 1,1 1-16,25-25 16,74 25-1,25 0 1,24-25-1,26 0 1,24 0 0,75-25-1,148 25 1,-173 0 0,298 50-1,198 24 1,-496-24-1,173-1 17,-198 1-32,323-1 15,-422-49 1,99 25 15,-149-25-31,74 0 0,-173 25 47,0 0-16,0 0 32,0-50-32</inkml:trace>
  <inkml:trace contextRef="#ctx0" brushRef="#br0" timeOffset="92638.48">4019 10022 0,'0'-25'62,"-25"25"-46,50 0 46,0 0-46,24 0 0,1-24-16,-1-1 15,26 25-15,49-75 31,-25 26-31,-25-26 32,26 26-17,-26-26 1,25 1 0,-49-1-1,-25 26-15,0-1 16,-25 25-1,-25 1 17,0-1-32,-25 25 15,1 25 1,-1-1 15,-24 1-15,49 25-1,-25 49 1,25 0 0,-24 100-1,49-125 1,-50 75 0,25 25-1,1-50 1,-1 25-1,-25-50 1,1 25 0,-26 0-1,26-50 1,-26-24 0,1-25-1,49-1 16,0-24-31,-25-49 32,50 24-32,0-25 31,0 26-15,25-26-1,50 0 1,24 1-1,0 49 1,50-25 0,25 25-1,-25 0 1,-75 25 0,-24 0-16,-1-25 15,1 0 1,-25 24-1</inkml:trace>
  <inkml:trace contextRef="#ctx0" brushRef="#br0" timeOffset="93692.58">5904 9402 0,'25'-25'16,"-25"0"0,-25 25-16,-25-24 15,1 48-15,-75 1 16,0 0 0,74 0-1,75 24 16,25-24-15,-1 25 0,-24-1 15,-25 51-15,-25-1-1,0 25 1,50-74-1,25-1 1,-50 26 0,-25 49-1,0-50 1,0 0-16,1 26 16,24-26-16,-25-24 15,25 49 1,0-25-16,-50 50 15,50-49-15,0 74 32,25-50-17,25-49 1,49-26 0,99-48-1</inkml:trace>
  <inkml:trace contextRef="#ctx0" brushRef="#br0" timeOffset="94091.53">6549 10097 0,'-25'-25'16,"50"50"-16,-50-75 16,0 50-1,1 25 1,-26 0-1,0 24-15,1 1 0,-50 74 16,74-75 0,0 76-1,50-26 1,198-25 0,-25-74 15,-98 0-31</inkml:trace>
  <inkml:trace contextRef="#ctx0" brushRef="#br0" timeOffset="94423.94">7045 10320 0,'0'0'0,"-25"-25"16,1 0-16,-1 0 15,-25 25 1,-24 25-1,24 25 1,25 74 0,0-25-1,75 25 17,0-99-32,24 0 15,1-50 1,-26 0-1,-24 0 1,0 1-16,-25-26 16,0 0-16,0-24 15,-25-1 1,25 51-16</inkml:trace>
  <inkml:trace contextRef="#ctx0" brushRef="#br0" timeOffset="94709.6">7268 10245 0,'0'0'0,"25"0"0,-50 25 31,1 25-15,24 24-1,49 1 1,26-1-1,-1 1 17,-24-51-32,-50 26 15,-25-25 1,-50-25 0,26 25-16,-26-25 15,26 24-15,24-24 16</inkml:trace>
  <inkml:trace contextRef="#ctx0" brushRef="#br0" timeOffset="95189.42">8137 10369 0,'0'0'15,"24"-24"-15,1-1 16,-25-50 0,-49 51-1,-1 24-15,0 24 16,1 1-16,-75 74 16,25 26-1,74-26 1,50-25-1,99-74 17,-75-25-32,1 1 15,49-100 1,0-50 0,-99 149 15,0 25-16,-25 99 1,1-49 0,24 0-16,-25 24 15,25-24-15,25-1 16,-25-24-16,24 0 16,1-25-16</inkml:trace>
  <inkml:trace contextRef="#ctx0" brushRef="#br0" timeOffset="95475.38">8732 9923 0,'0'-50'16,"25"26"0,-50 98-16,50-173 0,-75 99 31,50 49-31,-25 1 15,-24 24-15,24 26 16,-25-1-16,1 99 31,49-49-15,0-99-16,25 49 16,24-25-1,50-74 1,1-49-1</inkml:trace>
  <inkml:trace contextRef="#ctx0" brushRef="#br0" timeOffset="95658.37">8732 10345 0,'-25'-25'16,"50"50"-16,-75-50 0,1 0 15,49 0-15,25 0 16,49-24 0,-24 49-1,74-50 1</inkml:trace>
  <inkml:trace contextRef="#ctx0" brushRef="#br0" timeOffset="96275.71">9451 9452 0,'0'-25'15,"0"50"-15,0-75 0,0 25 16,25 0-16,0 1 16,99-26-1,0 50 1,-49 25 0,-51 24-1,-73 51 1,-26-1-1,26 0 1,49-49-16,0 49 16,25-49-1,-1-1-15,26 50 16,-50 1 0,0-26-1,-25 0 1,50-24 15,0 24-15,0 1-1,-1-1 1,-24 26 0,0-26-1,0 75 1,0-100-1,0-24 1,-24-25 0,-51 25-1</inkml:trace>
  <inkml:trace contextRef="#ctx0" brushRef="#br0" timeOffset="96876.5">11312 10221 0,'0'0'0,"-25"0"31,25-25 0,25 25-15,25 0 0,-1-25-16,50 0 15,100 0 1,24 1 15,-173-1-31</inkml:trace>
  <inkml:trace contextRef="#ctx0" brushRef="#br0" timeOffset="97092.8">11461 10419 0,'0'0'16,"-25"0"-16,25 25 31,25-25-15,24-25-16,125 0 16,74 0-1,0 1 1</inkml:trace>
  <inkml:trace contextRef="#ctx0" brushRef="#br0" timeOffset="98241.2">13470 9104 0,'-49'-49'31,"24"49"-31,0 0 16,0 0-16,-24 25 15,-26 24 16,1 26-15,24 49 0,50 0-1,-25 24 1,25 1 0,0 0-1,25 25 1,0-1-1,24-24 1,1-25 0,0 0-1,-50-24 1,25-51-16,-25 50 16,-25 1-1,25-26 1,-50 1-1,0-1 1,1-24 15,-1-26-15,-24 1 0,24-25-16,-74 0 15,25 25 1,49-50-1</inkml:trace>
  <inkml:trace contextRef="#ctx0" brushRef="#br0" timeOffset="99041.68">12850 11759 0,'0'-25'16,"0"50"-16,0-75 15,-25 50 1,0 0 15,1 25-15,-26 0 0,25 0-1,-49 24-15,49 26 31,0-26-15,50 1 0,49-1-1,1-49 1,24 0 0,-25-49-1,-24-1 1,-25 1-16,-25 24 15,-25-50 1,0 26-16,-49-1 16,24 25-1,25 0 1</inkml:trace>
  <inkml:trace contextRef="#ctx0" brushRef="#br0" timeOffset="100190.58">13768 8757 0,'0'-25'31,"-25"25"1,-25 25-32,1 0 15,-26 0 1,51-25-16,-1 24 16,0-24-1,25-49 16,50-1-15,-1-24 0,1 24-1,-1 25 1,1 25 15,-25 25-15,24 25-1,1 24 1,0-24 0,-1-1-1,1-24 1,0-25 0,-26-49-1,-24-26 1,0-24-1,-24 25 1,-26 24 15,-49 25-15,-1 50 0,26 25-16</inkml:trace>
  <inkml:trace contextRef="#ctx0" brushRef="#br0" timeOffset="101223.57">14611 10097 0,'0'24'15,"0"-48"-15,-25 73 0,25-24 0,0 25 16,0-26 0,199 51 15,-125-75-15,-24 0-16,0-25 15,49-25 1,-50-24-1,1-75 1,-50 50 0,-50 74-1,-24 25 1,-50 25 0,0 74 15,25 0-16,24 50 1,50 0 0,25-50-1,100-24 1,-26-50-16,100-25 16,-1-25-1,-49-25 1,-74 25-1</inkml:trace>
  <inkml:trace contextRef="#ctx0" brushRef="#br0" timeOffset="101643.5">15157 9625 0,'0'0'0,"-25"-25"16,25 1-1,50-1 1,49 0-1,50 0 1,-75 25 0,-49 0-1,-99 0 1,-75 25 0,99 0-1,-24 0 1,24-25-16,1 24 15,24-24 17,99 0-17</inkml:trace>
  <inkml:trace contextRef="#ctx0" brushRef="#br0" timeOffset="102057.78">16050 9228 0,'-25'-24'15,"50"48"-15,-50-73 0,-24 49 16,-26 0 15,1 49-15,24 26-1,50-1 1,75 1 0,24-26-1,-50-24-15,-24-25 16,0 25-1,-25 0 1,-99 24 0,-25-24-1,74-25 1</inkml:trace>
  <inkml:trace contextRef="#ctx0" brushRef="#br0" timeOffset="102374.37">16472 9154 0,'0'0'16,"25"-25"-16,-25 0 15,0 1 16,0 48-15,0 1-16,-25 25 16,25-1-16,0 1 15,-25 0-15,25 74 16,25-25 0,24-25-1,26-49 1,-1 0-1,-24-50 1</inkml:trace>
  <inkml:trace contextRef="#ctx0" brushRef="#br0" timeOffset="102591.69">16472 9352 0,'0'0'16,"-25"0"-16,25-49 31,25 49-31,0 0 16,74-25 0,0 25-1,-49 0-15</inkml:trace>
  <inkml:trace contextRef="#ctx0" brushRef="#br0" timeOffset="103293.44">18035 9824 0,'0'-25'16,"0"50"-16,0-75 16,-25 50-1,-25 25-15,1 0 16,-26 24 0,1 1-16,-25 99 15,49 0 1,50-75-1,0-24-15,50-1 16,173 26 0,-50-50-1,-48-25 1</inkml:trace>
  <inkml:trace contextRef="#ctx0" brushRef="#br0" timeOffset="103640.66">18580 9973 0,'-24'-25'0,"48"50"0,-48-75 16,-1 50 0,-50 25-1,1 49 1,49 1-16,0-26 15,25 75 1,50-49 0,24-26-1,-24-49 1,-25 0-16,99-25 31,-99-24-31,-1-26 16,-48-73-1,-1 48 17,0 26-32</inkml:trace>
  <inkml:trace contextRef="#ctx0" brushRef="#br0" timeOffset="103957.59">19176 9774 0,'0'0'16,"0"-25"-16,-25 25 16,-25 0-1,-49 50 1,74 24 0,25-24-1,100 49-15,-1 0 31,-25-24-15,-49-1 0,0-49-1,-124 0 1,-25 0 0,0-25-1,99 0-15</inkml:trace>
  <inkml:trace contextRef="#ctx0" brushRef="#br0" timeOffset="104441.35">19846 9898 0,'0'-25'15,"0"50"-15,-25-74 0,0-1 16,0 25 0,0 25-16,1 0 15,-26 50 1,0-1 0,-49 75-1,74 0 1,75-49-1,74-50 1,-25-50 0,-49-50-1,-1-49 1,-24-24 15,-25 48-15,-25 150 15,25 0-31,-24 74 16,24 24-1,24-24 1,1-99-16,25 0 16,-25-25-16</inkml:trace>
  <inkml:trace contextRef="#ctx0" brushRef="#br0" timeOffset="104741.34">20466 9427 0,'0'25'0,"0"-50"15,0 0-15,0 0 16,-25 0-16,0 25 15,-24 50 1,24 74 0,0 50-1,0-1 1,75 1 0,-1-25-1,26-50 1,-26-74-1,-24-25-15</inkml:trace>
  <inkml:trace contextRef="#ctx0" brushRef="#br0" timeOffset="104891.31">20590 9799 0,'-25'-25'15,"50"50"-15,-50-75 0,0 50 16,25-25-16,0 1 15,25-26 17,0 50-32</inkml:trace>
  <inkml:trace contextRef="#ctx0" brushRef="#br0" timeOffset="105477.47">22326 9749 0,'25'-74'15,"-50"148"-15,50-173 0,-25 74 16,-74 25-1,-1 0 1,1 0-16,-1 25 16,26 0-1,-1 24-15,1 1 0,24 25 16,0-26-16,25 26 16,25 24-1,124-25 1,-50-49-1,-50-50 1,-24-124 15,-25 50-15,-25-99-16,1-26 16,24-24 15,-25 199-16,0 49 1,0 74 15,25 75-15,0-75-16,25 26 16,0-1-16,24 99 15,1-49 1,0-50-1</inkml:trace>
  <inkml:trace contextRef="#ctx0" brushRef="#br0" timeOffset="105777.97">22698 9526 0,'25'-99'16,"-50"198"-16,50-248 15,-25 124-15,0 1 16,-25 48 15,25 1-31,-24 25 16,24 24 0,-25 100-16,25-75 15,0 75 1,49-50-1,1-25 1,24-25 0,26-74-1</inkml:trace>
  <inkml:trace contextRef="#ctx0" brushRef="#br0" timeOffset="106008.4">22574 9724 0,'0'0'0,"-24"0"0,48 0 47,-24-24-47,25 24 16,74-25-1,50 25 1,-99 0-16</inkml:trace>
  <inkml:trace contextRef="#ctx0" brushRef="#br0" timeOffset="106149.72">23567 9650 0,'24'0'16</inkml:trace>
  <inkml:trace contextRef="#ctx0" brushRef="#br0" timeOffset="111586.69">2754 10469 0,'-25'0'31,"25"-25"47,25 25-78,24 0 16,75-25-1,25 0 1,-50 0 0,-24 25-1,-50-24 1,-1 24 0,-24 24 15</inkml:trace>
  <inkml:trace contextRef="#ctx0" brushRef="#br0" timeOffset="111875.43">2828 10717 0,'0'0'16,"-25"0"-16,50 0 31,0 0-15,0 0-16,24 0 16,26-25-16,-1 0 15,0 25-15,51-49 16,-101 49 15,1 0-31</inkml:trace>
  <inkml:trace contextRef="#ctx0" brushRef="#br0" timeOffset="113131.53">1116 9973 0,'0'0'0,"0"-25"31,0 50 63,-24-1-94,24 51 15,-25-26 1,25 26-16,-25 49 16,0-75-1,-25 76 1,50-51-16,-24-24 16,-1 98-1,-25 1 1,25-25-1,1-74-15,-1 0 16,25-26 0,0 1-1,0 0 32,0 0 0,25-25-31,24 0 15,-24 0-31,49 25 16,-49-25-1,25 0-15,0 0 16,49-25-1,-74 25 1,-1 0-16,1 0 16,0 0 15</inkml:trace>
  <inkml:trace contextRef="#ctx0" brushRef="#br0" timeOffset="115026.03">1786 11188 0,'0'-25'15,"0"1"16,-25-1 63,-24 25-78,49-25-1,-25 50-15,-50-25 16,51 25 0,-1-25-16,0 24 15,-25 1 1,50 0-16,0 0 16,-49 24-1,49 1 1,-25 0-1,0-1 1,25-24 0,25 25-1,0-26 1,0 1 15,-1-25-15,1 0-1,25 25 1,-25-25 0,-1 0-16,1 0 15,25 0 1,-25 0 0,-1 0-1,1-25 1,0 25 15,0 0 16,-50 0 62,0 0-93,0 0 15,1 0-31,-26 0 16,0 0-1,26 0 1,-1 0 0,0 0-1,0 0 1,0 0 31,1 0-32,24-25 1,0 1 15,-25 24-15,25-25 0,0-25-1,-25 25 1,25 1-1,25-26 1,-25 25 0,25-24-1,-1 24 1,1-25 0,0 25-16,25-24 15,-1 24 1,-24 0 15,0 25-15,24-25-1,1 25 1,-25 25 0,0 0-1,0-25 16,-1 0 16,-73 0 16,24 0-48,0 0 1,0 25 0,-24-25-16,-1 25 15,25-1 1,-49 1 0,74 0-1,-50 25 1,25-1 15,25-24-15,0 0-16,-24 0 15</inkml:trace>
  <inkml:trace contextRef="#ctx0" brushRef="#br0" timeOffset="118358.38">3225 14612 0,'0'0'0,"25"0"93,24-25-93,-24 25 16,50-25-16,49 0 16,-50 25-1,-49 0 1,0 0-1</inkml:trace>
  <inkml:trace contextRef="#ctx0" brushRef="#br0" timeOffset="118542.95">3299 14959 0,'0'0'16,"0"25"-16,-24-25 15,73 0 17,26-25-17,-1 0 1,50 0-16</inkml:trace>
  <inkml:trace contextRef="#ctx0" brushRef="#br0" timeOffset="119442.28">4961 14711 0,'25'-25'16,"0"0"0,0 0-1,74-49 1,25-25 0,-25 24-1,-24-24 1,-50 0-1,-25 49-15,0 25 16,-50-49 0,0 74-1,-24 25 1,24 24 15,25 51-15,1-1-1,-26 149 1,0 149 15,1-248-15,-1 49 15,1-99-15,-26-24-16,50-50 15,-49-1 1,24-24 0,26-49-1,-1-26 1,25 1 0,0 49-1,49 0 1,51 1-1,24-1 1,-50 25 0,50 25-1,50 49 1,-125-49 0,-24 0-16,25 24 15</inkml:trace>
  <inkml:trace contextRef="#ctx0" brushRef="#br0" timeOffset="120341.73">6549 14066 0,'0'0'16,"-25"-25"15,-24 25-31,-1 25 15,-24 0-15,-1-1 16,26 1 0,24 0-16,0-25 31,50 0-31,24 25 16,1 0-1,-25 24 1,-25 26-1,-25 24 1,25-25 15,25 1-15,24 24 0,-24 0-1,-25-49-15,0 99 16,-49 0-1,-26-25 1,50 0 15,1-25-31,48 25 32,-24-75-17,50-24-15,-25-25 16,24 0-16,1-25 0</inkml:trace>
  <inkml:trace contextRef="#ctx0" brushRef="#br0" timeOffset="120926.31">7268 14537 0,'0'0'16,"0"-49"-16,0 24 0,-24 0 15,-51 0 1,1 75 0,-1 24-1,26 50 1,49 0 0,0-49-1,124 24 1,0-25-1,-50-24 1,-49 0 0,-25-1-1,-50 1 1,-74-1 0,50-24-1,24-50 1,50-49-1,50-25 1,74-1 0,-25 26-1,0 24 1,-24 50 0,-50 50-1,0 0 1,-25 49 15,24-25-15,-24 1-1,0-50 1,-24-25-16</inkml:trace>
  <inkml:trace contextRef="#ctx0" brushRef="#br0" timeOffset="121058.82">7591 14736 0,'0'-25'15,"0"50"-15,0-75 0</inkml:trace>
  <inkml:trace contextRef="#ctx0" brushRef="#br0" timeOffset="121409.65">7839 15058 0,'0'0'0,"25"25"16,-25 25 0,0-1-1,-25-24 1,25 0-1,25-75 1,24-49 0,26 24-1,-1 51 1,-24 24 0,-1 24-1,1 26 1,-25 49-1,25-24 17,-26-1-17,26-74-15</inkml:trace>
  <inkml:trace contextRef="#ctx0" brushRef="#br0" timeOffset="121825.28">8806 15157 0,'25'-49'15,"-174"198"-15,273-249 0,-74 1 16,-25 49-16,0-24 16,-75 49-1,-49 25 1,-25 75 0,49-1-1,26 25 1,49-24 15,25-75-31,49 0 16,25-50-1,25-49 1,-49 0 0,-26 24-1,-49 50 1,25 75-1,-50 24 1,1 75 0,24-49-1,0-51 1,49-49 0,1-25-16,24 1 15</inkml:trace>
  <inkml:trace contextRef="#ctx0" brushRef="#br0" timeOffset="122092.21">9551 14636 0,'24'-74'0,"1"24"15,-248 497-15,397-770 0,-100 125 16,-99 173 0,0 75 15,1-1-31,-1 26 15,-25 123 1,25-24 0,1-50-1,24-74-15,0-1 16,49-49 0,26-25 15,-26 1-31</inkml:trace>
  <inkml:trace contextRef="#ctx0" brushRef="#br0" timeOffset="122259.58">9551 14661 0,'-25'0'0,"174"50"16,-273-100-16,74 50 0,25 0 15,50 0 1,0-25-1,74-24 1,-24 24 0</inkml:trace>
  <inkml:trace contextRef="#ctx0" brushRef="#br0" timeOffset="122842.83">10096 14066 0,'0'0'0,"-49"-99"31,49 74-15,49 0-1,51 0 1,-1 0-1,-49 50 1,-26 25 0,-73 74-1,-26 0 1,26-25 0,49 0-1,24-24 16,1-50-31,-25 74 16,-25 0 0,-24 0-1,-1 0 1,50-24 0,50 49 15,-50-74-31,0-26 15,-25 26-15,25 0 16,0 24 0,0 0-1,0 1 1,0-26 0,-50-24-1,1-25 1</inkml:trace>
  <inkml:trace contextRef="#ctx0" brushRef="#br0" timeOffset="123126.02">11089 14810 0,'25'0'15,"-50"0"-15,74 0 0,-24 0 16,25-25 0,-25 25-1,24 0 1,1-25-16,74 1 31,-124-1-31</inkml:trace>
  <inkml:trace contextRef="#ctx0" brushRef="#br0" timeOffset="123342.88">11138 15008 0,'0'0'15,"-24"25"-15,-1 0 32,50-25-17,-1 0-15,76-25 16,24 0 0,-25-24-1,-50 24 1</inkml:trace>
  <inkml:trace contextRef="#ctx0" brushRef="#br0" timeOffset="124202.72">12825 13743 0,'0'0'16,"25"0"-16,-25-25 15,0 1 1,-25 24-16,0-25 16,1 25-1,-1 49 1,-50 26 0,1 24-1,49-24-15,0 49 16,25 49 15,75 26-15,49 24-1,0-25 1,0-24-16,-75-50 16,-24-49-1,-50-1 1,-24 0 15,-26-49-15,-49 0-1,-74 0 1,99-25 0</inkml:trace>
  <inkml:trace contextRef="#ctx0" brushRef="#br0" timeOffset="124691.64">12652 15877 0,'-25'0'47,"0"0"-47,0 0 16,0 25-16,1-1 15,-1 26 1,0 0 0,25-1-1,0-24-15,25 25 16,0-26 0,49 1-1,0-50 1,-24 1-1,0-1 1,-26-50 0,-24 1-1,0 24 1,-74 1 0,24 24-16</inkml:trace>
  <inkml:trace contextRef="#ctx0" brushRef="#br0" timeOffset="125425.56">13247 13222 0,'-25'0'16,"0"-24"-16,-24-1 16,-51 25-1,1 49 16,25-49-15,49 0-16,25-24 31,25-51-15,0 50-16,24-24 16,50 24-1,-24 0 1,-1 75-1,-49-1 1,50 51 0,-26-26-1,26-24 1,-26-50 15,1-25-15,-25-25-1,-1 1-15,-48-51 16,-1 26 0,-50 49-1,-49 25 1,75 25-16</inkml:trace>
  <inkml:trace contextRef="#ctx0" brushRef="#br0" timeOffset="126228.11">14413 14711 0,'0'-25'0,"-25"25"16,50 25 31,24-25-47,-24 0 15,25 25-15,74-25 16,0-50-1,-50 0 1,-49 26 0,-25-26-16,-25-24 15,-74 24 1,25 25 0,-50 75-1,24 24 16,1 25-15,50 50 0,49-50-1,49-24 1,50-50 0,150-1-1,-101-73 1,1-50-1</inkml:trace>
  <inkml:trace contextRef="#ctx0" brushRef="#br0" timeOffset="126559.4">14735 14016 0,'0'0'0,"-24"0"0,-1 0 31,74 0-15,26-25-16,-1 25 15,100-24 1,-75-1-1,-74 25 1,-50 25 0,-74-25-1,0 0 1,74 0-16</inkml:trace>
  <inkml:trace contextRef="#ctx0" brushRef="#br0" timeOffset="126925.91">15579 13718 0,'0'0'0,"0"-24"0,0-1 15,-25 0 1,0 25-16,-24 0 15,-1 0-15,0 50 16,1 24 0,74-24-1,-1 24 1,76 1 0,-51-75-1,-49 24 1,-25 1 15,-49 25-15,-25-25-1,-1-1 1,76-24-16</inkml:trace>
  <inkml:trace contextRef="#ctx0" brushRef="#br0" timeOffset="127227.87">15926 13594 0,'50'-24'0,"-100"48"16,100-73-16,-50 24 15,49 25-15,-74 25 31,25 24-15,-24 1 0,24 24-16,0 51 15,-25-51 1,50 50 0,24-99-1,1 0 1,24-50-1</inkml:trace>
  <inkml:trace contextRef="#ctx0" brushRef="#br0" timeOffset="127411.8">15976 13843 0,'-50'-25'15,"224"74"-15,-373-98 0,274 74 0,-150-75 31,100 25 1,99 25-17,25 0 1</inkml:trace>
  <inkml:trace contextRef="#ctx0" brushRef="#br0" timeOffset="128275.5">17663 13967 0,'0'0'16,"24"-25"-16,-24 0 0,0 0 15,-74 50 1,0 25 15,-1 49-15,100 74-1,25-123 1,24 0-16,100 24 16,-26 1 15,-48 24-16,-125-50 1,-198 26 15,148-75-31,1-25 16,74-49 0,49-26-1,100 1 1,25 0 15,-25 49-15,-50 50-1,-74-25 1,0 50 0,-50 25-1,25-1-15,-25 26 16,25 24-1,0 0 17</inkml:trace>
  <inkml:trace contextRef="#ctx0" brushRef="#br0" timeOffset="128409.72">18233 14041 0,'0'0'0,"0"-50"16,0 26-16,-25-1 15</inkml:trace>
  <inkml:trace contextRef="#ctx0" brushRef="#br0" timeOffset="128743.28">18481 14463 0,'0'25'0,"0"-50"0,0 99 16,0-49-16,0 0 16,0-50 15,0 0-16,75-99 1,-1 0 0,0 74-1,-24 26 1,-25 48 0,24 76-1,-49 49 1,25-1-1,0-73 1</inkml:trace>
  <inkml:trace contextRef="#ctx0" brushRef="#br0" timeOffset="129159.59">19473 14363 0,'50'-49'16,"-100"98"-16,100-148 0,-50 74 15,0 1 1,-74-1 0,-26 74-1,1 26 1,50 24 0,49-24-16,49 24 31,-49-74-31,75-25 15,-1-50 1,-24-49 0,-1-25-1,-49 49 17,0 75-1,0 50-31,0-1 15,-25 1-15,50 0 16,-25 74 0,25-50-1,49-49-15</inkml:trace>
  <inkml:trace contextRef="#ctx0" brushRef="#br0" timeOffset="129411.73">20168 13942 0,'0'0'0,"25"-50"16,-25 25-16,25 1 15,-25-1 1,-25 74 0,25 100 15,0-50-16,25-24-15,24 98 16,1-48 0,24-26-1,1-74 1</inkml:trace>
  <inkml:trace contextRef="#ctx0" brushRef="#br0" timeOffset="129578.7">20441 14215 0,'0'0'16,"-50"0"-16,1 0 15,24 0 1,25-25 0,25 25-1,124 0 1</inkml:trace>
  <inkml:trace contextRef="#ctx0" brushRef="#br0" timeOffset="130142.32">22153 14215 0,'0'0'15,"49"-25"-15,-24-25 16,-50 25 0,-74 1-1,-25 48 1,50 1 0,-26 74-1,26 1 1,74 24-1,25-50 1,74-49 0,0-25-1,-24-50 1,-75 26-16,24-101 16,-24 51-1,25-124 1,-25-1-1,0 75 1,-25 99-16,25 0 16,-24 50-1,-1 75 1,0 48 0,50 26-1,0 0 1,24-50 15,50-25-15,-74-74-16</inkml:trace>
  <inkml:trace contextRef="#ctx0" brushRef="#br0" timeOffset="130442.34">22624 13991 0,'0'0'0,"25"-49"15,-25-50 1,-50 123 31,25 26-47,-24 74 16,24 25-1,0 0 1,25 0 15,25-50-15,49 0-1,-49-74-15,74 0 16,-24-25 0,-50 0-16</inkml:trace>
  <inkml:trace contextRef="#ctx0" brushRef="#br0" timeOffset="130626.46">22376 14314 0,'0'0'16,"-50"25"-16,50-50 0,25 0 31,49 25-31,1 0 15,-1 0 1,50 0 0</inkml:trace>
  <inkml:trace contextRef="#ctx0" brushRef="#br0" timeOffset="132542.45">1414 14562 0,'0'0'0,"0"-25"0,0 0 15,0 50 157,0 0-172,0 0 16,-25 24-16,25 1 16,0 0-1,0 24-15,0 75 16,-25 0-1,-24 0 1,24-25 0,0-50-1,0-49 1,25 0 15,-24-25-15,24 24 15,24-24-15,51-24-1,24 24 1,0-25 0,-24 25-1,-51-25 1,1 25 15,0 0-15,0 0-1,-25-25 1</inkml:trace>
  <inkml:trace contextRef="#ctx0" brushRef="#br0" timeOffset="133492.92">2257 15430 0,'0'-25'0,"0"50"0,25-74 15,-50 49 48,1 0-32,-1 24-31,-25 1 16,25 0-1,1 0-15,-26 49 16,50-49 0,0 74-1,50-49 1,-1-1-1,26-24 1,-26 25 0,-24-25-1,0 0 1,-25-1 0,0 1 30,-25 0-30,0 0 0,-24-25-1,24 25-15,-50-25 16,26 0 0,24 0-1,25-25 1,-25 0-1,0 25 1</inkml:trace>
  <inkml:trace contextRef="#ctx0" brushRef="#br0" timeOffset="136426.35">25229 9849 0,'-25'-25'15,"50"50"-15,-100-50 0,50 0 0,1 25 16,24-25 31,24 50-16,1-25-31,25 25 16,99-25-1,49 25 1,25-25 0,1 24-1,24-48 1,0 24 15,-124-25-31,0 25 16,25-25-16,74 25 15,-49-25 1,-75 25 0,-50 0-1</inkml:trace>
  <inkml:trace contextRef="#ctx0" brushRef="#br0" timeOffset="136844.57">27387 9501 0,'25'0'0,"-50"0"0,50-25 16,-25 1-16,0-1 31,24 25 0,1 25-31,50-1 16,74 26 0,-75-25-16,0 0 15,26-1 1,-76 1-1,1 0 1,-99 0 0,-100 0-1,75-1-15,-100 51 16,75-1 15,25 26-15</inkml:trace>
  <inkml:trace contextRef="#ctx0" brushRef="#br0" timeOffset="137161.15">27337 9476 0,'0'-24'0,"-49"24"32,49 24-17,-25 1-15,0 74 16,0 25 15,25 1-15,0-1-1,-25-100-15,25 26 0</inkml:trace>
  <inkml:trace contextRef="#ctx0" brushRef="#br0" timeOffset="163127.65">25477 14165 0,'0'0'0,"-25"0"15,25-25 32,25 25 0,24 0-31,26 25-16,173-25 15,-50 0 1,1 0-16,545 0 31,-496 0-31,199 0 16,-125 0 0,-123 0 15,-125 0-16,-74-25 1</inkml:trace>
  <inkml:trace contextRef="#ctx0" brushRef="#br0" timeOffset="163544.37">28081 13942 0,'0'0'16,"0"-25"-16,0 0 47,25 25 0,25 25-47,0-25 15,123 50 1,-98-26 0,98 26-1,-148-50 1,-75 50 0,26-26-1,-51 1-15,-74 25 16,1 24-1,23-24 1,26-1 0,74-24-1</inkml:trace>
  <inkml:trace contextRef="#ctx0" brushRef="#br0" timeOffset="163814.84">28081 13917 0,'0'0'16,"0"-25"-16,0 0 0,0 1 16,0-1 15,0 99-16,0 25 1,-24 25 0,24-24 15,-25 24-15,25-50-16</inkml:trace>
  <inkml:trace contextRef="#ctx0" brushRef="#br0" timeOffset="164519.7">29570 9377 0,'-25'25'78,"25"0"-78,-25 24 16,0 26-1,25-26-15,-24 1 16,24 24 0</inkml:trace>
  <inkml:trace contextRef="#ctx0" brushRef="#br0" timeOffset="164879.54">29570 9129 0,'0'25'16,"0"-50"-16,-25 100 0,25-51 0,0 26 15,25-25 1,0-25 0,0-25-16,-1 0 31,-73-24-16,-1 24 1,25 0 0</inkml:trace>
  <inkml:trace contextRef="#ctx0" brushRef="#br0" timeOffset="165163.46">29074 9377 0,'0'0'0,"0"25"31,-25-25-15,0 25-1,-24 0-15,-26 74 16,50-50-1,0 51 1,50 73 0,75-73-1</inkml:trace>
  <inkml:trace contextRef="#ctx0" brushRef="#br0" timeOffset="165412.31">29843 9526 0,'0'-25'16,"0"50"-16,25-75 0,-1 50 15,-24 25 16,25 25-31,-50-1 16,1 100 0,-26 0-1,0-50-15</inkml:trace>
  <inkml:trace contextRef="#ctx0" brushRef="#br0" timeOffset="166066.39">29446 13570 0,'0'0'16,"25"-25"-16,-25 0 15,0 50 16,0 0-31,-25 74 16,0 25 0,0 0-1,0-50 1,25-49 15</inkml:trace>
  <inkml:trace contextRef="#ctx0" brushRef="#br0" timeOffset="166310.53">29744 13644 0,'0'0'0,"0"-25"31,-25 50-16,25 25-15,-25-26 16,25 51 0,0-1-1,0-49 1</inkml:trace>
  <inkml:trace contextRef="#ctx0" brushRef="#br0" timeOffset="166662.34">29471 13098 0,'-25'-25'31,"50"25"32,-1 0-47,1 0-1,0-24-15,-25-1 0,0-25 31,0 25-15,-25 1 0,-24 24-1,24 24-15</inkml:trace>
  <inkml:trace contextRef="#ctx0" brushRef="#br0" timeOffset="167380.45">29868 13247 0,'0'-25'16,"0"50"-16,-25-50 15,0 25 1,0 0-16,0 0 16,1 50-1,24-25 1,24 0-16,1-1 16,25-24 15,-25-49-31,-1-1 15,-48 1 1,-26 24 0</inkml:trace>
  <inkml:trace contextRef="#ctx0" brushRef="#br0" timeOffset="167745.4">29074 13495 0,'0'-25'0,"0"50"0,25-50 16,-25 1-16,-25 48 31,25 1-31,-50 0 16,-24 99-1,49-25 1,25-24-16,0 74 16,50-50-1,-1-25 1,50-24-1,-49-25-15</inkml:trace>
  <inkml:trace contextRef="#ctx0" brushRef="#br0" timeOffset="168128.58">30513 13148 0,'-25'-50'0,"50"100"16,-50-125-16,25 51 0,0-1 31,25 74-16,-1 1 1,51 173 0,-50-123-1,-25 24-15,-25 124 16,-50-25 0,-24-74 15,-25-25-16,-25-25 1,75-74-16</inkml:trace>
  <inkml:trace contextRef="#ctx0" brushRef="#br0" timeOffset="193196.28">20391 9749 0,'0'0'0,"0"-25"62,25 25-46,0 25 0,0-25-1,24 0 1,1 0-16,-25 0 15,24 0 1,-24 0 0,-74 0 15,-51 25-15,-73-25-1,24 0 1,25-25-1,99 25 1,0 0 0,0 0 15,50 0-15,0 0-1,25 0-15,49 0 16,25 0-1,-50 25 1,-49-25 0,-50 0 31,1 0-47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7T06:38:39.15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3026 1315 0,'0'0'0,"0"-25"16,0 0 15,0 0-15,-49 25 15,-1 0-31,-99 50 16,75 0-1,-75 98 1,50 51-1,74-50 1,100 24 0,123-148-1,-74-25 1</inkml:trace>
  <inkml:trace contextRef="#ctx0" brushRef="#br0" timeOffset="319.95">3349 1588 0,'0'0'16,"0"-25"-16,0 0 31,-25 25-31,0 0 0,1 50 16,-26-1-1,25 1-15,0 24 0,25 1 16,25 24-1,74-25 1,1-49 0,-26-50-1,-24-49 1,-50-25 0,-50 0-1,0 24 1,1 25-1</inkml:trace>
  <inkml:trace contextRef="#ctx0" brushRef="#br0" timeOffset="699.95">3820 1637 0,'25'50'15,"-25"-25"-15,0 0 16,-25-1-16,25 26 16,-25 0-1,1-1-15,-1-49 16,25-49 15,25-75-15,49-50-1,-24 149 1,-26 25 0,1 25-1,0 99 17,0 0-17,-25-50 1,0-49-1,25-25-15</inkml:trace>
  <inkml:trace contextRef="#ctx0" brushRef="#br0" timeOffset="1000.12">4490 1563 0,'0'0'0,"25"-50"0,-25 25 15,-25 25 1,-25 0-1,-24 50 1,49 49 0,25 1-1,50-26 17,-25 0-17,-1-49-15,1 25 16,-99-25 15,24-25-31,-49 0 16,49-50-1,26 25-15</inkml:trace>
  <inkml:trace contextRef="#ctx0" brushRef="#br0" timeOffset="1217.15">4813 1612 0,'0'0'0,"24"0"15,-24 25 1,0 0 0,0 0-1,-24 0-15,-1 49 16,0 1-1,25-26 1</inkml:trace>
  <inkml:trace contextRef="#ctx0" brushRef="#br0" timeOffset="1785.96">5358 1563 0,'0'0'0,"-99"0"32,49 25-17,1-1-15,-1 1 16,25 25-16,1 24 16,24 1-1,49-26 1,50-49-1,25-24 1,1-76 0,-51-98-1,-24-50 17,-26 49-17,-24 100 1,0 124 15,-24 25-15,-1 24-16,-25 100 15,1-1 1,49-24 0,0-74-1</inkml:trace>
  <inkml:trace contextRef="#ctx0" brushRef="#br0" timeOffset="2267.06">5879 1687 0,'25'-50'16,"-50"100"-16,75-125 0,-25 1 16,-1 24-16,1 1 15,0-50 1,-25 123 15,-25 26-15,-24 49-1,49-24 1,49-26 0,1-24-1,49-25 1,0-25-1,-74 25-15,0 0 32,0 0-32,0 50 15,-1 24 1,-24 26 0,-24-51-1,48 1 1,26-50-1,49-50 1,25-49 0,-25 0-1,-49 24 1,-50 50-16</inkml:trace>
  <inkml:trace contextRef="#ctx0" brushRef="#br0" timeOffset="2799.95">4961 943 0,'-24'24'0,"-1"-24"31</inkml:trace>
  <inkml:trace contextRef="#ctx0" brushRef="#br0" timeOffset="3416.77">7938 1389 0,'25'0'15,"-50"0"-15,50-25 47,-25 75-31,-25 24-1,0 50 1,25-24 0,-24-26-1,24-49-15</inkml:trace>
  <inkml:trace contextRef="#ctx0" brushRef="#br0" timeOffset="3716.85">8112 1067 0,'0'0'0,"0"-25"16,-25 0-16,25 0 15,-25 25 1,0 50 0,1 0-1,24-26 17,0-48 14,-25 24-30,0-25-16</inkml:trace>
  <inkml:trace contextRef="#ctx0" brushRef="#br0" timeOffset="3983.88">7517 1389 0,'0'0'0,"-25"0"15,-25 99 32,50-74-47,-25 25 0,25-1 16,0 51-1,0-75 1,25-1-16,25 26 16,-1-25-16</inkml:trace>
  <inkml:trace contextRef="#ctx0" brushRef="#br0" timeOffset="4203.04">8558 1389 0,'0'0'0,"50"0"0,-25 0 31,0 25-15,-1 74-1,-24 50 1,-24 25-1,-26-75-15,0-25 16</inkml:trace>
  <inkml:trace contextRef="#ctx0" brushRef="#br0" timeOffset="5584.83">5904 3523 0,'0'-25'16,"0"0"-1,0 50 63,0 24-62,0-24 0,-25 74-1,25 75 1,-25 0 0,25-75-16,-24 75 15,-1-25 1,0-75 15,25-49-31,-25 24 16,25 1 15,-25-50-15,50 25 62,0-25-78,25 0 15,-1 0-15,1 0 16,24 0 0,1-25-1,-50 25 1,24 0-1,1 0 1</inkml:trace>
  <inkml:trace contextRef="#ctx0" brushRef="#br0" timeOffset="6233.93">6772 4589 0,'25'0'15,"-25"-24"1,0-1 46,0 0-46,0 0 15,0 0-15,-25 25-1,0 0 1,1-24-16,-26 48 16,-24 1-1,-26 50 1,51-26 0,24 1-16,0 49 15,25 0 1,75-24-1,49-26 1,0-24 0,0 0-1</inkml:trace>
  <inkml:trace contextRef="#ctx0" brushRef="#br0" timeOffset="6672.1">8013 4391 0,'0'-25'78,"24"25"-78,1 0 16,0 25-16,25-50 16,-1 25-16,51 0 15,-26 0 1,-49 0 15,0 0-15</inkml:trace>
  <inkml:trace contextRef="#ctx0" brushRef="#br0" timeOffset="6935.84">8037 4540 0,'0'0'0,"0"25"15,-24-25 16,-1 0-31,74 24 16,51 1 0,24-25-1,-50 0 1,1-25 0,-1 25-16,25 0 15,-74 0 1</inkml:trace>
  <inkml:trace contextRef="#ctx0" brushRef="#br0" timeOffset="23952.18">10989 3771 0,'0'25'31,"0"-50"16,0 0-47,0 0 219,-24 25-204,24-25 439,-50 0-392,25 50-62,0-25 16,1 0-1,-26 25-15,-24 25 16,-26 49 0,26-25-1,24 26 16,26-51-31,-1 50 16,25-49-16,0 0 16,49 24-1,1-49 17,124 0-17,-50-50 1,-25 0-1,-50 25-15</inkml:trace>
  <inkml:trace contextRef="#ctx0" brushRef="#br0" timeOffset="24384.74">11461 3895 0,'-25'-25'16,"50"50"-16,-50-75 0,25 25 31,-25 25-15,-24 25-1,-1 50 1,-24 49-1,24 0 1,25-50 0,50 0-1,25-49 1,-1 0-16,100-75 47,-124 26-47,0-1 15,-1-74-15,-24 24 16,-49 1 0,24 49 15,25 0-31</inkml:trace>
  <inkml:trace contextRef="#ctx0" brushRef="#br0" timeOffset="24735.83">11783 3845 0,'0'0'0,"0"-25"0,25 1 16,-50-1 0,-49 74-1,49 26 1,25-1-1,50 25 1,49-24 0,-25-26 15,-24-24-15,-25 0-1,-25 0 1,-75 0-1,51-1-15,-76 1 16,51-25 0</inkml:trace>
  <inkml:trace contextRef="#ctx0" brushRef="#br0" timeOffset="25337.7">12701 3944 0,'0'-24'16,"0"48"-16,0-73 0,25 49 0,-50-25 15,25 0 1,-25 0 0,1 1-1,-1 24 1,0 0-16,-49 24 0,24 26 15,-124 124 17,125-26-17,49-98 1,74-25 0,25-25-1,1-25 1,-51-74-1,1-25 1,-25 25 0,-25 148 15,-50 50-15,50-24-1,0-26 1,0 51-1,50-51 1,-1-24-16</inkml:trace>
  <inkml:trace contextRef="#ctx0" brushRef="#br0" timeOffset="25652.05">13321 3523 0,'0'0'0,"0"-50"16,0-24 0,0 49-1,0 50 17,0 49-32,-49 75 15,-26 74 1,1-24-1,49-75 1,50-50 15,49-74-15,-24 0-16,74-50 16</inkml:trace>
  <inkml:trace contextRef="#ctx0" brushRef="#br0" timeOffset="25851.3">13073 3746 0,'-49'0'16,"98"0"-16,-123-25 15,74 0 1,49 25-1,1-25-15,24 25 16,1 0-16,-1-24 16</inkml:trace>
  <inkml:trace contextRef="#ctx0" brushRef="#br0" timeOffset="26535.9">15083 3845 0,'0'25'78,"24"0"-63,1-25-15,0 25 16,25-25 0,-1 0-16,-24 0 0,50-25 15,-26-25 1,-49 1 15,-25-26-15,-49 50-1,-25 0 1,-50 75 0,25 49-1,25 25 1,24 25-1,75-74-15,25 49 16,99-50 0,50-24-1,24-50 1,-24-50 0,-75 0-1</inkml:trace>
  <inkml:trace contextRef="#ctx0" brushRef="#br0" timeOffset="26920.78">15281 3523 0,'-25'-50'32,"25"25"-1,50 25-31,24-25 16,26 1-1,-26-1 1,-49 25 15,-75 25-31,1-25 16,-1 0-1,-74 49 1,99-49 0,50 0 15</inkml:trace>
  <inkml:trace contextRef="#ctx0" brushRef="#br0" timeOffset="27284.86">15976 3126 0,'0'0'0,"0"-25"16,0 0 15,-25 75-15,-25-1 0,50 1-1,25 24 1,25-24-1,-26-25-15,1 0 16,0-25-16,-50 24 31,0-24-15,-49 25 0,-25-25-1</inkml:trace>
  <inkml:trace contextRef="#ctx0" brushRef="#br0" timeOffset="27651.68">16695 2927 0,'0'0'16,"0"-25"15,0 50-15,-25 0-16,25 25 16,0-1-16,-25 1 15,25 24-15,-24 26 16,-1-26-1,25 0 1,25-49 15,49 0-15,1-25 0,-26 0-16</inkml:trace>
  <inkml:trace contextRef="#ctx0" brushRef="#br0" timeOffset="27835.93">16645 3200 0,'0'0'0,"-24"0"0,-1 0 47,25-25-47,99 25 16,-49-24-1,-1 24 1,26 0-16</inkml:trace>
  <inkml:trace contextRef="#ctx0" brushRef="#br0" timeOffset="28385.9">14438 4862 0,'-50'0'0,"25"0"47,50 0 0,25 0-47,24 0 16,50 0-16,25 0 15,25 0-15,223 0 16,-199-25 0,0 1-16,-24 24 15,99-75 1,49 26 15,-222 24-15,-76 25-1,1 0 1,-50 25-16</inkml:trace>
  <inkml:trace contextRef="#ctx0" brushRef="#br0" timeOffset="28701.85">14884 5706 0,'0'0'0,"-49"25"32,73-25-17,1 0 1,124-25 0,0 0-1,0 25 1,-75-25-1,-49 25-15,-25-25 16</inkml:trace>
  <inkml:trace contextRef="#ctx0" brushRef="#br0" timeOffset="29101.83">15852 5408 0,'0'0'0,"0"-25"16,0 0-16,-25 1 16,-25 24 15,1 74-15,-26 25-1,50 0 1,50-24-1,25-1 1,24-24 0,-49 0-1,0-26 1,-124 26 31,49-50-32,-24 25-15,24-25 16,25 0-16,-24-25 16</inkml:trace>
  <inkml:trace contextRef="#ctx0" brushRef="#br0" timeOffset="30017.45">17985 3225 0,'0'-25'16,"0"50"-16,0-75 15,-25 100 48,0-25-63,1 49 16,24 1-16,-25 24 15,0 0-15,0 149 31,-24 25-15,-1 198 0,25-148-1,-24-1 1,49-173 0,-75 199-1,26-150 1,-26-74-1,50-25 1,0-49 0,1-50-1</inkml:trace>
  <inkml:trace contextRef="#ctx0" brushRef="#br0" timeOffset="30401.47">17787 6227 0,'0'24'46,"-50"1"-46,50 0 16,-25 0 0,25 0-16,-25 24 15,50 1 1,25 0 0,-1-26-16,-24-24 0,25 0 15,-1 0 1,26-24-16,-26-26 15,-73-25 1,-51 26 15,1-1-15,-50 50 0,49 0-16</inkml:trace>
  <inkml:trace contextRef="#ctx0" brushRef="#br0" timeOffset="31268.98">18729 2902 0,'0'-24'15,"0"48"1,-49 1 0,-1 0-1,-24 0-15,24 0 0,-74 0 16,74-25 15,50-25-31,25-50 31,50 1-15,-1 24 0,-24 25-16,-26 1 15,-24-1 16,25 50-15,25 49 0,-1 0-1,51 1 1,-1-25 0,-25-50-1,-49 0 1,-25-25-1,0-25 1,-49-24 0,-76-26-1,1 100 1</inkml:trace>
  <inkml:trace contextRef="#ctx0" brushRef="#br0" timeOffset="31902">19275 4540 0,'-25'0'16,"50"-25"47,25 25-63,24 0 15,0 0-15,75 0 16,-74 0-1,-26 0 1,-24 25-16,0-25 16,0 0 15,-50 0-15,0 25-16</inkml:trace>
  <inkml:trace contextRef="#ctx0" brushRef="#br0" timeOffset="32856.26">21979 3076 0,'-25'-25'16,"0"25"-16,1 0 16,-1-24-16,0 24 15,-25 24 1,-24 51 0,-1 24-1,26 75 1,49-26-1,49 51 1,1 24 0,25 25 15,-1-24-15,-24-1-1,-26-99-15,26 74 16,-25-24-1,0-25 1,-25-25 0,-25-25-1,0-49 1,-25 24 0,-24-49-1,-25 25 1,-1-26 15,-48 1-15,98 0-1</inkml:trace>
  <inkml:trace contextRef="#ctx0" brushRef="#br0" timeOffset="33288.01">21532 6425 0,'25'0'46,"-50"25"-30,-24 25 0,24-26-16,0 76 15,25-51 1,0 1 0,25-25-1,0-1-15,24-24 0,1 25 16,24-50-1,1-24 1,-50-1 0,-75-24-1,-24-1 1,-26 26 0,-24-1-1</inkml:trace>
  <inkml:trace contextRef="#ctx0" brushRef="#br0" timeOffset="34223.86">22202 2481 0,'-25'0'16,"1"25"-16,-26-25 15,-24 24-15,-26-24 16,51 25-1,24-25 17,25-25-17,0 1-15,25 24 16,0-75 0,74 26-1,-50 49 1,-24 0-1,0 0 1,25 24 0,-1 26-1,75 74 1,-49-74 15,-26-50-15,1 24-1,-50-48 1,0-1-16,25-74 31,-25 49-15,0 0 0,-50 50-1,0-24 1,1 48-1,-1 26 1,25 0 0</inkml:trace>
  <inkml:trace contextRef="#ctx0" brushRef="#br0" timeOffset="35935.8">23070 4192 0,'-24'0'15,"-1"0"157</inkml:trace>
  <inkml:trace contextRef="#ctx0" brushRef="#br0" timeOffset="37035.87">23095 3746 0,'0'0'0,"0"-25"0,-74 100 62,24-26-46,-24 26-16,24-1 16,1 0-16,-1 26 15,25 98 1,25-24-1,25-50 1,74-25 0,0-49-1,-24-50 1,-1 24 0,-49-24-16</inkml:trace>
  <inkml:trace contextRef="#ctx0" brushRef="#br0" timeOffset="37489.55">23294 4341 0,'0'0'16,"-25"0"-16,25-25 47,25 25-31,49-24-16,-24 24 15,24 0-15,-24-25 16,-1 25-16,-24-25 15,0 25 1,-124 25 31,-25-25-31,49 25-1,51-1 1,-1-24-1,74 0 1,1-24-16,24-1 16,-24 0-1</inkml:trace>
  <inkml:trace contextRef="#ctx0" brushRef="#br0" timeOffset="38086.51">24311 4093 0,'25'-25'0,"-50"50"0,50-74 16,-1 24-16,-24 0 15,-24 0 1,24 0 0,-50 25-1,0 0 1,-98 149-1,48-25 1,100-49 0,0 24-1,25-49 1,25-26 0,-25-24-16,24 0 15,26-74 1,-26-50-1,1 25 1,-50 74 0,25 0-1,-25 50 17,0 74-17,0 0 1,24-49-16,1 24 15,0-24 1</inkml:trace>
  <inkml:trace contextRef="#ctx0" brushRef="#br0" timeOffset="38503.32">25030 3796 0,'0'0'16,"0"-25"-16,0 0 0,-149 25 47,125 25-47,-26 24 15,50 1-15,0 74 16,99-25-1,-24 0 17,-1-49-17,-49 0 1,-25-26 0,-50 26-1,-49-25 1,0 0-1,74-25-15,0 0 16,0 0-16,25-50 16,50-49-1,-25 49 1</inkml:trace>
  <inkml:trace contextRef="#ctx0" brushRef="#br0" timeOffset="38719.96">25278 4019 0,'0'0'16,"25"25"31,-25-1-47,0 1 16,0 25-16,25-1 15,-25-24 1,0 25-16,25-1 15,-25-24 1</inkml:trace>
  <inkml:trace contextRef="#ctx0" brushRef="#br0" timeOffset="38841.58">25378 3870 0,'0'-50'16,"0"100"-16,0-124 0,0 49 16</inkml:trace>
  <inkml:trace contextRef="#ctx0" brushRef="#br0" timeOffset="39219.08">25502 4143 0,'24'74'31,"-48"-148"-31,48 173 32,-24-124-1,25-24-31,25 24 15,-1-25 1,26 1 0,-26 24-1,-24 25 1,0 49 0,25 26-1,-26-1 1,1 1-1,-25-26 1,0-24 0</inkml:trace>
  <inkml:trace contextRef="#ctx0" brushRef="#br0" timeOffset="39702.29">26395 3969 0,'24'-49'15,"-48"98"-15,48-123 0,-24 49 16,-24 0 0,-1 25-16,-50 50 15,26-25 1,-1 74-1,25 0 1,50 0 0,0-74-1,49 0 1,-49-50 15,0 0-31,0-49 16,0-50-1,-1 74 1,-24 25 15,-24 75-15,24 24 0,0 50-1,24 0 1,1-99-1</inkml:trace>
  <inkml:trace contextRef="#ctx0" brushRef="#br0" timeOffset="40018.92">26816 3597 0,'-24'-25'16,"48"50"-16,-73-75 0,49 26 16,49 24-1,-49 24 1,0 76 0,0-51-1,0 1-15,0 0 0,0 148 31,25-74-15,-25-25 0,25-49-1,0-25 1,0-1 0</inkml:trace>
  <inkml:trace contextRef="#ctx0" brushRef="#br0" timeOffset="40203.94">26841 3920 0,'-25'-25'16,"50"50"-16,-74-75 0,73 50 31,26 0-15,49 0-1,-49 0-15,-1 0 16</inkml:trace>
  <inkml:trace contextRef="#ctx0" brushRef="#br0" timeOffset="40591.12">27188 3523 0,'0'-25'0,"0"50"0,-24-75 0,24 25 31,24 25-15,1 50 0,0-25-16,25 99 15,-26-75 1,1 100-1,-25 50 1,-74-26 0,-50 75-1,49-124 1,51-74 0,-1-25-1,25 0 1</inkml:trace>
  <inkml:trace contextRef="#ctx0" brushRef="#br0" timeOffset="42154.5">28503 3994 0,'25'0'15,"-25"25"32,25 0-47,0-1 16,49-24 0,75 25-16,-75-25 15,125-25 1,-174 1-1,-1-26 1,-24-24 0,-49-1-1,-26 26 1,-49 49 0,-25 74-1,25 25 1,50 124 15,99-99-15,99-24-1,49-26 1,26-49 0,-25-75-1</inkml:trace>
  <inkml:trace contextRef="#ctx0" brushRef="#br0" timeOffset="42568.53">29123 3523 0,'0'0'16,"0"-25"-16,0 0 47,75 0-32,-26 25 1,26-25-16,-1 25 31,-49 0 0,-75 0-31,-24 25 16,24-25 0,26 25-1,-1-25 1</inkml:trace>
  <inkml:trace contextRef="#ctx0" brushRef="#br0" timeOffset="42937.77">29793 3175 0,'0'0'0,"0"-24"0,-25 24 31,1 0 0,-1 49-15,25-24-16,0 25 15,74-1 1,-74 1 0,25-25 15,-25-1-15,-25 1-1,-49 25 1,49-50-1</inkml:trace>
  <inkml:trace contextRef="#ctx0" brushRef="#br0" timeOffset="43319.97">30190 3051 0,'0'0'16,"25"-24"-16,-25-1 16,25 25-1,-25-25 1,-25 50 31,0 24-47,0 51 15,0-1 1,1 0 0,24-25 15,0-24-31,24-25 16,26 0-1,24-1 1,26-24-1,-1 0-15</inkml:trace>
  <inkml:trace contextRef="#ctx0" brushRef="#br0" timeOffset="43501">30215 3275 0,'-25'-25'0,"50"50"0,-75-50 15,75 25 17,99 0-17,-74 25 1</inkml:trace>
  <inkml:trace contextRef="#ctx0" brushRef="#br0" timeOffset="43986.35">28330 5110 0,'0'0'0,"24"0"63,26 0-63,24-24 15,50 24-15,25 0 16,223-25 0,-24-25-1,-51 25 1,-98 0-1,-100 1 1,-74 24 0,0 0-1</inkml:trace>
  <inkml:trace contextRef="#ctx0" brushRef="#br0" timeOffset="44270.6">28677 5755 0,'-25'0'15,"50"0"-15,-25 0 31,49 0-31,1 0 16,24-24-16,1 24 16,-25-25-16,74 25 15,-100-25 1,26 25 0</inkml:trace>
  <inkml:trace contextRef="#ctx0" brushRef="#br0" timeOffset="44603.93">29818 5458 0,'0'-25'16,"-25"0"15,0 25-31,1 25 16,-26-25-16,25 49 15,0 1 1,75 24 0,24 26-1,-24-51 1,-50 1 0,0 0-1,-50-1 16,-49-49-15,25 0 0,24 0-16,25 0 0</inkml:trace>
  <inkml:trace contextRef="#ctx0" brushRef="#br0" timeOffset="45337.98">31778 4316 0,'0'-24'15,"0"48"-15,0-73 0,0 24 16,0 0 0,-75 25-1,-24-25 1,0 75-1,0 24 1,24 26 0,50-1-1,75-25 1,-25-49 0,49-25-1,25 0 1,-49-49-1,0-175 17,-1 1-17,-24 25 1,-25 24 0,-25 99-1,0 26 1,1 98 15,24 1-15,0 124-1,0-75-15,24 124 16,1-49 0,0-25-1,-25-50 1,25-25 15,-25-49-31</inkml:trace>
  <inkml:trace contextRef="#ctx0" brushRef="#br0" timeOffset="45705.91">32274 3820 0,'0'-24'0,"0"48"0,0-98 16,-25 49-16,25 0 15,0 0 17,0 125-17,-25 49 1,50 24 15,-25 26-31,25-50 31,-25-25-15,25-25 0,24-50-1,-24-24 1,25-25-16,24 0 15,-24-49 1</inkml:trace>
  <inkml:trace contextRef="#ctx0" brushRef="#br0" timeOffset="45906.39">32323 4416 0,'-24'-25'15,"48"50"-15,-73-50 0,49 0 16,0 0 0,25 0-1,24 25-15,-24-24 16,74 24 0,-74-25-1,0 50-15</inkml:trace>
  <inkml:trace contextRef="#ctx0" brushRef="#br0" timeOffset="64281.86">8459 9849 0,'0'0'0,"-25"0"15,1 0 1,24-25 31,49 25 62,-24 0-93,25-25-16,-1 25 16,1 0-16,-25-25 15,24 0 1,-24 25-1,0 0 1,0 0-16</inkml:trace>
  <inkml:trace contextRef="#ctx0" brushRef="#br0" timeOffset="64636.06">8484 10171 0,'0'0'0,"0"25"0,-25-25 16,75 0 31,-25 0-31,24 0-16,1-25 15,24 25-15,1-25 16,-1 0-1,-49 1 32</inkml:trace>
  <inkml:trace contextRef="#ctx0" brushRef="#br0" timeOffset="79753.75">17241 3101 0,'0'0'0,"25"0"16,-1 0 15,-24 25 63,25-25-79,-25 25 1,25-1-16,0 1 16,-25 25-16,25-25 15,-25 24-15,24-24 16,-24 0 0,0 0-16,0 24 0,25 1 31,-25 49-16,-25 0 1,25-24 0,0 24-1,25-49-15,-25-26 16,0 26-16,0 49 16,0 0-1,0 1 1,0-26-1,0 25 1,0-24 0,-25-1 15,25 1-15,-24-26-1,24 1-15,-25-25 0,25 49 16,-25 0 15,-25 1-15,26-1-1,-1 1 1,0-26 0,0 26-1,0-26 1,-49 51 15,49-76-31,-24 26 16,24-25-1,-25 24 1,1 1 0,-1 25-1,0-26 16,26-24-15,-1 25 0,0-1-1,0-24 1,0 0-16,0 24 16,-24 1-1,49-25 1,-50 0-1</inkml:trace>
  <inkml:trace contextRef="#ctx0" brushRef="#br0" timeOffset="81479.19">10940 3101 0,'0'-25'0,"-25"25"15,25-25 1,-25 25 15,0 25-15,1 0-1,-76 0 1,76 24-16,-76 1 16,26 24-1,0 26 1,24-1-1,-49 25 1,24 25 0,-24 49 15,74-74-15,0 25-1,1-25 1,-1-49-1,25-26-15,-25 75 16,25-25 0,25 1-1,-25 24 1,25-25 0,-25 0-1,24 25 1,1-25-1,-25 1 1,25 24 0,0-25-1,0-25 17,-1 1-17,1-26 1,25 75-1,-25-49 1,0-50 0,-1 49-1,26 0 1,0-24 0,-1 24 15,-24 1-16,0-50 1,0 0 0,-25-1-16,24-24 15,1 25 17,0 0-17,-25 0 1,25 0-1,0-1 1,-1-24 0,-24 25-1,25-25 32</inkml:trace>
  <inkml:trace contextRef="#ctx0" brushRef="#br0" timeOffset="120624.6">10617 9526 0,'0'0'15,"0"-25"-15,0 0 47,0 1-31,-24 24-1,-1-25 1,0 0 0,0 25-1,0 0-15,1 0 16,-51 25 0,1 49-1,24 50 1,0 0-1,50-24 1,25-51 0,99 1-1,0-50 1</inkml:trace>
  <inkml:trace contextRef="#ctx0" brushRef="#br0" timeOffset="121041.77">11039 9402 0,'-50'0'16,"100"0"-16,-124 0 15,49 25-15,25 24 16,-50 51 0,25-1-1,1 25 1,24-25 0,49-49-1,1-25 1,24-50-1,-49 25-15,25-99 32,-25-1-17,-25 1 1,-25 0 0,-25 74-1,25 25-15</inkml:trace>
  <inkml:trace contextRef="#ctx0" brushRef="#br0" timeOffset="121409.37">11535 9328 0,'0'-25'15,"-49"50"-15,-1-25 16,25 24-16,-24 1 16,24 25-16,25-1 15,25 100 1,-1-99 0,51 24-16,-26-24 15,26 0 16,-75-1-31,0-24 32,-25 0-32,-74-25 15,0 25 1,24-25 0</inkml:trace>
  <inkml:trace contextRef="#ctx0" brushRef="#br0" timeOffset="122042">12552 9452 0,'-24'-25'15,"24"0"-15,0 0 16,-25 0 0,-25 1-1,-24 24 1,-26 74 0,1 50-1,25 25 1,49-25-1,50-50 1,74-74 0,50-24-1,-50-76 1,-24-24 0,-75 75-16,24-51 31,-24 76-16,0-1 1,0 74 0,0 1-16,25 74 15,0-25 1,-25-49 0,25 24-1,24-49-15</inkml:trace>
  <inkml:trace contextRef="#ctx0" brushRef="#br0" timeOffset="122376.92">12974 9204 0,'0'-25'16,"0"50"-16,-25-50 31,0 50-31,1-1 16,24 26-16,-25 0 15,25-1 1,-25 26-16,25-1 15,0 124 1,25-123 0,24-1-1,1-49 1</inkml:trace>
  <inkml:trace contextRef="#ctx0" brushRef="#br0" timeOffset="122912.7">13594 9303 0,'0'0'15,"0"25"16,0 24-31,-25-24 16,-74 49 0,25 1-1,-1-26 1,51-73 0,24-1-1,0 0-15,24-74 16,26 24 15,-25 75-15,0 0-1,-1 25 1,26 50 0,0-1-1,24-49 1,0 0-1,1-25 1,-50-50 15,-25 0-15,-25 26-16,-25-51 16,1 50-1</inkml:trace>
  <inkml:trace contextRef="#ctx0" brushRef="#br0" timeOffset="123291.79">14066 9080 0,'24'24'15,"-24"26"1,50-25-16,-25 74 15,-25-49 1,25 24 0,-25 25-16,-25 0 15,-25-24 1,1-50 0,-1-1-1</inkml:trace>
  <inkml:trace contextRef="#ctx0" brushRef="#br0" timeOffset="128858.7">15107 9278 0,'25'0'15,"-50"0"-15,50 0 16,-25 25 0,25 0-1,-25 24 1,50 1-1,-1-25 1,51-25 0,-51 0-1,26-50 1,24 0 0,-74 26-1,-1-1-15,1 0 16,-25-25-1,-25 1 1,1 24-16,-1 25 16,-50-25-1,1 25 1,-25 50 0,49-25-16,25 24 15,-99 75 1,75-25-1,24 1 17,25 24-17,25-25 1,24-49 0,50-26-1,26-48 1,23-26-1,-24-25 1,-49 26 0,-50-1-16</inkml:trace>
  <inkml:trace contextRef="#ctx0" brushRef="#br0" timeOffset="129377.64">15579 8831 0,'-25'0'31,"25"-24"0,25 24-15,0-25-16,24 0 15,100 0 1,0-24 0,-100 49-1,-49-25 1,-49 25 0,-1 25-16,-74-25 31,75 24-31,-51 1 15,76-25 1,-1 0 0,50 0-1</inkml:trace>
  <inkml:trace contextRef="#ctx0" brushRef="#br0" timeOffset="129875.12">16546 8360 0,'0'0'0,"0"-25"16,0 0 15,-25 25-31,1 0 16,-26 25 0,-24 25-1,49 0 1,25 24-1,25 0 1,-1-49 0,51 50-1,-26-51 1,1 26 0,-75-25 15,0 0-31,1-25 15,-26 24-15,25-24 16,0 0-16,1 25 16,-1-25-16,0 0 31</inkml:trace>
  <inkml:trace contextRef="#ctx0" brushRef="#br0" timeOffset="130208.79">16993 8360 0,'0'0'0,"-25"-25"16,25 0-1,-25 50 17,-49 199-1,49-125-15,50-25-1,0-49 1,-1-25-16,26 25 15,-25-25 1</inkml:trace>
  <inkml:trace contextRef="#ctx0" brushRef="#br0" timeOffset="130791.77">17514 8335 0,'0'0'0,"-25"50"31,0-25-15,-74 49 0,-50 25-1,50-49 1,74-50-1,0 0 1,25-74 0,50-26-1,24 26 1,1 24 15,-51 50-31,26 0 16,-25 25-1,24 25 1,-24-1 0,25 1-1,0 0 17,-1-50-17,-24-25 1,0-25-1,0 25 1,-50 1-16,25-26 16,-75-25 15,51 75-31,-1 0 16,-50 0-1,26 25 1</inkml:trace>
  <inkml:trace contextRef="#ctx0" brushRef="#br0" timeOffset="131176.59">17935 8137 0,'0'0'16,"25"25"15,0-1-15,0 1-16,0 0 15,-25 25-15,24 74 16,-24 49-1,-24 1 1,-1-50 0,0-99-1,25 24 1,0-24 0,-25-25-16</inkml:trace>
  <inkml:trace contextRef="#ctx0" brushRef="#br0" timeOffset="132776.9">18878 9749 0,'0'-25'16,"0"1"62,50 24-62,-1-25-1,1 25-15,24-25 16,1 25-16,148-25 31,-198 0-15,-50 50 15,0-25-15,-99 0-1,-25 0 1,75 25 0,49-25-1,0 0 1,50 0-1,74-25 1,25 0 0,-49 25-1,-50 0 17,-25-24-32</inkml:trace>
  <inkml:trace contextRef="#ctx0" brushRef="#br0" timeOffset="146143.82">20218 9129 0,'-25'-25'16,"0"1"-1,0-1 1,0 25 47,25 25-63,0-1 15,-24 1-15,-1 74 16,0 50-1,-25 25 17,26-25-17,-1-75-15,0-24 16,0 49 0,0-49-1,25-26 1,0-48 78</inkml:trace>
  <inkml:trace contextRef="#ctx0" brushRef="#br0" timeOffset="147710.4">10171 10518 0,'-25'0'47,"50"0"-1,0 0-46,-1 25 16,51-25 0,-25 0-16,24 0 15,25 25-15,0-25 16,125 0 0,49-25-1,-149 25-15,198-25 16,-49 1-1,0 24 1,-50 0 0,-24 0-1,-1 0 1,25 0 0,-24 0-1,24 0 16,-124 0-31,25 0 16,75-25 0,123 25-1,-99-25 1,25 25 0,-123 0-1,123 0 1,-124 0-16,99 0 15,0 0 1,0 0 0,150 0-1,-249 0 1,0 0 0,0 0-16,99 0 15,25 0 16,-149 0-31,149 0 16,0 0 0,0 0-1,25 0 1,-25 0 0,0-25-1,0 25 1,1 0-1,-1-25 1,-50 0 0,-49 1-1,-25-1 1,-25 25 0,-24-25-1,-51 25 1,1 0-1</inkml:trace>
  <inkml:trace contextRef="#ctx0" brushRef="#br0" timeOffset="148260.95">14090 11287 0,'-24'0'16,"-1"0"-1,50 25 17,-1-25-17,26 0-15,74-25 16,50 25-1,-50 0 1,0 0 0,-75 25 15,-24-25-31,0 0 0</inkml:trace>
  <inkml:trace contextRef="#ctx0" brushRef="#br0" timeOffset="148779.95">15579 10965 0,'0'0'0,"0"-25"0,-25 25 31,25-25-31,-74 50 15,49-25 1,-25 25 0,25 0-16,1 49 15,-1 1 1,74-1 0,26 0-1,24 26 1,-49-1-1,-26-25 1,-24 1 0,0-1-1,-49-24 1,-26-25 0,-49-25-1,50-25 16,24 25-15,25-25 0,1-25 15,48 25-15,-24 1-16,25 24 15</inkml:trace>
  <inkml:trace contextRef="#ctx0" brushRef="#br0" timeOffset="154510.85">22401 9700 0,'0'24'31,"-25"-24"-15,0 0 46,50 0-46,0 0 0,24 25-16,1-50 15,0 25-15,-1 0 16,1 0-16,24 0 15,-49 0 1,-75-24 31,-74 24-31,-25 24-1,1-24 1,73 25-1,50-25 17,75 0-17,0-25 1,24 25 0,0 0-16,75-24 15,-49-1 1,-51 25-1,-74 25 17,-24-1-32,-26-24 15,26 25 1,-1-25-16,0 0 16,50 25-1,-24-25 1,48 0 15,1 0-31,25 0 0,-25 0 16,24 0-16,-49-25 15,25 25 1,0 25 0</inkml:trace>
  <inkml:trace contextRef="#ctx0" brushRef="#br0" timeOffset="156227.76">24063 9204 0,'-25'0'15,"50"-25"17,0-25-17,-1-24 1,1-26-1,-25-24 1,-49 50 0,-1 49-1,-49 25 1,24 25-16,-24 74 16,0 50-1,24 25 1,51-1-1,48-49 17,76-49-17,24-50 1,-25-50 0,0-74-1,-49-75 1,-50 50-1,0 74 1,0 100 31,0 0-47,-25 74 16,0 0-1,0 0 1,25-50-1,0-24 1,-24-26 0</inkml:trace>
  <inkml:trace contextRef="#ctx0" brushRef="#br0" timeOffset="156544.95">23319 10171 0,'0'25'16,"0"-50"-16,-25 50 15,50-25 1,-1 0-16,51-25 15,-1 25-15,100-50 16,24 26 0,1-26-1,-125 50 1,1-25 0,-26 25-1,-49 50 1</inkml:trace>
  <inkml:trace contextRef="#ctx0" brushRef="#br0" timeOffset="156978.48">24013 10568 0,'0'-25'16,"0"50"-16,-25-50 16,1 25 15,-26 25-31,0 0 16,1 0-16,24 24 15,0 75 1,25-99-1,74 74 1,-24 0 0,-25 1-1,0-51 1,-25 1 0,-50-25-16,-24-25 15,-26 0 1,1-25-1,25-25 1,49 26 0</inkml:trace>
  <inkml:trace contextRef="#ctx0" brushRef="#br0" timeOffset="157753.81">25427 8931 0,'-25'-50'15,"50"100"-15,-50-125 0,1 50 16,24 1 0,-25 24-16,25-25 15,-25 25 1,0 25-1,-25 49 1,1 75 0,24 25 15,0-75-31,0 99 16,25 25-1,50 1 1,-50-26-1,25 1 1,24-26 0,-49 1-1,-24 24 1,-1-98 15,0-26-15,0-49-1,-24 0 1,-26-50 0,1 0-1,49 25 1,0-25-16</inkml:trace>
  <inkml:trace contextRef="#ctx0" brushRef="#br0" timeOffset="158243.76">24931 11511 0,'-25'0'0,"50"0"15,-50 24 17,0 1-17,25 0 1,-24 0-16,24 0 15,-25-1-15,25 26 16,25-25-16,-1 25 16,26-50-1,49-25 1,0 0 0,-49-50-1,-25 51 16,-25-26-15,-50 0 0,1 50-16,-51-24 15,51-1-15</inkml:trace>
  <inkml:trace contextRef="#ctx0" brushRef="#br0" timeOffset="159028.63">25849 8087 0,'0'-25'32,"-25"25"-32,0 0 0,-24 25 15,-75 25 1,24-25-1,76-25-15,-26 0 16,25-25 15,25-25-15,50 1 0,-1-26-1,1 75 1,0-25-1,-1 50 1,1 25 0,-1 49-1,26-49 1,-1-50 0,1 0-1,-51-25 1,1-50-1,-50-24 17,1 50-17,-51 24 1,1 50 0,-1 49-16</inkml:trace>
  <inkml:trace contextRef="#ctx0" brushRef="#br0" timeOffset="160194.76">26692 9675 0,'-25'-25'15,"50"50"17,0 0-17,0-25 1,0 24 0,24-48-16,75 24 15,-74-25 1,24 0-1,-24-49 1,-50 24 0,0-49-1,-74 74 1,-26 25 0,1 25-1,25 24 1,49-24-16,-25 50 15,25-26-15,1 100 16,48 0 15,51-75-15,-1-49-16,75-25 16,-74 0-1,49-25 1,-75 1-1,1-26-15</inkml:trace>
  <inkml:trace contextRef="#ctx0" brushRef="#br0" timeOffset="160546.89">27164 9080 0,'0'0'15,"0"-25"32,49 25-47,26 0 16,-26 0-16,50-25 15,-49 0-15,0 25 16,-25 0 0,-25-25-1,-100 25 1,-24 25 0,50 0-1,49-25 1</inkml:trace>
  <inkml:trace contextRef="#ctx0" brushRef="#br0" timeOffset="160928.63">27933 8683 0,'0'-25'15,"0"50"-15,24-50 16,-24 0-16,-24 25 16,-26 50 15,0 24-15,26 0-1,48 1 1,1-50-16,0 24 15,0-24-15,0 0 16,-25 0-16,0 0 16,-50 24-1,0-49 1,-24 25 0,24-25-1</inkml:trace>
  <inkml:trace contextRef="#ctx0" brushRef="#br0" timeOffset="161261.78">28230 8683 0,'25'-25'0,"-50"50"0,75-75 0,-50 25 15,-25 50 32,25 0-31,-25 24-16,25 26 16,-24 24-1,-1 50 1,25-99-1,0-26-15,49 26 16,26-25 15,-1-25-15,-24-25-16</inkml:trace>
  <inkml:trace contextRef="#ctx0" brushRef="#br0" timeOffset="161444.84">28181 8955 0,'-25'-24'15,"50"48"1,-50-73 0,50 49-1,24-25-15,1 25 16,74 0-1,-74-25-15</inkml:trace>
  <inkml:trace contextRef="#ctx0" brushRef="#br0" timeOffset="162110.75">29347 9129 0,'0'-25'15,"0"50"-15,-25-74 0,0 24 16,0 25 0,0 0-1,1 0-15,-26 25 0,-24 49 31,49 25-15,25 25 0,74 0-1,-24-74-15,-1 24 16,51 25 0,-51-24-1,-49-25-15,0-1 16,-25-24-1,-49 0 1,-25-25 0,24 0-1,1-75 1,99-24 0,49-25-1,50 50 16,0 24-15,-25 50 0,-49 0-1,-25 50 1,0-1 0,-25-24-16,0 25 15,0-26-15,0 51 16,0-25-1,0-26 1,0 1 0</inkml:trace>
  <inkml:trace contextRef="#ctx0" brushRef="#br0" timeOffset="162261.51">29620 9476 0,'0'0'15,"0"-24"-15,0-26 0,0-24 16,-25 24 0,50 50 15,-25-25-31</inkml:trace>
  <inkml:trace contextRef="#ctx0" brushRef="#br0" timeOffset="162595.72">29868 9576 0,'0'0'16,"24"24"-16,-24 51 15,0-26 1,0 1 0,-24-50-1,-1-50 1,50 1-1,-1-75 1,1 49 0,50 1-1,-1 49 1,-24 50 0,-26 49-1,26 26 1,-25 24-1,0-50 1,-25-49-16</inkml:trace>
  <inkml:trace contextRef="#ctx0" brushRef="#br0" timeOffset="163045.63">30686 9427 0,'0'0'0,"0"-50"16,0 25-16,0 1 0,-74 24 31,-1 24-15,-24 51 0,25 49-1,49 0 1,50-75-16,24 1 15,26-50 1,-26-25 0,1-74-1,0-25 1,-1 25 15,-49 74-15,0 75-1,0-1 1,0 100 0,25-25-1,25 0 1,-1-74 0,26-50-1,-51-25-15</inkml:trace>
  <inkml:trace contextRef="#ctx0" brushRef="#br0" timeOffset="163298">31158 9204 0,'24'-25'0,"-48"99"0,24-123 0,24-26 16,-24 50-16,0 1 31,-24 98-15,-26 50-1,25 50 17,25 24-17,0-124-15,25 75 16,49-49 0,-24-51-1,-25-49 1</inkml:trace>
  <inkml:trace contextRef="#ctx0" brushRef="#br0" timeOffset="163444.82">31207 9551 0,'0'-25'16,"0"50"-16,0-75 0,0 1 15,25 24 1,49 25-1,1 0-15</inkml:trace>
  <inkml:trace contextRef="#ctx0" brushRef="#br0" timeOffset="163978.42">32373 9501 0,'-25'-25'15,"-24"25"-15,-26-24 16,-24 48 0,49-24-16,-24 75 15,24 24 1,26 0 15,73 1-15,50-51-1,1-49 1,-51-25 0,-24-49-1,0-100 1,24-49-1,-24 0 1,0 49 0,-25 100-1,-25 98 17,25 51-32,-25 99 15,25 24 16,25-24-15,0-26 0,-25-73-16</inkml:trace>
  <inkml:trace contextRef="#ctx0" brushRef="#br0" timeOffset="164296.59">32770 9204 0,'0'0'16,"25"-50"-16,-25 0 16,0 26 15,-50 98-15,25 25-1,1 75 1,-1-1-1,25 1 1,25-50 15,-1-25-15,26-49 0,-25-25-1,0-25-15,-1 0 0</inkml:trace>
  <inkml:trace contextRef="#ctx0" brushRef="#br0" timeOffset="164495.53">32671 9625 0,'0'0'16,"-25"-25"-16,25 1 15,-25 24-15,25-25 16,99 0-1,1 25 1,24 25 15,-75-25-31,-24 0 0</inkml:trace>
  <inkml:trace contextRef="#ctx0" brushRef="#br0" timeOffset="205464.27">28181 397 0,'25'-25'16,"-50"50"-16,74-50 0,-49 0 16,-24 25 30,-1-25-30,-25 1-16,0 24 16,26 0-16,-26-25 15,25 25-15,0 0 16,1 0-16,-1 0 16,0 25 15,25-1-16,0 26 1,25 25 0,0-26-1,-25 26 1,0 24 0,0 0-1,-50 99 1,50-148-1,-25 25-15,25 49 32,0-50-32,25 25 15,-25-49 1,25-25 0,-25 24-1,25-49 16,24 0-15,1-25-16</inkml:trace>
  <inkml:trace contextRef="#ctx0" brushRef="#br0" timeOffset="205748.23">28330 967 0,'0'0'16,"49"0"31,-24-24-32,25 24 1,-1 0-16,1 0 16,24-25-1,-49 25-15,0 0 16</inkml:trace>
  <inkml:trace contextRef="#ctx0" brushRef="#br0" timeOffset="205980.14">28875 670 0,'0'0'0,"0"-25"32,0 50-1,0 0-16,0-1-15,25 1 16,-25 25-16,0-25 16,0 24-16</inkml:trace>
  <inkml:trace contextRef="#ctx0" brushRef="#br0" timeOffset="206170.71">29247 1017 0,'0'25'15,"25"0"-15,-50 0 16,25-1 0,-24 51-1,-26-1 1</inkml:trace>
  <inkml:trace contextRef="#ctx0" brushRef="#br0" timeOffset="206465.02">29793 695 0,'0'0'15,"0"-25"-15,-25 25 16,50 25 15,-25-1-31,25 26 16,-25 0-16,25-1 15,-25 50 1,25-74-16,-25 0 16</inkml:trace>
  <inkml:trace contextRef="#ctx0" brushRef="#br0" timeOffset="207056.62">30116 372 0,'0'-25'31,"0"50"-31,24-50 16,76 0-1,-26 1 1,50 24 0,-74 0-16,-1-25 15,-24 25 1,0 0-16,0 0 16,-25 25-1,0 24 1,25 75-1,-25-24 1,0-1 0,0 0 15,-25 0-15,0-49-16,25 74 15,0-74 1,0-1-16,0 26 15,25-26 1,-25 1 0,0-25 15,-50-25-15,-74 24-1,50-24-15</inkml:trace>
  <inkml:trace contextRef="#ctx0" brushRef="#br0" timeOffset="-196615.99">8682 14413 0,'0'0'0,"-24"0"0,-1 0 16,0 0 15,0 0-31,0 0 15,50 0 32,0 0-31,49-25 0,50 25-1,1-25 1,-26 1-1,-25-1 1</inkml:trace>
  <inkml:trace contextRef="#ctx0" brushRef="#br0" timeOffset="-196447.14">8682 14612 0,'0'0'16,"-49"0"-16,49 24 15,25-24 1,24 0 0,50-24-1,75-26 1</inkml:trace>
  <inkml:trace contextRef="#ctx0" brushRef="#br0" timeOffset="-195545.22">11138 13718 0,'-24'-24'0,"48"48"16,-73-48-16,24 24 15,25-25 1,-25 25 31,0 0-47,25 25 15,-49 24 1,-26 26 0,26 24-1,-1 0 1,25 0 0,0 1-1,25-51 1,50 26-1,-25-51-15,49 26 16,1-50 15,24 25-15,-25-75 0,1 1-1,-50 24 1,49-50-1,0 26 1,-24-26 0,0 1-1,-50 24 1,0 1 0,0-1-1,-25-24 1,0 24-1,0 25 1,0 0 0,1 1-1,-51-1 1,1 50 15,-1-1-15,26 26-1,24-25-15,25 25 16</inkml:trace>
  <inkml:trace contextRef="#ctx0" brushRef="#br0" timeOffset="-194577.13">12304 14140 0,'-25'0'15,"1"0"1,48 25 93,26-25-93,0 0-16,-1-25 15,1 25-15,74 0 16,-50 0 0,-49-25-1,0 25 17,0 0-17</inkml:trace>
  <inkml:trace contextRef="#ctx0" brushRef="#br0" timeOffset="-194230.53">12552 13967 0,'0'0'15,"-24"-25"-15,24 0 32,-25 25-17,25 25 17,-25 0-17,25 24-15,-50 50 16,25 50-1,1 0 1,-1-50 0,0-24-1,0-50 1,25-1 0</inkml:trace>
  <inkml:trace contextRef="#ctx0" brushRef="#br0" timeOffset="-193879.82">13346 13570 0,'0'0'0,"0"-25"16,25 50 31,-50-1-47,25 26 16,0 24-16,-25-24 15,25 25-15,0-26 16,0 1-16,-24 49 15,24-25 1,0-49 15</inkml:trace>
  <inkml:trace contextRef="#ctx0" brushRef="#br0" timeOffset="-193613.83">13024 14388 0,'0'0'0,"-25"0"0,0 0 16,25 25 31,50-25-47,49 0 15,25-50 1,25 26 0,-50-1-1,0 0 1</inkml:trace>
  <inkml:trace contextRef="#ctx0" brushRef="#br0" timeOffset="-193111.05">13569 14562 0,'-24'25'78,"-1"0"-62,0-1-16,0 26 15,-24 0-15,-1 49 16,25 0 0,25-49-1,25-1 1,0-24-16,24 0 15,26 49 1,-26-24 0,-24-25-1,0 0 1,-25-1 0,-50 26-1,1-25 1,-50-25-1,-1 0 1,1-50 0,74 25-16,0-24 31,1-26-31</inkml:trace>
  <inkml:trace contextRef="#ctx0" brushRef="#br0" timeOffset="-192504.07">14487 14463 0,'-25'0'16,"1"0"-1,24-25-15,0 0 16,24 0 0,51 0-1,49 1 1,0-1 0,-25 0 15,-74 0-16,0 25 1,-25-25 15</inkml:trace>
  <inkml:trace contextRef="#ctx0" brushRef="#br0" timeOffset="-191615.08">16323 13768 0,'0'-25'0,"0"50"0,25-99 16,-25 49-16,0-25 16,0-24-1,-25 49-15,0-49 16,-49 49 0,-1 25-1,26 0 1,-125 124-1,75 49 1,24 1 0,75-50-1,75-74 1,49-50 15,25-25-15,49-173-1,-99 24 1,-99 50 0,25 99-1,-50 50 17,25 0-17,-74 396 16,49-346-15,25-1-16,-25 50 16,25-49-1</inkml:trace>
  <inkml:trace contextRef="#ctx0" brushRef="#br0" timeOffset="-191329.95">15728 14562 0,'0'0'16,"-25"25"-16,-25-25 16,25 25-16,1-1 15,48 1 1,100-25-1,75-25 1,49 1 0,0-26-1,-50 0 1,-73 26 0,-76 24-1</inkml:trace>
  <inkml:trace contextRef="#ctx0" brushRef="#br0" timeOffset="-190877.52">16521 14934 0,'-24'-25'15,"24"0"17,-50 50-1,-24 25-15,-50 49-1,49 25 1,75-25-1,50-24 1,-25-50-16,24 24 16,1-24-1,-25 25 1,-25 24 0,-25 0-1,-74-24 1,-75-50-1,50-25 1,49-49 15,75-50-31</inkml:trace>
  <inkml:trace contextRef="#ctx0" brushRef="#br0" timeOffset="-190065.14">17613 13793 0,'0'-25'15,"0"0"1,-25 25 0,25 25 77,0 0-93,-25 0 16,25 24 0,0 1-16,-24 99 15,-1 0 1,0-75 0,-25 125-1,1-51 1,-1 1-1,25-74 1,25-51 0,0 1-1,-25-25 1,75 0 15,49-25-15,50 1-1,0-1 1,-50 0 0,-74 25-16,0 0 31</inkml:trace>
  <inkml:trace contextRef="#ctx0" brushRef="#br0" timeOffset="-189330.47">18531 14537 0,'0'0'0,"0"-25"16,-25 25-16,-25-24 31,26 48-15,-1 1-1,-25 50 1,1-1 0,24 25-1,25 0 1,0-24-1,25-1 1,-1 1 0,1-26 15,0-24-15,0 0-16,-25 0 15,0 0 1,0-1-1,-25 1 1,-49 0 0,-1-25-1,1-25 1,49 25 0,0 0 15,25-25-16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7T06:42:45.76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8608 1885 0,'25'-24'16,"-50"48"-16,50-73 15,-50 74 63,25 24-62,0 1 0,0 24-16,0 25 15,0-24-15,25 24 16,-25 25-16,0 0 16,0 99-1,-25-24 1,0-50-1,25-75 1,0-49 0,50-25 15,74-50-15,25-24-1,-50 74 1,-74-25-1,24 25 1,-24 0 0</inkml:trace>
  <inkml:trace contextRef="#ctx0" brushRef="#br0" timeOffset="449.74">9873 2902 0,'0'-24'0,"0"48"16,0-73-16,0 24 0,0 0 31,0 0-31,-25 1 16,1 24-16,24-25 15,-50 25 1,-49 25 0,-1 74-1,76-50 1,-26 125-1,50-25 1,74-25 0,51 0-1,48-74 1,-49-26 0,0-24-1,-99-24-15</inkml:trace>
  <inkml:trace contextRef="#ctx0" brushRef="#br0" timeOffset="800.15">11337 2580 0,'0'0'0,"-25"0"32,25-25-17,25 25 1,24-25-1,1 25-15,24-24 16,1-1-16,74 0 31,0 0-15,-100 25 0</inkml:trace>
  <inkml:trace contextRef="#ctx0" brushRef="#br0" timeOffset="985.89">11486 2754 0,'-50'24'15,"100"-48"-15,-125 73 0,50-49 16,25 25-16,-24-25 31,48 0-31,125 0 16,25 0-1,24-25 1</inkml:trace>
  <inkml:trace contextRef="#ctx0" brushRef="#br0" timeOffset="1550.03">13445 1910 0,'0'-25'16,"0"50"-16,0-74 15,0 24-15,-24 74 47,24-24-31,0 50-16,-25 73 15,25-73-15,25 74 32,-1-50-17,1 0 1,-25-74 0,25 0-16</inkml:trace>
  <inkml:trace contextRef="#ctx0" brushRef="#br0" timeOffset="1767.37">13197 2778 0,'0'0'0,"-25"0"16,1 0 0,98 0 15,-24-24-31,173-26 15,-99 25 1,-25 0-16,125 25 31,-150-24-31</inkml:trace>
  <inkml:trace contextRef="#ctx0" brushRef="#br0" timeOffset="2216.39">13966 3027 0,'-24'0'47,"-1"0"-47,-25 24 15,0 1-15,-49 50 16,50-1 0,49 0-1,74-24 17,-24-25-32,-1 0 15,51 49 1,-26 0-1,-49-49 1,-174 99 31,-99-74-31,173-50-1,26 0-15,-1-25 16,25 0-16,1-24 15</inkml:trace>
  <inkml:trace contextRef="#ctx0" brushRef="#br0" timeOffset="3287.4">14983 2555 0,'0'-25'16,"-24"25"-1,24-24 188,49 24-140,1-25-47,-1 25-16,51-25 15,-26 25-15,75-50 31,-50 26-15,-74 24 0,0 0-1,0 0 17,-25-25-17,0 50 79,-25-25-78</inkml:trace>
  <inkml:trace contextRef="#ctx0" brushRef="#br0" timeOffset="3790.95">15380 2233 0,'0'0'0,"0"-25"15,-24 25 1</inkml:trace>
  <inkml:trace contextRef="#ctx0" brushRef="#br0" timeOffset="4918.81">16670 1885 0,'25'0'15,"-50"0"-15,50-24 0,25-1 16,-50 0 0,0 0-16,25 0 15,-25-24 1,0-1-16,0 25 16,-25-24-1,0-26 1,0 75-1,-49-25 1,-26 75 0,-24 49-1,50 25 1,49 25 0,75-50-1,49-24 1,50-50-1,-50-75 1,-49-24 0,-25-50 15,-1 24-15,-24 76-1,0 48 16,-24 76-15,-1 48 0,0 1-1,50-99-15,-25 24 16,25-49-16,-1 50 16</inkml:trace>
  <inkml:trace contextRef="#ctx0" brushRef="#br0" timeOffset="5199.68">16497 2530 0,'-25'25'31,"74"-50"0,1 1-31,24 24 16,125-50-1,-75 25 1,-25 0-16,75 1 16,-75-1-1,-49 25 1</inkml:trace>
  <inkml:trace contextRef="#ctx0" brushRef="#br0" timeOffset="5699.71">17191 2927 0,'25'0'16,"-50"0"-16,50-25 0,0 1 0,-25-1 31,-25 25-15,0 0-16,-124 49 31,75 1-15,49 0-1,0 49 1,50-74-16,50 74 16,24-25-1,-50-49 1,1 50 0,-25-26-1,0 1 1,-75-25-1,-74 24 1,99-24 0,-74 0-1,74-25 1,0-25 15,25 0-31</inkml:trace>
  <inkml:trace contextRef="#ctx0" brushRef="#br0" timeOffset="6717.49">18407 1637 0,'0'0'16,"0"-25"0,0 50 46,0 25-46,0 24-1,0 1-15,25-1 16,-25 1-16,0 24 16,0 74-1,-25-48 1,25-26 0,-25-99-1,25 25 16,50-25-15,74-25 0,0 0-1,-75 0-15,-24 25 16,0 0 0,0 0 15,-1 0-16</inkml:trace>
  <inkml:trace contextRef="#ctx0" brushRef="#br0" timeOffset="7084.02">19548 2431 0,'0'-49'15,"0"98"-15,25-98 0,-25 24 16,-25 0-16,0 25 16,0 0-16,-24 0 31,-1 25-31,0 24 16,50 75-1,50 0 1,49 25-1,0-25 1,-24-49 0,-50-1-1,-50-24 1,-50-25 15,-98-1-15,-26-48-16</inkml:trace>
  <inkml:trace contextRef="#ctx0" brushRef="#br0" timeOffset="7783.87">21210 2406 0,'0'0'0,"-25"0"32,0 0-32,25-24 15,25-1 16,50 25-15,247-25 0,224-25-1,173 1 1,75 24 0,-124 0-1,-372 0-15,98 0 16,-172 1 15,-125-1-15</inkml:trace>
  <inkml:trace contextRef="#ctx0" brushRef="#br0" timeOffset="8087.94">25129 1960 0,'0'0'0,"-24"0"0,24-25 15,-25 25 1,25-25 15,25 25-15,74 50-1,0-1 1,-24 1 15,-51 0-15,-24-26-16,-74 26 16,-1 0-1,-98 49 1,-100 25-1</inkml:trace>
  <inkml:trace contextRef="#ctx0" brushRef="#br0" timeOffset="8316.75">24807 2059 0,'0'-25'15,"0"50"-15,0-75 0,0 26 16,-25 73 15,25-24-31,0 49 16,0-24-16,0 24 16,25-24-1,49 99-15</inkml:trace>
  <inkml:trace contextRef="#ctx0" brushRef="#br0" timeOffset="8633.77">26072 1885 0,'0'0'16,"0"-24"15,0 48-15,-25-24 0,25 50-16,0-25 15,0 0-15,0 24 16,0 26-1,25-26 1,-25-24 0,0 0-1</inkml:trace>
  <inkml:trace contextRef="#ctx0" brushRef="#br0" timeOffset="8911.49">26444 1885 0,'0'-49'32,"0"98"-32,25-123 0,-50 49 15,25 50 17,0 0-17,0 49 1,0 1-1,-25-1 1,25 0 0,-24-24-1,24-25 17</inkml:trace>
  <inkml:trace contextRef="#ctx0" brushRef="#br0" timeOffset="9142.04">26692 1861 0,'0'0'0,"0"-25"0,25 0 15,-25 0 17,0 50-17,0 25 1,25 24-1,-25 0 1,25-49-16,-25 50 31</inkml:trace>
  <inkml:trace contextRef="#ctx0" brushRef="#br0" timeOffset="9465.32">25874 1513 0,'0'-25'16,"0"50"-16,0-74 0,0 73 47,0 1-47,0 0 15,0 0 1,24 0 0</inkml:trace>
  <inkml:trace contextRef="#ctx0" brushRef="#br0" timeOffset="9807.59">26395 1464 0,'0'-25'16,"0"50"-16,-25-75 15,0 50 1,25 50 0,0-26-1,0 26 1,50-50-16,-26 0 15,1 0 1,-25-25 0,0 0-1,0 1 1</inkml:trace>
  <inkml:trace contextRef="#ctx0" brushRef="#br0" timeOffset="10067.33">26866 1464 0,'-25'-50'16,"50"100"-16,-50-125 15,25 50 1,-25 25-1,1 0 1,24 25-16,0 0 16,0 0-1,24-25-15,-24 25 16,25-25 15,-74 0-31</inkml:trace>
  <inkml:trace contextRef="#ctx0" brushRef="#br0" timeOffset="10466.7">25700 1861 0,'0'0'16,"0"-25"-1,-25 25 1,25 25 0,0-1-1,0 26-15,0 49 16,0-24 0,0-1-1,25 0-15,0 1 16,24-1-16,26 1 15</inkml:trace>
  <inkml:trace contextRef="#ctx0" brushRef="#br0" timeOffset="10783.82">28032 1637 0,'25'-25'15,"-25"1"17,24 73-32,1 26 31,0-26-31,0 26 0,-25-1 15,0 25-15,-50 75 32,1-75-32,-1-24 15,-74 74 1,50-100-16</inkml:trace>
  <inkml:trace contextRef="#ctx0" brushRef="#br0" timeOffset="12136.93">1836 4862 0,'0'-25'0,"0"50"0,-25-74 16,0 24-16,0 0 16,0 0-1,1 25 1,-51 25-1,-49 149 1,25 24 0,99 1-16,74-51 31,125-73-15,24-26-1,-74 1 1,-124 49-1,-75-74 1,-24 25-16,-100-1 16,0-49-1,75-24 1,74-26 0,50-74-1,99 0 1,25 25-1,-25 49 1,0 25 0,-49 25-1,-26 25 17,-24 25-17,0 24 1,-25 0-1,25-24 1,-25 0 0</inkml:trace>
  <inkml:trace contextRef="#ctx0" brushRef="#br0" timeOffset="12284.07">2233 5358 0,'0'0'0,"24"-24"0,-48-26 16,24 25-16,-25 0 15,25-24-15,-25 24 16</inkml:trace>
  <inkml:trace contextRef="#ctx0" brushRef="#br0" timeOffset="13951.19">2456 5557 0,'0'49'0,"0"-98"16,0 123-16,0-49 15,-25 0-15,25 0 16,0 0-1,0-1 1,0-48 0,0-26-1,50-25 1,-25 26 0,24 24-1,-24 0 1,25 25-1,-1 50 1,-24-25 0,0 24-1,0-49 1,-1 25 0,26-75-1,-25 1 1,0-26-1,-1 51 17,1 24-1,25 49-15,-25 1-1,24-1 1,1-49-1,-25-24 1,49-1 0,-74 0-16,25-25 15,25 50 1,-26 0 0,51 75-1,-1-26 1,1-49 15,-1-24-31,-24-51 31,-26-49-15,-24-49 0,0-51-1,-24 75 1,-1 125-1,0 48 1,-25 225 0,50-26-1,50-50 1,49-73 0,25-76-1,0-73 1,0-26-1,-49-73 17,-75 123-17,0 50 1,-25 49 0,50-24-1,24-50 1,26-25-1,-26 0 1,-24 0 0,-25 25 15,0 25-31,25 0 16,25 74-1,-1-74-15,50 49 31,-24-74-31,-25 0 16,49 0 0,-50-99-1,1-50 1,-25-74 0,0 74-1,-25 99 1,0 100-1,-25 74 1,25 50 0,25-25-1,49-75 1,50-74 0,-74-50-1,-26-24 1,-24 24 15,25 26 0,-25 48-31,25 1 16,-25 25-16,0-1 16,25 51-1,0 49 1,-1-1-1,1-24-15,-50-24 16,1 148 0,-76-50-1,-24-99 1,-124-99 0,100-124-1,98 0 1</inkml:trace>
  <inkml:trace contextRef="#ctx0" brushRef="#br0" timeOffset="14534.38">7517 4862 0,'0'0'0,"-100"25"31,51 0-31,-1 24 16,25 100 0,75 0-1,99-25 1,24-49 0,-73-1-1,-125-24 1,-99-1-1,-75-24 1,125 0 0,-25-25-1,123-50 1,26 25-16</inkml:trace>
  <inkml:trace contextRef="#ctx0" brushRef="#br0" timeOffset="15471.64">7889 5383 0,'24'-25'15,"-48"50"-15,73-74 16,-98 49 0,-51 74-1,26 0 1,74 1 0,74-50-1,75-1 1,74-73-1,-198 24 1,-25-25 0,-74 26 15,-1-26-15,51 25-1,24-49 1,99-50-1,-50 49-15,1 1 16,0-1-16,-1 26 16,1 24-16,0 0 15,-26 50 1,1 49 0,0 75-1,-25 0 1,25-25-1,24-49 1,-24-75 0,25-25 15,49-99-15,-74 25-1,0 74 1,-1 25-1,26 49 1,25 26 0,24-1-1,-25-49 1,25-25 0,-49-50-1,24-74 1,1-49 15,-50 123-15,-1 50-1,1 25 1,0 0-16,0 24 16,99 1-1,0-50 1,0-25-1,-124-49 1,-25-1 0,-49 50-1,-50 50 1,49 75 0,75-26-16,0 0 15,25 1-15,74 74 16,75-50 15</inkml:trace>
  <inkml:trace contextRef="#ctx0" brushRef="#br0" timeOffset="15850.94">11560 4738 0,'-25'-49'16,"50"98"-16,-75-123 0,26 49 0,-26 25 15,25 25 1,-49 49-1,49 50 1,25 50 0,25 0-1,49-1 1,-24-24 0,-25-25-1,-25-25 1,-50-24-1,-24-50-15</inkml:trace>
  <inkml:trace contextRef="#ctx0" brushRef="#br0" timeOffset="16505.78">11163 5606 0,'0'-74'0,"0"148"0,25-198 15,25 75-15,74-50 16,0 24-1,24-24 1,26 25 0,-50 24 15,-124 25-15,-124 25-1,-25 50 1,75 24-1,74 25 1,99-49 0,75-25-1,-25-25 1,-50-25 0,-50-25-1,-24 50 1,25-24-1,-25 48 1,-1 51 15,-24-1-15,0-49 15,50-99-15,24-50-1,26 0 1,-1 49 0,-74 50 15,0 25-31,-1 25 0,-24 0 16,50 25-1,0 24 1,74-49 15,-25 0-15,-50-50-1</inkml:trace>
  <inkml:trace contextRef="#ctx0" brushRef="#br0" timeOffset="18552.08">8484 8211 0,'-25'-49'16,"50"98"-16,-50-123 0,25 49 15,-25 25 1,25-25 0,25 50-1,-25 99 1,0-50-1,25 51-15,-25 123 16,-25 49 0,25-49-1,-25-74 1,1-100 0,24-49-1,49-25 1,125-99-1,-75 74-15,149-49 32,-74 49-17,-75 25 1,-74 25 0,-25 0-1</inkml:trace>
  <inkml:trace contextRef="#ctx0" brushRef="#br0" timeOffset="19034.82">9824 9204 0,'24'-50'0,"-48"100"16,48-125-16,-24 50 15,-74 1 1,0 48 0,49 1-1,-25 0-15,-24 99 16,49-74-16,99 173 31,1-198-15,74 49-1,-75-24-15,-49-26 16,24 1-16,-24 0 16,-50 0-1,-49 0 1,-50 0-1,0-1 1,25-24 0,99-49 15</inkml:trace>
  <inkml:trace contextRef="#ctx0" brushRef="#br0" timeOffset="19385.12">10692 9253 0,'25'0'47,"-1"25"-16,26-50-31,24 25 15,50-25 1,-24 1 0,-75-1-1</inkml:trace>
  <inkml:trace contextRef="#ctx0" brushRef="#br0" timeOffset="19568.18">10741 9576 0,'-24'24'0,"48"-48"0,-73 73 16,98-74 31,1 1-47,0 24 15,24-25-15</inkml:trace>
  <inkml:trace contextRef="#ctx0" brushRef="#br0" timeOffset="20385.96">12552 7988 0,'0'0'15,"-24"-25"-15,-1 0 0,-75 25 31,76 25-15,-51 50 0,26-1-16,-1 75 15,25 74 1,75 124 15,49-123-15,-49-100-16,49 74 31,-49-99-31,24 125 16,-49-26-1,-25-49 1,0-75 0,-50 50-1,1-74 1,-51-25-1,26-25 1,-25-25 0,49 0-1</inkml:trace>
  <inkml:trace contextRef="#ctx0" brushRef="#br0" timeOffset="20784.98">12180 10717 0,'0'25'31,"0"-1"-15,0 1-1,-25 0 1,1 25 0,24 24-1,0-49-15,49 24 16,26-49 0,24-24-1,0-26 16,-49-24-15,-50 24 0,-75-24-1,-24 49 1,-25 0-16</inkml:trace>
  <inkml:trace contextRef="#ctx0" brushRef="#br0" timeOffset="21505.42">12701 7318 0,'0'0'16,"-25"0"-16,-24 25 16,-50 0-1,74 0-15,-25-1 16,0-24-16,1 25 15,24-50 1,25-49 0,25 0 15,24 24-15,1 25-1,0 50 1,-1 49-1,1 26 1,74-51 0,74 1-1,-123-100 17,-26 1-17,-123-100 16,24 124-31,1 0 16,-26 0-16,26 25 16,-50 0-1</inkml:trace>
  <inkml:trace contextRef="#ctx0" brushRef="#br0" timeOffset="22868.16">13172 8856 0,'0'-25'16,"0"50"-16,-24-25 62,24 25-46,24 0 15,1 0 32,0-25-63,25 0 15,-1-25-15,1 25 16,24-25-16,-24 0 16,0-24-1,-26-1 1,-24 0-1,0 26 1,-24-1 0,-1 25-1,25-25-15,-25 25 16,-25 0 15,-24 0-15,49 0-16,-49 50 15,-1 49 17,1 25-17,49 50 1,50-26 0,74-48-1,50-51 1,49-49-1,-98-25-15,73-24 16,-123-1 0</inkml:trace>
  <inkml:trace contextRef="#ctx0" brushRef="#br0" timeOffset="23150.74">13569 8335 0,'0'-25'16,"0"50"-16,-24-50 0,24 1 0,-25 24 16,25-25-1,49 25 1,1-25-1,0 0-15,74 0 16,-50 1 0,-49-1-1</inkml:trace>
  <inkml:trace contextRef="#ctx0" brushRef="#br0" timeOffset="23452.13">14140 7988 0,'0'0'0,"0"-25"15,-50 0 17,26 50-32,-1-25 15,-25 99 1,75-24-1,25-26 1,24 1 0,-49 0-1,-75-1 17,-24-24-17,-1-25 1</inkml:trace>
  <inkml:trace contextRef="#ctx0" brushRef="#br0" timeOffset="23753.35">14413 7914 0,'0'0'0,"25"-50"31,-25 25-31,0 50 31,0 0-31,0 24 16,-25 75 0,25-74-16,25 74 15,-1-25 1,26-49-1,49-50 17,1-75-32</inkml:trace>
  <inkml:trace contextRef="#ctx0" brushRef="#br0" timeOffset="23951.64">14363 8112 0,'0'0'0,"-49"-25"16,-1 25-1,25 0 1,0 0 0,50 0-16,99-25 15,-49 25 1</inkml:trace>
  <inkml:trace contextRef="#ctx0" brushRef="#br0" timeOffset="25034.15">15827 8410 0,'0'-50'16,"0"100"-16,0-125 0,-25 50 15,0 25-15,-24 0 16,-1 50 0,-49 49-16,49 50 15,50-74 1,50-1-16,123 25 15,26 0 1,-75-24 0,-149 24 15,-74-24-15,-75-1-1,75-74 1,25-50-1,123-74 1,75 0 0,25 50-1,0 24 1,0 50 15,-124 50-15,-25-25-16,24 99 15,-24-50 1,0 1 0,-24-51 15</inkml:trace>
  <inkml:trace contextRef="#ctx0" brushRef="#br0" timeOffset="25169.74">16373 8658 0,'0'-50'16,"0"100"-16,0-125 0,24 26 15,-24 24 1,0 25 0</inkml:trace>
  <inkml:trace contextRef="#ctx0" brushRef="#br0" timeOffset="25484.95">16497 9104 0,'0'0'16,"-25"50"-16,25-25 16,0 0-16,0-1 15,-25-24 1,0-74-1,75-50 1,-1-25 0,26 25-1,-1 99 1,1 25 0,-26 99-1,1 25 1,-25 25-1,0-74 1</inkml:trace>
  <inkml:trace contextRef="#ctx0" brushRef="#br0" timeOffset="25901.35">17365 8534 0,'0'0'16,"0"-25"-16,0 0 0,-25 25 16,-25 50-1,-24 49 1,0 99 0,49-123-16,25 24 15,49-49 1,51-75-1,-26-50 17,-24-24-17,-26-25 1,-48 0 0,24 99-1,0 75 16,0 24-31,24 75 16,1-99 0,0 49-1,0-74-15,0 0 16</inkml:trace>
  <inkml:trace contextRef="#ctx0" brushRef="#br0" timeOffset="26170.36">17861 8385 0,'0'0'0,"-25"-149"15,25 124 1,0 50 0,-25 25-1,25-1 1,-24 150-1,24-75-15,24 99 16,1-74 0,50-50-1,24-74 1,-50-50 0</inkml:trace>
  <inkml:trace contextRef="#ctx0" brushRef="#br0" timeOffset="26323.28">17911 8583 0,'0'0'15,"0"-24"-15,-25-1 16,0-25 0,99 25 15</inkml:trace>
  <inkml:trace contextRef="#ctx0" brushRef="#br0" timeOffset="26818.26">18878 8583 0,'25'-24'16,"-50"48"-16,25-73 0,-25 49 15,0-25 1,-24 25 0,-75 50-1,0 49 1,74 25 0,50 0-1,50-50 1,49-49-1,25-25 1,-25-74 0,-49-50-1,-50 49-15,25-148 16,-50-25 0,0 74-1,0 125 1,0 49-1,1 124 17,24 74-17,24 25 1,51-24 0,24-100-1,0-49 1</inkml:trace>
  <inkml:trace contextRef="#ctx0" brushRef="#br0" timeOffset="27085.49">19349 8211 0,'0'0'0,"0"-49"0,25-26 16,-25 50 15,-25 75-31,1 49 15,-1 50 1,25 99 0,25-25 15,-1-49-15,51-99-1,-1-75 1,-24-25-16</inkml:trace>
  <inkml:trace contextRef="#ctx0" brushRef="#br0" timeOffset="27236.38">19473 8608 0,'-49'-25'0,"98"50"16,-148-74-16,50 49 16,24-25-1,74 25 16,51-25-15,-26 25-16</inkml:trace>
  <inkml:trace contextRef="#ctx0" brushRef="#br0" timeOffset="27487.14">20094 8509 0,'0'25'0,"-25"-25"31,50 0-15,-1-25-1,26 25-15,0-25 16,-1 25-1,1-25 1</inkml:trace>
  <inkml:trace contextRef="#ctx0" brushRef="#br0" timeOffset="27687.44">20094 8782 0,'0'0'0,"0"25"15,-25-25 17,50 0-17,-1 0-15,51 0 16,24-25 0,-49 0-16</inkml:trace>
  <inkml:trace contextRef="#ctx0" brushRef="#br0" timeOffset="29537.36">21582 8162 0,'0'-25'16,"0"50"-16,25-75 0,-25 25 15,-25 0 1,25 1-16,0-1 15,-25 0 1,-24 25 0,-26 25-1,50 24 1,-49 51 0,74-51-16,25 50 15,99-24 1,25-1-1,-25-24 1,-75 24 0,-49-24-1,-49 24 1,-51-24 0,-24-25-1,50-50 16,74-49-15,25-26 0,74 1-1,25 25 1,-49 49 0</inkml:trace>
  <inkml:trace contextRef="#ctx0" brushRef="#br0" timeOffset="29719.44">21954 8385 0,'-25'0'15,"50"0"-15,0 0 0,0 25 63,-25 0-63,25 49 16,-25 0-1,0 1 1</inkml:trace>
  <inkml:trace contextRef="#ctx0" brushRef="#br0" timeOffset="29848.44">22053 8310 0,'0'-49'16,"0"98"-16,0-123 0</inkml:trace>
  <inkml:trace contextRef="#ctx0" brushRef="#br0" timeOffset="30168.18">22202 8310 0,'25'25'16,"-50"-50"-16,50 100 0,0-50 15,0 0-15,-25 74 16,0-74-1,0-1 1,0 1 0,0-74 15,0-26-15,0 26-16,49-26 15,1 25 1,-1 50-1,26 0 1,-50 75 0,-25 24-1,0-24 1,0-51-16</inkml:trace>
  <inkml:trace contextRef="#ctx0" brushRef="#br0" timeOffset="30601.98">22872 8211 0,'0'-25'0,"0"50"0,-25-74 16,0 49-1,1 0-15,-26 0 16,-24 49-1,49 26 1,25 24 0,25-25-1,49-49 1,0-25 0,1-49-1,-50-1 1,-1-49-1,1 74 1,-25 0 0,0 25 15,0 50-15,25 24-1,0 25 1,24-49-1,1-50-15</inkml:trace>
  <inkml:trace contextRef="#ctx0" brushRef="#br0" timeOffset="30902.12">23368 8013 0,'0'-99'16,"0"198"-16,0-248 15,-25 124-15,25 50 47,0 0-47,0 24 16,25 1 0,-25 0-16,0 24 15,25-24-15,0-1 16,0 75-1,24-49 1,1-26 0,-25-49-1,-1-24 1</inkml:trace>
  <inkml:trace contextRef="#ctx0" brushRef="#br0" timeOffset="31086.46">23418 8211 0,'0'0'0,"-25"0"0,0-49 16,25 24 15,0 0-15,25 0-1,25 25-15,24-25 16,-24 25-16</inkml:trace>
  <inkml:trace contextRef="#ctx0" brushRef="#br0" timeOffset="31703.01">24286 8137 0,'0'0'15,"-25"-25"-15,0 25 16,50 0 31,0 0-31,0 25-1,24-25-15,1 0 0,0 0 16,-1-25-16,26 0 31,-50-24-15,-25-1-1,-25 0 1,-50 26 0,1 24-1,-50 49 1,25 50-1,49 25 1,25 0 0,75-24-1,49-51 1,99-24 0,-73-25 15,-101-25-31</inkml:trace>
  <inkml:trace contextRef="#ctx0" brushRef="#br0" timeOffset="32080.07">24311 7715 0,'0'0'0,"-25"0"16,25-25-1,25 0 17,0 25-32,74-24 15,0-1 1,-24 0-1,-75 0 17,-50 25-32,-25 25 31,26 0-31,-50 0 16,123-25 15</inkml:trace>
  <inkml:trace contextRef="#ctx0" brushRef="#br0" timeOffset="32519.32">25005 7293 0,'0'0'16,"-49"-24"15,-1 24-31,25 24 15,1 26 1,-1-25-16,25 24 0,-25 1 16,75 0-1,-1-26-15,26 26 16,-51-25 0,1 0-1,-25-1 1,0 26-1,-99-25 1,25 0 15</inkml:trace>
  <inkml:trace contextRef="#ctx0" brushRef="#br0" timeOffset="32839.21">25303 7145 0,'0'0'16,"25"-25"-16,-25 0 15,0 50 1,0 0-1,0 74 1,0 25 0,0 0 15,25-25-15,0-25-1,-1-49-15,26-25 16,0 25-1</inkml:trace>
  <inkml:trace contextRef="#ctx0" brushRef="#br0" timeOffset="33018.4">25353 7517 0,'0'0'0,"-25"0"0,25-25 15,-25 0-15,25 0 16,75 0 0,-1 25-1</inkml:trace>
  <inkml:trace contextRef="#ctx0" brushRef="#br0" timeOffset="33624.3">24336 8757 0,'0'25'15,"-25"-25"1,50 0 15,24 0-31,26-25 16,49 0-1,0 0-15,25 1 16,123-26 0,-23 0-1,-76 26 1,-74-1 0,-74 0-1,0 25 1,-25 25 31</inkml:trace>
  <inkml:trace contextRef="#ctx0" brushRef="#br0" timeOffset="34319.01">24460 9625 0,'0'0'0,"-25"0"15,25-25 17,25 25-17,-1-24 1,76-1 0,-51 25-16,51-25 15,-1 25 1</inkml:trace>
  <inkml:trace contextRef="#ctx0" brushRef="#br0" timeOffset="34652.14">25253 9402 0,'25'-25'0,"-50"50"15,25-75 1,-24 50-16,-1 0 15,0 0 1,-25 25 0,26 25-1,48 24 1,51 1 0,-1-26-1,-24 1 1,-25-1-1,-50-24 1,-25 0 0,1 0-1,-1-25-15,25 0 16</inkml:trace>
  <inkml:trace contextRef="#ctx0" brushRef="#br0" timeOffset="35311.24">26122 7591 0,'-25'-50'15,"50"100"-15,-75-100 16,50 26-16,0-1 47,-25 50-16,25-1-31,0 26 16,0 0-1,0 99 1,25-1-1,0-48-15,0 123 16,24 25 0,-24 25-1,-25 0 1,-25 0 15,1-149-15,24-50-1,0-49 1,0 0 47,24-25-48</inkml:trace>
  <inkml:trace contextRef="#ctx0" brushRef="#br0" timeOffset="35803.25">26494 9576 0,'25'0'16,"-50"0"-16,50-25 31,-50 25 1,25 25-17,-25-25 1,0 24-16,25 26 15,-25-25-15,1 24 16,-1 26 0,25-25-1,0-26-15,25 1 16,24 0 0,26-25 15,-26-25-16,-24-24 1,0-1 0,-25-25-1,-50 1 1,25 24 0,-24 1-16</inkml:trace>
  <inkml:trace contextRef="#ctx0" brushRef="#br0" timeOffset="39953.94">26419 7293 0,'0'0'15,"0"-24"1,25 24 15,-25 24-31,25-24 16,-25-24-1,-25 24 1,0 0 0,-24 24 171,24 1-171,-25 0-16,-49 25 15,0-26 1,74 1 0,0-50-1,0 1 1,50-26-16,-25 0 16,25 1-1,0-26-15,25 51 16,-26 24-1,1 0 1,25 24 15,24 1-15,1 25 0,24-25-1,-50-25 1,1-25-1,-50-25 1,0 1 0,-50 24-1,1 0 1,-26 25 0,26 0 15,49 25-31</inkml:trace>
  <inkml:trace contextRef="#ctx0" brushRef="#br0" timeOffset="122729.3">27139 8360 0,'0'-25'15,"0"0"110,25 25-78,24 0-31,1-24-16,148-1 15,-98 0 1,48 0 0,-98 0-16,0 25 15,-26-24 1,-98 48-1,-100-24 1,1 25 0,49 0 15,99-25-31,0 0 16,50 0 15,0 0-31,74-25 15,-74 25 1</inkml:trace>
  <inkml:trace contextRef="#ctx0" brushRef="#br0" timeOffset="126075.87">28652 7343 0,'-25'25'0,"50"-50"0,0-25 0,0 26 15,-25-1 1,0 0-16,0-25 31,0 1-31,-25 49 16,0 25-1,-25 24 1,-24 75 0,24 149 15,26-74-16,24-125-15,49 100 16,75 49 15,-74-74-15,-1 0 0,1-1-1,-50-24 1,0 25-1,-25-49 1,-24-1 0,-1-74-1,-24-1 1,-1-24 0,26-74-1,49 49-15</inkml:trace>
  <inkml:trace contextRef="#ctx0" brushRef="#br0" timeOffset="126558.8">28627 9650 0,'0'-25'16,"-25"25"15,1 0-15,-1 25-1,0-25-15,0 50 16,0 24 0,1 1-16,48-51 15,1-24 1,50 25-1,49-50 1,-25-24 0,-50-26-1,-24-24 1,-50 74-16,-49-24 16,-25 24-1</inkml:trace>
  <inkml:trace contextRef="#ctx0" brushRef="#br0" timeOffset="127241.16">29099 6847 0,'24'-25'16,"-48"50"-16,-1-50 47,0 25-47,-25 25 16,-24-25-16,24 25 15,-49-1 1,25-24-1,74-24 1,0-51 0,74 1-1,-24 24 1,24 50 0,-24 25-1,-1 74 1,26-24-1,-1-51 17,25-24-17,-24-24 1,-50-51 0,-25 1-1,-25-1 1,-25 51-1,1-1 1,-26 74 0</inkml:trace>
  <inkml:trace contextRef="#ctx0" brushRef="#br0" timeOffset="128192.23">29446 7938 0,'0'0'0,"0"-24"16,0-1-16,0 0 15,0 0 1,0-24-16,-25-1 16,25 25-1,0-25 1,-25 50 0,0 25-1,-74 75 1,50 24-1,-1 0 1,50-25 0,74-74-1,26-25 1,-26-50 0,-24-24-1,-26 24-15,1-24 16,-25 49-1,0 50 32,-25-1-47,25 1 16,25 74 0,-25-24-1,0-50-15</inkml:trace>
  <inkml:trace contextRef="#ctx0" brushRef="#br0" timeOffset="128525.15">29868 7790 0,'0'-25'16,"0"50"-16,0-100 15,0 25-15,-25 75 47,0 25-31,-49 49 0,74 0-1,-25-24-15,25-26 16,25-24-1,49 0 1,0 0 0,1-75-1,-1-24 1</inkml:trace>
  <inkml:trace contextRef="#ctx0" brushRef="#br0" timeOffset="128808.88">30116 7914 0,'24'-50'15,"-48"100"-15,48-125 16,-24 50-1,-49 50 17,49 25-1,-25-1-31,25 1 16,0 0-16,25-1 15,24-24 1,1 0-1,0-50 1,-50-25 0,0-49-1,-25 25 1,0 24 0,25 25-16</inkml:trace>
  <inkml:trace contextRef="#ctx0" brushRef="#br0" timeOffset="129075.4">30364 7740 0,'0'0'15,"-25"0"17,25 25-17,-25 0-15,25-1 16,25 51-1,25-1 1,-1-24 0,1 24-1,-50-49 1,-50-25 0,-49 25-1,49-25 1</inkml:trace>
  <inkml:trace contextRef="#ctx0" brushRef="#br0" timeOffset="129525.84">30661 7839 0,'25'-74'16,"-50"148"-16,50-173 15,-25 74-15,-25 25 32,1 25-32,-1 0 15,-25 0-15,50 24 16,-25 50 0,100-49 15,-50-25-16,49-50 1,-49-25-16,0-24 31,-25-25-15,-25 74-16,25 75 31,0-26-31,0 26 16,25 0-1,-1 74 1,26-100 0,24-24-1,-49-24 1</inkml:trace>
  <inkml:trace contextRef="#ctx0" brushRef="#br0" timeOffset="129759.27">31108 7690 0,'25'-198'16,"-25"148"-1,-99 497-15,223-919 16,-174 745-16,75-570 0,-25 272 16,-25 50-1,0-1 1,25 26-16,-25 24 16,25 100-1,0 0 1,25-25-1,25-25 1,24-100 0,-49-48-16</inkml:trace>
  <inkml:trace contextRef="#ctx0" brushRef="#br0" timeOffset="129909.58">31108 7765 0,'0'0'0,"-25"-25"0,-24 25 16,49-25 0,0 0-1,24 25 1</inkml:trace>
  <inkml:trace contextRef="#ctx0" brushRef="#br0" timeOffset="130110.56">31381 7889 0,'0'0'0,"0"25"15,0-1 1,-25-24 0,0 25-1,25 0 1,0 0-1,0 0 1</inkml:trace>
  <inkml:trace contextRef="#ctx0" brushRef="#br0" timeOffset="130591.44">31951 7790 0,'0'0'0,"50"0"63,-25 24-63,0-24 15,-1 0 1,51-24 0,-75-1-1,0-25 1,0 25-16,-25 25 15,0-25-15,-49 50 16,-1 50 0,26 24-1,24 0 1,25-24 0,74-26-1,26-24 1,24-50-1</inkml:trace>
  <inkml:trace contextRef="#ctx0" brushRef="#br0" timeOffset="130924.32">32150 7541 0,'-25'-24'16,"50"48"-16,-75-48 16,50-26-1,75 0 32,-51 26-47,1-1 16,0 25 15,-75 0-31,26 25 16,-1-25-16,0 0 15,0 24 1</inkml:trace>
  <inkml:trace contextRef="#ctx0" brushRef="#br0" timeOffset="131276.17">32472 7219 0,'0'-25'16,"0"50"-16,0-75 0,0 26 15,-24-1 1,-1 25-16,0 0 15,0 49 1,0-24 0,25 25-16,0-25 15,25-1-15,0 1 16,25 25 0,-26-1-1,1-49 1,-25 50-1,-25-25 1,1-25 0,-1-25-1,0 25-15</inkml:trace>
  <inkml:trace contextRef="#ctx0" brushRef="#br0" timeOffset="131576.29">32745 7095 0,'0'0'15,"25"-25"-15,-25 0 16,0 0 0,-25 50 15,25 25-16,-25 0 1,1 74 0,-1-25-1,25-50-15,25 26 16,49-50 0,0-25-1,-49 0 1</inkml:trace>
  <inkml:trace contextRef="#ctx0" brushRef="#br0" timeOffset="131711.17">32646 7269 0,'0'0'0,"0"-25"15,50 0 1,98 0-1</inkml:trace>
  <inkml:trace contextRef="#ctx0" brushRef="#br0" timeOffset="132175">31678 8385 0,'0'25'79,"50"-25"-79,25 0 15,-1 0 1,50 0-16,124-25 15,-124 25 1,50-25 0,-25 25-1,-50 25 1</inkml:trace>
  <inkml:trace contextRef="#ctx0" brushRef="#br0" timeOffset="132744.9">31877 9129 0,'-25'0'16,"0"0"-16,75 0 47,-25-25-32,24 25-15,1 0 16,0-24-1,-26 24-15,1 0 16,0 0 0</inkml:trace>
  <inkml:trace contextRef="#ctx0" brushRef="#br0" timeOffset="133076.03">32448 8955 0,'0'0'0,"0"-24"32,0-1-32,-25 25 15,-25 25 17,25-1-32,25 26 15,25 49 1,50-24-1,-1-26 1,0 1 0,-74-25 15,-99-25-15,0-25-1,49 25-15</inkml:trace>
  <inkml:trace contextRef="#ctx0" brushRef="#br0" timeOffset="133726.24">33514 8261 0,'0'-25'15,"0"50"-15,25-50 0,-25 0 16,-50 0 0,-74 50 15,75-25-15,24 25-16,-25 0 15,50 24 1,-24 1-1,48-25 1,26 0 0,24-25-1,-24-50 1,-50-24 0,25-75-1,-25 0 1,0 75-1,-25 74 17,0 24-17,25 51 1,-25-26-16,1 26 16,-1 74-1,25 0 1,25-75-1,24-24-15</inkml:trace>
  <inkml:trace contextRef="#ctx0" brushRef="#br0" timeOffset="133993.21">33812 8038 0,'0'0'0,"0"-25"16,0 0-16,0 0 15,0 50 17,-25 0-17,25 0-15,-25 24 16,0 100 0,25 0-1,0 0 1,0-25-1,25-25 1,0-74 0</inkml:trace>
  <inkml:trace contextRef="#ctx0" brushRef="#br0" timeOffset="134176.92">33737 8509 0,'-24'0'15,"48"0"-15,-73-25 16,98 25 31,1 0-31,24 0-1</inkml:trace>
  <inkml:trace contextRef="#ctx0" brushRef="#br0" timeOffset="135199.17">9848 12801 0,'0'0'15,"-24"0"1,24 24-1,24-24 1,1 0-16,25 0 16,-1 0-16,75-24 15,0-1 17,-24 0-17,-125 50 1</inkml:trace>
  <inkml:trace contextRef="#ctx0" brushRef="#br0" timeOffset="135376.85">9799 13272 0,'0'0'16,"-25"25"-16,25 0 15,0-1 1,50-48-1,-1 24-15,75-25 16,0 0 0</inkml:trace>
  <inkml:trace contextRef="#ctx0" brushRef="#br0" timeOffset="182529.27">11907 12627 0,'-24'0'15,"48"0"-15,-48-25 0,-1 25 16,0 0 0,-25 0-16,25 0 0,1 0 15,-1 0-15,0 25 16,0 0-16,0-25 15,-24 74 1,-26 1 0,26 24-1,49 0 1,-25 75 15,75-100-15,-1 1-1,50-26 1,1-49 0,24 25-1,25-25 1,-25-25 0,-75 25-16,26-49 15,-1 24 1,-49 0-1,24-25 1,-24-49 0,0 49-1,-25-49 17,0 74-17,0-24 1,-25-1-1,0-24 1,-24 24 0,-1 25-1,-24-24 1,24 49 0,-49-25-1,74 25-15,-49 0 16,24 0-1,-49 25 1,74 0 0,-49 24-1,-1 1 1</inkml:trace>
  <inkml:trace contextRef="#ctx0" brushRef="#br0" timeOffset="187534.82">13445 13049 0,'-24'0'31,"24"-25"16,49 0-31,1 25-16,24-25 15,1 25-15,-1-25 16,50-24 0,-49 49-16,-26-25 15</inkml:trace>
  <inkml:trace contextRef="#ctx0" brushRef="#br0" timeOffset="187847.35">13718 12751 0,'0'-25'16,"0"50"-16,0-75 0,-25 50 46,50 25-14,-25 25-32,25-1 15,-25 1-15,25 74 32,-50 25-17,25-75-15,0 1 16,0-26-16,25 1 0,24-50 15</inkml:trace>
  <inkml:trace contextRef="#ctx0" brushRef="#br0" timeOffset="188395.19">15356 12379 0,'0'0'16,"-25"-75"-16,25 26 0,-50-26 16,25 26-1,0 49 1,-24 0 15,-26 49-15,-24 100-1,25 0 1,49 0 0,25-99-16,50-26 15,74-24 1,0-49-1,-25-75 1,-49 0 0,-26 0-1,1 99 1,-50 124 15,1 50-15,-1 0-1,25-50 17,0-25-17,0-49-15</inkml:trace>
  <inkml:trace contextRef="#ctx0" brushRef="#br0" timeOffset="188662.88">14835 13098 0,'-25'0'0,"0"25"16,0-25-16,25 0 31,50-25-15,24 0-16,50 25 15,149-74 1,-25 49 0,-74-24-1,-100 49 1</inkml:trace>
  <inkml:trace contextRef="#ctx0" brushRef="#br0" timeOffset="189130.03">15604 13322 0,'0'-25'15,"-25"0"1,0 25-1,-25 0-15,26 50 16,-76 24 0,51 50-1,24-25 1,50 25 0,0-99-1,49 25 1,-49-50-16,24 49 15,-49-24 1,25 25 0,-50-1-1,-49 1 1,0-25 0,-1-25-1,1-25 1,-1-25 15,26 26-15,24-1-16</inkml:trace>
  <inkml:trace contextRef="#ctx0" brushRef="#br0" timeOffset="190229.94">16943 12056 0,'0'0'0,"0"-24"15,0-1 1,0 0 0,0 0-1,-25 25-15,-24 25 31,49 0-31,-50 24 16,25 26-16,25-1 16,-49 100-1,24 24 1,50-98-16,49 73 16,50-24-1,25-25 1,-50 0 15,-49 0-15,-50-49-1,-75-1 1,-49-24 0,0-50-1,25 0 1,74-25-16,1 0 15</inkml:trace>
  <inkml:trace contextRef="#ctx0" brushRef="#br0" timeOffset="190563.69">16918 13818 0,'0'0'16,"-24"0"-16,24 25 15,-50-1 1,50 1-16,-25 25 16,25-25-16,0 49 15,25-49 1,49 0-1,1-25 1,-26-50 0,-24-24-1,-74-1 17,-51-24-17,51 49-15,24 1 0</inkml:trace>
  <inkml:trace contextRef="#ctx0" brushRef="#br0" timeOffset="191195.92">17464 11287 0,'0'0'16,"-25"0"15,0 25-31,1 0 15,-76 25 1,51-1 0,24-49-1,25-49 1,0 24 0,25-25-1,0 1 1,24 24-1,-24 25 1,0 25 0,24 24-1,26 26 1,-25-51-16,49 26 31,0-50-15,-49 0-1,-50-25 1,0-49 0,-75-25-1,26 74-15,24 0 16,-25 0-16,-49 25 16,0 25-1,49 0 1</inkml:trace>
  <inkml:trace contextRef="#ctx0" brushRef="#br0" timeOffset="192263.05">18680 12329 0,'0'0'16,"0"-25"0,0 1-1,0-1 1,-25 25 0,0 0-16,-49 25 15,-26 99 1,26 25-1,49-1 1,100-48 0,123-100-1</inkml:trace>
  <inkml:trace contextRef="#ctx0" brushRef="#br0" timeOffset="192563.81">19201 12453 0,'0'-25'16,"0"50"-16,24-74 0,-24 24 0,-49 25 16,-26 25-1,1 49 1,49-24 0,25-25-16,0 74 15,50-25 1,49-49-1,0-25 1,-49-25 0,-25-49-1,-25 24 1,-25 1-16,-25-1 16,1 0-1,49 1-15</inkml:trace>
  <inkml:trace contextRef="#ctx0" brushRef="#br0" timeOffset="192829.86">19449 12280 0,'24'0'16,"-24"24"15,0 1-31,-24 0 16,48 25-16,-24-1 15,25 51 1,25-51 0,-1 1-1,-49-25-15,-49-1 16,-50 1 15,-1-25-15,76 0-16</inkml:trace>
  <inkml:trace contextRef="#ctx0" brushRef="#br0" timeOffset="193247.01">20019 12453 0,'0'0'0,"50"-25"15,-1-24 1,-49-1-1,-49 1 1,-26 49 0,-24 49-1,-25 150 1,124-125 0,50-24-1,24-75 16,25-25-15,-24-49 0,-75 25-16,25 24 15,-25-24 1,24 74 0,-48 74-1,24 50 1,49-25-1,26-49 1,-1-50 0</inkml:trace>
  <inkml:trace contextRef="#ctx0" brushRef="#br0" timeOffset="193479.42">20714 12106 0,'25'-74'0,"-25"24"16,-100 372-16,200-694 0,-125 546 0,50-372 31,-25 222-15,-25 26-1,0 74 1,25-25 0,25-24-16,24 73 15,51-23 1,-26-101-1</inkml:trace>
  <inkml:trace contextRef="#ctx0" brushRef="#br0" timeOffset="193615.26">20887 12230 0,'-49'-25'0,"148"199"0,-149-323 0,-49 99 15,124 26 32,0 24-31,49 0-16</inkml:trace>
  <inkml:trace contextRef="#ctx0" brushRef="#br0" timeOffset="194079.96">22004 12379 0,'25'0'31,"24"0"-16,1-25-15,-1 25 16,26-25-16,-26 0 16,26-24-1,-50-1 1,-50-24 0,-50 24-1,-49 50 1,25 75-1,25 49 1,49 24 0,25 1-1,25-99-15,74 0 16,50-50 0,-25-50-1,-50 0 1</inkml:trace>
  <inkml:trace contextRef="#ctx0" brushRef="#br0" timeOffset="194265.99">22277 11932 0,'-50'-24'16,"100"48"-16,-100-73 31,75 49-31,0-25 16,24 0-16,26 0 15,-1-24-15</inkml:trace>
  <inkml:trace contextRef="#ctx0" brushRef="#br0" timeOffset="194535.8">23145 11486 0,'-25'-50'32,"0"50"-32,0 0 15,-24 0 1,24 25 0,25 49-1,50-24-15,49 49 16,-25 1-1,-74-26 1,-74-24 15,24-50-31,-24 24 16,24-48-16,1-1 16</inkml:trace>
  <inkml:trace contextRef="#ctx0" brushRef="#br0" timeOffset="194797.09">23467 11486 0,'25'-25'16,"-50"50"-16,75-75 16,-50 75 15,0 25-16,0 24-15,25 0 16,0 51-16,-1-76 16,1 1-16,25-25 15,24-25 1,-24 24 0</inkml:trace>
  <inkml:trace contextRef="#ctx0" brushRef="#br0" timeOffset="194979.81">23542 11635 0,'-50'24'0,"100"-48"0,-125 48 16,100-24 0,0-24-1,124-1 1,0-25-1,-75 50-15</inkml:trace>
  <inkml:trace contextRef="#ctx0" brushRef="#br0" timeOffset="196130.74">24857 12255 0,'0'-25'0,"0"50"0,0-75 16,-25 25-1,25 1-15,-25 24 16,-74 0 0,0 49-1,24 26 1,50-1-16,0-24 16,50 24-16,0-24 15,25-25-15,-1-25 16,125 0-1,-50-50 1,-74-49 0,-26-50-1,-24 25-15,-49-99 16,-1 74 0,50 74-1,-25 75 16,1 100-15,-1-26-16,25 100 16,25-100-16</inkml:trace>
  <inkml:trace contextRef="#ctx0" brushRef="#br0" timeOffset="196384.55">25427 11808 0,'0'0'0,"0"-74"16,25 49-16,-50 0 15,25 50 1,0 74 15,0-24-31,-25-1 16,50 25-16,0 1 15,0-1-15,49 74 16,25-73 0,-24-75-1</inkml:trace>
  <inkml:trace contextRef="#ctx0" brushRef="#br0" timeOffset="196546.78">25452 12180 0,'-25'-24'0,"298"247"16,-521-422-16,223 125 16,100 49-1,-1 25 1,-24-25-16,98 1 16</inkml:trace>
  <inkml:trace contextRef="#ctx0" brushRef="#br0" timeOffset="198096.75">7889 15281 0,'0'-24'15,"0"48"-15,-25-73 16,25 24 15,0 50 32,0 0-48,-25 24-15,25 1 16,0 123 0,-50 51-1,-24-1 1,24 0 0,1-74-1,24-50 1,25-24-1,50-50 1,74-25 0,49-50-1,-98 0-15,49 25 16,-100 1 0,1 24-1,0 0 16</inkml:trace>
  <inkml:trace contextRef="#ctx0" brushRef="#br0" timeOffset="198562.99">8856 16348 0,'0'-25'16,"0"50"-16,0-75 0,0 26 16,-25-1-16,0 0 15,1 25 1,-26 50-1,50-1 1,-25 50-16,25-24 16,50-1-1,49 26 1,-24-26 0,-26 25-1,-24-24 1,-124-1 15,-1-24-15,-24-50-1,50 0 1,24 0-16,50-50 16,-24 25-1</inkml:trace>
  <inkml:trace contextRef="#ctx0" brushRef="#br0" timeOffset="198914.38">10295 16422 0,'0'-24'32,"25"24"-1,24-25-16,1 25-15,0 0 16,74-25 0,-50 25-1,-49-25 1,0 25-16</inkml:trace>
  <inkml:trace contextRef="#ctx0" brushRef="#br0" timeOffset="199130.95">10295 16671 0,'0'0'0,"-25"24"0,-25 1 16,75-25 46,25 0-62,24-25 0,1 25 16,-1-24 0,1-1-16,24 25 0</inkml:trace>
  <inkml:trace contextRef="#ctx0" brushRef="#br0" timeOffset="199948.15">12304 15703 0,'25'0'0,"-50"0"0,25-50 16,25 26-16,-25-1 15,-25-50 1,0 26 0,-74 74-1,-50 74 1,-24 99-1,73 1 1,51-50 0,98-100-1,76-74 1,48-49 0,-24-149-1,-124 74 16,0 50-15,-25 74 0,-25 124-1,0 174 17,-25-99-17,50-100-15,0-24 16</inkml:trace>
  <inkml:trace contextRef="#ctx0" brushRef="#br0" timeOffset="200216.97">11684 16695 0,'0'0'0,"-25"0"16,0 0 0,50 0-16,25-24 15,24-1 1,26 0-16,24-25 16,148-24-1,51 24 1,-199 25-1</inkml:trace>
  <inkml:trace contextRef="#ctx0" brushRef="#br0" timeOffset="200614.17">12403 16943 0,'0'-24'16,"0"-1"-1,-24 25-15,-26 0 16,0 0 0,1 25-16,-1-1 15,25 26-15,-24 49 16,74 25-1,49-24 1,50-51 0,-25 1-1,-74-1 1,-25-24 0,-149 25 15,-24-50-16,24 0 1,99 0-16</inkml:trace>
  <inkml:trace contextRef="#ctx0" brushRef="#br0" timeOffset="201312.46">13768 15827 0,'0'-25'16,"0"50"-16,0-75 16,0 75 46,0 0-62,0 0 16,25 0-16,-25 24 15,24 1-15,-24 74 16,-49 0 0,24 50-1,0-50 1,0 0 15,25-75-15,0-24-1,-24 0 1,73-50 0,1 25-1,24-25-15,125 1 16,-26-26 15,-73 25-31,-51 25 31,-24 0-15,-25-25 0</inkml:trace>
  <inkml:trace contextRef="#ctx0" brushRef="#br0" timeOffset="203030.17">15231 16447 0,'25'0'16,"-25"-25"30,-25 25 17,1 0-47,-1 0-16,0 50 15,-25 0 1,-24 74-1,49-25 1,25 0 0,75-49-1,98-25 1,51-25 0,-1-25-1,-74-25 1,-100 25-1,-24 1 1,-25-1-16,0-25 31</inkml:trace>
  <inkml:trace contextRef="#ctx0" brushRef="#br0" timeOffset="203747.07">19052 16422 0,'0'0'16,"-25"0"-16,25-24 31,-25 24-31,50 0 32,0 0-17,49 24 1,25-24-16,50 0 15,25-24-15,24 24 16,298-25 0,-223 0-16,273 0 15,74-24 1,-24 24 0,-75-25-1,-100 25 1,-197 1-1,-175 24 1,-49-25-16,0 0 16</inkml:trace>
  <inkml:trace contextRef="#ctx0" brushRef="#br0" timeOffset="204064.41">23567 15753 0,'24'0'15,"-48"0"-15,24-25 0,24 25 32,1 0-17,50 25 1,-1-1-16,50 1 15,75 50-15,-125-50 16,-24 24-16,-50-24 16,0 25-16,-100 74 15,-148-25 1,0-25 15,124-49-31</inkml:trace>
  <inkml:trace contextRef="#ctx0" brushRef="#br0" timeOffset="204280.91">23517 15753 0,'0'-25'16,"0"50"-16,0-75 15,0 75 1,0 0-1,-25 49-15,25 75 16,25 49 0,-25-24-1,25-75 1</inkml:trace>
  <inkml:trace contextRef="#ctx0" brushRef="#br0" timeOffset="204763.87">25477 15728 0,'-50'0'16,"100"0"-16,-100-25 16,50 50-1,0 0 1,0 24-1,0 51 1,0-51-16,-25 26 0,25-26 16,0 26-1</inkml:trace>
  <inkml:trace contextRef="#ctx0" brushRef="#br0" timeOffset="205113.07">25750 15728 0,'0'-25'0,"0"50"0,0-75 15,0 75 17,0 25-17,24-26-15,-24 51 16,50 49-1,-50-50-15,50 26 16,-26-76 0,26-24 15,-25-49-15,24-75-1,26-50 1,-50 25-1,-25 75 1,25 74-16</inkml:trace>
  <inkml:trace contextRef="#ctx0" brushRef="#br0" timeOffset="205365.07">26568 15529 0,'0'0'0,"0"-24"0,25 24 16,0-25 0,24 25-1,51 74 1,-1 100 0,-74 24-1,-75 26 16,-148-26-15,74-124-16,-25-24 0</inkml:trace>
  <inkml:trace contextRef="#ctx0" brushRef="#br0" timeOffset="205679.85">24906 15554 0,'0'0'0,"0"-25"31,-25 25-31,1 100 31,-51 48-15,50-48-16,25 148 16,25-50-1,99-49 1,25-99 0,-75-50-16</inkml:trace>
  <inkml:trace contextRef="#ctx0" brushRef="#br0" timeOffset="206013.45">25650 15207 0,'0'0'0,"-24"0"15,-1 0-15,25 25 16,-25 0 0,25-1-1,25 1 1,49-25-1,-49-25 1,-50 1 0,0-1-16,1 25 15</inkml:trace>
  <inkml:trace contextRef="#ctx0" brushRef="#br0" timeOffset="211898.25">7293 1811 0,'0'0'16,"0"-25"-1,0 50 17,0 0-17,-25 99 1,25-25-16,-24 25 0,24 25 16,-25 25-16,0 198 31,0 49-16,-24-24 1,24-49 0,-25-76-1,25-123 1</inkml:trace>
  <inkml:trace contextRef="#ctx0" brushRef="#br0" timeOffset="213799.18">7120 1612 0,'-50'-49'32,"100"98"-32,-100-123 0,25 74 15,75 0 17,-1 0-17,51 0 1,-26 0-16,25 25 15,1-25-15,24 0 16,99 25-16,0-1 16,25 1-1,0-25 1,50 25 0,0 0 15,49-25-16,25 0 1,75 0 0,-1 0-1,199 0 1,-198 0 0,-1 0-1,25 25 1,-24-25-1,-224 0 1,-24 25-16,-1-25 16,199 24-1,0 1 1,25 0 0,-25-25-1,-199 0 1,397-25-1,-247 25 1,197 0 0,-346-25-1,-1 25-15,-24 0 16,0 0-16,148-24 16,-173 24-1,149-50 1,-50 50-1,49-25 1,-49-25 0,125 1-1,-225 49 17,1 0-17,-25-25 1,0 25-1,-24-25 1,-76 25 0,-24-25 15,25 25 16,-25-24-16,0 48-31,0 1 16,-25 0-16,25 99 15,0 75 1,0 49 15,25 0-15,-25-124-16,0 149 15,-25-75 1,25-24 0,-24-50-1,-1-75 1,25 1 0,-25-25-1,25 0 1,-50-25-1,-74 0 1,-49 24 15,-26-24-15,75 0-16,0 0 16,0 25-16,-50-25 15,-446 25 1,149 0-1,0 0 1,223-25-16,-1 24 16,-222 1-1,-25 0 1,-25 0 0,0 0-1,0-1 1,25 26-1,-25-25 1,0 25 0,-273 24 15,546-49-15,-25 0-16,-198 24 15,0 1 1,-199-25-1,248 24 17,224-49-32,-1 25 0,1 0 15,-174 0 1,-25 24 0,223-24-16,-198 25 31,-174-1-16,224-24 1,173-25-16,-25 25 16,-198-50-1,199 25 1,98 0 0</inkml:trace>
  <inkml:trace contextRef="#ctx0" brushRef="#br0" timeOffset="214730.96">7020 15604 0,'0'0'16,"-24"-25"-16,24 0 31,24 25-15,1 75-1,-50 173 1,25 74 0,0 50-1,-24 0 1,24-198-16,0 0 15,-50 99 1</inkml:trace>
  <inkml:trace contextRef="#ctx0" brushRef="#br0" timeOffset="-213225.32">7244 14760 0,'49'0'0,"-98"0"16,148 0-16,-25 0 0,1 0 15,24 0 1,124 0 0,25 25-1,25 25 1,25-25-1,74-25 1,-198 24-16,173-24 16,0-24-1,25 24 1,50 0 0,0-25-1,-25 0 1,24 25-1,-24-25 1,-49 0 0,24 25-1,0-24 1,-25-1 0,100 25 15,-175 0-16,1 0 1,0 0 0,-25-25-1,-24 0 1,-26 25 0,-49-25-1,74 1 16,-99 24-31,-49 0 16,-1 0 0,-49 0 15,0 0-31,-1 0 16,-24 24-16,0 1 15,25 50 1,25 73-1,-25 26 1,24 25 0,26 173-1,-26-99 17,-24-125-32,0-24 0,0 25 15,24 124 1,-24 0-1,-25-25 1,0-49 0,0-51-1,-25-73 1,-49-50 0,-50-25 15,-50 0-16,-123 0 1,-76 24 0,175-24-16,-224 50 15,-74-25 1,0 49 0,0 1-1,223-26 1,-248 1-1,-273 49 1,273-24 0,-25-1-1,-24-24 1,-1-1 15,26 1-15,24-25-1,49 24 1,-173 1 0,447-50-1,24 0-15,-123 25 16,123-25 0,75 0-1,49 0 1,25 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7T06:47:04.87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4366 1836 0,'0'0'0,"0"-25"16,0 0 0,-25 25 15,0 25-15,25 0-1,-24 124 1,-26 148-1,25-98 1,25-125-16</inkml:trace>
  <inkml:trace contextRef="#ctx0" brushRef="#br0" timeOffset="316.6">4217 1761 0,'-25'-49'16,"50"98"-16,-50-173 0,25 75 15,0 24-15,0-25 16,25 1-16,0 24 0,25-25 16,-1 25-16,1 25 15,74 0 1,-50 25-1,-24 74 1,-50 25 0,-99 25-1,-1-25 1,-24-24 0,100-76-16</inkml:trace>
  <inkml:trace contextRef="#ctx0" brushRef="#br0" timeOffset="900.45">4986 1737 0,'0'0'0,"0"24"0,-49-24 16,-1 100-1,25-26 1,25 0 0,75-49-1,24 0 1,-25-75 0,-49-49-1,0 50-15,0-75 16,-25 49-1,0 100 17,24 74-17,26 25 17,24-49-17,1-75 1,24-25-1,-49 0-15,-1-25 16,1-24-16,0-125 16,-1-24-1,-24 124 1,-25 74 0,0 75-1,-25 74 1,0 74-1,25-24 17,50-25-17,0-75-15</inkml:trace>
  <inkml:trace contextRef="#ctx0" brushRef="#br0" timeOffset="1065.6">5830 1687 0,'-50'25'31,"25"-25"-31,75-25 16,24 0-1</inkml:trace>
  <inkml:trace contextRef="#ctx0" brushRef="#br0" timeOffset="1549.74">7715 1464 0,'-25'0'16,"25"-25"15,-25 25 1,25 25-1,0-1-31,0 26 15,-24 49 1,24 25 0,-25-24-1,25-76-15,0 26 16</inkml:trace>
  <inkml:trace contextRef="#ctx0" brushRef="#br0" timeOffset="1982.6">7814 1488 0,'25'0'0,"-25"25"47,0 0-47,0 25 15,0-1-15,0 1 16,25 0-16,-25 49 31,25-99-15,-25 25-1,24-75 1,-24 0-16,50-24 16,0-100-1,-26 25 1,1 50-1,-25 74-15</inkml:trace>
  <inkml:trace contextRef="#ctx0" brushRef="#br0" timeOffset="2170.71">7591 1315 0,'0'0'0,"-25"-25"0,0 0 32,25 0 15</inkml:trace>
  <inkml:trace contextRef="#ctx0" brushRef="#br0" timeOffset="2416.9">7169 1464 0,'-25'49'15,"50"-98"1,-50 123-16,25-49 15,-24 99 1,24-50-16,0 26 0,49 24 31,50-25-15,-49-50-16</inkml:trace>
  <inkml:trace contextRef="#ctx0" brushRef="#br0" timeOffset="2633.6">8410 1315 0,'49'25'31,"-24"-25"-31,-25 24 16,0 26-16,25 74 15,-50 99 1,-74-24 0</inkml:trace>
  <inkml:trace contextRef="#ctx0" brushRef="#br0" timeOffset="3167.89">9898 1612 0,'0'0'16,"0"-24"30,0 48-46,0 1 16,0 25-16,0 0 16,-25 24-1,25 0-15,0 26 16,-25-76-16</inkml:trace>
  <inkml:trace contextRef="#ctx0" brushRef="#br0" timeOffset="3331.66">9898 1265 0,'0'0'16,"0"-49"0,0 24-16</inkml:trace>
  <inkml:trace contextRef="#ctx0" brushRef="#br0" timeOffset="3866.89">10121 1588 0,'0'0'0,"0"49"15,0 1-15,0 0 16,-25 24-1,1-49-15,48-75 47,-24 25-47,25-74 16,25 25 0,-25 49-1,-1 25 1,1 25-1,-25 24-15,25 75 16,0-24 0,25-51 15,24-49-15,25-25-1,0-99 1,-49 50-16,24-149 15,-24 24 1,-50 125 0,0 49-1,0 75 17,0-1-17,-25 1-15,0 123 16,1 26-1,24-100 1</inkml:trace>
  <inkml:trace contextRef="#ctx0" brushRef="#br0" timeOffset="4266.27">10717 1737 0,'24'-75'31,"-48"150"-31,73-175 0,-24 51 16,74-26-1,-74 50-15,74 25 32,-74 25-32,-25 0 15,0 49 1,-25 26-1,25-1 1,25-49 0,25-1-1,-1-24 1,-49 0 0,25-50-1,-50-49 1,-24-26-1,-26-24 1,1 75 0</inkml:trace>
  <inkml:trace contextRef="#ctx0" brushRef="#br0" timeOffset="4568.12">12528 1439 0,'0'0'0,"0"-25"31,-25 75-15,25-1-1,-25 1-15,0 99 16,50-25 0,0-25-1,74-74 17,-49-50-17,24 25-15</inkml:trace>
  <inkml:trace contextRef="#ctx0" brushRef="#br0" timeOffset="4785.85">12552 1389 0,'-24'0'16,"48"0"-16,-73-25 15,49 1 1,49-1 0,75-50-1,50 51 1</inkml:trace>
  <inkml:trace contextRef="#ctx0" brushRef="#br0" timeOffset="5301.76">12776 1513 0,'74'-49'15,"-148"98"-15,198-123 0,-75 49 16,-24 0-16,-50 0 31,0 50-31,-49 0 16,49-25-16,-24 25 15,24-25 1,25 25 0,49-25-16,26 0 15,-1 24 1,-49 1-1,49 50 1,-24 24 0,0 0-1,-1-24 1,-24-51 0,0 26-1,-25-25 1,25-50-1,24-74 1,51-50 0,-51-25-1,1 75 1,-25 49 0</inkml:trace>
  <inkml:trace contextRef="#ctx0" brushRef="#br0" timeOffset="5456.52">13743 1637 0,'25'50'16,"-50"-100"-16,75 100 31</inkml:trace>
  <inkml:trace contextRef="#ctx0" brushRef="#br0" timeOffset="5936.92">14586 1439 0,'0'0'0,"0"-25"16,0 0 15,0 50 0,0 25-31,-24 49 16,-1 0 15,25-49-31,-25-1 16</inkml:trace>
  <inkml:trace contextRef="#ctx0" brushRef="#br0" timeOffset="6184.12">14909 1340 0,'0'0'0,"0"-25"16,0 0 15,0 75-16,-25-26-15,25 1 16,0 74 0,0-49-1,-25 0-15,25-1 0,0 1 32,0-25-17</inkml:trace>
  <inkml:trace contextRef="#ctx0" brushRef="#br0" timeOffset="6387.03">15231 1340 0,'25'-25'32,"-50"50"-32,50-25 31,-50 24-16,25 26-15,0 0 16,0-1-16,-24 26 16,24-51-1</inkml:trace>
  <inkml:trace contextRef="#ctx0" brushRef="#br0" timeOffset="6663.88">14562 992 0,'0'0'15,"0"25"1</inkml:trace>
  <inkml:trace contextRef="#ctx0" brushRef="#br0" timeOffset="6985.66">14983 943 0,'25'0'16,"-50"24"15,50 26-15,-25-25 15,25-25-15,0-25-1,-25 0 1,0 0-1,0-24 1</inkml:trace>
  <inkml:trace contextRef="#ctx0" brushRef="#br0" timeOffset="7176.8">15380 967 0,'25'0'16,"-50"0"-16,25 0 31,0 25 1</inkml:trace>
  <inkml:trace contextRef="#ctx0" brushRef="#br0" timeOffset="7484.14">14214 1265 0,'-24'0'0,"-1"0"16,0 25-1,0 25 1,25-26-16,0 26 16,-25 0-1,50 24-15,0-24 0,49 49 16,1-74-1,24 0-15</inkml:trace>
  <inkml:trace contextRef="#ctx0" brushRef="#br0" timeOffset="7716.6">16075 1116 0,'25'-24'16,"-50"48"-16,75-48 0,-26 24 16,-24 49-1,50 50 1,-50-49-16,25 99 16,-50-50-1,0-25-15,-24 26 16,24-51-16</inkml:trace>
  <inkml:trace contextRef="#ctx0" brushRef="#br0" timeOffset="7866.07">16844 1712 0,'0'0'0,"0"25"16,-25-1-16,0 51 15,-49-1 1</inkml:trace>
  <inkml:trace contextRef="#ctx0" brushRef="#br0" timeOffset="11084.59">6946 4093 0,'0'-25'0,"25"1"15,-50 73-15,50-123 32,-50 99-1,25 24-16,0 26-15,-25 24 16,25 0-16,-25 124 16,1 1 15,-26-26-15,50-99-16,-25 1 15,0-76 1,25 1-1,50-25 17,74-25-17,0 25 1,-50-24 0,-24 24-1,-25 0 1</inkml:trace>
  <inkml:trace contextRef="#ctx0" brushRef="#br0" timeOffset="11434.99">7938 5086 0,'0'-25'16,"0"50"-16,0-75 15,0 25 1,-25 25 0,-24 25-1,-26 25 1,1 24-16,0 0 15,-26 100 1,51-100-16,49 125 31,99-125-15,75-49 0,24-50-1</inkml:trace>
  <inkml:trace contextRef="#ctx0" brushRef="#br0" timeOffset="11705.81">8831 4738 0,'0'0'16,"-25"0"-16,50-25 31,25 25-15,0-24 0,24 24-16,0 0 15,1 0-15,49-25 16</inkml:trace>
  <inkml:trace contextRef="#ctx0" brushRef="#br0" timeOffset="11868.08">8782 5110 0,'-50'50'0,"100"-100"0,-125 125 15,50-75-15,100 0 31,99-50-15</inkml:trace>
  <inkml:trace contextRef="#ctx0" brushRef="#br0" timeOffset="12434.28">10766 4242 0,'0'0'0,"-25"0"62,25 50-62,-24-1 16,24 26-16,-25-1 16,25 1-1,-25 49 1,-25 0 0,50-100-16</inkml:trace>
  <inkml:trace contextRef="#ctx0" brushRef="#br0" timeOffset="12672.66">10171 5086 0,'0'0'0,"-25"0"0,0 0 15,50 0 1,124-25-1,99-25 17,-74 25-32,-50 0 15,124-49 1,-149 74-16,-49 0 0</inkml:trace>
  <inkml:trace contextRef="#ctx0" brushRef="#br0" timeOffset="12987.61">11089 5284 0,'0'0'16,"-25"0"-16,-74 25 16,-1 49-1,76-49 1,-1 25-16,50 24 15,74 0 1,25 1 0,-74-25 15,-26 49-15,-123-50-1,-50 1 1,25-25-1,75-50 1</inkml:trace>
  <inkml:trace contextRef="#ctx0" brushRef="#br0" timeOffset="15501.05">12552 4887 0,'0'0'16,"0"-25"-16,0 0 15,-24 25 1,24-24 15,24 24-15,1-25-16,50 25 16,98-50-1,1 1 1,-75 24-1</inkml:trace>
  <inkml:trace contextRef="#ctx0" brushRef="#br0" timeOffset="16068.3">14041 4168 0,'0'-50'16,"0"100"-16,25-150 0,-25 51 15,0 24-15,0 0 16,0 0-16,-25 1 16,-99 24-1,-25 74 1,25 50 0,25 0-1,99 0 1,74-74-1,75-25 17,-25-50-17,0-25 1,-74 0-16,-1-49 16,-24 0-1,0 49 1,-25 100 15,-25 74-15,0 25-1,0 0 1,25-50 0,0-74-1</inkml:trace>
  <inkml:trace contextRef="#ctx0" brushRef="#br0" timeOffset="16317.7">13669 5086 0,'0'0'15,"24"0"16,1-25-15,50 0-16,24 25 16,0-25-16,25 0 15,0 0-15,0 1 16,50-1 0,-125 25-16</inkml:trace>
  <inkml:trace contextRef="#ctx0" brushRef="#br0" timeOffset="16734.59">14338 5259 0,'0'0'0,"-49"0"31,-1 25-16,25 0 1,-49 74 0,24-25-1,75 1 1,25-26-16,49 26 16,0-25-1,-49 24 1,-25-24-1,-75-1 17,-49 1-17,0-25 1,-1-25 0,1-50-1,74-24 1,1 24-1,-1 25-15</inkml:trace>
  <inkml:trace contextRef="#ctx0" brushRef="#br0" timeOffset="17538.87">15876 3796 0,'0'0'16,"25"0"-16,-25-25 16,-49 25-1,-1 25 1,-49 74-1,24 50 1,1 74 0,24 25-1,26 74 1,73 26 0,100-26-1,74-98 1,1-76-1,-100-48 1,-100-100-16,1 24 31,-50-48-15</inkml:trace>
  <inkml:trace contextRef="#ctx0" brushRef="#br0" timeOffset="23017.51">17042 4019 0,'-24'-25'16,"-1"25"-16,25-25 47,0 0-32,0 1-15,0-1 16,0-25 0,0-24-1,0 49 1,-50-25-1,25 50-15,-49 25 16,-50 74 0,0 75-1,49 24 1,75-49 0,50-49-1,74-51 1,50-74-1,-50-24 17,-99-1-32,24-24 15,-24-100 1,-50 124 0,0 75 15,25 25-31,-49 99 15,49 74 17,0-173-32,25-1 15</inkml:trace>
  <inkml:trace contextRef="#ctx0" brushRef="#br0" timeOffset="23284.45">16521 4986 0,'0'25'31,"25"-25"-15,25 0-16,24 0 15,26-25-15,24 0 16,148-49 0,-24 24-1,-99 1 1</inkml:trace>
  <inkml:trace contextRef="#ctx0" brushRef="#br0" timeOffset="23618.22">17191 5185 0,'-25'0'31,"1"49"-31,-1-24 16,0 25-16,0 24 15,25-24-15,-25-1 16,50-24-16,-25 0 16,99 49-1,-24-24 1,-75-25 0,-25 25-1,-74-26 1,-50 26 15,99-50-31</inkml:trace>
  <inkml:trace contextRef="#ctx0" brushRef="#br0" timeOffset="24137.17">18258 4267 0,'0'0'0,"25"-25"31,-25 0-31,0 0 16,0 50 31,0 0-31,0 0-16,0 99 15,-25 25 1,-25 24-1,26 1 1,-1-75 0,0-74-1,25 0 1,25-25 0,24-25-1,75 0 1,0-24 15,-74 49-31,24-25 16,-49 25-1</inkml:trace>
  <inkml:trace contextRef="#ctx0" brushRef="#br0" timeOffset="24451.68">19250 4763 0,'25'-25'0,"-50"50"0,50-75 16,-25 26 0,-25 24-16,0 0 15,1 0-15,-51 24 16,-24 76 15,74 24-15,25 0-1,75-25 1,73-49 0,1-26-1,25-48 1</inkml:trace>
  <inkml:trace contextRef="#ctx0" brushRef="#br0" timeOffset="24834.81">20143 3696 0,'0'-25'0,"0"50"16,0-74 0,25 49-1,25 49 1,74 75 0,25 50-1,-100-50-15,1 0 16,-1 25-16,-49 124 15,-49 0 1,-50-50 0,-1-74-1,26-100 1,74-24 0,-25-25-1,0 0 1</inkml:trace>
  <inkml:trace contextRef="#ctx0" brushRef="#br0" timeOffset="25601.07">9179 9278 0,'0'0'0,"-25"0"15,74-25 32,-24 25-31,50 0-16,-1-25 16,0 25-16,50-24 15,-24-1 1,-75 25-1</inkml:trace>
  <inkml:trace contextRef="#ctx0" brushRef="#br0" timeOffset="25768.43">9203 9600 0,'0'0'0,"0"25"15,-24 0 1,-1-25-1,124 0 1,50 0 0,-50-25-16,0 0 15</inkml:trace>
  <inkml:trace contextRef="#ctx0" brushRef="#br0" timeOffset="26151.85">10989 8807 0,'0'-25'16,"0"50"-16,0-75 15,0 25 1,0 75 0,-24-1-1,24 26-15,-25 74 16,0-25-1,25-75 1,-25 51 0,25-26-1,0-49-15</inkml:trace>
  <inkml:trace contextRef="#ctx0" brushRef="#br0" timeOffset="26368.9">10469 9650 0,'0'0'16,"-25"0"-16,25-25 15,-25 25 1,75-25-16,74 1 16,-25-1-1,0 0 1,149-25-1,-49 26 1,-125 24-16</inkml:trace>
  <inkml:trace contextRef="#ctx0" brushRef="#br0" timeOffset="26737.68">11064 9873 0,'-25'25'47,"-25"0"-47,1 25 16,-26 74-1,26-75-15,49 1 16,0-1-16,49 51 31,75-26-15,-24-24-16,-51-25 31,-49 24-15,-49 1-1,-75-25 1,0-1-1,49-24-15,26-74 16</inkml:trace>
  <inkml:trace contextRef="#ctx0" brushRef="#br0" timeOffset="27089">12081 9675 0,'0'-25'15,"-25"25"1,75 0 15,49 0-15,50-50-1,-25 26 1,-99 24 0,0 0-1,-50 0 16</inkml:trace>
  <inkml:trace contextRef="#ctx0" brushRef="#br0" timeOffset="27901.61">14041 8807 0,'0'-25'16,"0"50"-16,0-75 15,-25 25-15,25 0 16,0 1-16,-25 24 16,0 0-16,-49 24 15,-50 51 1,25 74 15,74-50-15,74-25-1,26-49 1,49-25 0,-50-74-1,26-50 1,-100 24-1,24 26 1,-48 99 31,24 24-47,-25 51 16,25 24-1,0-25 1,0-49-1,25-26 17,24-24-17,1 0-15</inkml:trace>
  <inkml:trace contextRef="#ctx0" brushRef="#br0" timeOffset="28200.8">14363 8236 0,'0'-25'0,"0"50"0,25-50 0,0 25 16,0-25-1,-1 25-15,-24 100 16,0-26-1,-49 100 1,-1-50 0,50-75-1,50-73 1,74-1 0,0-25-1,-74 50-15</inkml:trace>
  <inkml:trace contextRef="#ctx0" brushRef="#br0" timeOffset="28485.66">13545 9625 0,'0'0'0,"-25"25"0,0-25 15,50-25 1,74 25 15,75-25-15,74-24 0,-75 24-16,-24 0 15,124 25 1,-99 0-1,-125 0-15</inkml:trace>
  <inkml:trace contextRef="#ctx0" brushRef="#br0" timeOffset="28852.28">14289 10146 0,'0'0'16,"-25"0"0,25-25-1,-25 50 1,-24-25-16,-26 75 31,26-26-31,49 1 16,-25-1-16,25 1 15,49 25 1,100 24 0,-99-50-1,-25 1 1,-75 24 0,-49-24 15,-25-25-16,25-50-15</inkml:trace>
  <inkml:trace contextRef="#ctx0" brushRef="#br0" timeOffset="29134.82">14586 9973 0,'0'0'15,"25"-25"-15,0 25 0,0-25 47,-25 75-47,0-1 16,-25 1-16,25 24 16,0-24-16,0 49 31,50-99-16,49-25 1,-25-24 0,-24-1-16</inkml:trace>
  <inkml:trace contextRef="#ctx0" brushRef="#br0" timeOffset="29686.73">16100 8757 0,'0'-25'0,"0"50"0,0-75 16,0 75 31,25 25-32,-25 24-15,0 1 16,0-1-16,-25 25 15,0 50 1,-25 0 0,25-50-1,1-49 1,24-25 46,24-25-46,26 0-16,0 0 16,99-25-1,-1 25 1,-98-25-16,-25 25 16,0 0-16,-1 0 0</inkml:trace>
  <inkml:trace contextRef="#ctx0" brushRef="#br0" timeOffset="30052.01">17142 9650 0,'24'-50'31,"-24"26"-31,25-1 16,-50 0-1,1 25 1,-1 0-16,-99 25 16,25 74-1,24 25 1,50 0-1,50-25 1,50-24 0,49-50-1,-25-25 1,-25-25 0</inkml:trace>
  <inkml:trace contextRef="#ctx0" brushRef="#br0" timeOffset="31010.89">7665 9005 0,'0'0'15,"0"-25"-15,0 75 47,0 0-31,-24 49-16,-1 25 15,0 25-15,-25 123 16,1-73 15,49-75-15,25-74 0,49-50-1,-24-50-15,74-24 16,0 24-1,-100 25-15,1 25 16</inkml:trace>
  <inkml:trace contextRef="#ctx0" brushRef="#br0" timeOffset="31319.79">8410 9948 0,'0'0'0,"0"-25"0,24 0 16,-24 0 0,-24 25-1,-26 25 1,-24 99-1,-1 50 1,50-25 0,50-50-1,25-25 1,49-49 0,0-50-1</inkml:trace>
  <inkml:trace contextRef="#ctx0" brushRef="#br0" timeOffset="42185.68">7095 12825 0,'0'0'0,"0"-24"15,0-1 1,0 50 46,0 24-46,0 26-16,0 24 16,-25 0-16,0 0 15,-24 149 1,24-74 0,0-75-1,25-74 1,0 0-1,25 0 1,0-25 0,49-50-1,25 25 1,-49 0 0,-1 25-1</inkml:trace>
  <inkml:trace contextRef="#ctx0" brushRef="#br0" timeOffset="42522.68">7864 13694 0,'25'0'15,"-25"-25"-15,-25 0 16,0 25 0,0 0-1,-24 0 1,-1 50-16,25-26 16,-49 76-1,24 24 1,100 0-1,-1-99 1,26-1 0,-26-24-1</inkml:trace>
  <inkml:trace contextRef="#ctx0" brushRef="#br0" timeOffset="42852.14">8782 13520 0,'0'-25'0,"-25"25"16,0 0 15,25-25-31,50 25 16,-26 0 0,51 0-16,74-24 15,-100-1 1,51 0-16,-51 25 15</inkml:trace>
  <inkml:trace contextRef="#ctx0" brushRef="#br0" timeOffset="43075">8980 13322 0,'0'-25'31,"-25"0"-31,25 75 31,-24-26-31,24 51 16,0-1-16,0 75 16,0-75-1,49 51 1</inkml:trace>
  <inkml:trace contextRef="#ctx0" brushRef="#br0" timeOffset="43634.67">10419 12974 0,'25'-25'16,"-50"50"-16,50-99 0,-25 49 0,-25-25 15,25 26 1,0-1-16,-50 25 16,-24 25 15,-25 49-16,-25 25 1,74 25 0,50-49-1,74-50 1,50-50 0,-74 0-16,49-50 15,-24 1 1,-50 0-1,-1 74 17,-48 24-1,24 1-31,0 0 16,-25 74-16,25-24 15,25-26 1,24-24-1,1 0 17,24-50-32</inkml:trace>
  <inkml:trace contextRef="#ctx0" brushRef="#br0" timeOffset="43919.73">10841 12478 0,'0'0'0,"0"-25"0,24-24 16,-24 24-16,25-25 15,-25 75 17,0 0-32,-25 99 15,1 25 1,24-50-1,24-74 17,76-25-17,-76 0-15,26-25 16,-25 0-16</inkml:trace>
  <inkml:trace contextRef="#ctx0" brushRef="#br0" timeOffset="44202.79">9997 13743 0,'0'0'0,"-49"50"16,24-25-16,0-25 15,149-25 32,0 0-31,0 0-16,174-74 15,-25 25 1,-100 49 0,-148 25-1,0 0-15</inkml:trace>
  <inkml:trace contextRef="#ctx0" brushRef="#br0" timeOffset="44619.21">10692 14115 0,'0'0'15,"0"25"-15,0-50 16,-50 25-1,-24 50 1,-75 24 15,50 75-15,49-49 0,50-1-1,50-50 1,-25 1-1,-1-25-15,1 24 16,0 1 0,-50 0-1,-24 24 17,-26 0-17,-24-24 1,49-25-16,1-25 15,24-50 1,25 1-16</inkml:trace>
  <inkml:trace contextRef="#ctx0" brushRef="#br0" timeOffset="44888.85">10717 14190 0,'0'0'0,"49"-25"15,-24 0-15,25 25 16,-26 0 0,-24 25-1,-24 74 17,-1-49-32,25-1 15,49-24 1,26-25-1,24-49 1,-24-1 0,24 0-1</inkml:trace>
  <inkml:trace contextRef="#ctx0" brushRef="#br0" timeOffset="45322.82">12279 12974 0,'0'-25'0,"0"50"15,0-74-15,0 24 16,0 50 15,0 24-31,0 26 16,-24 123 0,-1 1-1,0-26 1,25-74-1,0-74-15,25 25 16,49-50 0,25-25 15,1-25-15,-26 1-1,-24 49-15</inkml:trace>
  <inkml:trace contextRef="#ctx0" brushRef="#br0" timeOffset="45620">13024 13669 0,'0'0'0,"24"0"46,-73-25-46,-1 50 16,1 0-16,-26 24 16,26 1-1,-26 74-15,50 74 32,25-173-17,25 0-15,0-25 31,99 0-15,-50 0-16</inkml:trace>
  <inkml:trace contextRef="#ctx0" brushRef="#br0" timeOffset="46152.85">14586 13222 0,'0'0'0,"50"-49"46,0 24-46,-1 25 16,26-25-16,-1 25 16,50-25-1,-74 25-15</inkml:trace>
  <inkml:trace contextRef="#ctx0" brushRef="#br0" timeOffset="46319.79">14537 13520 0,'0'25'15,"0"-50"-15,-25 50 0,50-25 16,49 0 0,1-25-16,24 0 15</inkml:trace>
  <inkml:trace contextRef="#ctx0" brushRef="#br0" timeOffset="46618.33">16447 12627 0,'-25'-25'16,"50"50"-16,-50-75 0,25 26 47,0 48-47,0 26 16,-25 24-16,25 50 15,0 0 1,25-24-1,-25-51 1</inkml:trace>
  <inkml:trace contextRef="#ctx0" brushRef="#br0" timeOffset="46836.22">15976 13470 0,'0'25'32,"24"-25"-17,26-49 1,49 49-16,25-50 16,149 0-1,-124 26-15,-50-1 16,1 25-16</inkml:trace>
  <inkml:trace contextRef="#ctx0" brushRef="#br0" timeOffset="47202.64">16794 13718 0,'-24'0'0,"-1"0"31,0 0-31,-25 0 0,1 25 16,-51 50-1,51 49 1,74 0 0,49-25-1,25-49 1,-24-1 15,-50 1-15,-100-1-1,-123-24 1,-26 25 0,26-25-1,148-25-15</inkml:trace>
  <inkml:trace contextRef="#ctx0" brushRef="#br0" timeOffset="49835.94">8682 16323 0,'0'-25'0,"0"50"0,-24-74 0,24 24 47,0 0-47,0 0 15,24 25 1,-24-25-16,25 1 16,-25-26-1,0 0-15,25 26 16,-75-76-1,-24 76 1,-25 48 0,0 51-1,-25 74 1,74 49 0,50-49-1,50-75 1,98-49 15,1-50-15,0-99-1,-124 25 1,-25 0 0,0 74-1,0 75 16,-25 74-15,25 0 0,25 0-1,0-25 1,-1-49 0,1-50-1,25 0 1</inkml:trace>
  <inkml:trace contextRef="#ctx0" brushRef="#br0" timeOffset="50152.81">9104 15926 0,'0'0'0,"0"-24"0,0-26 15,25 25 1,25 25 0,-50 25-1,24 25 1,1 98 0,-25 1-1,0-50 1,0-74-1,50-50 1,49-49 0,-25 0-1</inkml:trace>
  <inkml:trace contextRef="#ctx0" brushRef="#br0" timeOffset="50519.96">8360 17216 0,'-25'0'16,"25"-24"0,-25 24-16,50 0 31,25 24-15,123-24-1,-49-24-15,125-26 16,-1 0-1,-149 25 1,-50 1-16,26 24 16,-75 24-1</inkml:trace>
  <inkml:trace contextRef="#ctx0" brushRef="#br0" timeOffset="50903.42">9104 17539 0,'0'0'15,"25"0"-15,-25-25 16,-25 25 0,0 25-1,-24 0 1,-1 24-16,-24 50 15,74 1 1,25-51 0,49 1-1,0-25 1,-24 0 0,-50 24-1,-50-24 16,-24 25-15,-75-26 0,25 1-1,74-25-15,1 0 0</inkml:trace>
  <inkml:trace contextRef="#ctx0" brushRef="#br0" timeOffset="51203.03">9303 17564 0,'0'0'15,"49"-25"-15,-49 0 16,25 25-16,0 25 47,-25 24-47,0 1 15,0-25 1,0 24-16,0 1 16,25-50 15,24-74-15,26-1-1,-1 26 1</inkml:trace>
  <inkml:trace contextRef="#ctx0" brushRef="#br0" timeOffset="51488.98">10444 17117 0,'0'-25'31,"25"25"-31,-1 0 16,76-25 0,73 1-1,-74-1-15,50-25 16,-74 25-1,-50 1 1</inkml:trace>
  <inkml:trace contextRef="#ctx0" brushRef="#br0" timeOffset="51769.62">10766 16844 0,'0'0'0,"0"-25"16,0 1 0,-25 24-1,25-25 1,0 50 0,25 24-1,-25 1-15,50 74 16,-50 50-1,0-1 1,-25-24 0,0-124-1</inkml:trace>
  <inkml:trace contextRef="#ctx0" brushRef="#br0" timeOffset="52021.07">11585 16398 0,'0'0'16,"0"-25"-16,0 74 47,25-24-47,-1 50 15,-24-26-15,25 26 16,0 98 0,0 1-1</inkml:trace>
  <inkml:trace contextRef="#ctx0" brushRef="#br0" timeOffset="52402.89">12180 16100 0,'0'-50'0,"0"100"0,25-149 15,-25 74-15,25 0 16,0 25-1,49 0 1,50 75 0,50 49-1,-1 74 1,-24 25 0,-74 50-1,-51-124-15,-24 124 31,-148 0-15,-100-50 0,-50-24-1,124-100-15</inkml:trace>
  <inkml:trace contextRef="#ctx0" brushRef="#br0" timeOffset="52971.66">7517 16571 0,'24'-24'0,"-48"48"0,73-73 16,-49 24-16,25 0 16,-25 0-1,0 0-15,-50 25 16,-49 75-1,-25 99 17,74-26-32,-49 175 15,50-25 1,73 49 15,100-198-15,-24-100-16,-1 1 0,0-25 15</inkml:trace>
  <inkml:trace contextRef="#ctx0" brushRef="#br0" timeOffset="53841.68">14016 16075 0,'0'0'15,"0"-25"1,-25 25-1,25 25 17,0 25-17,25 24 1,-25 1-16,0 24 16,0 0-16,-25 124 15,0-74 1,25-50-1,0-49 1,25-25 0,50-50-1,49-25 17,-50 26-32,25-1 15,-74 0 1,0 25-1</inkml:trace>
  <inkml:trace contextRef="#ctx0" brushRef="#br0" timeOffset="54169.5">14959 16993 0,'0'-50'0,"0"26"16,0-1-1,-25 25 1,0 0 0,0 25-16,-24-1 15,-51 100 1,51 1-1,49 23 1,74-73 0,25-26-1,25-49 1,25-24 0</inkml:trace>
  <inkml:trace contextRef="#ctx0" brushRef="#br0" timeOffset="54485.81">16199 16472 0,'0'-50'16,"74"50"15,1-24-15,-26 24-16,26 0 16,-26-25-1,1 0-15,24 25 16,-49-25-1</inkml:trace>
  <inkml:trace contextRef="#ctx0" brushRef="#br0" timeOffset="54673.01">16298 16621 0,'0'0'0,"0"25"0,-25 0 16,75-25 31,49 0-32,-49-25 1,-1 25-16,100-25 16</inkml:trace>
  <inkml:trace contextRef="#ctx0" brushRef="#br0" timeOffset="55253.16">17886 15604 0,'0'-25'16,"0"50"-16,0-75 31,0 75-15,0 25-16,0 24 15,0 0-15,0 26 16,-25-26-16,25 25 15,-25 25 1,25-74-16</inkml:trace>
  <inkml:trace contextRef="#ctx0" brushRef="#br0" timeOffset="55483.59">17464 16472 0,'-25'0'0,"75"0"47,24 0-47,174-50 16,-124 26-1,0-26-15,1 25 16,48 0-1,-74 1 1</inkml:trace>
  <inkml:trace contextRef="#ctx0" brushRef="#br0" timeOffset="56003.68">18233 16770 0,'0'0'0,"-25"-25"0,1 25 16,-26 0-1,-49 74 1,-25 26-1,74 24 1,0-25 0,100-25-1,49 1 1,25-1 0,-24 1-1,-26 24 1,-49-25 15,-25-49-31,-75 25 16,-49-26-1,-124-48 1,124-1 15,75-25-31,24 25 31,25 1-15,0-1 0</inkml:trace>
  <inkml:trace contextRef="#ctx0" brushRef="#br0" timeOffset="57251.73">19548 16323 0,'25'-25'63,"24"25"-47,1-24-1,24 24-15,75-50 16,-74 50-1,-1-25-15</inkml:trace>
  <inkml:trace contextRef="#ctx0" brushRef="#br0" timeOffset="57403.71">19523 16646 0,'0'0'0,"-25"25"0,25-1 31,25-24-31</inkml:trace>
  <inkml:trace contextRef="#ctx0" brushRef="#br0" timeOffset="59159.8">21656 2530 0,'25'-24'0,"-25"-1"31,-25 50 1,1 24-17,-1 1-15,25-1 16,-25 51-16,25-26 15,-25 25-15,25 125 16,0 24 0,0-124-1,0 322 17,-25-123-17,1-1 1,24 1-1,-25-26 1,0 1 0,25-25-1,0-50 1,0 25 0,-25 75-1,0-199 1,25 74-1,-24 150 1,48-76 0,-24 1 15,25-25-15,-25-124-16,25 149 15,-25 25 1,25-149-1,-25 25-15,0-26 16,25 150 0,49 198-1,-24-149 1,-1-24 0,-24-149-1,50 272 1,-51-223-1,51 274 1,-50-249 0,49 173-1,-24-24 1,-1 0 0,-24 25 15,25-25-31,-1 25 15,1-1 17,-1-24-17,1-174-15,49 174 16,1 0 0,-1-25-1,0-24 1,25-1-1,-25-49 1,25-1 0,-24-49-1,-51-123 1,50 73 0,-49 25-1,24-223 1,-24 0-1,-25 0 1,-50 0 31,0 0-47</inkml:trace>
  <inkml:trace contextRef="#ctx0" brushRef="#br0" timeOffset="62037.85">24187 2902 0,'25'0'0,"-1"0"16,-24-24-1,-24 24 1,24-25-1,24-25 1,-24 1 0,0 24-1,-24 0 1,-51 25 0,-49 50-1,50 49 1,49 0 15,75 0-15,74-24-1,-75-50-15,50 24 16,-49 26 0,-50-26-1,-50 26 1,-49-26-1,-25 26 1,0-51 0,0 1-1,50-50 1</inkml:trace>
  <inkml:trace contextRef="#ctx0" brushRef="#br0" timeOffset="62403">24460 2382 0,'0'-25'16,"0"50"-16,24-50 0,-24 0 15,25 0 1,0 25 0,0 0-1,0 99-15,-25-24 16,0-1 0,-25 1-16,0-1 15,0 25-15,25-74 31,25 0-15,50-75 0,24 1-1,-25-1-15</inkml:trace>
  <inkml:trace contextRef="#ctx0" brushRef="#br0" timeOffset="62623.27">24956 3250 0,'0'0'0,"0"25"0,25-25 47,24 0-31,1-25-16,99-25 15,24 1 1</inkml:trace>
  <inkml:trace contextRef="#ctx0" brushRef="#br0" timeOffset="62870.14">25179 3027 0,'0'-50'16,"0"100"0,0-125 15,0 100-31,0 25 16,0-1-16,-25 75 15,-24 50 1,24-1 15,0-73-31</inkml:trace>
  <inkml:trace contextRef="#ctx0" brushRef="#br0" timeOffset="63387.88">25973 3002 0,'0'-50'0,"0"100"0,0-150 0,-25 76 15,0-1 1,25-25 0,-49 50-1,-26 50 1,1 24-1,24-24 1,1 74-16,49-25 16,0-74-1,49 25 1,50-50 0,-24-50-1,24-74 1,-49 50-1,-50 49 1,0 25 15,0 25-15,0 24 0,-25 50-16,25 1 31,0-1-16,25-74-15,-25-1 16,24 1 0,1-25-16</inkml:trace>
  <inkml:trace contextRef="#ctx0" brushRef="#br0" timeOffset="63670.99">26221 2530 0,'0'0'15,"25"-49"-15,-25 24 0,49 50 47,-49 24-47,0 100 16,-24-25 15,48-74-15,51-50-1,-26 0-15,26-50 16,-50 25-16</inkml:trace>
  <inkml:trace contextRef="#ctx0" brushRef="#br0" timeOffset="64020.81">26543 2307 0,'0'-25'15,"0"50"-15,0-75 0,0 26 16,25-1-1,0 25 1,74 25 0,-49-1-16,74 51 15,-25 49 1,0 74 0,-74 50-1,-74 25 1,-100 0-1,-99-25 1,-50-49 0,-74-50-1</inkml:trace>
  <inkml:trace contextRef="#ctx0" brushRef="#br0" timeOffset="64520.52">23343 2605 0,'0'-25'16,"0"50"-16,0-75 0,25 50 16,-25-25-1,0 75 1,-25-25-16,1 49 16,-26 25-16,-49 174 15,24 75 1,75-200-1,199 225 1,98-200 0,-98-98-1</inkml:trace>
  <inkml:trace contextRef="#ctx0" brushRef="#br0" timeOffset="65020.77">23443 4614 0,'-25'0'15,"50"0"-15,-1 25 32,51-25-17,148 0 1,174 0 0,149 0-1,74-25 1,-74 25-1,-199-25 1,-149 25 0,-148 0-1</inkml:trace>
  <inkml:trace contextRef="#ctx0" brushRef="#br0" timeOffset="65455.66">25005 5408 0,'0'-25'15,"-24"0"1,-1 25-1,-25 0 1,1 50-16,-100 24 16,25 50-1,99-24 17,50-26-32,99 25 15,0 1 16,-25-51-15,-74 1 0,-50-1-1,-74 1 1,24-25-16,-123 0 16,-1-1-1,150-48 1</inkml:trace>
  <inkml:trace contextRef="#ctx0" brushRef="#br0" timeOffset="65755.24">25229 5234 0,'0'0'0,"49"-24"0,-24-1 16,0 0 15,-25 50-15,25 49-1,-25-24-15,0 74 16,-25-50 0,50-49 15,49-25-16,50-50 1,25-24 0</inkml:trace>
  <inkml:trace contextRef="#ctx0" brushRef="#br0" timeOffset="66404.64">27685 3423 0,'0'0'16,"0"-24"-1,0 48 17,0 1-17,0 25-15,0 49 16,0-25-16,-25 51 15,0-1-15,-74 124 16,-1-50 0,51-123-1,49-1-15,-25-24 16,25-26 0,74 1-1,51-50 16,23 25-15,-24-24 0,-74 24-1</inkml:trace>
  <inkml:trace contextRef="#ctx0" brushRef="#br0" timeOffset="66787.64">28404 4490 0,'25'-25'0,"-50"50"0,50-74 16,-25 24-16,0 0 31,-50 25-15,1 25-1,-75 24 1,74-24-16,-49 50 16,49 24-1,50-25 1,74 25-1,51-49 1,23 0 0,-48-50-1,-26 0 1</inkml:trace>
  <inkml:trace contextRef="#ctx0" brushRef="#br0" timeOffset="68240.36">29545 3920 0,'25'0'94,"-25"-25"-94,50 25 16,-1-25-16,26 0 15,24 0-15,50 1 16,-25-1-1,-100 25 1</inkml:trace>
  <inkml:trace contextRef="#ctx0" brushRef="#br0" timeOffset="68453.67">29620 4242 0,'74'0'31,"-24"0"-15,24-25 0,149 0-1,-99 1-15</inkml:trace>
  <inkml:trace contextRef="#ctx0" brushRef="#br0" timeOffset="68803.55">31505 3250 0,'0'-25'16,"0"50"-16,0-75 0,25 25 15,-25 1 32,-25 24-31,25 49-16,-25 1 15,25 24-15,-25-24 16,25 24-16,-25 50 16,25 0-1,0-24 1,0-51 0</inkml:trace>
  <inkml:trace contextRef="#ctx0" brushRef="#br0" timeOffset="69036.75">31009 4242 0,'-25'0'31,"50"0"-31,0-25 16,74 25-1,50-25-15,-1 25 16,26-24 0,0 24-16,99-25 15,-125 25 1</inkml:trace>
  <inkml:trace contextRef="#ctx0" brushRef="#br0" timeOffset="69556.1">32051 4465 0,'24'0'16,"1"0"-1,-25-24 1,-25 24-1,1 0 1,-26 24-16,-74 26 16,25 0 15,49 49-15,25 0-16,100 0 31,24 0-16,25 1 1,-50-1 0,-49-25-1,-74-49 17,-26 0-32,-223 0 15,224-25 1,0 0-1,24-25-15,0 0 0,26 0 16,24 1 0,0-26 31,24 50-47,-24-25 0</inkml:trace>
  <inkml:trace contextRef="#ctx0" brushRef="#br0" timeOffset="70897.27">22897 8112 0,'0'-25'15,"0"50"-15,-25-99 0,25 49 31,0 0 16,0 50-31,0 0-16,0 49 16,-25 0-16,25 50 15,-74 149 1,-1 0-1,-24-74 1,74-75 0,1-99-1,24-1 1,99-48 15,-50-1-31,100-25 16,0 1-1,-75 24 1,-49 25 0</inkml:trace>
  <inkml:trace contextRef="#ctx0" brushRef="#br0" timeOffset="71288.77">23517 9154 0,'0'0'15,"0"-25"-15,-25 25 63,0 25-48,-49 0-15,24 24 16,-24 1-16,24 24 16,-49 50-1,99 0 1,50-49-1,-25-50-15,49-1 16,0-24-16,1 0 16,-26 0-16,75-49 15,-99 24 1</inkml:trace>
  <inkml:trace contextRef="#ctx0" brushRef="#br0" timeOffset="71570.62">24261 8782 0,'0'0'0,"0"-25"15,50 25 17,-25-25-32,99 0 15,-50 25 1,50-49 0,-49 24-1</inkml:trace>
  <inkml:trace contextRef="#ctx0" brushRef="#br0" timeOffset="71739.7">24286 8980 0,'0'0'16,"0"25"-16,-25 0 16,0-25-1,75 0 1,99-25-1,25 0 1</inkml:trace>
  <inkml:trace contextRef="#ctx0" brushRef="#br0" timeOffset="72138.81">25923 8038 0,'0'-25'15,"0"50"-15,0-75 16,-25 100 15,25-26-31,-24 26 16,-1 74 0,0 25-1,25-75-15,-25 50 31,50 0-15,-25-74 0,0-25-16</inkml:trace>
  <inkml:trace contextRef="#ctx0" brushRef="#br0" timeOffset="72353.63">25427 8980 0,'-49'25'16,"98"-50"-16,-49 25 31,75 0-15,24-25-1,25 1-15,0-1 16,74 0-1,-74 0-15</inkml:trace>
  <inkml:trace contextRef="#ctx0" brushRef="#br0" timeOffset="72739.64">25998 9228 0,'0'0'0,"-50"0"0,-148 75 32,148-50-32,-49 74 15,74 0 1,50-25 0,49 26-1,1-26 1,-1 1 15,-49-26-15,0 26-1,-25-1 1,-50-24-16,-49 24 16,-25-49-1,-50-25 1,50-50-1,99-49 1</inkml:trace>
  <inkml:trace contextRef="#ctx0" brushRef="#br0" timeOffset="73071.78">27461 8707 0,'0'-24'16,"0"-1"-16,-25 25 15,1 25 17,-1-1-17,0 26-15,-25 24 16,-49 75 0,50-74-16,-1-1 15,-24 1 1</inkml:trace>
  <inkml:trace contextRef="#ctx0" brushRef="#br0" timeOffset="73305.09">27139 8757 0,'0'-50'16,"0"100"-16,0-75 31,25 100-16,-1-26 1,1 26-16,50 49 16,-1 0 15,-24-25-15,-26-74-16</inkml:trace>
  <inkml:trace contextRef="#ctx0" brushRef="#br0" timeOffset="73738.81">28875 8013 0,'0'-25'16,"0"50"-16,0-75 0,0 25 0,-25 25 16,1 0-1,-26 0 1,-24 50 0,-1 49-1,75 50 1,50-25-1,-1-74-15,125 74 32,-124-99-32,-25-1 15,-25 1 17,-50 0-32,-74 25 15,-50-26 1,50-24-1,99 0 1</inkml:trace>
  <inkml:trace contextRef="#ctx0" brushRef="#br0" timeOffset="74037.22">29371 7517 0,'25'-25'16,"-50"50"-16,75-75 0,-50 25 15,25 25 1,0 50 0,-1-1-1,-48 175 1,24-125-1,74-25 17,-24-74-32,49 0 15,0 0 1</inkml:trace>
  <inkml:trace contextRef="#ctx0" brushRef="#br0" timeOffset="74442.72">28230 9204 0,'-24'24'15,"48"-48"-15,-73 48 16,74-24 15,49 0-15,100 0 0,-26-24-16,26-1 15,297 0 1,-223 0-1,1-24-15,-1 24 16,149-50 0,-25 26 15,-348 24-15,-73 50-1</inkml:trace>
  <inkml:trace contextRef="#ctx0" brushRef="#br0" timeOffset="75242.92">28751 10072 0,'0'-25'16,"0"50"-16,0-75 15,-25 50 17,1 0-17,-26 50-15,25-1 16,-24 1-16,24 24 15,25 26 1,74-1 0,-24-25-1,-1-49 1,-24 0-16,-25 25 16,0-26-16,0 1 31,-25 0-31,1 0 15,-100-25 1,0 25-16</inkml:trace>
  <inkml:trace contextRef="#ctx0" brushRef="#br0" timeOffset="75521.03">29074 9849 0,'49'-25'16,"-98"50"-16,123-75 0,-49 25 15,25 75 17,-50-1-17,-25 26-15,0 74 16,25-100-1,0-24-15,25 0 16,0-25 0,24-25-1,1 0-15</inkml:trace>
  <inkml:trace contextRef="#ctx0" brushRef="#br0" timeOffset="75706.89">29272 10543 0,'0'0'31,"50"0"-31,-1 0 16,1 0 0,49-25-16,1 25 15,-26-24-15,0 24 16,-24-25-16</inkml:trace>
  <inkml:trace contextRef="#ctx0" brushRef="#br0" timeOffset="75938.33">29595 10369 0,'-25'-24'15,"50"48"-15,-50-24 47,25 50-47,0 0 16,0-1-16,0 26 15,25 98 1,0-24 0,-1-99-16</inkml:trace>
  <inkml:trace contextRef="#ctx0" brushRef="#br0" timeOffset="76388.5">30339 10593 0,'0'0'0,"25"-75"0,0 26 16,-25-26-16,0 26 16,0-51 15,-75 100-16,1 25 1,-26 74 0,51 26-1,49-26 1,25-74-16,24-1 16,26-24-1,24-49 1,-49 24-16,-1-25 15,1-123 1,-25 148 0,-25 50 15,0 74-15,0 50 15,0 0-16,24-50 1,26-74 0,-25-25-16</inkml:trace>
  <inkml:trace contextRef="#ctx0" brushRef="#br0" timeOffset="76671.13">30885 9997 0,'24'-74'16,"-48"148"-16,73-123 47,-49 74-47,0 24 15,0 1-15,0-1 16,0 1-1,0-25-15,75-25 16,98 0 0,-98-25-1,24 0 1</inkml:trace>
  <inkml:trace contextRef="#ctx0" brushRef="#br0" timeOffset="77604.92">23046 13148 0,'0'-25'0,"0"0"15,0 75-15,0-125 0,-25 75 16,25-24-16,-25 48 31,50 200-15,-25-100 0,0-25-16,-25 25 15,0 75 1,25-51-1,0-98-15,0-25 16,25 0 0,74-75-1,50 0 17,-25 1-17,-49 49 1,-75 25-1,0-1-15</inkml:trace>
  <inkml:trace contextRef="#ctx0" brushRef="#br0" timeOffset="77922.24">24063 14115 0,'0'0'0,"0"-24"16,-25 24-16,-25 0 15,26-25-15,-51 50 16,25 24 0,-24 26-1,24 73 16,26-98-31,24 74 16,99-25 0,25-49-1,25 0 1,-25-26 0</inkml:trace>
  <inkml:trace contextRef="#ctx0" brushRef="#br0" timeOffset="78221.88">24881 13768 0,'0'0'15,"0"-25"17,50 25-32,-25 0 15,24-25-15,1 25 16,0-24-16,-1 24 16,1-25-16,49 0 15,-49 25 1,-25 0-1</inkml:trace>
  <inkml:trace contextRef="#ctx0" brushRef="#br0" timeOffset="78408.78">25080 14041 0,'0'0'0,"-25"25"15,0 24 16,50-49-15,25-24-16,-1 24 16,75-25-1,-74 0-15,74 0 16</inkml:trace>
  <inkml:trace contextRef="#ctx0" brushRef="#br0" timeOffset="79788.3">26171 9576 0,'25'-25'16,"-50"50"-16,75-75 0,-50 25 16,25 25-1,-50 0 1,-49 25-16,-175 99 15,-123 124 1,-25 25 0,75 0-1,223-174 1</inkml:trace>
  <inkml:trace contextRef="#ctx0" brushRef="#br0" timeOffset="80349.81">30041 7566 0,'-25'0'15,"50"0"-15,-74 0 16,24 0 0,0 0-16,-49 25 15,-26 25-15,-24-26 16,-25 51-16,25-25 15,0-1-15</inkml:trace>
  <inkml:trace contextRef="#ctx0" brushRef="#br0" timeOffset="81272.92">27734 12131 0,'25'-25'16,"-50"25"-1,25 25-15,25-75 0,-25 25 32,-25 25-17,-49 25-15,-1 0 16,1 25 0,-25 24-16,24 0 15,-49 75 1,99-25-1,50-74-15,25 0 16,123-1 0,-24-24-1,-74 25 1,-26-1 0,-98 1-1,-50-1 1,-100 1-1,50-50 1,75 0-16,24-25 16,25-24-1</inkml:trace>
  <inkml:trace contextRef="#ctx0" brushRef="#br0" timeOffset="81704.98">26320 13743 0,'-49'25'15,"98"-50"-15,-123 75 16,49-50-16,0 25 16,149 0 15,-25-25-15,174-75-1,223-74 1,-198 75-16,397-100 31,-50 25-15,-100 25-1,-172 50 1,-225 49-16,1-25 16,-124 50-1,-25-24-15</inkml:trace>
  <inkml:trace contextRef="#ctx0" brushRef="#br0" timeOffset="82439.92">27089 14438 0,'0'-25'0,"0"0"47,25 25-47,-50 0 16,-49 75-1,24-1-15,25 1 16,-49 73 0,74-73-16,50-1 15,74-74 1,-25 25 0,-25-25 15,-74 50-31,0-1 15,-49 26 1,-1-26 0,-49 26-1,49-75-15,-74 25 16,50-75 0,49 0-1</inkml:trace>
  <inkml:trace contextRef="#ctx0" brushRef="#br0" timeOffset="82721.71">27685 13942 0,'24'0'16,"-48"0"-16,73 49 16,-74 1-1,25 24-15,0 26 16,25-26 0,0-74-1,49-25 1,-24 0-16</inkml:trace>
  <inkml:trace contextRef="#ctx0" brushRef="#br0" timeOffset="82954.72">28156 14835 0,'0'0'0,"0"25"15,50-1 17,-1-48-32,26-1 15,98-50 1,1 1 0,-100 49-1,-74 0-15</inkml:trace>
  <inkml:trace contextRef="#ctx0" brushRef="#br0" timeOffset="83204.99">28503 14537 0,'0'0'0,"-25"0"16,25-25-1,-24 50 1,24 25-1,0 74 1,24-50-16,-24 100 16,0 0-1,0-1 1,0-123 0,50-50-1</inkml:trace>
  <inkml:trace contextRef="#ctx0" brushRef="#br0" timeOffset="83658.42">29322 14562 0,'49'-124'16,"-321"595"-16,594-1041 0,-421 793 0,248-570 16,-149 322-1,-25 0 1,0 25-1,-49 0 1,24 25-16,0 24 16,-49 125-1,74-75 1,25-24 0,75-50-1,-1-50 1,25-74-1,-49-26 1,0 26 0,-26 74 15,-24 125-15,0 148 15,0-174-16,0 100 1,0-125-16,25 26 16,0-50-1,0-100 1</inkml:trace>
  <inkml:trace contextRef="#ctx0" brushRef="#br0" timeOffset="83921.91">29892 14041 0,'0'0'0,"0"-50"0,25 26 16,0-1-16,0 0 16,-25 75 15,25 24-16,-25-24-15,0 24 16,74-74 0,75-50-1,0-24 1,-75 49-16</inkml:trace>
  <inkml:trace contextRef="#ctx0" brushRef="#br0" timeOffset="84823.8">22401 12999 0,'-25'-25'16,"25"0"15,-25 75-15,25 24-16,0 26 15,0 247 1,25 100-1,74 98 1,25 26 0,0-75-1,-49-99 1,-26-149 0,-49-124 15</inkml:trace>
  <inkml:trace contextRef="#ctx0" brushRef="#br0" timeOffset="86673.14">22971 12379 0,'0'-25'0,"0"50"0,-25-75 16,25 25-1,50 25 32,-25 0-47,24 25 16,100-25 0,25 25-1,74-50 1,75 0-1,73-24 1,76-26 0,-224 51-16,248-1 15,0 0 1,-49 0 0,-26 0 15,-24 1-16,-49 24 1,-76-25 0,26 0-1,-99 0 1,-26 0 0,26 1-1,-26-1 1,75 0 15,-74 0-15,-75 25-16,125-25 15,-1 25 17,-99 0-32,124-24 15,0 24 1,-50 0-1,-24 0 1,-75-25 0,-24 25-1,-26-25 1,-24 25 0,0 0 15,0 25-16,24 74 1,-49-49 0,25 98-1,0-24 1,-25 0-16,50 0 0,24 174 16,25 0 15,0 49-16,50 224 1,-25-224 0,0 0-1,-49-49 1,-26-99 0,-24-51 15,-25-98-16,-223-25 17,124-50-17,-25 25 1,24 0-16,-24 0 0,-24 0 16,24 0-1,-199 25 1,-24-25-1,-25 0 1,-50 0 0,-25 25-1,-24-1 1,223-24-16,-248 50 16,223-25-1,0 0-15,-273-1 16,50 26-1,248-25 1,0 0-16,-198-1 16,24 1-1,25 25 1,50-25 0,24-1 15,25-24-16,-74 25 1,248 0 0,-149 25-1,125-25 1,24-25 0,24 24-1,1 1 1,25 0-1,24 0 1,25 0 0,-24-1-1,-1 1 1,25-25 0,0 25 15,1-25-16,-1 0 1,25 25 31,-25-25-31</inkml:trace>
  <inkml:trace contextRef="#ctx0" brushRef="#br0" timeOffset="98777.74">27933 16671 0,'0'0'0,"0"-25"63,0 74-48,24 1 1,-48 24-1,24 1-15,0-1 0,0 25 16,-25 50 0,50-25-1,-25-74 1,74-50 0,75-25-1,124-49 1,99-1-1,-25 51 1,75-26 31</inkml:trace>
  <inkml:trace contextRef="#ctx0" brushRef="#br0" timeOffset="99089.75">29495 16844 0,'-24'0'16,"24"-25"0,49 25-1,1 0 1,0-24-16,49 24 15,50 0 1,-25 24 0,-100 1-16,1 50 31,-99 49-15,-75 25-1,0-50 1,50-50-16</inkml:trace>
  <inkml:trace contextRef="#ctx0" brushRef="#br0" timeOffset="99306.79">29371 16968 0,'0'-25'15,"0"50"-15,25-74 0,-25 24 16,25 74 15,-25 1-31,25 149 16,0-1-1,-1-24 1,1-100 0</inkml:trace>
  <inkml:trace contextRef="#ctx0" brushRef="#br0" timeOffset="99672.42">30364 16844 0,'0'0'0,"25"-49"0,-25-1 15,24 0-15,-24 1 16,25 49-1,25 0 1,-1 25 0,26 49-1,-1 0 1,-24 26 0,-25-76 15,-1 1-16,-24-50 1,50-99 0,-25-24-1,-25 73 1</inkml:trace>
  <inkml:trace contextRef="#ctx0" brushRef="#br0" timeOffset="99972.68">31058 16323 0,'25'0'16,"-50"0"-16,75 0 0,0 0 15,-26 25-15,26 0 16,0 74 0,-26 25-1,1 50 1,-124 99 15,25-174-31,-100 75 16,-25-75-1</inkml:trace>
  <inkml:trace contextRef="#ctx0" brushRef="#br0" timeOffset="100225.66">30165 16819 0,'0'-24'16,"0"48"-16,0-24 31,0 50-31,0 49 16,-25 0-16,75 125 16,49-26-1,25-49 16,0-99-31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7T06:48:47.08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4713 1116 0,'0'-24'31,"0"48"-15,-24 26-16,-1 24 15,25 26-15,-25 123 16,-25 25 0,50-124-1,-25-50-15</inkml:trace>
  <inkml:trace contextRef="#ctx0" brushRef="#br0" timeOffset="316.81">4614 1067 0,'0'0'16,"-50"-50"-16,50 0 15,-24 1 1,24 24-16,24-49 16,101-1-1,48 26 1,-24 49 0,-50 74-1,-99 50 1,-74 75-1,-75-26 1,25-24 15,74-99-31</inkml:trace>
  <inkml:trace contextRef="#ctx0" brushRef="#br0" timeOffset="865.45">5358 1067 0,'0'-25'15,"0"50"-15,-25-25 0,1 49 16,-1 75 0,0-49-1,25-50-15,0 24 0,25-49 16,99 25-1,0-99 17,-74-26-17,-26-24 1,-48 50 0,24 99 15,0 49-16,24 1-15,51 49 16,49-25 0,0-99-1,25-50 1,-50-49 0,-25-50-1,-74 50-15,-24-75 16,-1 75-1,0 74 17,0 25-32,25 124 15,25 50 17,49-25-17,-49-75-15</inkml:trace>
  <inkml:trace contextRef="#ctx0" brushRef="#br0" timeOffset="1046.92">6152 1240 0,'0'-74'15,"0"148"-15,-25-148 16,75 24-1,-25 50 1,49-49-16,1 24 0,-26 0 16</inkml:trace>
  <inkml:trace contextRef="#ctx0" brushRef="#br0" timeOffset="2799.04">8906 967 0,'0'-24'0,"0"-1"47,0 50-16,0-1-31,25 26 15,-25 74 1,24-25 0,-24-74-1,25-25 1,0-49 0,0-1-16,24-74 15,-24 0 16,-25 25-31,25 74 16</inkml:trace>
  <inkml:trace contextRef="#ctx0" brushRef="#br0" timeOffset="3032.72">9600 843 0,'25'-24'16,"-50"48"-16,50-73 0,-25 74 31,0-1-15,0 26-16,25 24 15,-25 1-15,0-1 16,-25 26-16,-99 98 15</inkml:trace>
  <inkml:trace contextRef="#ctx0" brushRef="#br0" timeOffset="3267">8633 893 0,'0'0'0,"25"-25"16,-25 50 15,-25 25-15,0-1-16,25 26 15,-25-1-15,25 125 16,50-1-1</inkml:trace>
  <inkml:trace contextRef="#ctx0" brushRef="#br0" timeOffset="3569.98">11461 893 0,'0'-25'31,"0"50"-31,0 0 0,0 24 16,-25 26-1,0 49 1,25-25 0,-25 0-1,25-74 1</inkml:trace>
  <inkml:trace contextRef="#ctx0" brushRef="#br0" timeOffset="3716.97">11461 819 0,'0'0'0,"-25"-25"0,25 0 15,-25 25 1</inkml:trace>
  <inkml:trace contextRef="#ctx0" brushRef="#br0" timeOffset="4073.68">11783 1042 0,'0'74'0,"0"-148"0,0 198 16,-25-74-16,1-1 16,-26-24-1,50 0 1,25-50-1,0-25-15,-1 1 16,101-75 0,-26 24-1,-50 51 1,-24 49 0,25 49-1,-25 51 16,49-1-15,25-74 0,0-25-1,-24-50-15</inkml:trace>
  <inkml:trace contextRef="#ctx0" brushRef="#br0" timeOffset="4233.71">12652 719 0,'24'-124'16,"-48"248"-16,48-272 15,-24 172 17,-24 26-32,24 24 15,-25 1-15,25 74 16,0 24 0,-25-98-1</inkml:trace>
  <inkml:trace contextRef="#ctx0" brushRef="#br0" timeOffset="4633.37">12552 1141 0,'0'0'16,"0"-49"-16,25 24 0,-50-25 31,75 0-15,49 1-1,0 24 1,-49 25-16,-25 0 16,24 25-1,-73 24 1,24 26 0,0 24-1,24 0 1,1-49-1,25-50 1,-1-25 15,-24-49-15,-50 24 0,1 1-16,-100-51 15,49 26 1,50 74-16</inkml:trace>
  <inkml:trace contextRef="#ctx0" brushRef="#br0" timeOffset="5416.87">15380 843 0,'0'0'15,"0"-24"-15,0-1 16,0 74 15,0-24-15,-24 124 0,-1-74-1,25-1-15,0 0 16,25-49-16,-1 0 15,125 0 1,-74-50-16,-1 0 0</inkml:trace>
  <inkml:trace contextRef="#ctx0" brushRef="#br0" timeOffset="5633.76">15529 769 0,'-25'-25'16,"1"25"-16,-1-25 15,25 1 1,49-26 0,51-24-1,-26 49-15,-24 0 16,-1 0-1</inkml:trace>
  <inkml:trace contextRef="#ctx0" brushRef="#br0" timeOffset="5788.78">15430 967 0,'0'0'16,"50"0"-1,-1 0 1,26-24-16,-1-1 0</inkml:trace>
  <inkml:trace contextRef="#ctx0" brushRef="#br0" timeOffset="6183.31">16075 794 0,'-50'25'31,"-74"-1"-16,75 1 1,24-25 0,74 0-1,51-25 1,-1 25 0,0 75-1,-49 24 1,-25 25-1,-1 0 17,1-74-32,-25-25 15,25-25 17,0-25-17,0-50 1,-25 1-16,49 0 15,26-100 1,-26 75 0,1 49-16</inkml:trace>
  <inkml:trace contextRef="#ctx0" brushRef="#br0" timeOffset="6374.08">17092 1315 0,'0'0'0,"25"0"47</inkml:trace>
  <inkml:trace contextRef="#ctx0" brushRef="#br0" timeOffset="7553.56">18605 868 0,'0'0'0,"-25"-25"16,1 25 31,24 25-32,0 0 1,0 0-16,24 74 15,-24-49 1,25 49 0,-25-49-1</inkml:trace>
  <inkml:trace contextRef="#ctx0" brushRef="#br0" timeOffset="7740.28">18630 645 0,'-25'-25'15,"25"0"1,25 75-16,-50-124 0</inkml:trace>
  <inkml:trace contextRef="#ctx0" brushRef="#br0" timeOffset="8166.62">18779 595 0,'0'0'0,"0"25"78,25 0-78,-1 25 16,-24-1-1,25 26-15,0-1 0,0 50 16,0-49-1,0-51 17,-1 1-17,-24-99 1,25-50 15,25-50-15,-1 25-1,-24 50 1,0 74-16</inkml:trace>
  <inkml:trace contextRef="#ctx0" brushRef="#br0" timeOffset="8416.49">19325 471 0,'0'0'15,"0"-24"1,24 24 0,1 49-1,25-24-15,-25 49 16,24-24-16,26 124 31,-51-26-15,-24-73-16,-49 24 15,-150 50 1,51-75-16</inkml:trace>
  <inkml:trace contextRef="#ctx0" brushRef="#br0" timeOffset="8642.12">17638 794 0,'0'0'0,"49"0"0,-24-25 15,-25 0-15,0 50 32,25 25-32,-25 24 15,25 0-15,-25 26 16,99 123-1</inkml:trace>
  <inkml:trace contextRef="#ctx0" brushRef="#br0" timeOffset="8866.98">20565 1067 0,'0'0'16,"25"0"-1,-50 25 1,25-1-16,-25 51 16,0-1-1,-24 1-15,-75 148 16</inkml:trace>
  <inkml:trace contextRef="#ctx0" brushRef="#br0" timeOffset="9877.41">6251 4416 0,'-24'-25'16,"48"50"-16,-48-75 31,24 75 0,-25 25-31,25 24 16,0 149-1,-50 75 1,1 49 0,-26-124-1,50-74 1,0-99-1,50-50 17,75-25-17,73-49 1,-74 49-16,-49 0 16,24 0-16,-24 25 15</inkml:trace>
  <inkml:trace contextRef="#ctx0" brushRef="#br0" timeOffset="10267.17">6946 5582 0,'25'0'16,"-50"0"-16,50-25 0,-50 25 16,0 0-1,-24 0 1,-26 74-16,25-24 16,50 24-1,25 100 1,25-124-1,49 49 1,0 0 0,-74 0-1,-25-24 1,-74-26-16,-100 1 16,-24-25-1,24-50 16,124 0-31</inkml:trace>
  <inkml:trace contextRef="#ctx0" brushRef="#br0" timeOffset="10534.31">7616 5334 0,'0'0'16,"25"0"15,-1 0-31,1-25 16,25 25-16,-1 0 15,75-25 1,-49 0-1,-26 0 1</inkml:trace>
  <inkml:trace contextRef="#ctx0" brushRef="#br0" timeOffset="10700.76">7740 5532 0,'0'25'0,"0"-50"0,-25 50 15,75-25 17,74-25-17,-50 25-15</inkml:trace>
  <inkml:trace contextRef="#ctx0" brushRef="#br0" timeOffset="11225.01">9675 4664 0,'0'-50'16,"25"1"-16,-50 148 0,50-248 15,-25 124-15,-25 0 16,0-24 0,0 49-1,-74 0-15,-25 74 16,25 50 0,49 25-1,50-50 1,99-24-1,25-75 1,-25-50 0,1-24-1,-51-50 17,-49 24-17,0 76 1,0-1-1,0 50-15,0 49 16,-24 75 0,-1 74-1,25-24 1,0-51 0</inkml:trace>
  <inkml:trace contextRef="#ctx0" brushRef="#br0" timeOffset="11461.95">9179 5482 0,'-25'0'15,"0"0"-15,75 0 0,-75 0 16,99 0-1,25-24 1,25-1-16,0 0 16,149-25-16,0 26 31,-174-1-31,-24 0 0</inkml:trace>
  <inkml:trace contextRef="#ctx0" brushRef="#br0" timeOffset="11916.7">10121 5954 0,'0'0'0,"-25"-25"32,1 0-32,-1 25 15,0 0-15,0 25 16,-124 25-16,25 49 16,25 25 15,124 0-16,0-75-15,49 26 16,75 24 0,-50 25-1,-74 0 1,-75-25 0,-98 1-1,-51-76 1,-49-48-1,124-76 1,149-98 0</inkml:trace>
  <inkml:trace contextRef="#ctx0" brushRef="#br0" timeOffset="12333.54">10890 5433 0,'0'0'31,"0"-25"-16,0 50 17,0 0-32,25-1 15,0-24 1,0 25 0,24-50-1,-49-24 1,0-1-1,0 25 1,-25 25 0,1 0 15,24 25-31</inkml:trace>
  <inkml:trace contextRef="#ctx0" brushRef="#br0" timeOffset="13084.63">13991 3796 0,'0'-25'16,"0"50"-16,-25-50 15,-24 0 1,-1 50-16,-74 124 15,25 24 1,74-24 0,50-99-1,49-1-15,1-24 16,74 50 0,-50-26-1,-74 26 1,-50-51-16,-99 51 15,-50-1 1,50-49 0,74 0 15,26-50-31</inkml:trace>
  <inkml:trace contextRef="#ctx0" brushRef="#br0" timeOffset="13417.34">12676 5160 0,'0'0'0,"-24"25"0,-1 0 31,50-25 0,49 0-31,50 0 16,50 0-16,322-75 15,174 1 17,24-26-17,-396 51-15,-25 24 16,-75-25-16,75-24 15,-149 74 1,-99 0-16</inkml:trace>
  <inkml:trace contextRef="#ctx0" brushRef="#br0" timeOffset="13950.83">13545 6003 0,'24'-24'15,"-48"48"-15,48-98 16,-24 49 0,-24 50-1,-26-25 1,0 25-16,1 24 15,-26 51 1,75-1 0,100-25-1,48-24 1,-24-1 0,-99 26-1,-25-25 1,-99 24-1,-50 0 1,0-74 0,50 0-1,49-24-15</inkml:trace>
  <inkml:trace contextRef="#ctx0" brushRef="#br0" timeOffset="14203.22">13693 5755 0,'75'-49'16,"-150"98"-16,199-123 15,-74 49-15,-50 50 32,0 25-17,-25-1 1,0 50-1,50-24 1,0-75-16,74-25 16,25-25-1,-24-24 1</inkml:trace>
  <inkml:trace contextRef="#ctx0" brushRef="#br0" timeOffset="14401.97">14264 6425 0,'0'0'16,"-25"25"-16,100-25 31,-1-25-31,0 0 16,150-24-1,-125 24-15,50-25 16</inkml:trace>
  <inkml:trace contextRef="#ctx0" brushRef="#br0" timeOffset="14634.28">14686 6152 0,'-25'-25'0,"-25"25"15,50 25 1,-25 25-16,-24 74 16,49 25-1,-25 49 17,25-123-32,25 73 15,24-73 1,1-75-16</inkml:trace>
  <inkml:trace contextRef="#ctx0" brushRef="#br0" timeOffset="15068.76">15405 6400 0,'0'0'0,"75"-74"0,-26-1 16,1-49-1,-50 25 16,-25 99-15,-74 25 0,24 74-1,26 25 1,24 0 0,99-49-1,26-100 1,-51 0-1,50-74 1,-24 0 0,-50 49-1,-25 75 17,0 0-32,-25 49 15,0 125 1,0-75-1,25-75 17,50-49-17,-25-25-15</inkml:trace>
  <inkml:trace contextRef="#ctx0" brushRef="#br0" timeOffset="15300.8">16199 5879 0,'25'-49'0,"-50"98"0,75-123 16,-50 49 0,-25 50 15,0 74-15,0 25-1,50-74 1,74-50-1,25-50 1,-25-24 0</inkml:trace>
  <inkml:trace contextRef="#ctx0" brushRef="#br0" timeOffset="15817.28">14760 3448 0,'0'-25'15,"0"50"-15,25-74 0,-50 49 32,-24 24-17,-26 26-15,-49 24 16,-298 199 0,-148 99-1,297-198-15,-124 99 31,298-223-31,49 24 16,25-74 15,25-25-31</inkml:trace>
  <inkml:trace contextRef="#ctx0" brushRef="#br0" timeOffset="16305.86">10642 6003 0,'25'-24'16,"-50"48"-16,50-73 0,-25 24 15,-25 25 17,0 25-17,-24 24-15,-174 150 16,-150 123 0,-73 1-1,123-75 1,175-149-1,123-99 17,0 0-17</inkml:trace>
  <inkml:trace contextRef="#ctx0" brushRef="#br0" timeOffset="17721.66">7020 9650 0,'-24'-25'15,"48"50"-15,-48-75 0,24 26 16,-25-1-1,25 0-15,0 0 32,0 50 15,0 25-47,25-1 15,-50 150 1,25-75-1,-50 149 1,-24-25 0,24-25-1,0-74 1,26-100 0,24-24-1,74-25 1,75-49-1,0-1 1,-25 25 0,-50 0-1,-24 25 1,-25-24 0</inkml:trace>
  <inkml:trace contextRef="#ctx0" brushRef="#br0" timeOffset="18092.29">7789 10494 0,'25'-25'15,"-50"50"-15,50-75 16,-50 75-16,1 24 15,-26 1 1,0 74 0,50 0-1,100-25 1,24-24 0,-50-51-16,0 26 15,-49 0 16,-50-25-31,-198 123 32,99-123-32,25 0 15,-75 0 1,75-50 0</inkml:trace>
  <inkml:trace contextRef="#ctx0" brushRef="#br0" timeOffset="18350.66">8782 10518 0,'0'-24'31,"24"24"-15,1 0 0,0-25-16,99 0 15,0-25 1,-49 25 0</inkml:trace>
  <inkml:trace contextRef="#ctx0" brushRef="#br0" timeOffset="18517.24">8757 10742 0,'0'0'0,"0"24"16,-25 1-16,50-25 16,0 0-1,148-49 1,100-1-1</inkml:trace>
  <inkml:trace contextRef="#ctx0" brushRef="#br0" timeOffset="19101.15">11436 9650 0,'0'-50'16,"0"100"-16,0-174 15,0 74-15,25-24 16,-25-25-16,0 49 15,-25 25 1,-74 1-16,-25 98 31,0 50-15,0 99 0,99-24-1,0-100-15,50-25 16,74 26-1,-24-100-15,-1 0 16,0 0-16,50-100 16,-49-48-1,-50 48 1,-1-49 0,-24 50-1,0 174 16,25 98-15,0-73 0,-25-1-1,50 99 1,24-49 0,-49-99-16</inkml:trace>
  <inkml:trace contextRef="#ctx0" brushRef="#br0" timeOffset="19421.77">10518 10692 0,'-99'25'15,"198"-50"-15,-248 75 0,100-26 16,-1-24-16,25 25 15,100 0 17,24-25-32,223-25 15,-123 0 1,322-74 0,372-74-1,-397 98 1,-174 25-1,-197 100 1,-175 0 0</inkml:trace>
  <inkml:trace contextRef="#ctx0" brushRef="#br0" timeOffset="19901.36">11461 11709 0,'0'-25'16,"0"50"-16,0-75 15,-25 50-15,25-24 16,-74 48 0,24 1-1,-24 75 1,49-26-16,0 25 16,75 0-1,24-24 16,50-26-31,-74-24 16,-26 25 0,-24-1 15,-49-24-15,-50 25-1,-50-25 1,-25-1-1,149-48-15,0-1 16</inkml:trace>
  <inkml:trace contextRef="#ctx0" brushRef="#br0" timeOffset="20202.09">11535 11263 0,'0'-25'16,"0"50"-16,25-50 31,-25 50-15,25-1-16,-25 26 16,0 24-1,25 26 1,-25-51-1,24-49-15,51-49 16,24-51 0,0 1-1,-74 99 1</inkml:trace>
  <inkml:trace contextRef="#ctx0" brushRef="#br0" timeOffset="20416.96">11883 11932 0,'-25'25'15,"50"-50"-15,-50 100 0,0-75 16,25 25 0,50-25-16,24 0 15,100-75 1,-1 1-1,-74-1 1</inkml:trace>
  <inkml:trace contextRef="#ctx0" brushRef="#br0" timeOffset="20667.72">12205 11709 0,'0'0'0,"-25"0"31,25 25-31,0 49 31,0-24-15,25 24-16,0 100 16,-50 24-1,0 1 1,25-50-1,50-124 1,-25-50-16</inkml:trace>
  <inkml:trace contextRef="#ctx0" brushRef="#br0" timeOffset="21101.69">12949 11808 0,'0'0'16,"50"-74"-16,-25-1 15,-1 51-15,-24-1 32,-74 74-1,-25 76-15,49 23-1,25-48 1,75-76-1,-25-48 1,74-51 0,-49 26-16,-1-26 15,-24 1-15,0-1 16,-25 50 0,25 25-1,-50 100 1,0-1-1,0 75 1,0-1 15,1-74-15,48-74-16,1-25 16,0 0-16</inkml:trace>
  <inkml:trace contextRef="#ctx0" brushRef="#br0" timeOffset="21366.38">13421 11312 0,'0'0'0,"24"-49"31,-24 24-31,25 74 16,0 26-1,-25-1 1,25-49 0,49-25-1,50-74 17,-49 24-17</inkml:trace>
  <inkml:trace contextRef="#ctx0" brushRef="#br0" timeOffset="22034.79">6127 9204 0,'25'124'31,"-25"-50"-31,-25 25 16,-24 273-1,-1 174 1,25-199-16,-24 398 16,49-373-1,-25-25-15,0 0 16,-25-24-16,1 223 15,24-199 1</inkml:trace>
  <inkml:trace contextRef="#ctx0" brushRef="#br0" timeOffset="23347.41">6251 8906 0,'0'0'0,"25"0"15,0-25 1,0 25 15,0-25-31,24 25 16,26 0-16,24-25 16,248 1-1,199-51 1,198-49-1,174 0 1,99 50 0,50-1-1,49 50 1,-570 25-16,-25 0 16,421 0-1,-222 25 1,-224 0 15,-322-25-31,-1 25 16,-123-25-1,-50 50 17,-50 74-17,25-25-15,-24 25 16,-1 198-1,25 100 1,1 49 0,73 274-1,26-299 1,-51-24 0,1-50-1,-25-74 1,0-50-1,-74-75 1,-50-49 0,-99-74 15,-100 0-15,-49-1-1,-99-24 1,198 0-16,-323 49 15,-917 100 32,1116-100-47,-421 75 16,-26-25 0,398-49-1,24-26-15,0 1 16,-347 24-16,422-24 15,0-25-15,24 24 16,-396 51 0,148-1 15,224-50-15,223-24-1,-50-25 1,125 25-1,24-25 1,0 0 0,0 0 124</inkml:trace>
  <inkml:trace contextRef="#ctx0" brushRef="#br0" timeOffset="25501.98">5234 16174 0,'25'0'16,"0"0"-1,0-24 1,-1-1 0,1 25-16,25-50 15,0 25-15,49-49 16,0 0-16,0-1 16,75-99-1,-75 26 1,-49 73-16,-50-24 15,-25 25 1,-50 49 0,51 25-1,-26 49 1,25 75 0,0 75-1,25 49 16,25-99-31,-25 124 16,0-25 0,-25-124-16,-49 124 15,-25-75 17,24-48-17,26-125-15,24 24 16,-25-148-1,50 25 1,25 0 0,74 49-1,50 25 1,25 25 0,-75 0-16,0 25 15,-24-25-15,-1 25 16</inkml:trace>
  <inkml:trace contextRef="#ctx0" brushRef="#br0" timeOffset="26121.06">7095 15207 0,'-50'0'15,"100"0"-15,-199 25 16,-25 24-16,100 1 15,49-25-15,99 0 47,-49-50-47,25 25 16,-25 0-16,0 25 16,24-1-1,-24 76 1,-25 24-1,0 24 1,0-98-16,25 25 16,24-51-1,-24 51 1,-25 98 0,-49 51-1,-1 73 16,0 1-31,26-75 16,48-49 0,51-75-1,24-74 17,-49-25-32,98-99 15,-73 0 1</inkml:trace>
  <inkml:trace contextRef="#ctx0" brushRef="#br0" timeOffset="26401.72">8013 15852 0,'0'0'0,"0"-25"16,0-25-16,-25 26 31,-25-1-15,1 99-1,-26 100 1,50 0 0,75-1-1,74-98 1,25-51-1,-25-48 1</inkml:trace>
  <inkml:trace contextRef="#ctx0" brushRef="#br0" timeOffset="26690.68">8534 15877 0,'0'0'0,"0"-75"15,-50 100 1,0 25-1,-24 74 1,49 25 0,75 74 15,49-124-15,25-74-1,0-75 1,0-49-1,-124 74 1,0-24-16,-25-1 16,-24 0-16,-51-24 15</inkml:trace>
  <inkml:trace contextRef="#ctx0" brushRef="#br0" timeOffset="26984.99">8955 15753 0,'0'0'0,"0"49"31,0 1-15,0 0 0,50 74-1,24-25 1,26 0-1,-51-25 1,-49 1 0,-25-26-16,1-24 15,-51 25-15,-49-25 16,0-25 0,99 0-1</inkml:trace>
  <inkml:trace contextRef="#ctx0" brushRef="#br0" timeOffset="27436.06">9700 16001 0,'0'0'0,"49"-50"0,26 1 31,-75 24-16,0-25 1,0 25 0,-25 25-16,-74 25 15,-1 99 1,1 50 0,74-25-1,75-100 1,74-49-1,0-74 17,-50-75-17,-24 0 1,-50 100-16,25-26 16,-50 125 15,25-1-31,25 100 15,0 25 1,24-50 0,50-99-1</inkml:trace>
  <inkml:trace contextRef="#ctx0" brushRef="#br0" timeOffset="27684.08">10518 15529 0,'0'0'0,"25"-74"16,0 24-16,-25 26 16,0-1-1,-25 25 1,25 49-16,-25 100 16,0 50-1,25 49 1,50-25-1,24-74 1,75-124 0,-25-75-1</inkml:trace>
  <inkml:trace contextRef="#ctx0" brushRef="#br0" timeOffset="27869.07">10717 15827 0,'0'0'16,"-25"0"-16,0 0 16,75 0 15,-26-25-15,150-49-1,-100 24-15</inkml:trace>
  <inkml:trace contextRef="#ctx0" brushRef="#br0" timeOffset="28403.17">11411 15008 0,'0'0'15,"-49"0"16,49-49-31,49 24 16,1 0-16,49 0 16,-49 75 15,-50 74-15,-50 50-1,25-50 1,0-50-1,75 1 1,-25-51-16,24 51 16,-24 49-1,-50 0 1,-24 25 0,49-50-1,25-25 1,-1 1-1,1 24 17,-25 0-17,-25 25 1,-49 25 0,49-50-1,0-49 1,-24-50-1,-1-25 1</inkml:trace>
  <inkml:trace contextRef="#ctx0" brushRef="#br0" timeOffset="28636.78">12478 15976 0,'25'0'0,"-50"0"0,50-25 16,0 25-16,-1-25 16,1 1-16,74-1 15,-24 0 1,24-50-1</inkml:trace>
  <inkml:trace contextRef="#ctx0" brushRef="#br0" timeOffset="28836.05">12528 16249 0,'0'0'0,"-25"25"0,0-1 31,50-24-15,0-24-16,99-26 31,24-49-15</inkml:trace>
  <inkml:trace contextRef="#ctx0" brushRef="#br0" timeOffset="30034.91">15058 14810 0,'25'-25'16,"-50"50"-16,50-75 0,-25-24 31,0 49-31,-25 0 16,0 25-1,-25 50 1,-49 49 0,50 50-1,49-50 1,124-24-1,24-50 1,-48 24 0,-51 1-1,-74 24 1,-74-24 0,25-1-16,-50-24 15,25-25 1,74-25 15,25-24-31</inkml:trace>
  <inkml:trace contextRef="#ctx0" brushRef="#br0" timeOffset="30402.04">14314 16001 0,'-25'0'0,"50"0"0,-50-25 16,0 0-16,25 0 31,0 1-31,25 24 15,0 0-15,24 0 16,26 0 0,24 24-16,50-48 15,248-26 1,396-99 0,-296 50-1,-175 49 1,-173 25-1</inkml:trace>
  <inkml:trace contextRef="#ctx0" brushRef="#br0" timeOffset="30918.06">14611 16770 0,'0'-25'0,"0"50"0,0-75 15,0 25 1,-25 25 15,1 0-31,-1 25 16,-25 99 0,25-25-1,75-24 1,124-26 15,-75-49-31,-74 25 31,-25 0-15,0 0-16,-75 25 16,26-1-1,-26-24-15,1 0 16,-1 0-16,1-1 15,-25-24 1,74 0-16</inkml:trace>
  <inkml:trace contextRef="#ctx0" brushRef="#br0" timeOffset="31185.8">14785 16422 0,'25'0'16,"-50"0"-16,75 25 0,-1 25 15,-49-25 1,25 0-16,0-1 15,24-24 1,26-24 0,-26-26-1</inkml:trace>
  <inkml:trace contextRef="#ctx0" brushRef="#br0" timeOffset="31385.89">15231 17142 0,'0'0'0,"25"0"15,25 0-15,0-25 16,-1 0 0,26 0-16,24-24 0,0-1 15,75-74 1,-100 99-16</inkml:trace>
  <inkml:trace contextRef="#ctx0" brushRef="#br0" timeOffset="31635.44">15678 16795 0,'-50'0'15,"26"0"1,-1 0 0,25 49-16,0 1 15,0 24 1,0 1-16,0 49 16,0-25-16,-25 0 0,25 75 15,50-125 1,-1 1-1</inkml:trace>
  <inkml:trace contextRef="#ctx0" brushRef="#br0" timeOffset="32084.31">16546 17018 0,'0'0'15,"25"-75"-15,0-98 31,-50 173-31,-25 0 16,-24 25-16,24 24 16,-24 26-1,0 73 1,74-23 0,24-51-1,51-49 1,-26-25-16,26-99 15,-26-26 1,1 1 0,-25 50-1,-25 49 1,0 50 0,0 74-1,25 50 1,-1-25-1,-48-25 1,24-24 15</inkml:trace>
  <inkml:trace contextRef="#ctx0" brushRef="#br0" timeOffset="32322.91">16943 16571 0,'0'0'16,"25"-49"15,-25 24-15,0 50-16,0 24 15,50-24 1,49-50 0,25 1 15,-75-26-31</inkml:trace>
  <inkml:trace contextRef="#ctx0" brushRef="#br0" timeOffset="32586.28">18010 15703 0,'25'-25'46,"-50"50"-46,74-50 0,-24 50 0,-25 25 16,25-1 0,-75 100-1,-74 50 1,50-100-16</inkml:trace>
  <inkml:trace contextRef="#ctx0" brushRef="#br0" timeOffset="33545.75">20565 15182 0,'-25'0'31,"75"0"0,-25 0-15,49-49-1,0-1-15,1 0 16,24-24-16,-49-25 16,24 24-16,-24-74 15,-50 1 1,0 98 0,-25 50-1,-50 74 1,1 125-1,49 49 1,25 124 15,0-124-15,25 25 0,-25-25-1,0-50 1,-50-74-1,1-49 1,-50-75 0,-1-50-1,51-49 1,98-75 15,75 50-15,75 0-1,24 50 1,-124 49-16</inkml:trace>
  <inkml:trace contextRef="#ctx0" brushRef="#br0" timeOffset="34119.08">22301 14612 0,'50'-75'16,"-100"150"-16,125-199 0,-75 99 15,-25 25 1,-25 0-1,-24 25-15,0 24 16,-1 26-16,1-26 16,24 26-1,100-51 1,49-24 0,25 50-1,-99 0 1,-25 49-1,-25 0 1,0 0 0,25-49-1,75 24 1,98 50 0,-123 25-1,-25 99 1,-75 0-1,0 0 17,50-74-17,0-50 1,50-99 0,25-25-1,-1-25-15</inkml:trace>
  <inkml:trace contextRef="#ctx0" brushRef="#br0" timeOffset="34702.21">23393 14810 0,'-50'-50'16,"100"100"-16,-124-124 15,24 74-15,25 0 16,-49 49-16,24 1 16,-24 74-1,98 25 1,497 124 31,-446-224-47,-26 26 15,-123 24 1,-124-50 0,49-24-1,74-50 1,125-74-1,124-50 1,49 25 0,-74 50 15,-75 49-31,-24 0 16,-25 25-1,-1 50 1,-24 24-1,50 26 1,-25-1 0,-25-25-1</inkml:trace>
  <inkml:trace contextRef="#ctx0" brushRef="#br0" timeOffset="34858.91">24236 15033 0,'0'0'0,"0"-49"0,0 24 16,0 0-1,0 0 1,25 25 0,25 25-1</inkml:trace>
  <inkml:trace contextRef="#ctx0" brushRef="#br0" timeOffset="35102.65">24360 15108 0,'25'74'0,"-25"75"32,-25-124-32,25-273 0,0 521 15,0-249 17,25-73-32,50-50 15,49-1 1,-50 26-1,-24 74 1,-1 25 0,-24 49 15,-25 25-15,25 1-16</inkml:trace>
  <inkml:trace contextRef="#ctx0" brushRef="#br0" timeOffset="35755.33">25278 15008 0,'0'0'0,"25"-74"0,0-25 16,-50 99 0,-49 49-1,-50 26 1,49 49-1,50-50 1,25-24 0,75-50 15,-1-50-15,-24 26-16,24-51 15,-49 1 1,0 49-1,-25 74 17,0 51-17,25 24 1,0-75 0,-1-24-16,1-25 15,74-25 1,75-99 15,-124-25-15,-1-74-1,1-25 1,-1 50 0,-24 123-1,-50 100 16,1 74-15,-1 100 0,25-1-1,25 1 1,24-50 0,-49-100-16,25 1 15,25-25 1</inkml:trace>
  <inkml:trace contextRef="#ctx0" brushRef="#br0" timeOffset="35935.12">26072 14810 0,'0'-99'16,"0"198"-16,-25-223 15,0 124 1,50-25 15,25 0-31,24 1 16,100-1-1</inkml:trace>
  <inkml:trace contextRef="#ctx0" brushRef="#br0" timeOffset="36468.74">26519 14239 0,'-25'-24'15,"50"48"-15,-50-73 0,0 24 16,25 0 0,0 0-16,0 1 15,25 24 1,24 0-16,-24 0 15,25 0-15,-1 49 16,-49 1 0,0 24-16,-49 50 15,24 25 1,0 0 15,25-99-15,0-1-16,25 1 15,0 24 1,-25 25 0,25-24-1,24-1 1,-49-24 0,50 74-1,-25-25 1,-25 0-1,-50 50 1,25-50 0,-24-49-1,24-50 1,0 0-16</inkml:trace>
  <inkml:trace contextRef="#ctx0" brushRef="#br0" timeOffset="36702.74">27312 14835 0,'0'0'0,"0"-50"16,25 50-1,25-25 1,74 25 0,25-24-1,-50 24 1</inkml:trace>
  <inkml:trace contextRef="#ctx0" brushRef="#br0" timeOffset="36868.96">27461 15133 0,'-25'24'16,"50"-48"-16,-74 73 0,49-24 15,24-25 1,1 25 0,99-75-1,25 1 1</inkml:trace>
  <inkml:trace contextRef="#ctx0" brushRef="#br0" timeOffset="37783.28">29967 14239 0,'25'-49'31,"-50"98"-31,50-123 0,-1 24 16,1 1-16,-25 24 15,50-149 1,-75 125-1,0-1-15,-49 50 16,-1 25 0,-24 49-1,-99 249 1,173-100 0,149-148-1,50-75 1,-26-50-1,-24-74 1,-74-25 0,-25 25-1,0 74 1,-25 150 15,49 197-15,26-123-1,24-50 1</inkml:trace>
  <inkml:trace contextRef="#ctx0" brushRef="#br0" timeOffset="38102.44">29148 15207 0,'0'0'0,"-25"25"0,-24 0 31,74-25-15,24-25-16,75 25 15,50-25 1,347-49-1,173-51 1,1 1 0,-149 25-1,-323 50 1,-297 73 0</inkml:trace>
  <inkml:trace contextRef="#ctx0" brushRef="#br0" timeOffset="38798.83">29148 16274 0,'25'-25'32,"-25"-25"-17,0 25 1,25 1-1,-25-1 1,0 0-16,-25-25 16,25 26-1,-25-1 1,-49 25 0,-25 49-1,-26 75 1,76 25-1,49-50 1,99-24 0,0-25-1,-49-1 1,-50 1 0,-50 49-1,26-49-15,-76 24 16,-24-74 15,-25-50-15</inkml:trace>
  <inkml:trace contextRef="#ctx0" brushRef="#br0" timeOffset="39052.19">29371 15777 0,'0'0'0,"50"-49"0,-50 24 15,0 50 17,-25 49-17,50 1 1,0-26-1,74-73 1,-24-26 0</inkml:trace>
  <inkml:trace contextRef="#ctx0" brushRef="#br0" timeOffset="39251.66">29620 16621 0,'0'0'0,"49"0"15,1 0-15,74-74 16,124-26 0,-50 1-1,-148 74 1</inkml:trace>
  <inkml:trace contextRef="#ctx0" brushRef="#br0" timeOffset="39473.86">29967 16298 0,'0'0'0,"-25"0"0,0 25 31,0 0-16,1 25-15,24 24 16,0 25-16,24 75 31,26 24-15,0-24 0,49-124-16</inkml:trace>
  <inkml:trace contextRef="#ctx0" brushRef="#br0" timeOffset="39918.96">31232 16075 0,'0'0'0,"25"-74"0,-25 24 16,-50 1-1,-49 49 1,-25 49-1,0 75 1,49 25 0,51-99-16,73 49 15,50-99 17,26-50-32,-26-24 15,-25-50 16,-49 74-15,0 50-16,-25 50 31,-25 74-15,25-25 0,-25 0-1,25-49-15,0 0 16,0-26 15,25-24-31,0 0 16</inkml:trace>
  <inkml:trace contextRef="#ctx0" brushRef="#br0" timeOffset="40168.78">31530 15678 0,'24'0'16,"-48"0"-16,48-25 15,-24 50 17,0 0-32,0 0 15,25 0-15,0-25 16,49 0-1,125-25 1,-100 0-16,-49 0 0</inkml:trace>
  <inkml:trace contextRef="#ctx0" brushRef="#br0" timeOffset="41586.17">19473 14314 0,'0'-25'16,"0"50"-16,0-75 15,-24 100 1,24 49-16,-25 248 31,0 125-31,0 98 31,-24-272-31,-1 49 0,-24 25 32,-26 1-32,-98 296 15,74-173 1,74-198 0</inkml:trace>
  <inkml:trace contextRef="#ctx0" brushRef="#br0" timeOffset="42933.7">19622 13768 0,'0'-25'16,"0"50"-16,0-75 16,0 26-16,-25 24 15,75-25 17,25 25-17,173-25 1,198 0-1,100 0 1,-199 1-16,397-26 16,149-24-1,125-1 1,73 26 0,1 24-1,49 0 1,-25-25-1,-124-24 1,-148-1 15,-175 1-15,-148 0 0,-124-1-1,-99 1 1,-149 24-16,99-49 15,-25 25 1,0 24 0,-24 25-1,74 50 17,-174-25-17,-74 25 1,-25 0-1,-50 74 1,25-25 0,-99 100-1,-49 74 1,-26 198 0,75-123-1,0 49 1,0 50-1,0 24 1,-25 1 0,0 421 15,149-669-15,-24-26-16,-1 175 15,-25-76 1,-74-48-1,-49-100 1,-125-75 15,75-24-15,-100-50 0,-123 1-1,-100-1 1,-74 25-1,-50 0 1,-50 49 0,-49 26-1,348-26 1,-1-24 0,-1637 248-1,25 0 32,1141-174-31,-273 25-1,868-124 1,-173 50 0,297-50-1,-49 25 1,124-25-1</inkml:trace>
  <inkml:trace contextRef="#ctx0" brushRef="#br0" timeOffset="43804.08">4316 15232 0,'0'0'0,"-24"0"15,24-25-15,-25 25 16,0 0 0,0 25-1,25 49 1,-49 224 0,-26 223-1,26-199-15,-76 348 31,26-99-15,99-224 0,25-173-1</inkml:trace>
  <inkml:trace contextRef="#ctx0" brushRef="#br0" timeOffset="45486.09">4068 15008 0,'0'-124'16,"0"248"-16,0-322 0,-24 148 16,-1 1-16,0 24 46,50 50-30,49 24 0,125 26-1,73-26 1,125-24 0,-173-25-16,272-25 15,99-24 1,125-26-1,49 1 1,49 0 0,-24-1-1,25 1 1,-1-26 0,26 26-1,-50 0 16,-100-1-15,-98 26 0,123-1-1,-347 0 1,-124 26 0,-25-51-1,-24 26 1,-26-1-1,-24 25 1,0 0 0,-50 0-1,1 25 1,-26 0 0,-24 25-1,74-25 1,25 25-1,24 25 1,1-25 0,-25 24-1,24 1 1,1-25 0,0-1-1,-26 1 1,-73 0-1,-50 0 1,-1 0 0,-48 49-1,-76 75 1,26-25 0,-25 50-1,0 74 16,-1-25-15,51 50 0,-1 0-1,25 24 1,0 1 0,25-25-1,0 0 1,25 0-1,-25 0 1,-25-25 0,25 0-1,0-99 1,0 173 0,0-49 15,-24-99-16,-1-50 1,0-25 0,0-25-1,0-74-15,-24 0 16,24 0 0,-49 0-1,-150 0 1,-123 0-1,124 0-15,-298 0 16,-124 0 0,-75 0-1,-73 0 1,-26 0 0,-24 0-1,-1 0 16,75 0-15,422 0-16,-323 0 16,348 0-1,24 0-15,-25 0 16,-322 0 0,-297 0-1,446 0 1,49 0-1,100 0 1,49 0 0,-49-25-1,272 1 1,26 24 0,24-25-1</inkml:trace>
  <inkml:trace contextRef="#ctx0" brushRef="#br0" timeOffset="82128.86">30314 14115 0,'0'25'31,"0"-50"-15,-25 1 15,0-1-15,25 0 0,-24 0-16,-1-24 15,25-1 1,0 25 15,-25 25-15,25 25 46,0 0-46,0 0-16</inkml:trace>
  <inkml:trace contextRef="#ctx0" brushRef="#br0" timeOffset="84217.5">30190 14339 0,'0'0'0,"0"-25"31,0 50 31,0-1 220</inkml:trace>
  <inkml:trace contextRef="#ctx0" brushRef="#br0" timeOffset="85057">31158 16472 0,'24'0'0,"-48"0"31,24-25 63</inkml:trace>
  <inkml:trace contextRef="#ctx0" brushRef="#br0" timeOffset="86337.39">31356 15529 0,'0'-24'31,"-25"-1"-15,50 25 77,0 0-93,0 0 16,-1 0 0,1 0-1,0-25 1,0 25 15,-25 25 0,25-25-15,-25 49-16,0-24 31,24 0-15,-24 0-1,0 0 17,0-1-17,0 1 17,0 0-17,0 0 16,25 0-15,-25-1 47,25-24-32,0 0-16,0 0-15,-1 0 16,1 0-16,0-24 16,25 24-1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7T06:49:39.00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5557 2208 0,'-25'0'0,"0"0"15,25-25 1,25 25 15,0 0-15,24-25-1,1 0-15,0 1 16,74-51-16,-75 26 16,26-51-1,-51 1 1,1-50-1,-74 100 17,24 49-1,-25 99-15,25 25-1,-24 25 1,24 24-1,0 26 1,25 24 0,-25 25-1,-49-49 1,0-50 0,49-100-16,-25 1 15,25-50 1,-24-25-1,24-74 1,25 0 15,25 24-15,49 25 0,-24 50-16,74 0 15,0 25 1,-25 0-1,-25 0 1,-49 0 0</inkml:trace>
  <inkml:trace contextRef="#ctx0" brushRef="#br0" timeOffset="618.12">7045 1737 0,'25'-75'16,"-50"150"-16,25-175 15,0 75-15,-74 25 16,24 0 0,-99 50-1,75-25-15,-1 25 16,75-26 15,50-24-31,0 25 16,-1 0 15,-24 0-31,-25 49 16,0 50-1,0-49 1,50-1 0,-1-24-1,-24-1 1,-25 75-1,-25 75 1,-24-75-16,-1 25 16,-49 99-1,49-25 1,50 25 15,50-124-15,49-99-1,0-25 1,25-75 0</inkml:trace>
  <inkml:trace contextRef="#ctx0" brushRef="#br0" timeOffset="1399.99">7889 2133 0,'0'0'16,"0"-24"-16,0-1 0,0 0 15,-25 25 32,0 0-15,0 0 61,0 25-77,1 0-16,-26 24 16,0 26-16,-74 74 15,75-1 1,49-48-1,49-76 1,1-24 0,24 0-16,26 0 15,-1-24-15</inkml:trace>
  <inkml:trace contextRef="#ctx0" brushRef="#br0" timeOffset="1700.03">8286 2233 0,'0'0'0,"0"-25"0,-25 0 16,0 0 0,-25 50-1,25 0 1,-24 74 0,49 25-1,49-25 1,26-24-1,-25-75 1,49 0 0,-25-50-1,-24-24 1,-50-1 0,-75 1-1,1 24 1</inkml:trace>
  <inkml:trace contextRef="#ctx0" brushRef="#br0" timeOffset="2000.15">8658 2059 0,'24'0'31,"-48"0"-31,48-25 16,-24 50-1,-24 0-15,24 0 0,0 74 32,24-50-32,26-24 15,24 50 1,-24-50-16,0-1 16,-50 26-1,0-25 1,-100 49-1,-73 1 1,74-26 0</inkml:trace>
  <inkml:trace contextRef="#ctx0" brushRef="#br0" timeOffset="2568.23">9551 2133 0,'-25'0'16,"50"0"-16,-100-24 0,50-1 15,1 0 1,48 0 0,1 0-1,0 1-15,49-26 16,-24 50 0,-25 25-1,-25 99 1,-25-50-1,-25 25 1,26-49 0,73-50 15,51-25-15,-1 25-1,-50 50 1,-24 24-1,-25-24-15,-25-25 16,-99 124 0,0-75-1,25-49 17,74 0-32,0-25 0</inkml:trace>
  <inkml:trace contextRef="#ctx0" brushRef="#br0" timeOffset="3451.08">10444 1935 0,'0'0'0,"0"-25"16,0 50 30,0 49-46,0 1 16,-25 24-16,25 0 16,-25 75-1,25-50 1,75-50 0,49-74-1,0-24 1</inkml:trace>
  <inkml:trace contextRef="#ctx0" brushRef="#br0" timeOffset="3650.24">10345 2357 0,'-25'0'16,"50"0"-16,-100 0 0,50-25 15,0 0 1,50 0 0,124 0-1,-50 1-15</inkml:trace>
  <inkml:trace contextRef="#ctx0" brushRef="#br0" timeOffset="4200.01">11386 1513 0,'-24'-25'15,"48"50"-15,-98-50 0,74 1 16,-25 24-16,50-25 31,25 25-31,49-25 16,-74 25-1,-1 25 1,-24 24-16,-49 75 16,24 1-1,25-76 1,25 26-1,49 73 1,-49-24 0,-50 25-1,-24 0 1,24-25 15,50-25-15,24-24-1,1 24 1,-25 25 0,-1 0-1,-24-25 1,-74-24 0,-25-75-1,49 0-15</inkml:trace>
  <inkml:trace contextRef="#ctx0" brushRef="#br0" timeOffset="4434.93">12205 2332 0,'25'0'15,"-50"0"-15,75-25 0,-26 25 16,1-25 0,0 0-1,0 25-15,124-49 16,-25 24 0,-75 0-1</inkml:trace>
  <inkml:trace contextRef="#ctx0" brushRef="#br0" timeOffset="4600.04">12304 2506 0,'0'0'0,"-49"24"0,24 1 16,0 0 0,25 0-1,99-50 1,75-25-1</inkml:trace>
  <inkml:trace contextRef="#ctx0" brushRef="#br0" timeOffset="5350.72">14983 1240 0,'25'-24'16,"-50"48"-16,50-98 0,-25 49 31,0 0-31,-25 25 16,1-24-16,-26 48 15,-24 1-15,-75 99 16,74 25 0,75-99-1,50 74 1,24-75-16,75 51 15,-50-1 1,-74-25 0,-50 1 15,-24-51-31,-100 26 16,0-50-1,50 0 1,49-50-1,25 26-15</inkml:trace>
  <inkml:trace contextRef="#ctx0" brushRef="#br0" timeOffset="6483.69">13470 2555 0,'0'0'0,"-25"0"15,1 0 1,-1 0 0,74 25 15,1-25-16,49 0-15,50 0 16,50-25 0,421-49-1,124-25 1,-372 49-16,223-49 16,-247 49-1,-199 0 1,-125 50-1,-24-24 1</inkml:trace>
  <inkml:trace contextRef="#ctx0" brushRef="#br0" timeOffset="7483.97">13867 3299 0,'0'-24'16,"0"48"-16,25-48 0,-25-1 15,-50 25 17,25 25-17,-49 74 1,24 25 0,100-25-1,74-25 1,0 1-1,-49-25 17,-51-1-17,-48-24-15,-26 25 16,-49-1 0,-50-24-1,-50 0 1,150-25-1</inkml:trace>
  <inkml:trace contextRef="#ctx0" brushRef="#br0" timeOffset="7799.92">14090 3151 0,'50'-50'16,"-100"100"-16,100-125 15,-25 75-15,24 0 32,-24 50-32,-25-1 15,0 75 1,-25-49-16,1-1 15,-1 1 1,99-75 15,50-50-15,0 0 0</inkml:trace>
  <inkml:trace contextRef="#ctx0" brushRef="#br0" timeOffset="8304.95">14983 3920 0,'0'-25'0,"-24"25"15,-1 0 1,25-25 31,-25 25-32,50 0 48,0-25-48,49 25-15,0-25 16,26 1-16,73-26 16,-73 25-1,-76 25 1,1 0 15</inkml:trace>
  <inkml:trace contextRef="#ctx0" brushRef="#br0" timeOffset="8570.08">15281 3696 0,'-25'-25'16,"50"50"-16,-75-74 0,50 24 15,-24 50 16,24 24-15,0 26 0,-25 74-16,25 74 31,0-149-31,0 100 16,25-124-1,-1-26-15</inkml:trace>
  <inkml:trace contextRef="#ctx0" brushRef="#br0" timeOffset="9250.16">16472 3324 0,'0'-25'16,"0"50"-16,0-74 0,0 24 16,0 0-1,-25-49-15,25 49 16,0-25-1,-25 1 1,-24 24 0,-26 25-1,-49 74 1,25 50 0,49-25-1,50 1 1,75-76-1,49-24 1,0-49 0,-50-1-1,-24 1 1,-50 24 0,0 0 30,0 50-46,25 24 16,-50 51 0,25-1-16,0-25 15,-25 50-15,25 50 16,0-25 0,25-50-1,-25-74 1,0 0-1</inkml:trace>
  <inkml:trace contextRef="#ctx0" brushRef="#br0" timeOffset="9965.08">20292 2282 0,'0'0'0,"0"-25"16,25 50 31,-25 25-47,0 24 15,0 75 1,-25 0-16</inkml:trace>
  <inkml:trace contextRef="#ctx0" brushRef="#br0" timeOffset="11333.24">21632 1935 0,'0'0'16,"24"25"0,1-25-1,25 0 1,24-25-16,1-25 16,-1 1-16,50-26 15,-74 1 1,-1 24-16,-24 1 15,0-75 1,-25 74-16,25-24 16,-50 49-1,25 50 17,-50 123-17,50-48 1,-24 24-1,-1 223 1,-25-124 0,-24-24-1,-25-50 1,24-100-16,26 1 16,24-25-16,-25-1 15,25-73 16,25-50-15,75-1 0,-1 26-1,50 24 1,-25 50 0,1 0-1,-26 0 1</inkml:trace>
  <inkml:trace contextRef="#ctx0" brushRef="#br0" timeOffset="11899.88">23170 1464 0,'25'-75'16,"-50"150"-16,50-199 0,-25 99 15,0 0-15,-50 0 16,25 50 0,-25 0-1,-49 24 1,50 26-16,73-1 31,51-24-15,-1-1-1,-49 51 1,-50 24 0,-24-25-1,-1 0 1,50-49-1,25-1 1,0 1-16,24 0 31,-24 74-15,-25 25 0,-25-50-16,0 124 15,75-124 16,74-24-15,-49-50-16,-1-25 16,50 0-1,-50 0-15</inkml:trace>
  <inkml:trace contextRef="#ctx0" brushRef="#br0" timeOffset="12553.43">24162 1637 0,'-25'-25'15,"50"50"-15,-50-74 0,0 24 16,1 25 0,-1 0-1,-50 49-15,-24 76 16,49-1-1,125 0 1,74-50 0,0 0-1,-100-49 1,1 50 0,-75-1-1,-99 1 1,0-26-1,74-49 1,75-49 0,99-76-1,50 1 1,-25 50 0,-75 24-1,-49 50 1,0 0-1,0 50 1,-1 49 0,26-49 15,-25-1-31,-25-24 16</inkml:trace>
  <inkml:trace contextRef="#ctx0" brushRef="#br0" timeOffset="12700.25">24708 1910 0,'0'0'0,"0"-49"16,-25-1-16,25 0 16,0 26-1,0-1 1</inkml:trace>
  <inkml:trace contextRef="#ctx0" brushRef="#br0" timeOffset="13035.07">24881 2133 0,'0'0'0,"0"25"0,0 0 15,-24 0 1,24 0-1,-25-25 17,50-100-17,49-24 1,25 25 0,-24 50-1,-26 49 1,-24 0-16,49 49 15,-24 50 1,0 1 0,-1-1-1,-24-25 1</inkml:trace>
  <inkml:trace contextRef="#ctx0" brushRef="#br0" timeOffset="14450.11">25948 1687 0,'0'-25'16,"0"50"46,-25 0-46,25 24-16,-25 26 16,1 98-1,24-24 1,-25-25 0,0-24-1,50-76-15</inkml:trace>
  <inkml:trace contextRef="#ctx0" brushRef="#br0" timeOffset="14818">26221 2034 0,'0'-25'16,"0"50"-16,0-74 0,-25 73 47,0 1-32,1 0-15,24 25 16,0 49 0,24-50-1,26-24-15,74 25 16,0-50-1,-50-50 1,-49 25 0,-25-74-1,-124 0 1,0 49 0,50 26-1</inkml:trace>
  <inkml:trace contextRef="#ctx0" brushRef="#br0" timeOffset="15187.06">27015 1488 0,'0'-24'0,"0"48"0,0-98 15,0 49-15,0 50 47,0 25-31,0 49-16,0 99 15,0-24 17,25-25-17,74-50 1,-50-99 0,1 0-16,49 0 15</inkml:trace>
  <inkml:trace contextRef="#ctx0" brushRef="#br0" timeOffset="15368.88">26990 1861 0,'0'0'0,"-25"-25"0,0-25 31,75 1-16,0 24 1,123-25 0,-74 25-16</inkml:trace>
  <inkml:trace contextRef="#ctx0" brushRef="#br0" timeOffset="16083.28">27784 1042 0,'0'-25'16,"0"50"-16,-25-50 0,50 0 31,-25 0-31,49 1 15,1-1-15,24 0 16,50 0 0,-99 25-1,-99 99 17,24-49-32,25 49 15,25 1 1,0-1 15,50-25-15,-50 50-1,0 25 1,-50-25 0,50 0-1,0-49-15,75 49 16,24 0-1,-24 0 1,-51 0 0,-48 0-1,-26-25 1,25-49 15,-25-26-15,26-24-16</inkml:trace>
  <inkml:trace contextRef="#ctx0" brushRef="#br0" timeOffset="16351.01">28652 1935 0,'0'-25'0,"0"50"0,-25-50 15,25 0 1,50-24 15,-1 24-31,51 0 16,24 0-1,-99 25-15</inkml:trace>
  <inkml:trace contextRef="#ctx0" brushRef="#br0" timeOffset="16500.9">28578 2183 0,'-25'0'15,"50"0"-15,-25 0 16,49-25 0,26 0-16</inkml:trace>
  <inkml:trace contextRef="#ctx0" brushRef="#br0" timeOffset="17250.75">30314 967 0,'0'-24'16,"0"48"-16,0-73 15,0 74 48,0 24-63,0 26 16,25-1-16,-25 1 15,0 73 1,0-73-16,-25-50 15,25 74 1,25-74-16</inkml:trace>
  <inkml:trace contextRef="#ctx0" brushRef="#br0" timeOffset="17667.09">30885 1216 0,'24'-75'16,"-48"150"-16,24-175 16,0 76-1,-25 24 17,0 49-17,-25 1-15,26-1 16,-1 26-16,25-26 15,0 26-15,49-1 16,26-24 0,-1-25-1,-24-25 1,24-50 0,-49-24-1,0-50 1,-25 49-16,-25-24 31,0 49-15,-24 26-1,-26 48 1</inkml:trace>
  <inkml:trace contextRef="#ctx0" brushRef="#br0" timeOffset="18096">29694 2158 0,'-25'0'16,"50"0"15,25 0-15,123 0-1,125 0 1,99-49-1,-174 24 1,50-25-16,273-24 16,-25 24-1,-149 25 17,-25 25-1,-397-24-16</inkml:trace>
  <inkml:trace contextRef="#ctx0" brushRef="#br0" timeOffset="19734">30240 3002 0,'-25'0'16,"50"0"-16,-50-25 0,0 25 16,25-25-1,-50 25-15,26 0 16,-1 50 0,-25-25-16,1 49 15,24 25 1,74 0-1,51 1 1,-1-51 0,-74-24-1,-1-25 1,-24 25 0,-49 0-1,-75-1 1,-25 26-1,0-25 1</inkml:trace>
  <inkml:trace contextRef="#ctx0" brushRef="#br0" timeOffset="20050.12">30364 2729 0,'25'-50'16,"-50"100"-16,74-125 16,-24 100-16,-25 74 15,-49 50 1,-1 0-1,50-74 1,0-51 0,25-24-1,74 0-15,25-74 16,-25 24 0</inkml:trace>
  <inkml:trace contextRef="#ctx0" brushRef="#br0" timeOffset="20350.41">30612 3448 0,'25'0'47,"24"0"-31,1-25-1,-1 25-15,-24-24 16,25 24-16,-25 0 16,49-25-1,-49 0-15,49 25 16,-24-25-1</inkml:trace>
  <inkml:trace contextRef="#ctx0" brushRef="#br0" timeOffset="20766.89">30860 3299 0,'0'0'0,"0"-24"16,-25 24 31,25 24-32,25 51 1,-25-26-16,0 1 15,-25 0-15,25 24 16,-25 25 0,25-24-1</inkml:trace>
  <inkml:trace contextRef="#ctx0" brushRef="#br0" timeOffset="21036.94">31579 2878 0,'0'-25'16,"0"50"-16,-25-75 0,25 25 16,-24 25-1,24-25-15,0 50 16,-25 25-16,50-1 15,-25 26-15,0 74 16,24 0 0,-24-50-1,25-50 1</inkml:trace>
  <inkml:trace contextRef="#ctx0" brushRef="#br0" timeOffset="21400.54">31927 3126 0,'0'0'0,"0"-25"0,24-25 31,-24 26-15,-49 48-1,-1 76 1,1-1-1,49-25 1,0-49 0,24 0-16,51-25 31,-50 0-15,-1-25-16,1 0 0,0-49 15,-25-75 16,-25 75-15,0 74 0,25-25-1,-24 25-15</inkml:trace>
  <inkml:trace contextRef="#ctx0" brushRef="#br0" timeOffset="21800.55">32274 3126 0,'25'-75'31,"-50"75"16,0 25-32,0 25 1,25-1-16,0 1 16,-25 24-1,50-24 1,-25-25 0,75-25-1,-26-25 1,-24-49-1,-25 24-15,25-49 16,-50 0 0,0 49-1,-74 50 1,0 0 0</inkml:trace>
  <inkml:trace contextRef="#ctx0" brushRef="#br0" timeOffset="80887.75">1736 6921 0,'0'50'0,"0"-100"0,-24 149 16,-1-24-16,0 24 16,-25-24-16,1-1 15,98-148 17,75-26-1,-74 51-31,25-1 0,24 25 15,-25 25 1,-24 75 0,-25 24-1,-25 75 1,-75-26 15,-24 1-15,-25-49-1,25-51 1,-25-49 0,74-25-16</inkml:trace>
  <inkml:trace contextRef="#ctx0" brushRef="#br0" timeOffset="81054.39">1439 7095 0,'0'0'0,"25"-50"0,24-74 16,75 0 0,25 0-1,25 25 1,-1 74 0</inkml:trace>
  <inkml:trace contextRef="#ctx0" brushRef="#br0" timeOffset="81264.66">2654 7641 0,'0'49'15,"0"-98"-15,0 123 0,-24-49 16,24 0-1,0 0 1,0-1 15</inkml:trace>
  <inkml:trace contextRef="#ctx0" brushRef="#br0" timeOffset="84955.93">4862 6847 0,'25'-25'15,"-25"50"32,0 24-47,-25 51 16,25-26-16,-25 25 15,1 75 1,-1-100-16,50 1 16,24-1-1,1-49 1</inkml:trace>
  <inkml:trace contextRef="#ctx0" brushRef="#br0" timeOffset="85555.97">5433 7318 0,'0'0'15,"-25"0"-15,50 0 16,0 0 0,24 0-16,-24-25 0,25 1 15,24-51 1,-49 26 0,-25 24-1,-25 0 1,-25 50-1,-74 124 17,100-25-17,24-25 1,24-50 0,100-24-1,50-50 1,-75-24-16,100-50 15,-1-75 1,-123 75 0,-26-100-1,-24 50 1,-50 75 0,0 74-1,-24 50 16,-26 148-15,1 25 0,49 1-1,50-51 1,25-123 0,-26-50-16</inkml:trace>
  <inkml:trace contextRef="#ctx0" brushRef="#br0" timeOffset="85738.15">6127 7219 0,'0'0'0,"-24"0"0,24-25 16,-25 25-16,0-25 15,124-24 1,124 24-1,-99 0 1</inkml:trace>
  <inkml:trace contextRef="#ctx0" brushRef="#br0" timeOffset="86239.15">9352 6648 0,'0'-49'0,"0"98"0,0-148 16,-25 50 0,1-1-16,-26 0 15,-24 50 1,24 50 0,-24 0-1,-50 98 1,99-73-16,0 98 15,25 26 1,50-25 0,24-1-1,-24 26 1,-26-1 0,-48-49-1,-1-99-15,-74 24 16,-1-74 15,75-25-31</inkml:trace>
  <inkml:trace contextRef="#ctx0" brushRef="#br0" timeOffset="86421.85">8757 7318 0,'0'0'15,"0"-25"1,25 1 0,-1 24-1,51-25-15,24 25 16,100-50 0</inkml:trace>
  <inkml:trace contextRef="#ctx0" brushRef="#br0" timeOffset="86706.79">10072 6748 0,'0'0'0,"0"-25"16,0 0-16,-25 25 31,0 25-15,-25 74-1,1 75 1,24 49 0,0-25-1,25-98-15,50 24 16,24-50 0,25-49-1,50-75 1</inkml:trace>
  <inkml:trace contextRef="#ctx0" brushRef="#br0" timeOffset="86974.19">10667 6797 0,'0'0'16,"0"-25"-16,0 1 15,0-1 1,-25 25-1,-24 99 1,-1 50 0,25-75-16,25 75 15,25 25 1,49-75 0,1-25-1,-1-24 16</inkml:trace>
  <inkml:trace contextRef="#ctx0" brushRef="#br0" timeOffset="87138.52">10593 7318 0,'-50'0'0,"100"0"0,-125-25 15,50 25-15,50-24 31,124-51-15,49 26 0,-123-1-16</inkml:trace>
  <inkml:trace contextRef="#ctx0" brushRef="#br0" timeOffset="87387.43">11337 6698 0,'0'0'0,"25"-25"15,-1 75 17,-24-25-32,25 99 15,25 49 17,-25 51-17,-25-26 1,-50-49-1,0-50 1,26-99 0</inkml:trace>
  <inkml:trace contextRef="#ctx0" brushRef="#br0" timeOffset="87771.71">12403 7169 0,'-24'0'15,"-1"0"32,74 0-31,-24 0-16,25-24 15,0 24-15,49 0 16,0-25 0,-74 25-1</inkml:trace>
  <inkml:trace contextRef="#ctx0" brushRef="#br0" timeOffset="87938.86">12453 7368 0,'0'0'0,"-50"25"16,1 24 0,173-49 31,-25-25-47,50 1 15</inkml:trace>
  <inkml:trace contextRef="#ctx0" brushRef="#br0" timeOffset="88672.29">14016 6574 0,'0'-25'16,"0"50"-16,0-75 31,0 75 16,0 0-32,25 25-15,-25-1 16,-25 26-16,25-1 16,0 100-1,0-1 1,50-49-1,-1-49 1,75-50 0,99-25-1,-123-50 1,-76 25 0</inkml:trace>
  <inkml:trace contextRef="#ctx0" brushRef="#br0" timeOffset="89057.2">14041 7045 0,'-25'0'16,"50"0"-16,-100 0 0,51-25 15,-1 25 1,25-24-1,25-1 1,-1 25-16,51-25 16,-26 25-16,100-50 31,-124 50-31,-75 0 31,1 0-15,-26 25-16,-24 0 15,50-25 1,24 25 0,50-50-1,99 0 1,-25 25 15,-25-25-31</inkml:trace>
  <inkml:trace contextRef="#ctx0" brushRef="#br0" timeOffset="89754.21">14562 6152 0,'0'-25'31,"-25"25"-15,25 25-1,0 0-15,-25 25 16,25-26-16,0 26 16,0-25-16,0 0 15,0 24 1,0-24 0,0-50 15,25-74-16,0 25 1,-1-1 0,26 1 15,0 49-15,-1 0-1,-24 25-15,25 0 16,-25 25-1,-1 25 1,1 49 0,-25-25-1,0 1 1,0-51 0,50 1 15,24-25-16,-49-25-15,25 1 16,-50-26 0</inkml:trace>
  <inkml:trace contextRef="#ctx0" brushRef="#br0" timeOffset="90523.07">16720 7293 0,'0'0'0,"0"-24"16,25 24 0,-25-25-16,25 0 31,-25 75-16,0-26-15,-50 100 16,-25 0 0,26-49-1</inkml:trace>
  <inkml:trace contextRef="#ctx0" brushRef="#br0" timeOffset="91028.45">17663 6673 0,'24'-25'0,"-48"50"15,48-74-15,-24 24 31,25 74-31,-50 51 16,25-1 0,0 0 15,0-74-31,0 0 31,0-50-15,0-25-1,0 1-15,0-26 16,100-173 0,-1 174-1,0 24 1,0 75 0,-24 74-1,-26 50 16,-49-75-31,0 75 16,0-50 0,0-49 15</inkml:trace>
  <inkml:trace contextRef="#ctx0" brushRef="#br0" timeOffset="91578.81">18953 6500 0,'-25'0'15,"50"0"-15,-50-25 16,0 0 0,25 0 31,25 25-32,0 0-15,-1 0 16,100 25-1,25-25 1,0 0 0,-50 25-1,-74 0 1,0-25 0,-50 49 15,0-49-31,-49 50 15,-50 24 17,0 1-17,49-26 1,51-24-16,-1 0 31,0 0-15</inkml:trace>
  <inkml:trace contextRef="#ctx0" brushRef="#br0" timeOffset="92005.33">19846 6797 0,'-25'0'16,"0"0"15,0 0-15,0 0-16,1 0 15,-26 25-15,0 25 0,-24-1 16,-75 50 0,0 26-1,50-51 1,49-24-1,50-26 1</inkml:trace>
  <inkml:trace contextRef="#ctx0" brushRef="#br0" timeOffset="92521.83">20590 6276 0,'0'0'0,"0"-25"15,0 1 48,0 48-63,25 26 15,-25 0-15,0 24 16,0 1-16,24-1 16,-48 75-1,-1 24 1,25-98-1,0-50 1,0-1 0</inkml:trace>
  <inkml:trace contextRef="#ctx0" brushRef="#br0" timeOffset="92720.83">21557 6946 0,'25'25'16,"-50"-50"-16,50 75 16,-50-50-1,0 0-15</inkml:trace>
  <inkml:trace contextRef="#ctx0" brushRef="#br0" timeOffset="108346.26">3225 10345 0,'25'0'94,"-25"-25"-78,49 25-1,-24 0-15,25-25 16,-25 0-16,74 0 16,-25 1-1,-24-26 1,-25 50-1,-1-25 1,-24 0 0,25 25 46,-50 0 469</inkml:trace>
  <inkml:trace contextRef="#ctx0" brushRef="#br0" timeOffset="109223.1">3349 9948 0,'0'0'0,"-25"0"16,0 25 46,25 24-46,0 1-16,-24 24 15,24 25-15,0 25 16,-25 100 0,0-125-1,25 0-15,-25 50 16,0-75 0,25-49-1,0 0 1,0-50-1</inkml:trace>
  <inkml:trace contextRef="#ctx0" brushRef="#br0" timeOffset="110289.86">3275 10097 0,'-25'0'15,"25"-25"16,0 0 16,25 25 47</inkml:trace>
  <inkml:trace contextRef="#ctx0" brushRef="#br0" timeOffset="110923.99">3423 9923 0,'0'0'0,"0"-25"16,-24 25 15,-1 0 0,25 50-31,-50 49 31,25 50-15,1 24 0,-1 1-1,0-50 1,-25 0-1,50-74-15,-49 24 16,-1 1 0,25-51-1,0-24 1,1 25 0,-1-74-1,0-1 1,50-24-1,24-1 17,26 26-17,24 24 1,0 25 0,25 25-1,0 49 1,-49-24-1,-1-1 1,-24-24 0,-1 0-1,-24-25 1,0-50 0</inkml:trace>
  <inkml:trace contextRef="#ctx0" brushRef="#br0" timeOffset="111610.11">4490 9923 0,'0'0'16,"0"-25"-16,-25 25 31,-24 0-31,-1 0 16,-24 25-1,24 0-15,-24 0 0,-50 49 32,99-49-17,50-25 17,49 0-17,25 25 1,-24-1-1,-51 26 1,1 24 0,-50 1-1,1-1 1,24-49-16,0 25 16,24-1-1,-24 26 16,0 49-15,-24 25 0,-26-1-1,0 1 1,26 0 0,24-99-16,24-1 15,100-49 16,-49-24-15,-1-51-16</inkml:trace>
  <inkml:trace contextRef="#ctx0" brushRef="#br0" timeOffset="111977.25">5185 10320 0,'0'0'0,"-25"-25"0,25 0 15,0-49 1,-25 49 0,25 50 15,0 24-16,0 1-15,0 99 16,-25 25 0,0-1-1,25 1 1,25-75 0,50-49-1,-26-50 1,1 0-1,24-25-15,1-50 16</inkml:trace>
  <inkml:trace contextRef="#ctx0" brushRef="#br0" timeOffset="112208.16">5036 10816 0,'0'0'0,"-50"0"0,25-25 16,1 25 0,-1 0-1,74-49 1,-24 49-16,124-50 16,-25 0 15,-50 26-31</inkml:trace>
  <inkml:trace contextRef="#ctx0" brushRef="#br0" timeOffset="112609.12">5606 10022 0,'0'-25'15,"0"50"-15,0-74 16,-24 73 15,48 1-15,-24 0-16,0 25 16,-24-26-16,24 1 15,24-25 16,-24-25-31,50-49 16,49 0 0,-49 49 15,-1 25-15,-24 25-1,0 24-15,-25 75 16,0-49-1,0-26 1</inkml:trace>
  <inkml:trace contextRef="#ctx0" brushRef="#br0" timeOffset="113273.86">6450 9799 0,'0'0'16,"0"-25"-16,-25 0 16,25 0-16,-25 1 15,25-1-15,75 0 16,-51 25-1,51-25 1,-26 25 0,-24 75-1,-25 24 1,-49 25 0,-1-25-1,50-24 1,25-26-1,24 1 1,-24-1 15,-25 100-15,0-25 0,-25 0-1,25-49 1,0-26-1,25-24 1,0 25 0,25 49-1,-26-49 1,-24 24-16,25-24 16,-25-1-16,0-24 15,0 99 1,-25-99 15,-24 0-15,-26-50-1,51-25-15</inkml:trace>
  <inkml:trace contextRef="#ctx0" brushRef="#br0" timeOffset="113622.86">8087 10518 0,'0'0'0,"-25"0"16,25-24 0,25 24 31,25 0-32,-1 0-15,1-25 16,0 25-16,24 0 15,25-25 1,-74 0 0</inkml:trace>
  <inkml:trace contextRef="#ctx0" brushRef="#br0" timeOffset="113805.28">8161 10742 0,'0'0'0,"-24"24"0,-1 1 15,0-25 1,25 25-16,25-25 31,49 0-15,1 0 0,-26-25-16,26 25 0</inkml:trace>
  <inkml:trace contextRef="#ctx0" brushRef="#br0" timeOffset="114706.86">10146 9824 0,'-25'-50'15,"50"100"-15,-75-125 0,50 26 0,-24-1 16,24 25 15,-50 50-15,25 25 0,0-1-16,-49 125 15,24 24 1,50 1-1,50-1 1,0 1 0,-1-26 15,-24-24-15,0-99-16,-25 74 15,0 0 1,-75 0 15,51-74-31,24-26 16,-25-24-16,-50 25 15,1 0 1,24-50 0,1 25-1,24-25 1</inkml:trace>
  <inkml:trace contextRef="#ctx0" brushRef="#br0" timeOffset="115091.31">9650 11883 0,'0'0'0,"25"0"16,-25 25 0,0-1-1,0 1 1,-25 0-16,25 25 16,-25-1-1,25 1 1,25-1-1,49-49 1,1-24 0,-1-26-1,-24-24 1,-50-26 0,-75 51-1,26 24 1,-1 25-16</inkml:trace>
  <inkml:trace contextRef="#ctx0" brushRef="#br0" timeOffset="115857.92">10593 9204 0,'0'-25'16,"-25"25"-1,-25 25 1,25-25 0,1 24-16,-26-24 0,25 25 15,-24-25 1,-1 25 0,0-50-1,50 0 1,25-24-1,25-1 1,-1 25 0,26 25-1,-26 25 1,1 50 0,0-1-1,-1-24 1,26-26-1,-1 1 1,0-74 15,-49-26-15,-99-49 0,49 124-1,-25-25 1,-24 25-1,0 50 1</inkml:trace>
  <inkml:trace contextRef="#ctx0" brushRef="#br0" timeOffset="116973.09">11411 10543 0,'0'-25'31,"25"50"16,0-25-31,24 25-16,1-25 15,99 0 1,-75 0-16,1-25 15,-26 0 1,1-24-16,-25 24 0,0-50 31,-50 1-15,-25 49 0,-49 25-1,-25 50 1,74 24-16,-74 50 15,75 50 1,24-25 0,74-25-1,51-50 1,73-74 0,51-74-1,-76-25 1,-73 24-1</inkml:trace>
  <inkml:trace contextRef="#ctx0" brushRef="#br0" timeOffset="117423.95">12081 9873 0,'-25'0'15,"25"-24"1,25 48-16,-75-48 0,50-1 31,25 25-15,0-25-16,25 25 15,24-25 1,25 0-16,-24 0 31,-75 1-15,-50 48 0,-99 26-1,75 0-15,-1-25 16,-24-1-1,74-24 1,100-24 0,-1-1-1,1 0 1,-75 0 0</inkml:trace>
  <inkml:trace contextRef="#ctx0" brushRef="#br0" timeOffset="117810.47">12900 9476 0,'0'-24'15,"0"48"-15,-25-48 32,0 24-17,0 24 1,25 26-16,-49 24 16,73 1-1,26-1 1,-25-24 15,-25-25-31,0 24 16,-75-24 15,1 0-15,0-25-1</inkml:trace>
  <inkml:trace contextRef="#ctx0" brushRef="#br0" timeOffset="118141.73">13346 9402 0,'25'-25'0,"-50"50"0,50-75 31,-25 75 16,-25 0-47,25 25 16,0-1-16,-25 1 16,25 74-1,0 0 1,50-74-1,24-26 1,1-24 0,-50 0-16</inkml:trace>
  <inkml:trace contextRef="#ctx0" brushRef="#br0" timeOffset="118341.25">13346 9600 0,'0'0'0,"-49"0"0,24-24 16,-25 24 15,75 0 1,25 0-32,74-25 15,-50 25 1,-24 0-16,-26 0 15</inkml:trace>
  <inkml:trace contextRef="#ctx0" brushRef="#br0" timeOffset="119272.9">14959 10121 0,'24'-24'16,"-24"-1"-1,0 0-15,25 50 47,-25 24-47,25 1 16,-25 124-1,0-100-15,-25 100 16,0-1 15,50-49-15,0-49-16,49-50 15,26-25 17,-1-50-17,-74 0-15</inkml:trace>
  <inkml:trace contextRef="#ctx0" brushRef="#br0" timeOffset="119489.95">14859 10593 0,'-24'0'16,"48"0"-16,-24-25 31,50 0-15,24 0-1,1 1-15,-1-1 0,50-25 16</inkml:trace>
  <inkml:trace contextRef="#ctx0" brushRef="#br0" timeOffset="120122.81">15579 9650 0,'0'-25'16,"0"50"-16,25-50 16,-25 0-16,0 50 31,0 0-15,0 0-1,0 0-15,0-1 16,0 1-1,24-50 17,1 1-17,0-26 1,0 25 0,0 0-1,24 25 1,1 50-1,-1-25 1,1 0 15,0-1-15,-1-24 0,26-24-1,-50-1 1,-25 0-1,24 25 1</inkml:trace>
  <inkml:trace contextRef="#ctx0" brushRef="#br0" timeOffset="121257.22">17935 10469 0,'25'-25'16,"-50"50"-16,50-75 0,0 25 16,-25-24-16,-25 24 15,0 0 1,-49 25 0,24 0-1,-49 74 1,74-24-16,1 74 15,48-25 17,100-24-17,-24-75 1,-51-25 0,-24-74-1,-25-50 1,25-99-1,0 0 1,-50 74 0,25 199 15,0 25-15,0 148-1,0-74-15,0 0 16,0-25-16,0 75 31,49-50-15,1-99-16</inkml:trace>
  <inkml:trace contextRef="#ctx0" brushRef="#br0" timeOffset="121547">18655 9873 0,'0'0'0,"25"-49"0,-25 24 16,0 0-16,0 0 31,-25 75-15,50 99 15,-25 49-31,24-24 15,1-25 1,0-75 15,49-24-15,-24-50-16,74-25 16</inkml:trace>
  <inkml:trace contextRef="#ctx0" brushRef="#br0" timeOffset="121774.19">18680 10072 0,'-75'0'15,"150"0"-15,-175 0 16,125-25-1,25 25 1,24-25-16,25 0 16,-24 25-1,24-24-15</inkml:trace>
  <inkml:trace contextRef="#ctx0" brushRef="#br0" timeOffset="121924.93">19573 9973 0,'0'24'16,"0"-48"-16,0 73 31</inkml:trace>
  <inkml:trace contextRef="#ctx0" brushRef="#br0" timeOffset="137375.76">21185 10295 0,'-25'0'16,"50"0"-16,-50 25 0,1-25 16,-26 0-1,75 0 32,0 25-47,-1-25 16,125 0-1,50 0 1,-51 0-16,1-25 16,0 25-16,223-25 31,75-25-16,74 26 1,0-1 0,0 25-1,-75-25 1,-99 0 0,-74 0-1,-99-24 1,-75 24-1,-74 25 1,-75-25 0</inkml:trace>
  <inkml:trace contextRef="#ctx0" brushRef="#br0" timeOffset="137708.71">25253 9774 0,'0'0'0,"-24"-25"0,24 0 16,-25 25-1,0 0 1,25-24-16,50 24 31,-1 0-31,150 24 16,24 51-1,-25 24 1,-74-24 0,-124-1-1,-148 25 1,-76-24 0,1-1-1,99-24 1</inkml:trace>
  <inkml:trace contextRef="#ctx0" brushRef="#br0" timeOffset="137958.99">25129 9849 0,'0'0'0,"25"-50"0,-25 0 16,0 25-1,0 1 1,0 48 0,0 26-16,0 74 15,-25 75 17,25 24-17,0-49 1,50-125-16</inkml:trace>
  <inkml:trace contextRef="#ctx0" brushRef="#br0" timeOffset="138324.88">27387 9650 0,'0'-25'16,"0"50"-16,25-75 15,-50 75 16,25 25-31,-25-1 16,0 1-16,25 25 16,0-1-16,0 124 31,0-148-31,25 0 16,-25-26-16,25-24 31</inkml:trace>
  <inkml:trace contextRef="#ctx0" brushRef="#br0" timeOffset="138625.75">27486 9204 0,'-50'-25'15,"100"50"-15,-124-50 0,49 25 16,0 49 0,25-24-16,0 25 15,25-25-15,0-1 16,-1-24-16,1 25 16,25-25-1,-25-74 1,-75-1-1,25 51 1,0 24-16,-49 0 16</inkml:trace>
  <inkml:trace contextRef="#ctx0" brushRef="#br0" timeOffset="138942.91">26792 9526 0,'0'0'0,"24"-25"0,-24 0 16,-24 25 15,24 50-15,-50 74-1,25 25 1,0 25 0,75-26-1,74-24 1,0-24 0,-50-100-1</inkml:trace>
  <inkml:trace contextRef="#ctx0" brushRef="#br0" timeOffset="139324.72">28429 9055 0,'25'-25'15,"-50"50"-15,74-50 16,-24 99 0,25 50-1,-25-24 1,-1-1-16,-24 25 16,25 25-16,0 99 15,-50-75 1,0-24 15,-24-74-15,49-26-1,-25-49 1,0 25 0,0-50-1</inkml:trace>
  <inkml:trace contextRef="#ctx0" brushRef="#br0" timeOffset="148510.07">1836 13619 0,'0'-25'16,"-25"50"-16,0 25 31,0-1-31,0 26 15,25-1-15,0 1 16,0-1 0,50-74-1,49-74 1,1-75 0,-1 25-1,-74 49 1,-1 75-1,26 100 1,24-26 0,1-49-1,-26-50 1,1-74 15,-25-50-15,-25-25-1,-25 125 1,25-1 0</inkml:trace>
  <inkml:trace contextRef="#ctx0" brushRef="#br0" timeOffset="148925.79">2853 13049 0,'0'0'0,"25"-25"15,-50 25 1,0 0-16,25 49 16,-25 100-1,25 75 1,0-125-1,0 50 1,0-75 0,0-49-1,0-75 1,25-49 0,49-25-1,-24 50 1,0 74-1,-26 74 1,1 50 0,0 25-1,-25-50 1,25-74 0,-25 0-16</inkml:trace>
  <inkml:trace contextRef="#ctx0" brushRef="#br0" timeOffset="149643.04">3597 13594 0,'0'0'0,"0"25"0,0-50 46,0 1-46,25-26 16,0-24 0,-25 49-16,24-74 15,-48 74 1,-26 50 15,-49 74-15,24 74-1,51-49 1,48-49 0,26-50-1,49-75 1,0-49 0,1-50-1,-76 99-15,26 1 16,-25 49-16,0 0 15,24 74 1,-24 25 0,0 1-1,-25-51 1,25-49 0,0-49 15,49-26-16,-24-24 1,24 49 0,-49 50-1,0 75 1,24-1 0,26 1-1,-26-51-15,50-24 16,1-24-1,-26-26 1,-24-74 0,-50 50-1</inkml:trace>
  <inkml:trace contextRef="#ctx0" brushRef="#br0" timeOffset="157476.64">6326 13346 0,'25'-24'0,"-50"48"0,50-73 16,-25 24-16,24 50 62,-24 0-46,25 24-16,-25 26 15,0-51 1,25 1-16,-50 25 16,0-50 30,25-25-30,0-49 0,25-26-1,-25 51-15,50-50 16,-1 49 0,75-25-1,-24 51 1,24 24-1,-25 124 17,-99-50-17,0 1-15,25-1 16,-25 25 0,0-24-16,0-51 15,25-24 16,-1 0-31</inkml:trace>
  <inkml:trace contextRef="#ctx0" brushRef="#br0" timeOffset="157745.07">7641 13272 0,'-25'0'16,"0"0"15,50 0-15,0 0-1,74-25 1,-25 25-1,-24 0-15,-1-25 16,1 1-16,-25-1 16</inkml:trace>
  <inkml:trace contextRef="#ctx0" brushRef="#br0" timeOffset="157961.34">7690 13421 0,'0'0'16,"-25"25"-16,1-25 0,-1 0 16,25 24-1,25-24 1,24 0 0,100-24-1,25-1 1,-125 0-16</inkml:trace>
  <inkml:trace contextRef="#ctx0" brushRef="#br0" timeOffset="158276.76">8484 12999 0,'0'0'15,"0"-25"1,0 50 15,25 0-31,-25 24 16,0 1-16,0 25 16,0-26-1,25 75-15,-25-25 31,24-49-15,-24-25 0,-24-50 15</inkml:trace>
  <inkml:trace contextRef="#ctx0" brushRef="#br0" timeOffset="158594.82">9179 13421 0,'0'0'0,"0"-25"0,24 25 31,-24 25 1,25 0-32,-25 24 15,0 26 1,-25-1-1</inkml:trace>
  <inkml:trace contextRef="#ctx0" brushRef="#br0" timeOffset="158777.66">9203 13942 0,'0'0'0,"0"25"15,-49-1 1,-26 76 0,26-76-1,24 1-15</inkml:trace>
  <inkml:trace contextRef="#ctx0" brushRef="#br0" timeOffset="160226.16">5582 15629 0,'0'0'0,"0"-25"32,0 50-32,24-25 47,1-25-47,0 25 15,0 0 1,0-25-16,74-25 15,-25-24 1,1-25 0,-26 24-1,-49 1 1,25 24 0,-25 26 15,-25 48 0,0 26-31,25 0 16,-24 74-1,-1 49 1,-25 150 15,50-100-15,-25-49-1,1-100-15,-1 50 16,0-99 0,-25 25-1,50-26 1,-24-24 0,-1-74-1,25-1 1,49 1-1,26 0 1,49 49 0,0 25 15,-25 25-15,-24-1-16,-26 26 31,-24-50-16,25-25-15</inkml:trace>
  <inkml:trace contextRef="#ctx0" brushRef="#br0" timeOffset="160959.76">7293 15108 0,'25'0'16,"-50"0"-16,50-25 16,-50 25-16,0 0 15,-74 50 1,0-1 0,25-24-1,74 0 1,24-25 15,1 0-31,25 0 16,-1 25-1,-49 24 1,0 50 0,0 1-1,-24-51 1,73-24-1,-24 0 17,0-25-32,-25 49 15,0 75 1,-50 25 0,25 0-1,1-25 1,48-25-1,-24 1 1,25-1 0,0-25-1,0-49-15,-25 0 16,49-25 0,100-74-1</inkml:trace>
  <inkml:trace contextRef="#ctx0" brushRef="#br0" timeOffset="161293.91">8087 15505 0,'-25'-25'16,"50"50"-16,-50-75 31,25 75-15,25-25-16,-50 99 16,25 25 15,0 25-16,25 0 1,49-50 0,1-49-1,-25-50-15,49-25 16,-74-25 0</inkml:trace>
  <inkml:trace contextRef="#ctx0" brushRef="#br0" timeOffset="161509.95">7988 15777 0,'-25'0'16,"50"0"-16,-100 0 0,100 0 31,25 0-16,-1-24-15,26-1 16,-1 0 0,-24-25-16</inkml:trace>
  <inkml:trace contextRef="#ctx0" brushRef="#br0" timeOffset="162092.66">8732 15157 0,'-25'0'16,"50"0"-16,-50-24 0,0 24 16,1-25-1,98-50 16,-24 75-31,-26 0 16,26-25-16,-50 75 31,-25 0-31,-24 49 16,-1 0 0,50-24-1,74-51 1,26 26-1,-1 0 1,-99-1 0,0 26-1,-25 49 1,25-25 0,25-25-1,49 26 1,-24-26-1,-25 25 1,-25 25 0,0-25-1,0-24 1,-25-50 0,0 0-1,-49-25 1,49-25-16</inkml:trace>
  <inkml:trace contextRef="#ctx0" brushRef="#br0" timeOffset="162299.72">9724 15753 0,'0'0'15,"25"0"-15,0 0 32,0 0-32,0-25 15,24 25-15,26-25 16,-26 0-16,50 0 16</inkml:trace>
  <inkml:trace contextRef="#ctx0" brushRef="#br0" timeOffset="162477.73">9824 15951 0,'-25'25'0,"25"0"16,25-75-16,-75 100 16,50-25-1,25-25 1,0 0-16,24-25 15,26 0-15</inkml:trace>
  <inkml:trace contextRef="#ctx0" brushRef="#br0" timeOffset="163193.6">11883 14562 0,'0'-25'0,"0"50"0,-25-75 15,0 26 1,-25 24-1,25 24-15,1 1 16,-26 99 0,25 25-1,25 25 1,50-100-16,-25 25 16,74 75-1,-74-75-15,24 100 16,-49-26-1,-24 75 17,-1-198-17,0-25-15,-25-25 16,-24 0 0,24 0-1</inkml:trace>
  <inkml:trace contextRef="#ctx0" brushRef="#br0" timeOffset="163562.1">11758 16398 0,'25'0'16,"-50"0"-16,50 24 15,-50-24-15,1 50 16,-1-25 0,0 0-1,0 49-15,25-24 16,0 24 0,0-49-1,50-25-15,49 0 31,-24-50-15,-51-24 0,-24 0-1,-49 49 1,-51-50 0,76 50-16</inkml:trace>
  <inkml:trace contextRef="#ctx0" brushRef="#br0" timeOffset="164225.75">12180 14091 0,'25'0'15,"-50"0"-15,50-25 0,-25 50 32,-25-1-32,0 1 15,1 0-15,-26 25 16,-49-26 0,49 1-1,25-25 1,1-74-1,48-1 1,26 26 0,24-1-1,-24 50 1,49 50 0,-24-1-1,-1 26 1,25-50-1,1-25 17,-26-25-17,-74-25 1,0 25-16,-25-24 16,0 24-16,-24-25 15,-26 26 1,1 24-1,-1 24-15</inkml:trace>
  <inkml:trace contextRef="#ctx0" brushRef="#br0" timeOffset="164995.74">13297 15480 0,'0'0'0,"49"0"47,1 0-32,-1 0-15,26 0 16,-26-25-16,26 25 16,-1-50-1,-49 1 1,-25-1 0,-50 1-1,-49 24 1,0 25-1,0 74 1,0 75 0,49 0-1,50-50 1,74-25 0,125-24 15,-26-100-16,1 1 1,-75-26 0</inkml:trace>
  <inkml:trace contextRef="#ctx0" brushRef="#br0" timeOffset="165312.67">13693 14810 0,'-24'0'0,"48"0"0,-73-25 16,24 0 0,50 25 30,24 0-46,1 0 16,74 0 0,0-24-1,-99 24-15,-25-25 16,-25 25 0,0 0-16,-49 0 15</inkml:trace>
  <inkml:trace contextRef="#ctx0" brushRef="#br0" timeOffset="165660.88">14462 14438 0,'0'0'0,"0"-25"0,-74 0 31,49 25-31,-24 25 31,24 74-15,74 1 0,26-26-1,-26-24 1,-24-1-1,-25-24 1,-49 0 0,-26 24-1,1-49 1,49 0-16</inkml:trace>
  <inkml:trace contextRef="#ctx0" brushRef="#br0" timeOffset="165960.38">14983 14339 0,'25'-25'16,"-50"50"-16,50-75 0,-50 75 31,25 0-16,0 24 1,0 1-16,0 0 16,25 24-16,-25-24 15,25-1-15,25 26 16,24-51 0,50-24 15,-99-24-31</inkml:trace>
  <inkml:trace contextRef="#ctx0" brushRef="#br0" timeOffset="166144.19">15008 14512 0,'0'0'0,"-49"0"16,24-24-1,-25 24 1,125-25 15,-26 25-31,100-25 16,-75 25-1</inkml:trace>
  <inkml:trace contextRef="#ctx0" brushRef="#br0" timeOffset="166746.76">16298 14860 0,'0'0'15,"0"-25"-15,25 50 31,-25-1-15,0 26 0,25 24-16,-25 75 15,-25 50 17,25-100-32,25 50 15,49-50 1,25-74-1,1-25 1,-26-75 0</inkml:trace>
  <inkml:trace contextRef="#ctx0" brushRef="#br0" timeOffset="166944.22">16249 15306 0,'0'0'0,"-25"-25"0,0 25 16,50-24 15,24 24-31,1-25 16,49 25 0,0 0-16,25 0 0</inkml:trace>
  <inkml:trace contextRef="#ctx0" brushRef="#br0" timeOffset="167477.18">17911 15133 0,'0'0'16,"0"-25"-16,0-25 15,-50 25 1,-49 25 0,24 25-16,-24 25 15,25 49 17,24 25-17,50-74-15,25 49 16,74-25-1,-49-49 1,24-25-16,50-25 16,-49-24-1,-51-100 1,1 50 0,-25-25-16,0-25 15,-25-124 1,-24 74-1,24 199 1,50 100 15,24 73-15,26 50 0,-1-24-1,1-50 16,-26-75-31</inkml:trace>
  <inkml:trace contextRef="#ctx0" brushRef="#br0" timeOffset="167744.2">18506 14760 0,'0'0'16,"25"-49"-16,-25 24 15,0 0 17,0 50-32,-25 99 15,25 50 1,0 49 0,50-74-1,-1-50 16,26-25-15,-1-74 0,-49 0-16</inkml:trace>
  <inkml:trace contextRef="#ctx0" brushRef="#br0" timeOffset="167931.9">18580 15133 0,'-74'-25'15,"148"50"-15,-173-75 16,74 50 0,50 0-1,25-25 1,123 25 0,76 0-16</inkml:trace>
  <inkml:trace contextRef="#ctx0" brushRef="#br0" timeOffset="168163.23">19523 15008 0,'25'0'46,"0"0"-30,24 25 0,-24-50-16,25 25 0,-1 0 15,-24 0 1,25-24-16</inkml:trace>
  <inkml:trace contextRef="#ctx0" brushRef="#br0" timeOffset="168361.96">19573 15157 0,'49'-24'0,"-98"48"0,-1 1 0,0 25 31,50-25-15,0-1 0,25-24-1,25 0-15,49-24 16,0-1-1,-49 25 1</inkml:trace>
  <inkml:trace contextRef="#ctx0" brushRef="#br0" timeOffset="171696.89">21582 14289 0,'0'0'16,"0"-25"-1,0 0 1,0 50 31,0 0-31,25 25-16,-25 74 15,25 49 1,-50-24-1,25-25 1,25-25 0,-1-74-1,1 0 1,25-25-16,74 0 16,0-74-1,-74 24-15</inkml:trace>
  <inkml:trace contextRef="#ctx0" brushRef="#br0" timeOffset="172094.16">21582 14562 0,'-25'0'16,"50"0"-16,-75 0 0,26 0 16,-1 0-1,74-25 17,75 0-17,1-24 1,-26 24-1,-124 25 1,-25 0 0,-74 25-1,25 0 1,74-25 0,0 24-1,25-48 1,25 24-16</inkml:trace>
  <inkml:trace contextRef="#ctx0" brushRef="#br0" timeOffset="172726.85">22624 14636 0,'0'-24'16,"0"-1"-16,0 50 63,25-25-48,24 24 1,1-24-1,0 0-15,-1-24 16,26-1 0,-26-25-1,-49 1 1,-49 24 0,-26 25-1,1 25 1,-25 74-1,74-50 1,-50 100 0,75-25-1,25-74-15,298 24 47,-224-74-47,-25-25 16,1 1-1,-50-26-15</inkml:trace>
  <inkml:trace contextRef="#ctx0" brushRef="#br0" timeOffset="173109.64">23095 14041 0,'0'0'16,"-25"0"-16,50 0 15,75-25 1,-26 0-1,0 1 1,-49 24 0,-50 0-1,-74 0 1,-25 24 0,50 1-1,49-25 1</inkml:trace>
  <inkml:trace contextRef="#ctx0" brushRef="#br0" timeOffset="173477.45">23864 13594 0,'0'0'0,"0"-24"0,0-1 16,-25 25-16,1 0 15,-1 0 1,0 0 0,0 25-16,25-1 15,0 26-15,25 49 16,25-24-1,-1-1 1,-24-49 15,-25 25-15,-50-26 0,-24-24-1,-25 25 1,74-25-1</inkml:trace>
  <inkml:trace contextRef="#ctx0" brushRef="#br0" timeOffset="173793.9">24236 13446 0,'0'0'0,"0"-25"16,0 0-16,0 50 47,-24 0-31,24 24-16,0 26 15,-25 49 1,25 0-1,25-25 1,24-49 0,1-50-1,49 0 1,0-50 0</inkml:trace>
  <inkml:trace contextRef="#ctx0" brushRef="#br0" timeOffset="173962.19">24385 13644 0,'0'0'16,"-49"-25"-16,-26 25 31,100 25-15,25-25-16,49 25 31,-25 0-31</inkml:trace>
  <inkml:trace contextRef="#ctx0" brushRef="#br0" timeOffset="174409.85">22550 15281 0,'0'0'0,"-25"0"16,74 0 46,1 0-46,0 0-16,49-24 16,198 24-1,-123-25-15,173-25 16,-49 25 15,-199 1-31,1 24 0,-26-25 16,-49 25-1</inkml:trace>
  <inkml:trace contextRef="#ctx0" brushRef="#br0" timeOffset="174726.78">22971 16026 0,'-25'0'16,"50"0"-16,-99 24 15,49-24-15,50 0 47,24 0-47,26 0 16,49-24 0,-74 24-16,24-25 31,-24 25-16,-1-25-15</inkml:trace>
  <inkml:trace contextRef="#ctx0" brushRef="#br0" timeOffset="175061.83">23765 15703 0,'0'0'16,"25"-50"-1,-50 50-15,0 0 16,-24 50 0,24-25-16,0 49 15,25 26 1,25-26 15,24-24-15,-24-26-1,-25 26 1,-25-25 0,1 24-1,-76-24 1,26 25 0,24-50-16</inkml:trace>
  <inkml:trace contextRef="#ctx0" brushRef="#br0" timeOffset="175644.28">24981 14016 0,'0'-25'0,"0"1"16,0-1 31,0 50-47,0 24 15,0 1-15,0-1 16,0 125 0,0-50-1,0-25-15,0 50 16,-25 99-1,0-24 1,0-1 0,0-124-16,1 99 15,-1-24 1,0-50 0,25-25-1,0-24 1,0-50-1,0-1 1,25-24 15</inkml:trace>
  <inkml:trace contextRef="#ctx0" brushRef="#br0" timeOffset="176025.73">25204 15976 0,'-25'25'32,"0"0"-17,0 24-15,1-24 16,-1 25-16,0-1 15,0 1 1,50 24 15,0-74-15,0-25-16,-1 25 16,51-49-16,-50-26 31,-1 26-16,1-26 1,-74 51 15,24 24-31</inkml:trace>
  <inkml:trace contextRef="#ctx0" brushRef="#br0" timeOffset="176726.89">25675 13644 0,'0'0'15,"-25"0"-15,25-25 16,-24 25 0,-1 25-16,-50 0 15,26-25 1,24 25-16,0-25 16,25-25 15,25-25-16,0 25-15,0-24 16,-1 24-16,26-25 16,0 26-1,-26 24-15,26 0 16,-25 74 0,0 0-1,49 1 1,25-26 15,-49-49-15,-25-24-16,-1-150 31,-98 75-15,24 49-1,26 25 1,-1 25-16,0 25 15,-25-25-15</inkml:trace>
  <inkml:trace contextRef="#ctx0" brushRef="#br0" timeOffset="177456.24">26246 14909 0,'0'0'0,"-25"0"16,0 0-1,50 0 1,99-25-1,74-24 1,-24-1 0,-50 1-1,-49 24 17,-100 25-1</inkml:trace>
  <inkml:trace contextRef="#ctx0" brushRef="#br0" timeOffset="178147.18">27957 13718 0,'-24'-24'16,"48"48"-16,-48-73 0,-1 49 31,0 0-31,0 0 15,0 49-15,-49 26 16,0 49 0,24 50-1,25 98 1,25-73 0,50-1 15,-1 1-16,51 74 1,-51-100 0,-24 26 15,-25-100-15,0-25-1,-50 1 1,26-50-1,-76-25 1,26-25 0,49-25-1</inkml:trace>
  <inkml:trace contextRef="#ctx0" brushRef="#br0" timeOffset="178529.87">27759 16125 0,'0'0'0,"0"25"15,0-1 1,-25 1-1,-24 25 1,24-1 0,0 26-1,50-26 17,0-49-32,49 25 31,-49-25-31,24-25 15,-49-24 1,-24-26 0,-1 1-1,-50 0 1</inkml:trace>
  <inkml:trace contextRef="#ctx0" brushRef="#br0" timeOffset="179244.93">28255 13049 0,'0'0'0,"-25"0"16,1-25-16,-26 25 15,50 25 1,-25-1 0,-49 1 15,24 0-16,25-99 32,50 49-47,-25 0 16,50 0 0,-1 25-1,1 0 1,0 25-1,-1 0-15,-24 24 16,0-24-16,49 25 16,-24-25-1,-25-25 17,-1-25-17,-24-25 1,-24-24-1,-26-1 1,0 75-16</inkml:trace>
  <inkml:trace contextRef="#ctx0" brushRef="#br0" timeOffset="180844.09">28478 14363 0,'0'0'0,"-24"0"15,24 25 32,-25 25-31,25-25-16,0 24 15,0 1-15,0 24 16,0 1 0,0-1-1,-25-49 1</inkml:trace>
  <inkml:trace contextRef="#ctx0" brushRef="#br0" timeOffset="181034.29">28801 14711 0,'25'25'78</inkml:trace>
  <inkml:trace contextRef="#ctx0" brushRef="#br0" timeOffset="181627.87">29520 14438 0,'-25'0'0,"1"0"16,24 50 15,0-26-31,74 1 15,-24-25 1,-25 0 0,24-49-1,-49 24 1,0-50 0,-25 50-1,-74 25 16,0 75-15,0 74 15,99-100-31,0 26 16,0-26-16,49 51 16,26-26-1,49-49 1,0-25-1,0-75 1,-75 26 0</inkml:trace>
  <inkml:trace contextRef="#ctx0" brushRef="#br0" timeOffset="181911.41">29694 14066 0,'-25'0'16,"25"-25"-16,25 50 0,-75-50 16,75 0 15,25 25-31,-1-25 15,1 25-15,24-24 16,-49 24 0,0 0 15</inkml:trace>
  <inkml:trace contextRef="#ctx0" brushRef="#br0" timeOffset="182248.94">30289 13718 0,'0'-24'16,"0"48"-16,0-73 15,0 24 1,-25 25-16,25 25 15,-24 24 1,-1 1 0,74 25-16,-49-26 15,25-24 1,25 25-16,-25-26 31,-25 1-15,-25 0-1,-99 0 1,74-25 0</inkml:trace>
  <inkml:trace contextRef="#ctx0" brushRef="#br0" timeOffset="182593.7">30637 13570 0,'0'0'15,"0"-25"-15,24 25 16,-24-25 15,0 50-15,0 49-1,-24 1-15,24-26 16,0 26-16,-25 24 16,25 25-1,49-50 1,1-24 0,49-50-1,-24-25 1,-26-49-1</inkml:trace>
  <inkml:trace contextRef="#ctx0" brushRef="#br0" timeOffset="182777.89">30661 13843 0,'0'0'0,"-24"0"0,73 0 47,-24 0-47,25 0 16,24 0-16,-24 0 15,-1 0-15</inkml:trace>
  <inkml:trace contextRef="#ctx0" brushRef="#br0" timeOffset="183193.61">29371 15405 0,'0'0'16,"-24"0"0,24-24-1,49 24 17,-24 24-32,49-48 15,26 24-15,24 0 16,322-75-1,-148 26 1,-75-1 15,0 0-15,-198 50 0,0 0-1</inkml:trace>
  <inkml:trace contextRef="#ctx0" brushRef="#br0" timeOffset="183466.65">29744 15877 0,'-25'0'15,"50"0"-15,-50 25 0,0-25 16,50 0 0,0 0-1,-1 0 1,76-25 0,24-25-1,0 0 1,-75 26-16,1-1 0</inkml:trace>
  <inkml:trace contextRef="#ctx0" brushRef="#br0" timeOffset="183800">30637 15529 0,'0'0'15,"-25"-24"1,-25 24-1,1 49 1,24 26 0,25-1-1,25-24 1,-1-1 0,1 1 15,0 0-16,-50-1 1,0 1 0,-49-25-1,-50-1 1,74-24-16,1 0 16</inkml:trace>
  <inkml:trace contextRef="#ctx0" brushRef="#br0" timeOffset="184544.01">32001 15033 0,'0'-49'15,"0"98"-15,25-123 16,-50 49-16,0 25 15,-24-25 1,-1 50-16,0-25 16,-74 74-1,75 26 1,24-26 0,149 1-1,25-75 1,-25-25-1,-50-50 17,-49 1-32,-25-100 15,0-24 1,-25 74 0,25 74-1,-25 50 1,25 99-1,0 50 1,25 0 0,25-25-1,-1-49 1,1-75-16</inkml:trace>
  <inkml:trace contextRef="#ctx0" brushRef="#br0" timeOffset="184861.77">32770 14463 0,'0'0'0,"0"-25"0,0-50 16,-25 51 15,-49 173 0,74-50-15,-25 124 0,50-25-1,0 1 1,24-25 0,26-75-1,-1-50 1,0-49-1,-49-24-15</inkml:trace>
  <inkml:trace contextRef="#ctx0" brushRef="#br0" timeOffset="185044.97">32795 14934 0,'-25'0'0,"50"0"0,-50-25 15,25 0 1,25 25 0,49-24-1,50 24 1,-74 0-16</inkml:trace>
  <inkml:trace contextRef="#ctx0" brushRef="#br0" timeOffset="-181697.08">19672 17688 0,'-25'0'16,"0"-25"15,50 25 16,25 0-31,-1 0-1,-24-25-15,0 25 16,49 0-1,-24 0 1,24 0 0,-49 0 15</inkml:trace>
  <inkml:trace contextRef="#ctx0" brushRef="#br0" timeOffset="-181462.32">19573 18010 0,'0'0'16,"0"25"-16,-25-25 31,74-25 0,1 25-15,25-25-16,73 1 16,1-1-1,-25 0 1</inkml:trace>
  <inkml:trace contextRef="#ctx0" brushRef="#br0" timeOffset="-180664.41">20962 17464 0,'0'-24'16,"0"48"-16,0-73 16,-50 49-1,25 0 1,1 0-1,-1 25 1,0-1 0,0 26-1,0-25-15,-24 49 16,-1 1 0,25-1-1,25 25 1,25 1-1,50-26 1,24-24 0,0-26-1,0-24 1,-49 0-16,24-24 31,1-1-15,-1-25-1,-24-24 1,-25-1 0,-1 1-1,-24-1 1,0 1 0,-24 0-1,24 24 1,-50 25-16,0-24 15,1 24 1,-26 0 0,51 0-1,-51 25 1,50 25-16,-24-25 16,24 25-1,25 0 1</inkml:trace>
  <inkml:trace contextRef="#ctx0" brushRef="#br0" timeOffset="-177330.99">22177 17390 0,'0'0'0,"-24"-25"31,-1 25-31,25-25 16,0 50 47,0 25-48,-25-25-15,25 24 16,0 1-16,-25-1 15,25-24 1,0 0-16,25 0 16,-25 24-1,0-24 1,0 0-16</inkml:trace>
  <inkml:trace contextRef="#ctx0" brushRef="#br0" timeOffset="-177031.07">21855 17886 0,'-25'0'0,"50"0"0,-75 0 15,26 0-15,24 25 47,49-25-47,1 25 16,99-25-1,-1-50 1,1 25 0,-25-24-1,-74 24 1,-25 25-1</inkml:trace>
  <inkml:trace contextRef="#ctx0" brushRef="#br0" timeOffset="-176597.62">22351 18060 0,'-25'0'16,"0"0"-1,1 0 1,-26 49 0,25 1-16,25-25 15,-25 49 1,50-24-1,25 24 1,-1-49-16,1 49 16,0-24 15,-1 0-15,-49-25-16,0-1 15,0 1-15,-49 0 16,-51 0-1,26 0 17,-25-25-17,74 0-15</inkml:trace>
  <inkml:trace contextRef="#ctx0" brushRef="#br0" timeOffset="-172964.01">23666 17539 0,'25'25'32,"-1"-25"-17,26 24-15,24-24 31,-49-24-31,25-26 16,-25 25 0,0-24-1,-25-1 1,-25 0 0,-25 26-1,0 24 1,-24 24-1,0 76 17,24-1-17,25-25-15,0 1 16,50 24 0,0-49-1,74-26 1,25 1-1,-24-74 1,-1 24 0,-25 0-1,-24-25 1</inkml:trace>
  <inkml:trace contextRef="#ctx0" brushRef="#br0" timeOffset="-172581.68">23864 17192 0,'0'0'16,"-25"0"15,50-25-31,0 25 16,50-25-1,-26 0-15,26 0 16,-26 25-1,26-25 1,-51 1 0,1 24-1</inkml:trace>
  <inkml:trace contextRef="#ctx0" brushRef="#br0" timeOffset="-172179.85">24683 16894 0,'-50'-25'15,"26"0"1,-26 25 15,50 25-15,-25-25-16,25 25 15,0 24-15,50 1 16,24 0 0,1-1-1,-51-49 1,-24 50-1,25-25 1,-74 0 0,-51-1-1,1 26 1,74-25 15</inkml:trace>
  <inkml:trace contextRef="#ctx0" brushRef="#br0" timeOffset="-171846.83">25229 16819 0,'0'-24'16,"0"48"-16,0-98 15,-25 124 32,25-26-47,0 51 16,0-26 0,0 1-1,25 49 1,24-24-1,1-50 1,49-1 0,50-24-1,-99-24-15</inkml:trace>
  <inkml:trace contextRef="#ctx0" brushRef="#br0" timeOffset="-171654.92">25328 17018 0,'-99'0'31,"198"0"-31,-223 0 0,149-25 32,24 25-17,26 0-15,-1 0 16,-24 0-16,-1 0 15</inkml:trace>
  <inkml:trace contextRef="#ctx0" brushRef="#br0" timeOffset="-171046.3">23418 18159 0,'0'0'0,"0"-25"31,25 0 16,24 25-31,1 0-16,49-24 16,25 24-16,174-50 15,74-24 1,74 24-1,-49 0 17,-198 26-32,49-1 15,-124 0 1,-99 25 0,-50 0-1,-25 0-15</inkml:trace>
  <inkml:trace contextRef="#ctx0" brushRef="#br0" timeOffset="-170680.19">24137 18457 0,'-25'0'16,"1"0"-1,-1 0 1,50 0-1,-1 0-15,51 0 16,-26-25 0,26 25-16,49-25 15,-25 0 1,-49 0 0,-25 25-1</inkml:trace>
  <inkml:trace contextRef="#ctx0" brushRef="#br0" timeOffset="-170262.65">25154 18209 0,'0'-25'16,"-25"25"-16,-49-25 15,24 25-15,26 0 16,-1 25 0,0 49-1,25-24 1,50 24 0,24-24-1,0-1 1,1 1-1,-26-25 17,-24 0-17,-50 0 1,-24-1 0,-26 1-1,1 0 1,24-25-1,26 0 1</inkml:trace>
  <inkml:trace contextRef="#ctx0" brushRef="#br0" timeOffset="-169432.77">26543 17365 0,'0'0'0,"0"-25"0,0-24 15,-24 24-15,48 0 16,-48 25-1,-1 0 17,25 25-17,0 25-15,-25 98 16,25 51 0,25 24-1,0 124 16,-25-173-15,24-25 15,-24-99-31</inkml:trace>
  <inkml:trace contextRef="#ctx0" brushRef="#br0" timeOffset="-169061.99">27040 18481 0,'0'0'16,"-50"0"-1,25 25 1,25 0 0,-25 0-16,25 0 15,-24 49 1,48 1 0,1-51-1,0 1-15,0-25 16,49 0 15,-24-49-15,-25-51-1,-50 26 1,-25 24 0,1 1-1</inkml:trace>
  <inkml:trace contextRef="#ctx0" brushRef="#br0" timeOffset="-168363.42">27238 17043 0,'0'-25'0,"-25"25"31,0 25-15,1-1-16,-26 1 16,-74 50-1,74-26-15,-24-24 16,49-50 15,50-49-15,25-25-1,24 49 17,-24 0-17,-26 50 1,1 0-16,25 0 16,-1 25-1,26 25 1,-1 24-1,-24-49 1,49 0 0,-49-25-1,-1 0 1,-24-25-16,-25-49 16,0-26-1,-49 26 1,-1 49 15,0 25-15,-24 25-16</inkml:trace>
  <inkml:trace contextRef="#ctx0" brushRef="#br0" timeOffset="-157747.85">21557 17762 0,'-25'0'15,"1"0"48,-1 0-48,50 0 48,-1 0-47,1-25-1,25 0 1,-25 25-16,24-24 15,-24 24 1,25 0 0,-50-25-1,25 25 1,-25-25 15,24 25 0</inkml:trace>
  <inkml:trace contextRef="#ctx0" brushRef="#br0" timeOffset="-156741.86">21632 17440 0,'-25'0'0,"0"0"47,25 24 62,0 1-93,0 0 0,0 0-16,0 0 15,0 74 1,0-50 0,0 1-16,0 25 15,-25 49-15,25-25 16,0-25 15,0-49-15,0 0-1,0 0 48,0-50-48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7T06:54:14.06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7690 2282 0,'-25'0'78</inkml:trace>
  <inkml:trace contextRef="#ctx0" brushRef="#br0" timeOffset="1008.33">7144 2084 0,'-24'-25'0,"48"50"0,-48-75 31,-1 50 0,25 50-15,0-25-1,0 24 1,0 100 0,-25 25-1,25-75-15,-50 50 16,26-25 0,-1-50-1,50-24 1,-1-25-1,76-25 1,73-50 0,1-24-1,-75 24 1,-74 50 0</inkml:trace>
  <inkml:trace contextRef="#ctx0" brushRef="#br0" timeOffset="1692.27">8509 1786 0,'0'-25'31,"0"1"-16,-50 24 1,-24 0 0,-25 0-1,49 24 1,25-24 0,0 0-1,25 25 16,25-25-31,-25 25 16,25 0-16,-25 24 16,0 1-16,-25 74 15,-25 25 1,50-50 15,0-24-15,25-51-1,0 1 1,0 50 0,0 98-1,-50 75 1,-25 100 0,25-224-1,25-50-15,25 100 16,25-100-1,74-74 1,50-50 0</inkml:trace>
  <inkml:trace contextRef="#ctx0" brushRef="#br0" timeOffset="2175.09">9005 2208 0,'0'-25'16,"0"50"-16,0-75 15,-25 75 48,25 0-63,0 24 15,0 26-15,0-1 16,0 1 0,0-1-16,-25 75 15,25-25 1,25-25 0,25-49-1,24-50 1,25-25-1,-49 25-15</inkml:trace>
  <inkml:trace contextRef="#ctx0" brushRef="#br0" timeOffset="2359.55">8955 2729 0,'-49'0'16,"98"0"-16,-123-25 16,74-25-1,50 26 1,-1-1-16,50 0 16</inkml:trace>
  <inkml:trace contextRef="#ctx0" brushRef="#br0" timeOffset="2877.23">9675 1861 0,'-25'0'16,"50"0"-16,-75 0 0,50-25 15,-25 25 1,25-25-16,25 0 16,25 0-16,24 25 15,1-24 1,-51-1 0,1 50-16,-25-1 15,-25 76 1,25-26-1,-24 0 1,73 50 0,1 0-1,-25 50 1,-1 0 0,1 24-1,0 1 16,0-125-31,0 50 16,-25 50 15,-25-75-15,-25-49-16,-49 49 16,0-74-1</inkml:trace>
  <inkml:trace contextRef="#ctx0" brushRef="#br0" timeOffset="3125.5">10667 2506 0,'0'0'0,"25"-25"16,0 25 0,-25-25-1,24 25-15,76 0 16,24-25 0,-75 0-16</inkml:trace>
  <inkml:trace contextRef="#ctx0" brushRef="#br0" timeOffset="3293.28">10717 2803 0,'0'0'0,"-25"25"0,0 0 16,25 0 15,99-50-16,-24 0 1,-1-25-16</inkml:trace>
  <inkml:trace contextRef="#ctx0" brushRef="#br0" timeOffset="4949.62">12726 1960 0,'-25'0'15,"50"0"32,-50 0-31,25-25 0,25 0 452</inkml:trace>
  <inkml:trace contextRef="#ctx0" brushRef="#br0" timeOffset="5273.81">12031 2406 0,'-24'25'16,"48"-50"-16,-73 50 15,24-25 1,75 0 15,-1 0-31,26-25 16,73 1-1,-48-26 1,-51 50 0,-24 0-1</inkml:trace>
  <inkml:trace contextRef="#ctx0" brushRef="#br0" timeOffset="5608.31">13024 1910 0,'0'0'16,"0"-25"-16,0 1 16,24-1-1,-48 50 32,24-1-47,0 76 16,-25 24 15,25 0-15,-25 0-1,25-50 1,0-49 0</inkml:trace>
  <inkml:trace contextRef="#ctx0" brushRef="#br0" timeOffset="5858.48">12726 2580 0,'50'0'0,"-100"0"16,25 0-16,0 0 0,50 0 47,25-25-32,49 0-15,25 1 16,0-1 0,124-25-1,-99 25 1,-99 25-16,-26 0 0</inkml:trace>
  <inkml:trace contextRef="#ctx0" brushRef="#br0" timeOffset="6309.86">13172 3101 0,'0'25'15,"-24"-25"1,24-25-1,-50 25 1,25 50 0,0-26-1,-24 1-15,-1 74 16,25-24 0,75-26-1,24 1 1,26 0-1,-1-1 1,-74-24 0,0 0-1,-25 0 1,-25-1 0,-149 26 15,50-50-16,50 0 1,49 0-16</inkml:trace>
  <inkml:trace contextRef="#ctx0" brushRef="#br0" timeOffset="6607.96">13594 2878 0,'0'0'16,"0"-50"-1,25 50 1,0 0 0,-25 50-1,25 49 1,-25 0-1,0-49 1,0-25 0,49-25-1,50-50 1,1-24 0</inkml:trace>
  <inkml:trace contextRef="#ctx0" brushRef="#br0" timeOffset="8342.95">15107 1563 0,'25'0'0,"-25"-25"15,0 0 32,-25 75-31,1-1 0,-1 26-16,-25-1 15,-49 150 1,25-1-1,49 25 1,25-25 0,49 0-1,1-98 1,99 48 0,-25-49-1,0-49 1,-50-75-1,-74 24 1,25-48 15,-25-1-31</inkml:trace>
  <inkml:trace contextRef="#ctx0" brushRef="#br0" timeOffset="13825.24">15951 2208 0,'25'-25'15,"-50"50"-15,50-75 16,-25 25 0,0 1-1,0-1 1,-25 25 15,0 0-31,-25 25 16,-74 49-1,0 25 1,25 50 0,50 0-1,73-25 1,1-74-16,99 24 15,50-49 1,74-50 15,-50-248 16,-222 199-47,-26-1 16,25 1-16,-24 24 15,-26-24 1,25 49 0</inkml:trace>
  <inkml:trace contextRef="#ctx0" brushRef="#br0" timeOffset="14342.03">17092 2630 0,'-25'0'15,"50"0"-15,-75 0 0,50-25 32,25 25-1,25-25-15,49 25-16,0 0 15,0 0-15,75-25 16,-75 25-1,-123-25 17,-150 25-17,0 0 1,75 0 0,74 0-1,50 25 16,25-25-15,98 0 0,-48 0-1,-51 0-15</inkml:trace>
  <inkml:trace contextRef="#ctx0" brushRef="#br0" timeOffset="15380.97">18729 1910 0,'0'0'0,"0"-25"63,0 50-16,0 0-47,0 25 15,25-1-15,-25 26 16,25 98 0,24 1-1,-24-100 1,-25 26-1,50-51 1</inkml:trace>
  <inkml:trace contextRef="#ctx0" brushRef="#br0" timeOffset="16006.07">19176 1389 0,'0'0'0,"0"-25"15,0 1-15,-25 24 16,25-25-1,0 0 32,25 50-47,49 24 16,75 51 0,0-1-1,0 50 16,-50 24-15,-74 175 0,-50-224-1,-49 124 1,-1-50 0,25-123-16,1 24 15,24-49 1,0-26-1,25 1 1</inkml:trace>
  <inkml:trace contextRef="#ctx0" brushRef="#br0" timeOffset="16809.15">20863 2084 0,'0'0'0,"0"-25"78,24 25-62,26 0-1,0-25-15,123 25 16,-24 0 0,-25-25-1,-74 25 16,-25 0-15,-50 0-16</inkml:trace>
  <inkml:trace contextRef="#ctx0" brushRef="#br0" timeOffset="17009.08">20838 2406 0,'0'0'0,"-25"0"31,75 0-15,-1 0-1,26 0-15,98-49 16,51 49 0,-125-25-1</inkml:trace>
  <inkml:trace contextRef="#ctx0" brushRef="#br0" timeOffset="17375.48">22822 1563 0,'0'-50'0,"0"100"0,-24-125 15,24 100 32,0 0-31,0 49-16,24 1 15,-24 74 1,25-25 0,0-25-1,-25-25 1,25 1 0,-25-50-16</inkml:trace>
  <inkml:trace contextRef="#ctx0" brushRef="#br0" timeOffset="17641.91">22376 2406 0,'-25'0'15,"0"0"16,100 0-15,-26 0-16,51 0 16,148-24-1,-100-1-15,1 25 16,99-25 0,-148 25-1,-76 0-15</inkml:trace>
  <inkml:trace contextRef="#ctx0" brushRef="#br0" timeOffset="18127.2">23021 2977 0,'0'-25'31,"-25"25"0,-25 25-31,26-25 16,-1 25 0,-25 24-1,25-24-15,1 0 16,24 25-16,-25 24 15,50 25 1,-1-24 0,26 24 15,0-50-15,-26-24-16,1-25 15,-25 25 1,-25 0-1,-49-25 1,-50 25 0,25-1-1,24-48 1,1-26 0,74 0-16</inkml:trace>
  <inkml:trace contextRef="#ctx0" brushRef="#br0" timeOffset="18478.12">23443 2654 0,'49'-24'15,"-98"48"-15,123-73 0,-74 24 16,25 25-16,0 0 16,-1 25-1,1 49 1,-50 25 0,25-49-16,-24 0 15,48-50 32,26 0-47,49-25 16,-49 25-1,-1-25-15,1 25 16</inkml:trace>
  <inkml:trace contextRef="#ctx0" brushRef="#br0" timeOffset="18607.28">24410 2853 0</inkml:trace>
  <inkml:trace contextRef="#ctx0" brushRef="#br0" timeOffset="22327.15">3696 5334 0,'0'-25'16,"0"50"-16,25-50 47,-25 50-47,0-1 15,0 1-15,0 25 16,0 24-16,0-24 16,-25-1-16,0 51 31,1-75-16,24-50 17,0-25-17,49-49 1,1 24-16,-25 1 16,49-50-1,-24 74 1,-26 26-1,1-1 1,0 74 0,25 1-1,-1 74 1,-24 0 0,0 25 15,-25-99-16,0-26 1,0 1 0,25-25-16</inkml:trace>
  <inkml:trace contextRef="#ctx0" brushRef="#br0" timeOffset="22603.58">4664 5408 0,'0'25'16,"25"-50"31,24 25-32,26-25 1,-1-24-16,0 49 16,1-25-16,-50 0 15,24 25 1</inkml:trace>
  <inkml:trace contextRef="#ctx0" brushRef="#br0" timeOffset="22797.9">4738 5631 0,'0'0'15,"-25"0"-15,25 25 16,-24-25 0,73-25-1,1 0 1,24 25-16,100-49 15,-25-1 1</inkml:trace>
  <inkml:trace contextRef="#ctx0" brushRef="#br0" timeOffset="23871.54">5681 5110 0,'-25'0'16,"25"-24"-1,-25 24-15,25-25 16,0 0 0,25 25-16,49-25 15,50 0 1,-24 50 0,-1 25-1,-74-1 1,-25 1-16,-25 74 15,-74 0 1,24 0 0,1-50-1,74-49 1,-25-25 15,75 25-15,-1-50-16,26 0 15,-26 25-15,51-24 16,-51-1 0,-24 25-1</inkml:trace>
  <inkml:trace contextRef="#ctx0" brushRef="#br0" timeOffset="24268.69">6822 5334 0,'25'0'15,"-50"0"-15,50-25 16,-25 0 31</inkml:trace>
  <inkml:trace contextRef="#ctx0" brushRef="#br0" timeOffset="24503.89">6921 5681 0,'0'0'16,"0"25"-16,0 0 31,-25-1-15,1-24-1,-51 50 1,50 24-16</inkml:trace>
  <inkml:trace contextRef="#ctx0" brushRef="#br0" timeOffset="25575.61">7814 6847 0,'0'0'0,"0"-25"0,-25 0 15,25 50 32,0 0-31,0 24-16,0 75 15,0-49 1,0 24-16,0 0 16,0 100-1,-24-26 1,-26-73 0,25-1-1,0-99 32,75 0-16,0 0-15,24-25-16,0 0 16,26 1-1,-26-1-15,25 0 16,1 0-1,-76 25 17</inkml:trace>
  <inkml:trace contextRef="#ctx0" brushRef="#br0" timeOffset="26266.09">9154 6648 0,'0'-24'16,"0"48"-16,0-73 0,25 49 15,-25-25 1,-25 0 0,0 25-1,-25 0-15,-49 25 16,25 0-1,24-25 1,25 0 15,25 25 1,0-1-17,25 1 1,0-25-1,0 75 1,0-26-16,-1 50 16,-24 25-1,0 75 1,-49 24 0,-1 0-1,0 1 1,26-51-1,24-24 1,0-99-16,24-25 16,-24 24-1,50-24 1,25-25 0,24-50-1,-25 26 1</inkml:trace>
  <inkml:trace contextRef="#ctx0" brushRef="#br0" timeOffset="29210.03">9848 7020 0,'0'0'15,"0"-24"-15,0-1 16,0 50 31,-24 24-32,24 1-15,0 24 16,-25 26 0,25-26-16,-50 124 15,50-74 1,25 1 0,49-76-1,-24-49 1,49-25-1,25-24 1,-25-1 0,-99 25-1</inkml:trace>
  <inkml:trace contextRef="#ctx0" brushRef="#br0" timeOffset="29415">9774 7541 0,'-50'-24'16,"100"48"-16,-124-73 31,98 24-15,26 0-1,99-24 1,-75 24-16,50-25 15</inkml:trace>
  <inkml:trace contextRef="#ctx0" brushRef="#br0" timeOffset="29743.01">10320 6772 0,'0'-24'0,"25"-1"15,-50 74-15,74-123 16,-24 74-16,25 0 16,-25 50-1,-25-1-15,24 1 16,-48 24-1,-1 25 1,74-99 15,1-24-31,74-26 16,-50 25 0</inkml:trace>
  <inkml:trace contextRef="#ctx0" brushRef="#br0" timeOffset="30361.72">10940 6624 0,'0'-25'16,"0"50"-16,0-75 16,0 25-1,49 0 1,1 1 0,0-1-16,24 25 15,-24-25-15,49 25 16,-49 0 15,-50 25-31,0 0 0,0-1 16,-50 51-1,25-1 1,0 1 0,1-1-1,24 25 1,0 50-1,0 25 1,0-75-16,0 0 16,0 0-1,0 100 1,24-25 0,1-50-1,0 0 1,-50-50-1,25-49 1,-49 0 0,-51-25-1,1-100 1</inkml:trace>
  <inkml:trace contextRef="#ctx0" brushRef="#br0" timeOffset="30610.21">11808 7467 0,'25'-25'31,"-25"0"-16,25 25-15,0-24 16,49 24-16,50-25 16,0 0-1,-74 0 1</inkml:trace>
  <inkml:trace contextRef="#ctx0" brushRef="#br0" timeOffset="30796.89">11833 7665 0,'0'0'15,"-25"25"-15,25 0 0,25-25 32,0 0-17,124-25 1,-50 25-1,-25-25-15,1 1 0</inkml:trace>
  <inkml:trace contextRef="#ctx0" brushRef="#br0" timeOffset="32893.9">13768 6648 0,'0'-74'16,"0"148"-16,-25-198 0,0 124 16,-24-24-1,24 24 1,-124 173-1,149-98 1,0 73-16,50-73 16,-1-1-16,75 100 15,0 24 1,-74 26 0,-50-26 15,0-24-16,-25-75 1,0-25 0,-24-49-1,24-25-15,-74 0 16,24-25 0,26-24-1,24 24-15</inkml:trace>
  <inkml:trace contextRef="#ctx0" brushRef="#br0" timeOffset="33243.54">13718 8559 0,'0'0'0,"-25"0"15,25 49-15,-24-24 16,24 0-16,-25 24 0,25-24 16,25 50-1,74-51 1,0-48-1,-49-1-15,24-50 32,-49-24-17,-50 74-15,0-24 0,-24 24 16,-100-25 0</inkml:trace>
  <inkml:trace contextRef="#ctx0" brushRef="#br0" timeOffset="33928.35">14140 5954 0,'0'0'0,"0"-25"16,-25 25 0,0 25-1,-24-25-15,-1 25 16,-74 24 0,74-24-1,26-25 1,48-74-1,51-1 1,-1 1 0,-24 49-1,0 25 1,-26 0 0,1 0-1,0 50 1,0-1-16,24 26 15,26-51 1,74-24 0,-1-74-1,-148 24 1,0-49 0,-49 25-1,-50 49 1,-25 25-1,49 50 1</inkml:trace>
  <inkml:trace contextRef="#ctx0" brushRef="#br0" timeOffset="34461.18">15207 7293 0,'-25'0'31,"25"25"1,25 0-17,-1 0-15,26-25 16,99 0 0,-25-25-1,-74 0 1,-26 0-16,-24-24 0,0 24 15,-24-49 1,-76 49 0,1 25-1,-25 99 1,25 50 0,74 0-1,50-25 1,49-25-1,50-74 1,-49-50-16,74 0 16,-75-25-1</inkml:trace>
  <inkml:trace contextRef="#ctx0" brushRef="#br0" timeOffset="34877.21">15579 6896 0,'-50'0'15,"100"0"-15,-100-24 0,25 24 16,25-25-1,25 0 1,0 25 0,99-50-1,25 1 1,-75 49 0,-49-25-16,0 25 15,-124 0 16,-50 25-15,50 0 0,74-25-1,50 0 17,24-25-17</inkml:trace>
  <inkml:trace contextRef="#ctx0" brushRef="#br0" timeOffset="35311.94">16621 6425 0,'24'-25'16,"-48"50"-16,48-75 15,1 26-15,-25-1 32,-25 25-32,1 25 15,-26-1-15,25 1 16,-24 50-1,73 74 1,76-75 0,-51-24-1,-24-26-15,0 26 32,-50-50-17,-49 50 1,-26-26-1,1 1 1,25 0 0</inkml:trace>
  <inkml:trace contextRef="#ctx0" brushRef="#br0" timeOffset="35644.83">16993 6351 0,'0'0'0,"25"-25"0,-25 0 15,24 25 1,-24-25-16,0 50 31,0 25-15,0 24-1,-24 50 1,24 25 0,0-25-1,24-50 1,26-49 0,-25-25-16,49 0 15,-49-25 1</inkml:trace>
  <inkml:trace contextRef="#ctx0" brushRef="#br0" timeOffset="35844.16">16993 6673 0,'0'0'16,"-25"0"-16,-25-25 0,26 25 31,-1 0-16,74-24 1,1 24 0,74-25-1,-74 0-15,49 25 16</inkml:trace>
  <inkml:trace contextRef="#ctx0" brushRef="#br0" timeOffset="36845.29">18680 6921 0,'0'-25'15,"0"50"-15,-25-50 0,25 1 16,0 48 46,25 1-62,-25 25 16,0 24-16,0 1 16,0 24-1,0 75 1,0-26-1,24-24 1,76-49 0,49-75-1,49-99 1</inkml:trace>
  <inkml:trace contextRef="#ctx0" brushRef="#br0" timeOffset="37061.81">18655 7393 0,'0'0'0,"-25"0"16,0 0-16,0-25 16,50 0 15,0 25-31,149-74 15,-1-1 1,-98 50-16</inkml:trace>
  <inkml:trace contextRef="#ctx0" brushRef="#br0" timeOffset="37360.81">19225 6549 0,'0'-25'0,"0"50"0,25-74 15,-25 24-15,50 25 16,-25 0-16,-1 25 16,1 24-1,-25 75 1,-25-74-16,25-1 15,-24-24 1,73-25 0,26-25-1,49-24 1,-100 24-16</inkml:trace>
  <inkml:trace contextRef="#ctx0" brushRef="#br0" timeOffset="37894.04">20367 7244 0,'24'-25'16,"-48"50"-16,48-75 0,1 25 15,-25 1-15,0-1 16,-49 25 0,-1 25-16,-74 24 15,0 75 1,74 0 0,50-49-1,50-26 1,49-24-1,25-75 1,-25 1 0,-74-75-1,0-50 1,-50-24 15,25-1-15,-25 75-1,25 75 1,-24 73 0,48 100-1,-24 75 1,50-1 0,0-49-1,-26-99 1</inkml:trace>
  <inkml:trace contextRef="#ctx0" brushRef="#br0" timeOffset="38210.16">21061 6698 0,'25'-74'16,"-50"148"-16,50-173 15,-25 124 17,-25-1-32,0 26 15,0 99-15,25 24 16,-24-73 0,48-1-1,-24-25-15,50 50 16,0-49-1,24-50 1,1-25 0,-51-25-16</inkml:trace>
  <inkml:trace contextRef="#ctx0" brushRef="#br0" timeOffset="38381.08">21061 7095 0,'-50'0'16,"100"0"-16,-100-25 16,26 0-16,24 0 15,99 1 1,-49-1 0,49 25-16,50 0 15</inkml:trace>
  <inkml:trace contextRef="#ctx0" brushRef="#br0" timeOffset="39393.1">10915 11635 0,'0'0'15,"-25"0"-15,75-25 63,-1 25-63,1 0 15,25-25-15,-1 25 16,50-25 0,-74 0-1</inkml:trace>
  <inkml:trace contextRef="#ctx0" brushRef="#br0" timeOffset="39593.82">10717 12106 0,'0'0'15,"-25"0"1,25 25-1,25-25 1,-1 0-16,100-25 16,25 25-1,-99-25 1</inkml:trace>
  <inkml:trace contextRef="#ctx0" brushRef="#br0" timeOffset="42312.25">13222 11139 0,'0'0'0,"0"-25"15,0 0 1,0 0 0,0 50 30,0 49-30,-25 1 0,25-1-16,0 25 15,-25 50 1,50-25 0,0-24-1,50-76 1,49 1-1,0-74 1,-50-1 0</inkml:trace>
  <inkml:trace contextRef="#ctx0" brushRef="#br0" timeOffset="42578.69">13148 11486 0,'-25'25'15,"50"-50"-15,-100 25 16,100 0 15,0-25-15,24 0-16,26 25 15,-1-25-15,1 1 16,-1-51 0,-49 50-16</inkml:trace>
  <inkml:trace contextRef="#ctx0" brushRef="#br0" timeOffset="42879.26">13520 10742 0,'0'0'0,"25"-50"0,-1 50 16,1-25-16,25 0 31,-25 50-15,-1 74-1,-48 25 1,-1-49 0,50-50-1,24-50 1,50-25 0,-24 25-1</inkml:trace>
  <inkml:trace contextRef="#ctx0" brushRef="#br0" timeOffset="43311.66">14190 11511 0,'0'0'16,"24"0"15,1 0-31,25-25 16,74-25-1,25-24 1,-75-1 0,-74 26-1,-50 24 1,-49 25-1,50 25 1,-100 49 0,50 25-1,24 1 1,50-1 0,75-25-1,49-24 1,50-25-1,25-25 1,-25-50 0</inkml:trace>
  <inkml:trace contextRef="#ctx0" brushRef="#br0" timeOffset="43692.84">14636 10965 0,'-25'0'16,"50"0"-16,-50-25 15,0 25 1,25-25-16,50 0 0,0 25 15,-1-24 1,75-1 0,-49 0-1,-50 25 1,-100 0 0,26 25-1,-1 0-15,-49-1 16,74-24 15</inkml:trace>
  <inkml:trace contextRef="#ctx0" brushRef="#br0" timeOffset="44045.35">15231 10543 0,'25'-25'16,"-50"50"-16,50-74 0,-50 49 47,25 24-32,-24 1-15,-1 74 16,25 1-1,49-26 1,1-24 0,-25-50-1,0 24 17,-25 1-17,-50 0-15,-24 0 16,-1-25-1,26 0-15</inkml:trace>
  <inkml:trace contextRef="#ctx0" brushRef="#br0" timeOffset="44378.27">15604 10444 0,'0'0'16,"0"-25"-16,0 0 16,24 50 31,-24 0-32,0 25-15,-24-1 16,24 75-1,0-25 1,24-24 0,26-26-1,49-24 1,-49-25-16,49-25 16,-49 1-1</inkml:trace>
  <inkml:trace contextRef="#ctx0" brushRef="#br0" timeOffset="44545.17">15653 10742 0,'0'-25'31,"25"25"-15,0-25-16,49 25 15,-24 0-15</inkml:trace>
  <inkml:trace contextRef="#ctx0" brushRef="#br0" timeOffset="45159.84">12924 12404 0,'0'-25'16,"-24"25"-1,73 0 32,1 0-31,24 0-16,224-25 16,124-25-1,99-24 1,0 0-1,-100 24 1,-98 0 0,-100 1-1,-99 24 1,-99 25 0,24-25-1</inkml:trace>
  <inkml:trace contextRef="#ctx0" brushRef="#br0" timeOffset="45910.97">13917 13396 0,'-50'0'16,"75"0"31,0-25-47,24 25 15,1 0-15,24-25 16,-24 25-16,99-24 16,-25 24-1,-75-25 1</inkml:trace>
  <inkml:trace contextRef="#ctx0" brushRef="#br0" timeOffset="46328.56">14983 12999 0,'25'-25'16,"-50"50"-16,50-75 0,-25 26 62,-25 48-62,1 1 16,-1 0-16,0 25 15,25 24 1,74 1 0,75-1-1,-99-24-15,24 24 32,-49-24-17,-75-1 1,-49-24-1,-50 0 1,50 0 0,25-25-1</inkml:trace>
  <inkml:trace contextRef="#ctx0" brushRef="#br0" timeOffset="47030.63">16770 11014 0,'0'-24'0,"0"48"0,-25-73 31,25 74 0,-25 49-15,25 100 0,25 49-1,0 25 1,-1 50-1,-24 24 1,-24-49 0,48-74-1,-24-75 17,0-100-32,25-24 31,-25-49-16</inkml:trace>
  <inkml:trace contextRef="#ctx0" brushRef="#br0" timeOffset="47361.32">17266 12875 0,'0'0'0,"24"25"0,-24 0 31,-24-25-31,-26 49 32,50 26-32,25-1 31,74-24-15,25-25-1,-25-1 1,-24-148 15,-125 99-15,1 1-16,-26-1 15,-74-25 1,50 25 0</inkml:trace>
  <inkml:trace contextRef="#ctx0" brushRef="#br0" timeOffset="48028.96">17613 10618 0,'25'-25'0,"-50"50"0,25-25 63,-25 24-63,-24 1 15,-1 0-15,-25 0 16,51 0 0,-26-25-16,25 24 31,25-98-16,50 49-15,-1-49 16,26 24 0,-25 50-1,-1 0 1,1 50 0,-1-1-1,1 1 1,24-50-1,1 0 1,-26-50 0,-49-24-1,-49 0 17,-1 49-32,1 0 15,-1 0-15,-49 25 16,49 0-16</inkml:trace>
  <inkml:trace contextRef="#ctx0" brushRef="#br0" timeOffset="48828.16">19275 11535 0,'50'0'62,"-1"0"-46,26 0-16,24-24 16,25-1-16,99-25 15,-99 1 17,-99 49-32,0 0 15,-25-25 1,25 25-1,-1 0 17</inkml:trace>
  <inkml:trace contextRef="#ctx0" brushRef="#br0" timeOffset="49461.01">20987 10295 0,'0'0'16,"-25"-25"-16,0 25 15,0-25-15,0 25 0,-24 0 16,24 50 0,-49 24-1,49 51 1,74-1 0,26 49-1,49 26 1,-25-1-1,-24 1 1,-1 24 0,-24-25-1,-50-123-15,24 98 16,-73 1 15,24-124-31,0-26 16,-74 1-1,49-25-15,-49-25 16,25 1 0,49 24-1</inkml:trace>
  <inkml:trace contextRef="#ctx0" brushRef="#br0" timeOffset="49829.81">21086 12875 0,'-25'0'31,"25"25"-15,-25-25-1,25 25-15,-25 24 16,25 26 0,50-51-1,25 1 1,24-50 15,-50-24-15,-49-26-1,-74 1 1,24 24-16,-74 1 16,50 24-16</inkml:trace>
  <inkml:trace contextRef="#ctx0" brushRef="#br0" timeOffset="50512.53">21334 9675 0,'-25'-25'32,"0"25"-17,-24-25-15,-26 25 16,51 0 0,-1 0-16,-25-25 31,50 1-16,0-1 1,25-25 0,0 25-16,24 25 15,51-24 1,-26 48 0,-24 51-1,-50 74 1,-25-75 15,25-49-15,25 0-1,49-25 1,50-50 0,25-24-1,-50-1 1</inkml:trace>
  <inkml:trace contextRef="#ctx0" brushRef="#br0" timeOffset="52079.16">21781 9625 0,'-25'25'0,"0"-25"16,0 25-16,-25 0 15,-74 49 1,75-49-16,-26 0 16,1 0-1,49-25 1,0-50-1,1 0 1,24-49 0,24 25-1,1-26 17,0 51-17,0 49 1,49-25-1,1 25 1,24 50 0,0 24-1,0 0 1,1 1 0,-1-26-1,0-24 1,-25-25-1,-24-25 1,-25-24 0,0-1-1,-25-24 1,-100-1 15,1 75-15,-25 25-1,0 0 1,50 25 0,24 24-1</inkml:trace>
  <inkml:trace contextRef="#ctx0" brushRef="#br0" timeOffset="53012.81">22599 11114 0,'0'0'0,"-49"25"32,24-25-32,0 0 15,-25 0 1,50-25-16,-49 0 15,24-25 1,0 1 0,50-1-1,0 0 17,24 50-32,51-24 15,24 73 1,-50 26-1,0 49 1,-74 25 0,-49-25-1,-50-25 1,-1-25 0,26-49-1,24-50 1,25-24-1,50-51 17,25 76-17,99 24 1,-100 24 0,26 1-16,-26 0 15,26 25 1</inkml:trace>
  <inkml:trace contextRef="#ctx0" brushRef="#br0" timeOffset="53339.05">23368 10717 0,'0'0'0,"0"-25"0,0 0 15,0 0 1,0 75 15,0 0-15,25 98 0,-25 26-1,25-25 1,24-75-1,-24-49-15,50 0 16,-1-75 0,-49 26-1</inkml:trace>
  <inkml:trace contextRef="#ctx0" brushRef="#br0" timeOffset="53501.4">23443 10965 0,'0'0'0,"-100"0"31,125-25-15,25 0 0,24 25-1,25-25-15</inkml:trace>
  <inkml:trace contextRef="#ctx0" brushRef="#br0" timeOffset="53965.43">24832 10791 0,'0'0'0,"0"-25"16,25 25 15,-1 0-31,26 0 16,0 0 0,49-24-1,-50-1 1,-49 0-1,0 0-15,-74-24 16,-25 49 0,0 24-1,-25 76 1,49 24 0,50 24-1,50 1 1,50-25-1,49-74 1,49-50 15,-98-50-31,49 1 16</inkml:trace>
  <inkml:trace contextRef="#ctx0" brushRef="#br0" timeOffset="54293.92">25030 10419 0,'0'0'15,"50"-25"1,24 0 0,25 1-1,-49 24 1,-100 0 15,26 0-15,-1 0-16,0 0 15</inkml:trace>
  <inkml:trace contextRef="#ctx0" brushRef="#br0" timeOffset="54661.95">25725 9923 0,'0'0'16,"0"-25"-16,25 0 15,-50 25 1,0 25 0,0 25-1,0 49 1,75 0-1,0-24 1,24-26 0,-49-24-16,0 0 15,-50 0 1,-50 24 0,-24-24-1,50 0 1,24-25-1</inkml:trace>
  <inkml:trace contextRef="#ctx0" brushRef="#br0" timeOffset="54980.88">26122 9799 0,'0'-25'16,"0"50"-16,0-75 0,25 75 47,-50 25-31,25-1-1,0 26 1,-25-26-16,50 26 0,24 98 31,26-98-15,-26-50-1,75-1-15,-24-73 16,-76 24 0</inkml:trace>
  <inkml:trace contextRef="#ctx0" brushRef="#br0" timeOffset="55132.96">26097 10097 0,'-25'0'0,"50"0"0,-50-25 32,75 25-17,-1 0-15,1 0 0</inkml:trace>
  <inkml:trace contextRef="#ctx0" brushRef="#br0" timeOffset="55561.34">24460 11734 0,'0'0'16,"-25"0"-1,124-25 32,-24 25-31,24 0-16,124-25 15,-74 25 1,24-25-16,26 1 16,198-26-1,-50 0 1,-124 26-1,-123-1 1</inkml:trace>
  <inkml:trace contextRef="#ctx0" brushRef="#br0" timeOffset="55861.95">25055 12528 0,'-25'49'31,"50"-98"-31,0 98 15,0-49 1,24 0 0,1-24-16,24-1 15,-49 25-15,50-25 16,-51 0 0</inkml:trace>
  <inkml:trace contextRef="#ctx0" brushRef="#br0" timeOffset="56197.09">25948 12081 0,'0'-25'0,"-25"25"16,0-24-16,1 24 15,-26 24 1,25 51-1,25-1 1,25 25 0,25-24-1,24-26 1,-24 26 0,-50-25-1,0-26-15,-25 1 16,0 0-16,-49 0 31,-26 24-31,1-49 16</inkml:trace>
  <inkml:trace contextRef="#ctx0" brushRef="#br0" timeOffset="56830.76">27660 11139 0,'0'-25'16,"0"50"-16,25-75 0,-50 25 16,25 0-1,-75 25 1,-24 50 0,49 0-1,1 24-15,24 0 16,0 75-1,75-50 1,49-49 0,0-25-1,-49-50-15,24-25 16,-49-74 0,-25-49-1,-25-100 1,1 74-1,-26 75 1,50 75 0,-25 49-1,25 25 17,0 99-17,25 74 1,124 149-1,-25-173 1,-25-75 0,-25-74-1</inkml:trace>
  <inkml:trace contextRef="#ctx0" brushRef="#br0" timeOffset="57145.05">28429 10667 0,'0'-49'0,"0"98"0,0-123 15,0 49-15,0 0 16,-25 50 15,0 124-15,25 74-1,50 25 1,-25-49 0,49-75-1,25-50 1,0-49 0,50-50-1,-49-25 1</inkml:trace>
  <inkml:trace contextRef="#ctx0" brushRef="#br0" timeOffset="57312.05">28503 11139 0,'0'0'0,"-25"0"15,1 0 1,-1-25-1,74 0 1,125 0 0</inkml:trace>
  <inkml:trace contextRef="#ctx0" brushRef="#br0" timeOffset="57461.27">29644 11114 0,'25'25'15,"-50"-50"-15,75 50 0,-50-1 16,50-24 0</inkml:trace>
  <inkml:trace contextRef="#ctx0" brushRef="#br0" timeOffset="58214.96">10841 15505 0,'-25'0'16,"25"24"-16,0 1 31,25-25-31,24 0 16,26-49-1,24 24 1,99-74 0,1 24-1,-100 26-15</inkml:trace>
  <inkml:trace contextRef="#ctx0" brushRef="#br0" timeOffset="58361.95">11114 15753 0,'0'0'0,"-25"24"0,0 1 16,75-74 15,24 24-31,0-50 16</inkml:trace>
  <inkml:trace contextRef="#ctx0" brushRef="#br0" timeOffset="60644.26">14140 11436 0,'0'0'0</inkml:trace>
  <inkml:trace contextRef="#ctx0" brushRef="#br0" timeOffset="63328.83">13098 15207 0,'0'0'0,"0"-50"16,25 50-1,-25-24 48,-25 48-48,0-24-15,0 25 16,-49 50 0,24-51-16,1 51 15,-1 24 1,25 0 0,1 0-1,73 1 1,1-1-1,49-25 1,25-49 0,-25 0 15,75-25-15,-75-25-1,-24-24 1,24-1-1,-25-25 1,-24 1 0,-1 0-1,-49 24-15,25-24 16,-25-50 15,-25 74-31,25 25 16,-49-49-1,-1 49 17,1-25-17,-26 50 1,26-24-16,-51 24 16,1 0-1,0 24 1,49-24-1,25 25-15,-49 25 16,49-50 0,-24 74-1</inkml:trace>
  <inkml:trace contextRef="#ctx0" brushRef="#br0" timeOffset="64378.14">15703 15331 0,'0'25'16,"-25"-25"0,0 0-1,0 0 17,75 0-17,0 0 1,123-25-1,-74 0-15,1 25 16,98-25 0,-74 1-1,-124-1 17</inkml:trace>
  <inkml:trace contextRef="#ctx0" brushRef="#br0" timeOffset="64679.01">16199 15008 0,'-25'0'15,"50"0"-15,-50-24 16,0 24-1,25 24 1,-24 1-16,24 25 16,-25 74-1,50-74-15,-50 123 16,25 50 0,-25 1-1,25-51 1,0-73-1,25-76 1</inkml:trace>
  <inkml:trace contextRef="#ctx0" brushRef="#br0" timeOffset="65180.06">17414 14686 0,'-24'-25'16,"48"50"0,-48-75-16,-1 50 15,25-24-15,0-1 16,49 25-1,-24 0-15,99 0 16,0 49 0,-49 26 15,-50 123-15,-75-49-1,-99 0 1,124-99 15,75-50 0,0-25-15,-1 25-16,100-50 16,-50 25-1,-24 1-15,49-26 16,-25 25 15</inkml:trace>
  <inkml:trace contextRef="#ctx0" brushRef="#br0" timeOffset="65480.79">17539 15331 0,'0'0'0,"-25"25"0,0-25 16,-25 25-1,25-1-15,1 1 16,48-25 0,101 0-1,-26 0-15,25 0 16,25 0-16,-1-25 15,1 25-15,124-24 16,-50-1 15,-74 25-15,-124-25 0</inkml:trace>
  <inkml:trace contextRef="#ctx0" brushRef="#br0" timeOffset="65879.38">18456 15604 0,'-24'0'16,"-1"0"-1,0 0 1,0 25-16,-24-1 15,-51 51 1,76-26 0,-1 1-16,25 0 15,0 49 1,74-25 0,75 1-1,-50-1 1,-49 1-1,-25-51-15,-25 26 16,-50 0 0,-49-1-1,-50-24 1,25-25 0,0 0-1</inkml:trace>
  <inkml:trace contextRef="#ctx0" brushRef="#br0" timeOffset="67195.85">20143 15207 0,'-25'0'31,"25"-25"-31,50 0 31,-25 25-15,24-24-16,100-51 15,-99 25 1,49-49 0,-74 50-16,0-75 31,-25 24-15,-25 51-1,25 24 1,-25 50 15,25 0-31,-74 74 16,24 25-1,25 25 1,25 0 0,25-25-1,-25 24 1,25 1-1,-25 0 1,-25 0 0,0-25 15,-24-25-15,24-74-1,-25-25 1,1-50-1,24-49 1,25 25 0,25 24-1,74-24 1,-49 74 0,-1 0-16,26 0 15,24 24 1,25 51 15,-99-75-15,-1 0-16</inkml:trace>
  <inkml:trace contextRef="#ctx0" brushRef="#br0" timeOffset="68797.84">20590 14587 0,'0'0'0,"0"-25"16,-25 25 15,0 25-31,-24 24 15,-100 51 1,74-26 0,75-24-1,100-26 1,98 1 0,-124-25-1,-74 50 1,-99 74-1,0-25 17,25-24-17,49-51-15,25 1 16,49 25 0,-24-50-16,25 49 15,-50-24 1,0 25-1,-50 49 1,1-74-16,49 24 16,-25-24-16,25 25 15,99-50 1,0 25 0,-49-25-1,-50 49 1,-99 51 15,-1 24-15,76-75-16,-26 1 15,50-1 1,50-24 0,24 0-1,-49 0 1,0-25-1,24 0-15</inkml:trace>
  <inkml:trace contextRef="#ctx0" brushRef="#br0" timeOffset="69421.85">21756 14413 0,'0'-50'16,"0"100"-16,0-124 15,-25 74 1,-25 0 15,25 24-15,1 26-16,-1 0 15,0 24-15,0 50 16,25 25 15,25 0-15,25 0 0,49 24-1,50 1 1,-50-25-1,-25-25 1,-49 0 0,-25-25-1,-74 0 1,-50-24 0,49-50 15,1-25-16,-1-50 1</inkml:trace>
  <inkml:trace contextRef="#ctx0" brushRef="#br0" timeOffset="69896.27">21781 16447 0,'0'25'16,"-25"-25"15,0 25-15,0 0-1,25 0-15,-50-1 16,26 1-16,-1 25 16,0-1 15,25-24-15,50 25-1,24-50 1,-49 0-16,49-25 15,-24 0 1,-25-24 0,0-26-1,-50 50 1,-50 1 0,1-1-1,24 0 1</inkml:trace>
  <inkml:trace contextRef="#ctx0" brushRef="#br0" timeOffset="70621.46">22029 13793 0,'0'0'0,"0"-25"16,-25 50 15,0 0-31,0-25 15,-24 25-15,24-1 16,0-24-16,0 25 16,-24-25-1,49-49 1,0-1 0,0 25-16,74 0 15,-24 0 1,-1 25-1,-24 0 1,0 50 0,24 25 15,26-26-15,-1 1-1,-49-50 1,0-50 15,-25 25-31,-25-49 16,-49 24-1,-1 25 17,-24 50-17</inkml:trace>
  <inkml:trace contextRef="#ctx0" brushRef="#br0" timeOffset="71529.64">23219 14760 0,'0'0'16,"0"-24"-16,-24 24 16,24-25-16,0 74 31,0 1-16,0 24 1,0 1-16,0 99 16,0-75-1,24-25-15,1-24 16,74 24 0,1-49-1,24-75 1,-25-24-16</inkml:trace>
  <inkml:trace contextRef="#ctx0" brushRef="#br0" timeOffset="71751.59">22996 15157 0,'0'0'0,"-25"-24"16,124-1 15,249-25 1,-299 25-17</inkml:trace>
  <inkml:trace contextRef="#ctx0" brushRef="#br0" timeOffset="72199.86">24311 15033 0,'0'25'16,"0"0"-1,25-25 17,24 0-17,50-25 1,-49 25-16,0-25 16,-25 0-1,-25-24-15,0-26 16,-25 51-1,0-1-15,-74 25 16,-25 49 0,0 75-1,49 1 1,50-1 0,50-25-1,50-25 1,73-24-1,-48-50-15,98-25 16,-49-49 0</inkml:trace>
  <inkml:trace contextRef="#ctx0" brushRef="#br0" timeOffset="72529.81">24658 14612 0,'0'0'16,"0"-25"-16,-25 25 16,25-25-1,75 25 1,49-50-1,0 26 1,-50 24 15,-74-25-15,-25 25 0,-49 0-1,49 25-15,0-25 16</inkml:trace>
  <inkml:trace contextRef="#ctx0" brushRef="#br0" timeOffset="72863.13">25427 14215 0,'0'0'0,"0"-25"15,-25 25-15,-24-25 16,24 25 0,0 25-1,25 74 17,50-25-17,24 1 1,-49-75-16,-25 50 15,25-50 1,-75 49 0,1-24-1,-26 0 1,50-25-16</inkml:trace>
  <inkml:trace contextRef="#ctx0" brushRef="#br0" timeOffset="73147.8">25750 14091 0,'-25'24'0,"50"-48"0,-25-1 16,24 0-1,-48 75 16,24-26-15,0 100 0,24 0-1,1-49-15,50 24 16,24-24 0,-25-51 15,-49-24-31</inkml:trace>
  <inkml:trace contextRef="#ctx0" brushRef="#br0" timeOffset="73301.92">25824 14339 0,'0'0'15,"-25"0"1,25-25-1,50 25-15,74-25 16</inkml:trace>
  <inkml:trace contextRef="#ctx0" brushRef="#br0" timeOffset="74230.34">26916 14909 0,'0'0'0,"0"-49"31,0 24-31,-50-25 16,0 50-1,-49 25 1,0 74 0,49-24-1,1 74 1,49-50 0,74-25-1,-24-74-15,-1 0 16,26-49-1,-26-26 1,-24-74 0,0-99-1,-25 99-15,-25-74 16,25 149 0,-49-1 15,24 150-16,0 98 1,50 51 0,0-1-1,49-99 1,-24-74-16</inkml:trace>
  <inkml:trace contextRef="#ctx0" brushRef="#br0" timeOffset="74512.85">27486 14512 0,'0'-24'16,"0"48"-16,0-73 0,-25 49 15,0 0-15,1 49 16,-1 75-1,25 50 1,25 24 0,-25-123-1,24-1-15,1 1 16,25-1 0,24-49-1,-49-25-15</inkml:trace>
  <inkml:trace contextRef="#ctx0" brushRef="#br0" timeOffset="74630.21">27585 14860 0,'0'0'0,"0"-25"0,25 25 32,0 0-17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7T06:55:35.82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5532 1761 0,'0'0'0,"-25"0"16,25-24-16,-25 48 93,25 26-93,0 0 16,0 24-16,0 0 16,0 1-1,25 98 1,-25 76-1,0-76 1,-25-24 0,25-25-1,-24-49 1,24-51 15,24-24-31,26 0 16,74-24-1,0-1 1,-25 0 15,-24 0-31,-26 25 32,1 0-17,-25 0-15</inkml:trace>
  <inkml:trace contextRef="#ctx0" brushRef="#br0" timeOffset="603.14">7095 1464 0,'0'-25'0,"0"50"15,-25-75-15,0 50 16,-99 0-1,-25 25 1,124 0 0,1-25-16,-1 0 31,25 24 0,0 1-31,25 25 16,-25 49-1,24 25 17,1 50-17,0-1 1,-25 51 0,0 49-1,0-149-15,0-25 16,0 0-16,0-24 15,0 49 1,25-75 0,0-49-1,124 0 1,-1-25 0</inkml:trace>
  <inkml:trace contextRef="#ctx0" brushRef="#br0" timeOffset="1035.1">7789 1811 0,'-24'-25'0,"48"50"16,-48-75-16,24 26 15,-25 24 1,25 49 15,0-24-31,-25 99 16,25 25-1,0-25 17,0-50-32,0 75 15,25-50 1,0-24 0,24-26-1,50-24 1,-24-50-1,-1 1 1</inkml:trace>
  <inkml:trace contextRef="#ctx0" brushRef="#br0" timeOffset="1268.16">7591 2382 0,'0'0'0,"-25"0"16,0 0-16,25-25 31,75 0-15,49 0-1,25-25 1,-100 26-16</inkml:trace>
  <inkml:trace contextRef="#ctx0" brushRef="#br0" timeOffset="1570.41">8211 1488 0,'-25'0'16,"50"0"-16,-25-24 31,25 48-15,25 26 0,-26 49-1,-24 1 1,-24-26-1,48-74 1,1 0 0,0 0-16,74-50 15</inkml:trace>
  <inkml:trace contextRef="#ctx0" brushRef="#br0" timeOffset="2100.82">8856 1315 0,'0'0'15,"0"-25"1,50 0-1,-25 25 1,24-25-16,50 25 16,-74 0-1,25-24 1,-25 48 0,-1 51-1,-24 24 1,25 50-1,-25 25 1,25-1 15,-25-98-31,0 98 16,0 51 0,0-1-1,25 0 1,0-49-1,-1-50 1,-48-50 0,-26-49-1,-24-25 1,24 0-16</inkml:trace>
  <inkml:trace contextRef="#ctx0" brushRef="#br0" timeOffset="2352.07">10072 2183 0,'0'0'0,"24"-25"16,1 0 15,0 25-15,25-24-16,24 24 15,-24-25-15,74 0 16,-99 25 0</inkml:trace>
  <inkml:trace contextRef="#ctx0" brushRef="#br0" timeOffset="2518.5">10171 2307 0,'0'0'16,"-50"50"-16,1-25 15,24-25 1,0 0 0,50 0-1,124 0 1,74-50-1</inkml:trace>
  <inkml:trace contextRef="#ctx0" brushRef="#br0" timeOffset="3252.44">11957 1662 0,'-25'-25'15,"50"50"-15,-50-75 0,25 26 16,0-1 0,25 25 15,25-25-15,98 50-1,-73 0-15,49 74 16,-50 0-1,-74 50 1,-49-25 0,-75 0-1,0-50 1,74-49 0,25 0-1,124-25 16,149-50 1,-49 26-17,-25-1 1,-75 25 0,-74-25-1,-1 25 1</inkml:trace>
  <inkml:trace contextRef="#ctx0" brushRef="#br0" timeOffset="3556.22">12007 2580 0,'-50'0'16,"100"0"-16,-125 25 15,125-25 17,-1 0-17,26-25-15,24 0 16,25 25-16,-25-25 16,149 1-1,0-1 1,50 0-1,-199 50 1,-74-25 0</inkml:trace>
  <inkml:trace contextRef="#ctx0" brushRef="#br0" timeOffset="3967.9">12999 2927 0,'0'0'15,"-25"0"-15,0-25 32,0 25-32,1 0 0,-51 25 15,-49 25 1,50 24-1,74 1 1,25 24 0,99 0-1,0-24 1,0-1 0,-75 0 15,-49-24-16,-99-25 1,-75 24 0,26-24-1,24-25 1,99 0-16</inkml:trace>
  <inkml:trace contextRef="#ctx0" brushRef="#br0" timeOffset="4818.75">14413 1637 0,'-25'-25'16,"0"1"-1,50 73 48,-25 1-47,0 24-16,0 1 15,25 24-15,-25 0 16,25 75-1,-25-75 1,0 50 0,0-25-1,-25-50 1,25-24 0,25-50-1,49 0 1,0 0-1,26-25-15,49 0 16,-25 25 0,-100-24-1</inkml:trace>
  <inkml:trace contextRef="#ctx0" brushRef="#br0" timeOffset="5369.44">15852 1290 0,'0'-25'16,"0"50"-16,-25-50 0,0 0 16,-124 25-1,75 0 1,-25 0 0,74 0-1,25 25 16,0 0-15,0 0-16,0 24 16,0 1-1,25 74 1,-1 25 0,1 49-1,-50 75 1,1 25-1,24-124-15,-50 98 16,50-172 0,0-1-16,25-25 15,99-74 17,49-24-17,-98-26-15</inkml:trace>
  <inkml:trace contextRef="#ctx0" brushRef="#br0" timeOffset="5701.64">16447 1563 0,'25'-50'16,"-50"100"-16,25-100 0,0 25 16,0 75-1,0-25 1,-50 223 15,50-174-31,-24 26 0,24 48 16,49 1-1,1-74 1,49-1 15,25-74-31</inkml:trace>
  <inkml:trace contextRef="#ctx0" brushRef="#br0" timeOffset="5892.88">16472 2109 0,'-50'-25'15,"100"50"-15,-149-50 0,99 0 32,24 0-17,26 25-15,124-25 16,-100 1-1</inkml:trace>
  <inkml:trace contextRef="#ctx0" brushRef="#br0" timeOffset="6453.83">17117 1166 0,'0'0'15,"0"-25"-15,0 0 16,25 1 0,-1 24-1,51 0-15,-26-25 16,1 25-16,24-25 15,1 50 1,-25 0 0,-26 49-1,1 0 1,0 26 0,0 24-1,-25 24 1,25 26-1,-1 0 1,1-1 0,0-98-16,-25-1 15,0 1-15,25 74 32,-50-1-32,0-24 31,25-49-16,-25-26-15,25 1 32,-74-25-17,-75-25 1</inkml:trace>
  <inkml:trace contextRef="#ctx0" brushRef="#br0" timeOffset="11201.03">19201 2233 0,'-25'0'31,"25"-25"32,25 25-48,-25-25 1,49 25 0,1 0-16,24-25 15,1 0-15,24 25 16,25-49-1,-50 49 1,-74-25 0</inkml:trace>
  <inkml:trace contextRef="#ctx0" brushRef="#br0" timeOffset="11402.3">19250 2456 0,'-25'0'31,"50"0"-31,25-25 16,198-24 15,-74-1-16,-125 50-15</inkml:trace>
  <inkml:trace contextRef="#ctx0" brushRef="#br0" timeOffset="12202.61">21334 1340 0,'0'0'16,"0"-25"15,0 0-16,25 25 1,0 0 0,24 0-16,1 25 15,74 0 1,-25 24 0,-74 150-1,-100-26 1,-24-24-1,0-50 1,49 1 0,26-100 15,48 24-15,100-48-1,100-1 1,24-25-1,-50 1 1,-74 49 0,-74-25-1,-25 25 1</inkml:trace>
  <inkml:trace contextRef="#ctx0" brushRef="#br0" timeOffset="12501.41">21359 2506 0,'-50'0'16,"100"0"-16,-125 24 15,125-24 16,99-49-15,-25 49 0,0-25-16,0 25 15,124-25 1,-25 0 0,-99 25-1,-74 25 1</inkml:trace>
  <inkml:trace contextRef="#ctx0" brushRef="#br0" timeOffset="12918.27">22277 2952 0,'24'0'15,"-48"0"-15,-1 0 16,-25 0-16,1 25 16,-26 0-1,-24 24 1,25 26 0,49-1-1,74 1 1,1-51-16,74 51 15,-25-1 1,-24-49 0,-51 25-1,1-26 1,-25 1 0,-124 25 15,50-25-31,-25-1 15,-75 1-15,50-50 16</inkml:trace>
  <inkml:trace contextRef="#ctx0" brushRef="#br0" timeOffset="13335.04">23170 2307 0,'0'0'0,"0"25"63,0 0-48,0 0-15,25-25 16,-1 0 0,1 0 15,-25-25-31,0 0 15,-25 25 1,25-25 0,-24 25-16,-1 0 31</inkml:trace>
  <inkml:trace contextRef="#ctx0" brushRef="#br0" timeOffset="13833.97">24733 1340 0,'0'0'15,"0"-25"-15,-25 0 31,25 50 16,0 0-31,25 24 0,-25 26-16,0-1 15,0 0-15,24 51 16,-24-1-1,0-75 1,0-24 0,0 0-1</inkml:trace>
  <inkml:trace contextRef="#ctx0" brushRef="#br0" timeOffset="14168.18">24286 2233 0,'0'0'0,"-25"0"16,50 0-1,74 0 1,50 0 0,99 0-1,0-25 1,-149 0-16,1 25 16,73-50-1,-123 50 1,24 0-1</inkml:trace>
  <inkml:trace contextRef="#ctx0" brushRef="#br0" timeOffset="14735.28">25253 2878 0,'0'0'16,"0"-25"-16,0 0 16,-24 25 15,-1 25-15,-25 0-16,-24-1 15,-25 51 1,24 49-1,50-25 1,50-49-16,50 24 16,24 1-1,0-1 1,-25-49 0,-49 0 15,-25-1-31,-25 1 15,-49 0 17,-50 0-17,25-25 1,24 0 0,51-25-16</inkml:trace>
  <inkml:trace contextRef="#ctx0" brushRef="#br0" timeOffset="15086.22">25626 2580 0,'0'0'15,"49"-25"-15,1 0 16,49 1 0,-74 24-1,0 24 1,-25 76 0,-25-51-16,0 50 15,0-49 1,0-50-1,50 0 1,124-25 0,-75 0-16,100-24 31,-99 24-31</inkml:trace>
  <inkml:trace contextRef="#ctx0" brushRef="#br0" timeOffset="15371.5">26792 2084 0,'0'-25'15,"24"0"1,1 25 0,25 0-1,-1-25-15,26 25 0,-1 0 16,1 0 0,49-24-16,-100 24 15</inkml:trace>
  <inkml:trace contextRef="#ctx0" brushRef="#br0" timeOffset="15563.47">26767 2282 0,'25'-25'31,"-1"25"-31,100-24 16,50-1 15,-75 25-31</inkml:trace>
  <inkml:trace contextRef="#ctx0" brushRef="#br0" timeOffset="16335">28925 1290 0,'0'-25'16,"0"50"-16,25-75 0,-25 26 16,25-1-1,148 25 32,-123 49-47,-1-24 16,1 0-16,-25 25 15,0 24-15,-1 0 16,-48 1 0,-1-1-16,-74 100 15,-1-50 1,51-74 0,49-26-1,49-24 1,26 0-16,24 0 15,224-74 1,-150 49 0,-148 25-1,25 0 1</inkml:trace>
  <inkml:trace contextRef="#ctx0" brushRef="#br0" timeOffset="16619.4">28677 2382 0,'-75'0'16,"150"0"-16,-150 24 15,150-24 16,24 0-31,25 0 16,50 0-16,-1 0 0,175-24 16,-175 24-1,175 0 1,-200 0-16,51 0 16,-174 24-1</inkml:trace>
  <inkml:trace contextRef="#ctx0" brushRef="#br0" timeOffset="17117.89">29669 3151 0,'25'0'16,"-50"0"-16,75 0 15,-50-25-15,-25 0 32,-25 25-17,1 0-15,-1 25 16,-24 49-1,24-49-15,25 74 32,25 0-17,25-24 1,25-26-16,-1 26 16,1-50-1,-25-1 1,-25 1-1,-50 25 1,-49-25 0,-25 24-1,25-49 1,24 0 0,75-24-1</inkml:trace>
  <inkml:trace contextRef="#ctx0" brushRef="#br0" timeOffset="17678.39">30116 2878 0,'0'0'0,"0"-25"15,0 0 17,24 0-17,1 25-15,74-25 16,-24 1 15,-50 48-15,-50 51-1,0-50-15,-25 24 16,26-24 0,24 0-1,99 0 16,-74-25-31,0 25 16,-1-1 0,-24 51-1,-24-26 1,-76-24 0,26 0 15,24 0-16,1-25 1,49-25-16</inkml:trace>
  <inkml:trace contextRef="#ctx0" brushRef="#br0" timeOffset="17850.45">30959 3200 0,'0'0'0,"0"25"16,25-25 15,-25 25-15</inkml:trace>
  <inkml:trace contextRef="#ctx0" brushRef="#br0" timeOffset="22340.74">1761 5334 0,'0'0'0,"0"-25"16,0 50 46,-25-1-46,25 26-1,0 0-15,-24-1 0,24 1 16,0-1 0,0-24-16,0 0 0,0 0 31,0 0-16,24-125 17,1 51-32,50-75 15,-1-25 1,-24 75 0,-1 49-1,1 124 1,-25 50-1,-25 24 1,0-48 0,0-51 15,25-74-31</inkml:trace>
  <inkml:trace contextRef="#ctx0" brushRef="#br0" timeOffset="22554.27">2530 5458 0,'0'0'0,"25"0"31,0 0-15,0-25-1,24 0-15,75-49 16,-24 24 0</inkml:trace>
  <inkml:trace contextRef="#ctx0" brushRef="#br0" timeOffset="22735.66">2630 5731 0,'-25'24'0,"50"-48"0,-75 48 16,50 1 0,-25-25-1,50 0 1,99-74 0,-25 49-16</inkml:trace>
  <inkml:trace contextRef="#ctx0" brushRef="#br0" timeOffset="23171.87">3473 5284 0,'0'0'0,"-25"-25"16,0 25-16,25-25 15,0-24 1,50-26 15,99 26-15,-124 98-1,-25 75 1,0-24 0,-25-51-1,74-49 1,1 0-1,0 0 1,-26 0 0,1 50-16,-25-25 15,-25 74 1,1-25 0,-26 1-1,25-50 1,-24-25 15,49-25-15</inkml:trace>
  <inkml:trace contextRef="#ctx0" brushRef="#br0" timeOffset="23387.16">4292 6028 0,'0'0'15,"24"0"-15,-24 25 16,0 0-16,0 0 16,0 24-16,-74 75 31,24-49-31</inkml:trace>
  <inkml:trace contextRef="#ctx0" brushRef="#br0" timeOffset="24137.3">5854 7145 0,'0'-50'16,"0"100"-16,0-125 16,-24 50-1,24 50 16,24 25-31,-24 99 16,0 74 15,-24 25-15,24-124-16,-25 99 16,25-74-1,0-50 1,0-49-1,49-50 1,1 0 0,124 0-1,24-25-15,-49 0 16,-99 25 0,24 0-1</inkml:trace>
  <inkml:trace contextRef="#ctx0" brushRef="#br0" timeOffset="24705.53">7467 6822 0,'0'0'0,"25"0"16,-50 0-16,-25 0 0,-99 25 15,50-25 1,99 25 15,-25-25-15,25 24 46,25 1-62,-25 50 16,25-26-1,-25 51-15,50-1 16,-50 174 0,24-125-16,-24 175 15,0-25 1,0-50 0,0-50 15,25-74-16,-25-74-15,25 24 16,25-74 0,24-49-1,1-26-15</inkml:trace>
  <inkml:trace contextRef="#ctx0" brushRef="#br0" timeOffset="25035.17">8062 7318 0,'25'-49'0,"-50"98"0,50-148 16,-25 74 0,0 0-1,0 50 1,0 25-16,0 24 15,-25 1 1,25 49-16,0 0 0,-25 99 31,25-99-31,25 50 16,25-50 0,49-75-1,25-49 1,25-49-1,-25-26 1</inkml:trace>
  <inkml:trace contextRef="#ctx0" brushRef="#br0" timeOffset="25237.09">8211 7814 0,'0'0'0,"-50"0"0,1 0 16,24 0-16,50-24 31,24-1-15,100-25 0,25-24-1</inkml:trace>
  <inkml:trace contextRef="#ctx0" brushRef="#br0" timeOffset="25686.26">8583 6822 0,'0'0'15,"0"-25"-15,25 0 16,25 25 0,-26-24-16,1 48 15,0-24-15,-25 25 16,-25 74-1,25-74 1,0 0 0,75 0 15,-26-25-15,1 49-1,-50 26-15,-25-1 16,-25-24 15,26-25-15,-1-25-16</inkml:trace>
  <inkml:trace contextRef="#ctx0" brushRef="#br0" timeOffset="26271.95">9278 6648 0,'0'0'0,"0"-24"16,0-1 15,25 25-31,49-25 31,0 25-15,1 25-1,-75 24 1,-50 26 0,1-1-1,49 1 1,0-26-1,24 1 1,1 24 0,0 1-1,-50 74 1,25-75-16,-25 124 16,25-98-1,0 123 1,0 99 15,0-98-15,-24-51-1,-26 1 1,0-75 0,1-24-1,-50-51 1,-25-48-1</inkml:trace>
  <inkml:trace contextRef="#ctx0" brushRef="#br0" timeOffset="26522.51">10171 7864 0,'0'0'0,"0"25"16,25-25 0,24 0-16,-24 0 15,50 0-15,49-25 16,0 0-1</inkml:trace>
  <inkml:trace contextRef="#ctx0" brushRef="#br0" timeOffset="26703.12">10270 8137 0,'-50'25'16,"100"-50"-16,-100 74 0,26-24 15,48-25 1,26 0 0,25-25-1,-1 25-15</inkml:trace>
  <inkml:trace contextRef="#ctx0" brushRef="#br0" timeOffset="28052.96">12354 6921 0,'0'-25'15,"0"50"-15,25-74 16,-50 24-16,25 0 15,0 0 1,-25 25 0,-25 99-1,-24 25 1,49 50 0,75-25-1,24 25 1,25-1 15,-24 1-15,-25 0-1,-26-75-15,1-25 16,-25 100 0,-25-124-1,-24-26 1,-1 1-1,0-50 1,26 25-16</inkml:trace>
  <inkml:trace contextRef="#ctx0" brushRef="#br0" timeOffset="28468.68">12577 9005 0,'0'0'15,"25"0"-15,0 0 16,-50 0 15,0 25-31,0 25 31,1-26-31,-1 26 0,25 0 32,49-1-17,-24-49-15,25 0 16,-1 0-16,1-25 15,24 1 1,-74-1 0,-49-25-1,-50 50 1,-50-25-16</inkml:trace>
  <inkml:trace contextRef="#ctx0" brushRef="#br0" timeOffset="29319.59">12627 6351 0,'0'-25'15,"0"50"-15,0-75 16,-25 50 0,0 0-1,0 25-15,-99 24 16,50 1-1,49-50 1,25-50 0,50 26-1,-26-26 1,76-24 0,-51 24-1,-24 100 1,-25-1-1,50 50 1,24-49 0,50-25-1,-25-25 1,-24-50 0,-26-24-1,-123-25 1,-25 24-1,74 75 1,-74 0 0,74 0-16</inkml:trace>
  <inkml:trace contextRef="#ctx0" brushRef="#br0" timeOffset="30922.14">13892 7145 0,'0'-25'15,"0"50"-15,0-75 16,0 75 15,0 24-15,0 125-1,0-100 1,0 26 0,25 73-16,0-49 31,24-74-31,50-25 15,25-25 1,-74-50 0</inkml:trace>
  <inkml:trace contextRef="#ctx0" brushRef="#br0" timeOffset="31120.06">13793 7566 0,'0'0'15,"-50"0"-15,25-25 0,0 25 16,25-24 0,25-1-1,99-25 1,-49 25 0,74-24-1,-100 24-15</inkml:trace>
  <inkml:trace contextRef="#ctx0" brushRef="#br0" timeOffset="31537.39">14338 6772 0,'-24'-24'16,"48"48"-16,-48-73 0,24 24 16,0 0-16,49-24 15,-24 49 1,49-25 0,-49 50-1,-25-1-15,-25 51 16,25-26-16,0-24 15,25 25 1,0-50 0,25 25-16,-26-25 15,-24 24 1,0 26 0,-99 24-1,-25 1 1,75-25-1</inkml:trace>
  <inkml:trace contextRef="#ctx0" brushRef="#br0" timeOffset="31952.78">15207 7417 0,'49'25'15,"-98"-50"-15,123 25 0,-24 0 0,-1-24 16,1 24 0,-25-25-16,49-25 15,-49 1 1,-25-1-1,-74 25 1,-26 25 0,1 75-1,-25 24 1,99 50 0,25-50-1,75 0 1,49-49 15,74-25-15,25-25-1,-148-25-15</inkml:trace>
  <inkml:trace contextRef="#ctx0" brushRef="#br0" timeOffset="32186.58">15628 6971 0,'-24'0'16,"48"0"0,-73 0-16,49-25 0,25 0 15,24 0 1,75 1-1,-49-1 1,49 0 0,-75 25-16</inkml:trace>
  <inkml:trace contextRef="#ctx0" brushRef="#br0" timeOffset="32519.86">16447 6599 0,'0'0'16,"25"-50"-16,-25 25 0,0 1 15,-50 24 1,25 24 0,1 1-16,-1 50 15,74-1 1,51 0 15,-51-24-15,-24-25-1,-25 24 1,-74-24 0,-50 0-1,24-25 1</inkml:trace>
  <inkml:trace contextRef="#ctx0" brushRef="#br0" timeOffset="32804.31">16794 6500 0,'0'0'16,"25"-25"-16,0 25 15,-25-25 1,0 50 0,-25 24-1,25 1-15,-25 0 16,25 24-16,-24-24 16,48 24-16,1 0 15,25-24 1,-1-25-1,51-25 1,-1-50 0</inkml:trace>
  <inkml:trace contextRef="#ctx0" brushRef="#br0" timeOffset="32971.26">16943 6723 0,'0'0'15,"-25"0"-15,1 0 16,-1 0 0,50-25-1,74 0 1,50 25 0</inkml:trace>
  <inkml:trace contextRef="#ctx0" brushRef="#br0" timeOffset="33557.06">18159 7244 0,'0'0'0,"25"-25"15,-1 0-15,-48 25 47,-1 0-47,-25 0 16,-49 50 0,0 49-1,49 0 1,25 25-1,50-49 1,0-51-16,24-24 16,1 0-16,74-24 15,-49-51 1,-51-49 0,1-74 15,-50-1-16,25 50 1,-24 75 0,-1 49-1,0 0 1,25 75 0,50 124 15,-1-100-16,-24 1-15,25-1 0,-1 50 16,1-50 0</inkml:trace>
  <inkml:trace contextRef="#ctx0" brushRef="#br0" timeOffset="33853.28">18605 6822 0,'0'-50'0,"0"100"0,25-149 16,-25 74-16,0 0 15,-25 50 1,25 0 0,-25 124-1,1 49 1,-1 1-1,50-100 1,-1 74 0,51-73-1,-26-76 1,1-24-16,24 25 16,-24-50-16,0 25 0</inkml:trace>
  <inkml:trace contextRef="#ctx0" brushRef="#br0" timeOffset="34037.1">18729 7169 0,'0'0'0,"-124"-24"32,149-1-1,25 25-31,49 0 15,124-25 1</inkml:trace>
  <inkml:trace contextRef="#ctx0" brushRef="#br0" timeOffset="34620.19">20317 7219 0,'-25'0'0,"50"0"0,-50-25 31,50 25-15,0 0-16,99 0 15,25-25 1,-25 1 0,-100 24-1</inkml:trace>
  <inkml:trace contextRef="#ctx0" brushRef="#br0" timeOffset="34787.56">20242 7417 0,'-24'25'16,"48"-50"-16,-48 75 0,-1-50 16,50 0-1,124-25 1,49 0-1,-99 1-15</inkml:trace>
  <inkml:trace contextRef="#ctx0" brushRef="#br0" timeOffset="35837.53">22351 6500 0,'0'-25'16,"0"50"-16,0-75 16,0 25 62,0 50-78,25 0 31,-25 24-15,0 1-16,0 0 15,0 74 1,0-50 0,0-24-16,0 74 15,25-25 1,-1 0-1,26-49 1,25-50 0,24 0-1,25-50 1</inkml:trace>
  <inkml:trace contextRef="#ctx0" brushRef="#br0" timeOffset="36053.48">22376 6971 0,'0'0'0,"-25"0"0,0-25 16,50 0 15,99 0-16,25-24 1,-50 24-16</inkml:trace>
  <inkml:trace contextRef="#ctx0" brushRef="#br0" timeOffset="36554.79">22748 6078 0,'-25'0'16,"50"0"-16,-50-25 15,0 25-15,25-25 16,25 0 0,50 1-1,-1-26-15,0 50 32,-148 174-1,49-150-31,25 26 15,50-25 17,49-25-17,-25 0 1,-49 25 0,-25 49-1,-99 0 1,-25 51-1,74-101 1</inkml:trace>
  <inkml:trace contextRef="#ctx0" brushRef="#br0" timeOffset="37103.26">23839 6921 0,'-24'-49'31,"24"24"-15,24 25-1,1 0 1,25 0 0,0 0-16,74-25 15,-75 0 1,26 0-1,-51-24 1,-48 24 0,-100-25-1,0 75 1,-1 50 0,51 24-1,49 25 1,25 0-1,99-25 17,-24-74-32,49-25 15,25-25 1,-100 0-16</inkml:trace>
  <inkml:trace contextRef="#ctx0" brushRef="#br0" timeOffset="37422.4">24162 6375 0,'0'0'0,"-25"-24"0,0 24 15,25-25 1,50-25 0,24 25-1,1 25-15,74-24 32,-125-1-17,1 25 1,-74 0-1,-26 0 1</inkml:trace>
  <inkml:trace contextRef="#ctx0" brushRef="#br0" timeOffset="37772.68">24857 5904 0,'0'0'16,"0"-25"-16,0 1 0,-25-1 15,0 0 1,-49 75 0,74 24 15,24 0-16,26-24-15,24 24 16,-49-49 0,0 25-1,0-25 1,-75 24 0,-24-24-1,-1-25 1,1 0-1</inkml:trace>
  <inkml:trace contextRef="#ctx0" brushRef="#br0" timeOffset="38090.82">25253 5780 0,'0'0'15,"25"-49"-15,0 24 0,-25 0 32,0 0-17,0 75 1,0-25 0,-25 123-1,0-24 1,25 25-1,0-99-15,25 24 32,50-49-17,-26-25 1,26-50-16</inkml:trace>
  <inkml:trace contextRef="#ctx0" brushRef="#br0" timeOffset="38242.24">25328 6028 0,'0'0'0,"25"-25"47</inkml:trace>
  <inkml:trace contextRef="#ctx0" brushRef="#br0" timeOffset="38703.26">22574 8062 0,'-24'0'0,"-1"0"47,74 0-32,1 0-15,49 0 16,50-24-16,25-1 16,49 0-1,223 0 1,-73 0-1,-125 1 1,-149 24 0,-74 0-1</inkml:trace>
  <inkml:trace contextRef="#ctx0" brushRef="#br0" timeOffset="38954.83">23145 8757 0,'-50'25'16,"100"-50"-16,-100 75 15,75-50 1,0 0-1,49 0 1,75-50 0,0 0-1,-99 50-15,-1-24 0</inkml:trace>
  <inkml:trace contextRef="#ctx0" brushRef="#br0" timeOffset="39271.28">24212 8286 0,'0'-25'0,"0"50"0,-25-75 15,0 50 1,0 0-16,-24 25 16,24 74-1,25 0 16,49 1-15,26-1 0,-26-50-1,-49 1 1,0-25 0,-49 0-1,-1-1-15,-74-24 16,99 0-1</inkml:trace>
  <inkml:trace contextRef="#ctx0" brushRef="#br0" timeOffset="40190.18">26271 6524 0,'-25'-24'16,"50"48"-16,-75-73 16,25 74 15,25 99 0,-25 49-31,1 100 31,-1-99-31,25-1 16,-25 1-16,-25 149 16,1 49 15,-1-223-16,50-75 1,0-49 0,25-50-1</inkml:trace>
  <inkml:trace contextRef="#ctx0" brushRef="#br0" timeOffset="40488.67">26345 8484 0,'0'0'0,"-50"50"15,1-1 1,24 51 0,50-26-1,74 0 1,25-24 15,-50-50-15,-49-25-1,-74-49 1,-51-50 0,26 49-16</inkml:trace>
  <inkml:trace contextRef="#ctx0" brushRef="#br0" timeOffset="41121.44">27089 6227 0,'25'-75'31,"-50"150"-31,25-150 31,-49 100-15,-1 0-16,0-25 15,1 25-15,-1-25 16,50 24 0,-49-48-1,49-51 1,24 26-1,1 24 1,124 25 15,-99 25-15,-26 24 0,1 1-1,0-25 1,0-25-1,0-25 1,-1-25 0,-24-49-1,0 49-15,-49 1 32,-26 49-17,26 0-15</inkml:trace>
  <inkml:trace contextRef="#ctx0" brushRef="#br0" timeOffset="41502.75">27883 7293 0,'-25'0'16,"50"0"-16,-75-24 0,26 24 15,-1 0 1,50-25 15,24 25-15,50-25-16,75 0 15,-75 25 1,-74 0-16,-50 0 31,1 0-15</inkml:trace>
  <inkml:trace contextRef="#ctx0" brushRef="#br0" timeOffset="42237.61">29272 6103 0,'0'-25'15,"0"50"-15,0-75 16,-25 50-16,1 25 16,-26 24-1,0 125 1,26 49-1,24 1 1,49-26 0,1 50-1,-50 25 1,0 25 0,-25-75-1,25-124-15,-25 75 31,0-100-15,-49-24 0,-25-50 15,49-25-15,25 25-16,0-50 15</inkml:trace>
  <inkml:trace contextRef="#ctx0" brushRef="#br0" timeOffset="42588.08">28900 8707 0,'0'25'0,"0"0"31,-25 0-15,0 24 0,1-24-16,24 25 15,-25-1-15,74 51 32,76-75-17,-76-25-15,1 0 16,74-25-1,-124-50 1,-99-49 0,-25 0-1,74 75 1</inkml:trace>
  <inkml:trace contextRef="#ctx0" brushRef="#br0" timeOffset="43303.97">29644 5334 0,'-24'0'0,"48"0"16,-73 24-16,-1 1 16,0-25-16,-24 25 0,24 0 15,-24 0 1,49-25-1,50-75 1,-25 50 0,74-49-1,-24 49 1,-25 0 0,49 75 15,-74 0-31,25-1 15,0 1-15,0-1 16,49 1 0,1-25-1,-26-25 1,-24-25 0,-25-49-1,-50-1 1,1 26-16,-26-1 15,1 25 1,49 25 0</inkml:trace>
  <inkml:trace contextRef="#ctx0" brushRef="#br0" timeOffset="44804.04">29644 6921 0,'0'-25'15,"25"1"79,25-1-94,-25 0 16,74 0-1,-74 50-15,24 25 32,-49-1-17,-25 1-15,-24-1 16,24 1-16,-25-25 16,26 0-16,24 0 15,24-25 1,1 24-16,74-24 31,-49 25-15,-25 0-16,-25 49 15,0 1 1,-25-26 0,-25-24-1,-49-25 1,0 0-1,49 0 1</inkml:trace>
  <inkml:trace contextRef="#ctx0" brushRef="#br0" timeOffset="45759.06">30339 6822 0,'0'0'0,"0"-25"16,25 25-1,-25-25 48,0 50-32,0 0-15,0 0 15,25-25-15,-25 25 15,0-1-31,-25 26 16,25 49-1,0 25 16,0-74-31,0 49 16,0 0 0,49-49-1,26-50 1,24 0 0,25-50 15,-99 1-31</inkml:trace>
  <inkml:trace contextRef="#ctx0" brushRef="#br0" timeOffset="45987.16">30289 7169 0,'0'-24'16,"0"48"-16,-25-48 0,1-1 15,-1 25 1,25-25 0,49 0-1,1 25-15,0-25 16,74 0 0,-75 1-16</inkml:trace>
  <inkml:trace contextRef="#ctx0" brushRef="#br0" timeOffset="46288.15">30711 6400 0,'0'-49'0,"0"98"0,25-123 16,0 49-16,-1 25 15,1-25 1,25 25-16,-25 25 0,-25 99 31,-25-74-31,0 24 16,0 1 0,0-51-1,25 1-15,75-25 16,-26-49-1,1 49 1</inkml:trace>
  <inkml:trace contextRef="#ctx0" brushRef="#br0" timeOffset="46788.42">31083 7169 0,'50'0'31,"-25"0"-15,-1 0-16,51 25 15,-1-50 1,1 25 0,-26-24-1,-24-26 17,-25 25-32,0 0 15,-50 0-15,-49 25 31,0 25-15,0 75 0,74 24-1,0 0 1,75 0 0,-25-75-16,123 1 15,1-50 1,0-50-1,-75 25-15</inkml:trace>
  <inkml:trace contextRef="#ctx0" brushRef="#br0" timeOffset="47104.35">31604 6896 0,'0'0'0,"-25"0"0,25-24 15,-25 24 1,25-25 0,75 0-1,49 0 1,-25 0-1,-74 25 1,-50 0 0,-24 0-1,-51 25 1,75-25-16,1 0 16</inkml:trace>
  <inkml:trace contextRef="#ctx0" brushRef="#br0" timeOffset="47456.21">32224 6400 0,'0'-25'15,"0"50"-15,0-99 0,-25 74 16,1-25-1,-1 25-15,0 0 16,25 25-16,0 49 16,50 26-1,24-26 17,-24 0-17,-26-24 1,-48 0-1,-26-26 1,0 1 0,-24-25-1,0 0-15</inkml:trace>
  <inkml:trace contextRef="#ctx0" brushRef="#br0" timeOffset="47770.95">32547 6301 0,'0'-25'16,"0"50"-16,25-75 0,-25 26 15,-25 48 16,25 26-15,-25-25 0,25 49-16,0-24 15,0 99 1,50 0 0,-1-100-1,1-24 1,-1-25-1</inkml:trace>
  <inkml:trace contextRef="#ctx0" brushRef="#br0" timeOffset="47938.06">32547 6549 0,'0'0'0,"-25"0"16,0 0-1,50 0 1,25 0 0,-1 0-16</inkml:trace>
  <inkml:trace contextRef="#ctx0" brushRef="#br0" timeOffset="48337.96">30562 8236 0,'0'0'0,"0"-25"32,25 25-17,0 0-15,74 0 16,-25 0 0,26-25-16,123 1 15,-74 24 1,124-50-1,-25 0 1,-75 1 0,-123 49-16,-25-25 15</inkml:trace>
  <inkml:trace contextRef="#ctx0" brushRef="#br0" timeOffset="48588.53">30909 8683 0,'0'0'0,"0"24"0,0 1 31,25-25-15,25 0 0,0 0-16,24-25 15,25-24 1</inkml:trace>
  <inkml:trace contextRef="#ctx0" brushRef="#br0" timeOffset="48903.84">31803 8435 0,'0'0'15,"0"-25"1,-50 25 0,-25 49-1,51 26 1,24-1-1,24 1 1,26-26 0,-25 26-1,0-51 1,-25 26 0,-75-25-1,-49 0 1,25-1-1</inkml:trace>
  <inkml:trace contextRef="#ctx0" brushRef="#br0" timeOffset="49520.7">32919 7790 0,'0'0'16,"0"-25"0,-25 0 15,0 25-31,-24 0 15,24 25-15,-25 24 16,1-24-16,-1 50 16,25 24-1,25-25 1,25 1 0,74-26-1,0-24 1,-24-75-1,-26 1 1,-49-1-16,25-123 16,-25-76-1,25 26 17,0 99-17,-25 75 1,0 24 15,0 149-15,0 49-1,0-73-15,0-1 16,-25 99 0,-25-24-1,26-75 1,-1-49-1</inkml:trace>
  <inkml:trace contextRef="#ctx0" brushRef="#br0" timeOffset="49821.04">33539 7591 0,'0'-50'0,"0"26"16,0 98-16,0-173 0,25 74 15,-50 50 32,25 24-47,-25 1 16,0 99 0,25-75-16,-24 100 15,24-100-15,-25 1 16,25 49-1,25-50 1,-25-24 0,49-50-1</inkml:trace>
  <inkml:trace contextRef="#ctx0" brushRef="#br0" timeOffset="49988.55">33465 8137 0,'0'0'16,"-25"0"-16,25-25 0,-25 25 16,25-25-1,74 0 1,26 1 0,-51 24-16</inkml:trace>
  <inkml:trace contextRef="#ctx0" brushRef="#br0" timeOffset="51237.06">24162 5780 0,'0'-25'16,"0"50"-16,25-74 0,-75 49 31,-24 74-31,-1-24 16,26 49 0,-26 0-16,-98 174 15,73-75 1,-24 26-16,0-1 15,-149 298 1,25-25 0,0-74-1,75-100 1,49-123 0,99-150-1</inkml:trace>
  <inkml:trace contextRef="#ctx0" brushRef="#br0" timeOffset="51605.37">23740 5532 0,'75'-50'16,"-150"100"-16,199-149 0,-49 74 15,-26 25-15,75 0 16,-49 50-1,-50 98 1,-75 26 0,-49 25 15,49-100-15,50-50-16</inkml:trace>
  <inkml:trace contextRef="#ctx0" brushRef="#br0" timeOffset="51921.25">25427 4887 0,'50'-25'16,"-100"50"-16,100-99 15,-50 49-15,-99 0 16,24 25-1,-24 74 1,49 1-16,50-1 16,-25 1-16,50-26 15,50 51 1,123-76 0,-99 1-16,75-50 15,-75-24 16,-124-26-15,-49 51-16,-25 24 0</inkml:trace>
  <inkml:trace contextRef="#ctx0" brushRef="#br0" timeOffset="54119.23">9675 12280 0,'-25'0'32,"25"-25"14,50 25-30,-26-25 0,51 0-16,-1 25 15,1-25-15,-26 1 16,50-1-16</inkml:trace>
  <inkml:trace contextRef="#ctx0" brushRef="#br0" timeOffset="54288.64">9575 12701 0,'0'0'0,"0"25"0,-24-25 16,48 0-1,51-49 1,-1 24-16,75-25 15,-74 25 1</inkml:trace>
  <inkml:trace contextRef="#ctx0" brushRef="#br0" timeOffset="55003.26">10965 12106 0,'24'-25'15,"-48"50"-15,48-75 0,-24 26 16,0-1 15,-24 25 1,24 25-32,-50 24 15,-24 50 16,24 25-15,0 0 0,50-24-1,0-51-15,25 26 16,25-1 0,24-24-1,25-50 1,1 0-1,-1-25 1,-25-25 0,1-24 15,-75 49-31,25-49 16,-1-1-1,-48-24 1,-26-25-1,0 25 1,-24 49 0,-25 1-1,-1 49 1,1 0 0,50 49-1,24-24-15</inkml:trace>
  <inkml:trace contextRef="#ctx0" brushRef="#br0" timeOffset="55409.33">12453 12354 0,'-25'0'15,"0"0"1,50 0 31,0 0-47,74 0 15,25 0 1,-24-25 0,-26 0-1,-49 25 16,0 0-15</inkml:trace>
  <inkml:trace contextRef="#ctx0" brushRef="#br0" timeOffset="55690.26">12676 12106 0,'-24'-25'0,"48"50"0,-73-50 16,24 0-16,25 1 16,-25 48 15,25 1-15,0 25-1,-25 99 1,25 49-1,0-99-15,-24 100 16,24-50 0,-25-50-1</inkml:trace>
  <inkml:trace contextRef="#ctx0" brushRef="#br0" timeOffset="56405.23">14115 11784 0,'0'-25'16,"0"50"-16,0-75 0,-25 25 16,25 0-1,25 0-15,25-24 16,99 24 15,24 0-15,1 75-1,-149 49 1,-75 50 0,-74 0-1,25-75 1,74-74 0,25 25-1,124-75 1,-74 26-1,99 24 1,-100 49 0,-49 1-1,-25 24 17,-49 1-17,-1-26 1,-24-49-1,50 25-15</inkml:trace>
  <inkml:trace contextRef="#ctx0" brushRef="#br0" timeOffset="56672.02">13966 12677 0,'0'0'0,"-24"24"0,73-24 47,26 0-47,24-24 16,25 24-16,198-50 16,-24 25 15,-50 25-16,-174 0-15,26 0 16,-75 25-16</inkml:trace>
  <inkml:trace contextRef="#ctx0" brushRef="#br0" timeOffset="57021.07">15132 12875 0,'0'0'0,"-49"0"16,-1 0-16,0 0 16,-98 50-1,98-1 1,0 26 0,75-1-1,74 1 1,125 24 15,-200-74-31,1-1 16,-25 26-1,-25 24 1,-99-24 0,-74 24-1,24-24 1,25-50-1</inkml:trace>
  <inkml:trace contextRef="#ctx0" brushRef="#br0" timeOffset="58139.48">16745 11387 0,'25'-50'0,"-25"25"16,-25 100-16,50-199 0,-25 99 16,0 0-1,0 50 1,-25 24-1,-25 100 1,50 50 0,25-1-1,25-24 1,49-1 0,-25-24-1,-24 0 1,-25-25-1,-25-25 1,-25-24 0,-25-1-1,-24 1 1,24-51-16,-24-24 31,24 25-15,25-50-1</inkml:trace>
  <inkml:trace contextRef="#ctx0" brushRef="#br0" timeOffset="58488.04">16770 13297 0,'0'0'16,"0"25"0,-25-25-16,25 24 15,-25 1 1,0 0-16,25 25 0,25-1 31,25-24-15,-26-50-1,51 25-15,-1-49 16,-49-1 0,0 0-1,-25-24 1,-99 24 0,24-24-1</inkml:trace>
  <inkml:trace contextRef="#ctx0" brushRef="#br0" timeOffset="59121.97">17340 10642 0,'0'0'0,"-25"0"16,0 0-16,-24 50 16,-1-50-16,1 25 15,-1-25-15,0 25 32,26-25-32,-1-50 15,25-24 1,25-1-1,-1 26 1,26 24 0,-50 0-1,50 75 1,-26 49 0,51-25-1,24 1 1,-49-75-16,-1 0 15,1 0-15,0-25 16,-50-50 0,-75 1 15,-49-25-15,0 74-1,25 25-15</inkml:trace>
  <inkml:trace contextRef="#ctx0" brushRef="#br0" timeOffset="59588.06">18407 11461 0,'0'-25'15,"0"50"-15,-25-75 0,0 26 0,0 24 16,25-25-1,-24 25-15,48 25 32,-24 24-32,25 75 15,-25 50 1,0 24 0,-25-24-1,50-25 1,25-50-1,49-49 1,25-50 0,25-50-1,-50-24 1</inkml:trace>
  <inkml:trace contextRef="#ctx0" brushRef="#br0" timeOffset="59787.88">18233 12081 0,'-25'0'0,"1"0"16,73 0-16,-98-25 0,24 1 16,25-1-1,25 0-15,-1 0 16,26 0-16,0 1 15,-1-1-15,50-25 16</inkml:trace>
  <inkml:trace contextRef="#ctx0" brushRef="#br0" timeOffset="60042.29">18779 11263 0,'0'0'0,"25"-25"32,-1 25-32,1 49 15,-25-24 1,-25 99 0,1 0-1,24-74 1,-25-50-16,74 0 15,51-25 1</inkml:trace>
  <inkml:trace contextRef="#ctx0" brushRef="#br0" timeOffset="60455.56">19399 12032 0,'0'0'16,"25"24"-1,24-24 1,1-24-16,0-1 16,74-25-1,-50 1 1,-49-26-1,-75 26 1,1 49-16,-51 24 16,-24 26-1,25 24 1,50 75 15,49-25-15,49 0-1,50-49 1,25-51 0,1-24-1,23-74-15</inkml:trace>
  <inkml:trace contextRef="#ctx0" brushRef="#br0" timeOffset="60689.01">19870 11659 0,'0'0'0,"-24"-24"0,-1-1 31,25 0-15,25 25-1,74-25 1,25 0 0,-75 25-16,-24-24 0</inkml:trace>
  <inkml:trace contextRef="#ctx0" brushRef="#br0" timeOffset="61022.19">20615 11287 0,'0'0'0,"0"-24"0,0-1 15,0 0 1,-25 25 0,0 25-16,0 24 31,25 1-31,50 49 15,24-49 1,1-1 0,-51-24-1,-24 0 1,-49 0 0,-75 0-1,0-1 1,99-24-16</inkml:trace>
  <inkml:trace contextRef="#ctx0" brushRef="#br0" timeOffset="61305.2">21036 11064 0,'25'0'0,"-50"0"0,50-25 15,-25 0 17,0 100-17,0-25-15,0 98 16,25-24 0,0-24-1,24-51 1,26-24-1,-50-25 1</inkml:trace>
  <inkml:trace contextRef="#ctx0" brushRef="#br0" timeOffset="61426.94">21061 11387 0,'0'0'16,"-50"0"-1,26 0 1,73 0 0</inkml:trace>
  <inkml:trace contextRef="#ctx0" brushRef="#br0" timeOffset="61989.26">22177 11784 0,'0'24'0,"0"-48"0,0 24 31,-49 0-15,-1 49-1,1-49 1,-1 50-16,-49 24 16,24 1-1,51 24 1,24-50 0,99-24-1,0-25 1,0-49-1,-24-26 1,-51-49 0,-24-49-1,-24-51 17,-1-49-17,0 174 1,0 74-1,25 100 17,50 74-17,49 49 1,0-24 0,0-50-1</inkml:trace>
  <inkml:trace contextRef="#ctx0" brushRef="#br0" timeOffset="62258.03">22822 11585 0,'0'0'16,"25"-50"-16,-25 1 16,0 24 15,-25 99-16,1 50 1,-1 50 0,0 0-1,50-100-15,-25 50 16,49-99 0,-24 25-16,99-50 15,0 0 1</inkml:trace>
  <inkml:trace contextRef="#ctx0" brushRef="#br0" timeOffset="62422.05">22946 11908 0,'-49'-25'16,"98"50"-16,-148-50 0,74 0 15,50 25 16,25-25-31,99 25 16,-75 0-16</inkml:trace>
  <inkml:trace contextRef="#ctx0" brushRef="#br0" timeOffset="64156.15">9724 15703 0,'25'-25'31,"0"25"-31,25-25 16,24 25-1,0-24-15,-24-1 16,0 0-16,-26 25 15</inkml:trace>
  <inkml:trace contextRef="#ctx0" brushRef="#br0" timeOffset="64308.3">9724 16001 0,'-24'25'16,"48"-50"-16,-48 74 15,98-49 1,50-24 0</inkml:trace>
  <inkml:trace contextRef="#ctx0" brushRef="#br0" timeOffset="65005.39">11138 15157 0,'0'-49'15,"0"98"-15,0-123 16,25 49-16,-25 0 0,75-24 16,-51 24-1,51 25 1,-26-25-16,26 75 15,-75 24 1,-99 50 0,-1-25-1,51-24 17,49-100-17,124 0 1,0 25-1,-50 25 1,-49 49 0,-25 26-1,-25-26-15,-24-24 16,-26 24 0,-24 0-1,25-49 1</inkml:trace>
  <inkml:trace contextRef="#ctx0" brushRef="#br0" timeOffset="65282.04">10965 16050 0,'149'-24'16,"-25"-1"-16,0-25 16,173-24-1,-49 49 1,-124 25-1</inkml:trace>
  <inkml:trace contextRef="#ctx0" brushRef="#br0" timeOffset="65659.03">11808 16398 0,'0'-25'47,"-50"0"-47,26 25 16,-1 25-16,-25 0 16,25-1-16,-74 51 15,74 24 1,50-24-1,74-26 1,25 26 0,-74-26-1,-25-24 1,-25 49 0,-75-49 15,-73 0-16,48-25 1</inkml:trace>
  <inkml:trace contextRef="#ctx0" brushRef="#br0" timeOffset="66155.91">12999 15157 0,'25'0'15,"-50"0"-15,50-24 47,-25 48-47,0 26 16,0 49 0,0 50-1,0 25 1,-25 24-1,0-74 1,50-25 0,24-49-1,-24-50-15,74 25 32,26-50-17,-1 0 1,-75 25-16,26-25 15,-26 1-15</inkml:trace>
  <inkml:trace contextRef="#ctx0" brushRef="#br0" timeOffset="66772.45">14462 15058 0,'25'0'0,"-50"0"0,50-25 15,-50 25 1,-49 0-1,0 0-15,-75 25 16,50 0 0,99 0 46,0 0-62,0-1 16,0 26-1,24 24 1,1 26 0,-25 48-1,0 51 1,-25 24 0,1-24 15,24-100-31,-25 50 15,25-25 1,25-50 0,-1 1-1,1-26 1,25-49 0,49 0-1,-49-25 1,-1 1-16,50-51 15</inkml:trace>
  <inkml:trace contextRef="#ctx0" brushRef="#br0" timeOffset="67188.95">15083 15356 0,'0'-25'16,"0"50"-16,0-75 15,0 75 17,-25 0-17,25 49-15,0 75 16,0 25-1,-25-1 1,25-98 0,0-26-16,0 1 15,25 74 17,24-99-17,51-25 1,24-25-1,-25-25 1,-25 1 0,-24 24-1</inkml:trace>
  <inkml:trace contextRef="#ctx0" brushRef="#br0" timeOffset="67405">15083 15951 0,'-25'0'0,"50"0"0,-50-25 16,0 25-16,50-49 16,74-1 15,50 0-16,-75 26-15</inkml:trace>
  <inkml:trace contextRef="#ctx0" brushRef="#br0" timeOffset="67688.75">15703 15133 0,'0'0'16,"0"24"15,25 1-31,-50 25 16,25-1-1,-25 26-15,0-26 0,0 26 16,50-75 15,74 0-31,-24-25 16,-1 0-16</inkml:trace>
  <inkml:trace contextRef="#ctx0" brushRef="#br0" timeOffset="68406.05">16199 14959 0,'-25'0'0,"50"0"0,-75-25 16,100 25 15,0-25-15,98 25-1,-24 0 1,-99 0 0,25 25-1,-50 0 1,0 49 0,25 1-1,-25-1 1,0-24-16,0-1 15,-25 1-15,0 74 16,0 25 0,25 0-1,25 0 1,0-1 15,0-24-15,24-24-1,-24-1 1,-25-50 0,25 51-1,0-1 1,0-25 0,-25-49-1,0 0-15,0 25 16,0-26-1,0 1 1,0 0 15,24 0-15,-48-25 15,-1 0-15,-99 25-1,24-25-15</inkml:trace>
  <inkml:trace contextRef="#ctx0" brushRef="#br0" timeOffset="76955.52">17613 15852 0,'0'-25'31,"0"0"-15,25 0 31,24 25-32,1-24-15,24-1 16,75-25-1,-25 1 1,-99 49 0,0 0-1</inkml:trace>
  <inkml:trace contextRef="#ctx0" brushRef="#br0" timeOffset="77140.09">17687 16100 0,'0'0'0,"-24"25"16,24-50 15,49 0-31,50-24 31,1 24-15,-26 0-16</inkml:trace>
  <inkml:trace contextRef="#ctx0" brushRef="#br0" timeOffset="78124.1">19052 14959 0,'0'-50'31,"0"25"-15,25-24 15,49 49-15,0-25-1,1 25-15,74-25 16,-50 75-1,-99 24 1,-50 25 0,-24-24-1,49-50 1,50 0 0,49-25-1,50 24 1,-74 26-1,-25-25-15,-25 49 16,-100 1 0,26-26 15,-25 26-15,0-51-1,24 1 1</inkml:trace>
  <inkml:trace contextRef="#ctx0" brushRef="#br0" timeOffset="78424.13">19027 15777 0,'-25'25'31,"50"-25"-15,25 0-1,24 0-15,100-49 16,24-1 15,1 25-15,-150 0-16,26 25 15,-1-24 1,-49 24-16</inkml:trace>
  <inkml:trace contextRef="#ctx0" brushRef="#br0" timeOffset="78771.96">19672 16174 0,'0'0'0,"-25"0"0,25 25 16,-50 0-16,-24 25 15,24 24 1,75-24 15,50 24-15,-1-49-16,-24 0 15,74 24 1,-99 26 0,-25-26-1,-50-24 1,0 25 0,-74-50-1,0 0 1,50-25-1</inkml:trace>
  <inkml:trace contextRef="#ctx0" brushRef="#br0" timeOffset="79325.62">20466 15653 0,'0'-24'31,"25"-1"-31,-25 50 62,24-25-46,-24-25 31,-24 0-32,-1 25 1,0 0-16,0 25 16,0-25-1,25 25 1,25-25 0,0 0-16,49 0 15,-49-25 16,-25-25-15,-74 25 0,-1 50-1</inkml:trace>
  <inkml:trace contextRef="#ctx0" brushRef="#br0" timeOffset="80059.16">21260 14636 0,'0'0'0,"-25"-24"16,25-1-16,0 0 15,49 25 1,51-25 0,48 25-1,26 50 1,-75 24 0,-99-24-1,-24 74 1,-76 0-1,-49 0 1,50-25 0,74-74-1,1 0 1,123-25 0,74-50-1,1 1 1,-50-1-1,-74 50-15,-25 0 16</inkml:trace>
  <inkml:trace contextRef="#ctx0" brushRef="#br0" timeOffset="80374.36">21284 15678 0,'25'0'16,"0"0"-1,49-25-15,125 1 16,-75-1 0,124-25-1,-25 1 1,-99 49 0,-99 0-1,-25 24-15</inkml:trace>
  <inkml:trace contextRef="#ctx0" brushRef="#br0" timeOffset="80839.81">21830 16274 0,'25'0'16,"-25"-25"-1,0 0 1,-25 25-16,0 0 16,1 0-1,-1 25-15,-75 49 16,51 1-1,49-1 1,74 1 0,26-26-1,-26 26 1,-24-26 0,-26 26-1,1-26 1,-50-24-1,-49 0 1,-25 0 0,-25-25-1,49-25 1</inkml:trace>
  <inkml:trace contextRef="#ctx0" brushRef="#br0" timeOffset="81357.95">22128 15852 0,'0'-25'16,"0"50"-16,25-75 0,-25 25 15,24 1 17,1-1-17,50 25 1,-75 25-1,0 49 1,0-24 0,0-25-1,0-1 1,24-24-16,1-24 16,25 24-16,-1 0 15,-24 24 1,-25 51-1,-49 24 1,-1-25 0,0-49 15,1 0-15</inkml:trace>
  <inkml:trace contextRef="#ctx0" brushRef="#br0" timeOffset="81655.41">23095 15405 0,'50'-24'16,"-25"-1"-1,0 0-15,49 25 32,25 0-32,-24-25 15,-51 25 1,1 0-16</inkml:trace>
  <inkml:trace contextRef="#ctx0" brushRef="#br0" timeOffset="81857.28">23145 15653 0,'0'0'0,"-25"25"16,0-25-1,25 25 1,50-50 0,0 25-16,98-25 15,-73 1 1,98-1 0</inkml:trace>
  <inkml:trace contextRef="#ctx0" brushRef="#br0" timeOffset="85056.93">24832 14686 0,'0'-25'15,"0"50"-15,-25-75 0,0 26 16,0 24 0,25-25-1,50 25 16,-25-25-31,99 0 16,-25 25 0,-49 50-1,-50 24 1,-25 1 0,-50-1-1,51-24 1,98-50 15,25 0-15,-24 24-1,-51 26 1,-48 24 0,-26 1-1,-24-25 1,-1-26-1,-24 1 1,25-50 0</inkml:trace>
  <inkml:trace contextRef="#ctx0" brushRef="#br0" timeOffset="85340.11">25626 14264 0,'0'0'0,"0"-25"0,0 50 47,0 0-32,0 25-15,0-1 16,0 26-16,0 49 16,24 0-1,-24-25 1</inkml:trace>
  <inkml:trace contextRef="#ctx0" brushRef="#br0" timeOffset="85657.5">25626 15157 0,'-25'0'47,"25"25"-32,0 0-15,25 0 16,-25 0 15,24-25-15,26 0 0,-50-25-1,0 0 1,-25-25-1,-74 50 1,49 0-16</inkml:trace>
  <inkml:trace contextRef="#ctx0" brushRef="#br0" timeOffset="86138.92">24360 15852 0,'-24'0'31,"-1"0"-15,74 25 15,1-25-31,24 0 16,175-50 0,73 25-1,50-24 1,25-26-1,-50 50 1,-198 1-16,50-1 16,-75 0-1,-100 0 17,26 25-17</inkml:trace>
  <inkml:trace contextRef="#ctx0" brushRef="#br0" timeOffset="87690.35">30041 1166 0,'0'25'78,"0"0"-62,0-1-16,0 1 16,-25 25-1,1 24 1,24 25-1,-25-49-15,25 24 16,25-24 0,-25-25-16</inkml:trace>
  <inkml:trace contextRef="#ctx0" brushRef="#br0" timeOffset="88140.73">30116 2307 0,'0'0'0,"0"25"16,0 0-1,0 0 32,24-25-47,1-25 16,0 25-16,25-25 15,-26 0 1,1 0-16,-25 0 16,-25 1 15,-24 24-15,49 24-1,-25 1 1</inkml:trace>
  <inkml:trace contextRef="#ctx0" brushRef="#br0" timeOffset="89723.93">26122 16571 0,'0'0'0,"0"-24"0,25-1 32,-50 25-1,0 0-15,0 0-16,-49 49 15,24 26 1,25-26-1,75 26 1,49-50 0,-49-1-1,-1 1 1,1 0-16,-25-25 16,0 74-1,-25-24 1,0 0-1,-50-1 1,-74-24 0,-25 0-1,25-25 1,99 0-16</inkml:trace>
  <inkml:trace contextRef="#ctx0" brushRef="#br0" timeOffset="90357.07">26568 15926 0,'0'25'0,"0"-50"16,25 25-16,-25-24 15,-25 48 16,25 1-31,0 0 16,0 25-16,0 49 16,0-25 15,0-24-15,25-25-1,49-25 1,-24-25-1,-25 0 1,-25 0-16,0 0 16,25 1-1,-25-1 1,0 50 31,-25-1-47,25 51 15,-25-1 1,25 1 0,0-1-1,0-49 1,-25-25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7T06:57:15.62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2778 1612 0,'0'-24'31,"-24"24"-15,-1 0-1,25 24 1,-25 1-1,25 0-15,0 25 16,0-25 0,25-25-1,0-25 1,-1 0 0,-24-25-1,0 25 1,-24 1-1,-1 24 1</inkml:trace>
  <inkml:trace contextRef="#ctx0" brushRef="#br0" timeOffset="267.07">2406 2009 0,'0'0'0,"-25"25"15,1 0 17,24 0-17,0 0 1,24-25-16,1 0 31,25 0-31,-25 0 0,-25-25 31,0 0-15,-25-25 0,-25 50-16</inkml:trace>
  <inkml:trace contextRef="#ctx0" brushRef="#br0" timeOffset="597.59">2332 1563 0,'0'-25'0,"0"50"16,-25-50-16,-25 0 0,26 50 16,-26-25-1,25 50-15,50-50 31,49 0-15,26-25 0,-51-50-1,-24 26 1,-75 24 0,-24 0-1,-25 50 1,74 0-16</inkml:trace>
  <inkml:trace contextRef="#ctx0" brushRef="#br0" timeOffset="2481.3">3721 1985 0,'-25'0'31,"25"-25"1,0 50 186,0-1-218,25 1 16,-25 25-16,0-25 16,0 49-16,25-24 15,-25 24-15,-25 100 16,25-1 0,0-98-1,-25 24 1,25 25-1,0-49 1,0-51 0,0 1 15,0 0-15,0 0 15,25-25-16,0 0 1,24 0-16,51-25 16,-26 0-1,-24 25 1,-25 0 31</inkml:trace>
  <inkml:trace contextRef="#ctx0" brushRef="#br0" timeOffset="3214.68">5135 1811 0,'0'0'16,"-50"-25"15,1 25-15,-26 25-16,26-25 16,-26 0-1,1 0-15,49 25 16,0-25-1,1 0 1,24 25 31,24-1-31,-24 1-16,25 25 15,-25-25 1,50 74-1,-25 25 1,-1 50 0,-24 24-1,0 25 1,0 1 0,0-76-1,0-48 1,0-26-1,0-24 17,25-50-17,50 0 1,-1 0 0,50-50-1,-74 25-15</inkml:trace>
  <inkml:trace contextRef="#ctx0" brushRef="#br0" timeOffset="3632.74">5582 2084 0,'0'0'16,"0"25"15,0-1-16,-25 51-15,25-26 16,0 26-16,-25 74 31,25 24-31,0-73 16,25-26 15,0-24-31,-1-26 16,100-24-1,0-49 1,-99 24 0</inkml:trace>
  <inkml:trace contextRef="#ctx0" brushRef="#br0" timeOffset="3850.17">5358 2605 0,'0'0'0,"-25"0"0,1 0 16,24-25-16,-25 25 15,74-25 1,26 0 15,-1 1-31,1-26 16,-1 25-1</inkml:trace>
  <inkml:trace contextRef="#ctx0" brushRef="#br0" timeOffset="4305.21">5978 1861 0,'0'0'0,"0"-25"15,-24 50 32,24-1-47,0 1 16,0 0-16,0 0 15,0 0 1,24-50 15,26-25-15,-25 25 0,25 25-1,-26 0 1,1 0-1,0 50 1,0 0 0,-25-26-1,25-24 17</inkml:trace>
  <inkml:trace contextRef="#ctx0" brushRef="#br0" timeOffset="5031.32">6574 1662 0,'0'-25'15,"-25"25"1,50-25 31,-25 1-47,74-1 16,-24 25-16,-1 0 15,-24 0 1,0 0-1,0 0 17,-25 25-17,25 24 1,-25 1 0,0 24-1,0 1 1,0 49-1,0 0 1,0-75 0,0 100-1,0 0 1,0-74 0,25 173-1,-25-100 1,24-23-1,1-51 1,0 25 0,-25-24-1,25-26 1,0 1 0,-25-25-1,-25-1 1,-74 1-1,-1 0 1,-24-50 0,99 0-16</inkml:trace>
  <inkml:trace contextRef="#ctx0" brushRef="#br0" timeOffset="5382.39">7988 2382 0,'0'0'0,"-25"0"0,0 0 32,50 0 15,0 0-32,24 0 1,1-25-16,0 25 15,-26 0-15,1-25 16,0 50 0</inkml:trace>
  <inkml:trace contextRef="#ctx0" brushRef="#br0" timeOffset="5585.63">7963 2630 0,'0'0'15,"-25"24"-15,0-24 16,50 0 15,25 0-15,-1 0 0,26 0-16,74-24 15,-50-1 1</inkml:trace>
  <inkml:trace contextRef="#ctx0" brushRef="#br0" timeOffset="7833.28">9675 1811 0,'0'-25'15,"25"25"17,-25-25-17,24 25-15,-24-24 31,-24 24-15,-1 0 0,0 0-1,0 24-15,-25 26 16,26 0-16,-1-1 16,-25 75-1,25 25 1,50-50-1,50 25 1,-1 0 0,1 0-1,-51 0 1,26-24 0,-50-1-1,0 0 1,-25-24-1,-24-1 1,-26-24 15,25-26-15,-24-48 0,24-1-1,50 0-15</inkml:trace>
  <inkml:trace contextRef="#ctx0" brushRef="#br0" timeOffset="8316.32">9575 3622 0,'-24'-25'15,"-1"25"17,25 25-17,-25 0-15,25-1 16,-25 26-16,25 0 16,25-1-1,25-49 1,24 0 15,25-24-15,-49-26-1,-50 0 1,-50 25 0,-24 1-16</inkml:trace>
  <inkml:trace contextRef="#ctx0" brushRef="#br0" timeOffset="9034.14">10295 1315 0,'0'-25'31,"-25"25"-31,0 0 16,-24 25-16,-75 24 16,0 1-1,74-25 1,25-25-1,0-50 1,25-24 15,25 24-31,25 1 16,-1 24 0,1 0-1,0 25 16,-1 25-15,50 24 0,1-24-1,-1-25 1,-49 0 0,-50-49-1,0-1 1,0 25-16,-50-24 31,0 24-15,-49 0-1,25 75 1</inkml:trace>
  <inkml:trace contextRef="#ctx0" brushRef="#br0" timeOffset="9665.32">10965 2431 0,'0'0'0,"-25"0"15,25-25-15,-25 25 31,25 25 1,50-25-32,-26 25 15,26-25-15,49-25 16,-24 0 0,-26-24-1,-49-26 1,0 26-1,-49 24 1,-1 25 0,-49 25 15,0 74-15,24 99-1,50-98 1,50-26-1,50-24 1,49-50 0,0 0-1,-50-25 1</inkml:trace>
  <inkml:trace contextRef="#ctx0" brushRef="#br0" timeOffset="9998.29">11262 1885 0,'-24'0'15,"48"0"-15,-73-24 0,24-1 16,50 0 31,24 25-32,26-25 1,-26 25-16,51-25 16,-76 25-1,1 0 1,-25-24-1</inkml:trace>
  <inkml:trace contextRef="#ctx0" brushRef="#br0" timeOffset="10349.23">11907 1513 0,'0'0'0,"0"-25"0,0 1 16,-24 24 15,-1 0-15,25 24-16,-25 1 15,25 0-15,25 49 16,24-24-1,-24 0 17,0-25-17,-25-1 1,-25 1 0,-49 0-1,-1 0 1,26-25-1</inkml:trace>
  <inkml:trace contextRef="#ctx0" brushRef="#br0" timeOffset="10667.62">12329 1364 0,'0'0'0,"25"-24"0,-25-1 32,25 25-17,-50 25 1,25 24 0,0 1-16,0 24 15,-25 1-15,25 49 16,0-25-1,25-25 1,24-74 0,51 0-1,-26-24 1</inkml:trace>
  <inkml:trace contextRef="#ctx0" brushRef="#br0" timeOffset="10833.14">12329 1662 0,'0'0'0,"-25"0"31,25-25-31,25 25 16,0-25-16,0 1 15,99-1 1</inkml:trace>
  <inkml:trace contextRef="#ctx0" brushRef="#br0" timeOffset="11315.86">13768 2034 0,'0'-25'15,"0"50"-15,0-74 47,0 98-16,0-24-31,0 99 16,0 25 0,-25 25-1,25-26 1,0-98-1,25 0-15,0 24 16,49-24 0,25-50 15,1-25-15,-51 0-16</inkml:trace>
  <inkml:trace contextRef="#ctx0" brushRef="#br0" timeOffset="11518.47">13644 2530 0,'-50'-24'16,"100"48"-16,-125-48 0,51-1 0,-1 25 15,25-25 1,25 25-1,-1-25-15,26 0 16,24 1-16,1 24 16,-26-25-16,26 0 0</inkml:trace>
  <inkml:trace contextRef="#ctx0" brushRef="#br0" timeOffset="11932.6">14140 1612 0,'0'-24'16,"25"48"15,-25 1-31,0 0 15,25 0-15,-25 25 16,0-26 15,24-24-15,1-24 0,25-26-1,-1 50 1,-24-25-1,25 50 1,-1 49 0,-24-24-1,0 0 1,0-1 0</inkml:trace>
  <inkml:trace contextRef="#ctx0" brushRef="#br0" timeOffset="12500.59">15678 2282 0,'0'-25'16,"25"1"-16,-25-1 0,0 0 31,-25 25-31,0 0 16,-49 25 0,-75 74-1,99 0 1,50 1-1,50-26 1,49-49 15,-24-25-15,-1-25 0,-49-99-1,0-50 1,-25 50-16,0-99 31,0 173-15,0 75 15,0 25-31,0 74 16,24 0-1,1 0 1,50-25-1,-26-74 1</inkml:trace>
  <inkml:trace contextRef="#ctx0" brushRef="#br0" timeOffset="12766.19">16199 1935 0,'25'-99'16,"0"74"-1,-25 50 32,-25 24-47,25 1 0,-25 24 16,0 125 0,25-50-1,25 0 1,25-75-1,-1-49 1,-24-25 0,25 0-16,-1-25 0</inkml:trace>
  <inkml:trace contextRef="#ctx0" brushRef="#br0" timeOffset="12949.61">16174 2183 0,'0'0'16,"-49"0"-16,24 0 0,25-25 16,25 0-1,74 25 1,25 0 0,-75 25-16</inkml:trace>
  <inkml:trace contextRef="#ctx0" brushRef="#br0" timeOffset="15898.3">7541 6475 0,'-24'0'15,"-1"0"16,50 0 32,-1 0-63,26 25 16,24-25-16,1 0 15,74 0 1,-50-25-1,-25 0 1,-49 25 0</inkml:trace>
  <inkml:trace contextRef="#ctx0" brushRef="#br0" timeOffset="16096.05">7318 6996 0,'-25'24'16,"50"-48"-16,-75 73 0,26-24 15,48-25 1,1 0 0,99-25-1,75 0 1</inkml:trace>
  <inkml:trace contextRef="#ctx0" brushRef="#br0" timeOffset="17299.3">10220 6103 0,'0'-25'16,"0"50"-16,25-100 0,-50 50 15,25-24-15,-24 24 16,24 0-16,-25 0 31,25 50 16,-25 0-47,25 25 16,-25 123-1,0-98-15,1 123 16,-1-49 15,0-25-31,25-25 31,25-49-15,74-50 0,75-25-1,49-49 1,-99-1-16</inkml:trace>
  <inkml:trace contextRef="#ctx0" brushRef="#br0" timeOffset="17516.12">10096 6425 0,'0'0'16,"-49"0"-16,24-25 0,-25 25 16,50-49-1,50-26 1,99 1-1,25-1 1,-100 51 0</inkml:trace>
  <inkml:trace contextRef="#ctx0" brushRef="#br0" timeOffset="17965.9">10717 5631 0,'24'-25'16,"-48"50"-16,48-74 16,-24 73 15,25 1-16,-25 0-15,0 0 16,-25 0-16,25 0 31,0-1-15,0 1 0,25-74-16,50-1 15,24-25 1,-25 51-1,-24 48 1,-50 51 0,0-1-1,-25-24 1,25-25 0,0 0-1</inkml:trace>
  <inkml:trace contextRef="#ctx0" brushRef="#br0" timeOffset="18401.21">11436 6351 0,'0'24'16,"25"-24"0,24 0-16,1 0 15,0-24-15,-1 24 16,50-25 0,-74 0-16,25 0 15,-25-49 1,-75 24-1,0 25 17,-49 50-17,-25 50 1,50 49 0,24 0-1,25 0 1,75-25-1,24-25 1,150-49 0,-51-74-1</inkml:trace>
  <inkml:trace contextRef="#ctx0" brushRef="#br0" timeOffset="18783.12">11758 5904 0,'-24'0'31,"24"-25"-31,-25 25 0,25-24 16,49-1-1,51 0 1,49 0 0,-25 25-1,-100-25 1,1 25-1,-74 0 1,-26 0 0,26 0-1</inkml:trace>
  <inkml:trace contextRef="#ctx0" brushRef="#br0" timeOffset="19115.34">12478 5532 0,'0'0'16,"0"-25"-16,0 0 16,-25 25-1,-25 0 1,26 25-1,-1 25-15,25 24 16,49-49 0,1 50-1,-25-26 1,-25 1 0,0-25-1,-50-1 1,-24 1-1,49-25 1</inkml:trace>
  <inkml:trace contextRef="#ctx0" brushRef="#br0" timeOffset="19449.36">12875 5383 0,'25'-25'16,"-50"50"-16,50-74 0,-25 24 47,0 50-47,0-1 15,0 26-15,-25 99 16,25-25-1,-25-25 1,50-24 0,-25-51-1,25 1-15,24-25 16,26-25 0,-1-24-1</inkml:trace>
  <inkml:trace contextRef="#ctx0" brushRef="#br0" timeOffset="19602.41">12974 5606 0,'0'0'16,"-50"25"-16,26-50 16,-1 25-1,74 0 1,26 0-1</inkml:trace>
  <inkml:trace contextRef="#ctx0" brushRef="#br0" timeOffset="20317.12">9972 7368 0,'25'0'32,"-25"25"-17,50-25-15,-25 24 16,123 1 0,274-25-1,0 0 1,99-25 15,-25 25-15,-99 0-1,-199 25 1,-148-25-16,-25 0 16,-50 50-16</inkml:trace>
  <inkml:trace contextRef="#ctx0" brushRef="#br0" timeOffset="20617.09">10394 8459 0,'0'0'16,"-25"0"0,25 25-1,25-25 1,0 0-16,124 0 16,24-25-1,-24 1 1,-74-1-1</inkml:trace>
  <inkml:trace contextRef="#ctx0" brushRef="#br0" timeOffset="20983.25">11560 8261 0,'0'0'0,"-25"-50"16,0 50-1,1 0 1,-1 0-16,-50 50 16,26 24-1,49 26 1,49-1-1,26-25 1,24-24 0,-49-1-1,-50 1 1,-25 0 0,-99-1-1,49-49 16,26 0-31</inkml:trace>
  <inkml:trace contextRef="#ctx0" brushRef="#br0" timeOffset="21598.21">13867 6251 0,'25'-24'0,"-50"48"0,50-73 16,-25 24-1,-25 25 17,25 25-32,-25 74 15,0 100 1,-24 73 0,-1 76-1,-24 24 1,24 0-1,1-99 17,-1-75-17,25-74 1,0-99-16,25 0 16,0 0-1</inkml:trace>
  <inkml:trace contextRef="#ctx0" brushRef="#br0" timeOffset="21932.41">13793 8410 0,'0'0'0,"-25"0"47,25 25-47,-25-1 16,25 26-1,-25 0-15,0 24 16,25 0 0,50-49-1,49 0 1,-24-50-1,-26-24 1,-24-26 0,-74 1-1,-26-1 1,25 51-16</inkml:trace>
  <inkml:trace contextRef="#ctx0" brushRef="#br0" timeOffset="22601.36">14735 6053 0,'0'-25'15,"0"50"-15,0-75 0,-24 50 47,-26 25-47,0 0 16,1 0-1,-51 0 1,76-25-16,-1 0 16,50-75 15,-1 50-31,76-49 15,-26 24 1,-24 26 0,-1 24-1,-24 24 1,25 51 0,-1-26-1,26 1 16,-26-25-15,1-25 0,-50-25-16,25 0 15,-25-49 1,-50-1 0,-24 1-1,24 49-15,-74 25 16,50 0-16</inkml:trace>
  <inkml:trace contextRef="#ctx0" brushRef="#br0" timeOffset="23440.34">16149 6896 0,'0'0'15,"-24"0"-15,-1 0 0,50 0 47,-1-24-31,150-1 0,-75 0-16,25 0 15,149-24 1,-174 24-1,-74 0 17,0 25-1</inkml:trace>
  <inkml:trace contextRef="#ctx0" brushRef="#br0" timeOffset="26966.95">18407 5954 0,'0'-25'16,"0"50"62,0 0-78,-25 24 16,25 26-16,0 49 15,0-25 1,0-50-1,0 1 1,0-25 15,0-50-15,0 0 0,0 0-1,0-24-15,0-26 16,25-24-1,0 25 1,24-1 0,1 26-1,24-1 1,1 25 0,-1 1-1,-24 24 1,-1 24-1,-24 1 17,0 25-17,-25-1-15,0 26 16,-25 24 0,0 0-1,0 0 1,25-49-1,25-25 1,0 0 0,74-25-1,-49-25 1,74 0 0,-124 0-16,0 0 15</inkml:trace>
  <inkml:trace contextRef="#ctx0" brushRef="#br0" timeOffset="29824.16">18332 6971 0,'-24'0'16,"48"0"-16</inkml:trace>
  <inkml:trace contextRef="#ctx0" brushRef="#br0" timeOffset="30500.18">16497 6574 0,'0'25'63,"0"0"-63,0 24 15,0 1-15,0 24 16,0-24-16,-50 99 16,25 0 15,25-75-31,25 0 31,25-74-31</inkml:trace>
  <inkml:trace contextRef="#ctx0" brushRef="#br0" timeOffset="30932.39">18258 7145 0,'-25'0'78,"50"0"-62,25-25-16,24 25 16,124 0-1,75-25 1,0 0-1,-74 0 1,-100 0 0,-74 25-16,24 0 31</inkml:trace>
  <inkml:trace contextRef="#ctx0" brushRef="#br0" timeOffset="31335.05">19275 7442 0,'0'0'0,"-25"0"15,0 0 1,1 0-1,-1 0 1,0 25-16,-49 49 16,24 1-1,50-1 1,50 1 0,49-26-1,0 1 1,-25 0-1,-74-26 17,0 1-17,-124 25 1,-24-25 0,24-25-1,74-25 1</inkml:trace>
  <inkml:trace contextRef="#ctx0" brushRef="#br0" timeOffset="31987.27">20639 5557 0,'-24'-25'16,"48"50"-16,-73-75 15,24 50 1,0 25-16,0 25 16,1-1-16,-51 75 15,50 25 1,50 50-1,25-1 17,-1-74-32,26 99 15,-1 1 1,-24-51 0,-25-24-1,-1 0 1,-48-50-1,24 0 1,-25-24 0,-25-1-1,1-49 1,-26 0 0,26 0-1,24-25-15,0 0 31</inkml:trace>
  <inkml:trace contextRef="#ctx0" brushRef="#br0" timeOffset="32369.98">20615 8062 0,'-25'0'0,"-25"75"31,50-50-15,-25-1-16,1 26 16,-1 0-1,25-26 1,25 26-1,49-25 1,0 0 15,1-50-15,-26-25 0,-49-24-1,-24-1 1,-1 51-16,-50-26 15,-24 0 1</inkml:trace>
  <inkml:trace contextRef="#ctx0" brushRef="#br0" timeOffset="33100.99">21160 5210 0,'0'-25'0,"0"50"0,-24-50 16,-1 0 15,-25 50-15,0-25-16,1 25 15,-75-1 1,99-24 0,0-24-1,75-51 1,24 1-1,1 24 1,-26 0 0,-24 50-16,25 0 15,-1 50 17,1-25-17,24 25 1,26-26-1,-51-48 1,1-26 0,-50 25-1,0-49 1,-50 24 0,-24 25-1,-50 25 1,74 25-16,1 0 15</inkml:trace>
  <inkml:trace contextRef="#ctx0" brushRef="#br0" timeOffset="33737.29">22029 6549 0,'0'0'0,"0"25"47,24-25-47,1 25 0,25-25 16,-1 0-16,26 0 15,-26 0 1,26-25-16,-1-25 16,-49 1-1,0 24 1,-50-50 0,-49 26-1,-50 98 1,0 26-1,24 49 1,51 25 0,49 0 15,74-75-15,100-24-1,-1-26 1,1-48-1,-50-51 1</inkml:trace>
  <inkml:trace contextRef="#ctx0" brushRef="#br0" timeOffset="34068.96">22624 6028 0,'0'0'0,"-25"0"16,0-25-16,1 25 16,24-24-1,49 24-15,-24-25 16,25 25-16,98-25 31,-48 0-15,-100 0-1,24 25 1,-48 0-16,-1 0 16,0 0-1</inkml:trace>
  <inkml:trace contextRef="#ctx0" brushRef="#br0" timeOffset="34402.35">23418 5631 0,'0'0'15,"25"-25"-15,-50 1 16,0 24-1,0 0-15,0 0 16,1 24 0,-1 51-1,74-1 1,1 1 0,0-26-1,-26 1 1,-98-25 15,-25 0-15,24-25-1</inkml:trace>
  <inkml:trace contextRef="#ctx0" brushRef="#br0" timeOffset="34717.26">23839 5458 0,'0'-25'0,"0"50"16,0-75-1,0 75 16,25 24-31,-25 1 16,0 49 0,25 25-1,0-49 1,25-26 0,-26-24-1,26-25 1</inkml:trace>
  <inkml:trace contextRef="#ctx0" brushRef="#br0" timeOffset="34917.9">23839 5681 0,'-24'0'16,"48"0"-16,-73 0 0,49-25 31,25 25-31,24 0 16,1-25-1,0 25-15,-1 0 0,26 0 16</inkml:trace>
  <inkml:trace contextRef="#ctx0" brushRef="#br0" timeOffset="35650.47">24956 6202 0,'0'-50'16,"0"100"-16,0-125 0,25 26 15,-25 24 32,24 50-31,-48 24-16,24 1 15,0 24 1,-25 1-16,25 99 16,0-26-1,25-24 1,24-49-1,26-50 1,49-1 0,-50-48-1</inkml:trace>
  <inkml:trace contextRef="#ctx0" brushRef="#br0" timeOffset="35851.24">24906 6574 0,'-25'0'0,"50"0"0,-74-25 16,49 0 0,24 25-1,100-24 1,0-51-1</inkml:trace>
  <inkml:trace contextRef="#ctx0" brushRef="#br0" timeOffset="36434.08">25452 5755 0,'0'0'0,"0"-24"0,0-1 15,0 50 32,0-1-31,0 1-16,0 0 15,0 49 1,25-74 0,-50 50-1,50-75 17,0-49-17,-1-1 1,26 26-1,-25-1 1,24 25 15,26 0-15,-26 1 0,1 24-1,-25 49 1,-25-24-16,0 50 15,0-1 1,0-24 0,0-26 15,25-24-15</inkml:trace>
  <inkml:trace contextRef="#ctx0" brushRef="#br0" timeOffset="36668.07">26271 5755 0,'0'0'0,"0"-24"47,24 24-31,26 0-1,0-25-15,-26 25 16,76-25 0,-76 25-1,-24-25-15</inkml:trace>
  <inkml:trace contextRef="#ctx0" brushRef="#br0" timeOffset="36901.14">26792 5408 0,'0'0'0,"0"-25"16,0 0 15,24 25-31,1 25 16,-25 0-1,0 0-15,25 24 16,-25 26 0,0-26-16,0 1 15</inkml:trace>
  <inkml:trace contextRef="#ctx0" brushRef="#br0" timeOffset="37551.08">28255 6425 0,'25'0'16,"-50"0"-16,50-25 0,-25 0 0,0 1 31,-25 24-15,-24 0-16,-26 49 15,1 26 1,-1 24-1,50 0 1,75-24 15,24-51-15,26 1 0,-26-50-1,-24-24 1,-50-26-16,25-123 15,-25-25 1,-25 24 0,0 75-1,0 75 1,25 24 15,0 99-15,25 75-1,0 25 1,24-1 15,-49-49-15,25-74-16</inkml:trace>
  <inkml:trace contextRef="#ctx0" brushRef="#br0" timeOffset="37868.39">28826 6028 0,'0'0'15,"24"-49"-15,-24-1 16,0 25-16,0 0 16,0 50 15,-24 25-16,-1-1-15,0 125 32,25-100-32,0 125 15,25-50 1,49-25 0,1-50-1,-1-49 1,1-25-1,-51-25-15</inkml:trace>
  <inkml:trace contextRef="#ctx0" brushRef="#br0" timeOffset="38050.19">28751 6351 0,'0'0'0,"-25"0"0,25-25 15,0 0 1,25 25-16,74-25 31,26 25-15,-51 0-16</inkml:trace>
  <inkml:trace contextRef="#ctx0" brushRef="#br0" timeOffset="38213.19">29744 6301 0,'24'0'47,"1"0"-16</inkml:trace>
  <inkml:trace contextRef="#ctx0" brushRef="#br0" timeOffset="44617.27">11486 5731 0,'24'-25'0,"-48"50"0,24-75 16,0 25-16,0 0 31,-50 25-15,25 50-1,-49 24-15,-149 174 16,-26 124 15,-23 75-15,-1 0 0,49-1-1,100-247-15,-49 73 16,74-123-1,99-99-15</inkml:trace>
  <inkml:trace contextRef="#ctx0" brushRef="#br0" timeOffset="44953.89">11436 5334 0,'25'-25'15,"-50"50"-15,75-100 0,-26 26 16,1-1-16,25 25 15,-1 0-15,26 1 16,24 24 0,0 74-1,-74-49 1,-25 124-16,-49-1 16,-1-24-1</inkml:trace>
  <inkml:trace contextRef="#ctx0" brushRef="#br0" timeOffset="45319.1">13247 4713 0,'25'-49'16,"-50"98"-16,50-123 0,-25 49 15,-25 25-15,0-25 16,-25 25-16,26 0 16,-1 50-16,-25 24 15,25 50 1,75 0 0,74-24-1,0-75 1,-25-25 15,-74-50-15,-74-49-1,24 49-15,-25 0 16,1 26-16,-51-1 16,51 25-1</inkml:trace>
  <inkml:trace contextRef="#ctx0" brushRef="#br0" timeOffset="50187.16">4465 10866 0,'0'-25'16,"0"50"-16,-25-100 0,25 50 15,0 1-15,0-1 31,0 0 1,0 50-17,0 0-15,0 99 16,-24-50 0,24 0-1,-25 125 1,0-25-1,0-26 1,0-48 0,1-51-1,24-24 1,24 0 0,51 0-1,49-50 1,25 0-1,49 0 1,-173 0 0,0 25-1,0 0 17</inkml:trace>
  <inkml:trace contextRef="#ctx0" brushRef="#br0" timeOffset="50802.2">5830 10618 0,'0'0'0,"24"-50"16,-24 25-16,25 0 15,-74 1 1,-51 48 0,26 1-1,24 0 1,-49 25-1,74-50 1,25 24 15,0 1 1,0 0-17,25 49 1,0 26-1,0 98 1,-25 25 0,0 50-1,-25 50 1,0-26 0,25-24-1,25-99 16,-25-124-31,50-1 16,-26-24 0,26-50-1,74-74 1,-50 49-16</inkml:trace>
  <inkml:trace contextRef="#ctx0" brushRef="#br0" timeOffset="51167.81">6524 11114 0,'25'-25'16,"-50"50"-16,50-75 0,-25 25 31,0 50-15,-25 74-1,0 50 1,25-50-16,-24-24 16,24 49-1,0-25 1,24-24-1,26-51 1,24-24 0,26-49-1,-76 24-15</inkml:trace>
  <inkml:trace contextRef="#ctx0" brushRef="#br0" timeOffset="51369.02">6425 11511 0,'25'0'0,"-50"0"15,0 0-15,0 0 16,50 0 0,0-25-1,124-25 1,-25-24-1,-75 49 1</inkml:trace>
  <inkml:trace contextRef="#ctx0" brushRef="#br0" timeOffset="51747.45">6946 10717 0,'25'-50'16,"-25"100"15,0-25-31,0 24 16,0-24-1,0 0-15,0 0 16,0-1-1,25-73 1,49-75 15,-49 99-15,0 25-16,24 0 16,-24 74-1,0 50 16,0-74-31,-25-25 16,24-25-16</inkml:trace>
  <inkml:trace contextRef="#ctx0" brushRef="#br0" timeOffset="52286.16">7566 10444 0,'0'0'0,"0"-25"16,0 0-16,25 0 15,0 25 1,0-24 0,74 24-1,0-25 1,-74 25-16,0 0 15,-1 0 1,-24 25 0,0-1-1,0 26 1,0-25-16,25 25 16,-25 74-1,-25 24 1,25 26-1,25 25 1,0 148 0,0-124-1,0-49 1,-25-25 15,-75 24-15,50-148-1,-24 25 1,-26-50 0,26 0-1,49-25-15,0-25 16</inkml:trace>
  <inkml:trace contextRef="#ctx0" brushRef="#br0" timeOffset="52584.63">8980 11188 0,'25'-25'47,"0"25"-47,0-24 0,24 24 16,26-25-1,24 0 1,-25 0 0,-24 0-1</inkml:trace>
  <inkml:trace contextRef="#ctx0" brushRef="#br0" timeOffset="52786.22">8980 11461 0,'0'0'0,"-25"25"16,1 0-16,-1-25 15,25 24 1,99-24 15,50-49-15,-100 49-16,75-25 15,-74 0-15</inkml:trace>
  <inkml:trace contextRef="#ctx0" brushRef="#br0" timeOffset="53971.29">10766 10568 0,'0'0'0,"25"0"16,-25 25 46,0 0-62,0 24 16,0 1-16,-25 24 15,25 75 1,25-25 0,-25-49-1,25-75 1,-25 24-1,0-48 1,25-26 0,-25-74-1,49 0 1,-24 25 0,0 49-1,49-24 1,26-1-1,-51 26 1,1 24-16,24 0 16,1 0-1,-26 50 1,-24 74 0,0 0-1,-25 50 1,0-25-1,-25 0 1,25-49 0,50-50 15,24-25-15,50-50-1,-25 25 1,-74 0-16</inkml:trace>
  <inkml:trace contextRef="#ctx0" brushRef="#br0" timeOffset="54434.75">10667 11585 0,'-25'25'31,"0"-25"1,75 25-17,-25-25-15,49 0 16,1-25 0,148 25-1,75-25 1,-150 25-16,150 0 15,-50 0 1,-124 25 0,-99-25-1,-50 25 17</inkml:trace>
  <inkml:trace contextRef="#ctx0" brushRef="#br0" timeOffset="54970.02">11585 12553 0,'0'0'0,"99"-100"31,-99 75-31,0-24 16,-74 49 0,-26 25-1,-24 49 1,0 25-1,75 1 17,49-51-32,25 26 15,49-1 1,0 0 0,-24 26-1,-25-26 1,0 1-1,-50-26 1,-25 1 0,-24-50-1,-100-25 1,75 0 0,0-24 15,74 24-31</inkml:trace>
  <inkml:trace contextRef="#ctx0" brushRef="#br0" timeOffset="55652.3">13148 10866 0,'0'-25'15,"0"50"-15,-25-50 0,25 0 31,0 75 1,25-26-17,-25 26-15,24 24 16,-24 26-16,0 98 16,0 25-1,-24 1 1,24-51-1,0-73 17,0-51-17,0-24-15,49-25 16,51-25 0,48 0-1,26 1 32,-149 24-47</inkml:trace>
  <inkml:trace contextRef="#ctx0" brushRef="#br0" timeOffset="56306.49">14760 10717 0,'25'-25'16,"-50"50"-16,50-75 0,-50 50 31,0-25-31,-49 25 16,24 0-16,-49 25 16,49 0-16,1-25 15,24 25 1,0-25-16,0 0 31,25 25 0,-24 24-15,24 50 0,24 25-1,1 50 1,0 49-1,-25-24 1,-25 24 0,25-124-16,-25 100 15,1-50 1,24-1 0,-25-23-1,25-51 16,99 25-15,-49-99 0,74 0-1,0-25 1,0-49 0</inkml:trace>
  <inkml:trace contextRef="#ctx0" brushRef="#br0" timeOffset="56689.15">15504 11263 0,'0'-50'0,"25"50"15,-50 50-15,50-125 16,-50 100 0,25 25-1,0-1-15,-24 26 16,24-1-16,-25 25 0,25-24 16,-25 98-1,25-98-15,-25-1 16,25 50-1,75-74 1,24-25 0,50-25-1,-25-25 1,-50 0 0,-24-49-1</inkml:trace>
  <inkml:trace contextRef="#ctx0" brushRef="#br0" timeOffset="56886">15529 11833 0,'0'0'16,"-49"0"-16,-1 0 0,0-25 16,26 1-1,48 24 1,51-25-1,-1 0-15,1 0 16,-26 0-16,26 0 16</inkml:trace>
  <inkml:trace contextRef="#ctx0" brushRef="#br0" timeOffset="57393.09">16174 10866 0,'0'-25'0,"-25"25"16,25 25 31,0 24-47,25-24 0,-25 49 15,0-49 1,0 0-16,0 0 16,0 0-1,0-50 1,0-25 0,50-49-1,-1 49 16,1 1-15,0 24 0,-1 25-1,1 25 1,-25 99 0,-1-50-1,-48-24 1,24-25-1,0 0 32</inkml:trace>
  <inkml:trace contextRef="#ctx0" brushRef="#br0" timeOffset="57636.11">16819 10866 0,'0'0'16,"0"-25"-16,25 25 31,0-25-15,49 25-1,1-25 1,-1 0-1,-24 25 1,-26 0 0</inkml:trace>
  <inkml:trace contextRef="#ctx0" brushRef="#br0" timeOffset="57869">17489 10642 0,'25'0'0,"-50"0"0,50-24 16,0 48 31,-25 26-47,0 0 16,0-1-16,0 1 15,0 49 1,0-25-1,0-49 1</inkml:trace>
  <inkml:trace contextRef="#ctx0" brushRef="#br0" timeOffset="58569.21">17811 10469 0,'0'-25'0,"0"50"0,0-75 15,0 25-15,25 0 16,0 25 0,99-24-1,0 24 1,-74 0-16,24 24 15,-49 1 1,0 0 0,0 50-1,-25 49 1,-25-25 15,0 25-15,0 25-1,25 74 1,0-99 0,-25 0-1,25 0 1,-24 0 0,24-74-1,-25 99 1,25-50-1,0 0 1,0-25 0,0-49-1,0 25 1,0 24 0,0-49-1,-25 25 1,25-1 15,-50-24-15,-24 0-1,-100 0 1,50-25 0,50 0-16</inkml:trace>
  <inkml:trace contextRef="#ctx0" brushRef="#br0" timeOffset="59585.36">22301 11312 0,'25'0'109,"74"0"-93,-24 25-1,24-25-15,25 0 16,0-25-16,75 25 16,222-25-1,1 1 1,-199-1 0,-24 25-16,-1-25 0,150 0 15,-100-24 1,-25 24 15,-49-25-15,-50 50-1,-100-25-15,26 0 16,0 25 0</inkml:trace>
  <inkml:trace contextRef="#ctx0" brushRef="#br0" timeOffset="59916.35">25601 10816 0,'-25'-25'0,"50"50"0,-75-75 16,25 26-1,25-1 16,50 50-31,-25-25 16,124 49 0,24 1-1,-49 24 1,-24-24 0,-76-1-1,-48 26 1,-76 24-1,-73 25 1,-26 0 0,150-74-1,-51-1 1</inkml:trace>
  <inkml:trace contextRef="#ctx0" brushRef="#br0" timeOffset="60220.64">25675 10742 0,'-25'-50'16,"50"100"-16,-50-125 0,25 50 15,0 1 16,0 48-31,-24 1 16,48 25-16,-24 99 16,25 24-1,-25 26 1,0-1 0,0-24 15,-25-75-31</inkml:trace>
  <inkml:trace contextRef="#ctx0" brushRef="#br0" timeOffset="64687.86">27015 10642 0,'0'0'16,"0"-24"-16,25 24 16,-25 24-1,24 1 1,-24 0-1,0 25-15,0 74 16,0-50 0,-24 50-1,-26 25 1,75-124 0,-25 0-16</inkml:trace>
  <inkml:trace contextRef="#ctx0" brushRef="#br0" timeOffset="64937.19">27486 10742 0,'25'-25'16,"-50"50"-16,50-100 0,-25 50 16,0 1-1,0 48 16,-25 26-31,25 24 16,-25 75 0,50-74-1,-25 98 1,-25-148 0</inkml:trace>
  <inkml:trace contextRef="#ctx0" brushRef="#br0" timeOffset="65301.38">27188 9997 0,'-49'-24'16,"98"48"-16,-123-48 16,24 48-1,50 26 1,25 24-16,0-49 16,25 0-16,24 0 15,0-25 16,-49-25-15,-25-49 0,-49 24-1</inkml:trace>
  <inkml:trace contextRef="#ctx0" brushRef="#br0" timeOffset="65569.37">27809 10097 0,'24'0'16,"-48"0"-16,48-25 0,-24 0 16,-24 25-1,-1 0 1,0 25-16,-25 24 15,50 1 1,25-25-16,25 0 31,-25-25-31,-1 0 16,-48-50 0,-1 25-16</inkml:trace>
  <inkml:trace contextRef="#ctx0" brushRef="#br0" timeOffset="65918.91">26742 10469 0,'0'0'15,"0"-25"-15,-50 50 32,1 24-17,24 1 1,25 24-16,0 150 15,25-150 1,-25 25 0,24-24-16,26 49 15,0-50 1</inkml:trace>
  <inkml:trace contextRef="#ctx0" brushRef="#br0" timeOffset="66219.6">28776 10320 0,'0'0'15,"0"49"1,50 200 0,-75-125-1,0 0-15,-74 173 16,0-148 0,24-25-16,-74 50 31,75-125-31,24 1 0</inkml:trace>
  <inkml:trace contextRef="#ctx0" brushRef="#br0" timeOffset="69286.14">2059 14587 0,'0'-25'15,"0"-25"-15,0 125 0,-25-150 16,25 51-1,0 48 1,-25 26 0,1 24-16,-1 150 31,-25-26-15,25-123-1,25-51 1,0-48-1,50-125 1,0-50 0,-1 1-1,1 24 1,-25 124 0,-1 75-1,1 99 1,74 174-1,1-149 1,-51-100 0,-24-49-1,25-74 1,-1-75 0,-49-74 15,25 24-16,0 125 1,-25 49 0,0 75-1</inkml:trace>
  <inkml:trace contextRef="#ctx0" brushRef="#br0" timeOffset="69602.45">2927 14686 0,'0'0'0,"-25"0"47,25 50-47,-24-1 16,-1 1-16,25-1 15,25 51 1,24-76-1,1-24 1,24-24 0,-49-76-1,-25 26 1,-25 0 0,-49 24-1,-1 25 1</inkml:trace>
  <inkml:trace contextRef="#ctx0" brushRef="#br0" timeOffset="70053.27">3275 14612 0,'0'0'0,"49"-25"15,-24 0-15,-25 99 47,0 50-31,0-24-1,50-51 1,-26-49 0,26-49-1,0-125 16,-50 149-31,24 25 32,-24 50-32,25-25 15,0 74 1,25-74-16,-1-1 16,26-48-1,-26-51 16,-24-24-15,-25-50 0,-25 50-1,0 49 1,1 50 0</inkml:trace>
  <inkml:trace contextRef="#ctx0" brushRef="#br0" timeOffset="70939.32">4937 15604 0,'0'0'15,"24"-25"-15,-24-25 0,0 26 16,0-1-1,0 50 32,-24 24-47,48 26 16,-48 98 15,24-49-31,-25 100 16,0-1-1,25-74 1,-25-50 0,25-74-1,0 0 1,75-50 15,49 0-15,49 25-1,-74 0 1,-24 25 0,-50-25-16,0 25 31,-1-50-15</inkml:trace>
  <inkml:trace contextRef="#ctx0" brushRef="#br0" timeOffset="71537.47">6425 15356 0,'0'0'15,"50"-25"-15,-26 25 0,-24-25 32,-24 25-32,-76 0 15,-24 25 16,0 0-15,100-25 0,24 25-1,-25-25 1,50 24 0,-25 26-1,24 24 1,1 50-1,0 50 1,0 49 0,-25 25-1,0 1 1,-25-1 0,0-50-1,25-99 1,0-24-1,0-1-15,0-24 16,25-25-16,25 24 16,74-49-1,-25-49 1</inkml:trace>
  <inkml:trace contextRef="#ctx0" brushRef="#br0" timeOffset="71920.39">7120 15802 0,'-25'-49'15,"50"98"-15,-50-123 0,25 49 16,-25 25-1,25-25 1,0 50-16,0 99 16,-25-49-1,25 148 1,0 25 0,25-50-1,0-74 1,0-24-1,24-76 1,50-24 0,25-49-1,-24-26 1</inkml:trace>
  <inkml:trace contextRef="#ctx0" brushRef="#br0" timeOffset="72121.27">7120 16398 0,'-25'-25'0,"50"50"0,-100-50 16,50 0-16,50 25 31,25-25-31,24 0 15,1 25-15,73-74 16</inkml:trace>
  <inkml:trace contextRef="#ctx0" brushRef="#br0" timeOffset="72604.6">7591 15554 0,'0'0'15,"0"-25"-15,25 50 47,-25 25-31,25-25-16,-25 24 0,24 1 15,-24-1 1,-24-49 31,48-49-47,1-26 31,0 26-31,-25 24 16,74-25-1,-49 50-15,25-24 16,-1 48 0,-24 51-1,0-1 1,-25 50 0,-25-49-1,25-50 1</inkml:trace>
  <inkml:trace contextRef="#ctx0" brushRef="#br0" timeOffset="72884.94">8161 15629 0,'0'0'0,"25"0"63,0 24-63,0-24 16,0 0-16,24 0 15,-24 0 1,50-24-1,49-1 1,-100 25 0</inkml:trace>
  <inkml:trace contextRef="#ctx0" brushRef="#br0" timeOffset="73137.38">8782 15430 0,'0'0'0,"0"-25"16,0 50 31,0 0-31,0 25-1,0-1-15,-25 1 16,25-1-16,0 1 15,-25-25-15,25 24 16,-25-24-16</inkml:trace>
  <inkml:trace contextRef="#ctx0" brushRef="#br0" timeOffset="73878.14">9203 15207 0,'0'-25'16,"50"25"0,-25 0-16,24-25 15,-24 25-15,25 0 16,-25 0-16,-1 0 16,-24 25-1,25 25 1,0-1-1,-50 26 1,25 24 0,-25 0-1,1 50 1,-1-25 0,25 25-1,0-25 1,0 0-1,0-74 1,0 74 0,0 0-1,25-25 1,-1-49-16,-24-1 16,25 1-16,0 49 31,-25-49-31,0-1 15,25 26 1,-50-1 0,25-24-1,-25 24 1,0-24 0,-49-1-1,49-49 1,-24 25-16,-51-50 31,-24 1-31</inkml:trace>
  <inkml:trace contextRef="#ctx0" brushRef="#br0" timeOffset="74285.05">10295 16150 0,'0'0'16,"0"24"-1,0 1 17,25-25-32,-25 25 15,49-25-15,51 0 31,-26-25-15,0 25 0</inkml:trace>
  <inkml:trace contextRef="#ctx0" brushRef="#br0" timeOffset="74486.92">10295 16522 0,'0'0'0,"0"25"31,25-25-15,24 0 0,-24 0-16,74-25 15,-24 0 1,-26 0-1</inkml:trace>
  <inkml:trace contextRef="#ctx0" brushRef="#br0" timeOffset="76036.6">12255 15480 0,'0'-25'16,"0"50"-16,0-75 0,0 25 15,0 1 1,-25 24 15,-25 0-15,1 74 0,-1 50-1,25 50 1,25-100-16,50 100 15,49-50 1,-25 0 0,-49 0 15,0-25-15,-50 0-1,0 1 1,-24-51-1,-26 26 1,-24-51 0,25 1-1,24-25 1</inkml:trace>
  <inkml:trace contextRef="#ctx0" brushRef="#br0" timeOffset="76436.7">12106 17266 0,'-25'0'31,"25"25"-15,0 0-16,-25-1 15,25 1-15,-25 0 16,25 0-16,25 24 16,50-24-1,24-50 1,-25-24-1,-24-26 1,-50-24 0,-50 25-1,-49 49 1,49 25 0</inkml:trace>
  <inkml:trace contextRef="#ctx0" brushRef="#br0" timeOffset="77088.11">12701 15033 0,'0'0'0,"0"-25"15,0 1 1,-25 24 15,1 24-15,-26 1-1,-24-25 1,49 0 0,0-25-1,50 1 1,0-26-1,-1 25-15,1 0 16,0 1-16,0 24 16,24 24-1,-24 26 1,25 0 15,24-1-15,1-49-1,-26-25 1,1-24 0,-50-1-16,-25 1 15,-49-1 1,-26 25 0,26 50-1,49 0 1</inkml:trace>
  <inkml:trace contextRef="#ctx0" brushRef="#br0" timeOffset="77986.92">13619 15728 0,'0'0'16,"0"25"62,0 24-78,0 26 15,0-1-15,0 1 16,0 148 0,25-99-1,0-75 1,24 1 15,50-50-15,-24-25-1,-1-24-15</inkml:trace>
  <inkml:trace contextRef="#ctx0" brushRef="#br0" timeOffset="78237.02">13644 16001 0,'-25'-25'0,"25"0"31,0 0-31,25 25 16,0 0-16,74-24 31,25-1-16,-74 25-15</inkml:trace>
  <inkml:trace contextRef="#ctx0" brushRef="#br0" timeOffset="78719.78">14115 15430 0,'0'0'15,"25"0"-15,-50 25 16,50 0 15,-50 49-15,25-24-1,-25-1 1,25-73 15,0-51-15,25 1 0,25-1-1,-25 51 1,24 24-1,1 24 1,-1 51 0,-24 24-1,0-25 1,-25-24 15,0-25-15</inkml:trace>
  <inkml:trace contextRef="#ctx0" brushRef="#br0" timeOffset="78923.28">14636 15529 0,'25'-24'46,"0"24"-30,24-25-16,26 0 31,-26 25-31,75-50 16</inkml:trace>
  <inkml:trace contextRef="#ctx0" brushRef="#br0" timeOffset="79121.56">15231 15257 0,'0'-25'15,"0"50"32,0-1-47,0 1 16,-24 99-1,24-74-15,-25 123 16</inkml:trace>
  <inkml:trace contextRef="#ctx0" brushRef="#br0" timeOffset="79641.41">15876 16026 0,'0'24'15,"25"-24"-15,25 25 16,49-25 0,0 0-1,-49 0 1,0-25-16,-26 1 16,-24-26-1,-24 25-15,-1 0 16,-74-24-1,49 49 1,-124 49 0,50 75-1,75 0 1,24 25 0,50-50-1,74-24 1,25-50-1,149 0 1,-124-75 0</inkml:trace>
  <inkml:trace contextRef="#ctx0" brushRef="#br0" timeOffset="79920.58">16397 15653 0,'0'0'16,"-24"-24"-16,24-1 31,-25 25-31,50-25 16,24 25-1,50-25 1,1 0 0,-76 1-16,1 24 15</inkml:trace>
  <inkml:trace contextRef="#ctx0" brushRef="#br0" timeOffset="80236.12">17067 15331 0,'0'0'0,"0"-25"0,0 0 16,-25 1 0,1 24-1,24 24 1,-25 26-1,25 0-15,0 24 16,49 0 0,1-24-1,-50-25 1,25-25 0,-75 25 15,-49-1-16,25-24-15</inkml:trace>
  <inkml:trace contextRef="#ctx0" brushRef="#br0" timeOffset="80522.31">17464 15157 0,'0'0'0,"25"0"32,-25-24-17,-25 48 1,25 1-16,0 74 31,-25-24-31,50 24 16,25 25-1,-25-74 1,24-26 0,1 1-1</inkml:trace>
  <inkml:trace contextRef="#ctx0" brushRef="#br0" timeOffset="80703.41">17638 15331 0,'0'0'0,"-25"0"16,0 0-16,0 0 31,75 0-15,-25 0 0,49 0-1,-24 25-15</inkml:trace>
  <inkml:trace contextRef="#ctx0" brushRef="#br0" timeOffset="81270.23">18704 15951 0,'25'-49'31,"-25"24"-31,0 0 16,-74 25 0,-25 25-1,-25 74 16,49 50-15,50-50 0,25 0-1,75-74 1,24-25 0,0-50-1,-49-49 1,-25-50-1,-25 25-15,-25-74 16,0 74 0,0 74-1,0 50 1,1 25 0,24 99 15,49 50-16,26-1 1,-1-49 0,0-74-16</inkml:trace>
  <inkml:trace contextRef="#ctx0" brushRef="#br0" timeOffset="81554.11">19201 15529 0,'0'0'15,"24"-74"-15,-24 24 32,0 75-1,-24 25-31,-1 99 16,0 24-1,25 51 16,25-51-15,-25-123-16,74 49 16,1-74-1,24-25 1,0-75 0</inkml:trace>
  <inkml:trace contextRef="#ctx0" brushRef="#br0" timeOffset="81737.55">19523 15926 0,'0'0'16,"-25"-24"-16,-24-26 31,24 50 0,50 0-15,49-25-1,0 25-15</inkml:trace>
  <inkml:trace contextRef="#ctx0" brushRef="#br0" timeOffset="82236.69">20317 15827 0,'0'0'0,"-25"0"0,25-25 47,50 25-31,-1 0-16,1-25 15,24 25-15,26-24 31,-76 24-31</inkml:trace>
  <inkml:trace contextRef="#ctx0" brushRef="#br0" timeOffset="82437.06">20391 16026 0,'-24'0'31,"24"24"-31,24-24 32,26-24-32,99-1 15,-25 0 1,-50 25 0</inkml:trace>
  <inkml:trace contextRef="#ctx0" brushRef="#br0" timeOffset="84506.19">21756 15083 0,'0'-25'63,"0"50"-17,-25 0-30,25 24-16,0 1 16,0 0-16,-25 49 15,0 0 1,25-49 0,0-1-1,25 50 1,50-74-1,-1 0 1,0-50 0</inkml:trace>
  <inkml:trace contextRef="#ctx0" brushRef="#br0" timeOffset="84738.15">21632 15331 0,'0'0'0,"-25"25"15,0-25 17,25-25-32,74 0 15,-24 0 1,99-24-1,-50-1 1</inkml:trace>
  <inkml:trace contextRef="#ctx0" brushRef="#br0" timeOffset="85253.6">22078 14736 0,'0'-25'15,"0"50"-15,0-75 0,0 25 16,-25 25 0,50 25-1,-25 0 1,25 49-1,-25 1 1,0-26 0,0-98 31,25 24-47,-25-25 15,25 1-15,-1-1 16,1 0-1,0 26 17,0 24-32,24 49 15,-49 1 1,25 24 15,-25-24-15,0-25-1</inkml:trace>
  <inkml:trace contextRef="#ctx0" brushRef="#br0" timeOffset="85474.1">22450 14736 0,'0'0'0,"25"-25"32,-25 0-1,25 25-31,0 0 31,0-25-31,24 25 16,-24 0-1</inkml:trace>
  <inkml:trace contextRef="#ctx0" brushRef="#br0" timeOffset="85689.09">22847 14463 0,'0'-25'31,"0"0"1,-25 50-17,25 25-15,0-26 16,-24 76 0,-1-1-1</inkml:trace>
  <inkml:trace contextRef="#ctx0" brushRef="#br0" timeOffset="86237.78">23269 15058 0,'-25'0'0,"0"0"31,50 0 0,25 25-15,-25-25-16,24 0 15,-24 0 1,49-25 0,-24 0-1,-25-24 1,-25-1 0,-25 25-1,-25 0 1,26 50-16,-76 0 15,1 74 1,25 25 15,49-24-15,25 24 0,25-50-1,74-24 1,-49-50-16,98 0 15,-73-25-15</inkml:trace>
  <inkml:trace contextRef="#ctx0" brushRef="#br0" timeOffset="86585.19">23492 14661 0,'0'0'16,"-25"0"-16,25-25 16,-24 25-16,24-24 46,99-1-30,-25 0 0,1 0-1,-100 25 48</inkml:trace>
  <inkml:trace contextRef="#ctx0" brushRef="#br0" timeOffset="86937.3">23964 14289 0,'0'-25'15,"0"50"-15,0-75 0,0 26 32,-25 24-17,25 49 1,-25 26 0,25-26-16,50 1 15,-1 0 1,-24-1-1,0-49 1,-25 25 0,-25-25-1,-49 25 1,24-25 0</inkml:trace>
  <inkml:trace contextRef="#ctx0" brushRef="#br0" timeOffset="87257.05">24410 14165 0,'0'0'0,"25"-25"0,-25 0 31,0 50 0,-25 0-15,25 49-16,-25 50 31,50-24-15,-25-51-16,50 1 15,24-25 1,1-25 0</inkml:trace>
  <inkml:trace contextRef="#ctx0" brushRef="#br0" timeOffset="87426.03">24460 14339 0,'-25'24'16,"50"-48"-16,-25 48 31,24-24-31,51 0 16</inkml:trace>
  <inkml:trace contextRef="#ctx0" brushRef="#br0" timeOffset="87920.95">22425 15926 0,'-24'0'16,"-1"0"15,50 25 0,49-50-15,1 25-16,-1 0 16,50-24-16,25-1 15,24 0-15,200-25 16,-26 25-1,-99 1 17,-124 24-32,-99 0 15,-50 0 1</inkml:trace>
  <inkml:trace contextRef="#ctx0" brushRef="#br0" timeOffset="88188.06">22624 16646 0,'0'0'0,"-25"0"16,0 0 15,50 0-31,74-25 16,50 0-1,0 0 17,-50 1-32</inkml:trace>
  <inkml:trace contextRef="#ctx0" brushRef="#br0" timeOffset="88525.11">23616 16249 0,'0'0'16,"-25"-25"-16,-49 25 15,0 25 1,49 24-1,25 26 1,25-50 0,-1 24-16,26 26 31,-25-26-31,24 26 16,-24-50-1,-25 24 1,-25-49-1,-49 25 1,24 0-16,-98 24 16,-51-24-1</inkml:trace>
  <inkml:trace contextRef="#ctx0" brushRef="#br0" timeOffset="89285.92">24906 14835 0,'0'-25'15,"0"50"-15,0-75 16,-25 50-1,1 25 1,-1 25 0,25-1-16,-25 26 15,0-1-15,0 100 16,-24 74 0,-1 25 15,1-25-16,-1-50 1,25-74 0,0-74-1</inkml:trace>
  <inkml:trace contextRef="#ctx0" brushRef="#br0" timeOffset="89622.08">24906 16472 0,'25'0'0,"-99"25"31,49 0-31,0 0 16,25-1-16,-25 1 15,25 50 1,50-26 0,24-24-1,1-25 1,-26-25 0,-24-24-1,-25-1 1,-74 0-1,-26 1 1</inkml:trace>
  <inkml:trace contextRef="#ctx0" brushRef="#br0" timeOffset="90290.04">25700 14363 0,'-25'0'16,"-74"25"-1,49 0-15,-49 25 32,99-75-17,0 0 1,0 0-16,50-49 16,-25 49-1,-1 25-15,26-25 16,-25 25-1,24 75 1,-24-26 0,25 1-1,-1-25 1,1-25 15,0-25-15,-26-50-1,-73 1 1,-1 49 0,-49 25-1,0 25 1</inkml:trace>
  <inkml:trace contextRef="#ctx0" brushRef="#br0" timeOffset="91152.1">25898 15678 0,'-24'-25'15,"48"50"-15,-98-50 16,74 1 62,25 24-62,24 0-16,1-25 15,49 25-15,75-50 31,-25 1-15,-100 49-16,1-25 16,-25 25 46</inkml:trace>
  <inkml:trace contextRef="#ctx0" brushRef="#br0" timeOffset="92420.65">26147 15331 0,'0'-25'31,"0"50"47,0 25-78,-25-1 16,25 125 0,25-100-16,-25 100 31,-25-50-16,25-25 1,-25-74-16,25 0 16,25-25-1,24-50 1</inkml:trace>
  <inkml:trace contextRef="#ctx0" brushRef="#br0" timeOffset="93160.31">27139 14959 0,'-50'0'0,"25"25"62,25 24-46,0-24-16,0 25 16,0-1-16,-24-24 15,24 50 1,-25-26 0,25-24-1,0-50 16,0-24-15,0 24-16,25-74 16,-25-1-1,24 51 1,1-1 15,25 0-15,24 26-1,-49-1 1,25 50 0,-26-1-16,-24 1 15,0 25-15,25-1 16,-25-24-16,25 75 16,-50-51-1,25 26 1,0-51-1,0 1 1,0-50 31</inkml:trace>
  <inkml:trace contextRef="#ctx0" brushRef="#br0" timeOffset="93486.22">27660 15108 0,'0'-25'16,"0"0"31,0 0-32,49 25 1,1 0 0,0-25-16,-1 25 15,-24 0 1,0 0 15,-25-24-15</inkml:trace>
  <inkml:trace contextRef="#ctx0" brushRef="#br0" timeOffset="93788.46">28057 14760 0,'0'-24'0,"0"48"0,0-73 16,-25 49 31,25 25-31,0 49 15,0 25-16,0-24 1,0-26 0,0-24-1,0 0 1</inkml:trace>
  <inkml:trace contextRef="#ctx0" brushRef="#br0" timeOffset="94138.22">28181 14636 0,'0'-24'16,"0"48"-16,25-73 16,-25 24-16,24 25 46,1 0-46,-25 25 16,25 0 0,25 49-1,-1 25 1,-24-24 0,-50-26-16,0 50 15,-24 1 1,-50-1-1,-26-49 17,76-26-32</inkml:trace>
  <inkml:trace contextRef="#ctx0" brushRef="#br0" timeOffset="94654.35">26990 14636 0,'-25'0'16,"50"0"-16,-75 0 0,1 25 15,24 0 1,-25 25 0,-24 49-16,49-25 15,0 1-15,0 24 16,1 25-1,48 0 1,51-50 0,-25-49-1</inkml:trace>
  <inkml:trace contextRef="#ctx0" brushRef="#br0" timeOffset="95054.2">26792 15753 0,'24'24'16,"1"-24"0,0-24 15,25 24-15,24 0-16,50 0 15,149-50 1,-99 50-16,322-25 31,-248 25-15,-149 0-1,-74 0 1,0 25 0</inkml:trace>
  <inkml:trace contextRef="#ctx0" brushRef="#br0" timeOffset="95455.89">27784 16249 0,'-25'-25'31,"0"25"0,0 0-15,1 25-16,-1 0 15,-25 24-15,25 26 16,25-1 0,25-24-1,99-1 1,-74 1-16,74 0 15,-75-1 1,-24-24 0,-50 25 15,1-26-31,-150 26 16,-24 0-1,123-26-15</inkml:trace>
  <inkml:trace contextRef="#ctx0" brushRef="#br0" timeOffset="96037.56">28850 14612 0,'0'-25'0,"0"50"0,-24-75 16,24 25-16,-25 25 15,25-25-15,-25 1 32,-25 73-17,1 75 1,-1 50 0,25-75-16,25-25 15,0 125 1,25-1-1,25-98-15,49 123 16,50 0 0,0-49-1,-75-25 1,-49-25 15,-50 0-15,-24-50-1,-26-24 1,-24-50 0,24 25-1,1-50 1</inkml:trace>
  <inkml:trace contextRef="#ctx0" brushRef="#br0" timeOffset="96421.33">28875 16894 0,'-25'0'47,"1"25"-32,-1-1-15,25 1 16,-25 0 0,0 49-1,25-49-15,25 25 16,25-50 0,24 25-1,-49-25 1,0-25-1,-25-25 1,-50 1 0,-24-26 15,49 50-31</inkml:trace>
  <inkml:trace contextRef="#ctx0" brushRef="#br0" timeOffset="97054.85">29173 14289 0,'0'-25'16,"0"50"-16,25-75 0,-50 26 15,0 24 1,0-25-1,1 25 1,-1 0 15,0 0-15,25-25-16,0 0 16,0 0-1,25 1-15,0-1 16,24 0-1,1 25 1,-25 25 15,24 24-15,1-24 0,-1 0-1,51-75 16,-100 1-15,-25-1 0,-25 1-1,-49 24 1,49 25-16</inkml:trace>
  <inkml:trace contextRef="#ctx0" brushRef="#br0" timeOffset="97989.01">29620 15306 0,'-25'0'15,"0"0"-15,50 25 63,0 0-32,24-25-31,-24 25 16,0-25-16,24 0 15,26 0 1,-26-50 0,-24 25-1,-25-49 1,-25 49-16,1 0 16,-51 25-1,1 25 1,-25 49-1,49 1 1,25-26-16,0 75 31,25-24-15,50-1 0,74-50-1,25-49 1,0-24-1,-75-26-15</inkml:trace>
  <inkml:trace contextRef="#ctx0" brushRef="#br0" timeOffset="98354.1">29868 14959 0,'-25'0'16,"50"0"-16,-75 0 0,50-25 0,-25 25 31,25-25-15,25 25-16,0 0 15,74-49 1,-49 49 0,-1 0-16,-24-25 15,-50 25 17,-24 25-17,-26-25 1</inkml:trace>
  <inkml:trace contextRef="#ctx0" brushRef="#br0" timeOffset="98706.21">30364 14612 0,'0'0'16,"0"-25"-16,0 0 31,-25 50-15,25 0-16,-25-1 16,25 76-1,25-26 1,49-24-1,-49-26 1,-25 1-16,25-25 16,-25 25-1,-74-25 17,-26 25-17,75-25-15</inkml:trace>
  <inkml:trace contextRef="#ctx0" brushRef="#br0" timeOffset="99005.41">30736 14463 0,'0'0'15,"0"-25"-15,-25 50 32,25 0-17,-25 24 1,25 1-16,0 24 16,0 25-1,25 1 1,25-26-1,-1-74-15,-24 0 16,25 0-16</inkml:trace>
  <inkml:trace contextRef="#ctx0" brushRef="#br0" timeOffset="99160.85">30736 14686 0,'0'0'16,"-25"-25"-16,50 25 31,24-25-15</inkml:trace>
  <inkml:trace contextRef="#ctx0" brushRef="#br0" timeOffset="100038.41">31133 15455 0,'0'0'0,"25"-25"16,-25 0 0,0 1-16,0-1 15,0 0 1,0-25-1,0 26 1,0-1 15,24 74-31,-48 26 32,48-1-32,-24-24 15,0 24-15,25 75 16,0-25-1,124 0 17,-25-124-17,-75-25 1</inkml:trace>
  <inkml:trace contextRef="#ctx0" brushRef="#br0" timeOffset="100239.61">31034 15604 0,'0'0'0,"-25"0"0,-25-25 32,50 0-32,25-24 31,74 24-16,-24 0-15</inkml:trace>
  <inkml:trace contextRef="#ctx0" brushRef="#br0" timeOffset="100738.43">31455 14909 0,'0'0'16,"0"-25"-16,-25 25 15,25-24-15,0 48 32,0 1-17,25 0-15,0 25 16,-25-1-1,0-24 1,0 0 15,0-75-15,25 1 0,0-26-1,-1 26 1,1 24-1,0 25 1,0 0 0,0 25-1,-1 49 1,1-24-16,-25 24 31,0-49-15,0 0-1</inkml:trace>
  <inkml:trace contextRef="#ctx0" brushRef="#br0" timeOffset="100955.21">31951 14959 0,'0'25'0,"0"-50"0,0 0 15,25 25 32,0 0-47,25-25 16,-1 25 15,1-25-31</inkml:trace>
  <inkml:trace contextRef="#ctx0" brushRef="#br0" timeOffset="101271.01">32299 14736 0,'0'0'0,"49"-25"15,-24 25 16,0 25-15,0 49-16,0 25 16,-25-49-1,-75 99 32,50-149-47,25 25 16,25-50-16,74 25 31,-24-25-15,-26 0-16</inkml:trace>
  <inkml:trace contextRef="#ctx0" brushRef="#br0" timeOffset="101872.15">33068 15331 0,'24'-25'15,"-48"25"1,-1 0-1,0 0 1,-49 25 0,49 0-1,-25 0-15,-24 123 32,74-98-32,-25 0 15,25-26-15,25 51 16,49-50-1,25-25 1,1-25 0,-76 0-1,-24-74 1,25-50 0,-50-25-1,25 26 1,0 48-1,0 51 1,0 24 0,-24 25-1,24 49 1,0 76 0,0 23-1,24 1 1,1-25-1,25 0 1</inkml:trace>
  <inkml:trace contextRef="#ctx0" brushRef="#br0" timeOffset="102205.88">33564 15306 0,'0'0'0,"0"-25"16,0 1-16,0-1 16,-25 50 15,25-1-15,-25 26-16,0 74 15,1 25 1,24-25-1,0-25 1,24 0 0,26-49-1,24-25 17,26-25-17,-76-50-15</inkml:trace>
  <inkml:trace contextRef="#ctx0" brushRef="#br0" timeOffset="102422.06">33564 15629 0,'0'0'0,"0"-25"0,-25 0 16,25 0 15,50 25-31,49 0 16,0 25-1,-25-25 1</inkml:trace>
  <inkml:trace contextRef="#ctx0" brushRef="#br0" timeOffset="104171.84">21607 16422 0,'-25'0'16,"0"0"-16,0 0 15,25-99 32,50 50-47,-25-26 16,49-24-16,1-25 16,24 0-16,124-124 15,0-50 1,1-24-1,-1 24 1,-25 100 0,-98 98-1,-51 100 1</inkml:trace>
  <inkml:trace contextRef="#ctx0" brushRef="#br0" timeOffset="104454.98">23095 14388 0,'25'-25'16,"-50"50"-16,75-99 0,-25 24 15,24 25-15,1-24 16,0 24-1,-1 25 1,-24 50 0,0-1-1,-25 1 1,-25 24-16,-49 1 31,49-50-31</inkml:trace>
  <inkml:trace contextRef="#ctx0" brushRef="#br0" timeOffset="104773.24">24013 13843 0,'50'-75'16,"-100"150"-16,149-200 15,-74 101-15,-25-1 0,-49 25 31,24 25-15,-25 99-16,50-25 16,99-25 15,75-49-15,24-50-1,-73 1 1,-76-51-1,-98 1 1,-26 24-16,-24 25 16,0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7T06:13:10.72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2109 992 0,'0'-25'16,"0"1"15,0 48-31,0 1 16,0 0-16,-25 0 16,25 25-1,0 24-15,-50 25 16,-24 124-1,49-99-15,-49 75 16,49-50 0,25-100-1,74-49 1,100-99 0,24-25-1,-74 0 1,-74 74-16</inkml:trace>
  <inkml:trace contextRef="#ctx0" brushRef="#br0" timeOffset="283.62">2084 1092 0,'0'0'0,"0"-25"0,0 0 15,-25 0 1,75-25 0,49-24-1,50-25 1,-25 24-1,-75 26 1</inkml:trace>
  <inkml:trace contextRef="#ctx0" brushRef="#br0" timeOffset="467.85">2034 1389 0,'0'0'15,"-25"50"-15,1-50 16,48 0 0,26-25-1,24-25 1,125-74 0,-1 25-1</inkml:trace>
  <inkml:trace contextRef="#ctx0" brushRef="#br0" timeOffset="717.83">3374 794 0,'0'-25'16,"-25"25"-1,-25 0-15,-24 74 16,-25 50-1,-25 75 17,0 24-17,49-99-15,1 25 16,24-74 0,25-75-1</inkml:trace>
  <inkml:trace contextRef="#ctx0" brushRef="#br0" timeOffset="936.74">2605 1042 0,'0'0'0,"25"-50"0,-50 25 16,50 50 31,-1 25-32,1 0-15,50 74 16,-26 49 0,26-24-1,-26-75 1</inkml:trace>
  <inkml:trace contextRef="#ctx0" brushRef="#br0" timeOffset="1400.68">3647 918 0,'0'0'0,"0"0"31,-25 25-31,0 49 16,-25 100-1,1 24 1,-1-49-1,50-99 1,-25-26 0,25 1-1,25-124 1,25-124 0,24-25-1,25 24 1,-49 100-1,0 100 1,-1 48 0,-24 51-1,25 98 1,-26 1 0,-24-99-16,0 73 15,25-48 1,-25-51-1,-25-24 1</inkml:trace>
  <inkml:trace contextRef="#ctx0" brushRef="#br0" timeOffset="2083.86">3622 1414 0,'0'0'0,"-25"-25"16,0 0-1,25-24 1,149-100 0,25 0-1,-1 50 1,-24 24 0,-50 51-1,-24 24 1,-50 24 15,-1 76-15,-24 49-1,0-1 1,-24-48 0,-1-76-1,25 1 1,25-99-1,-1-125 1,26 26 0,0 98-1,-26 50 1,1 100 0,0 49-1,-25-25 1,25-99-1,25 0 17,49-99-17,50-149 1,-75 124 0,-24 74-1,-26 50 1,1 99-1,0 50 1,-25 25 0,0-100-1,-25 50 1,50-49 0</inkml:trace>
  <inkml:trace contextRef="#ctx0" brushRef="#br0" timeOffset="2335.03">5681 645 0,'0'0'0,"25"-25"15,-25 0 1,-50 125 31,50-26-47,-25 149 15,-24 75 1,24 0 0,25-75-1,-25-124 1,25-24 0,-25-75-16</inkml:trace>
  <inkml:trace contextRef="#ctx0" brushRef="#br0" timeOffset="2600.31">5557 868 0,'0'0'0,"0"-74"16,25-125 0,-25 150-1,49-26 1,50 51-1,25 48 1,-49 100 0,-75-24-16,-50 123 15,-24-74 1,24-50 0,25-74-1</inkml:trace>
  <inkml:trace contextRef="#ctx0" brushRef="#br0" timeOffset="2916.83">6425 645 0,'0'0'0,"0"-25"16,0 50 15,0 25-31,0-1 16,0 100-1,-25 25 1,25-50 0,0 0-1,25-50 1,49-49-1,1-25 1,24-25 0</inkml:trace>
  <inkml:trace contextRef="#ctx0" brushRef="#br0" timeOffset="3200.16">7244 645 0,'0'0'15,"-25"0"1,25 50 0,25-1-1,-25 50 1,24 1-1,-24-51-15,25 1 32,50-25-17,-1-50 1,-24 0-16</inkml:trace>
  <inkml:trace contextRef="#ctx0" brushRef="#br0" timeOffset="3500.6">7169 595 0,'0'0'0,"-25"-24"15,50-1 1,0 0 0,74 0-1,25-24 1,25 24-1</inkml:trace>
  <inkml:trace contextRef="#ctx0" brushRef="#br0" timeOffset="3700.87">7244 843 0,'-50'50'31,"75"-75"-15,24 0-1,26 25 1,49-49-16</inkml:trace>
  <inkml:trace contextRef="#ctx0" brushRef="#br0" timeOffset="4351.1">8583 546 0,'0'0'0,"-25"-25"32,1 25-17,-1 25 1,25 49 0,49-24-1,1-25 1,-25-1-1,0-24 1,-1 0-16,-24-24 16,25-1-16,-50 0 15,-24-49 1,24 74 0,0 0-1</inkml:trace>
  <inkml:trace contextRef="#ctx0" brushRef="#br0" timeOffset="4634.79">8608 1017 0,'0'0'0,"0"25"15,-25 0-15,25 0 16,0 24-1,0 1 1,25-50-16,49 0 16,-24-50-1,-25 25 1,-25-49 0,-50 24 15,-49 50-16,25 0-15</inkml:trace>
  <inkml:trace contextRef="#ctx0" brushRef="#br0" timeOffset="5575.74">1067 2803 0,'-25'-25'32,"50"50"15,0-25-32,24 0-15,26 0 0,24 25 16,0-50-1,199 0 1,74-49 0,50 0-1,24 24 1,1 0 0,-1 26-1,1-26 1,-1 0-1,-24 26 1,-25-1 0,-224 0-16,175 0 15,-1 0 1,-25-24 0,-24-1-1,-50 25 16,-24-24-15,-26 24 0,0-25-1,-24 25 1,-50 25 0,-25-24-1,1-1 1,-51 25-1,-24 0 1,-50 0 47</inkml:trace>
  <inkml:trace contextRef="#ctx0" brushRef="#br0" timeOffset="7518.84">10369 695 0,'0'-25'31,"0"74"0,0-24-15,0 50-16,-24 24 16,-1-25-16,0 150 15,25-1 1,-25-149-1,25 1-15</inkml:trace>
  <inkml:trace contextRef="#ctx0" brushRef="#br0" timeOffset="7767.78">10419 819 0,'0'-50'16,"0"100"-16,0-150 0,-25 76 16,25-26-16,0 25 15,25 0 1,25 1 0,-1-1-16,100-25 15,0 1 1,-100 24-1</inkml:trace>
  <inkml:trace contextRef="#ctx0" brushRef="#br0" timeOffset="7919.79">10320 1116 0,'0'0'16,"-25"50"-16,0-25 0,25 0 31,50-50-15,99-25-1</inkml:trace>
  <inkml:trace contextRef="#ctx0" brushRef="#br0" timeOffset="8121.26">11163 893 0,'0'25'32,"-25"0"-32,25-1 15,-24 26-15,24-25 16,-25 74 0,25-24-1,0-26 1</inkml:trace>
  <inkml:trace contextRef="#ctx0" brushRef="#br0" timeOffset="8501.34">11337 967 0,'0'-24'16,"25"48"15,-25 1-31,-25 25 16,25 0-16,0 24 15,-25-24 1,25-1 0,0-74-1,50-74 16,-1 0-15,26 24 0,-26 51-1,1-1 1,-25 99 0,-1 26-1,-24-26 1,25-49-1</inkml:trace>
  <inkml:trace contextRef="#ctx0" brushRef="#br0" timeOffset="8921.61">12403 794 0,'0'0'15,"25"-25"-15,-25 0 0,-25 25 31,1 0-31,-26 0 0,0 25 16,-24 49 0,24-24-1,26 0-15,-1 24 16,0 50 0,25-74-16,25-50 15,0 0-15,24 0 16,26-25-1,24-49 1,-25-26 0,-49-73-1,-25-26 17,-25 1-17,25 123-15,0 26 16,-25 24-16,25 50 47,0 74-32</inkml:trace>
  <inkml:trace contextRef="#ctx0" brushRef="#br0" timeOffset="9133.7">11486 620 0,'-75'0'0,"150"0"0,-175 0 16,51 0-16,-1 0 15,25 0 16</inkml:trace>
  <inkml:trace contextRef="#ctx0" brushRef="#br0" timeOffset="9735.69">14090 496 0,'0'0'16,"25"-25"-1,-25 1-15,-74 296 47,24-172-47,1 48 16,24-48-16,-50 73 15,75-73 17,25-51-17,74-49 1,75-25 0,49 1-1,-99-1-15</inkml:trace>
  <inkml:trace contextRef="#ctx0" brushRef="#br0" timeOffset="10067.59">14959 1092 0,'0'0'0,"24"-50"16,-98 0-1,-25 25 1,-50 25 0,50 50-1,49 25 16,50-1-15,25-74-16,49 25 16,50-75-1,-24 25 1,-51 1 0,-49-1-1,25 25 1,25 49-1,24 26 1,50-50 0,0-25-1,0-50 1</inkml:trace>
  <inkml:trace contextRef="#ctx0" brushRef="#br0" timeOffset="10284.69">15480 1017 0,'0'0'0,"0"-50"0,24-49 31,-24 74-15,0 50 15,-24 0-31,24 25 16,0 49-16,0 0 16,-25 25-16,25 149 15,-25-50 1,25-49-1,-25-100 1</inkml:trace>
  <inkml:trace contextRef="#ctx0" brushRef="#br0" timeOffset="10537.82">15504 1265 0,'0'0'0,"25"-74"0,25-50 15,49-25 17,-25 74-17,-49 75-15,25 0 16,-1 100 15,-49-26-31,-49 1 16,24-26-16,-25 50 15,50-74 1,25-50 0</inkml:trace>
  <inkml:trace contextRef="#ctx0" brushRef="#br0" timeOffset="10770.05">16224 695 0,'0'0'0,"49"-50"0,-49 25 15,0 0 17,0 75-17,0 49 1,25 75 0,-25 24-1,50-24 1,24-100-1,50-74 1</inkml:trace>
  <inkml:trace contextRef="#ctx0" brushRef="#br0" timeOffset="11152.08">17042 992 0,'0'0'0,"0"-74"0,0-25 15,-49 49 1,-100 50-1,25 74 17,74 1-32,1 49 15,49 25 1,49-100 0,26-24-1,24-50 1,0-49-1,-24-25 1,-51 24 0,1 26-1,0 98 17,-25 1-17,25 74 1,24-50-1,1-49 1,24-50-16</inkml:trace>
  <inkml:trace contextRef="#ctx0" brushRef="#br0" timeOffset="11370.17">17737 843 0,'0'-24'15,"0"48"-15,25-73 16,-25 24 15,-25 25-31,0 25 16,0 24-16,-49 51 15,49 24 1,50-25 0,25-49-1,74-26 1</inkml:trace>
  <inkml:trace contextRef="#ctx0" brushRef="#br0" timeOffset="11668.91">18233 1017 0,'0'0'15,"99"-74"16,-74 49-31,0-25 16,0 25 0,-25 1-1,-25 24-15,-74 24 16,0 76 0,-1-26-1,100 25 16,25-49-15,50-25 0,-1-25-16</inkml:trace>
  <inkml:trace contextRef="#ctx0" brushRef="#br0" timeOffset="12235.29">19920 496 0,'0'-49'32,"0"24"-17,0 50 16,-50 74-15,26 74 0,24 1-1,24-25 1,26-50 0,0-74-16,-1 0 15,26-25-15,-26 0 16</inkml:trace>
  <inkml:trace contextRef="#ctx0" brushRef="#br0" timeOffset="12601.03">19994 943 0,'-24'0'16,"48"0"-16,-48-25 0,-1 25 15,25-25-15,25-25 16,49 1-1,50 24 17,0 25-17,0 74 1,-74 26 0,-25-51-16,-1 26 15,-24-50 1,0-1 15,25-73-15,25-26-1,24-49 1,1 50 0,24 49-1</inkml:trace>
  <inkml:trace contextRef="#ctx0" brushRef="#br0" timeOffset="12968.58">21210 868 0,'0'0'15,"-50"0"1,26 0 0,-76 0-1,26 25 1,49 25-1,0-1 1,75 1 0,24-25-1,26-75 1,-26 25 0,-49 0-1,0 1 1,-1-1-1,26 25 17,-50 25-32,50 24 15,-1 51 1,-24-51 0</inkml:trace>
  <inkml:trace contextRef="#ctx0" brushRef="#br0" timeOffset="13352.57">21532 992 0,'0'-49'16,"0"98"-16,0-123 0,25 49 15,-25 0 1,0 0 0,25 25-1,0 50 1,-25 0-16,25 24 31,-25-49-15,49-25 15,-24-25-15,74-49-1,-74 24-15,0 25 16,0 25-1,0 0 1,-1 75 0,-24-51-1,50 101 17,-25-101-17,24-24-15</inkml:trace>
  <inkml:trace contextRef="#ctx0" brushRef="#br0" timeOffset="13586.25">22475 719 0,'0'0'0,"0"-24"16,-25 24 0,0 0-1,25 24 1,0 26-16,50 24 15,-25 26 1,0-26 0,-25-24-1,-25-1 1,0-49 0</inkml:trace>
  <inkml:trace contextRef="#ctx0" brushRef="#br0" timeOffset="13900.9">23244 521 0,'0'-25'16,"0"50"-16,25-75 0,-25 26 16,-25 48 15,25 1-16,-25 74 1,25 25 0,0 0-1,0 25 1,-49-25 0,-1 25-1,25-50 1,25-24-1</inkml:trace>
  <inkml:trace contextRef="#ctx0" brushRef="#br0" timeOffset="14484.59">22922 1240 0,'0'0'0,"0"-24"16,0-26-16,49-24 15,1-1 1,74 1 0,50 24-1,-1 0 1,-24 1 0,-50 49-1,-99-25 1,0 25 15,-74 25-15,-1 24-1,51 1 1,24 24 0,49-49-1,26 0 1,-26-25-1,1-25 1,-1-24 0,1-1-1,25-24 1,-26 74 0,-24 24 15,0-24-31,0 50 15,-25-25-15,24 74 32,1-99 15,0 0-47,0-25 15,0-24-15</inkml:trace>
  <inkml:trace contextRef="#ctx0" brushRef="#br0" timeOffset="14967.87">24509 868 0,'0'25'16,"0"-50"-16,25 75 0,-25-25 16,-25-1-1,25 1-15,0 0 16,-25 0 15,25 0-15,25-50-16,25-25 15,24-49 1,26 25 0,-26 74-1,-24-25 1,-50 74-1,0 26 1,0-50 0,0-1 15,24-24-15,51-49-1,24-1 1,0 1-1,-49 24 1,-1 25 0,1 0-1,-50 74 1,-25 1 0,0-51-16</inkml:trace>
  <inkml:trace contextRef="#ctx0" brushRef="#br0" timeOffset="15602.15">26320 546 0,'-25'25'0,"50"-50"0,-25 0 15,-25 25 16,-24 0-15,24 25 0,-74 74-1,74 0 1,25-24 0,25-51-1,49 1 1,-24-25-1,-25 0-15,-1-49 16,-24-26 0,-24-24-1,-1 49 17,0 26-17</inkml:trace>
  <inkml:trace contextRef="#ctx0" brushRef="#br0" timeOffset="15936.64">26940 471 0,'0'0'15,"0"-24"-15,0-1 16,0 0 15,-24 25-31,-26 74 16,25 1-1,25 74 1,0-25 0,0 24 15,25-48-31,25 73 15,-1-24 1,-24-25 0,0-49-1,-50-51-15</inkml:trace>
  <inkml:trace contextRef="#ctx0" brushRef="#br0" timeOffset="16119.75">26717 1290 0,'0'0'16,"0"-50"-16,-25-49 31,50 74-31,0 1 16,74-1-1,-24 25-15,24 0 16</inkml:trace>
  <inkml:trace contextRef="#ctx0" brushRef="#br0" timeOffset="17218.59">28875 447 0,'25'0'15,"-50"0"-15,50-25 0,-25 0 16,-25 25 0,0 25-1,-24 0-15,-26 74 32,1 50-17,24-1 1,26-24-1,24 1 1,24-1 0,-24-25-1,0-25 1,-74 1 0,49-51-16</inkml:trace>
  <inkml:trace contextRef="#ctx0" brushRef="#br0" timeOffset="17635.64">28280 1265 0,'0'0'0,"0"-49"0,25 24 16,0-25-16,24-24 16,26-1-1,49 26 16,24 24-15,-24 0 0,-74 25-1,-25 0 17,-25 25-17,0 0 1,-25 24-16,0 26 15,75-1 1,24-49 0,1 0-1,-1-25 1,-24-50 15,-50 1-15,0-51-1,0 51-15</inkml:trace>
  <inkml:trace contextRef="#ctx0" brushRef="#br0" timeOffset="17959.68">29371 967 0,'0'0'15,"25"25"-15,0 0 16,-25 25-1,-25-25 1,25-50 47,25-50-48,25 1 1,-26 49-1,1 25-15,25-25 16,-25 25-16,0 25 16,-1 0-1,-24 49 1,0-49 0,25-25-16</inkml:trace>
  <inkml:trace contextRef="#ctx0" brushRef="#br0" timeOffset="18251.71">30140 794 0,'0'0'0,"0"-25"0,25 0 32,-25 0-32,-25 25 15,-24 0 1,49 25-1,-75 25 1,51 49 0,24-25-1,24 1 1,51-1 0,49-74-1,0 0 1,-74-24-16</inkml:trace>
  <inkml:trace contextRef="#ctx0" brushRef="#br0" timeOffset="18468.45">30637 521 0,'24'-50'0,"-48"100"0,48-149 16,-24 74-1,0 50 16,25 24-15,-25 26 0,25 74-1,-25-1 1,0 1 0,-50-74-1</inkml:trace>
  <inkml:trace contextRef="#ctx0" brushRef="#br0" timeOffset="19268.41">30612 992 0,'0'0'16,"49"-99"-16,1-25 15,24 50 1,-49 24 0,0 25-1,25 25 1,-26 50 15,-24 49-15,25 0-1,0-49 1,50-25 0,-26-25-16,75-25 15,0-25 1,-25-24-1,-49-1 1,-50 51 0,-50 24-1,-24 0 1,24 74 0,26 0-1,24-24 16,24 0-15,26-26 0,0-24-1,-1-49 1,1-50 0,24-1-1,-24 26 1,-1 49-1,1 50 1,0 49 0,-25 26-1,-25-1 1,-25-50 0,25-49 15,25-24-16,24-76 1,50-24 0,-24 25-1,-26 74 1,-24 25 0,0 50-1,25 0 1,-1-1-1,1-49 1</inkml:trace>
  <inkml:trace contextRef="#ctx0" brushRef="#br0" timeOffset="19503.46">32348 719 0,'0'-24'15,"0"-1"-15,25-50 32,-75 224-32,75-174 0,0-123 15,-25 123 16,25 99-15,0 1 0,0 24-1,-1-50 1,-24 1 0,0-25-16,-74 0 15,24-25 1,-49 0-1</inkml:trace>
  <inkml:trace contextRef="#ctx0" brushRef="#br0" timeOffset="19785.75">32795 595 0,'0'0'15,"-25"-24"1,0 48 0,25 1-1,-25 0 1,50 0-16,0 0 16,0-1-1,49-24 1,-49 0-1,0-24 1,-25-1 0</inkml:trace>
  <inkml:trace contextRef="#ctx0" brushRef="#br0" timeOffset="20068.63">32919 1092 0,'0'0'0,"-25"24"0,25 1 15,-25 0 1,50 0 0,0 0-1,0-25 1,-25-25 31,0 0-47,0 0 15,-25-24 1</inkml:trace>
  <inkml:trace contextRef="#ctx0" brushRef="#br0" timeOffset="21919.25">10642 2506 0,'0'0'0,"0"-25"16,0 50 15,50-25 16,-25 0-31,99 0-1,-50 0 1,25 0-16,-24 0 0,49 0 15,124 0 1,49 0 0,51 0-1,-1-25 1,0 25 0,-173 0-16,173 0 15,-24 0 16,-1 0-15,26 0 0,-1 0-1,-25-25 1,26 25 0,-175 0-16,26-25 15,-1 25-15,224-25 16,0 25-1,49-49 1,25 24 0,0-25-1,50 25 1,-25 1 15,0-1-15,794-50 15,-794 51-15,-25-26-1,-248 25 1,-25 25-16,0-25 16,249-24-1,-26-26 1,-24 26-1,-224 24-15,199-25 16,-25 26 0,1-26-1,23 25 17,1 0-17,-25 0 1,-198 1-16,173 24 15,-24 0 1,-174 0 0,173 0-1,150-25 1,-175 0 0,1 25-1,0 0 1,49-25-1,25 25 1,0-25 0,0 25-1,-24 0 1,-1 25 15,-174-25-31,1 0 16,0 0-16,123 25 15,1-25 1,-25 0 0,-174 0-16</inkml:trace>
  <inkml:trace contextRef="#ctx0" brushRef="#br0" timeOffset="23102.48">2009 4614 0,'0'-25'16,"-24"25"0,24-24 30,-25 48-46,25 26 16,0 24-16,-25 1 16,0 98-1,0-48 1,25-76 0,50 1-1,-25-50-15</inkml:trace>
  <inkml:trace contextRef="#ctx0" brushRef="#br0" timeOffset="23435.48">1836 4267 0,'0'0'0,"-25"0"16,25 25-16,0-1 15,25 1 1,24 0 0,-24-25-16,0-25 31,-25-24 0,-25-1-15,-24 25-1,-1 25-15</inkml:trace>
  <inkml:trace contextRef="#ctx0" brushRef="#br0" timeOffset="23786.55">1563 4986 0,'0'-25'16,"0"50"-16,0-74 15,-25 98 32,25 1-47,0 0 16,0 98 0,25 1-1,-25-50 1,25-24-1,24-75 1,-24 0-16</inkml:trace>
  <inkml:trace contextRef="#ctx0" brushRef="#br0" timeOffset="24086.61">2778 4540 0,'0'0'0,"25"25"15,-25-1-15,0 26 16,25 24-16,0 1 15,-25 123 1,0-24 0,-25-75-1,25-24 1,0-51 0</inkml:trace>
  <inkml:trace contextRef="#ctx0" brushRef="#br0" timeOffset="25418.58">4937 4689 0,'0'-25'0,"0"50"0,24-50 15,-24 0 1,0 50 31,0 0-32,-24 49-15,-1 124 16,-25-24 0,25-25 15,25-75-16,50-49 1,49-50 0,0-24-16</inkml:trace>
  <inkml:trace contextRef="#ctx0" brushRef="#br0" timeOffset="26036.75">5383 5086 0,'25'0'16,"-25"-25"0,25 0-1,0-25-15,-1 25 16,26-74 0,-25 74-1,-25 1 1,-25 24 15,0 24-31,0 26 0,-49 49 31,74 1-15,-25-51-16,75 1 16,24-25-1,50-50 1,25-25-1,25-49 1,-50 0 0,-25-50-1,-74-99 17,-25 149-17,0 24 1,0 50 15,0 50-15,-25 0-16,0 74 15,25 75 1,-25-25 0,25-1-1,50-48 1,0-51-1,-1 1 1,-24-50-16</inkml:trace>
  <inkml:trace contextRef="#ctx0" brushRef="#br0" timeOffset="26203.07">6078 4813 0,'-25'-25'0,"50"50"0,-75-50 16,50 0 0,25 25-1,0-25 1,124-24 0</inkml:trace>
  <inkml:trace contextRef="#ctx0" brushRef="#br0" timeOffset="26787.81">8633 4192 0,'0'0'16,"-25"-24"-16,25-1 15,0 0 1,-25 0 0,-24 0-16,24 25 15,0 25-15,-25 0 16,1 74 0,24 0-1,0 26 16,25-1-15,0 0 0,25-25-16,0-25 15,-25 1-15,49 74 16,-24-1 0,0 1-1,-25-50 1,0-49-1,-50-75 17</inkml:trace>
  <inkml:trace contextRef="#ctx0" brushRef="#br0" timeOffset="26984.97">8186 5036 0,'0'0'0,"0"-25"16,-25-25 0,1 1-1,48-1 1,51 1 0,49-1-1,25 0 1</inkml:trace>
  <inkml:trace contextRef="#ctx0" brushRef="#br0" timeOffset="27304.65">9203 4341 0,'0'-49'16,"0"98"-16,-24-98 31,24 73-31,-25 1 16,25 25-16,-50 74 16,50-50-1,0 1-15,-25-1 16,25 1-16,0-1 15,25-24-15,25 49 16,49-49 15,-25-26-31</inkml:trace>
  <inkml:trace contextRef="#ctx0" brushRef="#br0" timeOffset="27636.8">9625 4366 0,'0'0'0,"25"-50"15,-25-49 1,0 124 31,-25 25-32,25-1-15,-25 75 16,25 0 0,25-24-1,0-1 1,49-50 0,26-24-1,-26-25 16,0-25-31</inkml:trace>
  <inkml:trace contextRef="#ctx0" brushRef="#br0" timeOffset="27803.09">9774 4664 0,'-25'-25'15,"50"50"-15,-75-50 16,26 25-16,-1-25 15,25-24 1,49-1 0,75 0-1</inkml:trace>
  <inkml:trace contextRef="#ctx0" brushRef="#br0" timeOffset="28052.52">10146 4192 0,'0'0'16,"0"-24"-16,25 24 16,-25-25-1,25 25 1,24 74 0,26 25-1,-1 75 1,-49 0-1,-25-1 1,-50 1 0,1-124-16</inkml:trace>
  <inkml:trace contextRef="#ctx0" brushRef="#br0" timeOffset="28903.33">11585 4465 0,'0'25'15,"-25"-25"1,25-25 15,25 25-31,0 0 16,74-24 0,25-1-1,-25 0 1,-24 25-1,-75-25 1,24 25-16</inkml:trace>
  <inkml:trace contextRef="#ctx0" brushRef="#br0" timeOffset="29120.49">11585 4689 0,'0'0'0,"0"24"16,25-24 0,-1 25-16,26-25 15,74-25 1,-74 1-16,99-1 16,-25 0 15,-75 25-31</inkml:trace>
  <inkml:trace contextRef="#ctx0" brushRef="#br0" timeOffset="29712.42">13421 3920 0,'0'-25'15,"0"50"-15,0-25 63,0 24-63,0 26 15,0 24-15,0-24 16,0 24-16,24 75 16,-24 0-1,25 0 17,25 0-17,-50-75 1</inkml:trace>
  <inkml:trace contextRef="#ctx0" brushRef="#br0" timeOffset="30636.61">16100 4044 0,'0'-25'15,"0"50"-15,0-75 31,0 75-15,0 0-16,-25 49 16,-25 75-1,25-25-15,75-74 16,49-26 0,1-73 15,-26-26-16,-49-24 1,0 0 0,-50 99-1,25-25-15,25 50 16,-1 49 0,26 1-1,24-26 1,-24-49-1,-25-25 17,24-24-32,-49-50 15,0-1 1,-49-24 0,24 25 15,0 99-16</inkml:trace>
  <inkml:trace contextRef="#ctx0" brushRef="#br0" timeOffset="31088.73">16745 3746 0,'25'-25'16,"-50"50"-16,50-75 0,-1 25 15,1 50 17,-25 25-17,25 24-15,-25 100 16,0 24 0,-25-74 15,25-74-31,0-25 15,0-50 17,50-49-17,24-50 1,-24 49 0,-25 50-16,49 50 31,-49 0-16,0 0-15,24 49 16,1 1 0,-25-51-1,49 1 17,-49-25-32</inkml:trace>
  <inkml:trace contextRef="#ctx0" brushRef="#br0" timeOffset="31823.28">17712 4217 0,'0'0'0,"25"-25"0,-25 1 16,25-1-1,0-50 1,-25 51-16,0-26 16,-25 25-1,0 25 1,-49 25-1,-1 25 1,1 24 15,74 0-15,0-24-16,74-25 31,50-25-15,25-50-1,-75 25-15,26-49 16,-1 0 0,-74 24-1,0 50 1,-1 0 0,-24 25-1,25 0-15,0 49 16,0 0-1,0-49 32,-1-50-31,1 1 0,0-26-16,0 25 15,0-24 1,24 49-1,1 49 1,-1 1 0,51-1-1,-26-49 1,25 0 0,-49-24-1,-25-26 1,0-49-1,-25 0 1,0 24 0</inkml:trace>
  <inkml:trace contextRef="#ctx0" brushRef="#br0" timeOffset="32853.91">20962 3399 0,'0'0'16,"0"-25"31,0 50-32,0-1-15,0 1 16,-25 25 0,25 24-16,0 75 15,-25 0 1,50-25-1,0-25 1,0-49 0,49-25-1,50-50 17,-74 0-32,24 0 15,-49 0-15</inkml:trace>
  <inkml:trace contextRef="#ctx0" brushRef="#br0" timeOffset="33070.58">20813 3771 0,'0'0'0,"-25"-25"0,0 0 47,50 0-47,25-24 16,24 49-1,75-50-15,-74 25 16</inkml:trace>
  <inkml:trace contextRef="#ctx0" brushRef="#br0" timeOffset="33736.33">22103 3448 0,'-25'0'16,"25"-25"0,-25 25 15,1 0-31,48 0 47,1 0-47,50 25 15,-1-25-15,75 0 16,0 0 0,-75 0-1,-49 0 17,-50 25-1,0 0-16,-24 0-15,-75 74 16,-25 25 0,0-25-1,50-49 1,74-25 0,25-1-1</inkml:trace>
  <inkml:trace contextRef="#ctx0" brushRef="#br0" timeOffset="34068.31">22897 3771 0,'0'-25'0,"0"0"31,-25 50-15,0 0-16,-24 24 15,-51 51 1,-48 48-1,-76 76 17,224-200-32,-25 1 15</inkml:trace>
  <inkml:trace contextRef="#ctx0" brushRef="#br0" timeOffset="34969.44">24063 3498 0,'0'-25'15,"-25"25"48,0 25-63,0 0 16,1-1-16,-1 1 15,-25 74 1,0-24-1,26 49 1,-1-50 0,50-24-1,-1 0-15,26 24 16,25-24 0,24-50-1,0 0 1,25-50-1,-50 0 1,-24 1 0,0-50-1,-1 24 17,-49 26-32,25-51 15,0 26 1,-75-25-1,1 24 1,-75 50 0,0 1-1,24-1 1,1 50 0,25-25-1</inkml:trace>
  <inkml:trace contextRef="#ctx0" brushRef="#br0" timeOffset="35335.78">25055 3845 0,'25'0'16,"-50"0"-16,75 0 47</inkml:trace>
  <inkml:trace contextRef="#ctx0" brushRef="#br0" timeOffset="39687.64">26320 3374 0,'0'-25'15,"25"0"17,-25 50-17,-25 0 1,25 24-1,-25 100 1,1-74-16,-1 49 16,25-25-1,0-74-15</inkml:trace>
  <inkml:trace contextRef="#ctx0" brushRef="#br0" timeOffset="39921.47">26345 3275 0,'0'0'0,"0"-25"0,0-25 16,25 25-16,-25-24 16,25 24-1,-1 0 1,-24 0-16,100-49 15,48 49 1,-48 0 0</inkml:trace>
  <inkml:trace contextRef="#ctx0" brushRef="#br0" timeOffset="40088.87">26171 3597 0,'0'0'0,"-24"25"0,48-25 15,100 0 1,50-50 15</inkml:trace>
  <inkml:trace contextRef="#ctx0" brushRef="#br0" timeOffset="40270.49">26841 3448 0,'25'-25'0,"-50"50"0,75-50 31,-75 75-15,25 0-1,0-26 1,-25 26-16,25 24 15,-25-24 1</inkml:trace>
  <inkml:trace contextRef="#ctx0" brushRef="#br0" timeOffset="40653.64">27238 3448 0,'0'0'16,"0"-25"-16,0 50 31,0 0-15,-25 49 0,0-24-16,25 0 15,-24-50 1,73-25 15,26-50 0,-26 26-31,1 24 16,-25 25-16,-1-25 16,1 50-1,-25 25 1,0-26-1,50 51 1,24-26-16</inkml:trace>
  <inkml:trace contextRef="#ctx0" brushRef="#br0" timeOffset="41119.83">28156 3349 0,'0'0'15,"0"-25"-15,0 0 16,0 1-16,0-1 31,-50 25-31,1 25 16,24 24 0,-50 50-1,51 1 1,-1-51-1,74 1 1,26-50 0,-50 0-16,24 0 15,100-50 1,-124 1 0,25-51-1,-26-98 1,-24-25-1,0 74 1,-24 74 0,24 125 15,0 0-15,24 74-16,-24 49 31,-24-73-31</inkml:trace>
  <inkml:trace contextRef="#ctx0" brushRef="#br0" timeOffset="41323.21">27362 3126 0,'-25'0'16,"50"0"-16,-75-25 0,26 25 15,-1 0 1</inkml:trace>
  <inkml:trace contextRef="#ctx0" brushRef="#br0" timeOffset="41672.98">29694 2952 0,'25'0'16,"-25"-25"-16,0 75 47,0 0-47,0 24 15,0 75-15,0-75 16,25 75-1,-25-25 1,24-74 0,-24-26-16,0 1 15</inkml:trace>
  <inkml:trace contextRef="#ctx0" brushRef="#br0" timeOffset="41919.94">29818 3027 0,'0'-25'15,"0"50"-15,0-75 0,0 25 16,0 0 0,25 0-1,0 1-15,148-26 31,-24 50-15,-50-25 0</inkml:trace>
  <inkml:trace contextRef="#ctx0" brushRef="#br0" timeOffset="42072.75">29768 3250 0,'0'0'16,"0"25"-16,0-1 16,0 1-1,25-25 1,50-25-16</inkml:trace>
  <inkml:trace contextRef="#ctx0" brushRef="#br0" timeOffset="42322.81">30661 2902 0,'0'0'16,"-49"50"-1,24-25 1,-25 74-1,26 50 1,24-50 0,-25-24-16,50-1 0,49 50 15,75-50 1</inkml:trace>
  <inkml:trace contextRef="#ctx0" brushRef="#br0" timeOffset="42621.11">31356 3250 0,'0'-75'16,"0"150"-16,-25-174 16,-24 99-1,24 0 1,25 24-1,0 26-15,0 24 16,49 26 0,-24-26-1,0-24 1,-25-26 15,-25-24-15,0 0-16,1 0 0</inkml:trace>
  <inkml:trace contextRef="#ctx0" brushRef="#br0" timeOffset="42920.7">31579 3002 0,'0'0'0,"0"-25"15,0 50 32,25 24-31,-25 1-16,25 0 16,0 24-16,24 75 15,-49-75 1,25 75-1,-75-50 1,26-49-16,-26 0 16,-24-1-1</inkml:trace>
  <inkml:trace contextRef="#ctx0" brushRef="#br0" timeOffset="43143.78">32175 3820 0,'0'0'16,"0"-24"15,0 48-15,0 1-1,0 0-15,0 0 31</inkml:trace>
  <inkml:trace contextRef="#ctx0" brushRef="#br0" timeOffset="50805.55">6103 7269 0,'0'0'0,"24"0"16,1-25-1,-25 0 1,-248 50 31,174 49-32,-1 1-15,26-1 16,24 0-16,0-24 16,25 0-1,25 24 1,74-74-1,25 25 1,-25 25 0,-49-26-16,-25 51 15,-25 24 1,-50-25 0,-24 1-1,-1-50 1,1-1-1,24-73 1,1-26 15,49 1-31,0 24 0</inkml:trace>
  <inkml:trace contextRef="#ctx0" brushRef="#br0" timeOffset="51053.53">6475 7616 0,'0'0'0,"0"49"31,24 1-15,-24-25-16,0 0 15,0 49 1,0 1-1,0-26 1,0-24 0,0 0-1</inkml:trace>
  <inkml:trace contextRef="#ctx0" brushRef="#br0" timeOffset="51203.73">6499 7566 0,'0'-49'16,"0"98"-16,0-123 0,-24 49 16,24 0-16,0 0 31,24 25-31</inkml:trace>
  <inkml:trace contextRef="#ctx0" brushRef="#br0" timeOffset="51537">6872 7641 0,'24'74'0,"-48"-148"0,24 198 16,0-75 0,0 1-16,-25 0 15,25-26 1,0-73 15,49-26-31,-24 1 16,50-75-1,-1 50 1,-24 74 0,-1 99-1,-24 75 1,-25-25-1,50-74 1,-26-50 0</inkml:trace>
  <inkml:trace contextRef="#ctx0" brushRef="#br0" timeOffset="51787.4">7616 7442 0,'0'-25'0,"0"50"0,25-74 15,-50 73 17,25 1-17,-50 99 1,25-25 0,25 1-1,50-51 1,24-49-1,26-24 1,-51-1-16</inkml:trace>
  <inkml:trace contextRef="#ctx0" brushRef="#br0" timeOffset="52071.69">8186 7591 0,'25'-25'15,"0"0"1,0-74 0,0 25-1,-1 24 1,-24 25 0,-49 50-1,-26 74 1,26 75-1,24-50 1,25-25 0,74-49-1,1-50-15,123-25 16</inkml:trace>
  <inkml:trace contextRef="#ctx0" brushRef="#br0" timeOffset="52688.47">9600 8782 0,'0'-25'0,"0"50"0,0-75 47,0 100-31,-25-1-16,25 51 15,-24 24 1,24 149-1,-25-1 1,25-148-16,25 1 16,-25-76-16,0 1 15</inkml:trace>
  <inkml:trace contextRef="#ctx0" brushRef="#br0" timeOffset="52970.72">9625 8757 0,'0'0'0,"-25"-25"0,25 0 16,0 1-16,0-1 46,50 0-30,49 0 0,75-49-1,-50 24 1,-50 25 0,-74 1-1</inkml:trace>
  <inkml:trace contextRef="#ctx0" brushRef="#br0" timeOffset="53204.45">9501 9352 0,'0'0'16,"-99"75"-1,74-50 1,50-25 15,0 0-31,49-25 16,100-50-1,-1 1 1,-24-25 0</inkml:trace>
  <inkml:trace contextRef="#ctx0" brushRef="#br0" timeOffset="53537.71">10766 8583 0,'0'0'0,"-25"-24"15,1 24 16,-1 24-15,0 1-16,0 50 16,0-1-16,-49 149 15,49-24 1,25-1 0,75-49-1,24-99 1,50-50-1,-1-75 1,-73 50 0</inkml:trace>
  <inkml:trace contextRef="#ctx0" brushRef="#br0" timeOffset="53888.52">11585 8583 0,'-25'-24'0,"50"48"0,-75-73 16,25 49-1,-49 0 1,24 74 0,1 50-1,49 0 1,25 0-1,99-49 1,0-26 0,-75-24-1,-24 0-15,0 0 16,0 24 0,-75 1-1,-74 0 1,0-26-1,50 1 1</inkml:trace>
  <inkml:trace contextRef="#ctx0" brushRef="#br0" timeOffset="54238.32">11907 8484 0,'0'0'0,"0"-25"31,25 50 0,-25 0-31,25 25 16,49 74-1,1 24 1,-50 26 0,-1-25-1,-98 0 1,24-100-16,-49 26 16,25-50-1</inkml:trace>
  <inkml:trace contextRef="#ctx0" brushRef="#br0" timeOffset="54521.15">12503 9005 0,'0'0'16,"25"0"15,-1 0-31,1 0 16,0-25-16,49 0 16,1-24-1,-1 24 1,-49-25-1</inkml:trace>
  <inkml:trace contextRef="#ctx0" brushRef="#br0" timeOffset="54720.87">12552 9228 0,'0'0'0,"-24"25"0,-1-25 31,25 25-15,49-75-1,75 1 1,25-1 0,-74 50-16</inkml:trace>
  <inkml:trace contextRef="#ctx0" brushRef="#br0" timeOffset="56071.72">13619 8807 0,'-25'0'15,"75"-25"16,-25 0-15,49-25-16,75-49 16,-25 0-1,-50 0 1,-49 24 15,-50 1-15,1 74-1,24-25-15,-50 25 16,0 50 0,1 49-1,-1 25 1,25 74 0,0-24-1,1 0 1,24-25-1,-50 49 17,50-124-32,-25-49 15,0 25-15,1-1 16,-51-24 15,26-74-15,49-26-1,-25 26 1,50-26 0,-1 26-1,26 24 1,24 0 0,26 25-1,-51 0-15,51 0 16,24 25-1,-50-25 1,0 25 0,-49-25-16,25 0 15,-50-25 1</inkml:trace>
  <inkml:trace contextRef="#ctx0" brushRef="#br0" timeOffset="56955.35">14934 8261 0,'0'-25'31,"0"0"1,-50 25-17,25 25-15,-49 0 16,24 0-1,1-1-15,-26 26 16,75-25 0,25 0-1,74-25 1,-24 25 0,-26-1-1,-24 76 1,-50 24-1,1-25 1,-1 0 15,25-49-15,25 24 0,-1 50-1,-48 25 1,-1 25-1,25-26 1,25-24 0,24-49-1,26-50 1,24-75 0</inkml:trace>
  <inkml:trace contextRef="#ctx0" brushRef="#br0" timeOffset="57921.47">15852 8459 0,'0'-24'15,"-25"-26"17,0 50-1,0 0-31,-49 74 16,-1 75-1,51 0 1,-1 0-1,25-50 1,25-24 0,-1-51-1,-24 1 1,25 0-16,-25 0 16,25 0-1,0-25 1,-25 24-1,0 1 157,0 0-156,-25-25-16,25 50 16,0-26-1,0 1-15,-25 50 16,-24-26-1,24-24 1,-25 0 0,-24-25-1</inkml:trace>
  <inkml:trace contextRef="#ctx0" brushRef="#br0" timeOffset="58137.82">15380 9154 0,'0'-25'15,"25"0"1,0 1-16,25-1 16,24-25 15,50 0-16,0 1-15</inkml:trace>
  <inkml:trace contextRef="#ctx0" brushRef="#br0" timeOffset="58489.78">16298 8484 0,'0'-25'15,"0"50"-15,0-74 47,-25 98-47,1-24 16,-1 49-16,0-24 15,25 49-15,-25 75 16,100 124 15,-26-274-15,26-24 0,-26 0-16,75 0 15,-25-49 1</inkml:trace>
  <inkml:trace contextRef="#ctx0" brushRef="#br0" timeOffset="58787.08">16894 8484 0,'0'0'0,"0"-25"0,0 1 16,-25 24-1,0 49 1,25-24 0,-25 74-1,25 25 1,0 25 0,25-50-1,0-24 1,0-26-1,24-49 1</inkml:trace>
  <inkml:trace contextRef="#ctx0" brushRef="#br0" timeOffset="58971.63">16869 8931 0,'0'0'0,"-25"-25"0,-25 25 15,26-25 1,-1 25 0,25-50-1,25 50-15,49-49 16,50-1 0,-50 25-1</inkml:trace>
  <inkml:trace contextRef="#ctx0" brushRef="#br0" timeOffset="59273.95">17191 8484 0,'0'0'0,"0"-25"16,0 1 15,25 48-15,-25 1-1,0 25 1,50 49 0,-26 25-1,-24 25 1,0-100-16,-24 76 16,-26-51-1,-49 0 1,24-24-1,51-50 1</inkml:trace>
  <inkml:trace contextRef="#ctx0" brushRef="#br0" timeOffset="61121.99">17489 8013 0,'0'-25'78,"25"0"-62,0 0-1,24 25-15,1-24 16,-1-1-16,51 0 15,-76 25 1,26 50 0,-50 24-1,0-24 1,-25 24-16,0-24 16,25 98-1,0-98 1,50-25-1,0-25 1,-50 74 0,0 26-1,-25 24 1,0 24 0,75-98-1,-26-25-15,26 24 16,49 26-1,-24 49 1,-26 74 15,-73-49-15,-26-50 0,0-49-1,-24-25 1,24-50-1</inkml:trace>
  <inkml:trace contextRef="#ctx0" brushRef="#br0" timeOffset="61388.71">18605 8732 0,'0'0'16,"0"-25"-16,50 1 47,-25-1-31,24 0-16,1 0 0,24 25 15,26-49 1,-51 24-1</inkml:trace>
  <inkml:trace contextRef="#ctx0" brushRef="#br0" timeOffset="61538.48">18630 8980 0,'0'0'0,"-25"25"0,25 0 15,50-25 16,74-75-15,-50 51 0</inkml:trace>
  <inkml:trace contextRef="#ctx0" brushRef="#br0" timeOffset="62372.35">19573 8286 0,'-25'0'15,"50"0"-15,-75 24 0,50-48 31,25-1-15,0 0-16,24 0 16,26-24-1,-50-26 1,-1-24 0,-48 49-1,-26 1 1,25 24-1,0 50 1,-24 49 0,-1 25-1,25 25 1,0 0 0,25 25-1,25-74-15,0 74 16,0-1-1,-25 26 1,0-50 0,-25 0-1,-25-49 1,26-26 15,-26-24-15,0-25-1,1-25 1,24-24 0,25-1-1,0-24 1,25 49-16,24-50 16,1 51-1,49-1 1,-24 25-1,-26 25 1,26 24 15,-1-24-15,25 0 0,25-25-1,-24 0 1,-76-25-16</inkml:trace>
  <inkml:trace contextRef="#ctx0" brushRef="#br0" timeOffset="63072.57">20441 7864 0,'0'0'16,"0"-25"-16,25 25 16,-25-25-1,-25 1 1,-99 73 0,0 1-1,74-1 1,50-24-1,50 0 1,-1 0-16,1-25 16,49 25-1,-24 24 1,-50 50 0,-25 25-1,-25-24 1,0-26-1,50 1 1,0-26 0,24 26-1,-49 49 1,-49 74 0,-1-49-1,0 25 1,75-125-1,50-24 1,49-50 15,0 0-15,-50-24-16</inkml:trace>
  <inkml:trace contextRef="#ctx0" brushRef="#br0" timeOffset="63388.93">21160 8310 0,'0'-24'0,"0"48"0,0-73 31,-24 49-15,24 74 0,24 50 15,-24-49-31,0-26 16,25 75-1,0 25 1,-25-124-1,25-25-15</inkml:trace>
  <inkml:trace contextRef="#ctx0" brushRef="#br0" timeOffset="64057.94">21334 7914 0,'0'0'0,"-25"0"0,25-25 15,0 0 1,0 0-1,25 0-15,0 1 16,24-1-16,26 0 0,-1 25 16,50-25-1,-49 25 1,-75 75 0,-50 73-1,0 1 1,26-50-1,24 1 1,49-51 0,26 26-1,-50 24 17,-25-25-17,-25 26 1,-25-1-1,25-50 1,75 26 0,-25-26-1,49 1 1,-49 0-16,0-25 16,0 49-1,24-24 1,26 24-1,-125-49 32,-99 0-47</inkml:trace>
  <inkml:trace contextRef="#ctx0" brushRef="#br0" timeOffset="65222.57">22351 8484 0,'0'-25'62,"25"25"-46,0 0-16,49-24 16,1 24-1,-26-25-15,26 0 16,-51 0 0</inkml:trace>
  <inkml:trace contextRef="#ctx0" brushRef="#br0" timeOffset="65422.62">22326 8807 0,'0'0'15,"25"0"1,0-25-1,24 25 1,1-25-16,74-25 16,-49 26-1</inkml:trace>
  <inkml:trace contextRef="#ctx0" brushRef="#br0" timeOffset="66088.75">23666 7566 0,'0'-25'16,"0"50"-16,-25-50 0,25 1 15,-25-1 1,0 25 0,1 0-16,-26 49 15,-24 26 1,49 49-1,0 25 1,25 0 0,0-75-1,25 100 1,0-1 0,49 26-1,25-26 1,25 26-1,-49-50 1,-1-25 0,-49-25-1,-25 0 1,-25 0 0,0 1-1,-24-26 1,24-24-1,-25-1 1,1-24-16,-26-25 16,1 25-1,-1-25 17,26-25-32</inkml:trace>
  <inkml:trace contextRef="#ctx0" brushRef="#br0" timeOffset="66591.99">23591 10221 0,'0'24'31,"-24"26"0,24-25-15,-25 24-1,25-24-15,0 0 16,0 0-16,0 0 16,0 0-16,25-25 15,49 24 1,-24-24 0,-1-24-1,26-1-15,-1-25 31,-74 0-31,-25 1 16,-49-1 15,24 50-31,-74-25 16,25 1 0,0 24-1</inkml:trace>
  <inkml:trace contextRef="#ctx0" brushRef="#br0" timeOffset="67506.41">23839 6996 0,'0'0'15,"-24"0"32,-26 0-47,25 24 16,-24-24-1,24 25-15,0-25 16,0 25 0,25-50 15,0 0-31,0 1 16,25-26-1,25 0 1,-26 50-1,1 0 1,25 25 15,-1 25-31,26-25 32,-1 24-17,-49-49-15,0 0 16,25 0-1,-26 0 1,26-25 0,-50-49-1,-50 24 1,26 26 0,-51 24-1,1 49 1,24-24-1</inkml:trace>
  <inkml:trace contextRef="#ctx0" brushRef="#br0" timeOffset="68406.7">24584 8534 0,'0'0'0,"0"-25"31,0 0-15,-25 25 0,50 25 15,24 0-31,51-25 15,-26 0 1,0 0-16,50-50 16,-49 1-1,-50-1 17,-25-25-17,0 26 1,-25 24-1,-50 25 1,1 25 0,-50 24-1,74-24 1,-24 75 0,-25 73-1,99-74 1,0 1-1,25-1 1,49-50 0,50-24 15,50 0-15,-26-50-1,-73 0-15,24-24 16,-49 24-1,-50 0-15,25-49 16,-25 49-16</inkml:trace>
  <inkml:trace contextRef="#ctx0" brushRef="#br0" timeOffset="68920.64">25005 7889 0,'0'0'0,"0"-25"16,25 0 31,25 25-31,-1-25-1,1 1-15,0 24 16,-26 0-16,1-25 15,0 25 17,-50 0-32,0 0 15,-49 25 1,24-1 0,26-24-16,-1 25 15,0-25 1</inkml:trace>
  <inkml:trace contextRef="#ctx0" brushRef="#br0" timeOffset="69388.86">25551 7566 0,'0'25'0,"0"-75"16,0 75-16,0-74 15,0 24 17,-25 50-17,1-1 1,-1 1-16,-25 50 31,50-26-31,0-24 0,0 25 16,75-1-1,-1-24 1,-24-25 0,-50 25 15,0 0-15,-50 0-1,-24 24 1,24-24-1,50 0-15,-25-25 0</inkml:trace>
  <inkml:trace contextRef="#ctx0" brushRef="#br0" timeOffset="69760.13">25874 7467 0,'0'-25'15,"0"50"-15,0-75 0,0 26 32,0 48-17,-25 1 1,25 0-16,0 25 15,0 49 1,25-25 0,-1 26-1,26-51 1,24-49 0,26 0-1,-26 0 1,-24-49-1,-25 24 1</inkml:trace>
  <inkml:trace contextRef="#ctx0" brushRef="#br0" timeOffset="70127.06">25923 7665 0,'-25'0'15,"50"0"-15,-74-24 0,24 24 16,0 0 0,25-25-1,25 0 1,24 25 0,1-25-1,0 25 1,-75 0 15,0 0-31,-49 50 31,24-50-15,25 0 15</inkml:trace>
  <inkml:trace contextRef="#ctx0" brushRef="#br0" timeOffset="71873.53">26965 7864 0,'25'0'16,"-25"-25"15,-25 25 1,0 25 30,25 0-46,-24 24-1,-1 26-15,0 74 16,0-50 0,-24 124-1,73 75 1,1-199-1,25-25-15,74 26 16,-25-51 0,0-24-1,-74 0 1,0-25 0,0 0-1,-1 0 1,1-25-1</inkml:trace>
  <inkml:trace contextRef="#ctx0" brushRef="#br0" timeOffset="72601.21">27833 8087 0,'25'-25'31,"-25"1"-16,-25 24 1,1 0 15,24 74-15,-25 0 0,50 50-1,-25-24 1,24-1-1,1-49 1,-25-26 31</inkml:trace>
  <inkml:trace contextRef="#ctx0" brushRef="#br0" timeOffset="73087.6">28131 7864 0,'0'0'0,"0"-25"16,0 0 31,25 25-32,-25 25-15,25 0 16,0 0-16,-1 24 15,51 26 1,-1 49 0,1 25-1,-75 0 1,-25 49 0,-25-24-1,25-50 1,-24-50-1,49-49 1</inkml:trace>
  <inkml:trace contextRef="#ctx0" brushRef="#br0" timeOffset="74073.28">29595 8360 0,'0'-50'31,"-25"50"-15,25-24-16,-25 24 15,25-25-15,-25 25 16,-24 0 0,-26 25-1,-49 24 1,25 26-1,49 24 1,50 25 0,248-50 31,-198-98-32,-25 24-15,0-25 0,-1 0 16,1-74-1,0-50 1,-25-50 0,0 100-1,-50-74 1,26 49 0,-26 24-1,0 51 1,26 49-1,24 74 17,0 50-17,24 50 1,51-1 0,-26 26-1,26-25 1,-50-1-1,0-49 1,-1-74-16,1-1 16,0-49 15</inkml:trace>
  <inkml:trace contextRef="#ctx0" brushRef="#br0" timeOffset="74489.38">30165 7814 0,'0'-24'0,"0"48"0,0-73 16,-25 49 15,25 25-15,0 24-1,-24 1-15,24-1 16,0 26-16,0 74 16,24-75-1,-24 0-15,0 1 16,25 99-1,25-75 1,24-25 0,26-49-1,-26-25 1,0 0-16,-24 0 16,0-25-16,-26 0 15,1-24 1</inkml:trace>
  <inkml:trace contextRef="#ctx0" brushRef="#br0" timeOffset="74690.24">30116 8335 0,'0'0'0,"-25"-25"16,0 1-16,99-1 31,26 0-15,24 25-1,-75 0 1</inkml:trace>
  <inkml:trace contextRef="#ctx0" brushRef="#br0" timeOffset="-98481.52">11907 12602 0,'-24'0'31,"-1"0"-15,25 25-1,0 0 32,25-50-31,24 25-1,-24-25-15,49 25 16,-24-25-16,24 1 16,50-1-1,-24 0 1,-51 0 0,-24 25-1,-25-25 1,25 25 15</inkml:trace>
  <inkml:trace contextRef="#ctx0" brushRef="#br0" timeOffset="-98079.27">11957 12900 0,'-25'0'31,"496"-347"-31,-917 694 0,446-347 31,50 0-15,-26 0-16,100-25 16,0 25 15,0-25-15,-74 0-16,0 1 15,-25 24 1,-1 0-1,1 0 32</inkml:trace>
  <inkml:trace contextRef="#ctx0" brushRef="#br0" timeOffset="-94524.42">14264 11833 0,'0'0'15,"-25"-25"-15,0 25 63,1 25-48,-1-25 1,0 50-16,0-25 16,-24 74-1,-1 25 1,25 25-1,25-75-15,0 0 16,25 1-16,-25 24 0,50 100 31,24-1-15,-24-24 0,-26 24-1,1 25 1,-74-99-1,-51-49 17,1-25-32,50-50 15,-51 0 1,26-25 0,74 0-1</inkml:trace>
  <inkml:trace contextRef="#ctx0" brushRef="#br0" timeOffset="-93990.41">13842 14264 0,'-25'0'0,"1"0"16,24-25 15,-25 25-16,25 25 1,-25-25-16,25 25 16,-25 25-1,0-1-15,1 1 16,-1 49 0,0-24-1,25-26-15,74-24 16,1-25-1,49-25 1,-25-49 0,-49-1-1,-50 1 1,-50-1 0,-74 51-1,0-1 1,0 0-1</inkml:trace>
  <inkml:trace contextRef="#ctx0" brushRef="#br0" timeOffset="-91305.16">14413 11213 0,'0'25'47,"-25"0"-32,25-1 1,-25-24-16,-24 25 16,-1 0-1,-24 0 1,24-25 0,0-25-1,26 0 1,48-24-1,1-1 1,25 0 0,-1 26-1,26-1 1,-26 50 0,-24 49-1,0-24-15,0 49 16,0-25 15,24-24-15,26-50-1,-1-50 1,-24 1 0,-50-51-1,-50 26 1,25 24-1,-24 50-15,-1 0 16,0 0 0,26 50-1,24-25 1</inkml:trace>
  <inkml:trace contextRef="#ctx0" brushRef="#br0" timeOffset="-90106.46">15405 12925 0,'0'0'0,"0"-25"32,0 50 14,25-25-46,25 0 16,-26 24-16,51-24 16,-26 0-1,51-24 1,-1-26 0,-50-24-1,-49 24 1,0-49-1,-24 49 1,-26 25 0,-24 1-1,24 24-15,-24 49 16,-1 26 0,26 24-1,-1 50 1,25-50-1,25 0 1,75-49 15,24-25-15,25-25 0,0-50-1,-25 0 1,0-24-1,-99 49-15</inkml:trace>
  <inkml:trace contextRef="#ctx0" brushRef="#br0" timeOffset="-89624.9">15777 12354 0,'0'-25'47,"25"25"-31,0 0-16,49-49 15,50 24 1,0 0 0,-74 0-1,-100 25 16,1 25-31,-51 0 16,76-25 0,-1 0-1,0 0 1,0 0 0</inkml:trace>
  <inkml:trace contextRef="#ctx0" brushRef="#br0" timeOffset="-89188.91">16571 12032 0,'0'0'0,"25"-25"0,-25 0 31,0 0-31,-25 0 31,0 25-15,0 50-1,1 24 1,24 1 0,24-26-1,1-24-15,25 0 16,-50 0 0,25-25-1,-50 25 1,-74 24-1,24-49 1,1 25 0</inkml:trace>
  <inkml:trace contextRef="#ctx0" brushRef="#br0" timeOffset="-88838.47">16968 11833 0,'0'0'0,"0"-25"15,-25 50 32,25 25-47,-25-1 16,1 26-1,-26 49 1,50 0 0,0-75-16,0 26 15,50-75 1,24 0-1,-24-25 1,-1 0-16</inkml:trace>
  <inkml:trace contextRef="#ctx0" brushRef="#br0" timeOffset="-88656.36">16894 12106 0,'0'-25'16,"0"50"-16,-25-50 0,0 0 16,50 1-1,0 24 1,74-25 0,-25 25-16</inkml:trace>
  <inkml:trace contextRef="#ctx0" brushRef="#br0" timeOffset="-87921.61">18233 12776 0,'0'-25'15,"0"0"1,-25 25-1,1 0-15,-1 0 16,0 0-16,-99 25 16,25 25-1,-1-1 1,51 26 0,24 24-1,50-25 1,49 1-1,1-50 1,24-25 15,-25-25-15,-24-50 0,-25-74-1,-25-99 1,-25 0-1,25 149-15,-25-75 16,0 100 0,0 49-1,25 124 17,0 75-17,-24 74 1,48-25-1,-24 1 1,25-150 0,25 75-1,0-50 1,-26-74-16</inkml:trace>
  <inkml:trace contextRef="#ctx0" brushRef="#br0" timeOffset="-87589.34">18754 12453 0,'0'-49'16,"0"98"-16,-25-123 0,25 49 15,0 0 1,0 50 15,-25 25-15,25 99-1,0 49 1,25-24 0,0-50-1,0-25 1,49-25-1,1-49 1,-1-50 0</inkml:trace>
  <inkml:trace contextRef="#ctx0" brushRef="#br0" timeOffset="-87406.52">18729 12776 0,'-25'0'16,"50"0"-16,-74-25 0,24 25 16,25-25 15,49 25-15,75-25-16</inkml:trace>
  <inkml:trace contextRef="#ctx0" brushRef="#br0" timeOffset="-86423.33">20391 12850 0,'25'0'62,"0"0"-46,0 0-16,24 0 15,-24-25 1,74 1 0,-24-1-1,-50 25 1</inkml:trace>
  <inkml:trace contextRef="#ctx0" brushRef="#br0" timeOffset="-86204.52">20441 12974 0,'-25'0'16,"75"0"31,-1 0-47,1-25 15,24 25 1,50-24 0,-74-1-16,0 25 0</inkml:trace>
  <inkml:trace contextRef="#ctx0" brushRef="#br0" timeOffset="-80405">21756 12354 0,'0'0'0,"0"-25"62,0 0-46,-25 25 31,25-24-47,0-1 187,0 50-109,0-1-62,25 26-1,-25-25-15,0 24 16,-25 76 0,25-76-1,0 75-15,-25-49 16,25-51 0,0 51-1,0-50-15,0-1 16,25 26-1,0-50 1,49 0 15,25-25-15,-49-24 0,-25 24-16</inkml:trace>
  <inkml:trace contextRef="#ctx0" brushRef="#br0" timeOffset="-80105.16">22202 12602 0,'0'0'0,"0"-25"0,0 1 31,0-1-15,0 50 0,0-1-1,0 1 1,0 0-16,0 25 16,0-26-16,25 51 15,-25-50 1,0-1-1,0 1 1</inkml:trace>
  <inkml:trace contextRef="#ctx0" brushRef="#br0" timeOffset="-79953.59">22227 12478 0,'0'0'0,"0"-25"15,25 0-15,-25-24 16,-50 24 15</inkml:trace>
  <inkml:trace contextRef="#ctx0" brushRef="#br0" timeOffset="-79405.87">22500 12677 0,'0'0'0,"0"24"15,0 1 1,0 0-16,-25 25 16,0-26-1,25 1 16,25-99-15,25-1 0,24 26-1,1-1 1,-26 25 0,1 25-1,-1 25 1,-49 0-16,0 49 15,0-24 1,0-25 15,25-50-15,0-25-16,25-24 16,24-25-1,0 49 1,-24 50-1,0 25 17,-1 25-17,1 24 1,-25-49-16,0 0 16,-1-1-16</inkml:trace>
  <inkml:trace contextRef="#ctx0" brushRef="#br0" timeOffset="-77810.44">21706 13694 0,'0'-25'16,"0"50"15,0-1-31,-25 1 16,25 25-1,-25 0-15,1 24 16,-1 0-1,0-49-15,25-50 47,0 1-31,25-26-16,24-99 16,-24-25-1,25 50 1,0 50 15,-50 49-31,0 0 31,24 100-15,1 24 0,-25 25-1,25 25 1,-25-25-1,25-25 1,-25-49 0</inkml:trace>
  <inkml:trace contextRef="#ctx0" brushRef="#br0" timeOffset="-77583.22">21681 13917 0,'-25'0'16,"25"-25"-1,-24 25 1,48-25-16,26-24 15,99 24 17,-124 25-32</inkml:trace>
  <inkml:trace contextRef="#ctx0" brushRef="#br0" timeOffset="-77288.79">22425 13669 0,'-24'0'31,"48"-25"16,1 25-47,25 0 15,0 0-15,24-25 16,50 25 0,-50-25-16,26 25 15,-51 0 1,-24-24 0</inkml:trace>
  <inkml:trace contextRef="#ctx0" brushRef="#br0" timeOffset="-76985.46">23021 13495 0,'-25'-25'32,"0"25"-32,50-24 46,25 24-30,49 0 0,-25 24-1,-24-24-15,0 25 16,-26 0 0,-24 49-1,-74 1 1,-50-1-1,25-24 1</inkml:trace>
  <inkml:trace contextRef="#ctx0" brushRef="#br0" timeOffset="-76721.83">22922 13495 0,'0'0'16,"0"-25"-16,0 1 16,0 48 31,0 1-47,0 25 15,24-1-15,-48 51 16,24-26-1,0-24-15,-25-1 16,25-24-16</inkml:trace>
  <inkml:trace contextRef="#ctx0" brushRef="#br0" timeOffset="-76205.15">23691 13470 0,'0'0'16,"24"0"-1,-24 25 1,-24 0-16,24 0 16,-25 0-16,-25 24 15,1 1 1,24-50-1,0 0 1,25-50 15,0-24-15,25 24 0,-25 25-1,49 25 1,1 50-1,24 24 1,-24-24 0,24 0-1,-49-50 17,0 0-32,-25-50 15,-25 0 16,-24 1-15,-1-1 0,50 25-16</inkml:trace>
  <inkml:trace contextRef="#ctx0" brushRef="#br0" timeOffset="-75605.32">24807 11858 0,'0'-25'16,"0"50"-16,-25-75 15,0 50 1,-24 0 0,24 25-1,25 0-15,-25 25 16,25-1-16,-25 100 31,1 0-31,24-50 16,49 100-1,50 73 1,1-98 15,-51-25-15,1-25-1,-25 0 1,-1-25 0,-123 50-1,50-124 1,-1 24-16,0-24 16,-24 0-1,24-25 1,26-25-1</inkml:trace>
  <inkml:trace contextRef="#ctx0" brushRef="#br0" timeOffset="-75138.14">24832 13967 0,'0'24'15,"0"1"17,-25-25-17,25 25-15,-25 0 16,0 0-1,25-1-15,-49 26 16,49 49 15,0-74-31,0 0 16,49-25 0,1 0-1,24-50 1,-24 1-1,-25-1 17,-25 0-17,-50 1 1,-24 24 0,-1 0-1,26 25-15</inkml:trace>
  <inkml:trace contextRef="#ctx0" brushRef="#br0" timeOffset="-74386.63">25080 11014 0,'0'-24'16,"0"48"-1,-25 1 1,0 50 0,-24 24-1,-1-25 1,25-24 0,0-50-16,50-50 31,-25-24-16,50-50 1,-1 0 0,1 25-1,-25 49 1,0 50-16,-1-25 31,1 124-15,0 1-1,0 24 17,-25-50-32,49 25 15,-24-24 1,25-1 15,-25-74-15</inkml:trace>
  <inkml:trace contextRef="#ctx0" brushRef="#br0" timeOffset="-74205.41">25105 11362 0,'0'0'15,"-25"0"-15,0-25 16,25-25-1,25 50-15,49-24 16,50-1 0</inkml:trace>
  <inkml:trace contextRef="#ctx0" brushRef="#br0" timeOffset="-73152.9">26419 12428 0,'0'25'16,"-24"-25"-16,24 25 15,24-75-15,-48 125 0,-1-50 16,25 0 0,25-1-16,-1-24 15,1 0 1,99-24 0,-25-26-1,-24-49 1,-50 24-1,-50 26 1,-50 24 0,1 25-1,-50 74 1,0 50 0,25 25-1,74-99 1,25 24-16,0 50 15,74-25 17,26-49-17,24-50 1,0 0 0,-25-50-1</inkml:trace>
  <inkml:trace contextRef="#ctx0" brushRef="#br0" timeOffset="-72837.38">26767 12106 0,'-25'-25'15,"50"50"-15,-75-75 16,0 26 0,75-1 15,50 25-15,49-50-1,-50 50 1,-49-25-1,0 25 1,-50 0-16</inkml:trace>
  <inkml:trace contextRef="#ctx0" brushRef="#br0" timeOffset="-72486.92">27362 11784 0,'25'-50'15,"-50"100"-15,50-125 0,-75 75 32,25 0-17,1 25-15,-1 0 16,0 0-1,25 24-15,0 1 16,50 24 0,-1-49-1,-24 0-15,0 0 16,-50 24 0,-49-24-1,24 0 1</inkml:trace>
  <inkml:trace contextRef="#ctx0" brushRef="#br0" timeOffset="-72171.15">27858 11659 0,'0'0'16,"0"-24"0,-25 24-1,1 24 1,24 1-16,-25 75 16,0 24-1,25 0 1,25-50-1,24 0 17,26-49-17,-50-25-15,24-25 16,-24 1-16</inkml:trace>
  <inkml:trace contextRef="#ctx0" brushRef="#br0" timeOffset="-72005.81">27908 11833 0,'-25'25'15,"0"-25"1,124-25-16,-198 25 16,149 0-16,-1-25 15,51 25 1</inkml:trace>
  <inkml:trace contextRef="#ctx0" brushRef="#br0" timeOffset="-71404.98">29123 12354 0,'0'-25'16,"0"50"-16,-24-75 15,24 26-15,-50 24 16,25-25 0,-99 50-1,50-1-15,24 1 0,0 25 16,1 24-1,-1 50 1,50 0 0,50-24-1,24-76 1,1 1 0,24-74-1,-74 24-15,0-99 31,-1 49-31,-24-24 16,0-25-16,-49-223 16,24 198-1,0 75 1,0 74 0,25 24 15,0 26-31,0 124 15,0 49 1,0 0 15,25-49-15,0-75 0,0-74-16</inkml:trace>
  <inkml:trace contextRef="#ctx0" brushRef="#br0" timeOffset="-71119.17">29421 12081 0,'0'0'0,"0"-49"0,25-26 16,-25 50-1,0 1 1,-25 73 15,25 1-31,-25 123 16,25 26-1,25 74 17,-25-224-32,74 26 15,1-50 1,24-25-1</inkml:trace>
  <inkml:trace contextRef="#ctx0" brushRef="#br0" timeOffset="-70905.09">29570 12428 0,'-50'0'0,"100"0"0,-149-24 16,74 24-16,0-25 15,0 25 1,25-25 0,75 25-1,24-25 1,0 50 0,-49-25-16</inkml:trace>
  <inkml:trace contextRef="#ctx0" brushRef="#br0" timeOffset="-69865.15">12379 16993 0,'-25'0'0,"0"0"31,50-25 0,0 0-15,24 25-16,26-24 16,74-51-1,-1 1 1,-73 49-1</inkml:trace>
  <inkml:trace contextRef="#ctx0" brushRef="#br0" timeOffset="-69754.7">12478 17241 0,'0'0'15,"0"25"-15,25-25 16</inkml:trace>
  <inkml:trace contextRef="#ctx0" brushRef="#br0" timeOffset="-63161.75">12379 17192 0,'0'0'16,"24"0"15,26 0 31,-25 0-62,25-25 16,-1 0-16,26 0 16,24 0-16,-25 0 15,1-24-15,24-1 16,-74 50-1,-1-25 17</inkml:trace>
  <inkml:trace contextRef="#ctx0" brushRef="#br0" timeOffset="-61637.96">15356 16497 0,'-25'0'32,"0"0"-17,25 25 32,25 0-31,0-25-1,-1 0-15,76 0 16,24-25 0,-25-25-1,-50 25 1,1-24-1,-25-1 1,0 0 0,-50 26-1,-25-26 1,1 25 0,-51 0-1,1 25 1,0 50-1,0 74 1,24-25 0,50 1-1,1-1 17,48-50-32,51 26 31,198-1 0,-199-74-31,75-25 31,0-24-15,-50-1 0,-49-24-1,-25 49 1</inkml:trace>
  <inkml:trace contextRef="#ctx0" brushRef="#br0" timeOffset="-61120.54">15628 15827 0,'0'0'0,"-49"0"16,49-25-1,-25 25 1,50 0 15,0 0-31,74-25 16,25 1-1,-50 24 1,-49 0 15,-75 0-15,26 0-1,-26 0-15,-74 24 32,74 1-32,1-25 15,24 0 1,50 0 15,49-25-15,-49 25-16</inkml:trace>
  <inkml:trace contextRef="#ctx0" brushRef="#br0" timeOffset="-60659.55">16472 15455 0,'25'0'0,"-50"0"0,25-25 16,0 0 15,-25 25-15,-25 50-1,26 0 1,24-26-16,0 1 16,49 0-16,1 0 15,-1 0 17,-24-25-17,0 24-15,-75 26 31,1 0-15,-26-1 0,51-49-16,-1 0 15,-25 25 1,25-50 0</inkml:trace>
  <inkml:trace contextRef="#ctx0" brushRef="#br0" timeOffset="-60237.55">16993 15182 0,'0'0'0,"0"-25"47,-25 50-16,25 0-15,0 25-16,0 24 15,0 25 1,0 0 0,0-24-1,50-26 1,-1-49 0,26 25-1,-1-50 1,-24 1-1</inkml:trace>
  <inkml:trace contextRef="#ctx0" brushRef="#br0" timeOffset="-59803.45">17018 15430 0,'-25'0'0,"25"-25"47,25 25-47,-1-24 15,26 24 1,24-25 0,-49 25-1,0 0 17,-50 0-17,-24 0 1,24 25-16,0-25 15,0 0-15,0 0 16,1 0 0,-1 0-1</inkml:trace>
  <inkml:trace contextRef="#ctx0" brushRef="#br0" timeOffset="-55617.61">14735 17192 0,'-24'0'16,"48"0"-16,-73 0 15,24 24 1,0-24 0,50 0 62,0 25-78,0-25 15,24 0-15,1 0 16,74 0 0,49-49-1,-73 24-15,-26 25 16,25-25-16,75 0 15,49 0 17,50-24-17,174-1 1,-174 25 0,74 0 15,-198 1-16,-1-1-15,-48 0 32,-1 0-17,-74 25 1,0 0 31,-75 0-32</inkml:trace>
  <inkml:trace contextRef="#ctx0" brushRef="#br0" timeOffset="-54754.29">15331 17837 0,'-50'-25'31,"25"25"16,50 0 0,0 0-47,0 0 15,24 0-15,26 0 16,49-25-1,-25 0 1,-25-25 0,-98 50 31,-26 0-47,25 0 15,-99 25 1,25-25-1,25 25 1,49-25 0,50-25 15,-1 25-31,51-25 16,-50 25-1,-1 0-15,26 0 16</inkml:trace>
  <inkml:trace contextRef="#ctx0" brushRef="#br0" timeOffset="-53938.28">16596 17464 0,'0'0'16,"0"-24"-1,0-1 32,-25 25-31,0 0 0,0 25-16,1-25 15,-26 24-15,25-24 16,-24 25-1,24-25-15,0 25 16,25 0 0,0 0-1,50-1 1,-1 1 0,1 25-1,-1-25 1,-24-1-1,0 26 1,-25 0 15,0-25-15,-50 24 0,-24-24-1,0-25 1,24-25-1,25 25 1,0 0 0</inkml:trace>
  <inkml:trace contextRef="#ctx0" brushRef="#br0" timeOffset="-53129.41">17935 15579 0,'0'-25'16,"0"0"-16,0 75 16,-24-100-16,-1 50 31,25 50-16,0-25 1,-25 24 0,50 75-1,-25 25 1,25 50 0,24 123-1,1-123 1,-1 24-1,-49-124 1,25 249 15,0-224-15,-25-25 0,25-50-16,-25 1 15,0-25-15,25 49 16,-25-24-1,25 0 17,-25-26-32,0 1 31,24-25 16</inkml:trace>
  <inkml:trace contextRef="#ctx0" brushRef="#br0" timeOffset="-52621.06">18729 17737 0,'25'0'16,"-50"0"15,0 25-31,1 0 16,-1 0-16,25 0 15,-25 24-15,-25 1 32,50 24-17,-24 1-15,-1-51 16,50 26 0,24-50 15,-24 0-31,49-74 31,1 24-15,-50-24-1,-25 24 1,-25 0 0,-25 26-1,1-1 1,24 0-16</inkml:trace>
  <inkml:trace contextRef="#ctx0" brushRef="#br0" timeOffset="-51919.9">18407 15083 0,'25'0'15,"-50"0"-15,25 25 16,-50 0 0,50 24-1,-49 26-15,-1 24 16,25-74-1,0-1 1,50-48 15,-25-26-15,25 25 0,-25-49-16,50-50 15,-1 24 1,1 51-1,-25 24 1,-25 0 0,24 50 15,1 25-15,0 24-1,0-24-15,0-1 16,-1 51-1,1-51 1,0 1 0,0-25-1,0-1 1</inkml:trace>
  <inkml:trace contextRef="#ctx0" brushRef="#br0" timeOffset="-51601.28">18407 15257 0,'-25'0'31,"50"0"16,0-25-47,-1 25 16,26-25 0,-25 25-16,0 0 15,-1 0 1,1 0-1</inkml:trace>
  <inkml:trace contextRef="#ctx0" brushRef="#br0" timeOffset="-50137.22">13172 16373 0,'0'25'62,"0"-1"-62,25 1 16,-25 25-1,0 0-15,25-1 0,-25 1 16,25 49 0,0-25-1,49-49 1,1 0 0,-1-50-1,-49 25-15</inkml:trace>
  <inkml:trace contextRef="#ctx0" brushRef="#br0" timeOffset="-49935.43">13545 16571 0,'0'0'0,"-25"-24"0,50-1 16,-50 50 15,25-1-16,25 1 1,-25 0-16,0 49 16,0-24-1,24-50 1</inkml:trace>
  <inkml:trace contextRef="#ctx0" brushRef="#br0" timeOffset="-49785.04">13569 16447 0,'0'-25'0,"-24"1"16,-1-1 0</inkml:trace>
  <inkml:trace contextRef="#ctx0" brushRef="#br0" timeOffset="-49270.42">13793 16571 0,'0'25'15,"0"-50"-15,0 75 0,0-25 16,0 0-1,24-25 32,-24-25-47,25-50 16,0 26 0,0-1-1,25 50 1,-26-25 15,1 75-15,-25 0-1,0-26 1,0 1 0,25-25-16,25-49 15,-1-1 1,1 0-1,-1 1 1,1 49 0,-25 24-1,24 1 1,-24 0 0,0 25-1</inkml:trace>
  <inkml:trace contextRef="#ctx0" brushRef="#br0" timeOffset="-48570.39">13123 17489 0,'-25'0'16,"25"25"0,0 0-1,-25 24 1,25 1-1,-25-25 1,25 0 15,0-75-31,0 25 16,25-24-16,0-75 31,25 0-15,-26 49-1,-24 50 1,25 50 15,0 0-15,25 49 0,-1 1-1,-24-1 1,25-24-1,-50-25-15,25-25 16,-25 24-16,24-24 16</inkml:trace>
  <inkml:trace contextRef="#ctx0" brushRef="#br0" timeOffset="-48320.23">13222 17539 0,'-25'0'15,"0"-25"1,1 25 0,48-25 15,1 25-31,25-25 15,24 1 1,1-1 0,-26 25-1</inkml:trace>
  <inkml:trace contextRef="#ctx0" brushRef="#br0" timeOffset="-48058.52">13718 17316 0,'-25'0'31,"1"0"-31,48 0 47,51 0-32,24-25 1,-24 0 0</inkml:trace>
  <inkml:trace contextRef="#ctx0" brushRef="#br0" timeOffset="-47753.67">13917 17216 0,'0'0'0,"0"-24"31,-25 24-15,50 0 15,0 0-31,-1 0 15,51 24 1,-26 26 0,-24 0-1,0 24 1,-50-24 0,0-26-16,-49 26 15,49-50 1</inkml:trace>
  <inkml:trace contextRef="#ctx0" brushRef="#br0" timeOffset="-47520.48">13842 17291 0,'0'0'0,"0"-25"16,0 0-1,0 50 17,25 49-17,-25 1 1,25-1 0,0 1-1</inkml:trace>
  <inkml:trace contextRef="#ctx0" brushRef="#br0" timeOffset="-46952.97">14314 17192 0,'0'0'16,"24"0"-16,-24-25 0,-24 50 31,24-1-15,-25 51-1,0-26 1,0-73 31,25-26-32,0 25 1,-25-24 0,25 24-1,25 50 17,0 24-17,25 1 1,24-25-1,0-1 1,-49-24 0,0-24-1,0-1 1,-50-50 0,-25 1-1,1 49 1,24 25 15,0 0-31,-24 25 16,24 0-1</inkml:trace>
  <inkml:trace contextRef="#ctx0" brushRef="#br0" timeOffset="-46021.5">21433 16447 0,'0'0'0,"-25"0"16,1 0 15,24 25 0,49-25-15,-24-25-16,49 25 16,50-49-1,1-1 1,-51 50 0</inkml:trace>
  <inkml:trace contextRef="#ctx0" brushRef="#br0" timeOffset="-45817.66">21508 16695 0,'0'0'0,"-25"0"31,50-24 0,24 24-15,1-25-16,99-25 15</inkml:trace>
  <inkml:trace contextRef="#ctx0" brushRef="#br0" timeOffset="-44669.83">22946 15703 0,'0'0'16,"0"-25"-16,-24 50 47,24 49-47,-25-24 16,25 49-16,49 50 15,1 0 1,49-75 15,1-49-15,-1-50-1,-50 1 1,-24-1-16</inkml:trace>
  <inkml:trace contextRef="#ctx0" brushRef="#br0" timeOffset="-44486.79">23443 15976 0,'0'0'16,"0"-25"15,0 50-31,24 25 16,1 49 0,0-25-1,-25-24 1,0-25-1</inkml:trace>
  <inkml:trace contextRef="#ctx0" brushRef="#br0" timeOffset="-44369.47">23443 15852 0,'0'-25'16,"0"50"-16,0-75 0,-25 25 0,25 1 15</inkml:trace>
  <inkml:trace contextRef="#ctx0" brushRef="#br0" timeOffset="-43852.57">23691 16125 0,'0'0'0,"0"25"0,-25-1 16,25 1 15,0-50-15,25-24-1,-1-1 1,1 1-1,25 24 1,-25 25 0,-1 0-1,1 49 1,0 1 0,-25-25-1,50-50 16,-25-25-15,24-49 0,1 25-1,-1 24 1,-24 50 0,25 0-1,-1 50 1,26-1-1,-26 1 1</inkml:trace>
  <inkml:trace contextRef="#ctx0" brushRef="#br0" timeOffset="-43120.72">23095 17067 0,'0'-24'16,"-25"24"-1,1 0 1,24 24 15,-25 26-31,25 0 16,-25-1-1,0 26 1,25-26 0,0-24-1,0-74 1,0-1-1,0-74 1,25-25 0,0 75-1,0 24 1,-25 25 0,24 25-1,1 0 1,25 50 15,-25-1-31,0 1 16,24 49-1,-49-24-15,25 24 16,0-49 0,-25-1-1</inkml:trace>
  <inkml:trace contextRef="#ctx0" brushRef="#br0" timeOffset="-42919.16">23021 17266 0,'0'0'16,"-25"0"-1,25-25 17,25 25-32,24 0 15,-24-25 1,75 1 0</inkml:trace>
  <inkml:trace contextRef="#ctx0" brushRef="#br0" timeOffset="-42634.63">23616 17043 0,'25'0'16,"0"0"15,0 0-16,-1 0-15,26-25 16,24 25 0,51 0-1,-1-25 1,-25 25 0,-50 0-1</inkml:trace>
  <inkml:trace contextRef="#ctx0" brushRef="#br0" timeOffset="-42318.31">24187 16869 0,'0'0'0,"0"-25"31,25 25 16,24 0-32,1 0-15,24 25 16,-24 25 0,-25-1-1,-1 1 1,-73 24-1,-26 26 1,1-51 0,24-49-1</inkml:trace>
  <inkml:trace contextRef="#ctx0" brushRef="#br0" timeOffset="-42068.63">24162 16993 0,'0'0'0,"0"-25"0,0 0 16,0 1-1,-25 48 32,25 51-31,-25 49-1,25-25 1,0-49-16,0-1 16,0-24-1</inkml:trace>
  <inkml:trace contextRef="#ctx0" brushRef="#br0" timeOffset="-41518.22">24931 16894 0,'0'0'0,"25"0"15,-50 25 32,0-1-47,0 1 16,-24 0-16,24 0 15,0-25-15,0 0 16,1 25 0,-1-50-1,25-50 1,0 51 15,0-1-15,49 25 15,-24 25-15,25-1-1,-1 26 1,1-25 0,-25-25-16,0 0 15,-1-25 1,1-25-1,0-24 1,-50 0 0,25 49 15,-49 25-15,-26 0-1,50 0-15</inkml:trace>
  <inkml:trace contextRef="#ctx0" brushRef="#br0" timeOffset="-38319.47">26221 15257 0,'0'0'0,"-25"0"47,0-25-31,-74 25 0,49 25-1,-74-25 1,75 0-16,-1 0 15,25 24-15,1-24 16,-1 0 0,0 0 46,25 25-46,25 25-1,-25-1 1,0 1-16,0 0 16,25-1-16,-1 174 31,1-74-31,-25-74 16,0 24-1,25 75 1,-25-26-1,0-48-15,0-26 16,-25 50 0,25 0-1,0-74-15,0-1 16,25 125 0,0-50-1,-25-25 1,25-24-1,-25-26 1,24 1 0,-24-25-1,0 24 1,0-24 0,0 0-1,0 0 16,0 0 32,25-25-47,0 0-1,25 0-15,-1 0 16,51-25-1,-1 0 1,-50 25 0,-24 0-1</inkml:trace>
  <inkml:trace contextRef="#ctx0" brushRef="#br0" timeOffset="-37415.97">26891 15951 0,'-25'0'16,"0"0"15,25 25 1,25 0-17,0-25 1,0 25-1,-1-25-15,1 0 16,25 0 0,-25 0-1,-1 0-15,1-50 16,-25 25 0,0-24-1,-74-1 1,-1 50-1,-24 25 1,0 49 0,49 50-1,1 50 17,24-75-17,74-25 1,-24-49-1,99 0 1,25-25 0,50-50-1,-100 1 1,-99 24 0</inkml:trace>
  <inkml:trace contextRef="#ctx0" brushRef="#br0" timeOffset="-36937.63">26940 15604 0,'0'0'16,"-24"-25"0,-1 0 15,50 25-16,-1-25 1,26 25-16,0-24 16,74-1-1,-100 0 1,-48 25 15,-1 25-31,-25 0 16,-49-1-1,74 1 1,0-25 0</inkml:trace>
  <inkml:trace contextRef="#ctx0" brushRef="#br0" timeOffset="-36469.51">27734 15207 0,'0'-25'16,"0"50"-16,-25-50 16,1 25-16,-1 0 15,0 0-15,0 25 16,0 0 0,1 0-16,24 49 15,0-49-15,49 24 16,26 1-1,-26-25 1,-24 0 0,-25-1 15,0 1-31,0 0 0,-50 0 16,-24 24-1,0-49 16,24 25-15</inkml:trace>
  <inkml:trace contextRef="#ctx0" brushRef="#br0" timeOffset="-35886.56">28106 15356 0,'25'-25'0,"-50"50"0,50-75 16,0 50-16,-50-25 15,0 50 32,0 25-47,1-1 16,24 1-16,-50 49 15,25-74 1,25 0 0,0 0-1,0-50 1,25-25 0,25-74-1,-26-25 1,1 50-1,0 25 1,-25 49 0,25 50 31,-25 0-32,25 24 1,-25-24-16,49 74 15,-24 0 1,25-24 0,-1-1-1,1-49 1,-25 0 0</inkml:trace>
  <inkml:trace contextRef="#ctx0" brushRef="#br0" timeOffset="-35632.55">28156 15405 0,'0'0'0,"-25"0"0,0 0 15,0-24 1,1 24 0,48 0-1,1 0 1,0-25 0,74 25-1,-74-25-15,25 25 16</inkml:trace>
  <inkml:trace contextRef="#ctx0" brushRef="#br0" timeOffset="-34118.96">29297 16373 0,'0'-25'15,"-25"25"1,0 0 0,50 0 62,25 0-63,24 0-15,1 0 16,-1-25-16,25 0 16,1 25-1,-26-24-15,25-1 16,-74 25-1,0 0 1</inkml:trace>
  <inkml:trace contextRef="#ctx0" brushRef="#br0" timeOffset="-23775.56">30562 15604 0,'0'0'0,"0"-25"0,25 0 32,-25 0-1,0 1 78,0 48-77,0 1-17,0 0-15,0 0 16,25 74-1,0 0 1,-25 1 0,0-1-1,0-50-15,0-24 16,0 25-16,0-25 16,-25 24-16,25-24 15,0 25 1,0-26 15,25-24 47</inkml:trace>
  <inkml:trace contextRef="#ctx0" brushRef="#br0" timeOffset="-22318.41">30413 14736 0,'0'0'0,"-24"0"31,24-25 16,24 25-31,26 0-16,-25-25 15,24 25-15,51-25 16,-76 0-1,51 25 1,-50-24 0,-1 24-1,1 24 48,0 26-48,-25-25 1,25 24-16,-25-24 16,25 50-1,-1 24 1,1 0 0,-25 0-1,0 1 1,25-1-1,-50 25 1,25-50 0,0 25-1,25-24 1,-50 24 0,25 75-1,25-125 1,-25 1-16,0 49 15,25-24 1,-25-1 0,0 25 15,0-24-15,0-26-1,-25 26 1,25-50-1,25 49 1,-25-24 0,0-26-16,-25 26 31,25 0-31,0-1 16,0 26-1,0-51 1,0 26-1,0 0 17,0 24-32,25-24 15,-25-1 1,0 1 0,0-25-1,0 49 16,0-49-15,0 0 15,-25 0 47,0-25-78,-24 0 16,-51 0-16,-24 0 16,-24 24-16,-1 1 15</inkml:trace>
  <inkml:trace contextRef="#ctx0" brushRef="#br0" timeOffset="-21130.14">26866 17117 0,'25'0'0,"-25"-25"47,25 25-31,-1 0-16,1-25 16,0 25-16,25 0 15,-1 0-15,50-24 16,25-1-1,25 25 1,0-25 0,0 25-1,0-25 1,0 25 15,-25-25-15,0 1-1,-25 24 1,25 0 0,74-25-1,-24 0 1,-50 25 0,0-25-1,0 25 1,-25-25-1,1 25 1,-1-24 0,0 24-1,0-25 1,-24 25 15,-1-25-15,50 25-1,-49-25 1,-1 25 0,-24-25-1,-26 25 1,1 0 0,-74 0 15</inkml:trace>
  <inkml:trace contextRef="#ctx0" brushRef="#br0" timeOffset="-20544.46">27809 17688 0,'0'-25'31,"0"0"0,24 25-15,26 0-1,0 0-15,-1-25 16,1 25-16,74-25 16,-25 1-1,-74-1 1,0 25-1,0 0 32,-50 0-31</inkml:trace>
  <inkml:trace contextRef="#ctx0" brushRef="#br0" timeOffset="-19968.37">28751 17365 0,'0'0'0,"0"-25"16,0 1-16,-25 24 47,-49 24-31,49 1-1,-24-25-15,49 25 16,-25 0-1,50 49 1,-1-24 0,26-25-1,24 24 1,-24-24 0,-25 25-1,0-26-15,-25 1 31,0 0-15,-75-25 0,-24 0-1,25 0 1,49 0-16,0 0 47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7T06:59:02.77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7070 1960 0,'0'-25'0,"0"50"0,0-75 63,0 75-16,0 0-47,0 24 15,-25 1-15,25 74 32,-49 99-17,-1-24 1,25-26-1,0-123-15,25 0 16,-24-1-16,24-24 31,49 0-15,26-50 0,-26 25-16,50-25 15,1 0 1,-76 25-1,1 0 1,25-24 15</inkml:trace>
  <inkml:trace contextRef="#ctx0" brushRef="#br0" timeOffset="581.65">8335 1811 0,'0'-25'15,"0"50"-15,25-75 0,-25 26 16,-25-1 0,0 25-16,1-25 15,-1 25-15,-50 25 16,26-25 0,24 0-1,0 0 1,25 25 31,0-1-47,25 1 15,0 74 1,-25 25 0,24 25-1,-24 50 1,-24-100-16,24 0 15,-25 25 1,0 75 0,25-26-1,0-49 1,25-24 0,49-51-1,50-24 1,25-75-1,-50 26-15</inkml:trace>
  <inkml:trace contextRef="#ctx0" brushRef="#br0" timeOffset="933.7">9030 1985 0,'0'-25'15,"0"50"-15,0-25 47,-25 49-31,25 26-1,-25-1-15,25 25 16,0 1-16,0-1 16,0 50-1,50 24 1,-1-123 0,75-50-1,-74-25 1</inkml:trace>
  <inkml:trace contextRef="#ctx0" brushRef="#br0" timeOffset="1149.84">8881 2580 0,'0'0'16,"-75"-25"-1,51 25-15,24-25 16,0 1 0,99-51-1,50 1 1,-75 24-16</inkml:trace>
  <inkml:trace contextRef="#ctx0" brushRef="#br0" timeOffset="1732.14">9352 1612 0,'0'0'16,"0"-24"15,0 48-31,0 1 16,25 0-16,-25 25 15,0-1 1,0-24-1,0-50 32,0 1-31,25-1 0,0-25-1,-1 25 1,1 0-1,0 25 1,0 0 0,24 25-1,-24 25 1,-25-25-16,25 49 31,-25 1-15,0-26-1,0-24 1</inkml:trace>
  <inkml:trace contextRef="#ctx0" brushRef="#br0" timeOffset="2015.81">9824 1737 0,'24'-25'62,"1"25"-46,0 0-16,49-25 31,-49 25-31,25 0 0,-1 0 16,-24-25-16,0 25 15,0 0 1</inkml:trace>
  <inkml:trace contextRef="#ctx0" brushRef="#br0" timeOffset="2266.27">10320 1563 0,'0'-25'16,"0"50"-16,0-75 0,0 75 46,0 0-30,0 24-16,25-24 16,-25 25-16,0 24 31,0-24-31,0-25 0</inkml:trace>
  <inkml:trace contextRef="#ctx0" brushRef="#br0" timeOffset="2816.92">10890 1414 0,'0'0'15,"-25"0"-15,25-50 31,0 26-31,50-1 16,24 0 0,-24 0-1,0 25 1,-25 0 0,-1 0-1,-24 50 1,25 24-1,-25 1 1,0 49 0,-25 0-1,1 25 1,24 24 0,24 26-1,1-1 1,-25 125-1,0-150 1,-25-49 0,1-24-1,-26-26 17,-25-24-17,26-50-15,24 24 16,-25-24-16</inkml:trace>
  <inkml:trace contextRef="#ctx0" brushRef="#br0" timeOffset="3182.56">12478 2183 0,'0'-25'62,"25"25"-62,0 0 16,-1 0-1,26-25-15,0 25 16,24 0-16,25-24 16,-49 24-1</inkml:trace>
  <inkml:trace contextRef="#ctx0" brushRef="#br0" timeOffset="3400.66">12652 2431 0,'-25'25'0,"50"-50"0,-75 50 31,75-25 1,24 0-32,26-25 15,-26 25-15,100-25 32,-99 25-32</inkml:trace>
  <inkml:trace contextRef="#ctx0" brushRef="#br0" timeOffset="7048.9">14264 1712 0,'0'-25'16,"0"50"-16,0-75 0,0 75 47,0 25-31,0-1-16,0 26 15,0-26-15,-25 26 16,25-26-1,0 26 1,-25-51-16,25 1 16,0-74 31,25-1-47,-25 0 15,0-24-15,25-50 16,25 25-1,-1 24 1,1 26 0,-1 49-1,26 0 1,24 49 0,-24 26-1,-26 24 1,-24 0 15,-25 0-15,0-74-16,0 0 15,-25 0-15,25 0 16,0-1 0</inkml:trace>
  <inkml:trace contextRef="#ctx0" brushRef="#br0" timeOffset="7333.33">15157 1935 0,'0'-25'31,"25"0"1,0 25-17,24-24-15,1 24 0,74-25 32,-50 0-17,-49 25-15,0 0 16,0 0 15</inkml:trace>
  <inkml:trace contextRef="#ctx0" brushRef="#br0" timeOffset="7633.05">16149 1389 0,'0'-25'0,"0"50"0,25-74 31,-25 73 0,0 26-31,0 0 16,0-1-16,0 75 15,0-24 1,25-1 0,-25-50-1,0 26 1</inkml:trace>
  <inkml:trace contextRef="#ctx0" brushRef="#br0" timeOffset="8000.67">14586 2506 0,'-24'-25'0,"48"50"0,-73-50 16,74 25 15,24 0-15,1 0-16,49 0 16,25 0-16,174-25 15,74 0 1,50 25-1,-75-25 1,-124 50 0,-148-50-1</inkml:trace>
  <inkml:trace contextRef="#ctx0" brushRef="#br0" timeOffset="8415.73">15728 3027 0,'0'-25'15,"0"50"-15,0-75 0,-25 50 31,-50 50-15,51-26-16,-1 26 16,-25 49-1,75 0 1,297 125 15,-272-200-15,-25 26-1,-25-25 1,-99 24 0,-100 1-1,26-50 1,98 0 0,75-25-16</inkml:trace>
  <inkml:trace contextRef="#ctx0" brushRef="#br0" timeOffset="9019.98">17712 1612 0,'0'-24'15,"0"48"-15,0-73 0,0 24 16,-25 50 31,25 0-32,0 24 1,25 75-16,-25 0 31,0 50-15,0-100-16,0 75 15,-25-25 1,1-24 0,24-51-1,-25-24 1,50-25 31,24 0-47,75 0 15,25 0 1,-25 0 0,-99 0-1,25 0 1</inkml:trace>
  <inkml:trace contextRef="#ctx0" brushRef="#br0" timeOffset="10000.14">19052 1240 0,'0'0'15,"0"-24"-15,-25 24 31,0-25-15,-24 50 0,-1-25-16,0 0 15,1 24 1,24 1 0,0 0-1,25 25 1,25 49-1,-25 0 1,25 50 0,-25 74-1,0 75 1,0 24 0,-50 26-1,0-75 1,1-100-1,49-98 1,74-51 0,100-48-1</inkml:trace>
  <inkml:trace contextRef="#ctx0" brushRef="#br0" timeOffset="10883.89">19672 1662 0,'25'-25'16,"-25"0"0,-25 50 62,25 25-78,0 24 15,0 1 1,-25-1-16,25 1 16,0 98-1,0-123-15,0 24 16,0-24-16,25 24 15,0-49 1,49 0 0,125-50-1,-125 0 1</inkml:trace>
  <inkml:trace contextRef="#ctx0" brushRef="#br0" timeOffset="11117.95">19697 2034 0,'0'0'0,"-25"0"0,0-25 31,75 1-16,-25-1 1,49 25 0,0-25-16,75-25 15</inkml:trace>
  <inkml:trace contextRef="#ctx0" brushRef="#br0" timeOffset="11925.91">20342 1340 0,'0'-25'16,"-25"50"62,25-1-62,0 26-16,0-25 15,0 24-15,25-24 16,-25 25-16,0-25 16,0-1-1,0-48 32,0-26-31,49-24-1,-24-1 17,25 50-17,-25 1 1,-1 48-1,26 26 1,-25 24 0,0-24-16,-1 24 15,-24 1 17,0-50-32,0 0 31</inkml:trace>
  <inkml:trace contextRef="#ctx0" brushRef="#br0" timeOffset="12167.8">20887 1563 0,'25'0'0,"-25"-25"16,0 0-1,25 25 1,25 0 0,-26-25-1,26 25-15,0-24 16,-1 24-16,75-25 16</inkml:trace>
  <inkml:trace contextRef="#ctx0" brushRef="#br0" timeOffset="12484.26">21433 1265 0,'0'0'0,"50"-25"31,-25 25-16,-25 25 1,24 25 0,-24 49-1,-49 0 1,24-24 0,0-75 15,25 24-31,25-24 15,0 0-15,74-49 32,-49 49-32</inkml:trace>
  <inkml:trace contextRef="#ctx0" brushRef="#br0" timeOffset="13134.92">22103 1116 0,'-25'0'15,"50"0"-15,-50-24 0,75-1 16,24 25-1,-24 0 1,74-25-16,-75 25 16,-24 0-1,0 25-15,0-25 16,0 49 0,-25 1-1,25 49 1,-1 25-1,1 50 1,0 0 0,0-1-1,0 50 1,-1-99 0,1 25-1,-25-25 1,0 50-1,0-25 1,25-25 0,-25-25 15,0-24-15,25 24-1,-25-25 1,-25-49-1,-49 25 1,-1-26 0,-74 1-1,-24-25 1</inkml:trace>
  <inkml:trace contextRef="#ctx0" brushRef="#br0" timeOffset="21935.89">2555 7343 0,'0'0'16,"0"-25"-16,-25 25 16,25-25-1,-24 25 1,73 0 31,26-24-47,24 24 15,50-25 1,-25 0-16,99 25 16,-124-25-1,-74 25 1</inkml:trace>
  <inkml:trace contextRef="#ctx0" brushRef="#br0" timeOffset="22169.86">2555 7616 0,'0'0'15,"-25"25"-15,1-25 16,-1 0-16,0 24 15,124-24 17,75 0-17,49-24 1,0-1 0,-123 25-1,24 0-15</inkml:trace>
  <inkml:trace contextRef="#ctx0" brushRef="#br0" timeOffset="22595.39">3696 7095 0,'-25'-50'16,"50"100"-16,-74-149 0,-1 74 15,25 0-15,-24 0 16,24 0-1,50 50 32,24 0-47,1 0 16,123 49 0,1 1-1,-50-26 1,-49-24-1,-75 25 17,0-1-17,-100 26 1,-98 49 0,-1 25-1,125-100-15,-25 75 16,49-74 15,50-25-31</inkml:trace>
  <inkml:trace contextRef="#ctx0" brushRef="#br0" timeOffset="22950.31">3498 6971 0,'0'-25'16,"0"50"-16,-25-75 16,25 25-1,-25 25 1,0 0 15,25 25-31,25 0 16,-25 49-16,0 75 15,0-74 1,-25 98 0,25-98-16,0 49 15,0-75 1,0 1-1</inkml:trace>
  <inkml:trace contextRef="#ctx0" brushRef="#br0" timeOffset="23109.91">3572 7914 0,'0'0'16,"0"24"-16,-25-24 15,1 0 1,24-24 0</inkml:trace>
  <inkml:trace contextRef="#ctx0" brushRef="#br0" timeOffset="24183.99">4937 7045 0,'0'0'0,"0"-25"47,0 50 31,0 0-78,24 25 16,-24 24-16,0 1 15,0-1-15,0 124 16,0 26-1,0-51 1,0-24 0,-24-74-1,-1-26 17,25-24-17,25-25 16,49 0-15,50-25 0,0 25-1,-50-25 1,-24 1 0,0 24-1,-25 0 1</inkml:trace>
  <inkml:trace contextRef="#ctx0" brushRef="#br0" timeOffset="24818.67">6400 6946 0,'-49'-25'16,"98"50"-16,-198-50 16,75 25-16,24 0 15,26 0-15,-1 0 16,0 0 0,0 25 46,25 0-46,25 24-16,-25 1 15,50 124 1,-50-75-16,0 0 16,24 25-16,-24 174 15,0-25 1,0-25-1,50-25 1,-25-99 15,24-49-15,1-51 0,-25 1-16,49-50 15,25 1 1,-49-26-1</inkml:trace>
  <inkml:trace contextRef="#ctx0" brushRef="#br0" timeOffset="25184.76">7020 7492 0,'0'0'15,"25"-50"-15,-50 25 0,25-24 16,0 24 15,-24 50 1,24 74-17,-25-25-15,25 75 16,-25 25-1,50 0 1,0-75 0,24 0-1,1-49 1,74-50 0,0-25-1,-50 0 1,-24 0-16</inkml:trace>
  <inkml:trace contextRef="#ctx0" brushRef="#br0" timeOffset="25390.04">7045 7914 0,'0'0'0,"-74"0"16,-25 0-1,74 0 1,0 0-1,50-25 1,99 0 0,0-25-1,-50 1-15</inkml:trace>
  <inkml:trace contextRef="#ctx0" brushRef="#br0" timeOffset="25785.65">7392 7145 0,'0'0'0,"0"-25"0,0 50 78,0-1-78,25 1 15,-25 0-15,0 0 16,0 0 0,0-1-16,0-48 31,25 24-31,25-75 16,-25 50 15,24 25-16,-24 25 1,0 50 0,24-26 15,-24-24-15</inkml:trace>
  <inkml:trace contextRef="#ctx0" brushRef="#br0" timeOffset="26404.72">7963 6896 0,'0'0'15,"0"-24"-15,-25 24 16,25-25 0,50 25-1,-25-25 1,49 0 0,0 25-16,26-25 15,-51 25 1,-24 0 15,-25 25-15,0 0-1,25 25 1,0 24 0,-25-24-1,0 24-15,0-24 16,25 123-1,-1-98-15,1 24 16,0 0-16,-25 75 16,25 74 15,0-74-15,-25-1-1,24-73-15,-24-26 16,0 50-1,25-74-15,-50 98 32,-24-123-17,24-25-15,-74 0 16,24 0-16,-24-74 16</inkml:trace>
  <inkml:trace contextRef="#ctx0" brushRef="#br0" timeOffset="26733.67">9129 7740 0,'25'-25'0,"-25"0"47,25 25-47,-1 0 16,125-25-1,0 1 1,-75-1-1,-49 25 17</inkml:trace>
  <inkml:trace contextRef="#ctx0" brushRef="#br0" timeOffset="26934.41">9352 7914 0,'0'0'15,"0"24"-15,-25 1 16,25 0-16,-24 0 16,48 0-1,51-25 1,49-25 0,0 0-1,-74 0 1</inkml:trace>
  <inkml:trace contextRef="#ctx0" brushRef="#br0" timeOffset="28875.88">10841 7293 0,'0'0'15,"24"0"-15,-24-24 31,0 73 16,0 1-31,0 24 0,25 1-16,-25-1 15,25 25 1,-25-49-1,0-25 17,0-75-17,-25 0-15,50-74 16,0 75 0,-25-26-16,49-24 15,1 0 1,49 25-1,1 49 17,-26 50-17,-24-1-15,-1 51 16,-24-26-16,0 26 16,0 98 15,-1-98-16,-24-50-15,0-1 32</inkml:trace>
  <inkml:trace contextRef="#ctx0" brushRef="#br0" timeOffset="29420.91">10667 8261 0,'0'-25'31,"0"0"-15,25 25-1,0 0 1,99 0-1,49 25 1,51-25 0,73-25-1,1 0 1,-100 1 0,-148 24-1,-25-25-15</inkml:trace>
  <inkml:trace contextRef="#ctx0" brushRef="#br0" timeOffset="29868.96">11510 8732 0,'0'0'0,"0"-25"15,0 1 1,-24 24 0,-26 0-1,25 49 1,-24-24-16,-26 74 16,50-49-1,25-25-15,0 74 31,100 50-15,-51-124 0,1 24-16,-1-24 15,1 49 1,-25-24 0,-25-25-16,-75 0 31,-73-1-16,73-24-15,1 0 16,-100-74 0,174 0-1</inkml:trace>
  <inkml:trace contextRef="#ctx0" brushRef="#br0" timeOffset="30252.35">12552 8062 0,'0'-24'31,"0"48"-31,0 1 16,0 0 15,25-25 0,-25-25-15,25 0 0</inkml:trace>
  <inkml:trace contextRef="#ctx0" brushRef="#br0" timeOffset="30932.85">13346 7318 0,'0'0'0,"25"-25"16,-25 50 15,25 0-15,0 25-1,-1 49 1,1 25-1,0-50 1,-50-49 0,25 0-1,-25-50 1,1 0-16,-1-49 16,25-50-1,0 25 1,49-1-1,26 26 17,24 24-17,25 26 1,-50 24 0,1 49-1,-25 26 1,-26 24-1,-24-50-15,0 75 16,-24-49 0,24-1-1,-25-49 1</inkml:trace>
  <inkml:trace contextRef="#ctx0" brushRef="#br0" timeOffset="31172.46">14264 7591 0,'0'0'0,"0"-25"15,25 25 32,0 0-31,24 0-16,1 0 15,24 0 1,-49 0 0,0 0-16,0 0 15</inkml:trace>
  <inkml:trace contextRef="#ctx0" brushRef="#br0" timeOffset="31471.87">15107 7194 0,'0'0'0,"25"-49"31,-25 24-31,25 25 31,0 25-15,-25 24-16,0 1 16,25-1-16,-25 75 31,24-24-16,-24-26 1,0 0 0</inkml:trace>
  <inkml:trace contextRef="#ctx0" brushRef="#br0" timeOffset="31820.9">13793 8211 0,'-25'25'15,"50"-50"-15,-50 75 0,50-50 31,-1 0-31,101 0 16,-51-25 0,50 25-16,149-25 15,-100 25 1,150-25 0,-174 25-16,0 0 15,148 0 1,-272 25-1</inkml:trace>
  <inkml:trace contextRef="#ctx0" brushRef="#br0" timeOffset="32251.72">15058 8732 0,'0'0'0,"-25"0"16,0 0 0,0 0-1,1-25-15,-26 50 16,0 0 0,-24 0-16,-25 74 15,49 25 1,50 0-1,50-25 1,24-24 0,25-1-1,-49-24 1,-25-25 0,-100 24 15,-49 1-16,0-25 1,25-25 0,25-25-1,74-25-15</inkml:trace>
  <inkml:trace contextRef="#ctx0" brushRef="#br0" timeOffset="32654.19">16249 8186 0,'0'0'0,"24"-24"0,-24-1 47,0 50-32,0-1 1,0 1 46,25-50-62,-25 1 16,25 24 0</inkml:trace>
  <inkml:trace contextRef="#ctx0" brushRef="#br0" timeOffset="33636.01">17514 7417 0,'25'-24'16,"-25"-1"-16,0 0 0,24 0 15,-24 0 1,0 50 31,25 25-31,-25 24-16,0 1 15,0-1-15,25 25 16,-25-24-16,0 98 15,0-24 1,-25-25 15,0-25-15,1-49 0,48-25-1,76-25 1,-26-25-16,25 0 15,0 25-15,25-25 16,-49 1 0,-50 24-1</inkml:trace>
  <inkml:trace contextRef="#ctx0" brushRef="#br0" timeOffset="34234.6">18804 7244 0,'49'-25'16,"-98"50"-16,123-100 15,-49 51-15,0-1 16,-100 25 0,26 0-1,-26 25-15,-74-1 16,100-24 0,24 25-1,25 0 1,-25 0-1,50 24 1,0 26 15,0 24-15,24 25 0,-24 149-1,0-75 1,-25 1-1,49 223 17,-49-348-32,50 124 31,-25-148-15,0 25-1,-1-75-15,26 24 16,0-24-16,74-24 15,0-26 1,-75-25 0</inkml:trace>
  <inkml:trace contextRef="#ctx0" brushRef="#br0" timeOffset="34585.26">19573 7517 0,'24'-25'15,"-48"50"-15,48-100 32,-24 100-17,0 25 1,0 24-1,0 25-15,0 1 16,0-26-16,25 100 16,-25-100-1,25 25 1,0-24 0,25-1-1,-1-49 1,50-50-1,-74 25-15</inkml:trace>
  <inkml:trace contextRef="#ctx0" brushRef="#br0" timeOffset="34786.68">19325 8013 0,'0'0'0,"-50"0"0,25-25 31,25 0-31,75 0 16,98 1 15,-24-1-15,-74 0-16</inkml:trace>
  <inkml:trace contextRef="#ctx0" brushRef="#br0" timeOffset="35318.98">20044 7120 0,'0'0'15,"0"-25"-15,25 50 47,-25 0-47,0 24 16,25 1 0,-50 49-1,25-74 1,0-50 15,0-25-15,49-49-1,1 0 1,24 24 0,-24 51-1,0 24 1,-25 0-1,24 49 1,-49 1 0,25 49-1,-25 0 1,0-24 0,-25-26-1,25-24 1,0 0-1</inkml:trace>
  <inkml:trace contextRef="#ctx0" brushRef="#br0" timeOffset="35535.44">20763 7269 0,'0'0'15,"0"-25"-15,0 0 16,0 0-1,25 25 1,0-25-16,49 25 31,1-24-15,-1 24 0,-24 0-1</inkml:trace>
  <inkml:trace contextRef="#ctx0" brushRef="#br0" timeOffset="35851.96">21210 6996 0,'0'0'0,"50"-25"31,-26 25-31,1 0 16,0 25-16,25-1 15,-26 76 1,-48-26 0,-1 1-1,0-51 17,0-24-17,50 25 1,0-25-16,74-25 15,0 1 1,-49 24 0</inkml:trace>
  <inkml:trace contextRef="#ctx0" brushRef="#br0" timeOffset="36471.42">21880 6946 0,'0'0'15,"-25"-25"-15,25 0 16,0-24 0,0 24-16,74 25 15,50-25 1,-24 25-1,-51 25 1,1 49 0,-25-49-1,-25 124 17,-25 99-1,25-173-31,0 24 15,25 99 1,-25-123-16,24 98 16,-24-98-1,25 74 1,-50-50 0,25 0-1,-49 0 1,24 25-1,0-24 1,25-1 0,0-25-1,0 50 1,-25-74 15,25-25-15,-49 0-1,24-1 1,-99-24-16</inkml:trace>
  <inkml:trace contextRef="#ctx0" brushRef="#br0" timeOffset="53388.87">9575 12404 0,'-24'0'16,"48"0"0,-48-25 15,24 0 47,24 25-78,26 0 16,0-25-16,49 0 15,-49 25 1,-1-24-16,75-26 31,-124 25-15,25 25-1</inkml:trace>
  <inkml:trace contextRef="#ctx0" brushRef="#br0" timeOffset="53620.7">9551 12577 0,'-25'25'15,"50"-50"-15,-50 75 16,50-50 15,-1 0-15,1-25-16,25 25 15,49-25 1,-74 25-16,0-24 16,0 24-1</inkml:trace>
  <inkml:trace contextRef="#ctx0" brushRef="#br0" timeOffset="56420.57">10667 11163 0,'0'0'0,"0"50"78,-25 0-62,25-1-16,0 1 16,-25 24-16,25-24 15,-24 74 1,24-50 0,0-49-1,0 0 1,0-75-1,0 25-15,49-123 32,26-26-17,-1 25 1,50 75 0,50 24 15,-125 100-16,-24-1-15,0 26 16,-25 98 0,0-24-1,-25-50 1,25-49-16,0-25 16,0 0-16</inkml:trace>
  <inkml:trace contextRef="#ctx0" brushRef="#br0" timeOffset="56769.71">10469 12255 0,'-25'0'15,"50"0"-15,-50 25 0,50-1 32,24-48-32,125 24 15,-75-25 1,0 25-1,0-25-15,1 0 0,98 0 16,-74 25 15,-25 0-15,-74 25-16</inkml:trace>
  <inkml:trace contextRef="#ctx0" brushRef="#br0" timeOffset="57205.58">11312 12801 0,'0'-25'15,"-25"25"16,0 0-31,1 25 16,-26-1-16,0 1 16,-74 124-1,99-75 17,75 26-32,-25-75 15,49 49 1,-24-24-1,-25-1 1,-50 1 0,-25-1-1,-24 1 1,-50-25 0,-25-25-1,50-75 16,99-49-15</inkml:trace>
  <inkml:trace contextRef="#ctx0" brushRef="#br0" timeOffset="57519.89">12180 12205 0,'0'0'0,"0"-25"32,0 50-1,0 0-16,0 0 1,0 0 31,25-50-47</inkml:trace>
  <inkml:trace contextRef="#ctx0" brushRef="#br0" timeOffset="58070.02">12924 11585 0,'0'74'31,"0"1"-31,0-1 0,0 1 16,-24 49-1,-1-25 1,25-74 15,0-100-15,49-49-1,26-24 1,-1 23 0,1 51-1,24 49 1,-74 0-1,0 50 1,24-25-16,-24 75 16,-25 49-1,0 0 1,-25-25 0,-24-25-1,49-24 1</inkml:trace>
  <inkml:trace contextRef="#ctx0" brushRef="#br0" timeOffset="58286.06">13768 11858 0,'0'-25'15,"0"50"-15,25-50 16,-25 0-1,24 25 1,1 0 0,25 0-16,24 0 15,50 0 1,-24-24 0,-76 24-16</inkml:trace>
  <inkml:trace contextRef="#ctx0" brushRef="#br0" timeOffset="58503.74">14760 11312 0,'0'0'16,"0"-25"-16,0 75 47,0 0-32,0-1-15,0 26 16,0-1 0,-25 100-1,-49-1-15</inkml:trace>
  <inkml:trace contextRef="#ctx0" brushRef="#br0" timeOffset="58853.52">12974 12652 0,'0'0'0,"-25"0"15,50 0 1,0 0 0,124 0-1,-50 0 1,50-25-16,198 0 16,50-24-1,0 24 1,-50-25-1,-148 50 1,-100 0 0</inkml:trace>
  <inkml:trace contextRef="#ctx0" brushRef="#br0" timeOffset="59535.86">14165 13123 0,'25'0'16,"-50"0"-16,74-25 0,-49 0 15,0 1 1,0-1 0,-49 0-1,-26 50 1,26 0-16,-26 24 15,51 1-15,-26 0 16,25 24-16,25-24 16,0 49-1,25 50 17,0-75-17,0-24 1,-1 24-1,-73 1 1,-51-26 0,51-49-1,-75 0 1,74-25 0,50-49-16</inkml:trace>
  <inkml:trace contextRef="#ctx0" brushRef="#br0" timeOffset="59975.62">15876 12354 0,'0'0'0,"25"0"0,-25-25 16,0 50 31,0 0-47,-25 0 15,25-1 1,25-48 46</inkml:trace>
  <inkml:trace contextRef="#ctx0" brushRef="#br0" timeOffset="61368.67">17191 11511 0,'0'-25'0,"0"0"31,0 50 31,-25 24-62,25 1 16,0 0-16,-24-1 16,24 26-1,0-50-15,0 49 16,0-49 0,-25 0-1,25-50 16,0 0-15,-25-25 0,50-49-1,0 0 1,-1 24 0,51 1-1,-26 49-15,26-24 31,24 24-15,-24 0 0,-1 75-1,-74 24 1,25 50 0,-50-25-1,25-24 1,-25-1-1,25-49 1</inkml:trace>
  <inkml:trace contextRef="#ctx0" brushRef="#br0" timeOffset="61668.79">18109 11585 0,'25'0'63,"-50"0"-63,50 0 15,0 0-15,24 0 16,1 0-16,49-25 16,0 25-1,-74-25 1,0 25 0</inkml:trace>
  <inkml:trace contextRef="#ctx0" brushRef="#br0" timeOffset="62368.67">18630 11287 0,'0'0'16,"25"-24"-1,-25-1 32,0 0 63,25 25-110,-1-25 15,26 0-15,0 25 16,24-24 0,-49 24-1,0 0 1,24 24-1,1 51 1,-50 49 0,0-25-1,-25-25 1,-24 1 0,24-26-1,25-24 1,25-25 46,-1-25-62,26 25 16,99-24 0,-25-1-1,-50 0 1,-49 25-1</inkml:trace>
  <inkml:trace contextRef="#ctx0" brushRef="#br0" timeOffset="66331.92">17117 12453 0,'-25'0'15,"0"0"32,50 0-16,0 0-31,49 0 16,25 0-16,1 0 16,197-25-1,-123 25 1,273-24-1,-1-1 1,-49 0 0,-149 25-1,-149-25 1,-74 50 0,0-25 15,-25 25 0</inkml:trace>
  <inkml:trace contextRef="#ctx0" brushRef="#br0" timeOffset="66919.67">18704 13073 0,'0'-24'15,"0"48"-15,0-73 31,-24 49-31,-26 0 16,-49 49 0,24 1-1,26 49 1,74 1 0,74-1-1,25-25 1,-25 1-1,-25-26 17,-74-24-17,0 0-15,0 0 32,-49-1-32,-26 26 15,-24-25 1,0-25-1,74 25 1,0-25 0,1-25 15,24 0-15</inkml:trace>
  <inkml:trace contextRef="#ctx0" brushRef="#br0" timeOffset="68288.91">20639 11188 0,'25'0'0,"-50"0"16,50-25-16,-25 1 47,0 48-47,0 1 16,0 0-16,0 49 15,0 50 1,0-49-16,0-1 15,0 150 17,-25-150-32,25-24 0,0-1 15,-24 1 1,48-50 31,1 0-47,50-25 15,49-25 17,-25 50-17,-74-24 1,-1 24 0,-24-25-1</inkml:trace>
  <inkml:trace contextRef="#ctx0" brushRef="#br0" timeOffset="69206.91">21880 10915 0,'0'-25'47,"-50"1"-16,-74 24-15,50 24-16,24-24 16,-24 0-16,49 0 15,0 0 16,50 0 1,0 25-17,-1 25 1,26 49 0,-25 75-1,-25 24 1,25 50-1,-25 149 1,-25-174 15,25-123-31,25-51 16,-25 51-16,49-51 31,1-49-15,49 0-1,25-74 1</inkml:trace>
  <inkml:trace contextRef="#ctx0" brushRef="#br0" timeOffset="69553.17">22574 11188 0,'25'-49'16,"-50"98"-16,25-123 0,0 49 15,0 50 17,0 24-17,-24 75 1,-1 50-16,25-100 15,0 125 1,0-50 0,25-100-1,-25 1-15,24-25 16,26 24 0,49-49-1,0-49 1</inkml:trace>
  <inkml:trace contextRef="#ctx0" brushRef="#br0" timeOffset="69737.78">22525 11659 0,'-50'0'0,"100"0"0,-125 0 15,50 0-15,1 0 31,24-24-31,49 24 16,1-25 0,74-25-16</inkml:trace>
  <inkml:trace contextRef="#ctx0" brushRef="#br0" timeOffset="70204.31">23046 10890 0,'0'0'0,"0"-24"16,-25 24-16,25 49 31,0 1-15,0-1-16,0 51 15,-25-51 17,25-24-17,0-50 1,25-49 0,24-25-1,1 24 1,-25 26-16,0 49 31,49 24 0,-49 51-15,0-1 0,-25-24-16,0-25 15,0 0-15,0-1 0,0 1 31</inkml:trace>
  <inkml:trace contextRef="#ctx0" brushRef="#br0" timeOffset="70421.89">23641 10990 0,'25'0'15,"-25"-25"1,0 0 0,25 25-1,-1-25-15,26 25 16,49-25 0,-49 1-1,0 24-15</inkml:trace>
  <inkml:trace contextRef="#ctx0" brushRef="#br0" timeOffset="70837.77">24112 10692 0,'0'-25'0,"0"50"0,0-75 16,0 26-1,25-1 1,0 25-16,49-25 16,-24 25-1,-25 50 1,-25-1 0,-25 1-1,25-1 16,25-49-31,24 0 16,1 25 0,-25 0-1,-25 49 1,-50 26 0,1-26-1,-1-49 1,50 0-1</inkml:trace>
  <inkml:trace contextRef="#ctx0" brushRef="#br0" timeOffset="71541.2">24683 10518 0,'0'0'0,"0"-24"15,25-26 17,0 25-32,-1 25 15,76-25 1,-26 0-1,-24 25 1,-26 0 0,-24 25-1,50 25 1,-25 0 0,0 24-1,-1 25 1,1 0-1,-50 25 1,25 0 0,-24 1-1,24 23 1,0-24 0,-25 0-1,0 25 1,25-74-1,25-1 1,-25 1 15,25-26-15,-25 1 0,0-25-1,0-1 1,0 1-1,0 0 17,-25 0-1,-25-25-15,1 0-16,-125 49 15</inkml:trace>
  <inkml:trace contextRef="#ctx0" brushRef="#br0" timeOffset="73087.96">9625 16001 0,'0'-25'31,"25"0"32,25 25-63,-1-25 15,26 1-15,-1-1 16,0 25-1,-49-25 1</inkml:trace>
  <inkml:trace contextRef="#ctx0" brushRef="#br0" timeOffset="73237.89">9625 16199 0,'0'0'16,"-25"25"-1,25 0 1,100-50 0,24 0-1</inkml:trace>
  <inkml:trace contextRef="#ctx0" brushRef="#br0" timeOffset="73753.7">10766 15529 0,'0'-24'16,"0"-1"0,0 74-16,0-123 31,25 99-16,-25 0 1,25 24-16,-25 26 16,0-26-1,0-24 17,0-50-17,0-49 1,25-50-1,-25 49-15,74-24 16,-24 25 0,-1 24-1,26 50 1,-50 0 0,24 99 15,-24 25-16,0 25 1,0-50 0,-1-24-1,-24-50-15</inkml:trace>
  <inkml:trace contextRef="#ctx0" brushRef="#br0" timeOffset="74054.91">10692 16174 0,'0'0'15,"-25"0"1,25 25-1,50-25-15,-1 0 16,26-25 0,24 1-16,124-51 15,25 1 1,-74 24 0,-75 25-1</inkml:trace>
  <inkml:trace contextRef="#ctx0" brushRef="#br0" timeOffset="74520.8">11238 16571 0,'0'-24'0,"0"-1"16,-25 25 15,0 0-31,25 25 16,-50 24-1,1 1-15,24-1 16,25 1-16,-25-25 15,25 24-15,50 1 16,-1-25 0,26 0-1,-50-1 1,-1 1 0,-24 0-1,-24 25 1,-26-1 15,-24 1-15,-26-50-1,26 0 1,24-50-16</inkml:trace>
  <inkml:trace contextRef="#ctx0" brushRef="#br0" timeOffset="75069.59">12329 15678 0,'-25'0'32,"25"25"-1,0 0 31</inkml:trace>
  <inkml:trace contextRef="#ctx0" brushRef="#br0" timeOffset="75588">12800 15257 0,'0'0'0,"-24"0"16,48 49-1,-24 50 1,0 1-1,-24-51 1,-1 1 0,0-50-1,50-75 1,24-49 0,26 0-1,24 25 16,0 50-15,0 24 0,-24 25-1,-25 49 1,-50 51 0,0-1-1,-25 0 1,25 0-1</inkml:trace>
  <inkml:trace contextRef="#ctx0" brushRef="#br0" timeOffset="75813.61">13669 15430 0,'24'-25'16,"26"1"31,0 24-31,-1-25-16,26 0 0,49 0 31,-50 0-31</inkml:trace>
  <inkml:trace contextRef="#ctx0" brushRef="#br0" timeOffset="76071.19">14487 14909 0,'0'-25'15,"0"50"-15,0-74 0,-25 24 16,50 50 15,-25 24-15,50 75 0,-25 0-1,-1-74-15,-24 74 16</inkml:trace>
  <inkml:trace contextRef="#ctx0" brushRef="#br0" timeOffset="76404.77">12949 16199 0,'-25'0'16,"50"0"-16,-74 0 15,73-25 1,51 25-16,24-24 15,50-1-15,248-25 32,25-24-32,-249 49 15,-24 0-15,74 0 16,-99 1 0</inkml:trace>
  <inkml:trace contextRef="#ctx0" brushRef="#br0" timeOffset="76839.62">14239 16298 0,'-25'0'0,"50"0"0,-74 0 15,24 0-15,0 0 16,0 0 0,0 25-1,-24 50-15,-1-1 16,50 25 0,25-24-1,25-26 1,-1 1 15,1 0-15,-25-26-1,-1 1 1,-48 50 0,-51-1-1,-24-24 1,-25-26-1,74-73 1</inkml:trace>
  <inkml:trace contextRef="#ctx0" brushRef="#br0" timeOffset="77238.06">15480 15902 0,'0'-25'15,"0"50"-15,0-25 47,0 24-31,24 1 15,1-25-31,25-25 0,-25 1 16,-1-1-1,1-25 1,-99 25 15</inkml:trace>
  <inkml:trace contextRef="#ctx0" brushRef="#br0" timeOffset="78159.71">16993 14884 0,'0'-24'0,"0"48"15,0-73 1,-25 98 15,25-24-31,0 25 16,0 24-16,-25 26 15,0-1 1,1-74 0,24-1 15,24-48-16,1-51 1,0 1 0,0 24-16,24-24 15,26-1 1,24 75 0,-25 0-1,-24 50 1,0 49-1,-50 50 1,-25-75 15,25-49-15,0 0 0</inkml:trace>
  <inkml:trace contextRef="#ctx0" brushRef="#br0" timeOffset="78405.91">17737 15133 0,'25'-25'15,"-25"0"-15,25 0 47,-1 25-47,26-25 16,0 25-16,24-25 15,-24 1 17,-26-1-32</inkml:trace>
  <inkml:trace contextRef="#ctx0" brushRef="#br0" timeOffset="78754.88">18258 14686 0,'0'0'0,"74"-50"15,-49 50 1,0 0-16,0 0 15,0 75 1,-25 24 0,0 25-1,-25 0 1,0-25 0,0-74-1,0-25 16,75 25-15,0-50-16,24 0 16,50-49-1,-74 74-15</inkml:trace>
  <inkml:trace contextRef="#ctx0" brushRef="#br0" timeOffset="79153.56">16844 15703 0,'-25'0'31,"75"25"1,24-25-17,1-25-15,49 25 0,49-25 16,224 25-1,0-25 1,-50 1 0,-148 24-1,-100 0 1</inkml:trace>
  <inkml:trace contextRef="#ctx0" brushRef="#br0" timeOffset="80572.73">18059 16249 0,'0'-25'16,"-24"25"30,-1 0-46,0 25 16,-25 0-16,1-1 16,24 1-16,0 50 15,50-26 1,49 26 0,26-26-1,-1 1 16,-49 0-15,-26-1 0,-24 26 15,-149-26 0,50-49-15,74 0-16,-24-49 15</inkml:trace>
  <inkml:trace contextRef="#ctx0" brushRef="#br0" timeOffset="81121.28">19498 15753 0,'0'0'0,"-25"-25"31,25 0-16,-24 25 1,24 25 0,0 0-1,0-1 1,24-48 31,1 24-32,-25-25-15,25 25 32,-50 0-17,0 25-15</inkml:trace>
  <inkml:trace contextRef="#ctx0" brushRef="#br0" timeOffset="82036.83">20441 15604 0,'0'-25'15,"0"0"32,0 50-31,0 0 0,25 0-1,0-1-15,-1-24 47,-24-24-31</inkml:trace>
  <inkml:trace contextRef="#ctx0" brushRef="#br0" timeOffset="82381.06">21011 15505 0,'0'-25'15,"0"0"17,0 50-1,25-25 16,-25-25 15,-25 25-46</inkml:trace>
  <inkml:trace contextRef="#ctx0" brushRef="#br0" timeOffset="82689.75">21483 15455 0,'25'0'16,"-50"0"-1,0 25 16,50 0-15,0-25 15,-1 0-15,-24-25 0,25 0-1,-50 0 1,1 0-16</inkml:trace>
  <inkml:trace contextRef="#ctx0" brushRef="#br0" timeOffset="85373.15">22698 14785 0,'0'-25'15,"-24"25"17,-1 0-1,25-24-15,25 24-1,-25-25 673,24 25-688,-24-25 15,50 0 1,-25 25 0,0-25-1,24 1 1,1 24-1,49 0 1,0 24 0,1 1-1,-76 50 1,-73 49 0,-1-75-16,-74 50 15,74-74 1,26 0-16,-26 0 31,75-25-15,74-50-1,-49 25 1,99 1 0,-25-1-1,-50 25 1,-24 25-1,-26-1 1,1 26 0,-50 25-1,-24-26 1,-26 26 0,-24-51-1,0 1 1,24 0-1,51-50 1,-1 25-16,-25-25 16</inkml:trace>
  <inkml:trace contextRef="#ctx0" brushRef="#br0" timeOffset="87389.94">23021 15579 0,'-25'0'15,"50"0"-15,-75 0 16,25 0-16,1 0 31,-1 0-15,74 0 15,125-25-15,248-49 15,-323 49-31,-25 25 16,-24 0-16,-25-25 15</inkml:trace>
  <inkml:trace contextRef="#ctx0" brushRef="#br0" timeOffset="87750.66">23567 15852 0,'-25'0'0,"50"0"0,-75 0 16,25 0-16,0 25 15,-24 49 1,24-24-16,25 49 15,0 0 1,74-49 0,1-1-1,-26 1 17,-49 24-17,25-49-15,-50 0 16,1 0-1,-1-25-15,-25 25 16,1-25-16,-51 0 31,51 0-31</inkml:trace>
  <inkml:trace contextRef="#ctx0" brushRef="#br0" timeOffset="88106.21">24311 15430 0,'0'-49'15,"0"98"-15,-25-98 0,25 24 16,0 50 15,-25-1-15,25 1 0,0 0-1,0 0 16,0-50-31,25 0 16,-25 0-16</inkml:trace>
  <inkml:trace contextRef="#ctx0" brushRef="#br0" timeOffset="88621.97">24757 14760 0,'0'-74'16,"0"148"-16,0-173 0,0 74 16,0 1-1,50-1-15,0 25 16,24 0 0,50 25-1,-50 24 1,-24 50-1,-75 75 1,-24-75 0,-1-49-1,25-25 1,75-25 15,-1-25-15,26 25-16,49-75 15,25 26 1,-50-1 0</inkml:trace>
  <inkml:trace contextRef="#ctx0" brushRef="#br0" timeOffset="88882.66">24956 15579 0,'0'0'0,"-50"25"0,25-25 16,149-25 31,100 0-32,-100 0 1,0 1-16,99 24 16,-74-25-1,-100 0 1</inkml:trace>
  <inkml:trace contextRef="#ctx0" brushRef="#br0" timeOffset="89206.72">25675 15802 0,'0'0'0,"-49"25"16,-100 74 15,124-49-31,0 24 16,25 1-1,75-1 1,-1 1-1,0-1 1,-74-24 0,0 24-1,0-24-15,0-1 16,-49 26 0,-26 24-1,-24-74 1,25-25-1,74-25-15</inkml:trace>
  <inkml:trace contextRef="#ctx0" brushRef="#br0" timeOffset="89484.92">26345 15529 0,'0'0'0,"0"-49"31,0 24-15,25 25-1,0 25 1,-25 0-1,0-1 1</inkml:trace>
  <inkml:trace contextRef="#ctx0" brushRef="#br0" timeOffset="90256.32">27188 14587 0,'0'0'16,"0"-25"-1,0 50 32,25 24-47,-25 26 16,0 74-1,-25 24 1,25-24 0,-24-50-1,-1-24 1,74-75 15,1 0-31,74-25 16,25 0 15,-25 25-15,-74-25-1,-26 25 1</inkml:trace>
  <inkml:trace contextRef="#ctx0" brushRef="#br0" timeOffset="90878.58">28404 14363 0,'0'0'0,"25"-49"16,-25 24 0,25 0-1,-75 25 1,-99 0 0,75 25-16,-26 0 15,76 0 1,-1-1-1,25 1 1,25-25 0,24 25 15,-24 0-15,0 49-1,0-49-15,-25 25 16,49 148-1,-49-24 1,-24-75 0,24 100-1,0 98 1,0-98 0,24-26-1,1-49 1,50-49 15,-26-75-15,26 25-16,73-50 15,26-25 1</inkml:trace>
  <inkml:trace contextRef="#ctx0" brushRef="#br0" timeOffset="91756.8">28999 14339 0,'25'0'15,"-25"-25"32,0 0 78</inkml:trace>
  <inkml:trace contextRef="#ctx0" brushRef="#br0" timeOffset="111172.6">26643 14686 0,'0'-25'0,"-50"25"15,75 0 17,0 0 15,-25-25 46,24 25 110,-24 25 126,0 0-314,0 0-15,0 0 16,-24-1-1,24 1-15,-25 0 0,25 25 16,0-26-16,0 26 16,-25-25-1,25 49 1,0 1 0,0-50-1,0-1 1,-25 1-1,50-50 64</inkml:trace>
  <inkml:trace contextRef="#ctx0" brushRef="#br0" timeOffset="112180.33">26295 15505 0,'25'0'31,"0"0"110,0 0-110,-25-25-31,25 25 16,-1 0-16,1 0 16,25 0-1,-25-25-15,-1 25 16,51-25-1,-26 0 1,26 25 0,-25-24-1,-1-1 1,-24 25 0,0 0 15,0 0 16,-50 0 31,0 0-78</inkml:trace>
  <inkml:trace contextRef="#ctx0" brushRef="#br0" timeOffset="113887.57">26841 15976 0,'0'0'0,"0"-25"15,25 25 1,-25-25-16,-25 25 15,0 0 1,1 0 0,-1 0-1,0 0-15,0 25 32,0 0-17,0 25-15,25 24 16,-24-24-1,48 24 1,1-24-16,25-1 16,-25 1-1,0-25 1,-1-1 0,-24 1 30,-74 0-30,24 0 0,-49-50 15</inkml:trace>
  <inkml:trace contextRef="#ctx0" brushRef="#br0" timeOffset="114223.78">27015 15852 0,'0'-25'15,"0"50"-15,0-75 0,25 50 16,-1 0-1,-24 25 1,0 25 0,0-1-1,0 26 1,-24-26 0,73-49-1,-24-24 1,25-1-1,49-25 1,-74 25-16</inkml:trace>
  <inkml:trace contextRef="#ctx0" brushRef="#br0" timeOffset="114735.43">28602 15108 0,'0'-25'0,"0"0"15,-24 25 17,24 25-32,0 0 15,0 24 17,0-24-17,0-50 48</inkml:trace>
  <inkml:trace contextRef="#ctx0" brushRef="#br0" timeOffset="116427.94">29099 14736 0,'0'-25'16,"0"0"15,-25 25-15,0 25 15,25 0-31,0 123 15,0 26 1,0-50 0,0-49-1,-25-51 1,50-48 31</inkml:trace>
  <inkml:trace contextRef="#ctx0" brushRef="#br0" timeOffset="117356.98">29247 14388 0,'0'-25'16,"0"50"-16,0-74 16,0 24-16,0 0 15,25 25 1,50-25-1,49 0 1,-25 25 0,-25 0-1,-49-24-15,0 24 32,0 0-1,-25 49-16,25-49-15,-25 99 16,24 1 0,-24 24-1,25 0 1,-25 49 15,0-98-31,25 74 16,0-25-1,24-25 1,-24 0 0,-25-24-1,25-26 1,-25 1 0,0-1-1,0-24 16,0 0-15,0 0 15,0 0 1,0-1 46,-25-24-63,0 25 1,-24 0-16,24 0 16,-25-25-16,-24 25 15,24 0 1,1-25-1,-1 0 1</inkml:trace>
  <inkml:trace contextRef="#ctx0" brushRef="#br0" timeOffset="117613.14">30587 15653 0,'25'0'0,"-25"-24"16,25 24 77</inkml:trace>
  <inkml:trace contextRef="#ctx0" brushRef="#br0" timeOffset="151427.74">27164 15902 0,'0'-25'15,"0"0"95,24 0-79,-48 25 0,-26 0-15,25 0-1,-24 0-15,24 0 0,25 25 16,-25-25-16,50 0 31,0 25-31,49-50 16,-24 25-16,24 0 16,-24 0-16,-1 0 15,-74 25 16,1-25-31,-26 25 16,25-1 0,25 26 15,25-50-31,49 50 16,-24-26-1,0 1 1,-50 0-1,-75 0 1,50 24 0,50-24 15,50 0-15,-75-50-1,-25 25 1,-25-25-16,-49 25 31,0-24-15,74-1-1,25 0 1,50-49 0,-26-26-1,1 51 1,-50-1-1,-24 25 1,24 0 0,0 25-1,75 0 17,-25-24-32,-1 24 15,-73 49 1,24-24-1,0 25 1,0-25 0,75 49-1,99-49 17,-25 0-17,-99-25 1,-50 0-1,-74 24 1,-1-24 0,76 25-1,48-50 1,26 25-16,24 0 16,-49-24-1,-50-1 16,-74 25-15,-25-25 0,99 25-16,100 0 31,-1-25-31,1 25 16,-26-25-1,26 1-15</inkml:trace>
  <inkml:trace contextRef="#ctx0" brushRef="#br0" timeOffset="203245.84">29744 15629 0,'0'24'0,"0"-48"78,0-1 219,24 25-297</inkml:trace>
  <inkml:trace contextRef="#ctx0" brushRef="#br0" timeOffset="-208372.17">26940 16770 0,'0'25'47,"0"-50"-16</inkml:trace>
  <inkml:trace contextRef="#ctx0" brushRef="#br0" timeOffset="-179459.15">29322 15182 0,'25'0'93,"-25"-25"-46,-25 25 563</inkml:trace>
  <inkml:trace contextRef="#ctx0" brushRef="#br0" timeOffset="-178331.13">26519 16497 0,'24'0'47,"1"0"-31,-25-25-1,-49 25 1,49 25 47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7T07:03:40.92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9278 2059 0,'0'0'0,"25"0"15,-1-25 1,-24 0 15,25 25-15,0 0-16,0 0 16,49 0-1,-49 0 1,0 0-16,49 0 15,1 0 1,-1 0 0,-49 0-1,0 0 1</inkml:trace>
  <inkml:trace contextRef="#ctx0" brushRef="#br0" timeOffset="200.23">9278 2382 0,'0'0'0,"-25"0"15,0 0 1,0 24 0,50-48-1,74-1 1,25 0-1,-49 0-15,-26 25 16,26 0-16</inkml:trace>
  <inkml:trace contextRef="#ctx0" brushRef="#br0" timeOffset="1003.57">11709 1687 0,'0'0'0,"0"-25"16,-25 0-1,25 0 1,-25 75 15,0 25-15,25-1 0,-24 50-1,24-25 1,-25-24-1,0-100 17,50-25-17,0-74 1,24 0 0,26 25-1,-1 0 1,50 49-1,-25 0 17,-24 50-32,49-24 15,-50 73 1,1 50 0,-75 1-1,0 49 1,-25-50-1,-25 0 1,50-49-16,-25-26 16,25 1-16,0-50 47</inkml:trace>
  <inkml:trace contextRef="#ctx0" brushRef="#br0" timeOffset="1285.24">13098 1315 0,'0'0'0,"25"-25"0,-25 0 16,0 0-1,-25 25 1,0 75 0,-24 24-1,24-25-15,0 50 16,0-24 0,0-1 15,25 0-31</inkml:trace>
  <inkml:trace contextRef="#ctx0" brushRef="#br0" timeOffset="1616">13024 2183 0,'-25'0'31,"0"0"-31,25 25 16,0 0 0,50-50 15,-26 0-16,1 0-15,0-24 16,-25 24 0,-50 0 15,1 25-31</inkml:trace>
  <inkml:trace contextRef="#ctx0" brushRef="#br0" timeOffset="2112.54">10940 2555 0,'49'0'46,"-24"0"-30,25 25-16,0-25 16,123 0-1,125 25 1,148-25 0,-198 25-1,323-1 1,0 26-1,74 0 1,-298-26 15,-322 26-15</inkml:trace>
  <inkml:trace contextRef="#ctx0" brushRef="#br0" timeOffset="2667.08">12081 3870 0,'25'-25'16,"0"-24"-16,-75 123 0,100-173 16,-26 74-16,-24 0 31,-24 25-31,-1 0 15,-25 0-15,-49 50 16,0 24 0,74 1-1,50 24 1,49 0 0,25 0 15,-24 0-16,-50 1 1,-25-51 0,-100 1-1,-24-25 1,-49-25 0,98 0-16,1 0 15,-1-25 1,51-25-16</inkml:trace>
  <inkml:trace contextRef="#ctx0" brushRef="#br0" timeOffset="3134.65">12627 3572 0,'0'-25'15,"0"50"-15,0-74 0,0 24 32,25 25-17,-25 25 1,0 24 0,0-24-1,0 0-15,0 0 16,0-50 15,0 0-15,49-74-1,26 49 1,24 1 0,-50 49-16,26 0 31,-1 24-16,-49 51 1,-25-1 0,-25-24-1,0-25 1,1 24 0,48-49-1</inkml:trace>
  <inkml:trace contextRef="#ctx0" brushRef="#br0" timeOffset="3517.54">15182 2952 0,'-25'0'62,"25"25"-62,0 0 31,25-25 1,-25-25-17,0 0 1,0 0 15</inkml:trace>
  <inkml:trace contextRef="#ctx0" brushRef="#br0" timeOffset="4536.04">15926 1935 0,'0'-25'47,"0"50"0,-25 25-47,25-1 16,0 26-16,-25 24 15,1 0-15,-26 100 16,25-125-1,0 50 1,1-99-16,24 0 16,0-1-1,24-24 1,51-24-16,49-1 31,0-25-15,-25 25-16</inkml:trace>
  <inkml:trace contextRef="#ctx0" brushRef="#br0" timeOffset="5036.3">16968 1960 0,'25'-50'15,"-50"100"-15,25-125 16,-25 75-16,-24 0 16,-75 0-1,49 0 1,50 25-1,0-25 1,25 25 0,0 0-1,25 0 1,-25 24 0,25 1-16,-25 99 15,0 49 1,-25 50-1,0 25 1,-24 0 0,24-75-1,0-24 17,50-149-17,74-50 1,75-99-16</inkml:trace>
  <inkml:trace contextRef="#ctx0" brushRef="#br0" timeOffset="5281.67">17613 2456 0,'0'0'0,"0"-74"31,0 49 1,0 50-32,0-1 15,-25 76 1,-24-1 0,24 0-1,0-25 1</inkml:trace>
  <inkml:trace contextRef="#ctx0" brushRef="#br0" timeOffset="5700.18">17960 2084 0,'0'-25'0,"0"50"0,25-100 15,-25 51-15,25-26 16,0 25 0,49 0-1,50 1 1,-25 48 0,-74 1-1,-25 25 1,0-25-16,0 24 15,0 26-15,-25 24 32,1 50-17,24 74 1,0-25 0,0 26-1,-25 24 1,0-149-1,-25 0 1,1-74 0</inkml:trace>
  <inkml:trace contextRef="#ctx0" brushRef="#br0" timeOffset="6349.14">9675 7020 0,'-25'0'16,"50"0"-16,-75 0 0,75 0 31,0 0-15,24 0-1,100 0-15,25-24 16,-25-1 0,-100 25-1</inkml:trace>
  <inkml:trace contextRef="#ctx0" brushRef="#br0" timeOffset="6500.69">9824 7269 0,'0'0'0,"-100"74"16,100-49 0,50-25-1,148 0 1,-49-25 0</inkml:trace>
  <inkml:trace contextRef="#ctx0" brushRef="#br0" timeOffset="6983.27">11783 6574 0,'0'-50'16,"0"100"-16,0-124 31,25 98-16,-25 76 1,0-51 0,-25 26-16,25-26 15,-49 50 1,24-49-16,25-25 31,0-100-15,49-73-1,1 73 1,74-49 0,-25 25-1,1 74 1,-1 25 0,-25 99-1,-24 25 1,-25 0-1,-75 0 1,50-49 0,-25-50-1,25-1 1</inkml:trace>
  <inkml:trace contextRef="#ctx0" brushRef="#br0" timeOffset="7233.58">12900 6276 0,'0'0'0,"0"-49"15,24 24-15,-24 0 47,0 50-47,0 24 16,-24 51-1,24-1 1,-25 25 0,25-50-1,-25-49-15</inkml:trace>
  <inkml:trace contextRef="#ctx0" brushRef="#br0" timeOffset="7484.29">12850 7020 0,'0'0'0,"-25"0"15,25 25-15,25-25 32,0 0-17,49-25 1,-49 25-16,0-24 15,0-1 1,-25 0 15,-25 0-31,-25 50 16</inkml:trace>
  <inkml:trace contextRef="#ctx0" brushRef="#br0" timeOffset="7849.65">11312 7591 0,'-25'0'16,"0"-25"15,100 25-15,-1 0-1,50 25 1,50-25-16,24 0 16,1-25-16,223 25 15,-50 25 1,-75 0-1,-98 0 1,-100 24 15,-99-24-31</inkml:trace>
  <inkml:trace contextRef="#ctx0" brushRef="#br0" timeOffset="8267.36">11808 8385 0,'0'25'15,"0"0"16,-25-1-15,-49 51 0,24 49-1,25-25 1,75 0 0,24 25-1,1-49 1,-25-26-1,-50-24-15,0 0 16,-75 25 0,-49-26-1,-25-24 1,50-24 0,74-26-16,0 25 15</inkml:trace>
  <inkml:trace contextRef="#ctx0" brushRef="#br0" timeOffset="8699.95">12155 8385 0,'0'0'0,"50"-25"0,-25 0 15,-25 0 1,0 1-1,25 24 1,-25 24 0,24 26-1,-24 0-15,-24 24 16,24-24 0,0-75 15,74-74-16,0-1 1,26 51 15,-75 49-31,24 0 16,50 99 15,-99-74-31,25 25 16,-25 24-1,25-99 1</inkml:trace>
  <inkml:trace contextRef="#ctx0" brushRef="#br0" timeOffset="8972.37">14066 7814 0,'0'-24'16,"0"48"-16,0-73 47,0 74-47,24-1 15,-24 1 32,25-50-47</inkml:trace>
  <inkml:trace contextRef="#ctx0" brushRef="#br0" timeOffset="9469.14">15653 6822 0,'0'0'16,"0"25"-1,-25 24 1,1 26-16,-1-1 15,25 1-15,-25-1 16,0 1-16,25 24 16,0-25-1</inkml:trace>
  <inkml:trace contextRef="#ctx0" brushRef="#br0" timeOffset="9685.04">15008 7864 0,'0'0'0,"0"25"0,-25-25 15,75 0 17,24 25-17,26-25-15,24 0 16,49 0-16,175 24 15,-51 1 1</inkml:trace>
  <inkml:trace contextRef="#ctx0" brushRef="#br0" timeOffset="10102.2">15951 8509 0,'0'0'0,"0"-25"0,-124 0 31,49 50-15,26 0-16,-50 49 15,49 50 1,50 0-1,74 0 1,1 1 0,-26-26-1,-24-25 1,-50 1 0,-24-51-16,-100 1 15,-25-25 16,50-49-15,75-26 0,24-24-1,25 25 1</inkml:trace>
  <inkml:trace contextRef="#ctx0" brushRef="#br0" timeOffset="10948.94">9625 12007 0,'25'25'15,"-25"-50"1,25 25 0,24 0-16,1-25 15,74 0 1,50 0-1,-75 25 1</inkml:trace>
  <inkml:trace contextRef="#ctx0" brushRef="#br0" timeOffset="11133.98">9625 12329 0,'0'0'0,"-25"25"16,50-25 15,0-25-15,124 0 0,-75 1-16</inkml:trace>
  <inkml:trace contextRef="#ctx0" brushRef="#br0" timeOffset="11999.5">11907 11188 0,'25'-25'16,"-50"50"-16,50-74 0,0 24 31,-50 50 0,0 74-15,1 50 0,-1-25-1,0-25 1,25-74 15,0-50-15,0-25-1,50-24 1,-50 24-16,49-49 16,75-75-1,-25 100 1,1 49 0,-26 25-1,0 149 1,-49 0-1,-25-75 1,0 1-16,-49 24 16,49-50-1,-25-24-15,25 0 16</inkml:trace>
  <inkml:trace contextRef="#ctx0" brushRef="#br0" timeOffset="12237.05">13048 10990 0,'0'0'0,"25"-25"0,-25 0 16,0 50 15,0 0-16,-25 74 1,25-49-16,-24 49 16,-1 0-1,25 0 1</inkml:trace>
  <inkml:trace contextRef="#ctx0" brushRef="#br0" timeOffset="12484.08">12949 11734 0,'0'0'0,"-25"0"0,1 25 32,73 0-17,-24-50 1,25 25-1,-1-25 1,-49 0-16,0 0 16,0-24-16,0 24 15</inkml:trace>
  <inkml:trace contextRef="#ctx0" brushRef="#br0" timeOffset="12883.37">11262 12379 0,'0'-25'0,"0"50"16,-24-50-16,-1 25 16,25-25-1,49 25 1,100 0 0,174 0-1,-125 0-15,50 0 16,25 0-16,298 25 15,-26 0 1,-148 0 15,-173 24-15,-175-24 0</inkml:trace>
  <inkml:trace contextRef="#ctx0" brushRef="#br0" timeOffset="13332.98">12155 13173 0,'25'-50'0,"-50"100"0,50-125 16,-25 50-1,-25 25 1,-24 0-16,-1 25 16,1 0-16,-1 25 15,-24 49 1,74 0-1,99 0 1,25-24 0,-25 24-1,-74-49 1,-25-1 0,-75 1-1,26-50-15,-75 0 16,-50 0-1,75-25 17,74 0-32</inkml:trace>
  <inkml:trace contextRef="#ctx0" brushRef="#br0" timeOffset="13833.22">12403 12875 0,'0'0'15,"0"-25"-15,0 50 47,0 0-31,0 0-16,0-1 15,0 26-15,0 0 32,-24-26-17,24 1 17,0-74-17,24 49 1,-24-25-16,50-25 15,0 1 1,24 24 0,1 0-1,-51 25 1,1 25 0,-25 24-1,0 26 16,-25-1-31,25-49 32,0 0-32</inkml:trace>
  <inkml:trace contextRef="#ctx0" brushRef="#br0" timeOffset="14101.16">12949 13024 0,'0'0'16,"25"0"31,0 0-32,24 0 1,1 0-16,24 0 15,26-25 1,-26 25 0,-49 0-1</inkml:trace>
  <inkml:trace contextRef="#ctx0" brushRef="#br0" timeOffset="14399.85">13197 12900 0,'0'0'15,"0"-25"-15,-25 25 16,25 25 31,0 0-47,25 24 15,-50 26 1,25-1 15,-24-24-15,24-1 0,0-24-1</inkml:trace>
  <inkml:trace contextRef="#ctx0" brushRef="#br0" timeOffset="14718.24">13718 12875 0,'0'0'0,"0"-25"0,25 25 15,-25 25 32,0 0-31,0 0-16,0 49 16,-25 0-1,0 26 1,1-51-1,-1 1 1,25-25 15</inkml:trace>
  <inkml:trace contextRef="#ctx0" brushRef="#br0" timeOffset="15533.5">6003 11684 0,'0'-25'16,"0"50"-16,0-74 47,0 98-32,25 1 1,-25 0-16,25 24 0,-25 25 16,25 0-1,-50 100 1,25-100-16,-25-25 16,0 51-1,25-101 1,25 1 15,0-25-31,25 0 16,173 0-1,-74 0 1,-25 0 0,-75 0 15</inkml:trace>
  <inkml:trace contextRef="#ctx0" brushRef="#br0" timeOffset="16085.27">7318 11560 0,'0'-25'16,"0"50"-16,-25-50 0,-24 25 16,-1 0-16,-24 25 15,49-25 1,0 0-1,50 25 32,-25 0-47,25 0 16,-1-1-16,26 51 16,-25 49-1,0 25 1,-50 49-1,0 25 1,-25 1 0,26-26-1,-1-49 1,25-99-16,0-26 16,49 51-1,26-75 1,-26 25-16,1-25 15,0-25 1,24 0 0,-49-25-16</inkml:trace>
  <inkml:trace contextRef="#ctx0" brushRef="#br0" timeOffset="16399.21">8037 12032 0,'0'-50'16,"0"100"-16,25-125 15,-25 50-15,0 1 32,0 48-32,-25 76 15,1 73 1,-1 1 15,0 0-15,25-75-1,-25-50-15,50-24 16,25 0 0,24-25-1,25-50-15</inkml:trace>
  <inkml:trace contextRef="#ctx0" brushRef="#br0" timeOffset="16583.93">8087 12453 0,'0'0'0,"-50"-25"0,26 25 16,-1 0 15,25-24-16,49 24-15,26-25 32,-1-25-32</inkml:trace>
  <inkml:trace contextRef="#ctx0" brushRef="#br0" timeOffset="16967.04">8459 11709 0,'0'0'15,"0"-25"1,25 25 15,-25 25-31,0 0 16,0 0-16,25 0 15,-25-1 17,0-48-17,25 24 1,24-25 0,-49 0-1,25 50 1,0 49-1,0 1 1,-1-1 0,-24-49-1</inkml:trace>
  <inkml:trace contextRef="#ctx0" brushRef="#br0" timeOffset="17438.07">8856 11461 0,'0'0'0,"0"-25"0,25 0 32,0 1-17,99-1 1,-25 25-1,-25 0 1,-49 25 0,-25 24-1,0-24-15,0 74 16,-25 0 0,-24 50-1,24 0 16,0 0-15,0 25 0,1-1-1,24-24 1,-50 25 0,25-125-1,-149 51 1,75-51-1,-50-24 1</inkml:trace>
  <inkml:trace contextRef="#ctx0" brushRef="#br0" timeOffset="17900.88">4912 10717 0,'0'-25'16,"25"25"-16,-50 25 0,0-50 31,0 75-15,0 49-16,-49 174 15,24 124 1,1 148 15,-51 76-15,51-324-16,-50 249 16,-25-149-1,74-174 1</inkml:trace>
  <inkml:trace contextRef="#ctx0" brushRef="#br0" timeOffset="19198.95">4788 10295 0,'0'-124'16,"0"248"-16,49-273 16,1 149-16,24-25 15,26 25-15,24-24 16,24 24-16,1 24 15,273 1 1,-149 0-16,297 25 16,51 24-1,24-24 1,-25-1 15,-50 1-15,-49-50-16,25 25 15,74 24 17,100 26-17,49 24 1,-372-49-16,694 98 31,-49 1-15,-422-49-1,199 48 17,-596-123-32,-49 25 15,-25-25-15,24-1 16,-74 1 0,-74 0-1,0 0 1,-25 49-1,-74 25 17,49-49-32,-74 149 15,-1 73 1,-24 125 0,25 25-1,49-199 1,-24 25-16,-75 199 15,-99 99 17,199-397-32,-51 99 15,-24-100 1,0-48 0,-124-75 15,-99-50-16,124 0-15,-348-25 16,-74-24 0,-149 24-1,-99-24 1,-99-25 0,496 49-1,-50 0 1,-248-24-1,-99 0 1,-819-75 0,547 49-1,197 51 1,125-1 0,173 25-1,124 1 1,199-1-1,124 0 17,247 25 15,1 0-32,0 0 1,0 0-1</inkml:trace>
  <inkml:trace contextRef="#ctx0" brushRef="#br0" timeOffset="20435.74">6599 16100 0,'0'0'0,"24"-50"31,1 50-31,-50 0 47,25 50-31,-24 0-16,-26 98 15,0 51 1,1 24 15,-26-24-15,75-51 0,50-98-1,99-50 1,24-50-1,-48-24 1,-76 49-16</inkml:trace>
  <inkml:trace contextRef="#ctx0" brushRef="#br0" timeOffset="20667.89">6326 16621 0,'25'25'0,"-75"-50"16,75 25-16,-50-25 0,0 0 15,50-24 1,0 24 0,124-25-16,-50 25 15,50-24 1,-75 24-16</inkml:trace>
  <inkml:trace contextRef="#ctx0" brushRef="#br0" timeOffset="20984.37">7268 15480 0,'25'-25'16,"-50"50"-16,50-75 0,-25 75 31,-25 0-15,25 49-1,-24 1 1,24-26-16,-25 1 16,25-1-16,0-24 15,0 0-15</inkml:trace>
  <inkml:trace contextRef="#ctx0" brushRef="#br0" timeOffset="21316.62">7616 15604 0,'0'0'15,"0"-25"-15,0 0 16,-25 50 0,0 0-16,0 0 15,1 49 1,24 0-1,74-24 1,-49-50-16,24 0 16,51-50-1,-51 26 1,-24-1-16,-25-25 0,25-49 16,-50 49-1,-49 50 1,-1 0-1</inkml:trace>
  <inkml:trace contextRef="#ctx0" brushRef="#br0" timeOffset="21601.02">7988 15579 0,'49'-25'16,"-98"50"-16,123-75 0,-74 26 31,-49 73-15,24 50-1,25-24 1,49-26 0,26-49-1,-26-49 1,1-26 15,-50 1-15,-25 49-16,-49-24 15,24 49-15</inkml:trace>
  <inkml:trace contextRef="#ctx0" brushRef="#br0" timeOffset="22400.56">4639 16695 0,'0'0'0,"25"-49"0,-25-1 16,0 25 0,0 1 30,0 48-46,-25 1 16,-25 74-16,1 75 16,24 0 15,0-50-15,25 25-1,25-75 16,0-74-31,-25 25 0,49 0 32,26-1-17,49-48 1,25-26 0,-1 0-1,-123 26-15</inkml:trace>
  <inkml:trace contextRef="#ctx0" brushRef="#br0" timeOffset="22967.97">6003 15926 0,'0'-24'16,"0"48"-16,25-73 0,-25 24 15,0 0 1,-25 0-16,25 0 0,-49 25 15,-75 25 1,0 0 0,49 25-1,50-50 17,25 25-17,0-1 1,25 51-1,0 49 1,-25 74 15,0-74-31,-25 0 16,25 0-16,-49 199 16,24-25-1,25-50 1,25 0-1,-25-199 1,24-24-16,51 25 31,-1-50-31</inkml:trace>
  <inkml:trace contextRef="#ctx0" brushRef="#br0" timeOffset="23784.29">8757 15529 0,'0'-24'16,"0"48"-16,0-73 0,0 24 31,25 25-31,49-25 16,25 0-1,-24 50 1,-26 25 15,-24 49-15,-25 124 0,0-24-1,0 24 1,25 75-1,-25-1 1,0-24 0,0-25-1,-25-148 1,25-1-16,-49 25 16,-26-50-1,-49-74 1</inkml:trace>
  <inkml:trace contextRef="#ctx0" brushRef="#br0" timeOffset="24734.01">9749 16472 0,'0'-25'31,"25"0"16,0 25-32,49 0-15,75-24 16,0 24 0,-50 0-1,-49 0 1</inkml:trace>
  <inkml:trace contextRef="#ctx0" brushRef="#br0" timeOffset="24901.82">9873 16745 0,'0'0'0,"-25"0"0,-24 50 31,49-26-15,49 1 0,75-25-1,50 0 1</inkml:trace>
  <inkml:trace contextRef="#ctx0" brushRef="#br0" timeOffset="25450.86">12478 15753 0,'0'-25'15,"0"50"-15,0-75 16,0 100 15,0-1-15,-50 1-16,25 49 15,1-24-15,-26 73 16,50-98 0</inkml:trace>
  <inkml:trace contextRef="#ctx0" brushRef="#br0" timeOffset="25817.21">12850 15902 0,'0'0'16,"25"-25"-16,-25 0 0,0 0 31,-25 25-15,0 0-16,-49 75 16,49 24-1,25 25 1,0-50-1,50-24 1,24-50 0,25-50-1,-49-24 1,-25-25 0,-50 24-1,0 50 1,-25 1 15,26 48-31</inkml:trace>
  <inkml:trace contextRef="#ctx0" brushRef="#br0" timeOffset="26118.09">13569 15926 0,'0'0'15,"25"-24"-15,-50 24 16,-24 24 0,-100 51-1,99-26 1,50-24 0,25 50-1,50-51 1,24-24-1,-25-24-15,-49-1 32,-25-50-17,-50 1 1,1 24 0</inkml:trace>
  <inkml:trace contextRef="#ctx0" brushRef="#br0" timeOffset="26350.72">14066 15802 0,'0'0'16,"24"-49"-16,1 24 0,-25 0 31,0 50-15,-25 24-1,25 1-15,0 74 32,-24-25-17,-1-24-15</inkml:trace>
  <inkml:trace contextRef="#ctx0" brushRef="#br0" timeOffset="26618.12">14190 16298 0,'0'0'0,"0"25"15,-25 0 1,25 0-16,-50 0 16,75-1-1,74-24 1,-49 0-1,-25-49 17,-25 24-17,-50-25 1,0 26-16</inkml:trace>
  <inkml:trace contextRef="#ctx0" brushRef="#br0" timeOffset="26984.88">11758 16621 0,'0'0'0,"-24"0"16,48 0 15,26-25-31,25 25 16,173 25 0,173-25-1,224 25 1,124 0-1,-74-25 1,-249 0 0,-197-25-1,-200 50 1</inkml:trace>
  <inkml:trace contextRef="#ctx0" brushRef="#br0" timeOffset="27486.16">12800 17489 0,'25'0'15,"-50"0"-15,50-25 0,-25 1 32,-25 24-32,1 0 15,-100 49 1,74 1-1,-24 24 1,98 1 0,100-26-1,-74-24-15,24 0 16,26 25 0,-76-50-1,-24 24 1,-49 1-1,-150 25 1,51-25 0,23-25 15,101 0-31</inkml:trace>
  <inkml:trace contextRef="#ctx0" brushRef="#br0" timeOffset="27784.43">13247 17142 0,'0'0'16,"0"-25"-1,-25 50 17,25 0-32,0 0 15,0-1-15,-25 1 16,25 50 0,-25-26-1,50-24-15,-25 0 16</inkml:trace>
  <inkml:trace contextRef="#ctx0" brushRef="#br0" timeOffset="28102.02">13594 17316 0,'0'-25'15,"0"50"1,25-50 15,-50 50-31,25-1 0,-25-24 16,25 50-1,25-25 1,50 0 0,-26-50-1,1 25 1,-25-50-1,-25 1 1,-75-1 0,-24 25-1,0 0 1</inkml:trace>
  <inkml:trace contextRef="#ctx0" brushRef="#br0" timeOffset="28420.39">14165 17142 0,'0'-25'31,"0"0"0,0 50-15,0 25 15,0-25-31,-25 24 16,25 1-16,0-1 15,-25 51 1,25-1-1</inkml:trace>
  <inkml:trace contextRef="#ctx0" brushRef="#br0" timeOffset="28588">14487 17514 0,'0'25'0</inkml:trace>
  <inkml:trace contextRef="#ctx0" brushRef="#br0" timeOffset="30534.5">17787 12825 0,'24'-24'0,"-48"48"0,48-73 16,-48 49 0,-26 0-1,25 0-15,0 49 32,1 26-32,48 24 15,-24-49 1,25 24-1,-25-49-15,25 0 16,223-100 0,323-148-1,198-124 1,-100-25 0,-272 99-1,-273 99 1</inkml:trace>
  <inkml:trace contextRef="#ctx0" brushRef="#br0" timeOffset="30917.75">18432 11560 0,'-100'-74'15,"200"148"-15,-200-173 0,76 74 16,24 50 0,0 0-1,0 24-15,24 51 16,-24-26-1,0 1 1,25-26 0,99-49-1,149-74 1,149-50 0,49-75-1,0 1 1,-98 49-1</inkml:trace>
  <inkml:trace contextRef="#ctx0" brushRef="#br0" timeOffset="75853.81">20962 15579 0,'25'-50'15,"-50"100"-15,74-124 16,-24 49-16,-25-25 16,0 75 31,-25 49-47,-24 1 15,-50 198 1,-50 24-1,25-49 1,25-74 0,24-75-1,75-74-15</inkml:trace>
  <inkml:trace contextRef="#ctx0" brushRef="#br0" timeOffset="76088.57">21582 15678 0,'50'-25'15,"-26"1"-15,-98 73 0,124-49 32,-75 50-32,0 49 15,-25 25 1,-49 99-1,50 1 1,24-100 0,-25-75-16,25-24 15</inkml:trace>
  <inkml:trace contextRef="#ctx0" brushRef="#br0" timeOffset="76354.49">20441 16150 0,'-74'-25'0,"148"50"0,-198-75 15,99 50 1,0 0-16,25-25 16,25 25-16,198-25 15,-49 25 1,74 0-16,0-24 15,50 24-15,-25 0 16,198 0 0,-173-25-1,-199 0-15</inkml:trace>
  <inkml:trace contextRef="#ctx0" brushRef="#br0" timeOffset="76670.86">20664 16323 0,'-99'0'0,"25"25"16,247-50-16,-396 50 0,198 0 16,25 0-1,25-1 1,124 1-16,0-25 15,24 25 1,51-25-16,272 0 16,0-25-1,-99 25 1,-149-25 0,-99 1-1,-100-26 1,-24 50-1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7T06:20:12.51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6772 3374 0,'0'-25'16,"-25"25"0,1 0 30,48 0-14,1 0-17,99-25 1,-74 25 0,24 0-1,26 0 1,-76-25-1,1 25 32</inkml:trace>
  <inkml:trace contextRef="#ctx0" brushRef="#br0" timeOffset="258.36">6772 3622 0,'-25'25'0,"50"-50"0,-50 74 16,50-49 15,0 25-15,25-50-16,-1 25 15,26 0-15,24-24 16,25-26 0,-50 50-1</inkml:trace>
  <inkml:trace contextRef="#ctx0" brushRef="#br0" timeOffset="2056.17">8856 3076 0,'-25'-25'15,"50"50"-15,-75-50 32,50 50-1,25 0-16,50 0 1,49 0 0,0-25-1,0-50 1,0 0 0,-50-24-1,-49-1 1,-50-73-1,-49 73 1,-25 50 0,-50 50-1,25 74 17,0 50-17,49 25 1,50 0-1,25-100-15,25-24 16,75 24 0,73-49-1,125-75 1,-149-24 0,-75-1-1</inkml:trace>
  <inkml:trace contextRef="#ctx0" brushRef="#br0" timeOffset="2575.62">9228 2158 0,'-25'0'0,"50"0"0,-74 25 15,24-25 16,50-25-15,24 25 0,1-25-16,-1 1 15,75-1 1,-49 0 0,-50 0-1,-75 25 16,25 25-15,-49 0 0,24 0-1,50-1 1,0-48 31</inkml:trace>
  <inkml:trace contextRef="#ctx0" brushRef="#br0" timeOffset="3138.19">10171 1811 0,'0'-25'16,"0"50"-16,0-75 0,0 26 15,-25 24 1,0-25-16,-24 0 16,24 25-1,-74 25 1,-1 24-16,51 1 31,24 24-15,75 1-1,-1-26 1,50 26 0,-49-26-1,-25 1 1,-50-25 0,-25 0-1,1-1 1,-1-48 15,25 24-15,1-25-1,24 0-15</inkml:trace>
  <inkml:trace contextRef="#ctx0" brushRef="#br0" timeOffset="3588.32">10766 1612 0,'-25'0'62,"25"25"-46,-24 25-16,-1 0 15,-25 74 1,25-75 0,1 50-16,48 1 15,51-51 17,24-49-32,0 25 31,-49-25-31,-25-25 0</inkml:trace>
  <inkml:trace contextRef="#ctx0" brushRef="#br0" timeOffset="4221.66">11486 1612 0,'0'0'0,"-50"50"47,25-25-47,0 25 0,-24-1 15,-50 50 1,49-74-16,-24 25 15,24-50 17,25-25-17,25-74 1,25 0 0,0 24-1,0 75 1,-25-25-1,49 50 1,75 25 0,-49-1-1,-1 1 1,0-25 0,-24 0-1,-25-25 1,-25-50 15,0 0-15,-50-24-1,25 24 1,1 25 15,-26 25-15,0 0-1,26 0-15</inkml:trace>
  <inkml:trace contextRef="#ctx0" brushRef="#br0" timeOffset="4671.74">12081 1439 0,'0'0'0,"0"25"78,25 24-78,-25-24 16,0 49-16,25 51 15,-25-51 1,-25-24-16,25 24 16,-25 0-1,0-24 1,-24-25-1,24-25 17,0 0 15</inkml:trace>
  <inkml:trace contextRef="#ctx0" brushRef="#br0" timeOffset="5620.83">13445 2977 0,'-24'0'16,"48"0"-16,-73 0 0,24 0 15,0 0 17,50 0 14,49 0-46,1-25 16,24 25 0,0-25-16,100 0 15,-50 1 1,-75-1 0,-49 25-1,0 0 32,-25-25-47</inkml:trace>
  <inkml:trace contextRef="#ctx0" brushRef="#br0" timeOffset="6024.27">15058 2158 0,'0'0'15,"0"-25"-15,0 1 16,0 48 31,0 1-47,25 50 15,-25 24 1,24 50 15,-24-50-15,25-25-1,-25 1 1,25-50 0,-25-1-1</inkml:trace>
  <inkml:trace contextRef="#ctx0" brushRef="#br0" timeOffset="6888.82">9451 4316 0,'25'0'32,"0"-24"-17,25 24-15,-1 0 0,26 0 16,24-25-1,124 0-15,50 0 32,50-24-17,49-26 1,49 1 0,274-25-1,-472 74 1,224-50-1,24 26 1,-49-26 0,-224 50-16,150-24 15,-51-1 1,-49 25 15,50-24-15,-199 24-1,-49 25-15,-25 0 32</inkml:trace>
  <inkml:trace contextRef="#ctx0" brushRef="#br0" timeOffset="7372.07">11734 4912 0,'-25'0'16,"50"0"-16,-75 0 15,75 0 17,0-25-17,49 25-15,-24 0 16,74-50 0,25 26-1,-75-1 1,-24 0-1,-26 25 1,-24 25 0</inkml:trace>
  <inkml:trace contextRef="#ctx0" brushRef="#br0" timeOffset="7871.93">12999 4515 0,'0'0'0,"25"0"0,-25-25 16,-25 0 0,0 25-1,0 0 1,-24 25-1,24 25 1,25 24 0,25 1-1,-1-26-15,76 1 32,-1 24-17,0-24 1,-49-1-1,-50 1 1,-75 0 0,-98-25-1,-1-1 1,25 1 0,75-50-1,74 1 1,0-1-1,0 0 1</inkml:trace>
  <inkml:trace contextRef="#ctx0" brushRef="#br0" timeOffset="17105.91">18084 3423 0,'25'0'15,"-50"0"1,25-24 46,0 48-46,0 1 0,-25-25 15,25-25 203,25 25-218,-25-24 15,0 48-15,0 1-1,0 0 32,-25-25-15,25-25-17,0 0 16,-24 1-15,48 24 47,1 0-48,0 0-15,0 0 16,0 0-16,0 0 15,-1 49 1,1-24 0,-25 49-1,0-24 1,-25 0 0,1-1-1,-1-49 1,0 25 15,0-25-31</inkml:trace>
  <inkml:trace contextRef="#ctx0" brushRef="#br0" timeOffset="27007.55">19498 2878 0,'25'0'125,"-25"-25"-78,0-25-16,0 25-16,25 1-15,-50-1 16,25 0-16,0 0 16,0 0-1,-25 25 1,0 0-16,-49 0 31,24 50-15,1-25-16,-26 49 15,26-24 1,49-1 15,0 1-15,49 0 0,26-1-1,-1 1 1,1 0-1,-51 24 1,26-24 0,-25-1-1,0 26 1,-50-51 0,25 1-1,-50 25 1,1-50-1,-1 25 17,-24-1-17,24-24 1,25 0 0,0-24-1,1 24 1,-1-25-1,0-25 1,0 50 0,50-49-1</inkml:trace>
  <inkml:trace contextRef="#ctx0" brushRef="#br0" timeOffset="28001.79">20118 2778 0,'0'0'0,"-24"0"0,24-24 32,-25 24 15,50 0 46,24 24-77,1 1-16,-1-25 16,26 25-16,-1 0 15,75 0 1,-25 24-1,-25-24 1,-49 0 0,0 0-1,-26 0 1,1-25 15,0 0 0,-25 24-15,-25 1 0,0 0-1,-24 0 1,-1 0 0,25-1-16,-74 26 15,0 24 16,25-24-31,-1 0 32,26-1-17,49-24 1,-25-25 0,25 25-1,-25-25 1</inkml:trace>
  <inkml:trace contextRef="#ctx0" brushRef="#br0" timeOffset="29335.49">21483 2803 0,'0'0'15,"25"-25"1,-50 1 15,25-1 0,-25 25-15,0 0-16,0 0 16,1 25-16,-51 24 15,1 26 17,49-51-32,0 51 15,0-1 1,1 1-1,24-26 1,24 26 0,26-50-1,0-1 1,-1 1 0,1 0 15,-25-25-31,24 0 15,1 0-15,-1 0 16,1-25 0,0 25 15,-26 0-15,1 0-1,0-25-15,0 25 16,-25-24-16,25 24 15,0-25-15,-1 0 16,1 25 0,0-25-1,-25-24 1,25 49 0,0-75-1,-25 50 16,0 1-15,0-26 0,-25 25-1,0 0 1,0 0 0,0-24-1,1 49 1,-1-25-1,0 0 1,0 25 0,0-25-1,-24 25 1,24-24 0,0 24-1,0 0 16,0 0-15,1 0 15,-1 0-31,0 0 16,0 0 0,0 0 15,1 0-16,-1 0 1,0 0 0,0 0 31,25 24-1</inkml:trace>
  <inkml:trace contextRef="#ctx0" brushRef="#br0" timeOffset="46847.95">8782 1017 0,'0'-25'47,"-25"25"0,74-25 15,-24 25-62,50-24 16,-26-1-1,26 0-15,49 0 16,-99 0-16,-1 1 16,1 24 31,-50 0-1</inkml:trace>
  <inkml:trace contextRef="#ctx0" brushRef="#br0" timeOffset="47426.66">9600 521 0,'-25'-25'16,"1"25"-1,-1 25 48,25 0-63,-25 0 15,25-1-15,-25 1 16,25 0 0,-25 49-1,50 1 1,-25-26-1,50 1 1,-25-25 0,49 0-1,-24-1 1,-1-24 0,-24-24-1</inkml:trace>
  <inkml:trace contextRef="#ctx0" brushRef="#br0" timeOffset="47969.08">9749 719 0,'25'0'31,"0"0"-31,0-24 16,24 24 0,-24 0-1,0 0 17,-75 0-17,1 24 1,-26-24 15,75 25-15,-25-25-1,50 0 1,0 0 0,0-25-1,0 25 1,24-24 15</inkml:trace>
  <inkml:trace contextRef="#ctx0" brushRef="#br0" timeOffset="48658.08">10394 546 0,'0'-25'16,"-25"25"-1,1-25 1,-1 25 0,0 0-1,-25 0 1,50 25-1,-25-25-15,1 25 16,-26 0 0,50 24-1,0-24 1,25 0 0,49 0-1,-49-25-15,0 0 16,25 0-1,-26-25 1,-24-25 0,0 1-1,0 24 17,0 50 14,25-1-30,0 1 0,-25 0-1,25 0-15,0 0 16,-1-25-16</inkml:trace>
  <inkml:trace contextRef="#ctx0" brushRef="#br0" timeOffset="48958.61">10518 347 0,'0'-25'16,"-25"25"-1,25 25 1,25-25 0,0 25-1,25 50 1,-1-1 0,-24 25-1,0 0 1,-50-24-16</inkml:trace>
  <inkml:trace contextRef="#ctx0" brushRef="#br0" timeOffset="49707.76">11486 471 0,'24'25'15,"1"-25"-15,25 0 16,-1-25-16,1 25 16,0 0-16,-1-24 15,-24-1-15,0 25 16</inkml:trace>
  <inkml:trace contextRef="#ctx0" brushRef="#br0" timeOffset="49925.16">11709 372 0,'0'0'0,"0"-25"31,-25 25-31,0 50 31,25-25-15,25 24-1,-25-24-15,25 50 16,0-1 0,-25-49-16</inkml:trace>
  <inkml:trace contextRef="#ctx0" brushRef="#br0" timeOffset="50491.06">12180 471 0,'-25'25'16,"50"-50"-16,-74 50 0,24-25 16,0-25-1,25 1 1,0-26-1,0 25 1,25 25 0,24-25-1,26 25 1,-26 25 0,-24 0-1,0-25-15,0 25 16,49 0-1,-24-1 1,-25-24 0,0 0-1,-25-49 1,0-1 0,-25 25-16,-25 0 15,-24-24 1,49 49-1,-25 0 1,25 0-16</inkml:trace>
  <inkml:trace contextRef="#ctx0" brushRef="#br0" timeOffset="53855.63">27933 992 0,'0'-25'15,"0"50"-15,0-50 16,0 1 31,0 48-32</inkml:trace>
  <inkml:trace contextRef="#ctx0" brushRef="#br0" timeOffset="54192.06">28057 794 0,'-25'-25'16,"50"50"-16,-50-75 0,25 25 31,-25 50-15,0 0-1,0 25-15,-49 24 16,0 0 0,24-24-1,25-25-15,25 0 32,-25-25-32,25-25 15</inkml:trace>
  <inkml:trace contextRef="#ctx0" brushRef="#br0" timeOffset="54393.24">27809 918 0,'0'-50'16,"0"100"-16,24-149 16,-24 74 31,0 50-32,0-1 1,25 1-1,0 0-15,0 0 16,49 49 0,-24-49-1</inkml:trace>
  <inkml:trace contextRef="#ctx0" brushRef="#br0" timeOffset="54576.48">27759 893 0,'-25'-25'31,"25"0"-31,25 25 16,25 0-16,74 0 15,-50 0 1</inkml:trace>
  <inkml:trace contextRef="#ctx0" brushRef="#br0" timeOffset="55091.86">28999 1067 0,'25'0'0,"0"0"16,0 0 0,49-25-16,25 0 31,-24 0-16,-26 0 1,-49 1 0,0-26-1,-49 25 1,24 25-16,0-25 16,-74 50-1,0 25 1,24 24-1,51 1 1,24 24 0,24 0-1,100-49 1,0-1 0,-24-24-1,24-25 16,-100-25-31</inkml:trace>
  <inkml:trace contextRef="#ctx0" brushRef="#br0" timeOffset="55925.09">29744 521 0,'0'0'16,"0"-25"31,-50 50-32,25-25-15,-24 25 16,-1 0-16,-25-25 16,51 24-1,-1-24 1,0-24-1,50-26 1,-25 25 15,25 0-15,-1 1 0,26 24-1,-25 0-15,0 24 16,0 1-16,24 25 15,-24-1 1,25-24 0,-26 0-1,1 0 1,0-25 0,-25-50-1,0 1 16,0-26-15,-25 26 0,0 24-1,1 0 1,-1 25 0,-25 25-16</inkml:trace>
  <inkml:trace contextRef="#ctx0" brushRef="#br0" timeOffset="56609.69">30041 1067 0,'25'0'63,"25"0"-48,-1 0-15,50 0 16,1-25-16,98 25 16,-49 0-1,-25-25 16,-74 25-15,-26 0-16</inkml:trace>
  <inkml:trace contextRef="#ctx0" brushRef="#br0" timeOffset="56912.04">30959 943 0,'0'0'0,"-25"0"15,0-25 1,25 0 31,25 50-31,0-25-16,50 49 15,24-24 1,-50 0 15,-49 0-31,0 25 16,-24-26-1,-26-24-15,-74 75 16,25-50 0</inkml:trace>
  <inkml:trace contextRef="#ctx0" brushRef="#br0" timeOffset="57145.01">30835 992 0,'0'-25'0,"25"1"47,-50 48-16,50 1-31,-25 0 16,0 0-1,25 25-15,-1-1 16</inkml:trace>
  <inkml:trace contextRef="#ctx0" brushRef="#br0" timeOffset="57744.25">31976 967 0,'25'0'16,"0"0"-1,-25 25 32,-25-25-47,-25 25 16,26 0-16,-26 0 15,-24 0 1,49-25 0,0 24-1,25-48 1,0-26-1,50 0 1,-26 25 0,-24 1-16,50 24 15,0 24 1,-1 1 0,1 25-1,-1-25 16,26 0-15,-1-1 0,-49-24-1,0-24 1,0-51 0,-50 25-1,25 26-15,-25-1 16,0 0-16,-24 25 15,-26 0 1,-24 25 0</inkml:trace>
  <inkml:trace contextRef="#ctx0" brushRef="#br0" timeOffset="58808.84">29049 2754 0,'-25'0'0,"50"0"0,-50 24 16,0-24-16,25 25 47,25-25-47,-25 25 15,50 0-15,-25 0 16,-1-25-16,1 0 16,25 0-16,-25 0 15,24 0-15,-24-25 16,25 0 0,-1-74-1,-24 49 16,-75 25-15,26 1 0,-51 48-1,1 1 1,-1 50 0,26-1-1,24-24-15,25-26 16,-25 26-16,50 49 15,49-49 1,50 24 0,25-74-1,25 0 1,-50 0 0,-50-49-1</inkml:trace>
  <inkml:trace contextRef="#ctx0" brushRef="#br0" timeOffset="59311.14">29322 2456 0,'0'0'0,"25"-25"31,-25 0-16,24 25 1,26-24 0,0 24-16,24-25 15,-49 25 1,0 0 0,-100 0-1,26 25 1,-26-25-1,1 24 1,49-24 15</inkml:trace>
  <inkml:trace contextRef="#ctx0" brushRef="#br0" timeOffset="59944.92">29992 2332 0,'0'0'0,"0"-25"47,-25 25-16,0 0-31,0 25 16,-24 0-1,-26-25-15,50 0 32,1-25-17,24 0 1,0-25 0,0 26-1,49-1 1,26 25-1,-26 0 1,-24 25 0,25 24-1,-1 1 1,1-25 0,-25-25-1,24 0 1,-49-25 15,-25 0-31,1-49 31,24 49-31,-50 0 16,0 25 0,1 0-1,24 25 1</inkml:trace>
  <inkml:trace contextRef="#ctx0" brushRef="#br0" timeOffset="60426.65">30587 3002 0,'0'0'16,"-25"0"-16,0 0 15,50-25 48,0 25-63,25-25 16,24 25-1,0-25-15,26 25 16,73-25-16,-73 25 15,73 0 17,-74 0-17,-24 0 1,-50 0 0</inkml:trace>
  <inkml:trace contextRef="#ctx0" brushRef="#br0" timeOffset="60842.68">31356 2828 0,'0'-25'16,"0"-24"15,-25 24-31,50 25 63,0 0-48,24 25-15,26-25 16,-1 24-16,100 1 16,-50 0-1,-25 0 1,-74-25-1,-25 25 1,-25-25 0,-24 24-1,-26 26 1,-24 0 0,49-1 15,1-24-16,24 0-15</inkml:trace>
  <inkml:trace contextRef="#ctx0" brushRef="#br0" timeOffset="61176.98">31629 2729 0,'-25'-25'0,"50"50"0,-50-75 16,25 25-1,-25 25 17,0 0-1,25 25-31,0 0 15,0 25 1,25-1-16,0 75 16,0-24-1,0-26 1,24-49 0,1 0-1</inkml:trace>
  <inkml:trace contextRef="#ctx0" brushRef="#br0" timeOffset="61943.2">32696 2754 0,'0'0'0,"0"-25"31,0 0 0,-25 25 1,25 25-17,-50 0 1,25-1-16,1 1 15,-1 50 1,0-26 0,25 1-1,25 24 1,0-49 0,-1-25-16,51 25 31,-1 0-16,1-25 1,-1-25 0,-24 25-1,-26 0-15,1-25 16,0 25-16,0-25 16,0-24-1,-1-1 1,1 50-1,-25-25-15,0 0 16,-25-49 0,25 49-1,-49 0 1,-1 1 15,25 24-31,-24-25 31,49 0-15,-50 25 0,-24 0-1,49 0-15,0 0 16,-24 25 0,24-25-1,0 0-15</inkml:trace>
  <inkml:trace contextRef="#ctx0" brushRef="#br0" timeOffset="91479.98">6946 8881 0,'0'25'47,"25"-25"-16,0-25-15,-1 25-16,26 0 15,24 0-15,1-25 16,-1 0-1,-49 25 1</inkml:trace>
  <inkml:trace contextRef="#ctx0" brushRef="#br0" timeOffset="91665.8">7045 9278 0,'0'0'16,"124"-50"15,-49 26-15,-1-1-16</inkml:trace>
  <inkml:trace contextRef="#ctx0" brushRef="#br0" timeOffset="92412.73">9079 8782 0,'0'25'0,"25"-25"62,25 0-46,-25 0 0,24 0-16,1-25 15,-1 25-15,-24-25 16,25 25 0,-25-25-16,24 0 15,-24 1-15,0-26 31,-25-49-15,-25 74 0,-25 0-1,1 0 1,-26 50 0,1 0-1,0 49 1,-1 1-1,26-1 1,24 25 0,0-24-1,50-26 1,74 1 0,0-25-1,25-50 16,25 0-15,-50 0 0,1 1-1,-26-1 1,-24 0 0</inkml:trace>
  <inkml:trace contextRef="#ctx0" brushRef="#br0" timeOffset="92911.89">9476 8186 0,'0'0'15,"-25"0"-15,50-24 47,25 24-47,-1 0 16,1-25-16,74-25 15,-49 50 1,-51-25 0,-48 25 15,-1 25-31,-99 0 16,24 0-1,26 0 16,49-25-15,25-25 0,25 0-1,49 0 1,-24 0-16</inkml:trace>
  <inkml:trace contextRef="#ctx0" brushRef="#br0" timeOffset="93544.85">10469 7963 0,'0'0'16,"-25"0"31,0 25-47,-25-25 15,1 0 1,24 25-16,0-25 0,0 25 16,0-25-1,1-25 1,24-50-1,49 26 1,-24-1 0,25 25-1,-1 1 1,51 48 0,-51 26 15,26 0-16,-1-1 1,25-24 0,-49-25-1,-1-25 1,-24 0 0,0-49-1,-99-50 1,-1 74-1,-24 25 1,25 50 0,-1 0-1,26 25 1,24-1 0</inkml:trace>
  <inkml:trace contextRef="#ctx0" brushRef="#br0" timeOffset="94227.83">11858 8583 0,'0'0'0,"-25"0"16,50 0 46,0 0-46,24-24-16,26 24 15,-1 0-15,100-25 16,-75 0 0,-50 25-1,1-25-15,0 25 16,-25 0-1</inkml:trace>
  <inkml:trace contextRef="#ctx0" brushRef="#br0" timeOffset="94577.16">12875 8013 0,'0'0'16,"0"-25"15,0 50-16,25 0-15,-25 24 16,24-24-16,26 99 16,-25-25-1,24-24 1,1-1 0,-25-24-1,-25-25 1</inkml:trace>
  <inkml:trace contextRef="#ctx0" brushRef="#br0" timeOffset="95282.01">8955 9923 0,'-24'0'16,"48"0"-16,-48-25 31,48 0-15,26 25-1,-25 0-15,49-24 16,1 24 0,49-25-16,223-50 15,-124 26-15,298-51 31,-223 76-31,297-76 16,25 1 0,-74 25-1,-75-25 1,-74 49 0,-99 0-1,-100 1 1,-49 24-1,-74 25 1,-50 0 0,-75 0 15</inkml:trace>
  <inkml:trace contextRef="#ctx0" brushRef="#br0" timeOffset="95695.31">10989 10494 0,'-24'0'16,"-1"0"15,50 0-16,24 0 1,1-25 0,0 25-16,49-25 15,-50 25 1,26-25 0,-26 0-1,-24 25-15,-25-25 0</inkml:trace>
  <inkml:trace contextRef="#ctx0" brushRef="#br0" timeOffset="96078.32">11957 10072 0,'0'0'0,"0"-25"31,-25 0-16,0 50 1,-24 0 0,24 24-1,25 26 1,50-26 0,24 1-1,25 0 1,-74-26-1,25 51 1,-26-50 0,-24 0-1,-24-25-15,-76 24 32,51 1-32,-50 0 15,24-25 1,25-25-16</inkml:trace>
  <inkml:trace contextRef="#ctx0" brushRef="#br0" timeOffset="97463.79">7566 13024 0,'-25'0'0,"50"0"0,-74 0 16,73 25 46,1-50-62,25 25 16,49-25-1,25 0 1,-50 0 0,-49 1-1,-25 48 16</inkml:trace>
  <inkml:trace contextRef="#ctx0" brushRef="#br0" timeOffset="97661.06">7591 13421 0,'-25'0'16,"50"0"-16,-25 0 15,0-25-15,50 25 16,-26-25-16,26 0 16,-25 25-1,24-24-15,1-1 16,49 0-16</inkml:trace>
  <inkml:trace contextRef="#ctx0" brushRef="#br0" timeOffset="98023.38">9377 12974 0,'-25'0'15,"25"-25"32,25 25-47,-25 25 31,-25-25 32</inkml:trace>
  <inkml:trace contextRef="#ctx0" brushRef="#br0" timeOffset="98607.92">9824 12404 0,'-25'-25'16,"50"50"-16,-75-50 0,0 0 15,26 25 1,-1 0-16,0 25 16,0 0-1,25 24-15,-25 1 16,0 74 0,1 0-1,24 74 16,24-148-31,1 0 16,50-1 0,74-24-1,24-50 1,-24-49 0,0-25-1,-50-25 1,-99 24-1,-49 26 1,-51-25 0,-24 49-1,-25 0 17,75 26-32,-124 24 15,73 49 32,125-24-47,0 0 0</inkml:trace>
  <inkml:trace contextRef="#ctx0" brushRef="#br0" timeOffset="99174.89">11436 12677 0,'-50'24'16,"100"-48"-16,-124 48 16,49-24-1,0 0 1,50 0 15,0 0-15,24 0-16,1 0 15,99-49 1,-25-1 0,-100 50-1,51-25 1,-50 25 0,0 0-1,-1 0 1,1 0 62,0 0-62,-25-24-1</inkml:trace>
  <inkml:trace contextRef="#ctx0" brushRef="#br0" timeOffset="100411.72">11833 12478 0,'-25'0'16,"25"25"-1,-25-25 1,25 25 0,0 0-1,0 49 1,0 25-1,25 0 1,-25 1 0,25-76-1,0-24 1,0 0-16</inkml:trace>
  <inkml:trace contextRef="#ctx0" brushRef="#br0" timeOffset="100761.86">12875 12156 0,'0'0'15,"0"-25"1,-25 50 31,50-1-31,-25 26-16,25 0 15,-25 24-15,0 0 16,24-24-16,-24 0 15,25-1-15,0 1 16,0-25 15</inkml:trace>
  <inkml:trace contextRef="#ctx0" brushRef="#br0" timeOffset="101028.6">12825 12801 0,'0'0'15,"0"24"-15,-25-24 0,50 0 47,25 25-31,-1-50-16,26 25 15,74-49 1,0 24 0,-50 0-1,-50 0 1</inkml:trace>
  <inkml:trace contextRef="#ctx0" brushRef="#br0" timeOffset="101578.13">13569 13173 0,'0'0'0,"25"0"0,-25-25 15,50 25 1,-75 0 31,0 0-47,-24 0 15,-26 25 1,1 24 15,24 1-15,50 24-1,50 1 1,-1-1 0,1-24-1,0 24 1,-1 1 0,-24-26-1,-25-24-15,0 0 16,-50 0-1,-24 0 1,-25-50 0,49 0-1,25 0 1,1-25 0,24 26-1</inkml:trace>
  <inkml:trace contextRef="#ctx0" brushRef="#br0" timeOffset="106881.08">4614 16323 0,'0'-25'15,"0"1"1,-25 24 0,0 0 15,25-25-16,0 0 1,0 0 0,0 0-1,0 1 17,-24 24 14,48 0 204,1 0-250,25 0 16,-25-25-16,49 0 16,-24 0-16,49-49 15,-25-1 1,-49-49 15,0 99-31,-50-24 16,25 24-1,-25 25 1,-49 50 0,24 74-1,-24 49 1,24 26 0,1-1-1,-26 26 16,26-1-15,-1-25 0,25-98-16,-49 24 15,49-100 1,0-24 0,0-24-1,1-51 1,24 1-1,0-1 17,24 50-32,-24 1 0,75-1 15,24 25 1,25 0 0,25 0 15,0 0-16,-25 25 1,-99-25-16,-1-25 16</inkml:trace>
  <inkml:trace contextRef="#ctx0" brushRef="#br0" timeOffset="107628.78">5954 15579 0,'-25'0'15,"-50"0"1,1 25-1,-50 24-15,74 1 16,-123 124 15,148-125-31,25-24 16,0 0-16,25 0 16,99 0 15,25-25-16,-25 24 1,-50 1 0,-24 74-1,-75 50 1,-50 25 0,-24-50-1,50-25 1,24-99-1,25 25 17,0 25-17,0 24 1,25-24 0,49-1 15,-24-24-16,-1-25 1,26-25 0,-1-24-16</inkml:trace>
  <inkml:trace contextRef="#ctx0" brushRef="#br0" timeOffset="107928.63">6723 16174 0,'24'-24'0,"-48"24"31,24 24-15,-25 76-1,-25 24 1,50 25 0,0-25-1,0-50 1,0-49 0</inkml:trace>
  <inkml:trace contextRef="#ctx0" brushRef="#br0" timeOffset="108462.34">7095 15827 0,'0'-50'0,"0"100"0,-25-124 16,0 74-16,25-25 31,0 0-15,0 0-16,25 0 16,25 1-16,-26-1 15,1 0-15,25 25 16,-1 0-1,-24 50 1,0 49 0,-25 99 15,-25-74-15,50 0-1,25-74 1,-1 24-1,-24 1 1,-25-26-16,0 1 16,0 74-1,0-25 1,0-49 0,0-25-1,0 0 1,-50-25-1</inkml:trace>
  <inkml:trace contextRef="#ctx0" brushRef="#br0" timeOffset="109279">8236 16646 0,'25'0'15,"0"-25"32,-1 25-47,26-25 16,49 0-1,-49 1 1,-1-1 0,1 25-16,-50-25 0,25 25 15,-25-25 1</inkml:trace>
  <inkml:trace contextRef="#ctx0" brushRef="#br0" timeOffset="109496.01">8459 16795 0,'-25'0'0,"50"0"15,-50 24-15,1-24 0,24 25 16,24 0 15,51-50-15,-1 0-1,1 1 1,-51-26 0</inkml:trace>
  <inkml:trace contextRef="#ctx0" brushRef="#br0" timeOffset="109945.17">10072 15629 0,'-25'-25'16,"50"50"-16,-25-25 62,0 49-62,24 1 16,1-1 0,-25 26-16,25-1 15,-25 1-15,25 74 16,0-50 0,-25-50-1</inkml:trace>
  <inkml:trace contextRef="#ctx0" brushRef="#br0" timeOffset="110195.8">9997 16497 0,'-25'25'0,"50"-50"0,-74 50 16,49 0 15,24-25-31,26 0 16,24 0-16,1 0 15,99-25 1,-50-25 0,-50 50-1,-24-25 1</inkml:trace>
  <inkml:trace contextRef="#ctx0" brushRef="#br0" timeOffset="110779.21">10667 16770 0,'0'0'0,"0"-25"15,-25 25 1,0 0 15,-24 25-15,24-25-16,0 25 16,-24 24-1,-1 26-15,50-26 16,-25-24-16,25 25 15,-25-26-15,75 51 16,-25-25 15,24-26-15,1 1 0,-25 25-1,24-25 1,-49 49-1,0-49-15,-49 49 16,24 1 0,0-51-1,-24 26 1,24-50-16,-50 25 16,1-25-1,24 0 1,1-25-1,49 0 1,-25 0 15,0-24-15</inkml:trace>
  <inkml:trace contextRef="#ctx0" brushRef="#br0" timeOffset="111629.01">3101 15505 0,'0'-25'0,"0"50"0,0-75 47,0 75-32,0 0 1,-50 123 0,50 1-1,0 0-15,0 50 16,0-1-16,0 50 0,25 248 31,-25 0-15,0-49-1,0-100 1,0-99 0,0-173-16</inkml:trace>
  <inkml:trace contextRef="#ctx0" brushRef="#br0" timeOffset="113697.85">3175 15604 0,'0'0'16,"-25"-50"-16,1 25 0,-1 25 16,25-24-1,-25 24 1,50-25 15,74 25-15,75 0-1,-75 0-15,25 0 16,99-25 0,75-25-1,49-24 1,25 0 15,50-1-15,-223 50-16,247-49 15,75-1 1,50-49 0,520-49 15,-570 123-15,223-49 15,-272 49-16,197-49 1,-272 49 0,-223 50-16,0-24 15,-1-1-15,-49 0 16,25 0-16,74 0 16,-49 1 15,-75 24-16,-49-25 1,-25 25 15,-50 25 1,25-1-32,-25 51 15,0 49 1,25-50-1,0 26 1,0 123 0,0 75-1,0 49 1,-25-174-16,25 1 16,-24 173-16,-1 1 31,25-51-16,0-24 1,0-149-16,0 124 16,-25-74-1,0-25 1,0-25 0,-24-25-1,24-24 1,-25-26-1,1-24 17,24 0-32,25 0 15,-25-1 17,-25-24-17,26 25-15,-26-25 16,-49 0-1,-50 25 1,-74 0 0,-50 24-1,-50 26 1,-49-26 0,25 26-1,0-1 1,-25-24-1,24 0 1,1-26 0,0 26-1,-174 24 17,149-24-17,-25 49 1,25-99-1,0 0 1,24 0 0,1 0-1,24 0 1,-24 0 0,25 0-1,49 0 1,25 0-1,74 0 1,50 0 0,-50 0-1,75 0 1,25 0 15,-1 0-15,50 0-1,-24 0 1,-1 0-16,25 0 16,-74 0-1,50 0-15,-51 0 16,26 0 0,0 0-1,-1 0 1,26 0 15,98 0 94,-24 0-109,0 0-1,0 0 1,-1 0-16,26 0 16,-25 0-1,-50-49 1</inkml:trace>
  <inkml:trace contextRef="#ctx0" brushRef="#br0" timeOffset="115112.81">13098 16298 0,'0'0'0,"-25"0"16,25 25 0,0 0-16,0 25 15,0-1-15,0 26 16,0 74-1,-25-50 1,1-74-16</inkml:trace>
  <inkml:trace contextRef="#ctx0" brushRef="#br0" timeOffset="115495.79">13793 15629 0,'0'0'15,"24"-50"-15,-24 0 0,-24 75 47,-26 50-31,25 49-1,25 0 1,50-50 0,24 1-1,26-1 1,-76-49-16,1 49 16,-50 25-1,-24-24 1,-51-26-1,26-24 1,24-25 0</inkml:trace>
  <inkml:trace contextRef="#ctx0" brushRef="#br0" timeOffset="115862.65">14264 15852 0,'0'0'0,"0"25"31,-25 0-15,25-1-1,0 1-15,75 25 16,49-1-1,24-24 1,-48 0 0,-51-25-1,-49 50 1,0-26 0,-49 1-16,-26 74 15,-24 1 1,-25-26-1,99-24 1</inkml:trace>
  <inkml:trace contextRef="#ctx0" brushRef="#br0" timeOffset="116363.37">15281 15902 0,'0'0'0,"50"-50"16,-25 25-16,-50 25 47,0 25-32,-25 0-15,25 49 16,1 1-1,24 24 1,0-25 0,24 1-1,1-26 1,25 1 0,24-50-1,26 0 1,-51-25-16,75-49 15,-49-26 1,-26 1 0,-49 0-1,0 25 1,-25 24 15,-49 25-15,-25 0-1,-25 50 1,49 0-16</inkml:trace>
  <inkml:trace contextRef="#ctx0" brushRef="#br0" timeOffset="180200.56">18382 16695 0,'0'0'0,"0"-24"31,25 24 109,0 0-124,-1 24 0,1 26-16,-25 0 15,25-1 1,-25 1-16,0 24 16,-25-24-16,0 24 0,-74 1 31,50-26-31</inkml:trace>
  <inkml:trace contextRef="#ctx0" brushRef="#br0" timeOffset="184851.02">21408 15579 0,'25'0'16,"-74"0"-1,98 0 110,-24-25-109,0 25-16,24-25 16,125-49 15,-124 49-31,-1 0 0,26-24 15,-1 24 1,-49-25 15,0-24-15,0 24 0,-50 1-1,25-1 1,-50 25-1,25 25-15,-24-25 16,24 25 0,-25 25-1,26 0 1,-26 50 0,25-1-1,0 25 1,50 0 15,50 125-15,-51-76-1,-24 26 1,25-25 0,-50-25-1,-24-25 1,-1-24-1,0-51 1,1-24 0,24-24 15,0-1-15,50-50-1,0 1 1,24 24-1,26 1 1,-50 24 0,74 0-1,-25 25 1,26 0 0,-1 25-1,-50 0 1,-24-25-1,0-25 1</inkml:trace>
  <inkml:trace contextRef="#ctx0" brushRef="#br0" timeOffset="185300.47">22029 14909 0,'0'-25'47,"24"25"-31,1 0-1,0 0 1,0 0-1,0 0-15,-1 0 16,26-24 0,24 24-1,1-25 1,-26 0 0,-49 0-16</inkml:trace>
  <inkml:trace contextRef="#ctx0" brushRef="#br0" timeOffset="185568.48">22649 14438 0,'0'0'0,"0"-25"16,0 50 15,0 0-15,25 0-1,-25 24-15,24 26 16,-24 24 0,25-50-1,-25-24-15</inkml:trace>
  <inkml:trace contextRef="#ctx0" brushRef="#br0" timeOffset="186300.73">23616 14562 0,'0'0'16,"0"-25"-16,-25 0 47,1 50-47,-26-25 15,-24 25-15,-1 25 16,-74 49 0,75-25-1,49-74 1,25 25-16,75-25 31,24 25-15,25-25-1,-50 25 1,-24 49 0,-25 50-1,-50 50 1,0-1-1,0-49 1,25-24 0,75-1-1,-26-25 1,-24 75 0,0 74-1,-50 25 1,25-49-1,25-50 17,24-75-17,51-49 1,-1-50 0,25-74-16</inkml:trace>
  <inkml:trace contextRef="#ctx0" brushRef="#br0" timeOffset="186650.68">24435 15083 0,'0'0'0,"0"-50"15,-25 50 1,25 25 15,25 74-15,0 50-1,24-50 1,1-49 0,-25-25-1,0 0-15</inkml:trace>
  <inkml:trace contextRef="#ctx0" brushRef="#br0" timeOffset="186918.53">24360 15926 0,'-24'25'16,"48"-50"-16,-73 50 0,24-25 16,25 25-1,50-25 1,49 0-1,99-50 1,-24-24 0,0 49-1,-125 0-15,26 0 16</inkml:trace>
  <inkml:trace contextRef="#ctx0" brushRef="#br0" timeOffset="187234.24">25129 15852 0,'0'25'15,"-24"-25"-15,-1 0 16,0 25 0,0-1-16,0 26 15,-49 74 1,49 25-1,75-75 1,-1 1 0,1-1-1,-25-24 1,-25 49 0,-25-49-1,-25-1 1,-49-24 15,74-25-31</inkml:trace>
  <inkml:trace contextRef="#ctx0" brushRef="#br0" timeOffset="187935.43">25278 14785 0,'-25'0'16,"25"-25"-16,-24 25 15,24-24 1,0-1 0,49-25-1,26-24 1,24-1-1,-25 51 1,-49-1 0,0 25-1,-25 25 1,25 24 0,-25 1-1,25 24 1,-1 25-1,26 50 17,-50-99-32,25 124 15,24-26 1,1 26 0,-25-25-1,0 24 1,24-24-1,-49 0 1,25-25 0,-25-49-1,0-1 1,-50-24 0</inkml:trace>
  <inkml:trace contextRef="#ctx0" brushRef="#br0" timeOffset="188334.6">26866 15480 0,'0'0'0,"0"-25"31,-25 25-15,50 0 15,0 0-31,24-25 16,1 25 0,49-49-1,-24 24 1,-51 0-1</inkml:trace>
  <inkml:trace contextRef="#ctx0" brushRef="#br0" timeOffset="188549.78">26841 15728 0,'-25'0'16,"50"0"-16,-50 25 15,50-50 17,25 0-32,-1 0 15,150-49 17,-50 24-32</inkml:trace>
  <inkml:trace contextRef="#ctx0" brushRef="#br0" timeOffset="189318.29">28702 14711 0,'0'-25'15,"0"50"-15,0-75 47,-50 100-31,-24 49-1,24-25 1,0-24-16,-49 24 16,74-74-1,25 25 1,25-74-1,25-1-15,49-99 16,0-24 0,0 24 15,-74 149 0,-25 25-15,25 74-16,-25 74 31,25-98-31,-25 24 16,25-25-16,24 75 15,-49-99 1,25 0 0,25-50-1</inkml:trace>
  <inkml:trace contextRef="#ctx0" brushRef="#br0" timeOffset="189635.27">28702 15455 0,'0'0'0,"-25"0"15,0 0 1,25-25-1,25 25 1,24-25 0,26 25-16,99-49 15,24-26 1,-74 51 0,-99 24-1,-100 0 1,-123 49-1,-1 1 1,75-25 0,75-25-16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7T06:22:27.96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1910 1588 0,'0'-25'16,"0"0"15,-25 25-15,1 25-1,24 24 1,-25 1-1,0 124 1,0 24 0,0-99-16,0 50 15,25-74 1,-24-26-16,-1 26 16,50-100 15</inkml:trace>
  <inkml:trace contextRef="#ctx0" brushRef="#br0" timeOffset="282.66">2084 1687 0,'0'-25'0,"0"50"16,-25-25 15,25 25-15,-25 99-1,0 49 1,25-73 0,-24-1-16,-26 50 15,50-50 1,0-49-1</inkml:trace>
  <inkml:trace contextRef="#ctx0" brushRef="#br0" timeOffset="667.72">1588 1290 0,'0'0'16,"0"-25"-16,-50 25 16,75 25 15,-25 0-16,25-25-15,-1 25 16,51-50 0,-50 0-1,24-25 1,-24-24 0,-75 24-1,1 26 1,-26-1-1,51 50-15,-1-25 16,0 49 0</inkml:trace>
  <inkml:trace contextRef="#ctx0" brushRef="#br0" timeOffset="983.78">2282 1191 0,'0'0'15,"0"-25"17,-25 25-17,25 25-15,0 0 16,0-1-1,50 1-15,-25 0 32,-25-50-1,-25 0-31,0 25 16,-24-24-16,-75 24 15</inkml:trace>
  <inkml:trace contextRef="#ctx0" brushRef="#br0" timeOffset="1266.44">1340 2084 0,'0'0'15,"0"25"1,-50-1 0,50 1-16,0 25 15,0-1-15,0 76 16,50-1 0,-26-75-1,26 1-15,24-1 16,1-24-16,98 0 15</inkml:trace>
  <inkml:trace contextRef="#ctx0" brushRef="#br0" timeOffset="1533.06">2977 1563 0,'25'0'16,"-50"0"-16,50 25 31,-1 24-31,-24 1 16,0 24-16,25 1 16,-25 123-1,0-99-15,-25 1 16,1 24-1,-26-50 1</inkml:trace>
  <inkml:trace contextRef="#ctx0" brushRef="#br0" timeOffset="6199.29">5234 1439 0,'25'-25'16,"-50"50"-16,50-75 0,0 25 16,-25 1-16,0-1 15,0 0 1,0 0 15,-25 25-31,0 124 16,0 50 15,25-75-31,-49 100 16,-1-26-1,50-49 1,25-74-1,-25-25 1,50-1-16,49-24 16,25 0-1,-74-24-15</inkml:trace>
  <inkml:trace contextRef="#ctx0" brushRef="#br0" timeOffset="6566.99">5929 1935 0,'0'0'0,"0"-50"0,-25-24 31,25 49-31,-74 25 16,-26 50 0,-24 24-1,75 50 1,49-49-1,74-51 1,25-24 0,25-24-1,-49-51 1,-26-24 0,-49 74-16,25 50 46,-25 25-46,0 49 16,50 0 0,24-49-1</inkml:trace>
  <inkml:trace contextRef="#ctx0" brushRef="#br0" timeOffset="6817.26">6648 1687 0,'0'0'16,"0"-75"-16,25 26 16,-50 49-1,0 49 1,-24 76 0,-50 123-1,74-124-15,-25 198 16,25-74-1,25-74 1,0-100 0,25-49-1</inkml:trace>
  <inkml:trace contextRef="#ctx0" brushRef="#br0" timeOffset="7067.7">6574 2084 0,'0'-75'16,"0"150"-16,25-199 0,-25 49 16,24 26-16,1-1 15,25 1 1,-1 73 0,-24 76-1,-50 98 1,-49 0-1,0-73 1,74-101 15,-25-24-31</inkml:trace>
  <inkml:trace contextRef="#ctx0" brushRef="#br0" timeOffset="7319.89">7194 1488 0,'0'0'16,"25"-49"-16,0 24 0,-50 75 62,0 24-62,0 25 16,-24 25-16,-26 124 15,50-74 1,25-75 0,25-74-1,50-25 1</inkml:trace>
  <inkml:trace contextRef="#ctx0" brushRef="#br0" timeOffset="7701.53">7591 1786 0,'25'-99'32,"-50"74"-32,-25 25 15,-74 50 1,25 49 0,49-25-16,26 1 15,24-26-15,0 26 16,49-75 15,50 0-15,26-75-1,-26-49 1,-50 25 0,-24 99 15,-25 99-16,0 1 1,25 24 0,0-75-16,74 1 31,-49-50-31</inkml:trace>
  <inkml:trace contextRef="#ctx0" brushRef="#br0" timeOffset="7951.93">8410 1761 0,'0'0'16,"24"-49"-16,-24 24 0,0 0 16,-24 0 15,-26 50-15,-24 50-1,-26 49 1,75 24-1,1-98-15,48-25 16,1 24-16,25-24 16,49 0-1,25-50 1</inkml:trace>
  <inkml:trace contextRef="#ctx0" brushRef="#br0" timeOffset="8250.75">8931 1885 0,'24'-24'16,"-48"48"-16,73-73 0,-24 49 15,-25-25 1,25 0-16,0-24 16,-1 24-1,-48 0 16,-1 50-31,-74 49 16,24 50 0,25 0-1,50-25 1,100-49 0,73-25-1,-73-25 1</inkml:trace>
  <inkml:trace contextRef="#ctx0" brushRef="#br0" timeOffset="8767.59">11312 1191 0,'25'-50'16,"-50"100"-16,50-125 0,0 51 15,-25-1 1,0 50 0,-25 24-1,-25 100 1,-24 74 0,49-99-16,0 75 15,25-75 1,0-75-1</inkml:trace>
  <inkml:trace contextRef="#ctx0" brushRef="#br0" timeOffset="8967.78">11138 1439 0,'0'0'15,"-24"-50"-15,24 1 16,-25-26-1,25 26 1,99-26 0,99-24-1,-74 74-15,50-25 16,-100 50 0</inkml:trace>
  <inkml:trace contextRef="#ctx0" brushRef="#br0" timeOffset="9267.06">11808 1513 0,'25'25'0,"-50"-50"0,100 50 15,-26 0-15,26 24 32,-51 51-17,-48-1 1,-1-74-16,0 24 15,50-98 17,49-100-17,1 0 1,-1 25 0,-24 74-1,24 50 1,-24 25-1</inkml:trace>
  <inkml:trace contextRef="#ctx0" brushRef="#br0" timeOffset="9616.73">12602 1662 0,'0'0'16,"25"0"0,-50-25-1,0 25-15,-99-25 16,-50 75-1,75 25 1,74-1 0,75-49-1,173-75 17,-148 25-32,-26-24 15,51-26 1,-76 50-1,1 75 17,0 0-32,-25-1 15,25 100 1,-25-50 0,25-49-1</inkml:trace>
  <inkml:trace contextRef="#ctx0" brushRef="#br0" timeOffset="9983.71">12924 1761 0,'25'-74'16,"-50"148"-16,100-223 15,-75 125 1,25 48 0,-50 51-1,0 74 1,25-75-1,0-49 1,0-50 15,25-24-31,49-51 32,1 1-17,-51 99 1,1 0-1,-25 25-15,50 49 16,-50-24 0,25 0-16,24-26 15,125 1 1,-50-99 0,-99-1-1</inkml:trace>
  <inkml:trace contextRef="#ctx0" brushRef="#br0" timeOffset="10183.77">13718 1662 0,'0'-50'0,"25"1"15,-50 148 1,25-198 0,0 148-1,25 26 17,-25-50-32,25 24 15,-25 1-15,25 24 16,-100-24-1,-49-25 1,25-25 0,49 0-16</inkml:trace>
  <inkml:trace contextRef="#ctx0" brushRef="#br0" timeOffset="10500.17">14512 1116 0,'0'-24'0,"0"48"0,0-73 16,-25 49 15,25 25-31,-25-1 16,1 125-1,-1 50 1,0 24 0,0 0-1,-24 0 1,24-49 0,-25-50-1,1-74 1</inkml:trace>
  <inkml:trace contextRef="#ctx0" brushRef="#br0" timeOffset="11049.75">14115 2034 0,'25'-49'0,"-50"98"0,50-148 15,0 49-15,0 1 16,49-26-1,50 1 1,74-1 0,-49 26-1,-25-1 1,-124 25 15,-24 25-31,-26 25 16,25 0-1,0 0-15,25 74 16,25 0 0,50-49 15,-26-25-15,26-25-1,-1-50 1,25-99-1,0 50 1,-24 25 0,-25 74-1,-1 24 1,-24 51 0,-50 49-1,0-25 1,25-49-1,-24-50 1</inkml:trace>
  <inkml:trace contextRef="#ctx0" brushRef="#br0" timeOffset="11585.41">15777 1538 0,'0'0'0,"50"-25"0,-50 50 31,0 49-15,-25 1-1,25-50 1,-25-25 0,25 25-1,25-75 1,49-25-1,1 1 1,-1 49 0,-24 0 15,-25 25-31,-25 25 16,25 0-16,-25 25 15,0-26 1,0 1-1,74-50 17,25-49-17,25-25 1,0 24 0,-74 51-1,-25 24 1,-1 24-1,-24 1 1,0 25-16,0-1 31,-49 1-15,-1-50-16</inkml:trace>
  <inkml:trace contextRef="#ctx0" brushRef="#br0" timeOffset="12667.85">18332 1166 0,'-24'25'63,"24"24"-48,-50 26 1,25-26-16,0 26 0,25-1 15,0-24 1,25-25-16,0-1 16,25-24-16,-1 25 0,50-74 31,-49-26-15,-75 1-1,-24-1 1,-26 26-1,50 49 1,1 0-16</inkml:trace>
  <inkml:trace contextRef="#ctx0" brushRef="#br0" timeOffset="13116.64">18953 1191 0,'49'0'16,"-98"0"-16,98-25 0,-74 50 31,25 24-15,-24 1-16,-26 173 15,-25 100 1,26-150-1,24 125 1,25-99 0,50-100-1,24-99 1,-24 0-16,49-75 16,-25-73-1,-49-76 1,-50 1-1,-74 25 1,25 123 15,24 50-15,50 0 0,50 1-1,-1 24-15,26 0 0</inkml:trace>
  <inkml:trace contextRef="#ctx0" brushRef="#br0" timeOffset="14133.45">20838 1216 0,'0'0'0,"0"-25"0,25 25 15,-25-25 1,-25 50-1,25 24 1,-75 75 0,26 50-1,49-25 1,124-50 0,25-74-1,-25-25 1,-50-50-16</inkml:trace>
  <inkml:trace contextRef="#ctx0" brushRef="#br0" timeOffset="14334.42">20887 1290 0,'0'-25'0,"0"50"0,-24-75 16,24 26-1,0-1 1,24 0-16,76-25 16,-26 26-1,-24 24 1,24-25-16</inkml:trace>
  <inkml:trace contextRef="#ctx0" brushRef="#br0" timeOffset="14452.17">20813 1538 0,'74'0'16</inkml:trace>
  <inkml:trace contextRef="#ctx0" brushRef="#br0" timeOffset="14800.17">21706 1340 0,'25'0'16,"-50"0"-16,50-25 0,-50 50 31,0 24-15,-74 26 0,0 49-1,0-50 1,74-49-1,25-75 17,25 1-17,-1 24-15,1-25 16,0 25-16,25-24 16,-1 24-1,26 75 1,-1-1 15,50 26-15,-74-51-16</inkml:trace>
  <inkml:trace contextRef="#ctx0" brushRef="#br0" timeOffset="15250.7">22128 1637 0,'0'-25'16,"0"50"-16,25-74 15,-25 24-15,24 0 16,-24 25 31,-24 99-32,-1 100 1,-25 49 0,50-50-1,-25-98 1,25-76-1,25-48 17,-25-26-17,0-25-15,25-49 16,-25 0-16,50-173 16,-26 73-1,51 51 1,-26 74 15,1 99-15,0 74-1,-50 75 1,-50 49 0,25-74-1,25-74 1,0-25-16</inkml:trace>
  <inkml:trace contextRef="#ctx0" brushRef="#br0" timeOffset="15567.2">22872 1513 0,'0'0'16,"0"-25"-16,25-24 15,-50 49 1,-25 25-1,-24 24 1,49 50 0,50-24-1,49-25 1,-24-26 0,-25-24-1,-25-24 1,0-51-1,-25-24 1,0 0 0,25 49-16,0 25 15</inkml:trace>
  <inkml:trace contextRef="#ctx0" brushRef="#br0" timeOffset="15888.67">23195 1439 0,'0'0'0,"24"0"0,-24 25 16,25 24 0,0 1-1,-25 24 1,0-49 0,0 0-1,0-50 1,50-49-1,24-26 1,0 51 0,-74 24 15,25 25-15,0 50-1,0 49 1,49 50-1</inkml:trace>
  <inkml:trace contextRef="#ctx0" brushRef="#br0" timeOffset="16451.05">24038 1637 0,'0'0'0,"25"-25"0,24-49 15,-49 0 1,0 24-1,-24 50 17,-1 25-17,0 0 1,-49 49 0,49 0-1,0-24-15,50-25 16,49 0-1,25-75 1,25 0 0,-24-24-1,-26 49 1,-49 25 0,0 25-1,24 25 1,-24 24-1,25-74 1,-1 0 15,-24 0-31,74-50 16,-24-49 0,24 25-1,-74 49 1,0 50-1,24 49 1,-24 25 0,49-24-1,-24-50-15</inkml:trace>
  <inkml:trace contextRef="#ctx0" brushRef="#br0" timeOffset="16667.14">25402 1290 0,'0'-74'16,"0"148"-16,25-198 0,-25 99 16,25 25 15,-50 25-15,25 49-1,-25 75 1,25-50-1,0 1 1,0-76-16</inkml:trace>
  <inkml:trace contextRef="#ctx0" brushRef="#br0" timeOffset="16939.02">25179 1538 0,'0'0'15,"0"-25"-15,25 0 0,0-24 16,49-1 0,25 25 15,25 1-15,-49 24-1,-26 24 1,-24 26-1,25 24 1,-25 1 0,-1-26-1</inkml:trace>
  <inkml:trace contextRef="#ctx0" brushRef="#br0" timeOffset="17073.03">25874 1364 0,'0'0'0,"0"-24"0,0-1 15</inkml:trace>
  <inkml:trace contextRef="#ctx0" brushRef="#br0" timeOffset="17668.07">26543 1439 0,'-24'0'16,"48"0"-16,-98-25 0,24 25 16,-49 25-1,50 0 1,24-1-16,25 1 0,-25 25 15,25-25 1,74-25 0,-24 0-16,74-25 31,-99 0-31,0 25 16,-1-25-1,26 0 1,-25 25-1,24 50 1,1 0 0,25-1-1,-1-49 1,0 0 0,-24-25-1,49-148 16,-24-1-15,-1 1 0,-49 73-1,-25 75 1,0 75 0,0 0-1,-25 173 1,25-149-1,0 50 1,-25-74-16</inkml:trace>
  <inkml:trace contextRef="#ctx0" brushRef="#br0" timeOffset="18267.9">28875 918 0,'0'-25'16,"0"0"0,-49 25-1,-1 0 1,-74 25 0,0 74-1,50 50 1,49 25-1,50-50-15,-25-25 16,24 124 0,26-24-1,-25-50 1,-25-50 0,-75 0-1,26-74 1,-1-25-1,25 25-15,-24-50 0</inkml:trace>
  <inkml:trace contextRef="#ctx0" brushRef="#br0" timeOffset="19181">28330 1885 0,'0'0'0,"99"-124"15,0 25 1,25 25-1,-25-1 1,-74 75 0,-25-25-1,0 75 17,-25 0-32,25 49 15,25-25 1,74 1 15,25-75-15,-24 0-1,-26-25 1,-49-49 0,0-26-1,-25 26 1,24 49-1,1 50 17,-25 0-17,25-1-15,49 51 16,-49-25 0,0-26-1,-25 1 1,0-50 31,25 1-47,24-101 15,26 26 17,24 0-17,-24 74 1,-26 25-1,1 50 1,-25 74 0,24 0-1,1-74-15,-1-1 16,51-49 0,-26-25-1,0-24 1,-24-51-1,-25 26 17,0 49-17,-50 25 1,0 50 0,25 24-1,50 26 1,-25-51-16,123 1 31,76-50-15,-175-25-16</inkml:trace>
  <inkml:trace contextRef="#ctx0" brushRef="#br0" timeOffset="19418.98">30959 1216 0,'0'0'0,"0"-50"0,0 25 15,-25 100 32,25-26-31,0 26 0,0 98-16,0-74 15,0 1-15,0-1 16,-25 25-1,25-99 1</inkml:trace>
  <inkml:trace contextRef="#ctx0" brushRef="#br0" timeOffset="19983.97">30909 1935 0,'0'-25'16,"0"50"-16,25-99 0,-25 24 16,25-74-1,25 49 1,24 1 15,-49 74-15,49 50 15,-49-26-31,0 101 16,-25-76-1,0-24-15,0 25 16,25-50-1,24 0 1,51-25 0,-1-25-1,-25-24 1,-49 49 0,0 25-1,0 50 1,-25 24-1,49-24 17,-24-26-17,0-24 1,49-24 0,-49-26-1,25-24 1,-25 49-16,-1 0 15,1 25 1,0 0 0,0 50-1,24-1 1,26-24 0,-26-25-1</inkml:trace>
  <inkml:trace contextRef="#ctx0" brushRef="#br0" timeOffset="21385.16">5458 4391 0,'0'25'79,"24"0"-64,-24-1 1,50 1-1,0-25-15,-1 25 16,75-25 0,25-25-1,-75 0 1,1 1-16,-25-1 0,-1 0 16,1-25-1,-50 25-15,25 1 16,-25-26-16,-25-24 15,-25 24 1,-24 25 0,-1 25-1,-24 50 1,-25 49 0,25 25-1,24 25 1,51 99 15,24-124-15,74-50-1,50-49 1,50-50 0,-25-49-1,-50 24 1,-25-24-1</inkml:trace>
  <inkml:trace contextRef="#ctx0" brushRef="#br0" timeOffset="22350.45">6623 3920 0,'0'0'0,"25"-25"16,-25 0-1,0 0-15,0 0 16,0 1-16,25-1 16,-25 0-16,-25-25 15,0-24 16,1 49-31,-26 0 16,-24 25 15,-26 99-15,-24 100 0,124-75-1,25-50 1,50-49-1,-1-50 1,0-24 0,-49 24-1,25-74 1,-50 49-16,25 1 16,-25-1-16,24 0 15,1 50 16,-25 50-31,25 49 16,-25 0 0,25 1-1,0-26 17</inkml:trace>
  <inkml:trace contextRef="#ctx0" brushRef="#br0" timeOffset="22701.27">7095 3374 0,'25'-25'15,"-50"50"-15,25-50 0,0 0 16,0 0 15,0 50-15,-25 50-1,25 73 1,-25 1 0,25 0-1,25-25 1,0-49-1,0-51-15,-1 1 16,26-25-16,-25 0 16,74-49-1,-74 49-15</inkml:trace>
  <inkml:trace contextRef="#ctx0" brushRef="#br0" timeOffset="22847.98">7268 3746 0,'0'0'15,"-49"-75"-15,24 51 32,25-1-17,0-25 1,25 50-16,24-25 16</inkml:trace>
  <inkml:trace contextRef="#ctx0" brushRef="#br0" timeOffset="23250.03">7715 4441 0,'0'0'16,"0"-25"-16,-25 25 16,25-25-1,-25 25 1,25 25 0,0 0-1,0-1-15,0 1 31,25-25-31,0 0 16,0 0 0,-25-25-1,-25 1 1,0-1 15</inkml:trace>
  <inkml:trace contextRef="#ctx0" brushRef="#br0" timeOffset="23537.93">7690 4763 0,'0'25'15,"0"-50"-15,0 75 0,0-26 16,0 1 0,0 0-16,25-25 15,0 0 1,0-25 0,-25 0-1,24 25 1,-24-24-1,-49-1 1,-1 25 0</inkml:trace>
  <inkml:trace contextRef="#ctx0" brushRef="#br0" timeOffset="25634.71">4316 6896 0,'0'0'0,"-24"0"63,24 25-48,-25 25 1,0 49-16,-25 0 16,-24 75-1,74-25 1,50-75-1</inkml:trace>
  <inkml:trace contextRef="#ctx0" brushRef="#br0" timeOffset="26217.41">4639 7417 0,'74'-99'31,"-49"50"-31,25-1 16,-25 25-16,49-74 16,-49 49 15,-25 25-15,-25 25-1,-49 75 1,-1 49-1,1 0 1,74-25 0,49-24-1,-24-51-15,99-24 16,75-74 0,-51-25-1,1-25 1,-74-75-1,-50 1 1,-50-1 15,0 75-15,0 149 15,25 99-15,-25-49-16,50 123 15,-25 1 1,25-51 0,25-48-1,-1-76 1,1-24 0</inkml:trace>
  <inkml:trace contextRef="#ctx0" brushRef="#br0" timeOffset="26384.94">5433 7020 0,'0'50'0,"0"-100"0,-25 26 0,25-1 16,0 0 0,0-49-1,99 24 1,75 0-1</inkml:trace>
  <inkml:trace contextRef="#ctx0" brushRef="#br0" timeOffset="26817.68">7913 6624 0,'25'-50'0,"-25"0"15,-25 150-15,50-249 16,-50 124-16,1 0 0,-1 25 15,0 0-15,-25 25 16,-49 74 0,50-24-16,24-1 15,-25 100 1,25 24 0,25-74-16,25 99 15,0 25 1,-25-24-1,0-26 1,0-74 15,-25-49-31</inkml:trace>
  <inkml:trace contextRef="#ctx0" brushRef="#br0" timeOffset="27001.45">7268 7566 0,'0'0'0,"-24"-49"15,24-1-15,49-24 16,1-26 0,74 26-1,-25 49 1</inkml:trace>
  <inkml:trace contextRef="#ctx0" brushRef="#br0" timeOffset="27284.23">8534 6723 0,'0'0'15,"24"-50"-15,-24 25 16,-24 25-1,-26 50 1,-24 74 0,-1 74-1,50 26 1,25 24 0,50-75-1,99-48 1,49-125-1,26-75 1</inkml:trace>
  <inkml:trace contextRef="#ctx0" brushRef="#br0" timeOffset="27553.98">9427 6748 0,'0'0'16,"0"-25"-16,24-25 15,-24 25 1,-24 50 0,-1 50-1,-25 98 1,25 1 0,1 0-1,73-26 1,1-98-1,-1-50-15,51 0 32,-26-50-32</inkml:trace>
  <inkml:trace contextRef="#ctx0" brushRef="#br0" timeOffset="27718.62">9402 7169 0,'-25'0'15,"50"0"-15,-100-24 0,75-1 16,0 0 0,100-25-1,24-24 1,-50 24-16</inkml:trace>
  <inkml:trace contextRef="#ctx0" brushRef="#br0" timeOffset="27951.86">10022 6599 0,'0'0'0,"25"-50"0,0 50 16,-1 0 15,1 50-15,25 74-1,24 49 1,-49 51-1,-75 24 1,26-149-16,-100 75 16,74-100-1</inkml:trace>
  <inkml:trace contextRef="#ctx0" brushRef="#br0" timeOffset="28185.38">10965 7095 0,'24'-25'0,"-48"50"0,73-50 16,-24 25 0,-25-25-16,50 25 15,49-25 1,-49 25-1,24-24-15,50-1 16,0 0 0,-99 25-16</inkml:trace>
  <inkml:trace contextRef="#ctx0" brushRef="#br0" timeOffset="28353.99">11138 7318 0,'0'0'0,"-99"75"31,149-75 0,24-25-15,100-25 0,-25-24-1</inkml:trace>
  <inkml:trace contextRef="#ctx0" brushRef="#br0" timeOffset="29152.91">12577 7045 0,'-25'0'15,"25"-25"1,-24 25-16,24 25 16,24 25 15,26 0-15,49-1-1,50-49 1,25-49-1,-100 24-15,25-50 16,-49-24 0,-75 25 15,0 49-31,-24-25 16,-1 50-1,0-25-15,-98 75 16,-1 74-1,99-74 1,-24 99-16,74-1 31,49-24-15,125-49 0,74-75-1,174-25 1,-199-49-1,-99-26 1</inkml:trace>
  <inkml:trace contextRef="#ctx0" brushRef="#br0" timeOffset="29704.18">14140 6301 0,'0'-25'15,"0"50"-15,0-99 0,0 49 16,0-25-16,0 25 15,-50-49 1,1 74 0,-50 0-1,49 25-15,-25 24 16,1 100 0,99-50-1,49-74 16,50-25-15,-24-25 0,-51-49-1,-24 0 1,0-1 0,-25 26-1,25 98 16,-25 75-15,0 25 0,24-99-16,1 49 15,-25-74 1</inkml:trace>
  <inkml:trace contextRef="#ctx0" brushRef="#br0" timeOffset="30017.7">14611 5780 0,'0'0'15,"25"-49"-15,-25-1 16,0 25 0,-25 50-1,25 0 1,-25 24-1,25 26-15,-24 74 16,48 24 0,51-24-1,-1-50 1,26-24 0,73-75 15,-74-25-16,-74 0-15</inkml:trace>
  <inkml:trace contextRef="#ctx0" brushRef="#br0" timeOffset="30353.9">14586 5954 0,'0'0'16,"25"0"15,25 0-15,0 0-16,24-25 16,0 25-16,26-25 31,-76 0-31,-73 25 15,-100 25 1,0 0 0,75-25 15,49 0-15,25 25-1</inkml:trace>
  <inkml:trace contextRef="#ctx0" brushRef="#br0" timeOffset="32151.9">3696 10890 0,'0'-24'0,"0"-1"62,0 74-62,25 1 16,-25 24-16,0 26 15,-25 148 1,0-149 0,1 25-16,-1 75 15,0-75 1,50-50-1,0-74-15</inkml:trace>
  <inkml:trace contextRef="#ctx0" brushRef="#br0" timeOffset="32501.62">3622 10940 0,'-25'-25'16,"50"50"-16,-50-75 0,25 1 16,0-1-1,25 25-15,24-24 16,-24 24-1,0 0-15,25 0 16,49 1 0,-50-1-16,51-25 15,-51 25 1,-24 25 0,0 0-1</inkml:trace>
  <inkml:trace contextRef="#ctx0" brushRef="#br0" timeOffset="32734.84">3671 11461 0,'0'0'0,"-24"50"0,-1-26 16,25 1-1,124-124 17,25 0-17,-75 49 1,-24 1-16,74-1 16,-75 25-1</inkml:trace>
  <inkml:trace contextRef="#ctx0" brushRef="#br0" timeOffset="33285.71">4887 10642 0,'0'-24'16,"0"48"-16,0-73 16,-25 49-1,0 25 1,-49 74-1,-25 99 1,49 1 0,25 49-1,25-25 1,25-49 0,74-50-1,25-50 1,0-74-1,-24-25 1</inkml:trace>
  <inkml:trace contextRef="#ctx0" brushRef="#br0" timeOffset="34284.97">5482 10766 0,'0'0'16,"0"-24"0,25 24 15,-25-25-31,0 0 47,-25 25-32,1 0-15,-1 25 16,-25 0-16,25 24 16,0-24-16,-24 74 31,24-24-15,50-1-1,49-49 1,-24 0-16,24 24 15,-24 26 1,-25 24 0,-25-25-1,-25-49-15,0 0 16,-24 0 0,24 0-16,-99-25 31,74-25-16,25 0 1,0 0-16</inkml:trace>
  <inkml:trace contextRef="#ctx0" brushRef="#br0" timeOffset="34701.67">5929 10742 0,'0'-25'0,"0"0"15,-25 25 1,50 0 15,0 25-15,24 49-1,26 50 1,-26 100 0,-24-1-1,0-124-15,-75 99 16,26-123-1,-26-1-15,25-24 16,-49 0 0,-1-26-1,50-48 1</inkml:trace>
  <inkml:trace contextRef="#ctx0" brushRef="#br0" timeOffset="35001.08">6772 11362 0,'0'0'15,"25"0"32,0 0-31,0 0-1,24 0-15,-24-25 16,25 25-16,49-25 16,-74 0-1,0 25 1</inkml:trace>
  <inkml:trace contextRef="#ctx0" brushRef="#br0" timeOffset="35201.26">6822 11635 0,'0'0'0,"-25"24"0,0 1 16,0-25-1,1 0 1,73 0 15,-24 0-15,74-25-1,-49 1-15</inkml:trace>
  <inkml:trace contextRef="#ctx0" brushRef="#br0" timeOffset="36272.89">8360 11362 0,'0'25'47,"0"-50"-47,25 0 15,0 0-15,24 0 16,1 1-16,49-76 16,0 1-1,-49-25 1,-25 25 0,-25 0-1,0 24 1,-25 26-1,0 49 1,-25 0 15,26 24-15,-1 26-16,25 0 16,-25-1-16,0 100 15,0 25 1,25 24-1,25 1 1,0-26 0,0-24-1,-25-25 1,-25-25 15,-25-24-15,-24-50-1,24-25 1,-49-100 31,74 76-47,25-26 16,0 25-16,0-24 15,0 24-15,50-25 16,-25 25-1,49 25 1,25 0 0,50 25-1,25 25 1,-25-50 0,0 25-1,-25-25 16,-100 0-31,26-25 16</inkml:trace>
  <inkml:trace contextRef="#ctx0" brushRef="#br0" timeOffset="36801.46">9055 10568 0,'-25'0'47,"74"0"-16,-24-25-15,25 25-1,-1-25-15,-24 25 16,0 0 0,0 0-16</inkml:trace>
  <inkml:trace contextRef="#ctx0" brushRef="#br0" timeOffset="37088.72">9700 10221 0,'0'0'15,"0"-25"-15,0 0 47,0 75-47,-25-26 16,25 26-1,0-25-15,0 74 16,0-24 0</inkml:trace>
  <inkml:trace contextRef="#ctx0" brushRef="#br0" timeOffset="63670.72">9030 10543 0,'25'0'0,"-1"25"16,1-50-1,0 25 1,-25-25 93,0 1-93,25-1-16,-25 0 16,0 50 15,0 0-15,0 24-16,0-24 15,0 25 1,25-50-1,24-25 1,-24-25 0,0-24-1,-25 49 17,25 50-17,-25 0-15,24 24 31,1-49-15,25 0 0,24-49-1,-24-26 1,-25 1 0,-1 74-1,-24-25 1,25 50-1,0-1-15,0 1 16,25-25 0,-1-25-1,1-49 1,-25 0 15,24 24-15,-49 25 15,-25 75-15,25 24-1,0-49 1,25-25 0,-25-25-1,25-49 1,0 24-1,-25 25 1,-25 25-16</inkml:trace>
  <inkml:trace contextRef="#ctx0" brushRef="#br0" timeOffset="65070.74">10692 10394 0,'-25'0'140,"0"0"-124,0 0-16,-49 25 15,24-25-15,-24 25 16,-50 25 0,49-50-1,51 24 1,24 1 78,-25-25-79,25 25 32,0 25-31,0-1-16,0 1 15,25 24-15,-25-24 16,24 99 0,-24-50-16,0 50 15,0 24 1,0-24 0,-24-25-1,24 25 1,-25-50 15,25 25-15,0-24-1,0-1 1,0-25 0,0 1-1,0-1 1,25-49-16,-25 25 15,0-1 1,0 26 0,24-51-1,-24 1 1,25-25 15,25 0-15,74-25-1,50-24 17,24 24-17,-124 0-15,1 25 0</inkml:trace>
  <inkml:trace contextRef="#ctx0" brushRef="#br0" timeOffset="66739.16">11287 11337 0,'-25'0'0,"1"0"31,24 25-15,24-25-16,-24 25 15,50-1 1,0-24-16,-26 0 16,51-24-16,49-26 15,-25-24 1,-49-1 0,-50 26 15,-25-1-16,-50 25 1,-24 25 0,0 25-1,0 74 1,0 50 0,-1 124-1,100-149 1,25-25-1,74-49 1,50-25 0,-25-50-1,-25-25 1,1 1 0,-51-1-1</inkml:trace>
  <inkml:trace contextRef="#ctx0" brushRef="#br0" timeOffset="67387.87">12279 10543 0,'0'-25'16,"0"50"-16,25-74 0,-50 24 15,25 0-15,-24-25 16,-1 25 0,0 1-1,0 24-15,-49-25 16,-1 99 0,-24 26-1,50 48 1,24-48-1,74-26 1,51-74 0,24-50-1,-75 26 1,26-76 0,-26-24-1,-49 25 1,25 74-1,-50 50 17,25 50-17,0 24 1,0-25-16,0-24 16,25 24-1,0-24 1,0-50-1</inkml:trace>
  <inkml:trace contextRef="#ctx0" brushRef="#br0" timeOffset="67738.78">12726 10369 0,'0'0'16,"25"-49"-16,-25-1 31,0 25-15,-25 25-1,0 25 1,25 0 0,0 74-1,-25 25 1,25-49-16,-24 49 15,24-25 1,24-49 0,26-50-1,49-25 1,0-50 15,-74 26-31</inkml:trace>
  <inkml:trace contextRef="#ctx0" brushRef="#br0" timeOffset="67922.16">12751 10642 0,'0'0'0,"0"-24"0,-25 24 16,0 0-1,0 0 1,25-50-1,100 25 17,-51 0-32</inkml:trace>
  <inkml:trace contextRef="#ctx0" brushRef="#br0" timeOffset="68705.25">13396 10171 0,'-25'-25'16,"50"50"-16,-75-50 0,50 0 15,25 25 1,0-24-1,74-1 1,-25 25 0,-49 0-1,-25 25 17,25-1-17,-25 1-15,0 25 16,25-25-1,-25 74 1,25 25 0,-1 0-1,-24 25 1,0 0 0,25 24-1,0 1 1,0 0-1,0-100-15,-1 100 16,26-1 0,0 1-1,-25 0 17,-1-26-32,1-24 15,-25-24 16,0-26-15,-25 1 0,1-26-1,24-24-15,0 0 16,-25 0 0,0-1-1,0 1 1,0-25-1,-49 25 1,-50-25 0,-50 0-1,-74 0 1</inkml:trace>
  <inkml:trace contextRef="#ctx0" brushRef="#br0" timeOffset="71999.09">14735 11238 0,'0'0'15,"-24"0"1,48-25 78,26 0-79,0 25-15,-1-25 0,26 1 16,-26-1 0,26 25-16,-1-25 15,-49 0 1</inkml:trace>
  <inkml:trace contextRef="#ctx0" brushRef="#br0" timeOffset="72253.89">14810 11511 0,'0'24'31,"0"1"-15,25-25-16,-1-25 16,76 1-1,-1-26 1,-25 25 0,-24 0-1,-25 25 1</inkml:trace>
  <inkml:trace contextRef="#ctx0" brushRef="#br0" timeOffset="73170.94">16943 10022 0,'0'-25'16,"0"50"-16,0-74 0,0 24 31,-25 25-15,1 0-1,-76 49 1,1 51 0,25 48-1,49-73-15,-25 74 16,50 24-1,0 26 1,25-1 0,-25 1-1,25-1 1,0-24 0,-1 49 15,-24-99-16,25 0 1,-25-25 0,0 1-1,-25-51 1,1 1 0,-1-50-1,-50 25 1,26-25-1,-26 0 1,51-25 0</inkml:trace>
  <inkml:trace contextRef="#ctx0" brushRef="#br0" timeOffset="73592.03">16521 12677 0,'-24'0'15,"-1"0"1,0 24-1,0 1-15,25 0 16,-25 0-16,1 49 16,24-24-1,24-1 17,1-24-17,50-25 1,-1-25-1,0-49 1,-49 0 0,-25-1-1,-25 50 1,-49-24 0</inkml:trace>
  <inkml:trace contextRef="#ctx0" brushRef="#br0" timeOffset="74388">17663 9179 0,'-25'0'15,"0"0"-15,-25 49 16,-24 1-16,-100 74 31,25-74-15,75-26-1,49-24-15,0-49 16,1-26 0,48 1-1,1 0 1,25 24-1,24 50 1,-49 0-16,25 0 16,-1 50-1,-24-1 1,49 26 0,1-1-1,24-49 1,0-25-1,-49-50 1,-25-24 0,-50-25-1,-49 24 1,-1 26 0,-24 49-1,0 49 1,49-24-16</inkml:trace>
  <inkml:trace contextRef="#ctx0" brushRef="#br0" timeOffset="75207.91">18382 11064 0,'-25'0'31,"0"0"-15,50 25 15,0 0-16,25 0-15,24-25 16,0 0 0,26-25-1,-26-50 1,-49 26 0,0-1-1,-25 0-15,-25-49 16,0 25-1,0 74 1,-24-25-16,24 25 16,-124 74-1,25 75 1,50 50 0,49-26-1,25-49 1,49-24-1,75-76 1,50-24 0,24-24-1,-123-1 1,74-74-16</inkml:trace>
  <inkml:trace contextRef="#ctx0" brushRef="#br0" timeOffset="75672.28">18605 10270 0,'0'0'0,"-25"-25"31,50 25 1,25-24-32,-1 24 15,26-25 1,24 25-1,-74 0 1,-50 0 15,-25 0-31,-24 0 16,49 25-16,-24-25 16,-51 24-1,76 1 1,24-50 31</inkml:trace>
  <inkml:trace contextRef="#ctx0" brushRef="#br0" timeOffset="76138.25">19473 9948 0,'0'0'0,"-24"-75"15,24 51 16,-25 24-31,0 24 16,-49 1 0,24 50-1,25-51 1,25 1 0,0 25-16,0-25 15,25-1-15,25 26 16,24 0-1,-24-26 1,-50 26 0,0-25-1,-25 0 1,-25-25 0,1 24-1,-1-48 1,25-1-1</inkml:trace>
  <inkml:trace contextRef="#ctx0" brushRef="#br0" timeOffset="76505.72">19920 9700 0,'0'0'0,"0"-25"16,0 50 15,0-1-15,0 26-16,0 0 15,0-1-15,-25 26 16,25-1 0,-25 25-16,50 1 15,25-51 1,49-49 0,50 0 15,-75-49-31</inkml:trace>
  <inkml:trace contextRef="#ctx0" brushRef="#br0" timeOffset="76691.44">19846 10072 0,'-25'-25'0,"50"50"16,-75-75-16,50 25 16,25 1-1</inkml:trace>
  <inkml:trace contextRef="#ctx0" brushRef="#br0" timeOffset="80063.02">19796 9948 0,'0'-25'15,"25"0"95,0 25-110,-1 0 15,1 0-15,25-25 16,24 25 0,1-24-1,-51 24 1,-48 0 15,-51 0-15,26 24-1,-26-24 1,1 25 0,49-25-1,50 0 16,0 0-15,-1 0 0</inkml:trace>
  <inkml:trace contextRef="#ctx0" brushRef="#br0" timeOffset="83440.81">21384 10121 0,'0'0'0,"0"-24"78,-25 48 0,0 1-62,-25 0-16,26 25 16,-26-1-1,25 26-15,-49 49 16,24 0 0,25 25-1,25-75 1,25 124-1,0 1 1,74-50 0,0-25-1,-49-75-15,49 26 16,25 24 31,-99-99-16</inkml:trace>
  <inkml:trace contextRef="#ctx0" brushRef="#br0" timeOffset="85456.86">22103 10990 0,'0'0'0,"0"24"47,25 1-32,24 0 1,-24-25-1,25 25 1,-1-25-16,26 0 16,-1-50-1,-24 1 1,-50-1 0,25 0-1,-25 1-15,-25 24 16,25 0-16,-99 0 47,74 25-47,-25 25 15,-49 25 1,25 24 0,24-24-16,25-1 0,-49 51 31,49 24-16,0-25 1,75-25 0,24-24-1,25-25 1,50-25 0,0-25-1,0 0 1,-50 0-1,-24 1 1,-75-26 0,0 25-1,0 0 1</inkml:trace>
  <inkml:trace contextRef="#ctx0" brushRef="#br0" timeOffset="86206.25">22897 10270 0,'25'-25'16,"-50"50"-16,50-74 0,-25 24 0,24 0 16,-48 25-1,24-50 1,-25 26-16,0-1 15,0 25 1,0-25 0,-49 50-1,0 24 1,24-24-16,-24 50 16,49-1-1,0 25 1,75-24-1,-1-50 1,50-25 0,-24 0 15,-26-25-31,1-25 16,-25-24-1,0-26 1,-25 1-1,-25 50 1,25 24 15,0 50-15,0 24 0,0 26-1,0 24 1,25-25-1,-1-49-15,1 25 16,25-50 15,24 25-15</inkml:trace>
  <inkml:trace contextRef="#ctx0" brushRef="#br0" timeOffset="86591.98">23443 9774 0,'0'-25'0,"0"50"0,0-75 16,0 26-16,0-1 15,0 50 32,0-1-47,24 101 32,-24-1-32,25 0 15,-25 0 1,25-50 15,25-49-15,-1 0-1,1-25 1,-25 0-16,24-25 16</inkml:trace>
  <inkml:trace contextRef="#ctx0" brushRef="#br0" timeOffset="86858.46">23418 10072 0,'0'0'16,"-25"0"-16,0 0 0,25-25 31,50-25-15,24 26-1,1-1 1</inkml:trace>
  <inkml:trace contextRef="#ctx0" brushRef="#br0" timeOffset="87506.12">24236 9849 0,'0'-25'15,"0"50"-15,0-75 16,50 75 31,-25 0-32,0 24 1,24 1-16,1 24 0,-1-24 16,-24 49-16,75 50 31,-51 0-16,1 24 1,-50-24 0,0 0-1,-50 25 1,1-125-16,24 26 16,-25-1-16,-24 25 15,-1-24 16,26-1-15,-26-24 15,50-50-15,1 0 0,-1 0 15,0 0-31</inkml:trace>
  <inkml:trace contextRef="#ctx0" brushRef="#br0" timeOffset="88805.61">25948 10890 0,'25'-24'0,"-50"48"15,50-73-15,-25 24 32,-25 25-17,0 0 1,-24 0-16,-1 25 15,-24 0-15,-75 74 16,50 50 0,49-50 15,50-25-15,74-49-1,50-50 1,0-74-1,0 0 1,-74-50 0,-25-173-1,-50 73 1,25 150 0,-50-124-1,26 173 1,-26 50-1,25 25 1,0 74 0,25 75 15,50 25-15,0 24-1,-26-124-15,1-25 16,25 75-1,-1-49 1,-49-76 0</inkml:trace>
  <inkml:trace contextRef="#ctx0" brushRef="#br0" timeOffset="89104.88">26667 10295 0,'0'-25'0,"0"50"0,0-75 15,0 26 1,0 48 15,-24 1-31,24 50 16,-25 74-1,0 24 1,25-24 0,50 0-1,24-50 1,50-74 0,50-25-1</inkml:trace>
  <inkml:trace contextRef="#ctx0" brushRef="#br0" timeOffset="89339.64">26593 10692 0,'0'-25'0,"0"50"0,-25-50 16,25 0-16,-25 25 15,75-24 1,-25-1 0,99 0-1,-25 25 1,-49 25-16</inkml:trace>
  <inkml:trace contextRef="#ctx0" brushRef="#br0" timeOffset="90406.81">14586 15777 0,'-24'0'15,"48"0"-15,-73 0 0,24 25 16,0-25-1,50-25 17,25 25-17,49 0 1,0-24 0,0 24-1,-74-25-15,0 25 16,0 0-1,-25 25 1</inkml:trace>
  <inkml:trace contextRef="#ctx0" brushRef="#br0" timeOffset="90606.67">14537 16199 0,'0'25'16,"0"-50"-16,-25 50 0,0-25 15,25 25 1,-25-25 0,75 0-1,74-25 1,25-25 0,-75 26-16</inkml:trace>
  <inkml:trace contextRef="#ctx0" brushRef="#br0" timeOffset="91607.99">16819 14934 0,'0'0'0,"0"-25"16,0 0 0,-49 50 46,49 25-62,-25-1 16,0 1-1,25 25-15,0-1 0,0 75 16,50 24 0,-26-24 15,51 50-31,-26-26 31,-49 1-15,25-25-1,-25-50 1,-25 25 0,-24-49-1,-26-1 1,26-74 0,-26-25-1</inkml:trace>
  <inkml:trace contextRef="#ctx0" brushRef="#br0" timeOffset="92122.06">16720 17216 0,'0'0'0,"25"0"15,-25-24 1,-25 48-1,0 1 1,0 0 0,25 25-16,-25-26 15,25 26 1,-24 0-16,24-1 16,-25 26-16,50-26 31,-1-24-16,101-25 1,-51-50 0,0-24-1,-74 0 1,-24 24 0,-51 25-1,-24 0 1</inkml:trace>
  <inkml:trace contextRef="#ctx0" brushRef="#br0" timeOffset="92938.68">17241 14363 0,'25'0'16,"-50"0"-16,-25 0 16,1 25-1,24-25-15,-25 75 16,-24-26 0,49-49-1,0 0 1,0-24-1,25-26 1,50 0 0,0 1-1,-26 49 1,26 0 0,0 24 15,24 51-16,0-25 1,1-26 0,-26-24-1,-24 0 1,0-49 0,-25-1-1,-50 0 1,26 26-1,-51-1 1,1 25 0,24 0-1</inkml:trace>
  <inkml:trace contextRef="#ctx0" brushRef="#br0" timeOffset="93890.72">18754 15728 0,'0'0'16,"-25"0"-16,0 0 15,50 0 1,-25 25 0,25-25-16,25 24 15,-1 1-15,75 0 16,25-25 0,-50-50-1,-24 1 1,-50-1-1,-25-24 1,0-25 0,-50 49 15,0 25-15,-24 25-1,24 25-15,-24 0 16,24 24-16,-49 75 15,74-49 1,0 99 0,50-50-1,0-50-15,50 0 16,73-49 0,26-50-1,0-49 1,-100 0-1,0 24-15</inkml:trace>
  <inkml:trace contextRef="#ctx0" brushRef="#br0" timeOffset="94456.49">19201 14984 0,'0'-25'31,"-25"25"0,50 0 1,24-25-32,-24 25 15,49 0 1,1-25-1,-26 0 1,-49 1 0,25 24-1,-50 24 1,1 1-16,-26-25 16,0 25-16,-24 0 15,49-25 1,0 25 15,50-50 0,0 0-31,25 0 16</inkml:trace>
  <inkml:trace contextRef="#ctx0" brushRef="#br0" timeOffset="95206.63">20168 14587 0,'0'-25'31,"-25"25"0,0-25-15,1 25-16,-26 0 16,-24 25-1,49 0 1,-25 49-1,25-49-15,25 25 16,75-1 0,24-24-1,-49 0 1,-1 24 0,-49-24-16,0 25 15,-25-1 1,-49-24 15,-25 0-15,0 0-1,74-50 1,0 0-16</inkml:trace>
  <inkml:trace contextRef="#ctx0" brushRef="#br0" timeOffset="95572.65">20590 14388 0,'0'25'47,"0"0"-32,0 25 1,0 49-16,-25-25 16,25 1-16,0-26 15,-25 75 1,50-74-1,0-25 1,24-25 0,26 0-1,-1-50-15</inkml:trace>
  <inkml:trace contextRef="#ctx0" brushRef="#br0" timeOffset="95790.09">20565 14661 0,'0'0'0,"-25"25"0,0-25 32,50 0-1,25 0-16,-25 0 1,24 0-16</inkml:trace>
  <inkml:trace contextRef="#ctx0" brushRef="#br0" timeOffset="96204.19">21408 14736 0,'-49'0'16,"98"0"-16,-123 0 15,124 0 32,-26-25-31,51 25-16,-26-25 15,26 0-15,-1 25 16,50-25 0,-74 1-1</inkml:trace>
  <inkml:trace contextRef="#ctx0" brushRef="#br0" timeOffset="96505.96">21706 14512 0,'-25'-24'16,"50"48"-16,-50-73 16,0 49-16,1 0 31,24 25-16,-25-1 1,25 76 0,-25-1 15,25 25-15,0-25-16,25-49 15,-25-26 1</inkml:trace>
  <inkml:trace contextRef="#ctx0" brushRef="#br0" timeOffset="97041.03">22599 14463 0,'0'-50'15,"0"100"-15,0-125 16,-49 50-16,49 1 16,-25-1-1,0 25 1,0 0-1,-25 25-15,26 24 16,-51 51 0,26 48-1,49-73 1,49-75 0,1 0-1,-1-25 1,1-49-1,-25-26 1,0 26 0,0 49-1,-50 75 17,25 24-17,-25 50 16,25-74-31,25 49 16,49-49 0</inkml:trace>
  <inkml:trace contextRef="#ctx0" brushRef="#br0" timeOffset="97361.73">23070 14190 0,'0'0'16,"0"-25"-16,0 0 0,0 0 31,0 50 0,0 25-15,-24 49-1,24 50 1,0 0 0,24-50-1,26-49 1,0-26-16,49-24 16,0-49-1</inkml:trace>
  <inkml:trace contextRef="#ctx0" brushRef="#br0" timeOffset="97572.71">23195 14339 0,'-50'0'16,"100"0"-16,-125 0 0,50 0 15,0 0 1,1 0-1,73-25 1,-24 25 0,25 0-1,24 25-15,1-25 0</inkml:trace>
  <inkml:trace contextRef="#ctx0" brushRef="#br0" timeOffset="98489.56">24559 15777 0,'0'0'0,"25"25"0,0-25 16,-25-25-1,0-24 1,-25 24 0,0 25-1,-74 0 1,-25 50-1,-25 49 1,99-25 0,-24 75-1,49-50 1,99-24 0,1-100-1,-26 0 1,75-148-1,-99 73 1,50-272 0,-51 248-1,1-74 1,0 123 0,-25 51-1,0 48 1,0 26-1,-25 0-15,25 173 16,-25 50 0,1 24-1,48-98 17,1-100-17,0-74-15</inkml:trace>
  <inkml:trace contextRef="#ctx0" brushRef="#br0" timeOffset="98791.93">25154 15356 0,'0'0'0,"25"-50"0,-25 25 15,25 1-15,-25-1 16,0 0-1,0 50 1,-25 99 0,0 25-1,0 49 1,25 25 0,50-74 15,0-50-16,24-74 1,25-25 0,-74-25-16</inkml:trace>
  <inkml:trace contextRef="#ctx0" brushRef="#br0" timeOffset="99022.81">25253 15629 0,'-49'-25'0,"24"25"16,25-25-16,-50 25 15,26-25 1,48 25 0,1-25-1,74 1 1,-24 24-1,-25-25-15,24 25 0</inkml:trace>
  <inkml:trace contextRef="#ctx0" brushRef="#br0" timeOffset="100017.53">26370 16150 0,'0'0'0,"0"-25"47,0 0-16,25 0-31,24 0 16,1 1-16,74-1 16,-50 0-1,-49 25 1,0 0-1</inkml:trace>
  <inkml:trace contextRef="#ctx0" brushRef="#br0" timeOffset="100227.71">26370 16348 0,'0'0'0,"-25"25"0,0-25 15,50 25 17,0-25-17,49-25 1,1 25-16,-1-25 16,100 0-1</inkml:trace>
  <inkml:trace contextRef="#ctx0" brushRef="#br0" timeOffset="101489.32">27759 15232 0,'0'0'16,"0"-25"-16,25 0 15,-25 0 17,0 1-17,-25 24 1,0 0-16,-24 0 16,24 24-1,0 1-15,-25 0 16,-49 74-1,49 50 1,50 0 0,25 24-1,25 26 1,0-25 0,-1-1-1,1 1 1,-25-50-1,-25-74-15,0 49 16,0-25 0,-50-24-1,25-25 1,-24-25 15,24-25-31</inkml:trace>
  <inkml:trace contextRef="#ctx0" brushRef="#br0" timeOffset="102041.91">27511 17291 0,'-25'0'47,"0"25"-31,0-1-16,1 1 15,-26 50 1,25 24 0,0-25-1,25-24 1,25-25-1,25-1 1,24-24 0,-24 0-1,49-49 1,-24-50 0,-26-1-1,-49 26 1,-124 0 15,75 49-31,-1 25 16</inkml:trace>
  <inkml:trace contextRef="#ctx0" brushRef="#br0" timeOffset="102908.96">28131 14587 0,'0'0'0,"-25"0"47,0 0-31,-24 25-1,-26-1 1,-24 1-1,74-25-15,-24 0 16,24-49 15,50-1-15,0-24 0,-1 49-16,26 25 15,0-25 1,-1 50-1,1 49 1,-1 1 15,26-26-15,-1-24 0,1 0-1,-50-25-15,-1-25 31,-24 0-15,0-24 0,0 24-16,-49-25 15,-1 25 1,-49 1 0,0 48-1,49 1 16,25-25-15,25 25-16</inkml:trace>
  <inkml:trace contextRef="#ctx0" brushRef="#br0" timeOffset="104073.68">28801 16199 0,'-25'-25'0,"25"1"15,0 48 64,50 1-79,-50 0 15,49 0-15,1 0 16,49-25-1,-24-25 1,-1-25 0,-24-74 15,-26 75-31,-24-1 16,0 0-1,0-24 1,-24 24-1,-26 25 1,0 25 0,1 0-16,-26 25 15,-24 25 1,25 24 0,24 26-1,25-1 1,0-50-16,25 51 31,25-1-15,0-25-1,49-24 1,-24-25 0,0-25-16,-1 25 15,51-25 1,-51 0-16,75-25 15,-25-25 1,-24-24 0,-50 24-1,-25 25-15</inkml:trace>
  <inkml:trace contextRef="#ctx0" brushRef="#br0" timeOffset="104871.74">29173 15182 0,'-25'-25'15,"75"25"95,-25 0-110,-1 0 15,1 0 1,0 0-16,25-24 16,-26 24-16,1 0 15,0 0 1,0 0 31,-75 0-47,-24 0 15,-1 0 1,1 24 0,49-24 15,0 0-16,75 0 1,-25 0 0,49-24-1,-49-1 1,0 25 0</inkml:trace>
  <inkml:trace contextRef="#ctx0" brushRef="#br0" timeOffset="105506.57">30066 14736 0,'-25'-25'32,"50"50"-32,-50-75 15,0 50 32,25 25-31,-24 0-16,24-1 15,-25 26-15,0-25 16,0 49 0,25 25-1,-25-24 1,50 24 0,0 0-1,0-49 1,0 24-1,-1-74-15,26 25 16,0 0 0,24-25 15,-74-25-15,25 25-16,-25-25 31</inkml:trace>
  <inkml:trace contextRef="#ctx0" brushRef="#br0" timeOffset="106340.79">30637 14909 0,'24'0'32,"-24"-25"-17,0 1 16,0-1 16,0 0-31,0 0 0,-24 0 15,-1 50-16,-25-25 1,1 50 0,24-25-1,0 24 1,25 26 0,0-26-1,50 1 1,-26 0-1,26-26 1,0 26 0,-26-25-1,-24 0 1,0-1 15,-24 1-15,-1 0-1,-25-25 1,25 0-16,1 0 16,-1 0-16,-25-25 15,50 0 1,0 1 0</inkml:trace>
  <inkml:trace contextRef="#ctx0" brushRef="#br0" timeOffset="106714.66">30909 15058 0,'25'0'63,"25"0"-48,-25 0 1,24-25-16,-24 25 15,0 0 1,0 0 0</inkml:trace>
  <inkml:trace contextRef="#ctx0" brushRef="#br0" timeOffset="107289.79">31629 14884 0,'0'-24'0,"0"48"0,0-73 0,0 24 16,-25 0 15,0 0-31,0 25 16,-24 0 0,24 25-16,-49 0 15,24 0 1,0 24-1,26 26 1,48-1 0,1-49-1,25-25-15,-1 0 16,-24 0-16,25 0 16,-25-25-16,-1 0 15,1-24 1,0-1-1,0-24 1,-25 49 31,0 50-47,-25 24 16,50 26 15,-25-1-16,25-24 1,-25-25 0</inkml:trace>
  <inkml:trace contextRef="#ctx0" brushRef="#br0" timeOffset="107723.64">31728 14587 0,'0'-25'16,"0"50"-16,0-75 0,-25 50 0,50 0 62,-25 25-46,25 0 0,0 0-16,0-1 15,-1 1-15,26 50 16,-25 24 0,-25 0-1,0 25 1,-25-49-1,-25-1 1,1-24 15,-1-26-15,25-24 0</inkml:trace>
  <inkml:trace contextRef="#ctx0" brushRef="#br0" timeOffset="108192.14">32224 14612 0,'0'0'16,"0"-25"-16,0 0 31,-25 25 16,25 25-31,0 24-1,-24 26 1,24 49 0,-25-25-1,25 25 1,0-99-16,0 25 16,49 24-1,-24-49-15,74 0 16,-49-25-1,99 24 17,-99-48-17,-50-1-15</inkml:trace>
  <inkml:trace contextRef="#ctx0" brushRef="#br0" timeOffset="108488.63">32125 14884 0,'0'0'0,"-25"-24"16,0 24-1,25-25 1,25 25-16,25 0 15,49-25 1,-25 25 0,-49-25-1,0 25 17,-50 0-17</inkml:trace>
  <inkml:trace contextRef="#ctx0" brushRef="#br0" timeOffset="109376.36">32448 16422 0,'24'-74'16,"-48"148"-16,24-198 15,0 75-15,-25 24 0,25 0 16,-100 25 15,26 50-15,0 49-1,49-25-15,0-24 16,25 25 0,0-51-16,25 1 15,24 0 1,1-25-16,24-25 15,1-24 17,-25-51-32,-26 51 15,-24-26-15,25-123 16,0 49 15,-25 50-15,-25 99-1,25 25 1,-49 74 0,49 50-1,0-50-15,24 50 16,1 0 0,0-50-1,0-74 1</inkml:trace>
  <inkml:trace contextRef="#ctx0" brushRef="#br0" timeOffset="109690.89">33117 16100 0,'0'0'15,"25"-50"-15,-25 1 16,-25-1-1,25 25-15,0 50 32,-25 0-17,1 25-15,-1 98 16,25 26 0,0 0-1,0-50 1,49-50-1,26-24 1,24-25 0,-24-50-1</inkml:trace>
  <inkml:trace contextRef="#ctx0" brushRef="#br0" timeOffset="109906.92">33167 16274 0,'-25'0'15,"50"0"-15,-75 0 0,25-25 16,50 25 0,25 0-1,49-25 1,25 25-1,-99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7T06:24:50.58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5978 3448 0,'25'0'125,"0"-25"-109,0 25 0,25-24-16,-1 24 15,1-25-15,-1 25 16,-24-25-16,0 25 16</inkml:trace>
  <inkml:trace contextRef="#ctx0" brushRef="#br0" timeOffset="267.47">5780 3771 0,'0'0'0,"-25"25"0,25-1 16,-25-24-1,75-24 32,0 24-47,-1-25 16,1 25 0,24-25-16,26 0 15,-1-25 1,-74 50-1</inkml:trace>
  <inkml:trace contextRef="#ctx0" brushRef="#br0" timeOffset="1286.99">8856 3126 0,'0'-25'0,"0"50"47,0 0-32,25-1 1,0-24-16,24 25 16,-24-25-16,25 0 15,24 25-15,50-50 16,-25-24 0,-24-1-1,-26-24 1,-49-1-1,0 1 1,0 49 15,-49 0-15,-1 25-16,1 0 16,-1 25-16,-99 24 15,25 76 1,25-1-1,24 24 1,75-24 0,0 0-1,75-49 1,74-50 0,24-25-1,1-25 1,24-50 15,-148 1-15</inkml:trace>
  <inkml:trace contextRef="#ctx0" brushRef="#br0" timeOffset="1791.48">9377 2456 0,'0'-25'16,"0"50"-16,0-75 47,25 26-47,0-1 16,24 25-1,26-25-15,-26 0 16,26 0-16,-26 25 15,1-25-15,-25 25 16,-25-24 0,-25 24-1,-149 24 1,75 26 0,74-50-1,0 25 16,75-50 1,-25 25-32</inkml:trace>
  <inkml:trace contextRef="#ctx0" brushRef="#br0" timeOffset="2367.41">10493 1712 0,'0'-25'16,"0"0"-1,-24 25 17,-1 25-17,0 25-15,-25-1 16,26 26-1,-1 73 1,25-24 0,0 0-1,49-49 1,26-25 0,-1-26-1,-24-24 1</inkml:trace>
  <inkml:trace contextRef="#ctx0" brushRef="#br0" timeOffset="2752.29">11014 1836 0,'0'-25'0,"0"0"15,0 75-15,-25-125 0,1 51 16,-1 24 0,25-25-1,-25 74 1,25 26 0,0-1-1,25 1 1,0-51-16,-1 26 15,1 0 1,-25-26 0,-25 1 15,-49-25-31,0 25 16,24-50-1</inkml:trace>
  <inkml:trace contextRef="#ctx0" brushRef="#br0" timeOffset="3016.72">11461 1960 0,'25'0'62,"-1"0"-62,1-25 16,25 25-16,24-25 16,1 0-1,-51 25 1</inkml:trace>
  <inkml:trace contextRef="#ctx0" brushRef="#br0" timeOffset="3517.95">12329 1811 0,'0'0'0,"0"-25"0,25 0 15,-25-24 1,0 24 0,-25 25-1,-74 0 1,24 50-1,26 24 1,49 0 15,25-49-15,74 0 0,-25-50-1,1 0 1,-51-24-1,1 24-15,-25 0 16,0 0 15,25 50-15,-25 25 0,25-1-1,0 1 1,-25-25-16</inkml:trace>
  <inkml:trace contextRef="#ctx0" brushRef="#br0" timeOffset="3819.21">12701 1563 0,'-25'-25'15,"50"50"-15,-50-75 0,1 50 32,48 25-17,1 0 1,0 24-16,0 1 16,-25 0-16,25 74 31,-25-25-16,-50 0-15,0-49 32,26-25-17,-1-25-15</inkml:trace>
  <inkml:trace contextRef="#ctx0" brushRef="#br0" timeOffset="4187.75">13421 1414 0,'0'0'0,"0"-25"15,0 50 32,0 0-47,0 0 16,0 24-16,-25 1 15,25-1-15,0 26 16,0 24 0,25 0-1,-1-24 1,1-26-1,0-24 1,49 0 0,-24-50-1</inkml:trace>
  <inkml:trace contextRef="#ctx0" brushRef="#br0" timeOffset="4391.58">13421 1761 0,'-25'-24'15,"50"48"-15,-75-48 16,50-1 0,25 25-1,24 0-15,-24 0 0,74 25 16,-24-1-1</inkml:trace>
  <inkml:trace contextRef="#ctx0" brushRef="#br0" timeOffset="5168.24">8310 3895 0,'0'-25'15,"25"25"64,0 25-64,25-25 1,24 0-16,0 0 15,26-25-15,-1 25 16,50 0-16,198-50 16,75 26-1,74-1 1,-25 0 0,-24-25-1,-50 25 1,0-24-1,-25-1 17,0 25-17,99-49 1,-223 24 0,-49 26-1,-75 24 1,-100-25-1,1 25 1,-74 0-16</inkml:trace>
  <inkml:trace contextRef="#ctx0" brushRef="#br0" timeOffset="5834.18">8931 5185 0,'-25'0'0,"50"0"0,-75 0 31,75-25 0,24 0-31,125 0 31,-75 1-31,50-1 16,-99 0 0,-1 25-1,-24 0 1</inkml:trace>
  <inkml:trace contextRef="#ctx0" brushRef="#br0" timeOffset="6168.05">9873 4788 0,'25'-25'16,"-50"50"-16,50-75 0,-25 25 31,-25 50-15,0 0-16,1 25 15,24 24-15,-25 25 16,25 125 0,0-26-1,25-124-15,-25 1 16,99-1-1,0-49 1,-49-25-16</inkml:trace>
  <inkml:trace contextRef="#ctx0" brushRef="#br0" timeOffset="6520.37">10791 4887 0,'-25'0'0,"50"0"0,-75-25 15,26 0-15,-1 25 16,0 0-16,0 0 16,0 25-16,1 0 15,-1 74 1,74 1-1,1-1 1,0-50 0,-26-24-16,1 0 15,-25 0-15,0 24 16,-74-24 0,-25 0-1,-1-25 16,51-25-31</inkml:trace>
  <inkml:trace contextRef="#ctx0" brushRef="#br0" timeOffset="6727.79">11262 5160 0,'25'0'0,"-50"0"0,75 0 16,-50-25 0,25 25-16,0-25 15,24 25 1,50-24-16,-24 24 16,-26-25-16</inkml:trace>
  <inkml:trace contextRef="#ctx0" brushRef="#br0" timeOffset="7101.82">12155 4961 0,'0'0'16,"0"-24"-16,-24-1 15,-26 0-15,0 25 16,-49 25-1,50 0 1,-1-1-16,25 1 16,25 25-16,25-25 31,25-25-31,74 0 16,0-50-1,-50 25 1,-49 0-1,0 25 1,24 75 15,1-1-15,24 1 0,-24-26-16</inkml:trace>
  <inkml:trace contextRef="#ctx0" brushRef="#br0" timeOffset="7385.35">12602 4763 0,'25'-50'16,"-50"100"-16,50-124 0,-25 49 16,25 25 15,-1 0-31,1 25 15,0 24-15,49 75 32,-24 25-17,-25 25 1,-75-25 0,1-50-1,-26-25 1,50-49-16</inkml:trace>
  <inkml:trace contextRef="#ctx0" brushRef="#br0" timeOffset="8232.86">15008 1960 0,'0'0'0,"0"-25"47,0 50-47,-25 0 16,25 24 0,-24 26-16,24 73 15,-25 76 1,25 49-1,0-100 1,25 175 0,-25-1-1,-25 25 1,0-25 0,25-74-1,-25-74 1,25-51-1,-25-48 1,1-51 0,24-24 15</inkml:trace>
  <inkml:trace contextRef="#ctx0" brushRef="#br0" timeOffset="8568.01">15256 5160 0,'0'0'16,"0"25"15,-25 0-31,25-1 15,-24 1-15,-1 50 16,74-1 15,26-24-31,-25-50 16,-1 0-16,26 0 16,-1-25-16,-24 0 15,24-49 1,-99-26-1,-74 26 1,-25 0 15,74 49-31</inkml:trace>
  <inkml:trace contextRef="#ctx0" brushRef="#br0" timeOffset="9502.78">16125 1687 0,'24'0'31,"-48"0"-15,-1 0-16,-25 25 16,-24-25-1,24 0-15,0 25 16,1-50-16,24 50 0,0-50 31,25 0-15,25-50-1,0 51-15,24-51 16,1 75 0,-25-25 15,24 125-16,-24-51 1,0 1-16,74 24 31,1 1-15,-1-75 0,-50 25-1,1-25 1,-50-50-1,0-24 1,-25 24 0,25 25-16,-49-25 15,-1 50 1,0 0 0,-24 25-1,49-25 1</inkml:trace>
  <inkml:trace contextRef="#ctx0" brushRef="#br0" timeOffset="11602.28">5433 10940 0,'25'0'78,"24"-25"-62,-24 25 0,25 0-16,-1-25 15,75-24 1,-49 24 0,-75 0-1</inkml:trace>
  <inkml:trace contextRef="#ctx0" brushRef="#br0" timeOffset="11803.87">5408 11337 0,'0'0'0,"-25"25"16,0-25 15,50 0-16,0-25-15,99-49 32,50-26-32</inkml:trace>
  <inkml:trace contextRef="#ctx0" brushRef="#br0" timeOffset="13686.25">7641 10345 0,'0'-25'31,"0"50"-15,0-1-1,0 1 1,24-25 0,26 25-1,49-25 1,50-25 0,25 0-1,-50-49 1,-50 0-1,-24-1 1,-50 1 0,0 24-16,-75-24 15,1 24 1,-25 50 0,-1 25 15,1 49-16,25 50-15,24 75 32,25-25-17,25-26 1,50-48 0,49-26-1,25-74 1,0 0-1,0-25 1,-74-24-16,49-1 16,-49 25-1</inkml:trace>
  <inkml:trace contextRef="#ctx0" brushRef="#br0" timeOffset="14606.8">8484 9402 0,'0'0'16,"-25"0"-16,0 0 16,50-25 93,0 25-109,25-25 0,24 1 16,-24-1-1,74-25 1,-50 25 0,-49 25-1,-50 0 16,-25 25-31,1-25 16,-50 25 0,-1 0-1,76-25 1,-1 0-16,25 25 16,49-75 15,26 25-16,-1 0 1,-49 25 31</inkml:trace>
  <inkml:trace contextRef="#ctx0" brushRef="#br0" timeOffset="15251.86">9600 8658 0,'0'0'0,"0"-25"16,-25 25 15,25 25-31,-99 124 47,74-75-47,25-24 0,0 24 15,0 75 1,25-50 0,25-24-1,24-1 1,1-49 0,-26-25-1,1 0 1</inkml:trace>
  <inkml:trace contextRef="#ctx0" brushRef="#br0" timeOffset="15618.94">10146 8831 0,'-25'-49'15,"50"98"-15,-75-98 32,26 74-17,24-1 1,-25 26-16,25-25 16,0 24-16,49 26 31,-49-50-31,25 0 0,-25-1 15,25 1 1,-25 25-16,-25-25 31,-24-1-15,-1 1 0,25-25-1,0-25 1</inkml:trace>
  <inkml:trace contextRef="#ctx0" brushRef="#br0" timeOffset="15839.32">10593 9030 0,'24'0'0,"51"0"47,-50 0-47,24-25 0,1 25 15,74-25 1,-50 0 0</inkml:trace>
  <inkml:trace contextRef="#ctx0" brushRef="#br0" timeOffset="16252.02">11436 8807 0,'0'0'0,"0"-25"0,-25 0 15,25 0-15,-25 0 16,-49 50-1,0 25 17,49-1-32,0 26 15,25-26 1,50-24 0,49-74-1,0 24 1,-49-50-1,-50 51 1,24 48 15,1 26-15,0 49 0,25-24-1,-50-26 1</inkml:trace>
  <inkml:trace contextRef="#ctx0" brushRef="#br0" timeOffset="16552.68">11758 8509 0,'0'0'0,"-24"-25"31,24 0-15,24 25 0,1 50-16,0-25 15,0 24-15,49 75 16,-49 75 0,-50-1-1,-49-49 16,-25-50-15,24-49 0,50-50-16</inkml:trace>
  <inkml:trace contextRef="#ctx0" brushRef="#br0" timeOffset="17320.91">13024 8757 0,'0'0'15,"24"-25"-15,-48 50 32,-1 0-17,0 24 1,0 1-16,-49 49 16,24-74-1,-24 25 1,24-25-1,50-125 17,25 1-17,0 25-15,0 24 16,-1 0-16,1 26 16,0 24-1,25 24 1,24 26-1,0 24 1,1 1 0,24-50 15,-24-25-15,-26-50-1,-49-24 1,-25-26-1,1 51 1,-1-1-16,-25 1 16,-24 24-1,-26 25 1</inkml:trace>
  <inkml:trace contextRef="#ctx0" brushRef="#br0" timeOffset="17669.07">12379 8459 0,'0'-24'15,"0"48"-15,-25-73 0,25 74 47,-25-1-47,25 51 16,-25-26 0,25 100-1,0-74-15,25-1 16,0 0-16,0 1 15,173 74 1,-99-124 0</inkml:trace>
  <inkml:trace contextRef="#ctx0" brushRef="#br0" timeOffset="17951.77">13693 8410 0,'25'-50'15,"-50"100"-15,75-125 0,-25 75 16,0 25 15,-1 25-31,26 49 16,-25 25-1,-50 50 1,-49 24 0,-50-74-1,74-74-15</inkml:trace>
  <inkml:trace contextRef="#ctx0" brushRef="#br0" timeOffset="19057.8">16472 10419 0,'-25'0'15,"25"-25"32,0 50-31,25-50 15,24 25-15,51-25-16,-1 1 15,25 24 1,0-25-16,74 0 15,-74 0 1,-49 25 0,-75-25 15,25 25 63</inkml:trace>
  <inkml:trace contextRef="#ctx0" brushRef="#br0" timeOffset="22038.67">18878 9452 0,'0'-25'0,"0"50"0,25-75 15,-25 25 1,0 0 46,0 50-30,0 25-32,0-1 15,0 26 1,0 24-16,0 25 15,0 0-15,0 199 16,-25-50 0,0-125-1,0-73 1,25-50 31,0-50-32,0 0 1,0 0 0</inkml:trace>
  <inkml:trace contextRef="#ctx0" brushRef="#br0" timeOffset="23119.81">8013 12577 0,'0'-24'15,"0"-1"16,-25 25-15,74 0 0,-24 0-16,124-25 15,50 25 1,73-25 0,51-25-1,24 1 1,50-1-1,25 25 17,-174 1-32,273-1 15,74-25 1,50 25 0,75 1-1,49-1 1,-25 0-1,0 0 1,298-49 15,-397-1-15,-25 1 0,-322 24-16,223 1 15,0-1 1,-75 25-1,-49-24 17,-25 24-17,-198 25-15,124-25 16,-75 25 0,-74 0-1,-125 0 1</inkml:trace>
  <inkml:trace contextRef="#ctx0" brushRef="#br0" timeOffset="23743.21">12255 13396 0,'-25'0'0,"50"0"0,-75 0 16,25 0 15,50 0-16,25-25-15,74-24 16,25-1 0,-25 25-1,-50 0 1,-49 25 0,0 0 15</inkml:trace>
  <inkml:trace contextRef="#ctx0" brushRef="#br0" timeOffset="24085.73">13545 12850 0,'24'0'15,"-48"0"-15,48-25 16,1 25-16,-25 25 31,-25 74-15,1-24 0,24-1-16,-25 26 15,25-1 1,0 25-16,0-25 0,25 75 31,24-75-15,26-49-1,73-75 1</inkml:trace>
  <inkml:trace contextRef="#ctx0" brushRef="#br0" timeOffset="24420.99">14314 13024 0,'0'0'15,"24"-25"-15,-73 0 16,24 25 0,25 25-1,-25 74 16,50 1-15,0-1 0,24-25-1,-24-24 1,-25-25-16,-25 24 31,1-24-31,-1 0 0,-25-25 16,1 25-16,-1-25 15,-24 0 1,49-25 0</inkml:trace>
  <inkml:trace contextRef="#ctx0" brushRef="#br0" timeOffset="24625.13">14636 13371 0,'50'0'0,"-100"0"0,125 0 15,-51 0-15,26-25 16,-25 25 0,99-49-1,0 24 1,-50 25-16</inkml:trace>
  <inkml:trace contextRef="#ctx0" brushRef="#br0" timeOffset="25038.85">15728 13123 0,'-25'-50'31,"-25"26"-15,25 24-1,-24 0-15,24 24 0,-25 1 16,-24 75 0,49-26-1,50 0 1,49-74-1,26-49 1,-1-26 0,-25 1-1,-49 49 1,25 25 15,-1 99 0,-24-49-31,0 0 0,0-1 16,-1 1-16</inkml:trace>
  <inkml:trace contextRef="#ctx0" brushRef="#br0" timeOffset="25320.11">16149 12825 0,'0'-24'16,"0"48"-16,50-73 31,-25 74-15,0-1-16,49 76 31,-24 73-15,-1 26-1,-49-1 1,-49-24 0,-51-50-1,51-74 1</inkml:trace>
  <inkml:trace contextRef="#ctx0" brushRef="#br0" timeOffset="28402.88">5730 16745 0,'25'-25'15,"-74"25"17,24 0-17,50 0 32,-1 0-31,76 0-1,24-25 1,-25 1 0,-49 24-1,-26 0 1,1 0-1</inkml:trace>
  <inkml:trace contextRef="#ctx0" brushRef="#br0" timeOffset="28621.78">5854 17117 0,'-24'25'16,"48"-50"-16,-73 75 0,49-25 31,25-25-15,24 0-1,26 0 1,-26 0-16,26-25 16,-1 0-1,-24 25 1</inkml:trace>
  <inkml:trace contextRef="#ctx0" brushRef="#br0" timeOffset="31271.7">23492 11089 0,'25'0'16,"-25"25"15,25 0-15,-50 24 0,25 1-16,0-1 15,-25 26-15,0-26 16,-24 51-1,24-51-15</inkml:trace>
  <inkml:trace contextRef="#ctx0" brushRef="#br0" timeOffset="31720.43">24708 10518 0,'0'-24'16,"0"48"-16,0-73 0,-25 24 15,25 0-15,-25 25 31,0 0-31,-49 99 16,24-49 0,50 24-16,0-24 15,50 74 1,49-25 0,0 0-1,-24-24 1,-75-25-1,-75-26 1,-49 1 0,0-50-1,50 25 17,74-24-32</inkml:trace>
  <inkml:trace contextRef="#ctx0" brushRef="#br0" timeOffset="31953.22">25253 10841 0,'25'0'15,"-50"0"-15,50-25 16,0 25-16,0 0 15,25 0 1,-1-25-16,1 25 16,-1-25-16,26 25 15,-26-24 1</inkml:trace>
  <inkml:trace contextRef="#ctx0" brushRef="#br0" timeOffset="32471.86">26370 10642 0,'0'0'15,"0"-24"-15,0-26 16,25 0-16,-25 1 15,-50 49 1,-24 0 0,-26 49-1,51 51 1,24-1 0,25-25-1,25-49 1,74 0-1,0-25 1,0-25 0,-24-74-1,-50 0 1,-25 24 0,24 50-1,-24 75 16,0 0-31,0 74 16,0 0 0,25 0-1,-25-25 17,25-49-32</inkml:trace>
  <inkml:trace contextRef="#ctx0" brushRef="#br0" timeOffset="32985.82">27263 10394 0,'0'0'0,"0"-25"47,0 50 0,25-25-47,24 25 16,1 0-1,99 49 1,24 1 0,-98-50-16,24-1 15,-49-24 1,-100 25 15,-74 0-15,-25 49-1,25 26 1,25-1 0,24-25-1,51-24 1,24-25 0</inkml:trace>
  <inkml:trace contextRef="#ctx0" brushRef="#br0" timeOffset="33608.79">28553 10419 0,'0'0'0,"0"-25"15,0-24 1,25 24 0,-75 25 15,25 25-31,-24-1 16,-1 1-1,-24 75 1,-1-1-1,26 0 1,24 0 0,50 25-1,-25-99 1,49 49 0,26-49-1,24 0 1,0-25-1,0-25 1,25-49 0,-74 24-1,-25-24 17,24-1-17,-49 26-15,25-50 16,0-50-1,-50 74 17,-25 26-17,-49-1 1,50 50-16,-75 0 31,24 25-31</inkml:trace>
  <inkml:trace contextRef="#ctx0" brushRef="#br0" timeOffset="34520.47">25278 12081 0,'0'-25'31,"-25"25"16,1 25-31,-26 0-16,0 25 15,-24 74 1,49 0 0,50-25-1,49-49 1,1 24 0,-26-49-16,1 24 15,-25-24 1,-25 0-1,0 0 1,-75 0 0,-24 24-1,50-49-15,-51 25 16,1-25 0,50-25-1,49-24 1,0 24-1</inkml:trace>
  <inkml:trace contextRef="#ctx0" brushRef="#br0" timeOffset="35038.89">25849 12205 0,'0'0'16,"-25"-25"15,25 50 0,50 0-15,74 25-1,49-26 1,1 26 0,-100-50-16,1 25 15,-26-25 1,-24 25-16,0-25 15,-25 24 1,-25 1 0,-74 50-1,-50 24 1,0 0 0,25 0-1,50-49 16,49 0-15</inkml:trace>
  <inkml:trace contextRef="#ctx0" brushRef="#br0" timeOffset="42153.81">27709 12478 0,'0'0'0,"0"-25"0,25 25 15,-25-25 1,0 1 0,0-1 31,0 0-32,-25 0 1,1 0-16,-26-24 31,25 24-31,-49 0 16,-26 75 15,1 148-15,74-24-1,25-100 1,25 1-16,0-50 15,25 24-15,49-24 16,0-50 0,-24-49-1,-1-50 17,-74 49-32,25-74 15,-25 50 1,0 74-1,0 50 1,-25 0 0,25 49-16,0-24 15,25 25-15,0-1 16,-1 50 0,51-50-1,24-49 1,-49-25-1,-26 0-15</inkml:trace>
  <inkml:trace contextRef="#ctx0" brushRef="#br0" timeOffset="54638.99">7864 16224 0,'0'0'0,"-25"0"31,0 0 0,50 25 94,0-25-109,0 0-16,-1 0 15,1 0 1,25 0-16,148-50 31,-173 25-15,0 1-1,49-51 1,-49 50 0,0 1-16,-25-1 15,0-25 1,0 1 0,-25 24 15,0 25-16,-24-25 1,-26 50 0,1 49-1,49-24 1,-49 74 0,49-50-1,0 1 1,25-51-1,-25 51 1,25 49 0,25-50-1,-25-24 1,25 0 15,24-1-15,51-24-1,-26-25 1,-24 0 0,49-25-1,0 0 1,-24-24 0,-26 24-1,-24 0 1,0 25-1</inkml:trace>
  <inkml:trace contextRef="#ctx0" brushRef="#br0" timeOffset="55198.04">8583 15629 0,'-25'0'0,"50"0"0,-50-25 47,50 25-15,0-25-17,25 25-15,-26 0 16,26-25-16,0 0 15,24 25 1,-49 0 0,0 0 15,-50 0-31,0 0 16,-49 0-1,24 25 1,0-25-1,26 0 17,73-25-1</inkml:trace>
  <inkml:trace contextRef="#ctx0" brushRef="#br0" timeOffset="55825.47">9501 15356 0,'0'0'16,"-25"25"15,0-1-15,1-24-16,-26 50 15,25-50 1,0 0 0,1 25-1,-1-75-15,0 1 31,50-1-15,0 0 0,49 26-1,0-1 1,1 25 0,-26 49-1,-24-24 1,0 0-16,0 25 15,25-1 17,-26-49-32,26 0 15,-25 0 1,-25-25-16,25-49 16,-25 0 15,-75-1-16,1 50 1,-1 25 0,1 25-1,49 25 1</inkml:trace>
  <inkml:trace contextRef="#ctx0" brushRef="#br0" timeOffset="56870.9">10667 16298 0,'-25'0'15,"0"0"17,1 0 14,48 25 1,1-25-47,25 0 16,24-25-16,1 25 16,-26 0-16,100-24 15,-99-1 1,49 25-1,-74-25 1,0 25 0,-1 0-1,1 0 17</inkml:trace>
  <inkml:trace contextRef="#ctx0" brushRef="#br0" timeOffset="58688.33">12652 15604 0,'0'0'0,"-25"0"16,25-25 47,0 75-63,-25-26 15,25 51-15,0 74 16,0 0-1,0-50 1,0-25 0,0-49-1</inkml:trace>
  <inkml:trace contextRef="#ctx0" brushRef="#br0" timeOffset="59339.14">8881 17440 0,'-25'0'0,"50"0"0,-100 0 16,51 24-16,-1-24 15,25-24 32,49 24-31,-24 0-1,50 0-15,-1 0 16,199 0 0,124-50-1,124 0 1,-199 26-16,472-26 16,-25 0-1,-124 26 16,-248-1-15,-174 25 0,-148-25-1,-100 25 1,-25-25-16</inkml:trace>
  <inkml:trace contextRef="#ctx0" brushRef="#br0" timeOffset="60122.47">10518 17638 0,'0'0'16,"-25"25"15,25 0-16,-24 24-15,24 1 16,0 0-16,0 24 16,0 25-1,49 0 1,50-49 0,-24-25-1,49 0 1</inkml:trace>
  <inkml:trace contextRef="#ctx0" brushRef="#br0" timeOffset="60455.88">11386 17737 0,'-24'0'16,"48"0"-16,-73-25 0,-1 25 15,25 0-15,-24 0 16,-1 25 15,50 0-31,0 0 32,0 0 14,0-50 17</inkml:trace>
  <inkml:trace contextRef="#ctx0" brushRef="#br0" timeOffset="61078.41">9923 17812 0,'0'-25'31,"49"0"16,-24 25-31,25 0-16,-1-25 15,1 0 1,-25 25 0,-50 0-1,0 0 1,-74 25-1,-25 0 1,50 0 0,49-25-1,0 0 1,50 0 31,49-25-32,25 0 1,-74 25 0,-25 25 15</inkml:trace>
  <inkml:trace contextRef="#ctx0" brushRef="#br0" timeOffset="61874.09">11287 17712 0,'-25'0'16,"1"0"-1,-1 0 1,25 25-16,-75 50 15,51-26 1,-1 26 0,74-50-1,51-1 1,24 1 0,-50 0-1,-49-25 16,0 25-31,-25 0 16,0-1 0,-75 1-1,-24-25 1,0 25 0,24-25-1</inkml:trace>
  <inkml:trace contextRef="#ctx0" brushRef="#br0" timeOffset="62104.95">11758 17936 0,'0'25'16,"0"-50"-16,25 50 31,0-25-31,25 0 16,-1-25-1,51 25 1,-1-25 0,-50 0-1</inkml:trace>
  <inkml:trace contextRef="#ctx0" brushRef="#br0" timeOffset="62492.06">12552 17787 0,'25'0'0,"-50"0"0,25-25 16,-24 25-1,-1 0-15,0 0 16,0 0-16,0 50 16,-24-25-16,24 24 15,0 1 1,25-1 0,50-49-1,49-74 1,-25 24-1,-49 26 1,25 24 15,-25 74-15,24-24 0,-24-1-1,0-49-15</inkml:trace>
  <inkml:trace contextRef="#ctx0" brushRef="#br0" timeOffset="62743.69">12924 17638 0,'0'0'0,"25"-25"16,-25 0-1,25 25 16,0 25-31,24 74 16,1 50 0,-25 50 15,-25-100-31,-50 75 16,1-75-1,24-74 1</inkml:trace>
  <inkml:trace contextRef="#ctx0" brushRef="#br0" timeOffset="63072.06">14239 17043 0,'0'0'0,"25"-25"16,-25 0 0,25 25-1,0 0 1,49-25-1,0 25 1,26-25 0,-1 1-1,-74-26 1</inkml:trace>
  <inkml:trace contextRef="#ctx0" brushRef="#br0" timeOffset="63255.73">14462 17291 0,'0'0'16,"0"25"-16,-24-25 0,-1 24 15,50-24 17,-1-24-32,76-1 15,-51 0 1</inkml:trace>
  <inkml:trace contextRef="#ctx0" brushRef="#br0" timeOffset="64489.09">16993 15926 0,'25'-24'15,"-50"48"-15,50-73 16,-50 49-16,25-25 16,-25 25-1,0 0 1,-49 25 0,-1 99-1,1 49 1,49-73-16,0-1 15,25 50 1,25-50 0,74-49-1,25-50 1,25-25 0,-50-74-1,-49-26 1,-25-23-1,-124-76 1,-25 125 0,49 74-1,-24 25 1,25 50 15,49-25-31</inkml:trace>
  <inkml:trace contextRef="#ctx0" brushRef="#br0" timeOffset="65088.02">19201 16323 0,'0'0'16,"-25"0"0,0 0-1,50 0 32,24 0-31,1 0-16,24-25 15,50 1 1,-24-1 0,-51 25-1,-24 0 1</inkml:trace>
  <inkml:trace contextRef="#ctx0" brushRef="#br0" timeOffset="65338.42">19573 16026 0,'0'0'15,"-25"0"-15,25-25 32,-25 50-1,25 24-16,0 1-15,25 24 16,-25 1-16,0 24 16,-25 99-1,50-49 1,-25-124-16</inkml:trace>
  <inkml:trace contextRef="#ctx0" brushRef="#br0" timeOffset="65655.67">20887 15629 0,'25'-25'16,"-50"50"-16,25-50 0,0 0 15,-24 50 17,24 0-17,0 24-15,0 26 16,24 74 0,1-75-16,0 75 15,-25-50 1,-25-25-1,25-24 1</inkml:trace>
  <inkml:trace contextRef="#ctx0" brushRef="#br0" timeOffset="65907.86">20615 16522 0,'-25'0'31,"50"0"-31,-75 0 0,25 0 16,50 0-1,25 0 1,24 0-16,50-25 0,0 25 16,124-50-1,-25 25 1,-99 1-1,-99 24 1</inkml:trace>
  <inkml:trace contextRef="#ctx0" brushRef="#br0" timeOffset="66390.35">21011 17043 0,'0'-25'16,"-24"0"0,24 0-16,-25 25 15,0 0 1,-49 0-16,-125 199 47,174-150-47,25 1 15,0 0-15,50 49 16,49-25 0,-24-24-1,-26-1 16,-24 1-15,0 0 0,-75-26-1,-24 1 1,-1-50 0,26 1-1,24-26 1,25 25-1</inkml:trace>
  <inkml:trace contextRef="#ctx0" brushRef="#br0" timeOffset="66659.98">21334 17291 0,'25'0'32,"0"0"-1,-1 25-31,1-50 16,50 25-1,-51-25-15,26 25 16,24-25-1,-49 25 1,0 0-16</inkml:trace>
  <inkml:trace contextRef="#ctx0" brushRef="#br0" timeOffset="67439.83">22153 17266 0,'24'-25'16,"-48"50"-16,48-75 0,1 26 15,0-26 16,-25 25-31,25 0 16,-25 0 0,0 1-1,-50 24 1,1 24 15,-1 1-31,0 50 16,1-1-1,24 25 1,25-74-16,0 50 16,25 24 15,0-99-15,24 0-1,1-25 1,24-74-1,1-50 1,-26 25 0,-24 49-1,0 26 1,-25 74 46,0 24-62,-25 26 16,25-26 15,0 1-31,0 24 0,25-49 16,24 25 0,26-50-1,-25 0 1,49-25-1,-74 0-15,24 0 16,-49-24 15,0-1-31</inkml:trace>
  <inkml:trace contextRef="#ctx0" brushRef="#br0" timeOffset="69258.17">24212 16373 0,'-25'0'15,"50"0"48,-50 0-32,25 25-31,25-25 78,-1 24-31,-24 1-31,0 0-16,25 25 15,-50-25-15,25-1 16,0 26-16,0-25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7T06:26:02.09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7392 1960 0,'0'0'0,"0"25"16,25-25-16,0 0 16,74-25-1,-24 0 1,74-25-16,-25-49 16,-75 25 15,-49 24-31,-25 25 15,25 0-15,-24 25 16,-51 25 0,1 75-1,24-26-15,-24 100 16,49-1 15,0 51-15,0 24-1,-24 0 1,-1-50 0,0-99-16,-24 25 15,0-74 1,49-50 0,0 0-16,0-50 15,0-24 1,25-100-1,0 100 1,50 24 0,24 25-1,75 50 1,0 0 15,25 25-15,-100-50-16,1 25 0</inkml:trace>
  <inkml:trace contextRef="#ctx0" brushRef="#br0" timeOffset="698.84">9625 1538 0,'0'0'16,"0"-25"-16,-25 25 16,0-25-1,-24 1-15,-1-1 0,-49 25 16,-99 25 0,24 24-1,100-24 1,74 0-1,74 0 1,100-1 15,-75 26-15,-74 25 0,-25 49-1,-50 0 1,0-25-1,50-50 1,0 1 0,50 24-1,-50 51 1,-25 123 0,-99 49-1,25-49 1,49-99-1,26-50 1,73-74 0,50-25-1,1-25-15</inkml:trace>
  <inkml:trace contextRef="#ctx0" brushRef="#br0" timeOffset="1133.08">10171 2729 0,'0'0'0,"25"0"16,24 0-16,1-25 15,49-25 1,-49 26 0,49-51-1,-49 1 1,-50-1 0,-25 51-16,-74-1 15,49 25 1,-99 74-1,0 50 1,50 25 0,74-25-1,50 0 1,99-25 0,-50-74-16,125-25 15,49 0 1,-149-49-1</inkml:trace>
  <inkml:trace contextRef="#ctx0" brushRef="#br0" timeOffset="1666.05">11510 1761 0,'0'-24'15,"0"48"-15,-24-98 0,-1 49 16,0 0-16,-49 0 15,24 25 1,-124 125 0,100-26-1,49-25 1,25-49-16,25 25 16,-25-26-16,99-24 31,-24 0-31,24-24 15,25-51 1,-50 1 0,-74-1-1,0 125 17,0-25-17,0 24-15,0 1 16,0 0-1,25 24-15,25-24 16,-26-50 0</inkml:trace>
  <inkml:trace contextRef="#ctx0" brushRef="#br0" timeOffset="1965.79">12205 1414 0,'0'0'0,"0"-25"0,0-24 0,0 24 31,0 50 1,-25-1-32,-24 100 15,24 25 1,0 25-1,25-50 1,0-74 0,25-26-1,0 26-15,-1-50 16,76 0 0,-51 0-16,1-25 0</inkml:trace>
  <inkml:trace contextRef="#ctx0" brushRef="#br0" timeOffset="2133.56">12131 1612 0,'0'0'16,"-50"0"-16,0 0 16,26 0-16,48 0 31,26-24-16,0 24-15</inkml:trace>
  <inkml:trace contextRef="#ctx0" brushRef="#br0" timeOffset="2700.7">12800 1191 0,'0'-25'16,"0"50"-16,25-50 0,0 25 15,25 0-15,-1-25 16,1 25 0,49-25-16,-49 25 15,-26 0 1,1 25-1,-25 25 1,0-1-16,0 51 31,0 24-15,0 24 0,-25 26-1,1 0 1,-1-1-1,0 1 1,0 0 0,25-25-1,0-75-15,0 199 47,0-149-31,-25-25-16,1-49 15,24-25-15,-25-1 16,-25 26 0,1 0-1,24-50-15,-74 0 16</inkml:trace>
  <inkml:trace contextRef="#ctx0" brushRef="#br0" timeOffset="2988.66">14239 2555 0,'0'-25'16,"0"50"-16,25-50 15,0 1-15,74 24 16,-74-25 0,49 25-1,1-25 1</inkml:trace>
  <inkml:trace contextRef="#ctx0" brushRef="#br0" timeOffset="3215.58">14264 2778 0,'-50'25'16,"100"-50"-16,-149 50 0,99 0 15,-25-25 1,25 25 0,74-25-1,26 0 1,-26-25 0</inkml:trace>
  <inkml:trace contextRef="#ctx0" brushRef="#br0" timeOffset="4115.52">18010 1712 0,'0'-50'15,"0"100"-15,-25-100 16,25 25 15,0 50-15,-25 0-16,25 49 15,-25 1 1,1 24-16,-1 99 16,-25-49-1,25-25 1,25-49 0,0-50-1</inkml:trace>
  <inkml:trace contextRef="#ctx0" brushRef="#br0" timeOffset="4483.17">16819 2878 0,'0'0'16,"-25"0"-16,1 0 15,24 24 17,49-24-17,1 25-15,49-50 16,199 1-16,-100 24 15,25-25 1,25 0-16,199 0 16,-25 0-1,-100 1 1,-123 24 0,-125 0 15</inkml:trace>
  <inkml:trace contextRef="#ctx0" brushRef="#br0" timeOffset="5133.42">17390 3870 0,'24'0'0,"-24"-25"16,0 0-16,25 1 15,-25-26 1,0 25 0,-25 25-1,-99 75 1,25 49-1,25 0 1,74-25 0,49-25-1,-24-24 1,25-25 0,-1 24-16,-24-24 15,50 25 1,-51 24-1,-24-24 1,-99-1 0,-74-24-1,73-50 1,1-24 0,74-1-1,50-24 1,50-1-1</inkml:trace>
  <inkml:trace contextRef="#ctx0" brushRef="#br0" timeOffset="5582.99">17985 4217 0,'-25'0'0,"25"25"32,25-25-1,0 0-16,24-25-15,26 25 16,24-49 0,-49 49-1,-50-25 1,-75 50 0,-98 49 15,73-24-16,51-50 1,49 24 0,74-48-1,-24-1-15,-1 0 16,1 0-16,0 0 16</inkml:trace>
  <inkml:trace contextRef="#ctx0" brushRef="#br0" timeOffset="6269.46">19275 4143 0,'0'0'16,"25"-50"-1,0 25 1,-25-24 0,24 24-16,-48-49 15,-1 24 1,-25 25 0,-24 0-1,-25 50 1,-25 50-1,49 24 1,50 25 0,25-25-1,50-25 1,74-49 0,0 0 15,-25-75-16,-24-49 1,-51 0 0,1-25-1,-25 50 1,0 49 15,0 50 0,25-1-31,0 51 16,0-1 0,49-24-1,25-50 1,25-25 0,-74 0 15,-25 0-31,-25-24 15,-75-1 1</inkml:trace>
  <inkml:trace contextRef="#ctx0" brushRef="#br0" timeOffset="7199.84">6053 1538 0,'25'-25'0,"-25"0"47,0 50-32,-25 25-15,25 24 16,0 50 0,0 50-16,-25 223 15,25 99 1,-25 75-1,-24 24 1,-26-74 0,26-149-1,24-173 1</inkml:trace>
  <inkml:trace contextRef="#ctx0" brushRef="#br0" timeOffset="9065.82">6301 744 0,'-25'0'16,"50"0"0,-50-25-16,50 25 46,25 0-30,-1 25-16,26-25 16,24 0-16,0 25 15,50-25 1,149-25-16,-125 25 16,175 0-1,73 0 1,75-25-1,50 25 1,50-24 0,-274-1-16,298-25 31,50 1-15,0-1-1,-25 0 1,-25 1-1,248-26 1,-297 50 0,-26 1-1,-24-1 1,-24 25 0,-1 0-1,-50 0 1,1 0-1,-26 25 1,-24-1 0,-74 1-1,-1 0 1,-74-25 15,-74 25-15,-100-25-16,1 25 15,-50-25 17,-25 25-17,0 74 1,0-25 0,-25 1-16,0 98 15,-25 26 1,1 49-1,-1 25 17,50-124-32,-49 173 15,-1 422 17,50-595-17,-25 0-15,50 124 31,-25-124-31,25 99 16,0 25 0,-1-50-1,26-25 1,-25-24 0,0 0-1,-1-26 1,1-73 15,0-25-15,-25-26-16,0 26 15,0-25 1,0 0 0,0 24 15,0-24-16,0 0 1,-25 0 0,-24 24-1,-26-24 1,50 0 0,-247 24-1,123-24 1,-174 0-1,-272 49 1,24-49 0,-24 25-1,-75-25 1,348-25 0,-398 25 15,-24-1-16,-25-48 1,-25 24 0,0 0-1,422-25-15,-422 0 16,50-25 0,0 25-1,49 1 1,26-1-1,73-25 1,100 25 0,99-24-1,50 24 1,124-25 15,123 26-15,76 24-1,-1 0 1,50-25 15</inkml:trace>
  <inkml:trace contextRef="#ctx0" brushRef="#br0" timeOffset="13532.75">4217 7715 0,'0'0'0,"0"-25"31,0 75-15,-25 0-1,25 148 1,-24 25-1,-26-24 1,50-125-16</inkml:trace>
  <inkml:trace contextRef="#ctx0" brushRef="#br0" timeOffset="13800.45">4242 7790 0,'0'0'0,"-25"0"16,0-25 15,50 0-15,0 0-1,74-74 1,50 24-1,-50 1 1,-74 49-16,0 25 16</inkml:trace>
  <inkml:trace contextRef="#ctx0" brushRef="#br0" timeOffset="14433.06">4490 8186 0,'149'-74'15,"-298"148"-15,372-173 16,-173 99-16,-25-25 15,-25 1 17,-25 24-17,25 24 1,-50 26 0,26 24-1,24-24 1,49-50-1,1 0 1,-1-25 0,26-24-1,-26-26 1,-24 50 0,25-24-1,-25 24-15,24 0 16,-24 25-1,0 50 1,0 24 0,-25 1-1,-25-1 1,0-99 15,50 0-15,-25-24-16,25-100 31,24 50-15,1 49-16,-1 25 15</inkml:trace>
  <inkml:trace contextRef="#ctx0" brushRef="#br0" timeOffset="15788.98">6425 8186 0,'25'0'0,"-50"0"0,75-24 31,-26-26-31,1 25 16,0 0-16,49-49 15,-24-75 32,-50 124-31,-50 25-16,26 0 0,-125 25 16,25 50 15,49 24-16,51 0 1,24-25 0,74 1-1,75-50 1,-25-1 0,-75-48-16,51-26 15,-26-49 1,-24-25-1,24 0 1,25 49 0,-49 51-1,0 24 1,-26 74 15,-24 50-15,-49 25-1,24-100-15,25-24 16,-25 0 0,75-75-1,-1-74 1,51-24 0,-51-1-1,-24 74 1,-50 125 15,0 49-15,25-24-1,0-1 1,0-24-16,0-1 16,25 1-16,74-25 15,26-25 1,-1-75-1,-25 1 1,-74 24 0,-50-24-1,-50 74 1,51 0 0,-1 49-1,25 1 1,49-25-1,51-25 17,-26-50-17,-49 25 1,0 1 15,-1 73-15,1-24-1,0 0-15,49-25 16,26 25 0,-51-50-1,51-25 1,24-49 0,-50-25-1,-24 49-15,-26 1 16,1 49 15,-25 0-15,0 50-1,-25 99 1,1 75 0,-1-75-1,-50 173 1,1 26-1,0-100 1,74-148 0</inkml:trace>
  <inkml:trace contextRef="#ctx0" brushRef="#br0" timeOffset="16600.14">8434 8137 0,'0'0'15,"0"-50"-15,25 1 0,-25-26 16,25 26 0,25 49-1,-26-25 1,51 25 0,-1 25 15,1-50-16,-26 0-15,75-74 16,-24-25 0,-26-50-1,-49-49 1,24 24 15,-49 174-15,-49 75-1,-1 25-15,25 24 16,-24 174 0,49-125-16,25 101 15,49-125 1,100-75 0,74-123 15,-99-75-16,-75 50 1,-24-50 0,-50 99-1,-75 75 17,26 174-32,49-125 15,0 25 16,49-49-15,1-50-16,74-75 31,-25-24-15,-74 0 0,0 0-1,-25 74 1,-50 99 15,50-24-31,0 24 16,-25-24-16,25 24 15,-25 50 1,-24-24 0,24-1-1</inkml:trace>
  <inkml:trace contextRef="#ctx0" brushRef="#br0" timeOffset="16803.93">10816 8211 0,'25'25'0,"-50"0"16,25 0-1,-25-1-15,0 26 16,-24 49 0,-1-24-16,-74 74 15</inkml:trace>
  <inkml:trace contextRef="#ctx0" brushRef="#br0" timeOffset="19518.24">13297 7566 0,'0'0'15,"24"0"-15,1 0 16,25 0-1,-1 0-15,51-25 16,-26 1-16,124-26 16,-49-49-1,-49 49 1,-26-24 0,-74-1 15,-25 26-16,0 24-15,1 0 16,-26 50 15,-49 99-15,49 25 0,25 49-1,-24 1 1,24-1-1,-25-24 1,1-25 0,-26-25-1,26-50 1,-1-49 0,0-50-1,26-74 1,24 0-1,0 24 1,74 26 15,25 24-15,50 50 0,-25-25-1,-25 24 1,-24 1-1,-26-25 1</inkml:trace>
  <inkml:trace contextRef="#ctx0" brushRef="#br0" timeOffset="20183.37">15331 7145 0,'25'-25'0,"-50"50"0,50-75 16,-25 25 0,-25 25-16,0-25 15,0 25 1,-49 0-16,-1 25 0,-98 25 16,98-1-1,75-24 1,25 0-1,49 0 1,1 24 15,-50 1-15,-1 124 0,-48-26-1,-1-48 1,0-26-1,25 1 1,0 24 0,0-50-1,-25 26-15,-49 123 16,-1 1 0,51-75-1,48-25 16,76-74-15,24-25 0,-75-25-1,26 0-15</inkml:trace>
  <inkml:trace contextRef="#ctx0" brushRef="#br0" timeOffset="20699.77">16075 8087 0,'0'25'31,"25"-25"-15,0 0-1,-1 0 1,100-25 0,0 0-1,-24-49-15,-76 24 32,-24-24-17,-24 0 1,-51 24-1,1 50 1,-50 25 0,0 74-1,24 25 1,76-50-16,-26 50 16,50 25-1,0-74 1,99-1-1,174-74 1,-99-25 0,-25 1-1,-100-51 1</inkml:trace>
  <inkml:trace contextRef="#ctx0" brushRef="#br0" timeOffset="22167.04">16745 7070 0,'25'0'15,"-50"0"-15,25 0 16,-25 0-1,25-25 79,25 25-31,-25-25 15,25 25 0,-1 0-47,-24 25 32,-24-25-16,-1 0-32,0 25 345,25 0-360,0 0 15,-25 24-15,0 26 16,0-26-1,25-24 17,50-50-17,0 1-15,-1-26 32,1 25-32,49-24 15,-74 49 1,25 0-1,-26 24 1,-24 51 0,0-1-1,-24 25 1,-26-49 0,-24-25-1,24 0 1,-24-50-1,-1 0 1,50 0 0</inkml:trace>
  <inkml:trace contextRef="#ctx0" brushRef="#br0" timeOffset="22384.27">16770 7070 0,'0'0'0,"0"-25"0,24 25 16,1-25-1,25-24 1,24-1 0,1 50-1,-1 0 1,-49 0-16</inkml:trace>
  <inkml:trace contextRef="#ctx0" brushRef="#br0" timeOffset="22750.38">17514 6971 0,'0'-25'0,"0"50"0,25-50 16,-25 0 31,0 50-32,0 0-15,0 24 16,-25-24-16,25 99 15,0 0 17,25-24-17,-1-26-15,51-49 32,49-25-17,-25-25 1,-49-25-16</inkml:trace>
  <inkml:trace contextRef="#ctx0" brushRef="#br0" timeOffset="22936.07">17563 7169 0,'0'0'0,"-49"0"15,24-24-15,0 24 16,0 0-1,50-25 1,74 25 0,25 0-1</inkml:trace>
  <inkml:trace contextRef="#ctx0" brushRef="#br0" timeOffset="23717.4">18456 6847 0,'-24'0'15,"48"0"-15,-48-25 47,48 25-31,26-25 0,-25 25-1,0-25-15,-1 25 16,1 0-16,0 0 15,0 0-15,-25 25 47,25 25-31,-25-1 0,0 26-1,0 24 1,-50 25-1,50-49-15,-25 49 16,0 0 15,25 0-15,0 0 0,-24-25-1,-1 25 1,0 0-1,0 0 1,25-25 0,0 1-1,0-26 1,0 25 0,0-74-1,0 0 1,-25 0 15,1-25-31,-51 0 16,-24 0-1,-50 0 17,-49 0-32</inkml:trace>
  <inkml:trace contextRef="#ctx0" brushRef="#br0" timeOffset="24965.5">20094 7938 0,'0'0'0,"-25"0"15,25 25 32,25-25-15,-1-25-17,26 25-15,0 0 16,24-24-16,25 24 15,-24-25-15,49 0 32,-50 25-32,-49 0 31</inkml:trace>
  <inkml:trace contextRef="#ctx0" brushRef="#br0" timeOffset="25220.72">20168 8236 0,'0'0'16,"0"25"15,25-25-16,0-25-15,24 25 16,26-25-16,74 0 16,-1 25-1,-73-24 17,-50 24-32,24 24 15</inkml:trace>
  <inkml:trace contextRef="#ctx0" brushRef="#br0" timeOffset="31434.66">22649 7020 0,'0'-49'15,"0"98"-15,25-123 0,-25 49 16,0 0-16,0 1 31,-25 24 16,25 24-31,-25 1-16,25 25 15,-50 74 1,1 74 0,24 1-1,0-26 1,0-73 0,25-75-16,0-1 15,0 1 16,25-50-15,-25-49 15,25 49-31</inkml:trace>
  <inkml:trace contextRef="#ctx0" brushRef="#br0" timeOffset="32021.73">21433 8261 0,'-25'0'31,"1"0"-31,73 0 62,1-25-46,24 25-16,25-25 16,50 25-16,199-25 15,123-24 1,100 24-1,-51-25 1,-73 1 0,-149-1-1,-100 25 1,-99 1 15,-74 24-15,0-25-16,-75 25 31</inkml:trace>
  <inkml:trace contextRef="#ctx0" brushRef="#br0" timeOffset="32801.51">22500 9129 0,'0'-25'0,"0"-24"32,0 24-17,0 0 1,-25 25-1,-49 0 1,-1 0 0,-24 50-1,0 24 1,74 1 0,25-26-16,0-24 15,74 49 1,150 26 15,-125-26-15,-25 0-1,-24 1 1,-50-26 0,-50 1-1,-24 0 1,-50-50-1,74 0-15,25 0 16,1-25-16,-1-74 16,50 49-1</inkml:trace>
  <inkml:trace contextRef="#ctx0" brushRef="#br0" timeOffset="33267.08">23343 9402 0,'-24'0'31,"48"0"16,26 0-31,24-25 0,-24 0-16,24 25 15,-49 0-15,0-24 16,0 24-1,-100 0 1,-24 24 0,0 26-1,25-25 17,123-25-1,1 0-16,-1-25-15</inkml:trace>
  <inkml:trace contextRef="#ctx0" brushRef="#br0" timeOffset="33834.69">24063 9104 0,'0'0'16,"0"-24"-16,-25 24 47,0 24-32,25 1-15,-25 0 16,25 25-16,-24-26 15,24 51 1,-25-50 0,25-1-16,49-48 31,1-1-15,24-25-1,-24 25-15,0 1 16,24 24 15,-49 0-15,49 49-1,-49 1 1,0-1 0,0 26-1,-75 24 1,-49-25-1,0-24 1,74-50-16,-50 25 16,1-25-1,24-25 1,26 25 0</inkml:trace>
  <inkml:trace contextRef="#ctx0" brushRef="#br0" timeOffset="34420.69">24236 9030 0,'-24'-25'47,"-1"25"-15,50-25-1,24 25-16,1 0-15,123-25 16,-24 1 0,-49-26-1,-125 75 32,-99-25-31,-50 25-1,25-1 1,100 1-16,24-25 16,25 25 15,49-50-15,75-24-1,-49 24-15,-1 0 16,-49 25 31,-99 25-47</inkml:trace>
  <inkml:trace contextRef="#ctx0" brushRef="#br0" timeOffset="43151.69">4738 11932 0,'0'-49'15,"0"98"-15,0-123 0,0 49 16,0 0-16,-25 1 16,1 24-1,-26 0-15,-99 0 16,-74 99 0,49 74 15,125-73-31,24-26 15,25 0-15,25-24 16,74 49-16,74-24 16,1-1 15,-124-24-31,24 74 16,-99 0-1,-99 0 1,-25-50-1,1-49 1,48-25 0,-24-74-1,75-26 1,49-24 0,24 25-1,26 25 1,198-1 15</inkml:trace>
  <inkml:trace contextRef="#ctx0" brushRef="#br0" timeOffset="43367.51">5011 12652 0,'25'25'0,"-50"-50"0,50 74 15,-50-24 1,25 25 0,-25 24-1,-24-24 1,24 24 0,0-49-1,25 0 1</inkml:trace>
  <inkml:trace contextRef="#ctx0" brushRef="#br0" timeOffset="43492.41">4961 12503 0,'0'-25'0,"0"50"0,25-100 15,-25 51 1,25 24-16</inkml:trace>
  <inkml:trace contextRef="#ctx0" brushRef="#br0" timeOffset="44018.03">5284 12776 0,'0'0'0,"0"49"0,0 26 16,0-26-16,-25 26 15,25-100 32,0-74-31,25 24-16,24-24 16,26 25-1,-25 49 1,-1 25-1,-24 74 1,-25 26 0,0-51-1,0-24-15,25-25 32,0-50-17,49-49 1,25 25-1,-74 74 1,49-25 0,-24 25-1,-25 0-15,0 25 16,-1 49 0,-48 25-1,24-49 1,-50 24-1,50-49-15,-25 0 0</inkml:trace>
  <inkml:trace contextRef="#ctx0" brushRef="#br0" timeOffset="44251.69">6202 12751 0,'25'-25'31,"-25"50"0,0 0-15,-25 0 0,25 24-16,0-24 0,-25 0 15,50 49 1</inkml:trace>
  <inkml:trace contextRef="#ctx0" brushRef="#br0" timeOffset="45684.5">6772 12156 0,'0'0'0,"25"-50"16,-25 25 0,-25 25-1,0 25 1,25 25 0,-49 123-1,24 26 1,0-100-16,0 75 31,25-50-15,0-100-16,50 1 15,24 0 1,26-75 0,24-24-1,-25-25 1,-25-25-1,-49 49 1,0 51 0,-75 24 15,1 49-15,-1 50-1,25 1 1,25-51-1,25-49 17,25-25-17,49-24 1,-49-1-16,24-24 16,-24 49-1,-26 0-15,1 75 31,25-1-15,24-24 0,1 0-1,-1-25 1,-24-25 0,-1-24-1,-24 49 16,-25 24-15,0 1 0,25 0-16,0 25 15,24-1 1,26-24 0,24-25-1,25-50 1,0-98-1,0-76 1,-49-24 0,-51 124-1,-24 124 1,-49 124 15,24 50-15,25-25-1,0-75 1,50-74 0,24-25-1,0-49 1,-49 49 0,0 25-1,-25 25-15,0 25 16,25-1-1,-25 1 1,25-25-16,-1 24 16,-24 1-1,25-1 1,-50 26 0,-74-1-1,0-49 1,-25 0-1,25-75 1,24 1 0,75 24-1</inkml:trace>
  <inkml:trace contextRef="#ctx0" brushRef="#br0" timeOffset="45904.43">9526 12949 0,'49'25'16,"-98"-50"-16,123 50 0,-74 0 15,25 0 1,-75 99-16,26-50 15,-26 1-15,25 24 16,-49-25-16</inkml:trace>
  <inkml:trace contextRef="#ctx0" brushRef="#br0" timeOffset="48459.45">12230 14239 0,'-25'0'16,"50"0"109,0 25-125,-1-25 15,26 0-15,24-25 16,51-24-1,-26-50 1,0 24 15,-49-24-15,-50 49-16,0-24 16,0 49-16,-25 0 15,0 25 16,-25 50-15,26 24 0,-26 50-1,25 0 1,0 75 0,1-1-1,-1-98 1,0 24-16,0 74 15,0-24 1,-24-75 0,-1-74 15,25-25-15,-24-25-1,24-25 1,25-24-1,0 24 1,49-49 0,-24 49-1,25 26 1,49 24 0,-24 0 15,-26 24-31,50 1 15,1 0 1,-26 0 15,-49-25 1,0 0-32</inkml:trace>
  <inkml:trace contextRef="#ctx0" brushRef="#br0" timeOffset="49168.86">14016 13867 0,'0'0'0,"0"-24"0,0-1 31,0 0-16,-50 25 1,-99 25 0,-49 24-1,124-24-15,-1 0 16,150-25 15,24 0-15,0 25-1,-49 0 1,-50 24 0,24-24-1,-24 25-15,0-1 16,-24 26 0,24-26-1,0-24 1,24 25-1,1 24 1,-25 100 0,-25 24-1,1 1 1,-1-50 0,25-25-1,0-25 1,0-25 15,25-49-15,-1-25-16</inkml:trace>
  <inkml:trace contextRef="#ctx0" brushRef="#br0" timeOffset="49735.59">14611 14959 0,'25'0'32,"0"-25"-1,25 25-16,-1 0-15,150-50 32,-125 1-17,-24 24-15,-26-25 16,1 1 0,0-26-1,-75 1 1,1 49-1,-50 25 1,-25 50 0,74-1-16,-49 51 15,24 24 1,26 0 0,24 25 15,25-50-31,99 0 15,75-74 1,49-25 0,-25-50 15,-24 1-15,-50-1-1,-99 25-15</inkml:trace>
  <inkml:trace contextRef="#ctx0" brushRef="#br0" timeOffset="50319.35">15207 14339 0,'0'-25'16,"-25"25"-16,25-25 15,-25 0 1,0 25-1,50 0 17,0 0-32,0-25 15,99 1 1,-25-1 0,-74 0-1,0 25 1,-25-25-1,-25 25-15,-74 25 16,-50 0 0,49 24 15,26-49-15,74 25-16,25-50 31,49 25-16,50-49 1,-49 24 0,-50 25-1,24-25 1</inkml:trace>
  <inkml:trace contextRef="#ctx0" brushRef="#br0" timeOffset="51085.56">16348 14165 0,'0'-25'31,"0"0"-15,25 25-16,-25-24 15,0-26 1,0 25 0,0-24-1,-50 24 17,-24 0-17,-26 25 1,1 25-1,25 49 1,-1 25 0,75 25-1,0-49-15,25-1 16,74-24 0,1-50-1,-1-25 1,-25-49 15,-49-1-15,0-24-1,-50-25 1,25 99 15,0 50-15,0 25-1,25 24 1,0 0 0,-1 26-1,1-26 1,0-49 0</inkml:trace>
  <inkml:trace contextRef="#ctx0" brushRef="#br0" timeOffset="51485.94">16918 13619 0,'0'-25'0,"0"50"0,-24-74 15,24 24 1,0 50 15,-25 24-15,25 1 0,-25 74-1,25-50-15,0 75 16,25 25-1,0-75 17,-1-49-17,26-50 1,24 0 0,26-50-1,-76 25-15</inkml:trace>
  <inkml:trace contextRef="#ctx0" brushRef="#br0" timeOffset="51669.49">16993 13967 0,'-25'0'0,"50"0"0,-75 0 15,25 0 1,1 0-1,48 0 1,26-25 0,0 25-16</inkml:trace>
  <inkml:trace contextRef="#ctx0" brushRef="#br0" timeOffset="52969.31">17241 13396 0,'0'0'0,"-25"0"15,75 0 16,-26-25-15,51 25 0,-26 0-16,51 0 0,-26 0 15,50-25 1,-74 1 0,-25 24 15,-1 24-16,-24 1 1,0 0 0,0 0-1,-24 49 1,24-24 0,0-1-1,0 26 1,0-26-1,0 26 1,-25-50-16,0 49 16,0 1-1,0-51 1,1 1 0,24 0 15,49-25-16,50-25 1,-24 25 0,-1 0-1,-24 25 17,-25 25-17,-25 24 1,0-49-16,0 99 15,-25 0 1,25 25 0,-25 0-1,0-1 1,25 1 0,0 0-1,0-50 1,0 1-1,0-51 1,0-24 0,0 0 15,-25-25-15</inkml:trace>
  <inkml:trace contextRef="#ctx0" brushRef="#br0" timeOffset="53418.89">19374 14711 0,'0'-25'15,"0"50"-15,25-50 16,25 0 31,-26 25-47,26-25 16,49 1-1,-49 24 1,0-25-16,-1 25 15,1-25 1</inkml:trace>
  <inkml:trace contextRef="#ctx0" brushRef="#br0" timeOffset="53685.4">19449 15008 0,'0'0'16,"0"25"-16,24-25 47,1 0-47,25 0 15,-1 0-15,51-25 16,-1 1-1,-25 24 1,-49-25 0,0 25-1</inkml:trace>
  <inkml:trace contextRef="#ctx0" brushRef="#br0" timeOffset="56169.05">22698 13669 0,'0'-25'15,"0"50"-15,0-100 0,-24 51 0,24-1 31,0 0 1,0 75-32,24-1 15,-24 75 1,0 0 0,0-49-16,25 24 31,-25-74-31,25 49 15,-25-24 1</inkml:trace>
  <inkml:trace contextRef="#ctx0" brushRef="#br0" timeOffset="56586.47">21582 14860 0,'-25'0'15,"50"0"-15,-75 0 0,50-25 31,25 25-15,0 0 0,25 0-16,123-25 15,75 0 1,-74 0 0,24-24-16,51-1 15,321-24 1,-24-1-1,-100 26 1,-272 24-16,99 0 16,-124 25 15,-149 25-15,0 0-16</inkml:trace>
  <inkml:trace contextRef="#ctx0" brushRef="#br0" timeOffset="57187.05">22698 15678 0,'50'-49'15,"-100"98"-15,150-123 0,-100 24 16,24 25-1,-24 1 1,-24-1-16,-1 25 16,-25 0-1,1 0-15,-1 25 16,-24 49 0,24 25-1,25 25 1,50-74-16,0 49 15,49 0 1,-24-24 0,-25-26-1,-1 1 1,-73 0 0,-1-50-1,1 24 1,-1-24-1,0 0-15,-49-24 16,49-1 0,50-25-1,25 25-15</inkml:trace>
  <inkml:trace contextRef="#ctx0" brushRef="#br0" timeOffset="57468.81">23170 16001 0,'0'25'16,"0"-50"-16,25 50 0,-1-25 16,1 0-1,0 0 1,49-25-16,-24 0 15,124 0 1,24-24 0,-49-1-1,-75 50 1,-74-25 0,-49 50-1</inkml:trace>
  <inkml:trace contextRef="#ctx0" brushRef="#br0" timeOffset="57755.59">23517 15753 0,'0'0'0,"-25"0"0,25-25 31,-25 25-16,25 25 1,0-1-16,-24 76 16,48 49 15,-24 24-15,-24 1-1,24 0 1,24-75-1,1-74-15</inkml:trace>
  <inkml:trace contextRef="#ctx0" brushRef="#br0" timeOffset="58386.74">24782 16001 0,'0'-50'15,"0"-49"-15,0 248 0,-25-373 16,25 175 0,-24-1-16,-1 1 15,-50 24 1,51 25-1,-200 149 17,175-100-32,-1 51 15,25-26-15,0 50 16,25-25 0,100-24-1,24-75 1,0-25-1,-25-50 1,-25-49 15,-24-74-15,-50 173 0,0 0-1,0 0 1,0 75-1,25 74 1,24 0 0,-24-49-16,50-1 15,-26-49 1,26-25 0,-1-50-1,-24-24 16,-50 24-31</inkml:trace>
  <inkml:trace contextRef="#ctx0" brushRef="#br0" timeOffset="59335.35">12007 13570 0,'0'-25'16,"-75"25"15,26 49-15,24 26-16,-25 24 16,-49 224-1,0 198 1,24 148-1,50 26 1,1-124 0,24-348-16,24-50 15,-24 100 1,25-198-16</inkml:trace>
  <inkml:trace contextRef="#ctx0" brushRef="#br0" timeOffset="61838.78">11932 13446 0,'0'-25'31,"25"0"-16,0 0-15,24 0 16,1 1-16,99-1 16,0 0 15,74 0-15,25 0-1,99 1 1,125-26-1,24 0 1,-223 25-16,297-24 16,26-26-1,24 26 1,-50-1 0,-24 1-1,-25-1 1,-25 25-1,0-24 1,0-1 15,-272 25-31,247 0 16,25 1 0,0-1-1,50 0 1,0 25-1,0-25 1,24 25 0,-49 0-1,-50 0 1,-24 25 0,-50-25-1,-224 25 1,1-25-16,0 0 15,123 0 1,-24-25 0,-25 25-1,-74 0 1,-25 0 0,-25 0-1,-25 0 1,-74 0-1,0 0 1,-25 25-16,25 24 16,-25 51-1,24-51 1,-24 26-16,25 98 16,-25 26 15,-25 74-16,1 24 1,-26 26 0,0 24-1,26 0 1,-1 1 0,-25-26-1,50 1 1,-25-1-1,50-74 1,-25-24 0,-25-51-1,25-74 1,-24-49-16,-1 0 16,0-26-1,-25 1 1,-49-25-1,25-25 1,-224 25 15,124 0-15,-198-24 0,75 24-1,48 0-15,26 0 16,-447 0-1,149 24 1,50 1 0,0 0-1,-1 0 1,-24 24 0,-25 1-1,25 25 1,-25-1-1,0-24 17,25 24-17,0-24 1,248-26-16,-223 1 16,-1 25-1,1-25 1,248-25-16,-224 24 15,25 1 1,26 0 0,222-25-1,-198 25 1,49 0 0,1-1-1,74-24 1,25 25-1,-1 0 17,150-25-32,-100 25 15,25 0 1,50 0 0,0-25-1,0 24 1,-1-24-1,1 0 1,0 25 0,-25-25-1,74 0-15,1 0 16,-1-25-16,-49 25 16,0-24 15,24 24-16,26-25 1,-26 25 0,26 0-1,-1 0 1,25 0 0,-24 0-1,24 0 1,0 0-1,0 0-15,-49 0 16,49 0 0,-25 0-1,1 0 1,-1 0 0,25 0 15,0-25-16,1 25 17,24-25-32,0 0 31,0 0-15,0 1-1,0-1 1,0 0-1,24 0 1,1-74 0,-25-25-1,25 0 1,-25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7T06:27:21.56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4316 1960 0,'0'0'0,"-24"0"15,24-25-15,-25 0 16,25 0 0,-25 25-1,0 0 1,0 25 0,1 74-1,-26 25 16,0 25-31,-24 0 32,-1 25-17,51-100-15,-26 1 16,25-26-16,0-24 16,25 0-1</inkml:trace>
  <inkml:trace contextRef="#ctx0" brushRef="#br0" timeOffset="446.79">4515 1861 0,'0'0'0,"25"-25"0,-25 0 31,0 75-16,0-1-15,-50 125 32,-24 49-17,-26 25 1,26-74 0,49-149-16,0-1 15,50-123 16,0 25-15,25-1-16,49 1 16,-50 49-1,100 25 17,-99 99-17,-50-49-15,0 49 16,-25 0-1,0-24 17</inkml:trace>
  <inkml:trace contextRef="#ctx0" brushRef="#br0" timeOffset="1298.25">5011 2679 0,'25'-25'16,"-50"50"-16,75-50 16,-50 1-1,0-1 1,49-25 0,-24 1-16,25 24 15,-50 0-15,24 0 16,-24 0-16,0 1 31,-24 48-15,-26 26-1,-24 49 1,24 25 0,25-49-1,75-26 1,99-74-1,-75 1 1,0-1-16,51-50 16,-1 26-1,-100 24 1,1 0 0,-74 25 15,-26 50-16,26-1 1,24-49-16,25 25 16,-25 25-1,25-25 1,74-25 0,1 0-1,-26 0-15,51 0 16,-51-25-1,26 25 1,-26 0 0,26 0 15,-51 25-15,26-25-16,-75-25 46,25 0-46,0-99 32,50 25-17,24 0 1,-24 49 0,24 25-1,1 25 1,-50 75-1,-25-1-15,24-24 0</inkml:trace>
  <inkml:trace contextRef="#ctx0" brushRef="#br0" timeOffset="1479.78">6425 2729 0,'25'0'16,"-50"0"-16,75 0 0,-26 0 15,-24-25 1,25 0-1,25-49 1,-1 49-16,1-25 16,0 1-1</inkml:trace>
  <inkml:trace contextRef="#ctx0" brushRef="#br0" timeOffset="1881.39">6723 2506 0,'0'24'15,"24"-24"1,1-24 15,0-1-31,0 25 16,0-50-1,-25 25 1,-25 1 0,-25 48-1,1 1-15,-1 0 16,-24 99-1,49-74-15,25-26 16,-25 26-16,75 24 16,-1-49-1,75-25 1,0-25 0,-74 1-16,-25-26 15</inkml:trace>
  <inkml:trace contextRef="#ctx0" brushRef="#br0" timeOffset="2370.67">7194 2406 0,'0'0'0,"25"0"15,0-24 1,-1 98 15,-73 25-15,49-74-16,-25 49 15,25-98 17,74-51-17,26-24 1,-26 25 0,-24 74-1,-25 24 1,-25 26-1,0 0 1,-25 74 0,0-75-1,0-49 1,50-25 0,149-173-1,-50 99 1,-25 24-1,-25 75 1,-24 25 0,-50 25-1,25 24 1,-25-24 0,0-25-16,-100 24 15</inkml:trace>
  <inkml:trace contextRef="#ctx0" brushRef="#br0" timeOffset="2754.12">3423 1315 0,'0'-25'31,"0"0"1,50 25-32,0 0 15,74-25-15,0 1 16,124-26 0,-149 25-1,99 50-15</inkml:trace>
  <inkml:trace contextRef="#ctx0" brushRef="#br0" timeOffset="3214.21">3448 3721 0,'-25'0'0,"1"0"47,48 0-47,76 0 15,-26 25 1,50-50-16,25 25 16,0 0-16,272-50 15,100 26 1,124-26 0,75-24-1,-26 24 1,-98 25 15,-348 25-31,-50-25 16,-49 1-16,0-1 15,-25 0-15</inkml:trace>
  <inkml:trace contextRef="#ctx0" brushRef="#br0" timeOffset="3579.56">9079 2580 0,'0'-25'16,"0"50"-16,0-75 47,0 75-32,0 0 1,25 0 0,25 0-1,-25-25 1,-1 0-1,-24-25 1,25 0-16</inkml:trace>
  <inkml:trace contextRef="#ctx0" brushRef="#br0" timeOffset="3847.14">9278 2977 0,'0'50'16,"0"-100"-16,0 124 16,74-24 31,-49-50-47,25-25 15,-1 0-15,26-24 31,-75 24-31,-75-25 32,50 50-32,-24-25 15,24 25-15,-49-24 16</inkml:trace>
  <inkml:trace contextRef="#ctx0" brushRef="#br0" timeOffset="4582.2">11833 1836 0,'0'-25'0,"0"50"0,0-75 16,0 25 15,-25 50-31,0 25 16,-99 123-1,-25 51 1,100 24 0,49-25-1,74-99 1,100-74-1,49-50 1,-49-25 0,-125 0-16</inkml:trace>
  <inkml:trace contextRef="#ctx0" brushRef="#br0" timeOffset="4783.57">12279 2530 0,'0'0'0,"-24"25"62,24 0-62,-25 25 16,0-1-16,0 50 31,25-49-31,0 0 0,-25-1 31</inkml:trace>
  <inkml:trace contextRef="#ctx0" brushRef="#br0" timeOffset="4931.46">12279 2357 0,'25'-50'15,"-50"100"-15,50-150 0,0 51 16,-25 24-1,0 0 1</inkml:trace>
  <inkml:trace contextRef="#ctx0" brushRef="#br0" timeOffset="5234.13">12602 2654 0,'-25'25'16,"50"-50"-16,-50 100 0,0-50 0,-24 24 16,49-24 15,-25-25-31,50-74 16,24-26 15,1 51-31,0-1 15,49 1 1,-50 49 0,-24 74 15,0 100-15</inkml:trace>
  <inkml:trace contextRef="#ctx0" brushRef="#br0" timeOffset="6850.33">13321 2828 0,'0'0'0,"0"-25"0,25 0 16,-25 1-16,50-51 16,-1 1-1,-24-1 1,-25 51-1,-25-1 17,1 25-32,-51 49 15,-24 26 1,24-1 0,75 1-1,25-51 1,99 1-1,25-50 1,25-24 0,-100-1-1,75-24-15,-124-1 32,-50 75-17,-49 0 1,-26 75-1,51-50-15,-26 99 32,75-100-17,0 1 1,50-50 0,24-49-1,1-25 1,-26 74-16,-24 0 15,0 0 1,-25 50 0,25 74 15,0 1-15,24-26-16,-24-24 15,74 24-15,1-74 16,24-25 15,-25-99-15,-50-25-1,-49 50 1,-49 25 0,-50 74-1,24 25 1,50-1-16,25 26 15,25 0 1,25-1 0,49-24 15,0 25-15,-24-1-1,-1 26-15,1-1 16,-26-49-1,1 0 17,-1-75-17,75-74 1,-74 0 0,-25 50-1,0 24 1,-25 25-1,0 50 1,0 49 0,0 26 15,24-51-31,1 1 0,0-25 16,49-25-1,1-25 1,-25-74-1,-1 24 1,-24-24 0,25-149-1,-1 49 1,-24 125-16,-25 24 16,25 50-1,-50 124 1,0 50-1,0-25 1,50-25 0,50-74-1,24-75 1,-25-25 0,1-49-1,-26 0 1,-49 74-1,0 50 17,25 49-17,-25 25 1,0 25 0,0 50-1,-25-75-15,25 1 16,-74 123-1,-1-25 1,1-74 0,-25-149-1,49-123 1</inkml:trace>
  <inkml:trace contextRef="#ctx0" brushRef="#br0" timeOffset="7014.68">15802 2257 0,'0'-49'0,"0"98"0,0-123 16,25 49-16,-25-24 16,25 24-16,-1 0 15,51-25 1</inkml:trace>
  <inkml:trace contextRef="#ctx0" brushRef="#br0" timeOffset="7219.95">14909 1985 0,'0'0'0,"-74"24"0,-1-24 15,26 0-15,24 0 32,50 0-1</inkml:trace>
  <inkml:trace contextRef="#ctx0" brushRef="#br0" timeOffset="8982.1">17985 2307 0,'0'0'15,"0"-25"-15,0 0 16,25 25-16,-50-24 31,0 24-15,-49 0-1,24 49-15,-24 51 16,49-26 0,25 75-1,74-50 1,1-74-16,49-25 16,-25-50-1,-74-24 1,-25-25 15,-50-25-15,-24 49-1,49 25 1,25 26 0</inkml:trace>
  <inkml:trace contextRef="#ctx0" brushRef="#br0" timeOffset="9431.27">18357 1985 0,'0'-25'15,"0"50"-15,25-50 0,0 50 47,-50 24-47,25 50 16,0-24-16,0 198 15,0 49 17,-25-173-32,25 124 15,25-124 1,25-100 0,24-49-1,0-124 1,-24-74-1,-50-75 1,-99 0 0,0 124-1,24 75 1,50 49 0,1 0 15,98 25-16,-24 0 1</inkml:trace>
  <inkml:trace contextRef="#ctx0" brushRef="#br0" timeOffset="9948.06">20317 1960 0,'0'0'15,"25"0"-15,-25-25 16,0 75 15,-25-1-15,0 100-1,-25 50 1,26-1 0,-1-124-16</inkml:trace>
  <inkml:trace contextRef="#ctx0" brushRef="#br0" timeOffset="10632.17">20019 2580 0,'0'-50'15,"0"100"-15,0-174 0,25 74 16,25-24 0,-26 24-16,76-24 15,-1-1 1,0-24 0,0 50-1,-74 24 1,-25 0 15,25 75-15,-50 74-1,0 49 1,1-24 0,24-50-1,24-123 32,1-26-47,74-99 16,-49 99-1,24-24 1,26 49 0,-76 75-1,1 24 1,0-24-1,0-25 1,74 0 0,25-25-1,-25-50 1,-49 25-16,0-49 16,-50-26-1,0 51 1,-50 49-1,-24 49 1,-1 51 0,75-26-16,0-24 15,0-1-15,25 1 16,25-25 0,98 49-1,-24-49-15</inkml:trace>
  <inkml:trace contextRef="#ctx0" brushRef="#br0" timeOffset="11215.12">23467 1612 0,'0'0'0,"-24"0"16,24-24-16,-25 24 31,25 24-15,-25 26-16,-25 124 15,-49 49 1,25-49 0,49-50-1,75-50 1,98-74-1,51 0 17,49-25-17,-149-24-15,-24-1 0</inkml:trace>
  <inkml:trace contextRef="#ctx0" brushRef="#br0" timeOffset="11548.34">24038 2208 0,'50'-99'31,"-50"49"-31,-75 248 0,100-247 0,25-125 16,-75 149-16,-25 25 15,1 0-15,-76 25 16,1 74 0,75 1-1,49-26 1,25-49 0,-1-25-16,76 0 31,-1-25-16,-49 0-15,-1-24 16,-24 24-16,25-25 16,-50 25 15,24 50-31,-24 50 16,50 24-1,24 0 1,26-24-1,-26-75-15</inkml:trace>
  <inkml:trace contextRef="#ctx0" brushRef="#br0" timeOffset="11781.32">24708 2133 0,'25'-74'0,"-50"148"0,50-198 15,-1 50 1,-24 99 15,-24 74-15,-26 75-1,25 74 1,25 25 0,-49 24-1,24-98 1,25-125-1</inkml:trace>
  <inkml:trace contextRef="#ctx0" brushRef="#br0" timeOffset="12032.53">24757 2257 0,'25'-74'16,"-50"148"-16,75-198 0,-50 75 0,25 24 15,0 0 1,24 25 15,-49 25-31,0 25 16,0 98 0,0-73-16,-25-25 15,50 74 1,0-124-1</inkml:trace>
  <inkml:trace contextRef="#ctx0" brushRef="#br0" timeOffset="13032.8">25402 1662 0,'25'-50'15,"-50"100"-15,50-124 0,-25 49 31,0 50-15,0-1-16,-25 26 16,1 49-16,-26 75 15,25 0 1,25-26 0,50-98-1,74-25 1,-25-50-1,0-49 1,-49-50 0,-50 0-1,-50 49 1,1 75 0,-75 75-1,49 49 1,75-25 15,50 0-15,49-99-1,0-25 1,-24-49 0,-26-50-1,-24 49 1,-25 100 15,0 25-15,-25-1-16,50 125 15,25-99 17,-1-51-17,50-48 1,26-101-1,-76 76 1,26-100 0,-26 50-1,-74 99 17,1 49-17,-1 26 1,0-26-16,75 26 15,24-50 1,75-25 0,0-25 15,-25-50-15,-50-73-1,-74 24 1,-49 74-1,-51 75 1,51 24 0,-1 75-1,25 0 1,50-24 0,74-51-1,50-24 1,-50-25-16</inkml:trace>
  <inkml:trace contextRef="#ctx0" brushRef="#br0" timeOffset="13482.34">28354 1538 0,'0'-25'0,"0"50"16,0-75-1,0 75 1,-24 0-16,-1 49 15,0 1-15,0-1 16,0 26-16,25-1 16,-24 99-1,-1-49 1,25-74-16</inkml:trace>
  <inkml:trace contextRef="#ctx0" brushRef="#br0" timeOffset="13667.2">28007 1836 0,'0'0'0,"0"-50"0,0-24 16,25-1 0,49 1-1,26-1 1,-51 75-1,50-24 1</inkml:trace>
  <inkml:trace contextRef="#ctx0" brushRef="#br0" timeOffset="13952.28">28652 2009 0,'25'50'0,"-50"-100"0,50 150 15,0-51-15,-25 1 16,0-25 0,0-1-1,-25-24 1,25-24 0,74-76 15,50 1-16,-24 0 1,-26 49 0,-49 50-16</inkml:trace>
  <inkml:trace contextRef="#ctx0" brushRef="#br0" timeOffset="14764.38">29223 2084 0,'0'25'16,"0"-50"-16,-50 25 31,25 0-15,-49 25-16,-1 49 16,51-24-1,24-1 1,74-49 15,-24 0-31,74-25 16,0-24-1,-50-1 1,-49 25 0,0 25-1,-25 50 1,24-25-1,-24 24-15,0 26 16,0-25 0,0-26 15,25-48-15,0-1-1,25-25-15,49-74 16,-49 99-1,-26-24-15,26 49 16,-25-25-16,0 74 31,-25-24-31,24 50 16,-24-26 0,25-24-1,50-50 1,24 0-1,25-74 1,0 0 0,-74 25-1,-26 74 17,-48 24-17,24 1 1,0 74-1,24-24 1,26-1 0,-25 1-1,-25-1 1,-50-49 0,-99 0-1,50-50 1</inkml:trace>
  <inkml:trace contextRef="#ctx0" brushRef="#br0" timeOffset="15100.68">30959 1786 0,'0'0'15,"25"-49"-15,-25 24 0,25 0 16,-25 0-1,-25 25 1,0 50 0,0-1-1,0 51 1,1 73 0,-1 1-1,0 0 1,-25 49-1,1-124-15,-50 124 16,-25-74 0,49-50-1,50-99 1</inkml:trace>
  <inkml:trace contextRef="#ctx0" brushRef="#br0" timeOffset="15699.12">30686 2456 0,'0'0'15,"50"-74"-15,24-26 16,25 26 0,1-25-1,-1 74 1,-49 0-1,-75 25 17,-50 50-17,51-1 1,24 26 0,49-1-1,1-24 1,49-25-1,-74-25 1,-25 24 0,25-24-1,-25 25 17,24-50-1,1 25-31,0-24 15,74-51 1,0 25 0,1 1-1,-76 49-15,1 0 32,0 0-17,0 49 1,-25 26-1,-25 24 1,0-49 0</inkml:trace>
  <inkml:trace contextRef="#ctx0" brushRef="#br0" timeOffset="16198.18">32026 2332 0,'0'0'0,"25"-25"0,-1 0 16,26 0 0,-50 100 31,0-50-32,0 24 1,-25-24-1,25 0 1,25-25 0,0-25-1,74-49 1,-49 49-16,-1-25 16,1 25-1,-25 25 1,0 50-1,-25 0 1,0-1 0,24-49 15,1 25-31,0-50 16,74 1-1,-49-1-15,-1 25 16,1-25-16,-25 25 15,0 0 1,-1 0 0,-24 25-16</inkml:trace>
  <inkml:trace contextRef="#ctx0" brushRef="#br0" timeOffset="18634.37">11659 6624 0,'0'0'0</inkml:trace>
  <inkml:trace contextRef="#ctx0" brushRef="#br0" timeOffset="30917.11">10121 7020 0,'-25'0'15,"1"0"-15,24-24 0,-25 24 16,50 0 31,-1 0-32,1 0 1,99-25 0,75-50-1,-125 26-15,25 24 16,-24 0-16,24-49 16,0-1-1,-49 1 1,-25 0-1,-25-26 1,0 26 0,-25-1 15,25 51-31,-25 24 16,-25-25-1,26 50 1,-51 24-1,1 75 1,24 0 0,1 50-1,49-100-15,-25 1 16,-25 98 0,25 1-1,-24-25 1,24 25-1,0-100-15,-49 100 16,-1-50 0,1-25 15,-1-25-15,1-24-1,24-25 1,1 0-1,24-25 1,0-25 0,25 0-1,25-49 1,0 24 0,24-24-1,51 24 1,-26 25-1,25 0 1,75 25 0,-75 25 15,25 25-15,-49-1-1,-1 1 1,-49-25-1</inkml:trace>
  <inkml:trace contextRef="#ctx0" brushRef="#br0" timeOffset="32468.61">12031 6301 0,'0'0'0,"0"-25"0,25 0 16,-25 1-1,0-1 1,25 0-1,-25 0 1,-25 0 0,-24 25-1,-1-24-15,0 48 16,-24-24-16,-50 50 16,0 24-1,49-24 1,75-25-1,25 0 1,74-1 0,50 1-1,-49 25 1,-76 0 15,-24 49-15,-49 25-1,-1-25 1,0 25 0,26-74-1,48-1 1,1-24 0,0 25-1,-25 49 1,0 0-1,-25 25 1,-24 0 0,24 25-1,0-74 1,0-1-16,0 50 16,25-25 15,75 25-16,49-99 1,25-25 0,-25-25-1,25-24 1</inkml:trace>
  <inkml:trace contextRef="#ctx0" brushRef="#br0" timeOffset="33417.06">12924 7020 0,'0'-24'15,"0"48"-15,0-73 16,0 24-1,-24 25 1,24-25-16,0 0 16,-25 25-16,0-49 15,0 24 1,-49 0 0,-1 25-1,26 0 1,24 25-16,-74 25 15,24 49 1,26 0 0,49 50-1,0-25 1,74-50 0,50-74-1,0-24 16,-25-26-15,-24-49 0,-26-75-1,-49 50 1,0 74 0,0 26-1,0 48 16,25 76-15,0 24 0,0 25-1,24-1 1,26-48 0,-50-76-1,74 1 1,-25-25-1,-24 0-15</inkml:trace>
  <inkml:trace contextRef="#ctx0" brushRef="#br0" timeOffset="34467.29">13991 6648 0,'0'-24'0,"0"-1"16,0 0 0,0 0-1,-25 0-15,-124 50 63,125 25-63,-26-25 0,25 24 15,0 50 1,1-49 0,24 0-16,0 74 15,0 0 1,24 25-1,1-25 1,-25 24 0,0 1-1,0 0 1,-25-50 0,1 1 15,24-51-31,-25 1 15,-25-25 1,1-1 0,-1-24-1,50-24-15</inkml:trace>
  <inkml:trace contextRef="#ctx0" brushRef="#br0" timeOffset="34733.16">13421 7417 0,'74'-74'47,"-148"148"-47,198-173 0,-75 99 16,26-25-16,-26 25 15,26-24 1,-26 24-16</inkml:trace>
  <inkml:trace contextRef="#ctx0" brushRef="#br0" timeOffset="35099.96">14611 6698 0,'0'0'15,"0"-25"-15,-25 25 32,1 25-32,-26 25 15,0-1 1,26 26-16,-26 49 16,25 25-1,25-25 1,0 0-1,50-25 1,-1-74 0,26-1-1,-1-48 1</inkml:trace>
  <inkml:trace contextRef="#ctx0" brushRef="#br0" timeOffset="35449.94">15083 6673 0,'0'-25'16,"0"50"-16,0-74 31,-50 148 0,50-50-15,-25 1-16,25 24 15,0-24-15,-25 24 16,25 51 0,25-26-1,-25-25 16,50 1-15,-1-75 0,-24 0-1</inkml:trace>
  <inkml:trace contextRef="#ctx0" brushRef="#br0" timeOffset="35634.33">14983 7244 0,'0'0'0,"0"-25"16,0 0-16,-24 25 16,123-49 31,-50 24-47,26 0 0,24 0 31</inkml:trace>
  <inkml:trace contextRef="#ctx0" brushRef="#br0" timeOffset="35932.67">15554 6698 0,'0'0'0,"0"-25"31,25 25-31,0 25 16,-1 25-16,51 49 16,-50 50-1,-1 49 1,-48-74 0,-1-25 15,-25-24-16,25-75 1,1 0-16</inkml:trace>
  <inkml:trace contextRef="#ctx0" brushRef="#br0" timeOffset="36165.26">16050 7244 0,'0'0'16,"0"-25"-16,50 0 16,-25 25-16,99-25 15,0 1 1,24 24 0,-48-25-1,-51 25 16</inkml:trace>
  <inkml:trace contextRef="#ctx0" brushRef="#br0" timeOffset="36417.19">16422 7020 0,'0'-24'16,"0"48"-16,-25-48 0,1 24 0,24-25 15,0 50 32,24 24-31,-24 1-16,25 99 16,0 0 15,-25-75-31,25 25 15,0-74-15</inkml:trace>
  <inkml:trace contextRef="#ctx0" brushRef="#br0" timeOffset="36967.94">16993 6748 0,'0'-50'0,"0"100"0,0-125 16,-25 50-16,50 50 47,-25 25-47,0 24 16,0-24-16,0 74 31,0 25-16,0-50 1,0-25 0,0-49-1,0 0 1,25-25-16,-1-50 16,100-74-1,0 50 1,-24 24-1,-51 50 1,1 0 0,-25 25-1,0 50 1,-50-1 0,-50 0 15,-49-24-16,-25-25 1,1-25 0,73 0-1,26-75-15</inkml:trace>
  <inkml:trace contextRef="#ctx0" brushRef="#br0" timeOffset="38001.15">18432 6946 0,'-25'-25'0,"50"50"0,-50-99 16,25 49 0,-25 0-16,25-25 0,-25 26 15,0-1 1,-49 0-1,24 25-15,-74 50 16,75-1 0,-26 75-16,50-74 15,25 49 1,25-99-16,74 0 16,75-25 15,-50-49-16,-49 24 1,-51-24 0,1 74-1,-25-25 1,-25 99 0,1 125-1,24-25 1,0 24-1,24 0 1,1 1 0,0-25 15,-75-26-15,1-48-1,-26-76 1,-49-48-1,50-76 1,24-73 0,25-26-1,75 50 1,74-49 0,-49 148-1</inkml:trace>
  <inkml:trace contextRef="#ctx0" brushRef="#br0" timeOffset="38333.36">19101 6698 0,'0'0'0,"0"-25"0,0 0 31,0 50 1,-24 124-17,-1 25 1,0-1 0,50 1-1,24-50 1,51-50-1,24-49 1,24-50 0,-98 1-1</inkml:trace>
  <inkml:trace contextRef="#ctx0" brushRef="#br0" timeOffset="38601.97">19920 6673 0,'0'0'16,"0"-49"-16,-25-26 16,0 125 15,1-1-15,-1 75-1,0 50 1,25-25-1,0 0 1,50-25 0,-1-75-1,-24-24-15,49-25 16</inkml:trace>
  <inkml:trace contextRef="#ctx0" brushRef="#br0" timeOffset="38782.97">19846 7045 0,'0'0'0,"-50"-25"0,25 1 15,0-1 1,25-25 0,100 1-1,24-1 1,-50 50-16</inkml:trace>
  <inkml:trace contextRef="#ctx0" brushRef="#br0" timeOffset="38999.87">20391 6673 0,'25'0'16,"-50"0"-16,75 0 31,-50 25-16,25 25-15,0-1 16,-25 26-16,0 24 16,0-25-16,0 125 15,-50-75 1,25-50 0,0-49-1</inkml:trace>
  <inkml:trace contextRef="#ctx0" brushRef="#br0" timeOffset="39567.4">20466 6028 0,'0'0'0,"25"-49"0,99-75 32,-50 99-17,50 0 1,-74 0-16,-1 100 16,-49 73-1,-99 26 1,49 24-1,50-49 1,50 0 0,49-25-1,-49 25 1,-50 0 15,0-75-31,0 50 16,-25 0-1,50 0 1,-25 0 0,25 1-1,-25 23 1,-25 1 0,0-74-1,25-51 1,0 1 15,-25-25-15,-24-25-16</inkml:trace>
  <inkml:trace contextRef="#ctx0" brushRef="#br0" timeOffset="60034.97">21309 7045 0,'0'50'15,"-25"-50"1,25-25 31,25 25-16,0-25-15,0 25-16,24 0 15,1-25-15,24 25 16,-24-24-16,49-1 16,1 25-1,-51-25 1,-24 25 15</inkml:trace>
  <inkml:trace contextRef="#ctx0" brushRef="#br0" timeOffset="60317.31">21483 7318 0,'25'0'31,"-1"0"-31,26-25 16,49 1-1,25-1 1,-24 0-1,-51 25 1</inkml:trace>
  <inkml:trace contextRef="#ctx0" brushRef="#br0" timeOffset="61218.08">22971 6872 0,'0'0'0,"0"-25"32,0 0-17,0 0 1,0 0-16,0 1 16,-25-26-1,1 25 1,-1 0-16,-25 1 15,-24 24 1,-1 24 0,-24 26-1,0 74 17,0 0-17,74 0 1,25 0-1,25-49 1,49-1 0,-49-74-16,74 25 15,0-75 1,-24-24 0,24-75-1,-25 25 1,-49 25-1,-25 49 1,0 25 0,0 25 31,0 50-47,-25-1 15,25 1-15,-24 99 16,-1 0-1,25-50 1,49-25 0,1-24-1,0-50-15</inkml:trace>
  <inkml:trace contextRef="#ctx0" brushRef="#br0" timeOffset="62484.21">23641 6822 0,'50'0'0,"-26"0"16,26-25-16,0 25 31,24-25-15,25-24-1,-49 24-15,24-49 16,-24-26 0,-25-24 15,-25 25-15,-25 74-1,-25 0 1,1 25-1,-1 50 1,25-25 0,1 24-16,-26 76 15,25 23 17,25 1-17,0 0 1,0 0-1,50 0 1,-50-75-16,25 75 16,-25-25-1,-25-25 1,-25-24 0,-24-50 15,49-25-31,0-25 0,0-25 31,25 0-15,-25 26-16,25-76 15,25 51-15,25-26 16,99 1 15,-50 49-15,-25 50-1,1 25 1,-26-1 0,1 1-1,-25-25 1</inkml:trace>
  <inkml:trace contextRef="#ctx0" brushRef="#br0" timeOffset="63169.19">24981 6276 0,'0'0'16,"0"-25"-16,-25 1 15,0 24-15,0 0 16,-24 0-16,24-25 16,-25 50-1,1-25 1,24 24 0,0 26-1,50 0 1,0 24-1,-1 1 1,1 24 0,-25 50-1,-25 24 1,50-98 0,0-26-1,25 26 1,-26 24-1,-73 124 17,24-49-17,0-25 1,25-50 0,25-74-1,0 24 1,24 1-1,26-50-15</inkml:trace>
  <inkml:trace contextRef="#ctx0" brushRef="#br0" timeOffset="63539.32">25526 6549 0,'-24'-49'15,"48"98"-15,-73-123 0,49 49 16,-25 25 0,0 0-16,-24 99 15,24-49 1,0 24-1,0 75-15,0-50 16,50-24-16,-25-1 16,50 75-1,-25-75-15,24 50 16,-24-24 0,-25-26 15,-124 25-16,74-74-15</inkml:trace>
  <inkml:trace contextRef="#ctx0" brushRef="#br0" timeOffset="63713.49">25154 7343 0,'0'0'0,"25"-50"15,-25 26-15,25-1 16,0 0-16,24 0 16,51-24-1,-51 24-15</inkml:trace>
  <inkml:trace contextRef="#ctx0" brushRef="#br0" timeOffset="64035.06">25998 6574 0,'0'-25'0,"0"50"16,-25-25 15,25 25-16,-25 24-15,0 75 16,0 50 0,25 0-1,0 24 17,25-148-32,25-1 15,49-49 1,0 0-1</inkml:trace>
  <inkml:trace contextRef="#ctx0" brushRef="#br0" timeOffset="64302.47">26469 6524 0,'0'0'0,"0"-24"0,0-51 31,-25 75-15,0 50-1,1 74 1,-1 49 0,25-24-1,0-74-15,25 24 31,-1-49-15,-24-26-16</inkml:trace>
  <inkml:trace contextRef="#ctx0" brushRef="#br0" timeOffset="64468.35">26345 6971 0,'0'0'16,"0"-25"-16,-25 25 15,25-25 1,75 0 0,24-24-1,-25 49-15</inkml:trace>
  <inkml:trace contextRef="#ctx0" brushRef="#br0" timeOffset="64719.13">26767 6549 0,'0'0'16,"25"-25"-16,-25 1 0,0-1 16,24 25-1,1 74 17,0 75-17,0 25 1,0-1-1,-25 1 1,0-50 0,-50-50-1,25-74-15</inkml:trace>
  <inkml:trace contextRef="#ctx0" brushRef="#br0" timeOffset="65267.81">27040 6103 0,'-25'-100'15,"50"200"-15,-50-224 16,0 124-1,75 0-15,-26 0 16,26 0-16,0 0 16,24 24-1,-74 26-15,-25 99 16,-49 0 0,49-25-1,0 0 16,75 0-15,24 25 0,-74-100-1,25 1-15,-25 49 32,0-24-17,25 24 1,24 99-1,-49-49 1,0 25 0,0-50-1,-24-25 1,24-74 15,-25-100-15</inkml:trace>
  <inkml:trace contextRef="#ctx0" brushRef="#br0" timeOffset="65535.88">27759 7070 0,'50'-50'16,"-100"100"-16,124-124 15,-49 49-15,25 25 16,-1-25 0,26 25-16,-26-25 15,76 0 1,-76 1-16,1 24 15,-1 0-15</inkml:trace>
  <inkml:trace contextRef="#ctx0" brushRef="#br0" timeOffset="65767.85">28106 6797 0,'0'0'0,"-25"0"15,25-25 1,0 50 0,0 0-16,-24 25 15,48 74 1,-24-50-16,0 25 16,-24 75-1,-1-25 1</inkml:trace>
  <inkml:trace contextRef="#ctx0" brushRef="#br0" timeOffset="66635.39">28528 6326 0,'0'-25'16,"0"50"-16,25-75 0,-25 25 31,0 50-16,0 25-15,0 24 16,0 1 0,0 98-1,0 26 1,0-125 0,-25 150-1,25-175 1,74-74 15,26-49-15,-1-25-1,0 24 1,-49 75-16,-1 0 16,-24 25-1,-25 0-15,25 74 31,-25 0-31,-74 1 32,-51-26-17,-23-49 1,48-25 0,51-25-1,49-25-15</inkml:trace>
  <inkml:trace contextRef="#ctx0" brushRef="#br0" timeOffset="67369.48">29421 6797 0,'0'-25'16,"50"1"-1,-26-1 1,125-50 0,-99 51-1,74-76 1,-99 51-1,0-1-15,-25 0 16,0-74 0,-75 50-1,50 74 1,-24 0 0,24 74-1,-25 50 1,26 25-1,24 0 17,0-50-32,0 75 15,0-75-15,-25 75 32,0 0-17,0-26 1,-49-24-1,24-99 1,25-25 0,25-25-16,-25-49 31,149-149 0,-74 173-31,0 25 0,-1 1 16,1 24-16,0 0 15,49 49 1,0 1 0,-25-1-1,-49-24 17,-25 0-32</inkml:trace>
  <inkml:trace contextRef="#ctx0" brushRef="#br0" timeOffset="67952.89">30761 6078 0,'0'0'16,"-25"-25"-16,0 0 0,-49 50 15,49 0 1,0 0 15,50-1-15,24 26-1,1 0 1,-25 24 0,-50 25-1,0 25 1,25-74-16,0 74 16,50-50-1,-1 26 16,-24 24-15,-50 25 0,-24-75-16,24 0 15,0 50 1,25-74-16,0 49 16,25 0-1,0-49 1,-25 74-1,-25-25 1,50-99 0,24 0-16</inkml:trace>
  <inkml:trace contextRef="#ctx0" brushRef="#br0" timeOffset="68535.36">31629 6723 0,'-25'-50'0,"50"100"16,-75-149-16,1 74 15,-1 0-15,0 0 16,1 25-16,-1 0 15,1 50-15,-1-25 0,25-1 16,25 51 0,25-26-1,74-49 1,50 0 0,-50-24-1,-49-1-15,-25 25 31,-1-25-15,-24 99 0,25 26-1,0 148 1,-25-174 0,0 1-1,0-1-15,-25 50 16,-24-25-1,-26-24 1,26-51 0,-51-48-1,51-51 1,49-74 0,49-24-1,26 24 1,24 50-1</inkml:trace>
  <inkml:trace contextRef="#ctx0" brushRef="#br0" timeOffset="68819.14">32100 6549 0,'0'-25'31,"0"1"-15,-25 24-16,25 49 16,-49 26-1,24 73 1,0 1 0,25 25-1,0-50 1,0-74-16,50 24 15,24-49 1,25-50 0</inkml:trace>
  <inkml:trace contextRef="#ctx0" brushRef="#br0" timeOffset="69101.21">32497 6673 0,'0'0'15,"0"-49"-15,-25 24 16,25-25 0,0 25-1,0 50 1,0 74 0,-24 25-1,24 25 1,24-25-1,1 0 1,0-49 0,-25-26-1</inkml:trace>
  <inkml:trace contextRef="#ctx0" brushRef="#br0" timeOffset="69219.77">32522 7045 0,'0'0'16,"0"-49"-16,99-51 31</inkml:trace>
  <inkml:trace contextRef="#ctx0" brushRef="#br0" timeOffset="69468.83">32894 6624 0,'0'0'0,"0"-25"16,25 0 15,0 75-15,-1-1-16,-24 1 15,25 99 1,-25-1-1,-49-23 1,-1-1 0,0-50-1,1-24 1</inkml:trace>
  <inkml:trace contextRef="#ctx0" brushRef="#br0" timeOffset="70068.62">33092 5780 0,'0'0'16,"-24"-25"-16,48 1 15,1-1 1,50 0 0,-26 50-1,-24 74 1,-50-49 0,-24 98-1,24 1 1,25-74-16,25 73 15,0-23 1,-1 23 0,1-24-1,0 0 17,-25-24-17,25-26 1,-25 25-1,-25 1 1,0-1 0,25 0-1,0-49-15,75 24 16,-26-24 0,-24-1-1,-50 26 1,-74-1-1,0 1 1,49-26 0</inkml:trace>
  <inkml:trace contextRef="#ctx0" brushRef="#br0" timeOffset="96705.03">1538 11883 0,'0'0'0,"-50"25"15,50-50 1,-24-25 15,24 25-15,24 1-16,26-26 15,0 25 1,24 0-16,-24 25 16,24 0-1,-24 75 1,-50 74-1,-75-1 1,1-24 0,49-99-1,0 0 1,50-25-16,0 0 16,124-25-1,-75 75 1,-24-1 15,-50 51-15,-50 24-1,-99 74 1,75-148 0,-25 24-1,24-49-15,1-25 16,-1-25-1,51-24 1,-1-26 0,50-24-1</inkml:trace>
  <inkml:trace contextRef="#ctx0" brushRef="#br0" timeOffset="97121.03">2406 12329 0,'0'0'16,"-25"0"15,25 25-15,0 0 15,0 0-15,0-50 15,25 0-16,-25 0-15,0-24 16,0 24 31,0 74-31,25-24-16</inkml:trace>
  <inkml:trace contextRef="#ctx0" brushRef="#br0" timeOffset="98587.4">4961 11486 0,'0'0'0,"0"-25"31,0 50-15,25 0 0,-50 24-16,25 26 15,-24 148 1,-51 0-1,26-49-15,24-50 16,25-75 15</inkml:trace>
  <inkml:trace contextRef="#ctx0" brushRef="#br0" timeOffset="98857.04">4937 11585 0,'0'0'16,"0"-25"-16,-25 0 16,50 1-1,-1-1-15,1-25 16,99 1-1,50-51 1,-25 51 0,-50-1-1,-49 50 1</inkml:trace>
  <inkml:trace contextRef="#ctx0" brushRef="#br0" timeOffset="99078.24">5061 12106 0,'0'0'16,"24"-25"-1,1 25-15,99-49 16,-25 24 0,75-50-1</inkml:trace>
  <inkml:trace contextRef="#ctx0" brushRef="#br0" timeOffset="99323.25">5904 11932 0,'25'0'31,"-50"25"-31,0 0 16,0 0 0,1 74-1,-26 25 1,50-50-16,-50 26 31,50-26-15,0-49-1</inkml:trace>
  <inkml:trace contextRef="#ctx0" brushRef="#br0" timeOffset="99737.86">5978 12379 0,'-24'25'16,"48"-50"-16,-48 0 31,48-25-15,1 1-16,0-26 15,0 26-15,74-1 16,-49 25 0,-1 50-1,1 50 1,-25 24 0</inkml:trace>
  <inkml:trace contextRef="#ctx0" brushRef="#br0" timeOffset="100138.3">6747 12032 0,'0'0'16,"0"-25"-16,-24 25 16,-26 25-16,0-1 15,1 26-15,-50 74 16,74 0-1,25-74 1,99-26 15,0-73-15,-49-1-16,-25 1 16,24-26-16,26-98 15,-50-51 1,-25 1 15,0 149-31,0-1 16,-25 75-1,0 75 1,0 73 0,25 51-1,25-100-15</inkml:trace>
  <inkml:trace contextRef="#ctx0" brushRef="#br0" timeOffset="100390.27">8360 11238 0,'0'0'16,"0"-25"-1,-25 50 1,25 0-16,-25 24 16,1 26-16,-1-1 15,0 25-15,-25 100 16,25-1 0,1-74 15,-1-74-31</inkml:trace>
  <inkml:trace contextRef="#ctx0" brushRef="#br0" timeOffset="101043.33">8037 11932 0,'0'0'16,"-24"-24"-16,-1 24 16,25-25-1,25 0-15,49-25 16,25-49-1,25 0 1,-49-25 15,-26 49-15,1 75 15,-50 50-31,-25 99 16,-24 25-1,24-26 1,0-48 0,25-76-1,-25-24 1,75-74 0,49-25-1,-49 24 16,-26 75-15,26 50 0,-25 24-1,24 1 1,75-75 0,1-75-1,-26 1 1,-25-50-1,-74 0 1,-49 74 0,-51 75-1,51 49 1,24 51 0,50-26-1,49-25 16,-49-49-31,49 0 16</inkml:trace>
  <inkml:trace contextRef="#ctx0" brushRef="#br0" timeOffset="102104.59">10692 11213 0,'0'-25'15,"0"50"-15,25-75 0,-25 75 32,-50 0-17,25 49-15,-24 26 16,-1-1-16,0 25 16,26 0-16,24 50 31,173-26-16,-49-148-15,124-49 32,-124-1-32,-24 1 15,24-51 1,-75 1 0,-123 74-1,-125 75 1,50 49-1,50 0 1,149-24 0,74-75-1,25-75 1,-25 1 0,-50 0 15,-49 74-16,0 0 1,0 49 0,-25 1-16,74-1 15,-24-24 1,74 0 0,99-124-1,-99 0 1,-74-50-1,-1-25 1,-49 75 0,25 74-1,-25 50 1,-25 24 0,0 100-1,25-50 1,0 1-16,-24 197 15,24-148-15,0 174 32,0-199-32,0-25 15,0-25-15,0-24 16,0-25-16</inkml:trace>
  <inkml:trace contextRef="#ctx0" brushRef="#br0" timeOffset="102354.95">12255 11883 0,'49'-99'15,"-98"198"-15,98-248 0,1 99 16,-25-24 0,-1 49-16,-24 0 0,25 0 15,0 25 1,-25 25-16,0 50 31,0-1-31,-25 1 16,25 49-1,0-50 1,50-74 0</inkml:trace>
  <inkml:trace contextRef="#ctx0" brushRef="#br0" timeOffset="103324.39">12949 11089 0,'25'-25'15,"-50"50"-15,50-75 16,-75 100 0,26 24-16,-26 100 15,0 74 1,26-49-1,48-75 17,76-75-17,24-74 1,24-74 0,-23-50-1,-76 0 1,-49 75-1,-149 74 1,75 74 0,-1 26-1,51 24 1,24-25 0,74-49-1,25-50 1,1-50-1,-1-49 1,-25-50 15,1 50-15,-75 74-16,24 74 31,-24 1-15,0-25-16,50 74 15,0-74-15,-26 0 16,100-25 0,1-25-1,-1-50 1,-50-49 0,-49-24-1,-25 73 16,-50 100-31,1 25 32,49 24-32,-25 50 15,25-74 1,0-1-16,99 1 16,75-50-1,24-75 1,-49-24-1,-99-25 1,-100 0 0,-74 124-1,49 25-15,1 49 16,24-24 0,-24 99-1,74 0 1,74-25-1,1-75 1,-1-24 0,25 0-1</inkml:trace>
  <inkml:trace contextRef="#ctx0" brushRef="#br0" timeOffset="103887.94">16373 10866 0,'0'-25'16,"0"50"-16,24-75 16,-24 25-1,-24 25 1,-1 25-16,0 49 15,-25 26 1,-49 173-16,74-125 16,25 1-1,0 99 1,100-124 0,48-74-1,-73-75-15</inkml:trace>
  <inkml:trace contextRef="#ctx0" brushRef="#br0" timeOffset="104187.85">16472 11684 0,'-25'-74'16,"0"24"-16,0-49 15,125 397-15,-150-695 16,75 719-16,49-743 16,50 396-1,-49 25 1,49 49-1,-99 100 1,-50 25 0,-25-50-1,25-99 1,25 0 0,25-75-16,50-74 15,24-75 16,-50 100-31,75-50 16,-74 125-16</inkml:trace>
  <inkml:trace contextRef="#ctx0" brushRef="#br0" timeOffset="105105.07">17539 11312 0,'0'0'16,"-25"0"-1,-25 0 1,-74 50 0,0 49-1,74 0 1,100-24 0,49-51-1,50-48 1,-25-76-1,-74 51-15,-25-1 16,-1 1-16,1-1 16,0 50-1,-25 50 1,0-1-16,0 26 16,0 73-1,0-98-15,-25 25 31,25-51-15,50-48 0,-1-51-1,1-74 1,0 25 0,-1 50-1,-24 74-15,0 0 16,-25 49-1,0 51 1,-50 24 0,25-50-1,50-74 17,50-74-17,-26-1 1,1 26-1,49-51 1,-74 51-16,0 74 31,24-1-15,1 1-16,0 0 0,49-25 31,-25 0-31,25-50 16,-74-24-1,-25 0 1,-49 49 0,-26 50-1,50 49 1,25 50 0,0-25-1,50-24 1,-50-1-1,-74 1 1,-75-26 15,25-49-15,124-74-16</inkml:trace>
  <inkml:trace contextRef="#ctx0" brushRef="#br0" timeOffset="105421.97">19325 10866 0,'0'0'15,"24"-75"-15,1 26 0,-25-1 16,0 25 0,-25 50-1,1 74 1,-1 75-1,0 49 1,0-99 0,25 99-1,-25 26 1,1-1 0,-100-25-1,24-50 1,26-98-1,49-100 1</inkml:trace>
  <inkml:trace contextRef="#ctx0" brushRef="#br0" timeOffset="106337.61">18953 11957 0,'24'-49'16,"1"-1"-16,-124 298 0,248-595 15,-248 545-15,297-520 16,-124 272-1,75-99 1,-74 75 0,-26 24-16,26-24 15,-100 99 17,-74 74-17,24-50-15,1 75 16,123 0 15,1-124-31,99 25 16,-25-25-1,-99 0 1,0 0-16,-25 50 16,-75 0-1,1-26 1,74 1 15,0-50-15,49-49-1,1 24-15,74-123 16,25-1 0,-25 75-1,-75 49 1,1 50-16,0 50 31,-50 123-15,-25-98-1,0 24 1,0-25 0,0-49-1,50-50 16,0-24-31,49-1 16,-24 1 0,0-1-1,49 0 1,-74 125 15,0 24-15,-1-99-1,26 0 1,-25-25 0,99-49-1,25-50 1,-50 49 0,-50 75 15,-49 25-31,0 0 15,0 25-15,-24 49 16,-51 0 15,50-74-31</inkml:trace>
  <inkml:trace contextRef="#ctx0" brushRef="#br0" timeOffset="107124.05">22996 11139 0,'0'-25'16,"-25"50"15,25-1-15,-49 26-1,-1 24-15,25 1 16,0-1-16,1 75 16,24-99-1,124-1 1,-50-49-1,25 0-15,-24 0 0,49-49 32,-99-51-17,-125 1 1,-49 25 0,50 49-1</inkml:trace>
  <inkml:trace contextRef="#ctx0" brushRef="#br0" timeOffset="107587.9">23740 10890 0,'0'0'15,"25"0"-15,0-24 31,-25 73-15,0 1 0,-25 173-1,-25 50 1,50-124-16,-24 0 16,-1 124-1,0-100 1,75-74-1,98-123 17,-98-26-32,25-74 15,-75-99 1,-125-25 0,1 74-1,50 100-15,24 24 16,50 0 15,75-24-15,98 0-1,51-26-15</inkml:trace>
  <inkml:trace contextRef="#ctx0" brushRef="#br0" timeOffset="109106.85">25502 11089 0,'0'0'0,"24"-25"0,-24 0 16,0 50-1,-24 0 1,24 49 0,-25 26-16,-50 98 15,1 0 1,49-49 0</inkml:trace>
  <inkml:trace contextRef="#ctx0" brushRef="#br0" timeOffset="109340.59">25923 10990 0,'0'0'16,"25"-75"-16,0 50 0,-25 1 16,0 48-1,-75 175 1,51 24 15,24 0-15,0-24-1,24-75 1</inkml:trace>
  <inkml:trace contextRef="#ctx0" brushRef="#br0" timeOffset="109523.35">25551 11659 0,'-25'-49'0,"50"98"0,-74-123 16,24 49-16,25 0 31,74 1-15,1 24-1,24-25-15,0 0 16</inkml:trace>
  <inkml:trace contextRef="#ctx0" brushRef="#br0" timeOffset="109889.16">26147 11387 0,'-25'24'32,"25"1"-32,0 25 15,0-1 1,49 26-1,1-50-15,74-25 16,-25-25 0,-24-50-1,-51-49 1,-24 25 0,-24 50-1,24 98 16,-25 100-15,-50 99 0,-24 99 15,50-173-31,-1 0 16,0-25-16,1 74 15,49-174-15</inkml:trace>
  <inkml:trace contextRef="#ctx0" brushRef="#br0" timeOffset="110388.8">26940 11461 0,'0'0'15,"0"-50"-15,25 26 0,-25-1 16,-49 25-1,-1 74 1,25 100 15,25-75-31,-25 149 16,25-25 0,-24-74-1,-1-99 1,0-125 15,50-123-15,0-100-1,24 1 1,26 98 0,-1 75-1,0 50 1,-24 74-16,24 25 15,-24 74 17,-50 99-17,-74 25 1,-50-74 0,99-99-16,-25-50 15</inkml:trace>
  <inkml:trace contextRef="#ctx0" brushRef="#br0" timeOffset="111292.05">27511 11337 0,'0'0'0,"0"-25"0,25 0 15,-25 1 1,0-26 31,-25 50-32,-25 25 1,1 49 0,-26 25-1,75-24 1,0-50-16,25-1 15,49-24 1,1-24 0,-25 24-1,-26 0 1,1 0 0,0 0-1,25-25 16,-26-25-15,1-24 0,-25 24-1,0 25-15,-25 1 16,25-1 0,-24 0-1,-1 25 1,25-25 15,49 25-15,-49-25-1,75 1 1,-26 24 0,26-25-1,-50 25 1,-1 0-1,1 0 1,0 0 0,0 49-1,-25 1 1,0 24 0,0 26-1,-50-26 1,1 0-1,24-49 1,25-50 15,25-49-15,24-75 0,50-49-1,1 49 16,-75 149-31</inkml:trace>
  <inkml:trace contextRef="#ctx0" brushRef="#br0" timeOffset="111739.86">28429 10791 0,'0'-25'16,"0"50"-16,0-74 15,0 73 1,0 100 0,-25 50-1,0-25 1,0-75-1,50-49 17,50-50-17,24 1 1,0-1 0,-74 50-1,-25-1-15,-25 76 16,-25-26-1,-24-24 1,24-50 0,26 0-1,24-75 1,74-49 0</inkml:trace>
  <inkml:trace contextRef="#ctx0" brushRef="#br0" timeOffset="112524.03">28975 11039 0,'-149'100'0,"298"-200"0,-174 125 31,0 0-15,0 25 0,-25-26-16,50 76 15,0-26 1,75-24-1,24-26 1,-24-48 0,-26-1-1,-49-25 1,-49 1 0,24 49-1,0 0 1,0 0-16,25 49 15,0 1 1,50-1 0,49-24-1,50-25 1,-50-49 0,-49-26-1,-1-98 1,1-51-1,0-24 1,-50 124 0,24 75-1,-73 73 1,-51 76 0,51 172-1,49-73 16,25-50-15,24-25 0,51-75-1,48-73 1,-24-26 0,-49-24-1,-26-26 1,-49 76-1,0 48 17,0 1-17,0 25-15,0-25 16,25 123 15,0-48-15,-25-76-16</inkml:trace>
  <inkml:trace contextRef="#ctx0" brushRef="#br0" timeOffset="112642.01">30215 11039 0,'0'0'0,"0"-49"16,0-26-1,-25 1 1</inkml:trace>
  <inkml:trace contextRef="#ctx0" brushRef="#br0" timeOffset="112874.9">30587 10965 0,'0'0'0,"0"25"15,0-1-15,-50 26 16,-24 49-1,49 25 17,25 0-17,25-49 1,25-75-16,49 25 16,0-25-1</inkml:trace>
  <inkml:trace contextRef="#ctx0" brushRef="#br0" timeOffset="113454.74">31827 10618 0,'0'-25'16,"0"50"-16,0-75 0,-24 25 16,24 0-1,-50 25-15,-74 50 16,25 49-1,49-24-15,25 123 32,50 1-17,0-1 1,0-24 0,-1-50-1,-24 0 1,-49-25-1,24-74-15,0 0 16,-24-1-16,-1-24 16,0 0-1</inkml:trace>
  <inkml:trace contextRef="#ctx0" brushRef="#br0" timeOffset="113595.43">31430 11511 0,'50'-75'16,"-100"150"-16,125-175 0,-26 51 15,51-26 1,-76 51-16</inkml:trace>
  <inkml:trace contextRef="#ctx0" brushRef="#br0" timeOffset="114037.97">32125 10742 0,'0'0'0,"0"-25"15,0 0 1,-25 75-1,0-1 1,-24 26-16,24-1 16,-25 199-1,125 25 32,-50-274-47,49 1 16,-24-50-1</inkml:trace>
  <inkml:trace contextRef="#ctx0" brushRef="#br0" timeOffset="114488.12">32175 11287 0,'0'0'0,"-25"-24"0,25-1 16,0 0-1,49-25 1,26 26-1,-26-1 1,1 25 0,-25 49 15,0 51-31,-25-1 31,-25-25-15,25-24-16,25-75 62,-25-25-62,25 1 16,49-50 0,25 24-1,-74 75 1,-25 25-1,25 49 1,-25 26 0,25-1-1,49-50 1,-24-49-16</inkml:trace>
  <inkml:trace contextRef="#ctx0" brushRef="#br0" timeOffset="114772.66">33192 11188 0,'25'-74'15,"-50"49"-15,-75 50 47,76 0-31,24 24-16,0 1 15,24-1-15,1 26 16,25-1 0,-25-49-1,-25 25 1,-25-26 0,-74-24 15,49 25-31</inkml:trace>
  <inkml:trace contextRef="#ctx0" brushRef="#br0" timeOffset="115137.82">33589 11287 0,'24'-24'16,"-48"48"-16,48-73 47,-24 74-47,-24-1 15,24 1 1,0 0 0,0 0 15,24-50-15,-24 0-1,25 25-15</inkml:trace>
  <inkml:trace contextRef="#ctx0" brushRef="#br0" timeOffset="115373.88">33564 11635 0,'0'0'0,"0"24"0,-25 1 16,25 25-1,50-25 16,-1-25-15,-24-25 0,-25-25-1,0 25 1,-74 25 0,-50 0-1</inkml:trace>
  <inkml:trace contextRef="#ctx0" brushRef="#br0" timeOffset="119977.97">5656 14165 0,'0'25'94,"0"24"-94,-25 1 15,25 24 1,-25 1-16,1 99 15,-26-26 1,25-48 0,25-76-1,25-24 1</inkml:trace>
  <inkml:trace contextRef="#ctx0" brushRef="#br0" timeOffset="120258.05">5730 14091 0,'0'-25'0,"25"25"16,-25-25-16,0 0 31,25 25-15,49-49-1,1 24-15,24-25 16,0 25 15,-49 1-31</inkml:trace>
  <inkml:trace contextRef="#ctx0" brushRef="#br0" timeOffset="120476.79">5631 14661 0,'0'25'16,"0"-50"-16,50 25 16,24-25-16,1-24 15,24-1 1,75-49-16</inkml:trace>
  <inkml:trace contextRef="#ctx0" brushRef="#br0" timeOffset="120690.89">6450 14438 0,'0'25'16,"0"0"-16,0-1 16,0 26-1,0 49 1,-25 25-1,0-49-15,0 24 16,1-25 0</inkml:trace>
  <inkml:trace contextRef="#ctx0" brushRef="#br0" timeOffset="121523.92">6822 14512 0,'0'0'0,"0"25"0,25 25 16,-25 49 0,-25-74-1,0 49-15,25-99 31,25 1-15,0-26 0,24 0-16,1-24 15,0 24-15,24-24 16,-24 74 0,-50 50-1,0 49 1,-25 74 15,25-148-15,49-25-1,51-49 1,24-51 0,-50 26-1,-24 24 1,-75 26 15,-50 73-15,-24 26-1,25 24 1,49-25 0,25 1-1,25-51 1,24-24-16,51-24 15,24-26 17,25-24-17,-25-26 1,-25-48 0,-74-51-1,-1 1 1,-48 49-1,24 124 1,0 75 0,0 98-1,0 51 1,0 24 15,0-49-15,0-50-16</inkml:trace>
  <inkml:trace contextRef="#ctx0" brushRef="#br0" timeOffset="121923.09">6971 13768 0,'-25'25'16,"25"25"-16,0-1 0,0-24 16,0 25-1,50-50 1,-26-25 0,1 0-1,-50 0 1,-74 0-1,74 25-15</inkml:trace>
  <inkml:trace contextRef="#ctx0" brushRef="#br0" timeOffset="123257.95">6698 13470 0,'0'50'16,"0"-100"-16,-50 150 0,-24-1 16,-25 0-16,-25 0 15,-149 125 1,49 24 0,76-75-1,123-73-15</inkml:trace>
  <inkml:trace contextRef="#ctx0" brushRef="#br0" timeOffset="123485.32">7392 13942 0,'0'0'16,"0"25"-16,-49 24 0,-26 1 15,-123 173 1,74-74-16,-99 99 31,49 74-15,124-222 0</inkml:trace>
  <inkml:trace contextRef="#ctx0" brushRef="#br0" timeOffset="123675.37">7690 14289 0,'0'0'16,"-25"74"0,-24 1-1,-50 24-15,-100 124 16,1 1-1,98-26 1</inkml:trace>
  <inkml:trace contextRef="#ctx0" brushRef="#br0" timeOffset="123988.99">9079 13991 0,'-24'0'16,"48"0"-16,-98-24 31,74 48-16,-25 1 1,25 25-16,0-1 16,0 1-16,-25 24 15,25-24-15,-49 74 16,49-74 0</inkml:trace>
  <inkml:trace contextRef="#ctx0" brushRef="#br0" timeOffset="124154.33">9129 13917 0,'0'0'0,"0"-25"0,-25 0 16,25 1-1,-74 24 1</inkml:trace>
  <inkml:trace contextRef="#ctx0" brushRef="#br0" timeOffset="124306.79">9427 14215 0,'0'0'0,"-25"49"0,0 1 15,0-1-15,0 1 16</inkml:trace>
  <inkml:trace contextRef="#ctx0" brushRef="#br0" timeOffset="124643.51">9799 14215 0,'0'-25'16,"74"-25"15,-49 25-31,25 1 0,24-26 16,-24 0-16,49-49 16,-74 50-1,-50 24 16,-99 50-15,49 24-16,-49 100 16,100-75-1,24 26-15,24 48 16,76-48 0,73-75-1,1-50 1</inkml:trace>
  <inkml:trace contextRef="#ctx0" brushRef="#br0" timeOffset="125822.21">12999 13545 0,'-25'-25'16,"50"50"-16,-50-75 15,0 50 16,0 0-31,-49 25 16,0 99 0,-26 25-1,26 0 1,24 0 0,75-50-1,99-50 1,75-49-1,-1 0 17,-99-24-32</inkml:trace>
  <inkml:trace contextRef="#ctx0" brushRef="#br0" timeOffset="126159.31">13619 13619 0,'0'0'0,"-25"-25"16,0 50-1,-49 50 1,24 49 0,1 25-1,49-25 1,74-50-1,1-49 1,24-25 0,25-25-1,-50-25 1,-49-49 0,-75 25-1,-24-1 1,0 51-1</inkml:trace>
  <inkml:trace contextRef="#ctx0" brushRef="#br0" timeOffset="126475.36">14140 13570 0,'0'0'0,"25"0"0,-25-25 16,-25 25 15,-49 74-15,24 25-1,75-24 1,24-1 0,51-24-1,-76-25-15,1 0 16,-50 24-1,-123 50 17,123-74-17,-25 0-15</inkml:trace>
  <inkml:trace contextRef="#ctx0" brushRef="#br0" timeOffset="127055.97">14686 13371 0,'0'0'16,"25"-49"-16,-25 24 16,0 0-1,0 0 1,24 75 15,-24-25-31,0 123 16,0 26-1,0 0 1,-24-25 0,-1-50-1,0-74 16,25-1-15,50-98 15,-50 24-31,74-24 16,-24 0 0,24 24-1,0 50 1,1 25 15,-50-25-31,-25 99 16,0-25-1,-25 1 1,25-26 0,25-24-1,24-25 1,1 0-1,-25-25 1</inkml:trace>
  <inkml:trace contextRef="#ctx0" brushRef="#br0" timeOffset="127655.8">15852 13743 0,'0'-49'16,"0"98"-16,24-123 15,-24 49-15,0-49 16,0 49 0,-74 0-1,-25 25 1,24 25-16,-49 74 16,75-25-1,-26 75 1,75-25-1,50-49 1,24-50 0,50-50-1,25-99 1,-99 0 15,-25 24-15,-1 76-1,-48 73 17,24 1-32,0 0 15,0 148 1,0-148 0,24 24-1,1-49 1,0-50-16</inkml:trace>
  <inkml:trace contextRef="#ctx0" brushRef="#br0" timeOffset="127972.31">16348 13222 0,'0'-49'0,"0"98"15,25-123-15,-25 49 0,0 0 32,-25 25-32,0 50 15,0 99 1,25-50-16,-25 25 16,1 99-1,-1 1 1,25-150-1,0 0-15,49-24 16,26-25 0,49-50-1,-25-49 1</inkml:trace>
  <inkml:trace contextRef="#ctx0" brushRef="#br0" timeOffset="128155.37">16373 13694 0,'-50'0'32,"50"-25"-32,0 0 0,0 0 15,74-24 1,26-1-1</inkml:trace>
  <inkml:trace contextRef="#ctx0" brushRef="#br0" timeOffset="128971.77">18456 13743 0,'25'-25'0,"-50"50"0,50-74 16,-25 24-16,0 0 15,0 0-15,-74 0 16,-25 100 0,-25 49 15,24 50-16,125-26 1,0-148 0,49 0-16,50-49 15,-49-26 1,-50 1 0,-1 24-1,-24 26 1,0 123-1,-24-50 1,-1 75 0,0 0-1,0-74 1</inkml:trace>
  <inkml:trace contextRef="#ctx0" brushRef="#br0" timeOffset="129340.9">18828 13694 0,'0'0'0,"25"0"16,-25 24-16,0 1 16,-49 75-1,-1 48 1,25-48-1,0-76 1,50-48 0,50-51-1,74-74 1,-25 25 0,-25 99-1,-74 25-15,-25 75 16,24 49-1,-24 0 17,75-50-17,-26-74-15</inkml:trace>
  <inkml:trace contextRef="#ctx0" brushRef="#br0" timeOffset="129740.9">19895 13669 0,'25'-25'0,"-25"-25"16,-99 274-16,148-448 16,-24 299-16,-124-150 0,25 100 15,-1 0-15,-24 74 16,24 1 0,75-1-1,50-25 1,74-49 15,0-25-15,-25-74-1,-24-1 1,-26-123 0,26-224-1,-26 199 1,-24 148-1,-25 100 1,-25 99 0,25 75-1,0 73 1,25-23 0</inkml:trace>
  <inkml:trace contextRef="#ctx0" brushRef="#br0" timeOffset="130539.46">21582 13123 0,'25'-50'15,"-50"100"-15,50-124 16,-25 49-16,-75 25 16,-49 49-1,50 26 1,24-1-16,1 26 15,24-1-15,25-25 16,25 1-16,24-26 16,51 1-16,-1-25 15,50 49 1,-125 1 0,-73 24-1,-1-74-15,-99 24 16,50-24 15,25-75-15,74-49-1,99-25 1,50 0 0,0 50-1,-25 49 1,-25 25-1,-49 25 1,-1 49 0,-49-24-16,25 49 15,-50 0 1,0-24 15,25-51-15</inkml:trace>
  <inkml:trace contextRef="#ctx0" brushRef="#br0" timeOffset="130691.06">22153 13371 0,'0'0'0,"0"-49"0,24 24 15,-24 0 1,-24 25-1,24 25 17</inkml:trace>
  <inkml:trace contextRef="#ctx0" brushRef="#br0" timeOffset="130990.01">22301 13669 0,'0'49'0,"-49"-197"16,98 247-16,-49-25 0,0-24 0,-24 49 15,-1-49 17,0-50-17,75-25 1,24-99 0,0 0-1,26 25 1,-26 74-1,1 25 1,-51 49 0,1 75-1,-25-74 1,25 0-16,-25 24 16</inkml:trace>
  <inkml:trace contextRef="#ctx0" brushRef="#br0" timeOffset="131892.15">23021 13049 0,'0'0'0,"0"-25"16,-25 25 15,0 74-15,25 50-1,0 25 16,0 50-31,25-26 16,25-49 15,-50-49-15,0-50 15,0-50-15,0-50-1,24 1-15,1-50 16,50 25 0,-1 49-1,50 0 1,-25 50 15,-24 25-15,-26 50-1,-24-26-15,-25 75 16,0-49 0,0 98-1,0-98 1,25-50 0,49-25-1,50-50 1</inkml:trace>
  <inkml:trace contextRef="#ctx0" brushRef="#br0" timeOffset="132499.88">24609 13570 0,'0'0'16,"0"-25"-16,0 0 15,24 0 1,-48 0-16,24-24 15,-25-1 1,0 50-16,-25 0 16,-24 25-1,-50 49 1,49 50 0,75 50 15,75-99-16,49-75 1,-25-25 0,-49 0-1,-25-74 1,-1-1 0,-24 76-1,25 24 1,0 99-1,0 25 1,0 0 0,-1-25-1,26-49 17,0-50-32</inkml:trace>
  <inkml:trace contextRef="#ctx0" brushRef="#br0" timeOffset="132806.26">25154 13247 0,'0'0'0,"25"-49"16,-25-26 0,-25 125 30,0-1-46,1 26 16,24 24-16,-25 124 16,25-49-1,25-25 1,-1-50 0,26-74-1,49-25 1,25-50 15,-99 25-31,0 1 0</inkml:trace>
  <inkml:trace contextRef="#ctx0" brushRef="#br0" timeOffset="132945.17">25154 13619 0,'-25'-25'0,"50"50"0,-50-74 16,25 24-1,25 0 17,25 0-32</inkml:trace>
  <inkml:trace contextRef="#ctx0" brushRef="#br0" timeOffset="133242.5">25601 13694 0,'25'24'16,"-50"-48"-16,50 73 15,-75 26 1,25-50-16,25-1 16,-25 1-16,50-25 15,0 25 1,49-25 15,-49-25-31,-25 0 16,0-24-1,0 24 1,-49 0 0</inkml:trace>
  <inkml:trace contextRef="#ctx0" brushRef="#br0" timeOffset="133746.92">25601 14388 0,'0'0'16,"25"25"15,-50-25-15,25 25 46,25-25-46,-25-25-16,0 0 62,0 50-62,-25-25 16,0 25-16,0 0 31</inkml:trace>
  <inkml:trace contextRef="#ctx0" brushRef="#br0" timeOffset="135207.85">10915 15529 0,'0'0'15,"-25"0"16,0 0-31,75 0 32,-25 0-32,24 0 15,26 0-15,148 0 16,75-24 0,99 24-1,74-25 16,-223 25-31,323-25 16,24 0 0,50-24-1,0-26 1,50 26 0,421-1 15,-744 50-31,397 0 15,-25 0 1,50 0 0,-25 25-1,-25 24 1,1 1 0,-1 24-1,-25-24 1,-24-25 15,-348 0-31,273-1 16,-24 1-1,-51 0 1,-98-25 0,-100-25-1,-74-24 1,-124 24-1,-75 0 1,-74 0-16,0 0 16,-25 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7T06:30:10.22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5854 1737 0,'0'-25'16,"-24"25"-16,24-25 15,0 0 1,-25 0 0,0 25-1,0-25 1,-49 25 0,-50 75-1,-25 99 1,99-100-16,-24 75 15,74-50 1,99-25 0,25 1-1,-25-1 1,-49 1 0,-50 49 15,-99-25-16,-25 0 1,-25-74 0,25-25-1,25-74 1,74-100 0,50 75-1,99 24 1,-50 51-1</inkml:trace>
  <inkml:trace contextRef="#ctx0" brushRef="#br0" timeOffset="247.94">6152 2233 0,'25'24'15,"-50"-48"-15,50 73 16,-50 1 0,25-25-16,-25 24 15,1 51-15,-1-1 16,25-50 0,0-24-16,-25 0 15</inkml:trace>
  <inkml:trace contextRef="#ctx0" brushRef="#br0" timeOffset="369.77">6103 2357 0,'0'-75'16,"0"150"-16,24-199 0,-24 74 16,0 25-16,-24 0 15,24 1-15,0-1 16,-25 25-1</inkml:trace>
  <inkml:trace contextRef="#ctx0" brushRef="#br0" timeOffset="732.9">6574 2406 0,'0'0'15,"0"50"-15,-25 0 0,25-1 16,-50 1 0,50-25-1,0-100 1,25-24 0,25 0-1,24 24 16,-24 75-15,-1 0 0,1 75-1,-25 49 1,-25-25 0,25-49-1,24-50 1</inkml:trace>
  <inkml:trace contextRef="#ctx0" brushRef="#br0" timeOffset="951.77">7244 2233 0,'0'0'0,"0"24"31,-25 1-15,-50 50-1,51-1 1,24-49-16,74 25 16,25-26-1,25-24 1,-49-24 0</inkml:trace>
  <inkml:trace contextRef="#ctx0" brushRef="#br0" timeOffset="1236.75">7789 2307 0,'0'0'0,"25"-25"0,0 25 16,0-25-16,0-24 16,-1 24 15,-24 0-16,-49 25-15,-50 25 16,-25 74 0,0 75-1,99-25 1,50-75 0,99-49-1,-25-25-15,0-25 16</inkml:trace>
  <inkml:trace contextRef="#ctx0" brushRef="#br0" timeOffset="1933.58">11188 2059 0,'0'0'0,"0"-50"31,-25 50-15,0 0-1,-24 25-15,-75 74 16,0 75 15,99-75-31,-25 100 16,50-125-1,0-24-15,75 24 16,98-49 0,-73-25-1,-1 0-15</inkml:trace>
  <inkml:trace contextRef="#ctx0" brushRef="#br0" timeOffset="2266.76">11833 2307 0,'0'-25'16,"-25"25"-16,-25-49 16,1 49-1,-50 49 17,24 51-17,50-26-15,1 100 16,24-50-1,74-50 1,25-74 0,25-50-1,-24-24 1,-76-25 0,-48-25-1,-26 25 1,-25 49-1,75 25 1</inkml:trace>
  <inkml:trace contextRef="#ctx0" brushRef="#br0" timeOffset="2585">12379 2133 0,'24'0'0,"-48"0"0,24 0 31,-50 25-31,0 0 16,-49 74-1,99 1 1,75-26 0,49 0-1,0 1 1,-50-26-1,-74 26 1,0-50-16,-74 24 16,-50 1-1,0-50 1,74 0 0</inkml:trace>
  <inkml:trace contextRef="#ctx0" brushRef="#br0" timeOffset="3100.78">12999 1910 0,'0'0'15,"0"-49"-15,0 24 16,-25 50 15,50 24-15,-25 26-16,0 98 15,0 26 1,-25-26 15,25-98-31,0 24 16,-25-74-1,25 0 1,25-50 0,0-74-1,24-25 1,26 24 0,24 51-1,-24 24 1,-26 50-1,1 49 1,-50 50 0,0-25-1,0-24 17,0-50-17</inkml:trace>
  <inkml:trace contextRef="#ctx0" brushRef="#br0" timeOffset="3617.18">14190 2307 0,'24'-25'15,"-48"50"-15,48-99 0,-24 24 16,-49 25 15,24 25-31,0-25 16,-49 25 0,24 25-1,1 25-15,-26-1 0,1 76 16,74-51-1,0 25 1,74-24 0,1-51-1,24-73 1,-25-26 0,-24-73-1,-50 23 1,0 76-1,0 123 17,25 26-1,-25 73-15,24-49-1,-24-49 1,50-100-16</inkml:trace>
  <inkml:trace contextRef="#ctx0" brushRef="#br0" timeOffset="3919.85">14785 1885 0,'0'0'0,"0"-24"0,0-1 16,0 0-16,-25 50 47,25 24-47,-25 100 15,1 50 1,-1-1 0,0-24 15,25-25-16,50-50 1,98-74 0,-73-75-1,-1 25-15</inkml:trace>
  <inkml:trace contextRef="#ctx0" brushRef="#br0" timeOffset="4117.52">14711 2357 0,'0'0'0,"-25"0"15,0-25-15,0-25 16,50 1 15,74 24-15,25 0-16</inkml:trace>
  <inkml:trace contextRef="#ctx0" brushRef="#br0" timeOffset="4483.99">16025 2208 0,'-25'25'0,"50"-50"0,-74 50 46,73-25-30,1 0 0,0 0-16,0-25 15,25 25 1,49 0-16,-50-25 16,26 25-1</inkml:trace>
  <inkml:trace contextRef="#ctx0" brushRef="#br0" timeOffset="4671.68">16075 2481 0,'0'0'16,"-25"25"-16,0-25 0,0 0 31,75 0 0,0-25-31,-1 25 16,26 0-16,49-25 16,-50 0-1</inkml:trace>
  <inkml:trace contextRef="#ctx0" brushRef="#br0" timeOffset="6584.07">17489 2084 0,'0'-25'63,"0"50"359,0 0-407,25-25 1,24 24 0,-24-24-1,50 0 1,-26 0-1,1 0-15,-1-24 16,1 24-16,-25-25 16,49 0-16,-49 25 15,25-25 1,-26 25 0,1-49-1,0 24 1,-25-25-1,0 25 1,-25 25 0,-24-24-1,-75 24 17,24 49-17,-24 26 1,25 24-1,25 0 1,49-49 0,0 49-1,75 0 1,123-49 15,-123-75-15,99 0-1,-100 0 1,1 1-16,24-1 16,-24 0-1,-25 0 1,0 0 0</inkml:trace>
  <inkml:trace contextRef="#ctx0" brushRef="#br0" timeOffset="7367.24">18382 1488 0,'0'-24'0,"25"-51"31,-25 50-16,25 1-15,-1-1 16,-48-25 0,24 25-1,-25 1 1,-25 24 0,25 0-1,-74 74 1,50-24-16,-51 98 15,75-24 1,50-49 0,25-50-1,24-25 1,26-25 0,-51-74-1,-24-1 1,0-24-1,-25 100 17,0 48-17,0 1 1,0 25-16,-25 24 0,25-24 16,0 74-1,25-50 1</inkml:trace>
  <inkml:trace contextRef="#ctx0" brushRef="#br0" timeOffset="7699.79">18977 992 0,'0'0'0,"0"-25"15,0 1 1,-24 48 15,-1 26-15,0 0 0,-50 99-1,51-1 1,-1-73-16,25-26 15,0 1-15,49 24 16,100 1 15,-74-100-15,-1-25 0</inkml:trace>
  <inkml:trace contextRef="#ctx0" brushRef="#br0" timeOffset="7876.19">18878 1315 0,'-50'-25'16,"100"50"-16,-75-75 47,50 50-47,25 0 15</inkml:trace>
  <inkml:trace contextRef="#ctx0" brushRef="#br0" timeOffset="8894.32">19771 2158 0,'-25'0'0,"25"25"31,-24-50-15,24 0 62,24 25-62,26 0-16,0 0 15,24 0 1,100 0 0,-75 0-16,99-24 15,-24-1 1,-50 25-1,-99-25 1,24 25 0</inkml:trace>
  <inkml:trace contextRef="#ctx0" brushRef="#br0" timeOffset="9317.7">20515 1836 0,'-49'-25'16,"98"50"-16,-123-50 15,49 25-15,0 25 47,25 0-47,0-1 16,-24 51 0,24-26-16,-25 100 15,-25 25 1,25-25-1,0-75 1,25-49 0,50-25 15,0 0-31</inkml:trace>
  <inkml:trace contextRef="#ctx0" brushRef="#br0" timeOffset="9884.25">21532 2034 0,'0'0'15,"0"-25"16,25 50 1,0-25-17,0 0-15,24 25 16,-24-25 0,75 0-1,-1-25 1,-25 0-1,-24-24 1,-25-26 0,-25 26-16,-25 24 15,0 0 1,-74 0 0,0 25-1,-75 124 1,75-24-1,74-1 1,25 0 0,25-25-1,74 1 17,-25-50-32,125-25 15,-1 0 1,-24-25-1,-125-25-15</inkml:trace>
  <inkml:trace contextRef="#ctx0" brushRef="#br0" timeOffset="10351.14">22004 1340 0,'0'0'0,"0"-25"0,-25 25 31,50-25 0,0 25-15,99-25 0,-25 0-1,-25 25 1,-49 0 0,-50 0-1,-74 25 1,-75 0-1,75 0 1,74-25 0,50 0 31,74-25-32,-49 25-15</inkml:trace>
  <inkml:trace contextRef="#ctx0" brushRef="#br0" timeOffset="10871.21">23046 1141 0,'24'-25'16,"-48"50"-16,48-74 0,-24 24 31,-24 0-31,-26 25 16,-49 0-1,49 50 1,1-26-16,-1 1 15,0 25-15,26 49 16,24-74 0,24 24-1,26-24 1,24-25 0,1-25-1,-1-74 1,-49 0-1,0 74 17,-25 0-17,0 75 1,0-25 0,0 0-16,25 74 15,-1-25 1,1 1-1</inkml:trace>
  <inkml:trace contextRef="#ctx0" brushRef="#br0" timeOffset="11234.77">23542 645 0,'0'-25'0,"0"50"0,-25-75 16,25 26 15,25 73-15,-50-24-1,25 25-15,0 49 16,-25 0-1,0 0 1,50 1 0,-25 24-1,50-50 1,-1-24 0,51-26-1,-1-24 1</inkml:trace>
  <inkml:trace contextRef="#ctx0" brushRef="#br0" timeOffset="11418.77">23393 868 0,'74'0'32,"1"0"-32,-1 25 15</inkml:trace>
  <inkml:trace contextRef="#ctx0" brushRef="#br0" timeOffset="12407.77">17142 3051 0,'-25'0'16,"50"0"15,24 25-15,50-25 0,50 25-1,25-25 1,49 0-1,25-25 1,25 25 0,-25-25-1,25 1 1,0 24 0,0-25 15,0 0-16,-149 25-15,149-25 16,0 25 0,-1-25-1,100 0 1,-148 1 15,24 24-31,0-25 16,-99 0-1,74 25 1,0-25 0,50 0 15,-99 1-15,-50 24-1,-25-25 1,-74 25-16,-25 0 47,-75 25-47</inkml:trace>
  <inkml:trace contextRef="#ctx0" brushRef="#br0" timeOffset="13002.89">20019 3597 0,'0'0'16,"-25"0"-1,50 0 32,25 0-47,-1-25 16,26 25-16,-1 0 16,50 25-1,25 49 1,-124 26-1,-25 24 1,-25-50 0,-24 1-1,-75 73 1,74-98-16,0-25 16,25 0-16,1-1 15,24 1 16,74-50-15,50 1 0,25-1-1,-50 25 1,-24-25 0,-51 25-1,1 0 16,-74-25-31</inkml:trace>
  <inkml:trace contextRef="#ctx0" brushRef="#br0" timeOffset="14017.39">7467 8633 0,'0'-25'0,"0"50"0,25-75 16,-25 26-16,0-1 16,25-25-16,-1-49 15,-24-25 1,0 49-1,-74 75 1,-50 50 0,-25 149-1,50 24 1,74-50 15,75-98-15,74-125-1,99-173 1,-124 124 0,-74 74-1,-25 75 1,0 74 0,-25 74-1,0-24 1,1-50-1,24-99 1</inkml:trace>
  <inkml:trace contextRef="#ctx0" brushRef="#br0" timeOffset="14400.27">7889 8583 0,'0'0'16,"24"25"-16,-48 0 16,24 25-16,-25 24 15,0 0-15,0 1 16,25-1 0,25-123 15,0-1-31,24 0 15,26-74 1,-26 100 0,1-1-1,0 25 1,-26 99 0,51 124 15,-50-198-31,0-25 15,74-25 1,50-99 0</inkml:trace>
  <inkml:trace contextRef="#ctx0" brushRef="#br0" timeOffset="14833.67">8856 8559 0,'25'-50'16,"-50"100"-16,75-150 15,-75 76 1,0 24-16,-25 0 15,-74 74 1,50-24-16,-25 49 16,24-25 15,75 25-15,50-49-1,74-50 1,0-50-1,0-24 1,-49 0-16,24-50 16,-50-75-1,-24-49 17,-25 124-32,-25 25 0,-24 0 15,-1 99 1,1 74-1,24 75 1,0 49 0,50 1 15,24-50-15,1-75-16</inkml:trace>
  <inkml:trace contextRef="#ctx0" brushRef="#br0" timeOffset="15871.11">11337 8509 0,'25'-25'16,"-50"50"-16,50-75 15,-50 50 1,0 0-16,-49 50 31,-50 74-15,49 25-1,50 0 1,75-50 0,74-49-1,0-1 1,-99-24-16,0 25 16,-50 49-1,-50-25 1,-24 1-1,25-51 1,24-48 0,25-51 15,25-74-15,25 25-1,0 75-15,49-26 16,26 50-1</inkml:trace>
  <inkml:trace contextRef="#ctx0" brushRef="#br0" timeOffset="16066.18">11734 9005 0,'0'0'0,"0"25"0,0 0 16,24 0-1,-48 24 1,24 26-1,-25-1 1,0-24 0,25-1-1</inkml:trace>
  <inkml:trace contextRef="#ctx0" brushRef="#br0" timeOffset="16184.75">11808 8906 0,'-25'-50'0,"50"100"0,-50-125 16,25 51-16,-25 24 15,1-25 1</inkml:trace>
  <inkml:trace contextRef="#ctx0" brushRef="#br0" timeOffset="16503.91">12056 9253 0,'-25'25'16,"50"-50"-16,-74 100 0,49-51 16,0 1-16,-25 0 31,50-75-16,74-49 1,0-25 0,-25 75-1,-24 24 1,-25 50 0,0-1-16,-25 100 15,0 0 1,0-24-1</inkml:trace>
  <inkml:trace contextRef="#ctx0" brushRef="#br0" timeOffset="16953">12726 8633 0,'0'-25'0,"25"0"16,-50 75-16,50-75 16,-25 50-16,25 25 15,-25 24-15,0 100 16,-25 49 0,25-49-1,-25-50 1,25-100-1,25-98 17,49-50-17,25 0 1,1 50 0,-1 74 15,0 24-16,-74 1-15,25 74 16,-26 1 0,-24-26-1,25-24 1,25-50 0</inkml:trace>
  <inkml:trace contextRef="#ctx0" brushRef="#br0" timeOffset="17418.06">14041 9104 0,'0'0'0,"49"-24"16,-49-26 0,0 0-16,0 1 15,-24-1-15,-26 25 16,-24 50-1,-51 49 1,51 51 0,24-1-1,50-50 1,75-49 0,24-75-1,0 1 1,-49-51-1,-25 26-15,0-25 16,-1 24 0,-24 150 31,-24 49-32,48 25 1,-24-25-1,50-50 1,24-49 0,-24-50-16</inkml:trace>
  <inkml:trace contextRef="#ctx0" brushRef="#br0" timeOffset="17702.02">14661 8608 0,'0'0'0,"0"-49"0,25-1 15,-25 25-15,0 0 32,-25 100-1,0 74-15,25-50-16,-25 0 15,25 100 1,25-51-1,0-98-15,25-25 16,24 24 0,0-49-1,1-24 1,-50-1-16</inkml:trace>
  <inkml:trace contextRef="#ctx0" brushRef="#br0" timeOffset="17854.86">14859 8906 0,'-24'-25'16,"48"50"-16,-98-50 0,49 0 15,50 0 17,0 25-17,24 0 1,1-24-16</inkml:trace>
  <inkml:trace contextRef="#ctx0" brushRef="#br0" timeOffset="18117.77">15802 9005 0,'0'25'15,"0"-50"-15,-25 50 32,25 0-17,25-25-15,25 0 16,-1-25 0,1 25-16,-1 0 15,26-25 1,-50 25-16</inkml:trace>
  <inkml:trace contextRef="#ctx0" brushRef="#br0" timeOffset="18288.89">15777 9278 0,'-25'25'15,"50"-50"-15,-74 50 0,49 0 16,49-25-1,1-25 1,-1 25 0,26-25-16,-1 0 0</inkml:trace>
  <inkml:trace contextRef="#ctx0" brushRef="#br0" timeOffset="19218.53">17365 8757 0,'25'0'31,"-25"25"-16,24-25-15,1 25 16,75-25 0,73-25-1,1-50 1,-75 26 0,-49-1-1,-75-74 16,0 99-15,0 1-16,-24 24 16,-26 0-16,-49 49 15,-25 75 17,50 25-17,25 0 1,74-75-16,24 50 15,76-74 1,98-25 0,1-50-1,-1-25 1,-99-24 0,-49 49-16</inkml:trace>
  <inkml:trace contextRef="#ctx0" brushRef="#br0" timeOffset="19801.83">18704 7938 0,'0'-24'15,"0"48"-15,0-73 16,0 24-16,-49 0 15,24 25 1,0 0-16,-99 25 16,75 25-16,-75 49 15,24 0 17,76-25-17,73-49 1,50-25-1,-24-25-15,49-24 16,-25-26 0,-49-24-1,-26 25 1,-24 49 0,0 50-1,-24 49 1,-1 50-1,25-25 1,0 1 15,25-76-31</inkml:trace>
  <inkml:trace contextRef="#ctx0" brushRef="#br0" timeOffset="20104.23">19250 7417 0,'25'-49'0,"-25"24"16,-25 99-16,50-173 16,-50 99-1,25 25 1,-25 25-16,-24 98 15,24 26 1,25 0 0,0-100-1,25 25 1,49-74 0,25 0-1,-49-50 1</inkml:trace>
  <inkml:trace contextRef="#ctx0" brushRef="#br0" timeOffset="20303.4">19201 7790 0,'0'0'0,"-50"-25"0,25 25 15,25-25 16,25 0-31,25 25 16,74-25 0,-50 25-16</inkml:trace>
  <inkml:trace contextRef="#ctx0" brushRef="#br0" timeOffset="21034.68">20168 8831 0,'-25'0'15,"0"0"-15,50 0 63,0 0-63,49-24 15,26 24 1,24-25-16,49-25 16,-24 1-1,-99 49 1,-50-25-1,25 25 1,-1 0 0</inkml:trace>
  <inkml:trace contextRef="#ctx0" brushRef="#br0" timeOffset="21602">21756 8707 0,'25'0'47,"-1"0"-31,26 0-1,0 0 1,-1-24-16,26 24 16,98-25-1,-24 0 1,-75 0 0,-24-24-1,-50 24 1,-25-25-1,-24 25 1,-26 1 0,-49 48-1,0 26 1,0 49 0,50 25-1,24 0 1,75 50-1,99-100 1,74-49 0,50-50 15,-49 1-15,-75-26-1,-74 0-15</inkml:trace>
  <inkml:trace contextRef="#ctx0" brushRef="#br0" timeOffset="22017.71">22376 8013 0,'0'0'16,"-25"0"-16,50-25 47,0 25-47,49-25 15,-24 25 1,-1-25-16,51 25 15,-100 0 17,-124 25-17,24 0 1,26 0 0,49 0 15,75-50-16,-26 25 1</inkml:trace>
  <inkml:trace contextRef="#ctx0" brushRef="#br0" timeOffset="22551.92">23443 7790 0,'24'-25'16,"-48"50"-16,48-75 0,-24 0 0,0 25 15,-24-24 1,-1 49-1,0 0-15,-25 25 16,1 24-16,-1 1 31,-49 124-15,99-125-16,0 1 0,50-25 31,24-1-15,0-48-1,1-1 1,-26-50 0,-24-24-1,0 74-15,-25-24 16,25 49 0,-25 25-1,0 74 1,0 0-1,25 0 1,-1-24 0,26-51-1</inkml:trace>
  <inkml:trace contextRef="#ctx0" brushRef="#br0" timeOffset="22902.79">23988 7194 0,'0'-49'0,"0"98"0,-24-123 16,-1 74 15,25 25-31,-50 49 15,25 75 1,25 0 0,0 24-1,0-49 1,50-24 15,0-26-15,24-49-1,25-25 1,-49 0-16,-1-25 0</inkml:trace>
  <inkml:trace contextRef="#ctx0" brushRef="#br0" timeOffset="23068.22">23988 7541 0,'50'25'0,"-100"-50"0,26 1 15,-1 24-15,0 0 16,50-25 0,49 0-1,-24 25 1</inkml:trace>
  <inkml:trace contextRef="#ctx0" brushRef="#br0" timeOffset="23975.29">17539 9799 0,'-50'0'0,"25"25"16,100-50-16,-175 50 15,75 0-15,75-25 47,0 0-31,49 0-1,0 0-15,25 0 16,50-25-16,223-25 16,74-24-1,75-1 1,-50 26 0,0 24-1,-74 0 1,-50 25-1,-25-25 1,-24 25 0,-26 0-1,-24 0 17,-25-25-17,-24 1 1,-26-1-1,-74 0 1,0 25 0,-49-25-1,-51 25 1,-48 0 15,-26 25-15</inkml:trace>
  <inkml:trace contextRef="#ctx0" brushRef="#br0" timeOffset="24503.21">19970 10469 0,'-25'0'15,"50"0"-15,-50 25 0,74-25 32,-24 0-17,25 0-15,-1 0 16,26 0-16,74 24 31,-50 26-31,-49 74 31,-50 0-15,-100 25 0,-49 0-1,50-75 1,50-49-1,98-25 17,100-25-17,50-49 1,-26 24 0,-49 25-1,-74 0 1,-25 1-16,-1-1 15</inkml:trace>
  <inkml:trace contextRef="#ctx0" brushRef="#br0" timeOffset="39253.62">1488 12825 0,'0'-24'16,"0"48"-16,0-73 15,-24 49 1,-1 0 0,0 25-16,-25-1 15,1 26 1,24 0-16,0 24 0,50 50 31,0-99-31,24 25 16,51-26-1,-51 26 1,-49 0 0,-74 49-1,-25 0 1,-25-49 0,24-26-1,76-73 1,24 24-1</inkml:trace>
  <inkml:trace contextRef="#ctx0" brushRef="#br0" timeOffset="39624.06">1861 13073 0,'0'25'0,"0"-50"0,0 1 16,-25 24 0,0 24-1,25 26 1,-25-25-16,0 49 0,25-24 16,25 49-1,0-74-15,74 25 16,0-50-1,-24-75 1,-50 1 0,-25-1 15,-100-24-15,1 25-1,0 49 1,49 25-16,-24 25 15</inkml:trace>
  <inkml:trace contextRef="#ctx0" brushRef="#br0" timeOffset="39835.89">2506 13545 0,'0'0'0,"24"25"16,-24 24-16,-49 50 16,-51 26 15,26-26-31,24-25 16,1-24-16</inkml:trace>
  <inkml:trace contextRef="#ctx0" brushRef="#br0" timeOffset="41019.91">4490 13570 0,'50'-25'16,"-1"0"-16,1 0 16,49-24-1,-24-1-15,49-74 16,-75 74 0,1-49-1,-50 25 1,0 49-1,-50 25 17,50 25-32,-74 74 15,49 25 1,-25 74 0,26 1-1,-26 24 1,25-24 15,-49-26-15,24-49-1,0-24 1,26-26 0,-1-74-1,-25 0 1,25-50-1,25-24 1,50-1 0,24 26-1,51 24 1,-1 25 0,24 0-1,-48 25 1,-1 0 15</inkml:trace>
  <inkml:trace contextRef="#ctx0" brushRef="#br0" timeOffset="43254.84">6177 13098 0,'0'-25'16,"-25"25"31,25-24-31,0 48 62,25-48 1250,-25-1-1313,25 25-15,-25-25 16,0 0 15,0 0 32,-25 50-48,0 0 1,-24 74-16,-1 1 16,-25-26-1,-24 224 1,50-25 0,49-75-1,0-74 1,49-99-1,50 0-15</inkml:trace>
  <inkml:trace contextRef="#ctx0" brushRef="#br0" timeOffset="44672.81">6078 13098 0,'0'50'47,"0"-25"-47,0 0 0,-25 24 16,25-24-1,0 25-15,-25 24 0,0-24 16,-49 222 0,24-98 15,1-25-16,24-25 1,-25-25-16,50-49 31,0 24-15,25-24 0,25-50-1,49 0 1,-50 0-1,-24-25 1,0 25 0,-25 50-1,-50 49 1,-24 0 15,24 0-31,1-24 16,24-1-1,25 1 1,25 24 0,24 0 15,51 0-15,-51-24-1,26 24 1,-50-99 15,49-25-15,50-49-1</inkml:trace>
  <inkml:trace contextRef="#ctx0" brushRef="#br0" timeOffset="45835.4">7020 13470 0,'25'-24'0,"-50"48"0,50-73 15,-50 49 17,25 25-32,-74 74 15,-25 99 1,74-98-1,-25-1 1,25 50 0,75-25-1,25-100 1,73-73 0,-73 24-16</inkml:trace>
  <inkml:trace contextRef="#ctx0" brushRef="#br0" timeOffset="46170.14">7442 13694 0,'0'-25'16,"0"50"-16,-25-50 15,25 0 1,-49 75 0,-1 24-1,25 25 1,0 25-1,25 0 17,0-74-32,25-25 15,0 0-15,25-1 16,49-48 0,-25-26-1,-24-24 1,-25-1-1,-50 1 1,-49-25 0,74 74-16</inkml:trace>
  <inkml:trace contextRef="#ctx0" brushRef="#br0" timeOffset="46470.68">7889 13520 0,'0'0'0,"0"-25"0,24 25 16,-48 25 15,-1 49-15,0 26 0,50-1-1,24 0 1,26-49-1,-50-1 1,-1 26 0,-48-50-16,-1 24 15,0-24-15,-74 25 16,24-50 0</inkml:trace>
  <inkml:trace contextRef="#ctx0" brushRef="#br0" timeOffset="46905.34">8459 13346 0,'0'0'0,"50"-49"0,-25 49 31,-25-25-16,-25 75 1,25-1-16,-25 150 16,25 24-1,-25-74 1,25-50 0,-25-74-1,75-124 16,49-25 1,-49 74-32,24 0 15,-49 25-15,74 25 16,-74 0 0,25 75-1,-25 123 1,-50-98-1,25-51 1,25-49 0</inkml:trace>
  <inkml:trace contextRef="#ctx0" brushRef="#br0" timeOffset="47375.07">9551 13619 0,'0'-25'15,"0"50"-15,0-99 0,0 49 16,0-25-16,24 26 16,-73 24-1,24 0 1,-74 124-1,-50 49 1,75 1 0,74-75-1,0-74-15,74-25 16,-24 0 0,49-74-1,-25-50 1,-24-1-1,-50 76-15,25 24 16,-25 0 0,0 100 15,-25 49-15,25 25-1,25-100-15,-25 1 16,0-25-16,49 24 15</inkml:trace>
  <inkml:trace contextRef="#ctx0" brushRef="#br0" timeOffset="47670.77">10121 13222 0,'0'0'16,"25"-49"-16,-25 24 0,0 0 15,0 75 32,-25 24-31,25 25-16,-25 25 16,1-24-16,-1 123 15,50-99 1,24-50-1,26-74 1,-1-49 0,1-26-1</inkml:trace>
  <inkml:trace contextRef="#ctx0" brushRef="#br0" timeOffset="47853.8">10171 13594 0,'0'0'0,"-50"-24"0,1-1 16,24-25 0,25 25 15,124-24-15,-50 24-1,-24 0-15,0 25 0</inkml:trace>
  <inkml:trace contextRef="#ctx0" brushRef="#br0" timeOffset="48638.75">10766 12900 0,'0'0'15,"0"-25"-15,0 0 16,-49 25 0,73 0 77,-24-25-77,25 25-16,0 0 16,0 0-1,0 0 1,-1 0-16,1 25 31,0 74-15,-25 25-1,0 50-15,-50 0 32,26-1-17,-1-73 1,0-26-1,50-49 1,0-25-16,-1 25 16,51-25-1,-50 0 1,-1 74 0,-24 25 15,-24 25-16,-1 25 1,25-25 0,0-24-1,25-1 1,-1 25 0,-48 0-1,-1-25 1,-74-49-1,-75-26 1</inkml:trace>
  <inkml:trace contextRef="#ctx0" brushRef="#br0" timeOffset="49003.64">12007 13942 0,'24'0'16,"-48"0"-16,48-25 0,1 25 47,0 0-47,25 0 15,-26 0-15,51 0 16,24-25 0,0 0-1,-74 1 1,0 24-1</inkml:trace>
  <inkml:trace contextRef="#ctx0" brushRef="#br0" timeOffset="49187.02">12155 14215 0,'0'0'15,"-24"24"-15,-1-24 0,50 0 47,24-24-47,1-1 16,74-50-1,0 26 1</inkml:trace>
  <inkml:trace contextRef="#ctx0" brushRef="#br0" timeOffset="50352.81">13172 13892 0,'0'0'0,"0"25"16,25-25-1,0 0 1,0-25-16,25 0 15,24-24-15,100-75 32,-100 49-32,0 1 15,-24-1-15,-25 1 16,49-50 0,-74-25-1,25 25 1,-25 99-16,0 0 15,0 1 17,-50 73-17,26 50 1,-26 50 0,0 0-1,1 50 1,24-26-1,25 26 1,0-100 0,0 75-1,-25-26 1,25-23 0,-49-26-1,24-50 1,-25-49-1,25 0 1,-24-49 0,49-1-16,0 25 15,0 1-15,25-1 16,24-50 0,100 26-1,0 49 16,0 0-15,-25 24 0,-75 1-16,51 0 15,-76 0 1,1 0 0,0-25-1</inkml:trace>
  <inkml:trace contextRef="#ctx0" brushRef="#br0" timeOffset="51353.42">15331 12801 0,'25'0'15,"-50"0"-15,74-25 0,-24 25 16,-50-50-16,1 50 15,-26 0 1,0 0 0,-49 50-1,74-25-15,-24 24 16,24-24 0,25 0-1,49 0 1,1-1-1,-25 26 1,-25 49 15,0-49-31,-25 24 16,0-49 0,25 0-1,25-25 1,0 50 15,-25-1-31,25 1 16,-25 49-16,0-25 15,0 26-15,0 98 32,24-24-32,-48 24 31,-1 50-31,-50 50 31,1-25-15,74-99-1,99-125 1,75-49 0,0-74-1,-75 24-15</inkml:trace>
  <inkml:trace contextRef="#ctx0" brushRef="#br0" timeOffset="52186.89">16075 13396 0,'0'0'16,"50"25"30,-26-25-46,26 0 16,49 0 0,25-25-1,-74 0-15,-1-24 16,26-26 0,-50 26-1,-50-26 1,-25 25-1,25 50 1,-49 0 0,-50 50-1,25 74 1,24 25 0,26 0-1,98 49 1,75-148-1,75-25 1,-100-25 0,100-50-1,-75-49 1</inkml:trace>
  <inkml:trace contextRef="#ctx0" brushRef="#br0" timeOffset="52737.2">17142 12776 0,'0'-25'16,"0"50"-16,0-75 0,24 25 16,-48 1-16,24-1 15,-25 0 1,25 0-16,-25 25 31,-124 50-15,100-1-1,-26 75-15,50-24 16,25-51 15,75-24-15,24-50 0,-25-24-1,-24-26 1,-25-49-1,-25 99 1,0 1 15,0 73-31,25 26 32,-25-26-32,0 50 15,0-74 1,24 0-16,-24 0 0</inkml:trace>
  <inkml:trace contextRef="#ctx0" brushRef="#br0" timeOffset="53036.24">17638 12205 0,'0'0'0,"0"-25"15,0 1 1,0 48 0,-25 1-1,0 99 1,0-49 0,25 74-1,0-25 1,50-75-1,49-24 1,-49-25 0,-1 0-16,1-25 0</inkml:trace>
  <inkml:trace contextRef="#ctx0" brushRef="#br0" timeOffset="53224.07">17514 12478 0,'-50'0'0,"100"0"0,-100-25 47,75 25-47,25-25 16,-1 25-1,75-24-15</inkml:trace>
  <inkml:trace contextRef="#ctx0" brushRef="#br0" timeOffset="53919.71">18804 13520 0,'0'0'0,"0"-25"16,24 0 31,76 25-32,73-24 1,1-1-1,-25 0 1,-75 25 0,-49 0-16</inkml:trace>
  <inkml:trace contextRef="#ctx0" brushRef="#br0" timeOffset="54174.73">19325 13272 0,'0'0'0,"-25"-25"16,0 25-1,25 25 32,-25 0-47,25 24 16,0 75-1,0 50 1,0-50 0,0-49-16,50-26 15</inkml:trace>
  <inkml:trace contextRef="#ctx0" brushRef="#br0" timeOffset="54640.97">20342 13173 0,'0'-25'0,"25"25"46,-1 0-30,26 25-16,0-50 16,-26 25-16,26-25 15,0 0-15,-1-24 16,-24-1 0,-75 0-1,-24 26 1,-50 24-1,-25 74 1,50 50 15,49 25-15,50 0 0,50-50-1,99-25 1,173-98-1,-123-51 1</inkml:trace>
  <inkml:trace contextRef="#ctx0" brushRef="#br0" timeOffset="55103.68">20838 12627 0,'-25'0'15,"50"0"-15,-50-25 0,50 0 63,0 1-63,-1 24 15,26 0 1,-25-25-16,-50 25 31,0 25-15,-24-25-1,-1 24-15,-49 26 16,49-50 0,50 25 15,25-50-15,49 0-1,-24 0-15</inkml:trace>
  <inkml:trace contextRef="#ctx0" brushRef="#br0" timeOffset="55603.99">21532 12428 0,'0'-49'31,"0"98"-31,0-123 16,0 49-16,-24 0 15,-26 25 1,-24 25 0,-26 74-1,76 1 1,-1-26-1,25-49 1,25 0-16,-1-25 16,26 0-1,0-25 1,-26 0-16,26-49 16,0-1-1,-50 26 1,24 98 15,1 26 0,-25 24-15,25-49 0,0-26-1,0-24-15</inkml:trace>
  <inkml:trace contextRef="#ctx0" brushRef="#br0" timeOffset="55921.89">22103 12032 0,'0'0'0,"0"-25"15,0 0-15,0 0 47,-25 50-31,25 25-1,-25 49 1,25 25 0,-24-50-16,48 50 15,1-24 1,25-51-1,24-24 1,25-25 0,-24-50-1</inkml:trace>
  <inkml:trace contextRef="#ctx0" brushRef="#br0" timeOffset="56104.58">22103 12304 0,'-25'0'0,"50"0"0,-75 0 15,26 0 17,48 0-32,26-24 15,0 24-15</inkml:trace>
  <inkml:trace contextRef="#ctx0" brushRef="#br0" timeOffset="57054.76">15951 14339 0,'0'-25'16,"25"25"-1,-1 25-15,1-1 16,50-24-16,-1 25 16,1-25-1,148-25 1,-99 1-16,0 24 15,174 0 1,24-25-16,50 25 31,25-50-15,0 1 0,-25 24-1,99 0 1,-223 0-1,1 50 1,-26-50 0,25 25-1,-50-25 1,-24 25 0,49-24 15,-124-1-16,-49 25 1,-25-25 0,0 25-1,-75 25 1</inkml:trace>
  <inkml:trace contextRef="#ctx0" brushRef="#br0" timeOffset="57489.77">18729 14661 0,'0'0'16,"25"0"-16,25-25 15,-1 1 1,26 24-16,123 124 47,-173-75-47,-25 26 16,-25 98-1,-24-24 1,-51-74-1,76-51-15,-1 1 16,0-25 0,124-25 15,-24-24-31,-1 24 16,124-74-16,26 24 31,-1 26-31</inkml:trace>
  <inkml:trace contextRef="#ctx0" brushRef="#br0" timeOffset="58407.77">22872 12379 0,'-25'-25'15,"0"25"1,1 0 0,24-25-16,0 0 15,49 25 1,1 0-16,-1 0 16,26 25-1,-50 50 1,-25 49-1,-50 49 1,-74 75 15,99-148-15,50-1 0,0-49-1,24 24 1,-24-24-1,-25 49 1,0 25 0,-25-25-1,50 0 1,0-74-16,25 50 16,-26-1 15,1 25-16,-50 75 1,1-25 15,24-50-15,24 25 0,1-74-1,-25-1-15,0 1 16,-25 24-1,-24 1 1,24-51-16,-74 1 16</inkml:trace>
  <inkml:trace contextRef="#ctx0" brushRef="#br0" timeOffset="76391.25">12304 17092 0,'0'25'0,"-25"-25"16,1 0-1,24-25-15,24 0 110,1 25-110,25-24 15,-1-1 1,1 25-16,0-25 16,49-25-1,-74 50-15,-25-24 16,25 24-1,-1 0 1</inkml:trace>
  <inkml:trace contextRef="#ctx0" brushRef="#br0" timeOffset="76639.5">12230 17291 0,'0'0'0,"-25"0"16,0 0 15,75 25-15,-1-50-1,1 25 1,0 0-16,49-25 15,25 0 1</inkml:trace>
  <inkml:trace contextRef="#ctx0" brushRef="#br0" timeOffset="77805.78">13743 16571 0,'0'-24'47,"0"48"0,0 1-31,0 0-16,-25 25 15,25-1-15,0 1 16,0-1-1,-25 51 1,25-76-16,0 51 16,0-50-1</inkml:trace>
  <inkml:trace contextRef="#ctx0" brushRef="#br0" timeOffset="78105.21">13470 17142 0,'-25'0'0,"1"0"31,73 0-15,-24 0 0,49-25-16,1 0 15,98-49 1,-98 49 0,74 0-16,-75 25 15,-24-25 1</inkml:trace>
  <inkml:trace contextRef="#ctx0" brushRef="#br0" timeOffset="78655.92">13842 17316 0,'25'0'63,"0"0"-47,0 24-1,0-24-15,-1 25 16,1 0-16,0 25 15,-25-1 1,25-24 0,-25 25-16,-50 98 15,25-98 1,-24 0-16,-26 24 16,26 1-1,-1-75 1,25-75 15,25-24 0,75 24-15,-1 26 0,25 24-1,50 0 1,-74 50-1,-1-25 1,-49 25-16</inkml:trace>
  <inkml:trace contextRef="#ctx0" brushRef="#br0" timeOffset="79722.16">15281 16869 0,'25'0'0,"-50"0"16,50 0 31,25 0-32,-26-25-15,26 0 16,0 1-16,-1-26 16,-24 25-16,0-24 15,24-1 1,-49-24-1,0 24 1,0 25 15,-49 50-15,-1 25 0,25 24 15,1 25-16,-26 25 1,50-74-16,-25 24 16,0 50-1,1 0 1,-1 0 0,0-24-1,0-51 1,0 1-1,0-1 1,1-49 0,-1 25 15,25-74 0,0 24-15,25 0-1,-1 0-15,-24 0 16,25 25-16,0-49 16,0 49-1,25-25 1,-26 25 0,26 0-1,-25 0-15,24 25 16,26 0-1,-1-1 1,1 1 0,-1 0-1,-49-25 1,0 25 0</inkml:trace>
  <inkml:trace contextRef="#ctx0" brushRef="#br0" timeOffset="80607.91">16745 16373 0,'0'0'0,"49"0"0,-73 0 31,-1 0-16,0 0-15,0 0 16,-25 0-16,-49 25 16,74-1-1,-49 1 1,49 0-16,0-25 16,1 25-1,24 0 16,24-25-15,26 25 0,0-1-1,24 1 1,-49-25 0,0 25-16,-25 0 15,0 24 1,-50 26-1,25 24 1,-24 50 0,49-100-1,24-24 1,-24 0 15,25 25-15,0 49-1,-25-49-15,-25 272 32,0-248-32,25 51 31,25-51-15,0-49-16,25-25 15,99-25 1</inkml:trace>
  <inkml:trace contextRef="#ctx0" brushRef="#br0" timeOffset="81159.85">17414 17167 0,'-24'0'16,"73"25"15,1-25-31,0 0 0,-1 0 15,26-25 1,-26 25 0,-24-25-16,25 25 0,-26-50 31,1 25-31,-25-49 16,-25 24-1,-24 26 1,-100 73 15,50 26-15,-1 49-1,51 0 1,49 49 0,149-123 15,-50-50-16,50 0-15,0-50 16,-25-24 0</inkml:trace>
  <inkml:trace contextRef="#ctx0" brushRef="#br0" timeOffset="81688.78">18332 16472 0,'25'-25'0,"-50"50"0,25-75 16,-49 1-1,24 49-15,0-25 16,0 25-16,-49 0 16,-1 50-1,1 24 1,49 1 0,25-1-1,50-74 1,49 0-1,-24-50 1,-1-24 15,-49 24-31,0-24 16,-25 49 0,0 50 15,0 49-16,0-24 1,0 0-16,24-1 16,-24 1-16,25-1 15,-25-24 1</inkml:trace>
  <inkml:trace contextRef="#ctx0" brushRef="#br0" timeOffset="81991.58">18754 16125 0,'0'-50'32,"0"25"-17,-25 50 1,25 25-1,-25 74 1,1 0 0,24-50-1,24 26-15,-24-51 32,50-24-17,24-25 1,26-74-16</inkml:trace>
  <inkml:trace contextRef="#ctx0" brushRef="#br0" timeOffset="82177.09">18779 16298 0,'0'0'0,"-50"25"31,25-25-16,50 0 17,0 0-32,74-25 15</inkml:trace>
  <inkml:trace contextRef="#ctx0" brushRef="#br0" timeOffset="82871.84">19201 16001 0,'-25'0'16,"50"-25"30,-1 25-30,1 0-16,0-25 16,0 25-16,0 0 15,-1 0-15,1 0 32,0 50-17,-25 49 1,-25 25 15,25-25-31,-25 0 31,25-24-15,0-1 0,25-49-1,0 25 1,0-50-16,24 49 15,-24 1 1,0 0 0,-25 24-1,-50 25 1,50-24 0,0-1-1,75-24 1,-50 24 15,-25 25-15,-25 25-1,-50 50 1,51-75 0,24-49-1,0-25 1,-50-25-1</inkml:trace>
  <inkml:trace contextRef="#ctx0" brushRef="#br0" timeOffset="83455.53">20962 16919 0,'-25'0'16,"50"0"-16,-50-25 15,0 25 1,50 0-1,0 0-15,0-25 16,148 0 0,-49-24-1,0 24 1,-99 0 0</inkml:trace>
  <inkml:trace contextRef="#ctx0" brushRef="#br0" timeOffset="83738.75">21309 16621 0,'0'0'0,"-25"0"16,1-25-1,-1 25 1,25-25-16,0 50 31,-25 0-15,25 49-1,25 75 1,-50 0 0,25-50-1,0-49 1</inkml:trace>
  <inkml:trace contextRef="#ctx0" brushRef="#br0" timeOffset="84055.83">22450 16100 0,'0'-25'15,"-25"25"17,25 25-17,0 0-15,0 24 16,0 1-16,25 24 15,-25-24-15,0 0 16,25 49 0,-25 0-1,0-74-15</inkml:trace>
  <inkml:trace contextRef="#ctx0" brushRef="#br0" timeOffset="84290.08">22301 16745 0,'0'0'0,"-24"0"15,-1 0 1,74 0 15,1-25-15,124 0-16,49-24 31,-25 24-15,-123 25-16</inkml:trace>
  <inkml:trace contextRef="#ctx0" brushRef="#br0" timeOffset="84640.64">22748 17043 0,'0'0'0,"50"0"15,-1 0 1,1 49 0,-1 26-1,-49-26 1,0 100-16,-24-50 15,-26-24 1,-49 49 0,49-50-1,50-49 17,99-50-17,-24 25-15,74-49 16,0-26-1,-25 50 1</inkml:trace>
  <inkml:trace contextRef="#ctx0" brushRef="#br0" timeOffset="85710.08">23666 16373 0,'25'0'15,"24"-25"1,1-25 0,24 26-1,50-76 1,-49 1-16,-26 25 15,-24-25 17,-25 24-17,0 50 1,-25 25 0,1 50-1,-26 0 1,25-1-16,0 50 15,1 25 17,-26 249-1,25-225-15,25-48-16,0-26 15,0-24 1,0-1-16,-25-24 0,25 0 31,-25-50 0,25-49-15,0-1 0,0 1-1,25 74-15,0-25 16,50 0-1,-1 50 1,25 25 0,0-26-1,25 26 17,-99-50-32</inkml:trace>
  <inkml:trace contextRef="#ctx0" brushRef="#br0" timeOffset="86340.18">25229 15653 0,'24'-24'16,"-48"48"-16,-1-24 16,-25 0-1,-24 50 1,24-25-16,-24 24 15,49-24 1,25 0 0,25 0-1,49 0 1,-49-25-16,0 25 16,0 24-1,-1 50 1,1 1-1,0-26 1,25 0 0,-26-49-16,1 50 15,0 49 1,-75 25 0,26-1 15,-1 1-16,25-25 1,25-24 0,24-1-1,-24-74 1,25-25 0,-1 0-16</inkml:trace>
  <inkml:trace contextRef="#ctx0" brushRef="#br0" timeOffset="86773.77">26047 16571 0,'0'0'0,"-25"-24"31,50 48-15,0-24-16,74 0 15,-24-24 1,-1-1 15,-24-50-15,-50 26 0,-25-1-1,0 25-15,-49 0 16,-25 75-1,24 24 1,1 26 0,24 24-1,75 0 1,74-25 0,50-49 15,-50-50-31,0 0 15,1-25-15,-26 0 16,25-25-16,1 1 0</inkml:trace>
  <inkml:trace contextRef="#ctx0" brushRef="#br0" timeOffset="87176.73">26568 15902 0,'0'0'0,"-25"-25"15,1 25 1,24-25-1,24 0 1,1 25-16,74-50 16,-49 50-1,-25-24-15,0 24 32,-75 0-32,25 0 15,-99 24 1,50 1-1,49-25 1,50 0 0,49 0-1</inkml:trace>
  <inkml:trace contextRef="#ctx0" brushRef="#br0" timeOffset="87655.99">27461 15653 0,'0'0'16,"25"-24"-16,-25-1 16,25-25-1,-25 25 1,-25 25-1,0 0-15,-49 25 16,-25 50 0,24-1-1,50 25 1,25-49 0,50-50 15,24 0-16,1-50 1,-26 1-16,-24-26 16,0 50-1,-25 1-15,25 24 16,0 49 15,-25-24-31,25 99 16,-1-49-1,1-1 1,25-74 0</inkml:trace>
  <inkml:trace contextRef="#ctx0" brushRef="#br0" timeOffset="87972.56">27982 15306 0,'25'-25'0,"-50"50"0,50-74 31,-50 73 1,25 26-17,-25 49 1,25 25-1,0 25 1,25-75 0,50 1-1,-1-75 1,1 0 0,-51-25-1</inkml:trace>
  <inkml:trace contextRef="#ctx0" brushRef="#br0" timeOffset="88139.07">28032 15455 0,'0'0'16,"-25"0"-16,0 0 15,75 0 16,-1-25-31,1 25 16</inkml:trace>
  <inkml:trace contextRef="#ctx0" brushRef="#br0" timeOffset="88721.04">28429 15232 0,'0'0'0,"-25"-25"0,0 25 16,50-25 15,0 25-15,49-25-1,-49 25 1,0 0-16,-25 50 15,-25 49 1,-74 25 0,49-25-1,50 1 1,25-26 15,25 0-15,-1-24-1,-24 49 1,-25 25 0,-25 0-1,0 0 1,25-24 0,50-26-1,-25-24-15,0 49 16,-1 25-1,1 0 1,50 50 15,-51-50-15,-48-25 0,-26-49-16,-148 49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7T06:31:51.06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8112 2506 0,'25'0'0,"-1"0"79,1 0-64,0-25 1,25 25-1,-25 0-15,49-25 16,25 25 0,-24-25-1,-1 0 1</inkml:trace>
  <inkml:trace contextRef="#ctx0" brushRef="#br0" timeOffset="208.66">8286 2828 0,'24'25'31,"1"-25"-15,0-25-16,25 0 16,24 25-1,0-25-15,-24 25 0</inkml:trace>
  <inkml:trace contextRef="#ctx0" brushRef="#br0" timeOffset="650.95">10096 1935 0,'25'-25'0,"-50"50"0,50-75 15,-50 75 32,25 0-47,-24 25 16,-1-1-16,-25 100 15,1 25 1,24-50 0,0-25-1,25-49 1</inkml:trace>
  <inkml:trace contextRef="#ctx0" brushRef="#br0" timeOffset="901.78">9724 2630 0,'-24'0'16,"-1"0"-16,0 0 15,75-25 32,-26 25-47,125-50 16,50 25 0,-1-24-1,-74 49 1</inkml:trace>
  <inkml:trace contextRef="#ctx0" brushRef="#br0" timeOffset="1370.96">9873 2977 0,'0'25'15,"0"-50"-15,-25 50 16,25-50 0,25 0-1,0 25-15,25 0 16,-1 0-16,75 25 16,-74-25-1,24 99 1,-74-49-16,25 24 15,-50 50 1,-74 0 0,-25-25-1,25-49 1,24-50 0,26-25-1,24-49 1,25 49-16,25-25 15,24 26 1,51 24 0,24 24 15,-25 1-15,0-25-16</inkml:trace>
  <inkml:trace contextRef="#ctx0" brushRef="#br0" timeOffset="2007.93">11833 1811 0,'25'0'15,"-50"0"-15,50-25 32,-50 50-17,0-25 1,-25 25-16,-24 24 16,-25 51-1,0 48 1,-25 26-1,49 74 1,1 25 0,74 0-1,0-50 1,49 0 0,100 26 15,-50-150-16,1-25 1,-51-74 0,-49 25-16,0-50 47,0 0-32</inkml:trace>
  <inkml:trace contextRef="#ctx0" brushRef="#br0" timeOffset="3684.75">13445 1861 0,'0'0'16,"25"-25"-16,-25 0 62,0 50-62,-25 0 16,1 49-16,-1 0 16,0 1-1,-49 74-15,24-50 16,50 0 15,0-49-31</inkml:trace>
  <inkml:trace contextRef="#ctx0" brushRef="#br0" timeOffset="4120.37">12131 2729 0,'-25'0'15,"50"0"-15,-75 25 16,100-25 46,49 24-30,25-24-32,25-24 0,49 24 15,298-25 1,50-25-1,-50 25 1,-74 1 0,-174-1-1,-174 25 1,-24-25 0</inkml:trace>
  <inkml:trace contextRef="#ctx0" brushRef="#br0" timeOffset="7135.17">12900 3324 0,'0'0'15,"24"0"17,-24-25-17,-24 1 1,24-1-1,-25 25 17,0-25-32,0 25 15,-49 25 1,24 0-16,1-1 16,24 1-1,0 50 1,25-26-1,0 1 1,25-25-16,0 49 16,24 0-1,-24-49-15,0 25 16,-50 74 31,0-99-47,0-25 15,-49 25 1,0-25 0,-1-25-1,50 0 1,0-25 0,25 1-1,0 24-15</inkml:trace>
  <inkml:trace contextRef="#ctx0" brushRef="#br0" timeOffset="7504.89">13197 3696 0,'0'0'0,"25"-25"94,25 25-94,-1 0 16,26-24-1,74 24 1,-100-25-16,1 25 31,-25 0-31,-1-25 16</inkml:trace>
  <inkml:trace contextRef="#ctx0" brushRef="#br0" timeOffset="8072.91">14562 3448 0,'0'0'0,"24"-25"0,1 1 32,0-1-17,-25 0-15,25 0 16,-25 0 0,-25 1-1,-49 24 1,-50 24-1,49 1 1,26 25-16,-26 49 31,75-25-15,50-49 0,-1-25-1,1 0-15,0 0 16,49-49-1,-50 24-15,-24 0 16,0-25-16,0 1 16,-25 24-1,0 50 17,25 0-17,-25-1-15,25 51 16,-1-1-1,1 1 1,25-26 0</inkml:trace>
  <inkml:trace contextRef="#ctx0" brushRef="#br0" timeOffset="8647.95">15380 1737 0,'0'-50'15,"0"100"1,0-125 15,50 100-15,-25 0 0,223 223 15,-199-174-31,1 25 15,0 1 1,-1 148 0,-24 0-1,-50 25 1,-24-50 0,-26-25-1,26-74-15,-51 50 16,1 0-1,0-50 1,49-50 0,50-49-1,-24-50 32,24 0-31</inkml:trace>
  <inkml:trace contextRef="#ctx0" brushRef="#br0" timeOffset="9463.93">17018 2754 0,'-25'-25'16,"25"0"46,49 25-31,26 0-15,-1-25-16,149 0 16,1-24-1,-150 24 1,1 0-16,-26 25 15,-24 0-15,0-25 32</inkml:trace>
  <inkml:trace contextRef="#ctx0" brushRef="#br0" timeOffset="9768.46">17588 2406 0,'0'0'16,"-25"0"-16,25-24 16,-24 24-1,-1 49 16,25-24-15,0 49 0,25 50-1,-25-49-15,-25 74 16,25-25 0,-25-50-1,25 1 1</inkml:trace>
  <inkml:trace contextRef="#ctx0" brushRef="#br0" timeOffset="10519.07">19473 1935 0,'0'-25'16,"0"50"-16,0-75 31,0 75 0,-24 0-15,24 25-16,-25 24 0,25 25 16,-50 50-1,1-25 1,24-25 0,0-49-1</inkml:trace>
  <inkml:trace contextRef="#ctx0" brushRef="#br0" timeOffset="10785.33">19002 2630 0,'0'0'0,"0"24"31,-25-24-15,50-24 0,74-1-1,-24 0 1,-1 0-16,100 0 16,-25 1-1,-75 24 1,-49 0-16</inkml:trace>
  <inkml:trace contextRef="#ctx0" brushRef="#br0" timeOffset="11137.93">19424 2853 0,'25'0'16,"-50"0"-16,74 0 0,-24 25 31,0-1-31,-25 26 16,0 74 0,-74 0-1,-1-25 1,50-49-1,25-25-15,-24 0 16,48-50 15,76 0 1,24-25-32,25 1 31</inkml:trace>
  <inkml:trace contextRef="#ctx0" brushRef="#br0" timeOffset="11635.89">21260 1588 0,'0'24'0,"0"-73"16,0 74-16,0-75 31,-25 75-31,0 0 15,-25 49 1,-24 1-16,24-1 16,-24 50-16,-50 124 15,25 50 1,49-125 0,25 1-16,25-25 15,0 149 1,50-150-16,74 76 15,25-51 1,24-73 15,-49-51-15,-49-49 0,-26 0-1</inkml:trace>
  <inkml:trace contextRef="#ctx0" brushRef="#br0" timeOffset="14727.07">23145 1612 0,'0'0'16,"0"-24"0,0-1 46,0 50-15,-25-1-47,25 26 16,-50 25-1,26-1-15,-26 75 16,0-50-1,26-49 1,-1-1 0,25-24 15</inkml:trace>
  <inkml:trace contextRef="#ctx0" brushRef="#br0" timeOffset="15152.77">22103 2506 0,'0'0'0,"0"-25"15,-25 25 1,25 25 31,50-1-31,-1-24-1,199 0 1,125-24-1,73-1 1,-24 25 0,-224-25-1,75 25 1,-124 0 0,-75 0-1,-49 25 1,-50-25-16</inkml:trace>
  <inkml:trace contextRef="#ctx0" brushRef="#br0" timeOffset="15635.76">22401 3051 0,'24'-24'15,"-48"48"-15,48-73 0,1 24 16,-25 0 0,-25 50 30,1 25-46,-1-26 0,0 26 16,0 49 0,25 0-1,50-74 1,24 50 0,-24-26-1,-50-24-15,25 0 16,-50 24-1,-74 1 1,-50-25 0,50 0-1,24-25 1,50-25 0,25 0-1</inkml:trace>
  <inkml:trace contextRef="#ctx0" brushRef="#br0" timeOffset="15901.77">22872 3349 0,'0'0'16,"25"0"-16,0 0 15,-1 0 17,26 0-32,24 0 15,1-25-15,123 25 16,-98-25 0,-1 25-16,0 0 15</inkml:trace>
  <inkml:trace contextRef="#ctx0" brushRef="#br0" timeOffset="16168.54">23343 3175 0,'0'-24'15,"0"48"-15,-24-48 0,24-1 16,-25 25-16,0 25 47,25 74-16,-25-25-31,0 1 0,1 24 16,-1-25-16,-50 100 31,50-75-16,25-74-15</inkml:trace>
  <inkml:trace contextRef="#ctx0" brushRef="#br0" timeOffset="16669.07">24286 3151 0,'-25'-50'0,"50"100"0,-75-125 16,50 50 0,-24 25-16,-26 0 15,0 25-15,1 25 16,-100 49-1,74 25 1,51-25 0,123-74-1,25-25 1,-25-74 0,0-26-1,-49 1 1,-25 25-1,-25 123 32,-25 1-47,25 74 16,0-25 0,25 0-1,24-49 16,1-50-31</inkml:trace>
  <inkml:trace contextRef="#ctx0" brushRef="#br0" timeOffset="17235.93">25154 1315 0,'0'-25'31,"0"0"0,25 25-15,0 50-1,24-25-15,51 99 16,-51-50-16,26 25 16,24 100-1,-49 24 1,-50 75-1,-25-125-15,-50 150 32,-24-50-17,0-50 1,0-74 0,24-25-1,1-50 1,74-49-1,-25-25 1,25 25 0,-25-25 15,25-25-31,0 0 16</inkml:trace>
  <inkml:trace contextRef="#ctx0" brushRef="#br0" timeOffset="28368.44">8037 7120 0,'-24'0'16,"24"-25"15,-25 25-15,50 0 78,-1 0-79,26-25-15,-25 25 16,24 0-16,26-25 15,-1 25 1,-49-25 0,0 25-1</inkml:trace>
  <inkml:trace contextRef="#ctx0" brushRef="#br0" timeOffset="28589.55">8037 7318 0,'0'0'0,"0"25"16,-24-25-16,24 25 16,24-25 30,26-25-46,49 0 16,-49 0 0,-25 25-1,-25-24-15</inkml:trace>
  <inkml:trace contextRef="#ctx0" brushRef="#br0" timeOffset="29471.32">9774 6400 0,'0'-25'16,"0"50"-16,-25-50 31,25 50-15,-25 25 0,25 24-16,-24 26 15,-26 73 1,0-24-1,1-50 1,24-49 0,25-25-1</inkml:trace>
  <inkml:trace contextRef="#ctx0" brushRef="#br0" timeOffset="29720.77">9352 7194 0,'-25'0'15,"50"0"-15,-74 0 0,49 25 0,-25-25 16,50 0 15,-1-25-31,26 0 16,99-49-1,-50 49 1,0 0-16,50-24 16,-50 49-1,-74 49 1</inkml:trace>
  <inkml:trace contextRef="#ctx0" brushRef="#br0" timeOffset="30203.84">9650 7492 0,'0'0'16,"-25"0"-16,0-25 16,50 25 15,0-25-31,49 25 15,-24-25 1,-25 50-16,0-25 16,-1 0-16,26 25 15,-25 49 1,0 26 0,-75 49-1,25-75-15,-49 25 31,-1 0-15,26-74 0,-1-50-1,50-24 1,-25-50 0,50 49-1,0 0 1,25 50-1,24 0 1,-24 25 0,-26 25-1</inkml:trace>
  <inkml:trace contextRef="#ctx0" brushRef="#br0" timeOffset="31371.11">11709 6028 0,'0'-25'31,"-50"1"-31,1-1 16,24 25 0,-50 0-16,26 0 15,-26 0 1,26 0-16,-50 0 16,74 0-1,0 0 1,0 0-1,25 25 32,0-1-31,-25 1-16,25 25 16,0 49-1,0 0 1,0 0-1,0 75 17,0-75-17,0 50 1,0 0 0,-24-25-1,24 25 1,0-50-1,24 0 1,-24 1 0,0 24-1,25 49 1,-25-73 0,0-1-1,0 0 1,0-74-1,0 24-15,0-24 16,0 50 0,0 49-1,25-75 1,-25 26 15,0-26-15,0-24-1,25 0 1,-25 0 0,0 0 31,25-25-32,-1 24 1,1-24-1,0 0 1,25-24-16,24 24 16,25-50 15,25 25-15,-74 25-16</inkml:trace>
  <inkml:trace contextRef="#ctx0" brushRef="#br0" timeOffset="33215.94">12354 7318 0,'25'0'16,"24"25"-16,-24-25 16,0 0-1,0 0-15,24 25 16,1-25-16,0 0 16,24 0-16,50 0 15,50 0 16,49 0-31,25 0 16,-25-25 15,1 25-15,-1-25 0,0 25-1,0-25 1,1 25-1,-100 0-15,99-24 16,-25 24 0,26 0-1,-1 0 1,50 0 0,-50 0-1,25 0 1,-49-25-1,-1 25 1,-24 0 0,-1 25-1,-24-25 1,25 24 15,24-24-15,125 0-1,-75 0 1,0 0 0,0 0-1,-25-24 1,0 24 0,-123 0-16,123-25 15,-124 25 1,100 0-1,-26-25 1,51 25 15,-150 0-31,0 0 16,100 0 0,-25 0-1,-25 0 1,25 0-1,-25 0 1,25 0 0,24 0-1,-24 0 1,25 0 0,-50-25-1,0 25 1,0 0-1,74 0 1,-74-25 15,-24 25-15,-1 0 0,-25-24-1,1 24 1,-26-25-1,-24 25 1</inkml:trace>
  <inkml:trace contextRef="#ctx0" brushRef="#br0" timeOffset="34473.19">23715 5383 0,'0'0'0,"0"25"15,50-25 1,24 0 0,26 0-1,-1-25 1,-49 25-1,-1 0 1,-24 0 0,0 25-1,0-25 17,-25 25-17,24 0-15,-24 49 16,0 25-1,0 25 1,-24 25 0,-1 25-1,0-1 1,25 26 0,0-25-1,0-100-15,0 75 16,0-25-1,-25 0 17,25 25-17,-25 0 1,25-1 0,0-24-1,0 25 1,-24-49-1,24-1 1,0 0 0,0-25-1,0 1 1,0-26 0,-25 1-1,25 0 1,0-25-1,0-1 17,0 1 15,-25-25-1,-49 0-30,-26 0-16,26 25 16,-25-25-1,-25 0-15,-50 25 16</inkml:trace>
  <inkml:trace contextRef="#ctx0" brushRef="#br0" timeOffset="36920.82">13421 6251 0,'0'0'16,"0"-24"-16,0-1 15,0 0-15,0 0 0,0 0 16,0 1 0,-25 24-1,-25-25 1,-49 74-1,-25 51 1,49 24 0,75-25-1,50-25 1,49 1 0,25-26-1,-24 26 1,-76-26-1,-24 1 1,-24 0 0,-51-26-1,-24 1 1,0-25 0,-1 0-1,51-25 1,24-24-1,50-1 1</inkml:trace>
  <inkml:trace contextRef="#ctx0" brushRef="#br0" timeOffset="37203.26">13768 6648 0,'49'25'47,"-24"-25"-31,0 0 0,74-49-16,50 24 31,25 0-16,-50 25 1,-99-25 0,-1 25-1</inkml:trace>
  <inkml:trace contextRef="#ctx0" brushRef="#br0" timeOffset="37471.53">14338 6425 0,'-24'-25'16,"-1"25"15,25-25-31,-25 25 16,0 0-16,25 25 15,0 25 1,-25 124-1,25-125 1,-24 75 0,24-49-1,24-75 1</inkml:trace>
  <inkml:trace contextRef="#ctx0" brushRef="#br0" timeOffset="38004.19">15331 6276 0,'0'0'0,"25"-25"0,-1-24 16,-24 24-1,0 0-15,0-49 16,-24 49 0,-51 25-1,-49 50 1,0 49 0,50 74-1,24-24 1,75-49-1,173-51 17,-148-49-17,-1-25-15,1-24 16,-25-1 0,49-148-1,-49 98 1,-25 76-1,0 48 1,0 51 0,-25 49-1,50 99 1,25-148 0,-1-51-1</inkml:trace>
  <inkml:trace contextRef="#ctx0" brushRef="#br0" timeOffset="38353.51">16894 6524 0,'0'0'0,"-25"0"15,0 0 17,50 0-17,0 0-15,123-24 16,26 24-1,0-25 1,-75 0 0,-49 25-1,-26 0 1</inkml:trace>
  <inkml:trace contextRef="#ctx0" brushRef="#br0" timeOffset="38669.36">17290 6276 0,'0'0'0,"-24"-25"16,24 1 0,-25-1-16,25 0 46,-25 25-46,25 25 16,0 24 0,-25 26-16,0 74 15,1 24 1,-26-24 0,50-74-1,0-51 1</inkml:trace>
  <inkml:trace contextRef="#ctx0" brushRef="#br0" timeOffset="39488.67">19176 6078 0,'0'-25'0,"0"50"0,0-75 15,0 25-15,0 1 16,-25 24 0,0 0-16,-24 0 15,-51 49 1,1 50 0,25 75-1,74-75 1,99 1-1,0-1 1,0-50 0,-74 26-1,0-26 17,-75-24-17,-24 0 1,-75 0-1,25 0 1,50-50 0,24-25-1,75-24 1,24 24-16</inkml:trace>
  <inkml:trace contextRef="#ctx0" brushRef="#br0" timeOffset="39785.99">19771 6524 0,'0'0'0,"0"25"15,25-25 32,25 0-47,74-25 31,-50 25-31,50-24 16,-74 24 0,24-25-1</inkml:trace>
  <inkml:trace contextRef="#ctx0" brushRef="#br0" timeOffset="40407.81">21210 6326 0,'25'-50'15,"-50"100"-15,75-149 0,-50 74 16,0-25 0,0-24-16,-25 24 15,0 25 1,0 25-1,-99 25 1,25 50-16,0 49 16,74 0-1,25-25 17,74-25-17,50-49 1,0-50-1,-24-24 1,-26-51 0,-49-48-1,0 73 1,-50 100 31,25 0-47,0 74 15,25-49 1,24 74 0,26-50-1,24-74 1,-25 25 0,26-50-1,-26-24 1,-74-76-1</inkml:trace>
  <inkml:trace contextRef="#ctx0" brushRef="#br0" timeOffset="47104.86">16323 8137 0,'25'-25'16,"-25"0"15,25 25 31,-25-25-30,0 1-1,24 24-16,-24-25-15,0 0 16,-24 0 0,-1 25-1,-50 25 1,-49 25 0,50 24-1,-1 0 1,51-24-1,48 0 1,26-26 15,0 1-31,-1 25 16,26-25 0,-75 0-16,25 24 31,-50 1-16,25-25 1,-25-25-16,-25 24 16,-24 26 15,24-50-15,-24 0-1,24 0 1,25 0-1,-24-25 1,24 25-16,0-25 16,0 1 15,25-1-31</inkml:trace>
  <inkml:trace contextRef="#ctx0" brushRef="#br0" timeOffset="47751.8">16596 7765 0,'0'-25'16,"0"50"-16,25-75 0,-1 50 46,1 0-30,0-25 0,0 50-16,0-25 15,24 50 1,-24-1 0,-25 1-1,-25 24 1,1-24-1,-26 0 1,50-26 0,-25-24 15,50 0 0,0-24-15,99-26-1,0 0 1,0 26 0,-75-1-1,-24 25 1</inkml:trace>
  <inkml:trace contextRef="#ctx0" brushRef="#br0" timeOffset="48615.25">17613 8410 0,'-25'-25'16,"0"25"15,1 0 63,-1 25-32,50-25 1,-1 0-48,26 0-15,24-25 16,100 25 0,-25-25-1,-50 0 1,-74 25 0,0 0 15,0 0 47,-50 0-62</inkml:trace>
  <inkml:trace contextRef="#ctx0" brushRef="#br0" timeOffset="49657.05">19523 8236 0,'25'-50'31,"-25"26"-31,0-1 16,25 0-16,-1-25 16,-24 1-1,0 24 1,-24 0 0,-76 25-1,-24 50 1,0 49-1,0 25 17,50-25-32,74 1 15,124-76 17,25 1-17,0-50 1,-75-24-1,-24 24-15,-26-74 16,-24 24 0,0 26-1,0 24 1,0 50 31,-24-1-47,-1 76 15,25 24 1,-25 0 0,25 0-1,0-25 17,0-74-32,25 0 15,24-25 16</inkml:trace>
  <inkml:trace contextRef="#ctx0" brushRef="#br0" timeOffset="50072.93">19895 7790 0,'50'-25'16,"-25"0"0,24 25-1,26 50 1,-75-26-16,24 51 15,-73 24 1,24-25 0,0-49-1,50-25 32,0-25-47,99 1 16,0-26-1,-74 50-15,-1-25 16</inkml:trace>
  <inkml:trace contextRef="#ctx0" brushRef="#br0" timeOffset="51322.51">28305 1116 0,'0'0'0,"-25"25"16,0 0-16,0 0 16,1 0-16,-1-1 15,-25 1 1,25 25-16,-24-25 0,-51 49 15,26-24 1,49-50 0</inkml:trace>
  <inkml:trace contextRef="#ctx0" brushRef="#br0" timeOffset="51555.56">27982 1141 0,'25'-25'16,"-50"50"-16,50-74 31,-25 73-15,25 26 0,24 24-1,51 1 1,24-1-1,-75-49 1</inkml:trace>
  <inkml:trace contextRef="#ctx0" brushRef="#br0" timeOffset="51722.04">27933 1464 0,'0'0'0,"-25"0"0,25-25 15,0 0 1,99 0 0,50 50-1,49-50 1</inkml:trace>
  <inkml:trace contextRef="#ctx0" brushRef="#br0" timeOffset="52273.97">29446 1464 0,'0'-25'16,"25"-25"0,-25 25-1,0-24-15,0 24 0,-25 0 16,25 0 0,-25 25-16,0-24 0,-49 48 15,-25 26 16,49 49-31,50-24 16,25-1 0,24-24-1,26-50 17,-26 0-17,1-50 1,-25 0-1,0 1 1,-25 24 15,0 50-15,0 24-16,0 26 16,0-1-1,24-24 1</inkml:trace>
  <inkml:trace contextRef="#ctx0" brushRef="#br0" timeOffset="52937.87">30264 1116 0,'0'0'0,"0"25"16,-24 0-1,24 0-15,0 24 16,0-24-16,24 25 16,1-1 15,0-49-15,0 0-1,0-24-15,24 24 16,-24 0-1,25-25 1,-25 50 15,-25 24-15,0 1 0,0-1-1,0-24 1,-50 0-1,-49-25 1,-50 0 0</inkml:trace>
  <inkml:trace contextRef="#ctx0" brushRef="#br0" timeOffset="53405.28">29744 1414 0,'99'-25'31,"-74"25"-31,-1 0 16,26 0-16,-25 0 15,0 0 1,-75 0-1,-49 0 1,-25 0 15,49 0-15,51 0 0,73 25-1,1-50 1,24 25-16</inkml:trace>
  <inkml:trace contextRef="#ctx0" brushRef="#br0" timeOffset="53754.94">30810 1092 0,'0'0'0,"0"-25"15,25 25 1,0 0 0,0 25-1,-25-1 1,49 76-1,1 24 1,-25 49 0,-25-24-1,-50 0 1,-99-50 0,50-74-16</inkml:trace>
  <inkml:trace contextRef="#ctx0" brushRef="#br0" timeOffset="54227.8">28925 1092 0,'0'24'0,"-25"-24"16,0 50-16,-49 74 15,49 50 1,0-100 0,50 25-16,74 50 15,174 0 1</inkml:trace>
  <inkml:trace contextRef="#ctx0" brushRef="#br0" timeOffset="54671.97">31629 1290 0,'0'-25'16,"-75"75"15,51-50-31,-26 25 16,0 24-16,1 50 31,24-49-31,25 74 16,0-49-1,25-26-15,24 75 16,26-74-1,-26-25-15</inkml:trace>
  <inkml:trace contextRef="#ctx0" brushRef="#br0" timeOffset="55122.03">31976 1513 0,'0'-25'16,"25"1"-16,-174 48 47,100 1-47,-1 0 15,25 0-15,25 0 16,-25-1-16,25 1 15,25 25 1,25-50 15,-1-50-15,1 25 0,-25 1-16,0-1 15,-1 0 1,1 0 15,-50 100-15,1 24-1,24-25 1,24 1 0,-24-50-16</inkml:trace>
  <inkml:trace contextRef="#ctx0" brushRef="#br0" timeOffset="55305.46">32224 1662 0,'0'0'0,"0"-25"16,50 25-1,-25 0 1,24 0-16,51 0 15,-51-25 1</inkml:trace>
  <inkml:trace contextRef="#ctx0" brushRef="#br0" timeOffset="55555.04">32274 1513 0,'0'0'0,"0"25"15,0 0 1,0 24 0,0 26-1,0-25 1,25 24-1,-25-49 1</inkml:trace>
  <inkml:trace contextRef="#ctx0" brushRef="#br0" timeOffset="56023.06">32671 1315 0,'0'-50'31,"-25"50"-15,25 50 0,0-25-1,-25 74 1,25-25-1,0-49-15,25 0 32,-25 0-17,50-25 17,24 0-17,0-25 1,-49 25-1,0 25 1,-50 24 0,-24 1-1,-1 24 1,0-74-16,1 25 16,-1-25-16,-24 25 15,49-25 1</inkml:trace>
  <inkml:trace contextRef="#ctx0" brushRef="#br0" timeOffset="56373.15">32968 1240 0,'25'0'15,"-50"0"-15,75 0 0,-25 25 16,-25 0-16,25-25 16,-25 25-16,24 0 15,1 74 1,-50 74 15,1-48-31,-1-76 16,25 1-16,-75 24 31,51-49-31,-1 0 16,25 0-16,-25-1 0</inkml:trace>
  <inkml:trace contextRef="#ctx0" brushRef="#br0" timeOffset="57038.32">29198 3101 0,'0'25'0,"0"-25"31,25 0-15,-1-25 0,26 25-16,24 0 0,50-25 15,-24 0 1</inkml:trace>
  <inkml:trace contextRef="#ctx0" brushRef="#br0" timeOffset="57205.27">29173 3324 0,'50'0'47,"-1"0"-47,26 0 16,-1-25-16,0 25 15</inkml:trace>
  <inkml:trace contextRef="#ctx0" brushRef="#br0" timeOffset="57706.19">30314 3051 0,'25'0'16,"-50"0"-16,25-49 16,0 24-1,0 0 1,-25 0-16,-49 25 15,-50 25 1,25 50 0,24-1-1,50 0 1,50-24 0,74-25-1,1-25 1,-26 0-1,0-50 1,-24-24 15,-25 24-31,0 25 16,-25 1 15,0 48-31,0 26 16,0 49-1,0 0 1,0-49 0,25 0-16</inkml:trace>
  <inkml:trace contextRef="#ctx0" brushRef="#br0" timeOffset="58021.32">30761 2605 0,'24'0'0,"-48"0"16,73 25-16,-74 24 15,25 1-15,0-1 16,-24-24-16,24 0 16,0 0-1,24-50 1,26 25-16,0-25 16,-26 0-16,26 25 15,-25-24-15</inkml:trace>
  <inkml:trace contextRef="#ctx0" brushRef="#br0" timeOffset="58223.47">30934 3225 0,'0'0'16,"-25"0"15,75-25-15,0 25-1,-1 0-15,26 0 16,-26-25-16</inkml:trace>
  <inkml:trace contextRef="#ctx0" brushRef="#br0" timeOffset="58738.02">31654 2803 0,'0'0'0,"-25"25"0,25 25 16,0 49 0,-25 0-1,25-49 1,0-1 0,0-24-1,25-50 1,24-24-1,51-26 1,-26 51 0,25-51-1,-24 75 1,-50 25 15,-25 25-31,0-1 16,-25 26-1,-50-51 1,-24 26 0,-25-25-1,25-25 1,74 0-16</inkml:trace>
  <inkml:trace contextRef="#ctx0" brushRef="#br0" timeOffset="59071.72">32274 2704 0,'0'0'0,"0"50"0,-25-1 16,0-24 0,50-25 15,25-25-16,24 25-15,1-25 32</inkml:trace>
  <inkml:trace contextRef="#ctx0" brushRef="#br0" timeOffset="66072.25">8608 11883 0,'0'0'0,"-99"-25"31,74 25-15,25-25-1,-25 25 1,75 0 31,-25 0-32,24-25-15,26 1 16,-26-1-16,26 25 16,24-25-1,-74 0 1,0 25 15</inkml:trace>
  <inkml:trace contextRef="#ctx0" brushRef="#br0" timeOffset="66305.81">8459 12230 0,'0'0'0,"0"25"0,0 0 16,25-25 31,25 0-47,98-50 15,26 0 1,-25 26-1,-25-1 1</inkml:trace>
  <inkml:trace contextRef="#ctx0" brushRef="#br0" timeOffset="68055.5">16397 5606 0,'0'0'16,"0"-24"-16,0-1 0,0 0 16,0 0-1,-24 25 1,-26 25 15,25 0-15,0 0-1,-74 49 1,-75 50 0,-470 347 15,296-198-16,75-49 1,75-51 0,148-123-16,25-25 15,1-25 1,-1 24 0</inkml:trace>
  <inkml:trace contextRef="#ctx0" brushRef="#br0" timeOffset="68872.53">21607 5681 0,'0'0'16,"0"-25"-16,-50 50 47,1 25-47,-51-1 15,-24 26-15,-297 197 31,247-148-31,25-24 16,-124 98 0,100-49-1,73-50 1,76-74 0,-1-25-1,25 25 1</inkml:trace>
  <inkml:trace contextRef="#ctx0" brushRef="#br0" timeOffset="70055.92">10493 11188 0,'25'-25'15,"-50"50"-15,50-74 0,0 49 0,-25 24 32,-25 1-32,25 25 15,-25-1 1,-49 199 0,49-173-1,0-26-15,25 26 0,-24-1 31,24-24-15</inkml:trace>
  <inkml:trace contextRef="#ctx0" brushRef="#br0" timeOffset="70339.53">9972 12056 0,'0'0'0,"25"0"47,25 0-31,-1-24-16,125-51 15,49 1 1,-49-1-1,-50 26 1,-99 49 0,-25 25-1</inkml:trace>
  <inkml:trace contextRef="#ctx0" brushRef="#br0" timeOffset="70840.99">10096 12528 0,'0'0'0,"-24"0"16,48-25 15,26 0-31,0 25 16,-1-25-16,1 0 15,24 25-15,26-24 32,-76 24-32,51 74 15,-50-49 1,-25 25-16,24 98 16,-73-24-1,-26 0 1,-24 0-1,0-49 1,24-50 0,26-75-1,-1-74 1,75 50 0,0 49 15,49 0-16,26 25 1,-1-25 0,0 25-1,-25 0 1</inkml:trace>
  <inkml:trace contextRef="#ctx0" brushRef="#br0" timeOffset="71608.19">12230 10841 0,'0'-25'0,"0"50"0,0-75 0,-25 50 32,25-25-32,-50 25 15,-24 0-15,0 25 16,-1 0-16,-24 0 15,24 0 1,51-25 15,24 24 16,0 1-47,0 25 16,0 74-1,24 0 1,1 25 15,-25 0-15,25 24 0,-25-98-16,0 123 15,-25 25 1,0 1-1,1-1 1,24-25 0,-25-49-1,25-50 1,0 26 0,25-26-1,-25 25 1,24-50-1,1-24 17,0-50-32,50 0 15,73-50 1,-24-24 0</inkml:trace>
  <inkml:trace contextRef="#ctx0" brushRef="#br0" timeOffset="72473.92">13197 11014 0,'-25'-24'16,"25"-1"0,0 0-1,25 0-15,0 0 16,0 1-16,25-1 16,49 0-1,-50 0-15,1 25 16,49 25-1,0 49 1,-74 26 0,0-1-1,-75 25 1,-49 0 15,0-25-31,25-24 31,49-75-15,25 24 0,-25-24-1,99 0 17,1-24-32,49-1 15,0 0 1,-25 25-1,-49-25 1,-25 25 15,-1 0-15</inkml:trace>
  <inkml:trace contextRef="#ctx0" brushRef="#br0" timeOffset="73008.71">14661 10667 0,'0'-25'16,"0"50"-16,0-74 0,0 24 15,-25 25 1,0-25-16,0 25 16,-24 0-16,-1 25 15,1 24-15,-26 1 16,50 24 15,25-24-15,75 24-1,49-24 1,0 49 0,-50 1-1,-49-26 1,-74 25-1,24-49-15,-99-1 16,0-24 0,24-25-1,76 0 1,-26-49 0,50 24-1</inkml:trace>
  <inkml:trace contextRef="#ctx0" brushRef="#br0" timeOffset="73559.46">12577 11932 0,'-25'0'0,"50"0"0,-74 0 16,24 0-1,0 0-15,0 0 31,50 0 1,0 0-17,0 0 1,99 25 0,-25-25-16,174 0 15,124-25 1,49-24-1,75-1 1,0 25 0,-99-49-1,-75 24 1,-124 25 0,-74 1-1,-74-1 16,-100 25-15,-50 25-16</inkml:trace>
  <inkml:trace contextRef="#ctx0" brushRef="#br0" timeOffset="74209.02">13669 12602 0,'0'0'15,"24"-49"1,-48 49 15,24-25-31,-25 25 16,0 25-1,0-1-15,-24 1 16,-1 74 0,0 1-1,50-76 1,50 26-16,24 24 15,1-24 17,-26 0-17,-24-26 1,-25 26 0,-25-25-1,-24 0 1,-1-25-16,-49 25 15,25-25 1,-1 0 0,75-50-1</inkml:trace>
  <inkml:trace contextRef="#ctx0" brushRef="#br0" timeOffset="74573.75">13917 12304 0,'0'-24'15,"0"48"-15,25-73 0,-1 49 16,1 0-16,0 0 15,0 0 1,-25 25-16,25 74 16,-25 25-1,-25-50 1,25-24 0,-25-25-1,99-50 16,-24 0-15,74-24 0,-50 24-16</inkml:trace>
  <inkml:trace contextRef="#ctx0" brushRef="#br0" timeOffset="74824.2">14586 12949 0,'0'0'16,"-24"0"-16,-1 25 15,0 0 1,50-50 0,24 25-1,100-25 1,0-24-1,-50-1 1,-74 50-16,25-25 31</inkml:trace>
  <inkml:trace contextRef="#ctx0" brushRef="#br0" timeOffset="75407.32">15554 12751 0,'0'0'0,"25"-25"16,0 0-16,-25 1 16,0-26-16,0-24 15,0-26 16,-25 51-31,-50 49 32,-24 74-17,-25 50 1,25 25 0,74-25-1,25 0 1,50-74-1,74-50 1,-25-50 0,-49-74-1,-1 0 1,-24 50 0,-25 49-1,0 50 32,0-1-47,0 76 31,25 24-15,-25-50 0,25 0-1,-25-49 1</inkml:trace>
  <inkml:trace contextRef="#ctx0" brushRef="#br0" timeOffset="75706.06">15802 12255 0,'0'0'0,"0"-75"0,25 26 15,-25 24-15,25-25 16,-1 50 15,-24 100-15,0 48 0,-24-24-1,48-74 1,26-75-1,24-24 1,1-1 0,-25-24-1</inkml:trace>
  <inkml:trace contextRef="#ctx0" brushRef="#br0" timeOffset="76323.81">16149 10717 0,'0'-25'15,"0"50"-15,0-75 16,25 25-16,25 1 16,-1-1-16,75-25 15,0 25 1,0 25 31,-99 50-47,0 49 15,25 50 1,-1 25 0,-24 49 15,-25 0-15,0 0-1,0 1 1,-25-1-1,1 0 1,24-24 0,0-125-16,0 50 15,0-25 1,0-24 0,0-1-1,0-49 16,-25 0-15,-75 0 0,-73-50-16</inkml:trace>
  <inkml:trace contextRef="#ctx0" brushRef="#br0" timeOffset="76955.77">14165 10742 0,'0'0'15,"0"-25"1,-25 25-1,0 0-15,0 25 16,-74 24 15,-50 100-15,-99 25 0,-49 49-1,48-74 1,175-100-16,0 1 15,49-50-15,0 25 16</inkml:trace>
  <inkml:trace contextRef="#ctx0" brushRef="#br0" timeOffset="77573.71">10295 12255 0,'0'0'16,"0"-25"0,0 50 30,-50 0-30,1 49 0,-26 25-16,-98 149 15,-51-24 1,26-1 0,148-149-1,-24-24-15,24 49 16,1-74 15,49 0-15</inkml:trace>
  <inkml:trace contextRef="#ctx0" brushRef="#br0" timeOffset="78241.2">18084 11486 0,'25'0'0,"-50"0"16,0 0 15,50-25 0,50 25-15,74-25 0,-25 0-1,-25 1 1,-74 24 0</inkml:trace>
  <inkml:trace contextRef="#ctx0" brushRef="#br0" timeOffset="78442.5">18059 11734 0,'0'0'16,"0"25"-16,-24-25 0,-1 0 31,50 0-15,99-25-1,49-25 1,26 25 0</inkml:trace>
  <inkml:trace contextRef="#ctx0" brushRef="#br0" timeOffset="79308.24">21656 10692 0,'0'-25'16,"25"-24"-16,-50 123 0,25-173 0,-24 74 15,-1 0 1,-74-24-16,-1 49 31,-24 24-15,50 51-1,24-26-15,50 26 16,25 24 0,74 0-1,75 0 1,0 1-1,-75-1 1,-99 0 0,0-49-16,-99 24 15,-50 1 1,0-51 15,50-24-31,0-49 31,99 24-15,0 0-16,0 0 0</inkml:trace>
  <inkml:trace contextRef="#ctx0" brushRef="#br0" timeOffset="79657.89">20491 11833 0,'0'0'16,"-25"0"-16,0 0 31,25 25-15,25-50-16,24 25 15,26 0-15,173 0 31,-75-25-31,26 25 16,49-24-16,50-26 0,272 0 31,-74-24-15,-297 49-16,74 0 16,-174 25-1,-99-25 1,-74 75-1</inkml:trace>
  <inkml:trace contextRef="#ctx0" brushRef="#br0" timeOffset="80174.6">21582 12602 0,'25'-25'16,"-50"50"-16,75-74 0,-50 24 15,0 0 1,0 0-1,-25 25-15,0 0 16,0 25-16,-74 49 16,25 26-1,49 24 1,25-75 0,99 75-1,25-49 16,-25-26-15,-49 1 0,-25-25-1,-25 24 1,-75-24 0,26 25-16,-26-25 15,1-1-15,-50-24 16,74 0-1,25-49 1</inkml:trace>
  <inkml:trace contextRef="#ctx0" brushRef="#br0" timeOffset="80507.23">21731 12354 0,'25'-25'16,"-50"50"-16,75-75 0,-26 26 16,1-1-16,0 25 31,0 0-31,0 0 16,-1 25-16,1 74 15,0 0 1,-25-24-1,-25-26 1,50-24 15,49-99-15,1 24 0,-26 25-1</inkml:trace>
  <inkml:trace contextRef="#ctx0" brushRef="#br0" timeOffset="80724.24">22301 12801 0,'0'0'16,"0"24"-16,-24 26 15,24-25 1,24 0-1,26-25 1,99-50 0,0 0-1,-75 26-15</inkml:trace>
  <inkml:trace contextRef="#ctx0" brushRef="#br0" timeOffset="81241.28">23170 12751 0,'0'-25'16,"0"0"-1,25 1 1,-25-1-16,-25 0 31,-25 50-31,25 0 16,-24-1-16,-51 100 15,26 0 1,74 25 15,25-124-31,24 0 16,26-50-1,24-74 1,-24-25 15,-26 25-15,-49 74 0,0 50-1,0-1-15,-25 76 16,1 24-1,-1 0 1,50-25 0,-25-25-1,49-74 17</inkml:trace>
  <inkml:trace contextRef="#ctx0" brushRef="#br0" timeOffset="81557.96">23443 12329 0,'24'-25'15,"-48"50"-15,48-74 0,1 49 16,0 0-1,0-25-15,24 74 16,-24 51 0,-25 24-1,0-50 1,0-49 0,50-50-1,24-24 1,25-1-1,-74 50 1</inkml:trace>
  <inkml:trace contextRef="#ctx0" brushRef="#br0" timeOffset="82976.96">10047 16199 0,'-25'0'16,"50"0"-16,-25 0 31,49-25 1,-24 1-32,50-1 15,74-74 1,49-50-1,0-25 1,-74 25 0,-24 25-1,-76 0 1,-24 25 0,0 0-1,0 74 1,-49 0-1,-1 75 1,25-1 0,-49 100-1,24 25 1,26 24 0,24 1-1,0 49 1,24-50-1,-48 1 1,24-1 0,-50 1-1,0-51 1,-24-48 0,49-51-16,0-49 15,1 25-15,-51-25 31,1-49-15,49 24-16,25 0 31,0-50-15,50 1 0,49 0-1,50 49 1,24 0-1,1 50 1,74 0 0,-198-25-1,49 24 1</inkml:trace>
  <inkml:trace contextRef="#ctx0" brushRef="#br0" timeOffset="83656.7">12627 15033 0,'0'-25'16,"0"50"-16,0-74 16,-99 49-16,74 0 15,-50 0 1,26 24-16,-26 1 15,-49 75 1,75-51 0,73-24-1,26-25 1,74 0 0,-50 50-1,-49 24 1,-25 50-1,-25-25 1,25-24 0,25-51-1,0 1 1,0 50 0,0 49-1,-50 99 1,-25 124 15,25-99-15,-24-49-1,49 24 1,49 25 0,-24-198-1,25 24 1,49-123-1</inkml:trace>
  <inkml:trace contextRef="#ctx0" brushRef="#br0" timeOffset="84190.84">13842 15529 0,'0'0'0,"-49"-49"31,24 74-31,-99 74 16,25 50 15,-1 49-15,100-123-16,0 73 15,100-48 1,48-51-1,51-74 1,-100 1 0</inkml:trace>
  <inkml:trace contextRef="#ctx0" brushRef="#br0" timeOffset="84507.3">14586 15753 0,'0'-25'16,"-49"0"-1,-1 50-15,-49 0 16,0 49 15,49 50-15,50-49-16,0 73 16,25-48-1,74-51 1,0-49-1,1-25 1,-51-24 0,-24-50-1,-75-1 1,-24 26 0,49 24-1</inkml:trace>
  <inkml:trace contextRef="#ctx0" brushRef="#br0" timeOffset="84807.83">14909 15753 0,'0'0'16,"0"-25"-16,-25 25 31,0 25-31,1 24 16,24 51-1,49-1 1,26-74-16,49 49 16,-75-24-1,75 24 1,-99-24 15,-99 24-15,-50-24-1,49-50-15,1 24 0,-1-24 16</inkml:trace>
  <inkml:trace contextRef="#ctx0" brushRef="#br0" timeOffset="85273.85">15455 15430 0,'0'0'0,"25"-25"0,-25 50 47,-25 0-47,50 25 16,-25 24-1,24 100-15,1 24 16,0-49-1,0-25 1,-25-74 0,25-100 15,-25 0-15,49-24-1,26-50 1,-51 99-16,51-24 15,-1 49 1,-49 49 0,0 50-1,0 25 1,-25-24 0,0-26-1</inkml:trace>
  <inkml:trace contextRef="#ctx0" brushRef="#br0" timeOffset="86059.24">17315 15902 0,'0'0'0,"0"-25"0,0 0 15,0 0 1,-25 25-16,25-25 16,-24-24-1,-1-1 1,-25 25 0,-24 25-1,-25 99 1,-1 50-1,76-74-15,-26 98 16,75-73 15,49-76-15,50-48 0,0-76-1,-49-48 1,-26-51-1,-24 50 1,-25 100 0,0 98-1,-25 75 1,50 50 15,0 0-15,24-75-1,1-25 1,25-49-16</inkml:trace>
  <inkml:trace contextRef="#ctx0" brushRef="#br0" timeOffset="86340.92">18010 15356 0,'25'-50'16,"-50"100"-16,50-125 0,-25 100 31,-25 0-15,0 25-16,0 98 16,25 51-1,50-1 1,49-74-1,0-49 1,50-75 15,-74 0-31,-1-50 0</inkml:trace>
  <inkml:trace contextRef="#ctx0" brushRef="#br0" timeOffset="86524.15">18084 15554 0,'-49'0'16,"98"0"-16,-148 0 0,74 0 15,0 0 1,50 0 0,124-74-1,-50 49 1</inkml:trace>
  <inkml:trace contextRef="#ctx0" brushRef="#br0" timeOffset="87291.69">18680 14736 0,'-25'-25'16,"50"50"-16,-50-75 0,25 25 15,25 0 1,-1-24-16,100-1 16,75 25-1,-125 1 16,-24 48-15,-25-24 0,-25 50-1,25 24 1,-1 26 0,1 48-1,0 1 1,0 25-1,0 0 1,-25 24 0,0 25-1,0-123-15,0 98 16,-25-49 0,25-50 15,-50-25-16,50-49 1,0 0 0,-25 0-1,50 0 1,25 0 0,-1-1-1,1 76 1,-50-51-1,25 26 1,-25-26 0,-25 26-1,-74 24 1,24-50 0,-73 1-1,-26 0 16,99-1-31</inkml:trace>
  <inkml:trace contextRef="#ctx0" brushRef="#br0" timeOffset="87772.91">20466 15926 0,'0'-24'16,"25"-1"15,-1 25-15,26-25-16,0 0 15,98-25 1,-48 26 0,-26-1-1</inkml:trace>
  <inkml:trace contextRef="#ctx0" brushRef="#br0" timeOffset="87944.72">20416 16224 0,'0'0'0,"-25"25"0,25 0 31,50-25-16,0 0 1,24-25-16,174-25 16</inkml:trace>
  <inkml:trace contextRef="#ctx0" brushRef="#br0" timeOffset="88591.37">23393 14711 0,'-25'-25'16,"50"50"-16,-50-75 15,0 50-15,-49-49 16,24 49 0,1 0-16,-51 24 15,51 1-15,-1 25 16,1 49-1,49 50 1,49-25 0,50-25-1,50 0 1,-49-24 0,-26-1-1,-74-24 16,-25-25-31,-74 49 16,-75-49 0,1-25-1,123 0-15</inkml:trace>
  <inkml:trace contextRef="#ctx0" brushRef="#br0" timeOffset="88974.76">22029 15902 0,'0'0'0,"-25"0"0,-50 49 47,75-24-47,-24-25 15,73 25 1,26-25 0,197-25-1,225-25 1,98 1 0,-297-1-16,247 0 15,-297 1 1,125-26-1,-150 1 1,-99 0 0,-75 49-1</inkml:trace>
  <inkml:trace contextRef="#ctx0" brushRef="#br0" timeOffset="89745.13">22649 16695 0,'0'-24'16,"0"48"-16,0-73 0,-25 74 47,0-1-47,-24 1 15,24 25-15,-25 24 16,0-24-16,26 49 15,-1-49 1,50-26-16,124 51 31,-25-25-15,-50 24 0,-24-24-1,-26-1 1,-24-24-1,-49 25 1,-50-1 0,-75-24-1,0 0 1,125-75 0</inkml:trace>
  <inkml:trace contextRef="#ctx0" brushRef="#br0" timeOffset="90074.06">22798 16547 0,'0'0'0,"0"-25"0,24 0 16,26 0-1,-25 25 1,24 0 0,-24 50-1,0-1 1,-50 26 0,0-26-1,125-73 48,-51-1-63</inkml:trace>
  <inkml:trace contextRef="#ctx0" brushRef="#br0" timeOffset="90343.26">23219 17192 0,'0'24'0,"0"-48"0,-24 48 16,24 1 15,24-25-31,76 0 16,73-49 15,-98-1-31,24 25 16,-25 0-16,25 0 15</inkml:trace>
  <inkml:trace contextRef="#ctx0" brushRef="#br0" timeOffset="91008.84">24410 17117 0,'25'-25'16,"-50"50"-16,75-99 0,-1 49 15,-24-25-15,0 1 16,25-26 0,-26 26-16,-24-51 15,-49 26 1,24 74 0,-74 0-1,-25 50 1,0 74-1,24 0 1,76 24 0,24-23-1,74-51 1,75-49 0,24-75-1,-48 1 1,-76-1-16,1-74 15,-25-25 17,-25 75-17,0 49 17,-25 50-32,0 49 15,25 0 1,0-24-16,-25 74 15,50 0 1,-25-74 0,25 24-1,-25-49 1,25-25-16,-1 25 16,1-50-1</inkml:trace>
  <inkml:trace contextRef="#ctx0" brushRef="#br0" timeOffset="91357.44">24708 16472 0,'25'-50'16,"-50"100"-16,50-124 0,-25 49 15,24 0-15,51 0 16,-1 0 0,-24 50-1,-1 50 1,-49-1 0,0 1-1,50-51 32,0-24-47,-1-24 16,26-1-16,24-25 15,-49 25 1</inkml:trace>
  <inkml:trace contextRef="#ctx0" brushRef="#br0" timeOffset="92441.41">9377 15157 0,'0'-24'16,"0"48"-16,-25-48 0,0-1 15,1 25-15,-1-25 16,0 25-1,-25 99 1,26 0 0,-1 25-16,0 199 15,25 123 1,74 75 0,-24 25-1,24-75 1,-24-49-1,-25-149 1,0-199-16</inkml:trace>
  <inkml:trace contextRef="#ctx0" brushRef="#br0" timeOffset="94863.08">9551 14959 0,'0'-25'16,"0"50"-16,0-75 15,24 50 1,26 0 0,49-49-1,-24 49-15,148-25 16,-99 0-1,372-74 1,-322 49 0,248-24-1,49-1 1,25-24 0,0 25-1,-25 24 1,-247 0-16,-1 50 15,-25-24-15,968-51 47,-744 50-31,-223 25 0,24-24-16,-50 24 0,175-25 15,-26 0 1,-24 25-1,24-25 1,75 25 15,0-25-15,-198 25-16,173 0 16,25 0-1,24 0 1,1 0-1,25-24 1,-26-1 0,-24 25-1,0-25 1,0 0 0,-25 25-1,50-25 1,-25 1-1,0 24 17,0 0-17,-50 0 1,25 0 0,99-25-1,-198 50 1,-49-25-1,-51 0 1,-24 0 0,-99 0-1,-26 0 1,-24 49 31,-24-24-32,-1 25-15,-25 24 16,-49 149 0,25 75-1,24 24 1,25 1 0,50-1-1,0 26 1,24-26-1,-24-49 1,0 0 0,0 0-1,24 0 1,1 49 0,-25-173-1,-25-25 16,0-49-15,0-51 0,-25 1-1,-25 0 1,-24 0 0,-25 0-1,-50-1 1,-99 26-1,-273 0 1,74-1 0,-49-24-1,-49 0 1,-1 0 0,-50-1-1,299-24 1,-472 50 15,49-25-15,423-25-1,-299 0 1,51-25 0,-1 25-1,0 0 1,0 0-1,1 25 1,296-25-16,-272 0 16,25 0-1,25 0 1,0 0 0,49 25-1,25-25 1,25 0 15,223 0-31,-25 0 16,50 0-16,-148 0 15,48 0 1,1 24 0,0-24-1,49 0 1,0 25-1,26-25 1,-26 0 0,-24 25-1,49-25 1,0 25 0,-25-50-1,1 25 16,73 0-31,-49 0 16,1-25 0,24 0-1,49 1 1,1 24 0,-25-25-1,24 25 1,1 0-1,-1-25 1,26 25 0,24 0-1,0 0 1,0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2FE8E-17B9-495A-919A-272BD5D1E18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B6A49-8D96-461A-9F52-49E77B22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96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method of Laplace transforms is a system that relies on algebra (rather than calculus-based methods) to solve linear differential equations. While it might seem to be a somewhat cumbersome method at times, it is a very powerful tool that enables us to readily deal with linear differential equations with discontinuous forcing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B6A49-8D96-461A-9F52-49E77B2261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5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5CD-C9F9-417C-8282-36C80D12711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4181-89B8-4FA4-983A-23A63E66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8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5CD-C9F9-417C-8282-36C80D12711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4181-89B8-4FA4-983A-23A63E66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5CD-C9F9-417C-8282-36C80D12711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4181-89B8-4FA4-983A-23A63E665B8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2029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5CD-C9F9-417C-8282-36C80D12711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4181-89B8-4FA4-983A-23A63E66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5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5CD-C9F9-417C-8282-36C80D12711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4181-89B8-4FA4-983A-23A63E665B8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354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5CD-C9F9-417C-8282-36C80D12711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4181-89B8-4FA4-983A-23A63E66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84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5CD-C9F9-417C-8282-36C80D12711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4181-89B8-4FA4-983A-23A63E66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40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5CD-C9F9-417C-8282-36C80D12711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4181-89B8-4FA4-983A-23A63E66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5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5CD-C9F9-417C-8282-36C80D12711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4181-89B8-4FA4-983A-23A63E66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0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5CD-C9F9-417C-8282-36C80D12711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4181-89B8-4FA4-983A-23A63E66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3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5CD-C9F9-417C-8282-36C80D12711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4181-89B8-4FA4-983A-23A63E66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4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5CD-C9F9-417C-8282-36C80D12711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4181-89B8-4FA4-983A-23A63E66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6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5CD-C9F9-417C-8282-36C80D12711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4181-89B8-4FA4-983A-23A63E66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2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5CD-C9F9-417C-8282-36C80D12711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4181-89B8-4FA4-983A-23A63E66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5CD-C9F9-417C-8282-36C80D12711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4181-89B8-4FA4-983A-23A63E66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8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4181-89B8-4FA4-983A-23A63E665B8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5CD-C9F9-417C-8282-36C80D127113}" type="datetimeFigureOut">
              <a:rPr lang="en-US" smtClean="0"/>
              <a:t>5/27/2021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DE5CD-C9F9-417C-8282-36C80D12711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5D4181-89B8-4FA4-983A-23A63E66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1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A40C-FAC9-4D6F-AE58-8C850790C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545" y="1782698"/>
            <a:ext cx="7766936" cy="1646302"/>
          </a:xfrm>
        </p:spPr>
        <p:txBody>
          <a:bodyPr/>
          <a:lstStyle/>
          <a:p>
            <a:r>
              <a:rPr lang="en-US" b="1" dirty="0"/>
              <a:t>The Laplace Transform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35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8EC7EA-080B-4F08-BA28-AD092395ACA5}"/>
                  </a:ext>
                </a:extLst>
              </p14:cNvPr>
              <p14:cNvContentPartPr/>
              <p14:nvPr/>
            </p14:nvContentPartPr>
            <p14:xfrm>
              <a:off x="393120" y="205560"/>
              <a:ext cx="9948600" cy="6260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8EC7EA-080B-4F08-BA28-AD092395AC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760" y="196200"/>
                <a:ext cx="9967320" cy="627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1782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7E0D79-1375-40ED-90FE-DE957ACD0F4C}"/>
                  </a:ext>
                </a:extLst>
              </p14:cNvPr>
              <p14:cNvContentPartPr/>
              <p14:nvPr/>
            </p14:nvContentPartPr>
            <p14:xfrm>
              <a:off x="2875680" y="384120"/>
              <a:ext cx="9046800" cy="6296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7E0D79-1375-40ED-90FE-DE957ACD0F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6320" y="374760"/>
                <a:ext cx="9065520" cy="631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3853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C1F4D0-DECD-45C4-BB7D-FC0CB17A8C51}"/>
                  </a:ext>
                </a:extLst>
              </p14:cNvPr>
              <p14:cNvContentPartPr/>
              <p14:nvPr/>
            </p14:nvContentPartPr>
            <p14:xfrm>
              <a:off x="964440" y="303480"/>
              <a:ext cx="10395360" cy="3626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C1F4D0-DECD-45C4-BB7D-FC0CB17A8C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080" y="294120"/>
                <a:ext cx="10414080" cy="36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8553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73C6242-B006-4117-AF09-25D78463A576}"/>
                  </a:ext>
                </a:extLst>
              </p14:cNvPr>
              <p14:cNvContentPartPr/>
              <p14:nvPr/>
            </p14:nvContentPartPr>
            <p14:xfrm>
              <a:off x="285840" y="169560"/>
              <a:ext cx="11904480" cy="5662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73C6242-B006-4117-AF09-25D78463A5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480" y="160200"/>
                <a:ext cx="11923200" cy="568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9279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4A780A-BAD6-4744-BA43-A3E1C6A520ED}"/>
                  </a:ext>
                </a:extLst>
              </p14:cNvPr>
              <p14:cNvContentPartPr/>
              <p14:nvPr/>
            </p14:nvContentPartPr>
            <p14:xfrm>
              <a:off x="875160" y="98280"/>
              <a:ext cx="11011680" cy="5555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4A780A-BAD6-4744-BA43-A3E1C6A520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5800" y="88920"/>
                <a:ext cx="11030400" cy="557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9587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BE9A4D8-5CD8-4E08-8111-B3D15DDD0409}"/>
                  </a:ext>
                </a:extLst>
              </p14:cNvPr>
              <p14:cNvContentPartPr/>
              <p14:nvPr/>
            </p14:nvContentPartPr>
            <p14:xfrm>
              <a:off x="509040" y="491040"/>
              <a:ext cx="11681280" cy="6153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BE9A4D8-5CD8-4E08-8111-B3D15DDD04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680" y="481680"/>
                <a:ext cx="11700000" cy="617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1754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EBE857-8902-49F8-9C85-BF33D7802223}"/>
                  </a:ext>
                </a:extLst>
              </p14:cNvPr>
              <p14:cNvContentPartPr/>
              <p14:nvPr/>
            </p14:nvContentPartPr>
            <p14:xfrm>
              <a:off x="1509120" y="330480"/>
              <a:ext cx="10091880" cy="6519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EBE857-8902-49F8-9C85-BF33D78022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760" y="321120"/>
                <a:ext cx="10110600" cy="653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365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0E691A-8F82-49A0-B18A-4FADDB34964C}"/>
                  </a:ext>
                </a:extLst>
              </p14:cNvPr>
              <p14:cNvContentPartPr/>
              <p14:nvPr/>
            </p14:nvContentPartPr>
            <p14:xfrm>
              <a:off x="1375200" y="160920"/>
              <a:ext cx="10708200" cy="6689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0E691A-8F82-49A0-B18A-4FADDB3496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5840" y="151560"/>
                <a:ext cx="10726920" cy="670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5413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BC714E7-94CB-41B8-9E48-8D1CFC600A1A}"/>
                  </a:ext>
                </a:extLst>
              </p14:cNvPr>
              <p14:cNvContentPartPr/>
              <p14:nvPr/>
            </p14:nvContentPartPr>
            <p14:xfrm>
              <a:off x="518040" y="312480"/>
              <a:ext cx="11377800" cy="6448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BC714E7-94CB-41B8-9E48-8D1CFC600A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303120"/>
                <a:ext cx="11396520" cy="646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1449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048A59-141E-44DC-B9A6-6E4B2CF0708F}"/>
                  </a:ext>
                </a:extLst>
              </p14:cNvPr>
              <p14:cNvContentPartPr/>
              <p14:nvPr/>
            </p14:nvContentPartPr>
            <p14:xfrm>
              <a:off x="1312920" y="464400"/>
              <a:ext cx="9395280" cy="5573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048A59-141E-44DC-B9A6-6E4B2CF070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3560" y="455040"/>
                <a:ext cx="9414000" cy="559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735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F987F8-1D8E-4455-B58D-5C53B8006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" y="321944"/>
            <a:ext cx="10866089" cy="2619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CE6580-9D9C-4A6D-9B72-721A386C0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13" y="2941319"/>
            <a:ext cx="10615708" cy="3594737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CF5CDD7-5068-476A-8F22-B28858304039}"/>
              </a:ext>
            </a:extLst>
          </p:cNvPr>
          <p:cNvSpPr/>
          <p:nvPr/>
        </p:nvSpPr>
        <p:spPr>
          <a:xfrm>
            <a:off x="2987040" y="4663440"/>
            <a:ext cx="19812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EA30C1-2A30-44B4-940B-C4922F058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230" y="4585335"/>
            <a:ext cx="384810" cy="38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06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FCB1C9-1451-4401-B602-07ADF06EFD63}"/>
                  </a:ext>
                </a:extLst>
              </p14:cNvPr>
              <p14:cNvContentPartPr/>
              <p14:nvPr/>
            </p14:nvContentPartPr>
            <p14:xfrm>
              <a:off x="616320" y="375120"/>
              <a:ext cx="11493720" cy="5796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FCB1C9-1451-4401-B602-07ADF06EFD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960" y="365760"/>
                <a:ext cx="11512440" cy="581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9695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F982F0-AF32-4CE5-92FC-B314B00C3954}"/>
                  </a:ext>
                </a:extLst>
              </p14:cNvPr>
              <p14:cNvContentPartPr/>
              <p14:nvPr/>
            </p14:nvContentPartPr>
            <p14:xfrm>
              <a:off x="678600" y="375120"/>
              <a:ext cx="11511720" cy="5921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F982F0-AF32-4CE5-92FC-B314B00C39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240" y="365760"/>
                <a:ext cx="11530440" cy="594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671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4215FF-2691-4BE6-9EAB-B66134325F96}"/>
                  </a:ext>
                </a:extLst>
              </p14:cNvPr>
              <p14:cNvContentPartPr/>
              <p14:nvPr/>
            </p14:nvContentPartPr>
            <p14:xfrm>
              <a:off x="884160" y="375120"/>
              <a:ext cx="10145520" cy="5796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4215FF-2691-4BE6-9EAB-B66134325F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800" y="365760"/>
                <a:ext cx="10164240" cy="581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160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36D4AD-5864-44F6-8EC5-7A9F97DDE249}"/>
                  </a:ext>
                </a:extLst>
              </p14:cNvPr>
              <p14:cNvContentPartPr/>
              <p14:nvPr/>
            </p14:nvContentPartPr>
            <p14:xfrm>
              <a:off x="669960" y="446400"/>
              <a:ext cx="7608960" cy="6019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36D4AD-5864-44F6-8EC5-7A9F97DDE2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600" y="437040"/>
                <a:ext cx="7627680" cy="603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9950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F01C6C-BF48-4B98-A208-CB17D4FCB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69" y="193357"/>
            <a:ext cx="9973393" cy="640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63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D25CFA-75B4-4874-BF1D-DC31FD07F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" y="196214"/>
            <a:ext cx="10744826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83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870CFF-8E8D-453B-A93E-17461C7EF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82" y="1169670"/>
            <a:ext cx="8459969" cy="1766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C667B5-4FC4-4AD1-8AC9-8B4867EFC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06" y="3042733"/>
            <a:ext cx="10403472" cy="34475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13E331-9F30-4EF1-8C6E-7B0D31E9CE9D}"/>
              </a:ext>
            </a:extLst>
          </p:cNvPr>
          <p:cNvSpPr/>
          <p:nvPr/>
        </p:nvSpPr>
        <p:spPr>
          <a:xfrm>
            <a:off x="1007018" y="289916"/>
            <a:ext cx="60186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>
                <a:latin typeface="CMBX10"/>
              </a:rPr>
              <a:t>Piecewise continuous </a:t>
            </a:r>
            <a:r>
              <a:rPr lang="en-US" sz="3200" u="sng" dirty="0">
                <a:latin typeface="CMR10"/>
              </a:rPr>
              <a:t>function</a:t>
            </a:r>
            <a:endParaRPr lang="en-US" sz="3200" u="sng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68C7C18-2B3A-4A81-B10B-E2600D0F3465}"/>
              </a:ext>
            </a:extLst>
          </p:cNvPr>
          <p:cNvSpPr/>
          <p:nvPr/>
        </p:nvSpPr>
        <p:spPr>
          <a:xfrm>
            <a:off x="2590800" y="1402080"/>
            <a:ext cx="24384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851827-72D3-4C87-8928-59E56C2FE6FD}"/>
              </a:ext>
            </a:extLst>
          </p:cNvPr>
          <p:cNvSpPr txBox="1"/>
          <p:nvPr/>
        </p:nvSpPr>
        <p:spPr>
          <a:xfrm>
            <a:off x="2614749" y="1354574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4811C4-D4B9-4E2F-9695-4FC3F073EAB4}"/>
                  </a:ext>
                </a:extLst>
              </p:cNvPr>
              <p:cNvSpPr txBox="1"/>
              <p:nvPr/>
            </p:nvSpPr>
            <p:spPr>
              <a:xfrm>
                <a:off x="7259994" y="4736634"/>
                <a:ext cx="264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4811C4-D4B9-4E2F-9695-4FC3F073E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994" y="4736634"/>
                <a:ext cx="264496" cy="276999"/>
              </a:xfrm>
              <a:prstGeom prst="rect">
                <a:avLst/>
              </a:prstGeom>
              <a:blipFill>
                <a:blip r:embed="rId4"/>
                <a:stretch>
                  <a:fillRect l="-9302" r="-9302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427C5FD0-A830-4AFE-9E2A-C8347008B4AA}"/>
              </a:ext>
            </a:extLst>
          </p:cNvPr>
          <p:cNvSpPr/>
          <p:nvPr/>
        </p:nvSpPr>
        <p:spPr>
          <a:xfrm>
            <a:off x="8107680" y="4657906"/>
            <a:ext cx="182880" cy="2172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52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7E9DD7-DEF1-4F8E-9AAE-4F479423D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65" y="313372"/>
            <a:ext cx="9166986" cy="591978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C2EDEAC-59BD-4B81-A091-15D1F9D24A2E}"/>
              </a:ext>
            </a:extLst>
          </p:cNvPr>
          <p:cNvSpPr/>
          <p:nvPr/>
        </p:nvSpPr>
        <p:spPr>
          <a:xfrm>
            <a:off x="2560320" y="457200"/>
            <a:ext cx="22860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974ED6-AB07-4E0C-BF10-78F1F8DCB49B}"/>
              </a:ext>
            </a:extLst>
          </p:cNvPr>
          <p:cNvSpPr txBox="1"/>
          <p:nvPr/>
        </p:nvSpPr>
        <p:spPr>
          <a:xfrm>
            <a:off x="2521373" y="457200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55146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5837-09CF-4F46-AC2E-D3C6B6AA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4" y="191798"/>
            <a:ext cx="8596668" cy="624840"/>
          </a:xfrm>
        </p:spPr>
        <p:txBody>
          <a:bodyPr>
            <a:normAutofit fontScale="90000"/>
          </a:bodyPr>
          <a:lstStyle/>
          <a:p>
            <a:r>
              <a:rPr lang="en-US" dirty="0"/>
              <a:t>Short Table of Laplace Transforms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834AAF-B3C9-4C98-B8C4-EF5DB630A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172" y="816638"/>
            <a:ext cx="8442008" cy="575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C3C3BD-E337-46F2-A5C8-6F998BCCCC05}"/>
                  </a:ext>
                </a:extLst>
              </p14:cNvPr>
              <p14:cNvContentPartPr/>
              <p14:nvPr/>
            </p14:nvContentPartPr>
            <p14:xfrm>
              <a:off x="348120" y="285840"/>
              <a:ext cx="11672640" cy="634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C3C3BD-E337-46F2-A5C8-6F998BCCCC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760" y="276480"/>
                <a:ext cx="11691360" cy="63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866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8AD457-456B-40AB-A1D1-E352E9D91DB0}"/>
                  </a:ext>
                </a:extLst>
              </p14:cNvPr>
              <p14:cNvContentPartPr/>
              <p14:nvPr/>
            </p14:nvContentPartPr>
            <p14:xfrm>
              <a:off x="375120" y="98280"/>
              <a:ext cx="11502720" cy="6439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8AD457-456B-40AB-A1D1-E352E9D91D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760" y="88920"/>
                <a:ext cx="11521440" cy="645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036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E67040-5B0A-4984-85AF-34B61D939F05}"/>
                  </a:ext>
                </a:extLst>
              </p14:cNvPr>
              <p14:cNvContentPartPr/>
              <p14:nvPr/>
            </p14:nvContentPartPr>
            <p14:xfrm>
              <a:off x="902160" y="98280"/>
              <a:ext cx="11020320" cy="6751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E67040-5B0A-4984-85AF-34B61D939F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800" y="88920"/>
                <a:ext cx="11039040" cy="67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4527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0937D4-D2A5-4B8B-BB2F-B554BEAD9CE7}"/>
                  </a:ext>
                </a:extLst>
              </p14:cNvPr>
              <p14:cNvContentPartPr/>
              <p14:nvPr/>
            </p14:nvContentPartPr>
            <p14:xfrm>
              <a:off x="464400" y="312480"/>
              <a:ext cx="11565360" cy="6064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0937D4-D2A5-4B8B-BB2F-B554BEAD9C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040" y="303120"/>
                <a:ext cx="11584080" cy="608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226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136B51-7B40-46F8-B655-9F180C1865D9}"/>
                  </a:ext>
                </a:extLst>
              </p14:cNvPr>
              <p14:cNvContentPartPr/>
              <p14:nvPr/>
            </p14:nvContentPartPr>
            <p14:xfrm>
              <a:off x="1928880" y="500040"/>
              <a:ext cx="8484480" cy="6144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136B51-7B40-46F8-B655-9F180C1865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9520" y="490680"/>
                <a:ext cx="8503200" cy="616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064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39CE57-9AD9-4D45-AA1F-450397F6D465}"/>
                  </a:ext>
                </a:extLst>
              </p14:cNvPr>
              <p14:cNvContentPartPr/>
              <p14:nvPr/>
            </p14:nvContentPartPr>
            <p14:xfrm>
              <a:off x="1402200" y="98280"/>
              <a:ext cx="8350200" cy="6341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39CE57-9AD9-4D45-AA1F-450397F6D4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2840" y="88920"/>
                <a:ext cx="8368920" cy="63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0748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833540-1791-4C26-9937-DFEE7FB3833E}"/>
                  </a:ext>
                </a:extLst>
              </p14:cNvPr>
              <p14:cNvContentPartPr/>
              <p14:nvPr/>
            </p14:nvContentPartPr>
            <p14:xfrm>
              <a:off x="473400" y="410760"/>
              <a:ext cx="11645640" cy="5198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833540-1791-4C26-9937-DFEE7FB383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040" y="401400"/>
                <a:ext cx="11664360" cy="521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3847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263</TotalTime>
  <Words>73</Words>
  <Application>Microsoft Office PowerPoint</Application>
  <PresentationFormat>Widescreen</PresentationFormat>
  <Paragraphs>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CMBX10</vt:lpstr>
      <vt:lpstr>CMR10</vt:lpstr>
      <vt:lpstr>Trebuchet MS</vt:lpstr>
      <vt:lpstr>Wingdings 3</vt:lpstr>
      <vt:lpstr>Facet</vt:lpstr>
      <vt:lpstr>The Laplace Transform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Short Table of Laplace Transforms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Asia Anjum</dc:creator>
  <cp:lastModifiedBy>Muhammad Akhlaq Farooq</cp:lastModifiedBy>
  <cp:revision>37</cp:revision>
  <dcterms:created xsi:type="dcterms:W3CDTF">2020-05-11T06:48:17Z</dcterms:created>
  <dcterms:modified xsi:type="dcterms:W3CDTF">2021-05-27T07:09:13Z</dcterms:modified>
</cp:coreProperties>
</file>