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58" r:id="rId9"/>
    <p:sldId id="277" r:id="rId10"/>
    <p:sldId id="276" r:id="rId11"/>
    <p:sldId id="278" r:id="rId12"/>
    <p:sldId id="279" r:id="rId13"/>
    <p:sldId id="280" r:id="rId14"/>
    <p:sldId id="281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31" autoAdjust="0"/>
    <p:restoredTop sz="94660"/>
  </p:normalViewPr>
  <p:slideViewPr>
    <p:cSldViewPr snapToGrid="0">
      <p:cViewPr varScale="1">
        <p:scale>
          <a:sx n="52" d="100"/>
          <a:sy n="52" d="100"/>
        </p:scale>
        <p:origin x="6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29T05:12:04.04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24311 14562 0,'0'-25'0,"-25"25"31,75 0 94,-26 0-109,1-25-1,0 25-15,0 0 16,24 0-16,1 0 16,49-24-1,-24 48 1,-1-24-1,1 0 1,24 0 0,-50 0-16,26 0 15,-1 0 1,-24 0 0,-1 0-1,-24 0 1,0 0-1,-25 25 95</inkml:trace>
  <inkml:trace contextRef="#ctx0" brushRef="#br0" timeOffset="2435.19">26147 17365 0,'0'-25'62,"-25"25"-46,25 25 0,0 0-1,0 0 1,0 0-16,0-1 15,0 1 1,0 0 0,-25 0-1,50-25 63,0 0-62,-1 0-16,1 0 16,0 0-16,25-25 15,-1 25-15,26 0 32,-26 0-32,26-25 15,49 25 1,124 0 15,-174 0-15,-24 0-16,-1 0 0,1 0 15,74 0 1,-25 0 0,0-25-1,1 25 1,-1 0-1,-25 0 1,26 0 0,24 0-1,0-24 17,25 24-17,-75 0-15,75-25 16,-25 25-1,0 0 1,-25 0 0,25 0-1,-25 0 1,1 0 0,-1 0-1,0 0 1,0 0-1,25 0 1,-24 0 0,-51 0-16,75 0 15,-25 0 17,50 0-17,0 0 1,-25 0-1,50 0 1,-50 0 0,0 0-1,-50 0-15,50-25 16,0 25 15,0 25-31,0-25 16,0 0 15,0 0-31,-24 0 31,24 0-15,-25 0 0,0 0-1,-24 0 1,-1 0-1,-24 0 1,-26 0 0,26 0-1,-25 0 48,0-25 77,-25 0-124,0 0-16,0 1 16,0-1-16,0 0 15,0-25 1,0 1 0,0 24-1,0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29T05:11:49.74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13421 11535 0</inkml:trace>
  <inkml:trace contextRef="#ctx0" brushRef="#br0" timeOffset="86029.84">14338 8062 0,'0'0'0,"25"0"47</inkml:trace>
  <inkml:trace contextRef="#ctx0" brushRef="#br0" timeOffset="86100.24">14512 8087 0,'0'25'0,"0"-50"0,-25 100 15</inkml:trace>
  <inkml:trace contextRef="#ctx0" brushRef="#br0" timeOffset="86259.26">14363 8410 0,'0'0'16,"75"-75"15,-51 50-15,51 1-1,-26-1-15,-24 25 16,0 0-16</inkml:trace>
  <inkml:trace contextRef="#ctx0" brushRef="#br0" timeOffset="86726.97">14859 8211 0,'0'0'0,"0"25"16,-24-25-1,48-25 16,-24 0-15,25 1-16,0-26 16,49 25-1,-49 0 1,25 25 0,-25 0-16,-25 25 15,24 50 16,1-51-15,-25 1 0,25 0-1</inkml:trace>
  <inkml:trace contextRef="#ctx0" brushRef="#br0" timeOffset="87226.69">15430 8038 0,'25'-25'16,"-50"25"15,0 25-15,0-1 0,1 26-16,-1-25 15,0 0-15,0 49 16,0-24-1,25-26 17,50-24-17,49 0 1,-24-74 0,24 0-1,-74-1-15,-1-74 16,1-49-1,-25 49 1,0 75 0,0 49-1,0 149 17,-25 50-17,25 24 1,-24-24-1,-1-50 17,25-50-32</inkml:trace>
  <inkml:trace contextRef="#ctx0" brushRef="#br0" timeOffset="88008.46">14239 8087 0,'0'0'0,"0"-25"16,-25 25 0,50 0-1,25-24 1,-1 24 0,1 0-1,-25 0 16,0 0-15,-25 24-16,24 1 16,1 0-1,-25 0 1</inkml:trace>
  <inkml:trace contextRef="#ctx0" brushRef="#br0" timeOffset="88909.53">16844 7864 0,'-25'-25'16,"0"25"-16,75 25 0,-124-50 15,49 25-15,0 0 16,0 25-16,0 0 15,-24 0 1,-1-1-16,-24 51 16,24-1-1,50-49 1,0 49 0,50-24-1,-1-50 1,50 0-1,-24-25 1,-50-24 0,0-26-1,-25-49 1,24 50 0,51 24 15,24 25-16,-25 25 1,1 50 0,-50 49-1,-25 0 1,0-24 0,-25-50-1,25-1 16,25-73-31,-25-26 16,49-49 0,1 50-1,-1 0 1,1 74 0,0-25-1</inkml:trace>
  <inkml:trace contextRef="#ctx0" brushRef="#br0" timeOffset="89409.3">17762 7914 0,'0'0'16,"25"0"15,-25-25-15,-25 25-16,-25 0 15,-49 49 1,49 1 0,1 24-1,49-24 1,25-25 0,49-25-1,25-50 1,0 1 15,-74-26-31,0 26 16,0-51-16,0-98 15,-1 24 1,-24 75 0,0 99 15,-24 99-16,-1 75 1,25 49 0,-25-74-1,25-50 1,25-49 0,0-50-1</inkml:trace>
  <inkml:trace contextRef="#ctx0" brushRef="#br0" timeOffset="90009.28">18283 7839 0,'0'0'0,"0"-25"16,0 1-1,25-1 1,-25 0-16,0 0 47,-25 50-31,0 0-16,-25 49 15,50 1 1,0-1 15,50-49-15,0 0-1,24-25 1,0-25 0,-49-25-16,25-24 15,-25 24 1,-1 1-16,51-1 15,-26 50 1,-24 0 0,0 50-1,-25 24 17,-25-24-17,50-1 1,0-24-1,24-50 1,1 0 0,-25 1-16,-25-1 15,25 25-15,-25-50 16</inkml:trace>
  <inkml:trace contextRef="#ctx0" brushRef="#br0" timeOffset="91034.65">19126 8038 0,'0'24'16,"0"1"-1,-25 25-15,1 24 16,-26 25 0,0-74-1,26 25-15</inkml:trace>
  <inkml:trace contextRef="#ctx0" brushRef="#br0" timeOffset="91543.4">19771 7517 0,'0'0'0,"0"-25"16,0 0 15,25 50-15,-75 148 15,26-98-31,24-1 16,-25-24-1,25 24-15,74 50 16,-24-124 0,49 25-1,-25-50-15,-24 25 16</inkml:trace>
  <inkml:trace contextRef="#ctx0" brushRef="#br0" timeOffset="91757.7">20267 7839 0,'25'-25'15,"-50"25"16,25 25-31,0 0 16,-25 0-16,25 24 16,0 1-1,0-25 1</inkml:trace>
  <inkml:trace contextRef="#ctx0" brushRef="#br0" timeOffset="91886.23">20342 7616 0,'0'-25'16,"0"50"-16,0-75 0,0 25 16</inkml:trace>
  <inkml:trace contextRef="#ctx0" brushRef="#br0" timeOffset="92225.42">20416 7938 0,'25'0'32,"-25"-24"-32,25-26 15,0 25-15,-1 0 16,1-24-16,0 49 16,25-25-1,-26 25-15,1-25 16,25 50-1,-25 25 1,-1 24 0,-24-24-16</inkml:trace>
  <inkml:trace contextRef="#ctx0" brushRef="#br0" timeOffset="93191.89">21036 7889 0,'50'-25'31,"-100"50"-31,125-75 0,-50 25 16,24 1-1,1-26 1,-25 25 0,-25-25-1,-25 50 16,0 0-31,0 25 16,0 0 0,1-25-16,-1 75 15,50-26 1,49 1 0,-24-50-16,74 25 15,0-50 1,0-25-1,-25-24 1,-49-1 15,-50 26-15,-25 49-16,0 0 0,-25 0 16,1 0-16,-26 24 31,26 26-16,24 25 1,25-51 0,0 1-16,49-25 15,51-25 17,-51 1-17,-24-1-15,0 0 0,0 25 31,-25-25-31,0 50 16,25 25 0,-1 24-1,51 0 17,-26-49-17,26-25 1,-26 0-16,26-49 15,-26-26 1,1-24 0,0 24-1,-26 51 1,-24-1 0,25 0-1,0 25 1,-25 74-1,25 26 1,-25-1 15,0-25-15,25-49 0,-1-25-16,1 25 15,50-25-15,-1-50 31,-24 26-31</inkml:trace>
  <inkml:trace contextRef="#ctx0" brushRef="#br0" timeOffset="95259.31">23666 7467 0,'25'25'0,"-50"-50"0,50 99 15,-25-49-15,-25 74 16,25-49 0,0 0-16,-25-1 15,25 1 1,0 0-16,-25-1 0,25 1 16,0-25 15,0-1-16,0-48 17,0-1-32,0 0 47</inkml:trace>
  <inkml:trace contextRef="#ctx0" brushRef="#br0" timeOffset="95893.56">23715 7988 0,'0'-25'31,"25"0"-31,-25 1 16,0-1 0,50 25-1,-25-25 1,-1 25 0,26 0-1,-50 50 1,25 49-1,-50 0 1,25-49 0,0-26-16,99-24 15,1-24 1,-1-26 0</inkml:trace>
  <inkml:trace contextRef="#ctx0" brushRef="#br0" timeOffset="96196.51">24360 7914 0,'0'0'16,"0"-50"-1,-24 50 17,-1 25-17,25 0 1,-25-1-16,25 51 15,0-26 1,74 1 0,26-50-1,-1-25 1,-25-24 0,-74-1-1,-124-49 16,-49 99-15</inkml:trace>
  <inkml:trace contextRef="#ctx0" brushRef="#br0" timeOffset="96591.9">23467 8137 0,'-24'0'15,"48"0"-15,-48 25 16,24-1-16,0 26 16,-25-25-1,0 24 1,0-24-16,-24 50 15,24-50-15,25-1 16</inkml:trace>
  <inkml:trace contextRef="#ctx0" brushRef="#br0" timeOffset="98427.74">24956 7864 0,'0'0'0,"-25"25"62,25 0-62,0 24 16,-25-24 0,25 25-16,-25 24 15,25-49 1,-24-25-1,24 25 1,24-100 0,1 26-1,25-26 1,-1 50 0,1 25 15,-25 50-16,-25 0 1,0-1 0,25-74 31,24-49-32,1 24 1,-1 26-1,-24 24 1,0 24 0,-25 1-1,0 25 1,0-1 0,0-24-1,25-25 1,25 0-16</inkml:trace>
  <inkml:trace contextRef="#ctx0" brushRef="#br0" timeOffset="98812.35">25576 7914 0,'25'-25'16,"-50"50"-16,75-75 0,-50 25 16,0 0 15,-25 25-16,25 50-15,-25-25 16,0 0-16,25 24 16,-25 75 15,50-99-15,74 0-1,-24-25 1,-50-25-1,24-49 1,-49 24-16,0 25 16,0-74-1,-25 49 1,1 50 0,-26-24-1,25 73 1,-24-24-1</inkml:trace>
  <inkml:trace contextRef="#ctx0" brushRef="#br0" timeOffset="99377.36">26221 7790 0,'25'0'16,"-50"0"-16,75-25 0,-50 0 15,0 0 1,-25 25 0,0 0-1,-25 25 1,26 25 0,24-26-1,49-24 1,26-24-1,-26-1 1,-24-25 0,0 25-1,-25 50 17,0 0-32,0 74 31,-25-49-31,25 99 15,-25-25 1,0 24 0,1 1-1,-26-25 1,0-74 0,-49-25-1,25-75 1,49 25-16,0-99 31,25-25-15,50 25-1,49 25 1,-49 50-16</inkml:trace>
  <inkml:trace contextRef="#ctx0" brushRef="#br0" timeOffset="99760.52">26568 7889 0,'0'0'0,"25"0"15,25 0 17,-26 0-32,1 0 15,0 0 1,50 0-1,-1-50 1,-74 1 0,0 24-1,-25 25 1,-49 0 0,-50 99-1,124-49 1,-25 49-1,25-25 1,74-24 0,26-50-1,-1 0 1,0-50 0</inkml:trace>
  <inkml:trace contextRef="#ctx0" brushRef="#br0" timeOffset="100128.56">27089 7914 0,'25'-50'0,"-50"100"0,50-125 15,0 75-15,-25-25 16,25 25 0,-1 0-1,1 50 1,-25 24 0,-25 1-1,1-50 16,24-1-15,0 1 0,24-99-1,76-50 1,-51 49 0,-24 75-1,25 100 32,-50-26-31,0-49-1,24 0 1,1-25-16</inkml:trace>
  <inkml:trace contextRef="#ctx0" brushRef="#br0" timeOffset="101443.78">27685 7963 0,'24'0'16,"-24"-25"0,50 1-1,-25 24-15,24-25 16,1-25 0,-25 25-1,-25 1 1,-75 24-1,26 24 17,-1 1-17,25 25 1,25 24 0,50-24-1,24-25 1,50-25-1,0-25 1,25-25 0,-74 1-1,-50-1 1,-1 50 0,-98 50 15,49-1-16,25 1 1,-25-25-16,50-1 16,0 26-1,0-50-15,0 25 16,49-25 15,-24-25-15,-26-49-1,-24 24-15,0-24 16,0 24 0,0 0-16,-49 1 15,24 49 1,-49 0 0,49 25-1,0-1 1,25 76-1,25-76 1,49 26 0,25-50-1,1-25 17,-51-24-17,-24-1 1,0 50-16,-25-25 15,25 25 1,-25 25 0,24 74 15,-24-74-31,25 25 16,0-26 15,0-24-31,0-49 15,24-26 1,1-24 0,-25 50 15,-25 24-15,0 50 15,0 24-31,-25 26 15,25-1 1,25-24 0,24-26-1,1-48 1,0-26 0,24-49-1,25 24 1,0 26-1,-74 24 1,0 25 0,25 50-1,-26-1 1,1 26 0,-25-1-1,-49-24 1,-51-1-1,1-24 1</inkml:trace>
  <inkml:trace contextRef="#ctx0" brushRef="#br0" timeOffset="105109.76">30463 7914 0,'25'0'31,"-25"-25"-15,-25 25-1,0 0 16,0-25 1,1 25-17,-26 0 1,25 25 0,0-25-1,50 0 126,0-25-110,-25 0-31,0 0 16,0 1-1,0-26-15,0 25 16,0 0-16,0 0 47,-25 75-32,25-25 1,-25 74 0,-24 50-1,24-25 1,25-50-16,-50-24 16,50-25-1,0-50 16,25-124-15,25-24 0,-26-1-1,-24 99-15,25 1 16,-25 99 31,25 0-32,0 24-15,25 51 16,24-1 0,-24-50-1,49 51 1,-50-51 0,-49 1-1,-49-1 1,-26 1-1,1-25-15,-75 0 16,25-1 0,25-48-1</inkml:trace>
  <inkml:trace contextRef="#ctx0" brushRef="#br0" timeOffset="105443.8">31058 7740 0,'0'0'16,"0"-25"0,0 75 15,0-25-16,-24 24-15,24 1 16,-25 24-16,25-24 16,0 24-1,25 25 17,49-74-17,75-25 1,-25-49-1,-75 24-15</inkml:trace>
  <inkml:trace contextRef="#ctx0" brushRef="#br0" timeOffset="105661.64">31083 7641 0,'0'0'0,"-25"0"0,25-25 16,0 0 0,25 25-1,25-25 1,-25 25-16,49-25 31,-24 25-31</inkml:trace>
  <inkml:trace contextRef="#ctx0" brushRef="#br0" timeOffset="105859.4">31083 7889 0,'0'0'0,"-25"0"16,-24 25 15,74-1-16,24-48-15,-24 24 16,25 0-16,49-25 16,-74 25-1</inkml:trace>
  <inkml:trace contextRef="#ctx0" brushRef="#br0" timeOffset="107028.29">17340 8732 0,'0'0'0,"25"25"47,0 25-47,-25-1 16,0 26-16,24-26 16,-48 26-16,24 74 15,-25-75 1,25-49-1,0 0 1,49-100 0,-24-24-1,50 25 1,-50 49 0,24 0 15,1 25-16,-1 50 1,1 49 0,-25-74-16,24 49 15,-24-24 1,25-50 0,24-25-1</inkml:trace>
  <inkml:trace contextRef="#ctx0" brushRef="#br0" timeOffset="107412.44">18208 9129 0,'25'0'15,"-50"0"-15,50-25 0,-50-24 16,25 24 0,-49 0-1,-1 50 16,25 0-31,0 49 16,1 1 0,24-26-1,24-49 1,1 0 0,50-49-1,-26 24-15,-24-25 16,0 25-1,-25 1-15,0-1 16,25 50 0,0 24-1,-25 26 1,24-26 15,1-24-31,0-25 16</inkml:trace>
  <inkml:trace contextRef="#ctx0" brushRef="#br0" timeOffset="107725.17">18481 8955 0,'0'0'16,"0"-24"-16,-25 24 0,50 0 31,-25 24-16,25 1-15,0 50 16,-25-26 15,25 1-15,24-50 0,50-50 15,-74-24-16,0-1 1,0 26 0</inkml:trace>
  <inkml:trace contextRef="#ctx0" brushRef="#br0" timeOffset="107941.85">18928 8906 0,'25'0'16,"-1"0"-16,-24 25 16,25-1-1,-25 1-15,0 25 16,0 0 0,0-26-1,0 1-15,0 0 31</inkml:trace>
  <inkml:trace contextRef="#ctx0" brushRef="#br0" timeOffset="108103.43">19101 8732 0,'0'-25'16,"0"50"-16,0-74 15,0 24 17</inkml:trace>
  <inkml:trace contextRef="#ctx0" brushRef="#br0" timeOffset="108826.45">19424 8980 0,'0'25'16,"0"-50"-16,0 75 16,0-25 15,25-50 16,-25 0-32,0 0-15,24 0 16,-24-24 0,25 24-16,25 0 15,-25 25 1,24 25-1,1 25 1,24-1 0,26-24-1,24-50 1,-75 0-16,1-49 16,-25 0-1,-1-1 1,-24 50 15,0 50 0,25 0-31,-25 25 16,25-1-16,25 50 31,-1 50-15,-49-25-1,-25 0 1,-24-24 0,-1-76-16,-24 1 15,-25-50 1,49-49 0,25 24-1,25-74 1,50 0-1,49 25 1</inkml:trace>
  <inkml:trace contextRef="#ctx0" brushRef="#br0" timeOffset="110161.96">21929 8583 0,'0'-24'16,"0"48"-16,25-48 0,-25-1 31,-25 25-15,1 0-1,-26 25-15,25-25 16,-74 49 0,24 50-1,1-24 1,74-1-1,-25-24-15,75-1 16,24 1 15,100-25-15,-25-25 0,-100-25-16,51 0 15,-76 0 1,1-49-1,-25 24 1,-49 1 0,24 49-1,0 0 1,0 25-16,25-1 16,-25 1-16,25 25 15,25-25 1,-25-1-1,75-73 17,-1-26-17,25 1-15,-24 24 32,-26 26-17,-24 48 1,0 51-1,-50-1 1,25-24 0,25-100 31,-25 25-32,25 1-15,0-26 0,24 0 16,-24 50-1,0 0 1,0 75 0,-1-1 15,-24 1-15,50-51-1,49-48 1,25-76-1,-49 1 1,-75 50 0,-25 49-1,-25 0 1,25 24 0,1 26-1,48 24 1,1 26-1,25-1 1,-50-25 0,-50-24 15,25-50-31,-24 0 16,24-50-1,25 1-15</inkml:trace>
  <inkml:trace contextRef="#ctx0" brushRef="#br0" timeOffset="110396.7">23343 8633 0,'50'0'16,"-100"0"0,100-25-16,-50 50 46,0 0-46,0 24 16,0 1-16,0 74 16,0 25-1,25-50 17</inkml:trace>
  <inkml:trace contextRef="#ctx0" brushRef="#br0" timeOffset="111342.45">23319 9030 0,'0'0'15,"-25"0"-15,25-50 16,-25 25 0,50 25-1,49-24 1,75-1-1,49 25 1,-98 0-16,73-25 16,-73 25-1,-76-25 1,-98 25 15,-25 0-15,24 25-1,26 25 1,24-1 0,50 26-1,-1-50 1,51-25 0,-1-25-1,-24 0-15,24-50 16,1 1-1,-50 74 1,-1 0 0,1 50-1,0 24 1,-25-24 0,25-25 15,49-100 0,-49 25-31,0 1 16,0-26-1,-1 75 17,-24 50-32,25 24 15,25 1 1,0-1-1,49-74 1,0 0 0,-25-49-1,-49-51 1,0-73 15,-50-1-15,25 25-1,0 125 1,0 48 15,0 100-15,0 25 0,25 25-1,0 0 1,0-75-1,-1-50 1</inkml:trace>
  <inkml:trace contextRef="#ctx0" brushRef="#br0" timeOffset="111495.44">25005 8856 0,'0'0'16,"0"-25"-16,-24 1 0,-1-1 15,0-25 1,75 25 15,49 1-15</inkml:trace>
  <inkml:trace contextRef="#ctx0" brushRef="#br0" timeOffset="112030.37">26022 8807 0,'25'-25'0,"-25"0"47,-25 50-31,1-25-16,-1 25 15,0-1-15,-25 26 16,-24 49-1,49-49 1,0 0-16,25-1 16,50 50-1,74-74 1,75-25 0,-26-49-1</inkml:trace>
  <inkml:trace contextRef="#ctx0" brushRef="#br0" timeOffset="112344.37">26543 9055 0,'0'-25'0,"0"50"0,25-100 16,-50 75-1,25-25 1,-24 25 0,-26 25-1,0 25 1,26 0-1,24-1 1,49-24 0,26-50-1,-1 0 1,-49 1 0,-25-26-1,-25 0 1,0 50-1,25-25 1,99 25 0</inkml:trace>
  <inkml:trace contextRef="#ctx0" brushRef="#br0" timeOffset="112613.26">26767 9005 0,'49'0'32,"1"0"-32,-149 0 0,248 0 15,-75-50 1,25 26-1,-24-26 1,-51 0 0,-24 26-1,-24 24-15,-26 0 16,-24 24 0,24 51-1,25 24 1,25 0 15,75-24-15,24-26-1,50-49-15</inkml:trace>
  <inkml:trace contextRef="#ctx0" brushRef="#br0" timeOffset="112876.36">27883 8807 0,'0'-50'16,"0"100"-16,0-125 16,-25 75-16,0-25 15,1 25 1,-26 50 0,25 49-1,0 25 1,25 0-1,-24 0 1,-1-24 15,25-76-31,0 1 16</inkml:trace>
  <inkml:trace contextRef="#ctx0" brushRef="#br0" timeOffset="113300.52">27561 9154 0,'0'-25'0,"0"50"0,-25-75 16,50 1-1,-1 24 1,26 0-16,74 0 16,0-24-1,25-1 1,0 0-1,-25 1 1,-50-1 0,-74 25-1,-25 1 17,1 24-17,-51 74 1,26 0-1,49-24-15,-25 74 16,25 0 0,-25 25-1,25-50 1,0-24 0,0-100 15</inkml:trace>
  <inkml:trace contextRef="#ctx0" brushRef="#br0" timeOffset="113594.61">28106 9179 0,'0'-75'31,"0"150"-31,0-174 0,0 74 16,25 0-16,-25 0 15,50 0-15,-1 25 16,1 0-16,49-25 15,-49 25 1,-1-24-16,1 48 16,0-24-1,-26 50 1,-24 0 0,-24 24-1,24 1 1,24-26-1,-24-24 1</inkml:trace>
  <inkml:trace contextRef="#ctx0" brushRef="#br0" timeOffset="114429.66">28850 8980 0,'0'0'0,"25"0"15,0 0 32,-50 0-31,0 0-16,1 25 15,-26 50 1,50-26 0,0 26-1,50-26 1,24-49 0,149-49 15,-198 24-31,25-25 15,-25 25 1,24-24 0,-24 49-1,0 0 1,0 49 0,-1-24-16,1 25 15,0-25 1,0-25-1,24-25 1,1-25 0,0 1-1,-25 24 17,-25 50-1,0 24-31,49 1 15,26 24 1,-1-74 0,0 0-1,-49-25 1,0-74 0,25-75-1,-26 1 1,1 74-1,0 74 1,-25 50 0,0 74-1,25 25 17,-25 25-17,0-50 1,0-25-1</inkml:trace>
  <inkml:trace contextRef="#ctx0" brushRef="#br0" timeOffset="114776.67">30116 9179 0,'0'0'16,"0"-25"-16,24 0 16,-24 0-1,50-24 1,0-1-1,-1 25-15,1 25 16,0-25-16,49 1 31,-124 48 1,25 1-17,-25 0 1,25 74-1,0-49-15,0 0 16,-25-26-16,25 26 16,0-25-16,-24 0 15,-1-25 1,0 0-16,-25 0 16,1-25-16</inkml:trace>
  <inkml:trace contextRef="#ctx0" brushRef="#br0" timeOffset="114918.34">29347 8782 0,'-25'-25'16,"50"50"-16,-100-50 0,50 0 16,25 0-1</inkml:trace>
  <inkml:trace contextRef="#ctx0" brushRef="#br0" timeOffset="117226.86">14190 8112 0,'-25'0'0,"25"-25"63,25 25 15,-1 0-47,1-25-31,0 25 16,0 0-16,24-24 15,26 24 1,24-25 15,-74 50-15,0-1-1,-25 1 1,0 0 0,0 0-1,0 0-15,0-1 16,0 26 0,-25-50-1,25 25 1,-25 0-16,-25-1 15,26 26 1,-1-25 0,-25 0-1,75-25 48,-25-25-63,50 25 15,24-25 1,0 0 0,-24 0-1,-25 1 1,0-1 0,0 25 15,-1 0-16,1 0-15,0-25 16,25 25 0</inkml:trace>
  <inkml:trace contextRef="#ctx0" brushRef="#br0" timeOffset="117759.07">13594 8484 0,'0'0'0,"25"0"79,0-25-79,0 25 15,-1 0 1,26 0-16,0-24 15,24 24 1,-24-25 0,-25 25-1,-1 0 1</inkml:trace>
  <inkml:trace contextRef="#ctx0" brushRef="#br0" timeOffset="119005.58">13942 8286 0,'0'-25'16,"0"50"-16,-25-50 0,25 50 62,0-1-62,25 1 16,-1 0 0,1 0-1,25 0-15,-1 24 16,-24-24 0,0-25-16,0 50 15,0-50 1,-25 25-1,0-1 1,0 1 15,-25 25-15,-25-25 0,1-1-1,-1 1 1,0-25-1,50-25 17,-24 25-32,24-49 15,0-1 1,24 25 0,-24-24-1,25-26 1,-25 1-1,0 49 1,-25-49 0,25 49-1,0 0 17,0 50 14,0 24-30,0 26 0,25 24-1,-25 25 1,0-99-16,25 25 16,25-75 30,-26-25-30,1 25-16,0-24 16,-25 24-1,0 0 17,0 0-17,0 50 16,0 25-15,0-25 0,-25-1-1,25 1 1,0 0 0,25-75-1,0 26 1,-25-1-16,25 25 15,-50-25 1,-25 50 0,-24-25 15,74 25-15,-25-25-1,25-25 1,0-25-1,25 50 1,-25-25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29T05:16:18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24534 14760 0,'0'0'16,"0"25"0,-25-25 62,25-25-47,0 1-31,0-1 31,0-25-15,0 25-16,0 1 15,0-26 1,0 0 0,0 1-1,0-1 17,25 50 93,25 0-110,-25 0 1,-1 0-16,1 0 15,0 0 1,0 0-16,24 0 16,-24 0-1,25 0 1,24 0 0,1-25-1,-26 25 1,26-25-1,-1 25 1,0 0 0,1 0-1,-1 0 1,50-24 0,-49 48-1,-50-24 16,-1 0-15,26 0 0,49 25-1,25-25 1,-49 0 0,-1 0-1,1 25 1,-1-25-1,-24 0 1,49 0 0,-25 0-1,1 0 1,-1 0 0,25 0-1,1 0 16,-51 0-31,1 0 16,-1 0-16,75 0 16,-74 0-1,74 0 1,-25 0 0,25-25-1,75 25 1,-75 0-1,-25 0 1,0 25 0,-24-25-1,-26 0 1,100 0 15,-50 0-15,-24 0-1,-50 0-15,49 0 16,-24 0 0,-26 0-1,1 0 17,25 0-32,-1 25 15,26-25 1,-1 25-1,-24-25 1,49 0 0,-74 0-16,25 25 15,-1-25 1,-24 0 0,25 0 15,-1 0-16,-24 0 1,25 0-16,-26 0 31,-24 24 47,25 1-62,-25 0-16,0 0 16,-25-25-16,25 49 15,0-24 1,-24 25 0,-1-25-16,25-1 15,0 1 16</inkml:trace>
  <inkml:trace contextRef="#ctx0" brushRef="#br0" timeOffset="987.27">26246 13148 0,'25'-25'16,"-50"50"-16,74-75 0,-49 25 15,25 1 1,-25-1 0,0 0-1,0 0 1,-25 0 0,1 1-1,-1 24-15,-25 0 0,25 0 16,-49 49-1,24 26 1,50-26 0,50 1-1,49-75 1,25-25 0,-74 26 15,-50-1-16,25 25 1,-50 49 0,0 51-1,25-26-15,-25 50 16,25 25 0,-25 0-1,-49 49 16,49-123-31,0-50 16,-49 49 0,49-74-1,-25-25 1,50-74 0,0 25-16,50-75 15,25 49 16,-1 1-15,0 50-16</inkml:trace>
  <inkml:trace contextRef="#ctx0" brushRef="#br0" timeOffset="1301.5">26717 13148 0,'0'0'16,"0"-25"-16,-25 50 47,25 25-32,-25-1-15,25 1 16,-24 74-1,-1-50-15,25 50 16,0-49 0,0-26-16,74 26 31,1-50-15,-26-1-16</inkml:trace>
  <inkml:trace contextRef="#ctx0" brushRef="#br0" timeOffset="1769.16">26990 13346 0,'0'0'16,"0"-24"-16,0-1 16,25-25-16,0 50 15,-1-25 1,1 25-1,0 50 1,-25 0-16,-50-1 31,26 1-31,-26 49 16,50-49 0,50-100 15,-1 0-31,26-74 15,-26 25 1,-24 50 0,-50 49 31,25 24-47,-25 26 15,25 24 1,0 26-1,0-76-15,50 26 16,24-50 15,-24 25-31</inkml:trace>
  <inkml:trace contextRef="#ctx0" brushRef="#br0" timeOffset="2071.82">27610 12949 0,'0'0'0,"0"25"31,25 0-15,-25 0-16,25 49 15,0 26 1,-1 24 0,-24 24 15,0-48-31,-24-51 16,24 26-16,-75-1 15,26-24 1</inkml:trace>
  <inkml:trace contextRef="#ctx0" brushRef="#br0" timeOffset="20344.84">17886 15430 0,'25'0'32,"-50"0"-1,0 0-15,0 0-16,0 0 15,-24 0 1,24 0-1,0 0 1,-24 0-16,24 0 31,-25-25-15,-24 1 0,-26-1-1,26 25 1,24 0-1,-24 0 1,49 0 0,-24 0-1,49-25 63,0 0-78,0 0 32,-25 1-32,25-26 15,0 0 1,-25-24 0,0-1-1,25-24 1,-25 25-16,25 24 15,0-24-15,-24 24 16,-1-49 0,25 0-1,-25-1 1,-25 1 0,26-50-1,-51-24 1,50 49 15,1 24-15,-26-24-1,25 25 1,0 0 0,0 49-16,1-49 31,24 25-16,-25 24-15,25-24 16,-25 49 0,25-25-16,0 25 15,0-74 1,0 50 0,0 24-1,0 0 16,0 0-15,0 0 0,0 1-16,-25 24 31,50 0 47,0 0-62,0-25-16,24 25 15,1 0-15,24 0 16,26-25 0,-76 25-1,-24-25 1,25 25-1,0 0 110</inkml:trace>
  <inkml:trace contextRef="#ctx0" brushRef="#br0" timeOffset="20984.45">16819 12478 0,'0'0'16,"0"-25"-16,-25 25 15,25-25-15,0 1 63,25 48-47,0-24-1,25 0 1,24 25-1,-24-25-15,-1 0 16,-49 25 0,25-25-1,-25 50 17,0-25-17,-25 24-15,25 26 16,-49-26-1,-1 26 1,0-51 15,26 1-15,-1-25 0,0-25-1,25 1 1,-25-26-1,25-24 1,0-1 0,0 50-1,0-24-15,-25-26 16,25 26 15,0 24-15,0 50 15</inkml:trace>
  <inkml:trace contextRef="#ctx0" brushRef="#br0" timeOffset="21770.98">17613 12329 0,'25'0'16,"-50"0"-16,75-25 0,-26 25 0,1 0 15,-25 25 1,25 0-1,-25 49 1,-25-49-16,25 25 16,-74 49-1,-1-49 1,75-25 0,-24-25-1,73 0 1,26-25 15,-1 0-15,0 0-1,-49 0-15</inkml:trace>
  <inkml:trace contextRef="#ctx0" brushRef="#br0" timeOffset="22653.47">18010 12329 0,'25'0'16,"-50"0"-16,25 25 16,0 0-1,-25 49 1,25 1-1,0-50 1,-25-1-16,25-48 47,0-1-31,25 0-16,-25 0 15,25 0 1,0 0-16,-1 25 15,26-24 1,0 24 0,-1 24-1,-24 26 17,0-25-17,25-25 1,-1 0-1,-24 0-15,0-50 16,-25 25 15,25 1-15,-50 48 15,0 1-15,-25 25-1,50-25 1,0 0-16,-24-25 16,48 24-1,1-24 1,50-24 0,24-26 15,-50-25-16,1 1 1,0-124 0,-26 148-1,1-49 1,-25 74-16,0 50 47,0 24-47,0 1 15,-25 24-15,1 100 16,-1 0 0,25-75-1,0-74 1</inkml:trace>
  <inkml:trace contextRef="#ctx0" brushRef="#br0" timeOffset="23253.96">19349 12255 0,'25'-25'0,"-50"50"0,75-50 16,-50 0-1,-25 25 1,0 25-1,1 0 1,24 0-16,-50 49 16,50-24-1,0-26 1,25-24 0,24 0 15,-24-24-16,0-26 1,0-24 0,0 49-16,-1 0 15,26 0 1,0 124 15,-26-49-15,-24 0-16,25-1 15,-25-24 1,-25-50 15,25 0-15,25-24 0,0-1-1,-25 25 1,25-24-1,25 49 1,-26-25 0,1 25-16</inkml:trace>
  <inkml:trace contextRef="#ctx0" brushRef="#br0" timeOffset="23738.27">20069 12255 0,'0'0'16,"-25"0"0,0 0-1,0 49 1,-24 1 0,24 24-1,0 1 1,25-50-1,25-25 1,25 0 0,-1-75-1,26 1 1,-51-50 0,1-25-1,-25 0 1,-25 75-1,25 49 17,0 75-17,0-1-15,-24 75 16,24 25 0,-25-25 15,25 0-16,49-74 1</inkml:trace>
  <inkml:trace contextRef="#ctx0" brushRef="#br0" timeOffset="24304.51">20317 12329 0,'25'-25'15,"-50"50"-15,50-74 16,-25-1-1,25 25-15,-50 0 16,25 1-16,0-1 47,0 50-47,-25 24 16,0 26-1,25-26 1,0 1-1,50-50 1,-1-25 15,1-25-15,24 1 0,-49 24-16,0 0 15,0 25-15,-25-25 16,49 50-1,-49 50 1,0 24 0,0 0-1,0-49 1,0-25 0,25-1-1,25-24 1,-1-49 15,-24-26-15,0 1-1,0 24-15,-25 25 16</inkml:trace>
  <inkml:trace contextRef="#ctx0" brushRef="#br0" timeOffset="24538.94">21532 12577 0,'0'0'15,"25"-24"1,-25-1 15,-25 74-31,1-24 16,-26 99-1,25-74-15,0 24 16,1-24-16</inkml:trace>
  <inkml:trace contextRef="#ctx0" brushRef="#br0" timeOffset="24886.41">21979 12081 0,'25'-49'16,"-50"98"-16,50-74 31,-50 50-15,25 25-16,0-1 15,-25 75 1,0-74 0,25 49-16,50-74 31,49 0-16,0-50 1,-49 0 0,24-49-1</inkml:trace>
  <inkml:trace contextRef="#ctx0" brushRef="#br0" timeOffset="25067.76">22351 12280 0,'0'-25'16,"0"74"-16,0-73 0,0-26 31,0 75-31,0 0 15,-25 24 1,25 26 15,0-26-15,0 1 0</inkml:trace>
  <inkml:trace contextRef="#ctx0" brushRef="#br0" timeOffset="25503.87">22450 12205 0,'25'75'15,"-50"-150"1,50 199-16,-25-99 16,0 25-1,0-1-15,-25-49 16,25 25-1,0-50 1,25-49 0,25-1-1,-25 51-15,-1 24 16,1-25-16,25 25 31,-1 25-15,-24 24-1,0 26 1,25-1 0,-50-49-1</inkml:trace>
  <inkml:trace contextRef="#ctx0" brushRef="#br0" timeOffset="26271.51">22847 12478 0,'75'-50'16,"-150"100"-16,224-124 15,-124 49 1,24-25-1,1 1 1,-25-1 0,0 25-1,-25 0 1,-50 1 15,25 73-31,-24 1 16,-1 24-1,50 1 1,25-51 15,49 1-15,125-74 0,-50-1-1,-50-24 1,-74-26-1,-25 76 1,-25-1 15,0 50-31,0-1 16,-24 51-16,-1-1 16,50-24-1,50-50 16,24-50 1,-49 1-32,74-1 15,-49 0 1,-26 75 0,1-25-1,25 50 1,-25-25-16,124 74 31,-125-99-15,1 25-16,0-25 47,-25-25-47,50-25 15,-1-24 1,1-1-1,-50 51 1,0-1 0</inkml:trace>
  <inkml:trace contextRef="#ctx0" brushRef="#br0" timeOffset="26437.66">24435 12354 0,'0'0'16,"25"25"-16,-1 0 16,-24-1-16,0 1 15,-24 25 1,-26 24 0,-24 75-1</inkml:trace>
  <inkml:trace contextRef="#ctx0" brushRef="#br0" timeOffset="27789.19">25477 11957 0,'-25'0'16,"50"25"47,-25 0-63,0 24 15,-25 1-15,25 0 16,-25-1-16,-24 50 15,24-74 1,0-25 0,25-49 15,50-75-15,49 24-1,0 26 1,-74 49-16,24 25 15,-24 25 1,25 99 0,-50-25-1,25-24 1,-1-75 15,51-25-15,-1-50-1,-49 51 1,25-26 0,-26 25-1,-73 25 17,-1 50-17,25 24 1,25 1-1,25-26 1,25-24 0,24-50-1,1-24 1,-50-26 0,-25-24-1,-25 49-15,25 26 16,0-1-16,-25 0 31,50 25-15,24-25-1,26 25 1,-26 25 0,-24-25-1,0 50-15,-25-26 16,25 26-1,-25 24 1,0-49-16,0 0 31,0-50-15,49-49 0,-24 24-1,0 1-15,25 24 16,-1-25-16,-24 25 15,25 100 17,-75 24-17,25 25 1</inkml:trace>
  <inkml:trace contextRef="#ctx0" brushRef="#br0" timeOffset="27954.12">26866 12180 0,'0'0'15,"0"-24"1,25 24-16,24 0 16,26-25-1,-1 25 1,-24-25-16</inkml:trace>
  <inkml:trace contextRef="#ctx0" brushRef="#br0" timeOffset="29169.76">27809 11585 0,'0'0'16,"0"-25"-1,-25 75 1,25-25-16,0 24 16,-25 75-1,0 0 1,0-74-1,-24 0-15,49-26 0,0 1 32,25-74-17,-1-1-15,76-24 16,-26-1 0,-24 50-1,-26 25 1,1 75-1,-50-1 1,25 1 0,50-51-1,0-24 1,-1-24-16,75 24 16,-24-50-1,-76 0 16,-24 26-15,-74 24 15,24 24-15,50 1 0,-24 25-1,48-1 1,-24-24-1,75-25 1,-50 0 0,-1 0-16,-24-49 15,25-26 17,0-24-17,25 49 1,-26 26-1,26 24 1,-25 49 0,-25 1-1,0 74 1,0-75-16,-25-24 16,25 0-16,0 0 31,0-75-16,25 25-15,49-74 16,1 25 0,-51 49-1,1 0-15,0 25 16,0 25 15,-25 0-31,-25 49 16,-25-24-1,50-25 1,25-50 15,50-25-31,24-24 32,-49 24-32,-1 25 15,-24 25-15,0 75 31,-50-50-31,25 49 16,-25 0 0,25-24-1,25-25 1,25-50 0</inkml:trace>
  <inkml:trace contextRef="#ctx0" brushRef="#br0" timeOffset="29787.11">29297 11982 0,'50'-25'15,"-100"50"-15,124-99 0,-74 49 16,0 0 0,25 0-1,-25 0-15,-25 25 16,1 25 0,-26 50-1,25-26 1,25 1-1,50-50 1,74-25 0,0-25-1,-25-24 1,-99-25 0,-49 74-1,-26 25 1,50 0-16,0 0 31,1 0-15,73-25-1,51 0 1,-51 25 0,-24 0-1,-25 50 1,0 49-1,-25-49-15,25 24 16,-25 1-16,50 123 16,-25 0-1,-74-24 1,-50-50 0,24-99 15,26-25-16,49-124 1,50-50 0,74-24-1,25 49 1,-74 75-16</inkml:trace>
  <inkml:trace contextRef="#ctx0" brushRef="#br0" timeOffset="31153.87">29917 11883 0,'25'0'16,"-50"0"-16,50-25 31,0 25-31,0-25 16,-25 0-1,24 25 1,-48 25 31,-1-25-47,0 25 15,0 25 1,25 24 0,0-49-16,25 24 15,49-49 1,1 0-1,-1-49 1,-24-26 0,-25 26-1,-1 24-15,1 0 16,-25 0 0,25 1-1,0 48 1,-25 26-1,0 0 1,-25 24 0,-25-24-1,75-75 17,50-25-17,24-24 1,-74 49-1,0 0-15,-1 25 16,-73 99 15,49-74-31,-25 0 16,25 0-16,25-25 31,0 0-15,-1-25-16,-24 0 15,25 25 1,0 0-16,25-25 31,-1 1-15,-24-26 0,0 0-1,0-24 1,-25 49-1,-25 50 17,0-25-32,0 74 15,0-24 1,50 0 0,0-1 15,25-49-16,24-25 1,25-24 0,1-50-1,-51 99 1,-49-25 0,25 74-1,-25 26 1,0 24-1,0-49 1,25 24 0,0-99-1,49-24 1,25-51 0,25 1 15,-49 25-31,-51 49 31,1 25 0,-25 25-15,0 0 0,25 24-1,0-24 1,0 25-16,-1-1 15,1-24 1,-50 0 0,-24 0-1,-1-25 1</inkml:trace>
  <inkml:trace contextRef="#ctx0" brushRef="#br0" timeOffset="32019.25">33068 11759 0,'0'0'15,"0"-25"1,0 0 0,0 50 31,-25 0-32,50 24-15,-25 51 16,24-51-1,-24 1-15,0-25 16,0-1 0,25-24-1</inkml:trace>
  <inkml:trace contextRef="#ctx0" brushRef="#br0" timeOffset="32272.55">33167 12007 0,'25'-50'15,"-75"125"-15,75-100 0,0-50 0,0-24 16,-1 0-1,1 49 1,0 50 0,25-25-1,24 50 1,-24 25 0,-1 49-1,-49-24 16,-99 24-15,-25-74 0,25-1-1,74-48 1</inkml:trace>
  <inkml:trace contextRef="#ctx0" brushRef="#br0" timeOffset="32521.08">33663 11734 0,'0'-25'15,"0"50"-15,25-50 0,-25 50 32,0 49-32,-25-24 15,25 0 1,-25-1-16,25 1 15,-25 24 1,50-24-16,50-25 31,-1-50-15</inkml:trace>
  <inkml:trace contextRef="#ctx0" brushRef="#br0" timeOffset="32729.14">33787 11784 0,'-25'0'15,"50"0"-15,-50-25 0,0 25 16,25-50 0,25 50-1,0 0 1,49 0-16</inkml:trace>
  <inkml:trace contextRef="#ctx0" brushRef="#br0" timeOffset="32888.01">33812 11833 0,'-25'25'16,"50"-50"-16,-100 75 15,75-25 1,25-25 0,0 0-1,49 0-15</inkml:trace>
  <inkml:trace contextRef="#ctx0" brushRef="#br0" timeOffset="34338.07">17340 13222 0,'0'-24'31,"0"48"47,0 1-62,25 0-16,-50 25 15,25-26-15,0 26 16,0 0 0,-25 49-1,25-74-15,0 24 16,0-24-1,0 0 17,0-50-17,0-25 1,25 1 0,0-50-1,49 24 1,-49 75-1,-25-25 1,25 25-16,0 25 16,-25 0-16,25 49 15,-1-49 1,1 74 0,0-24-1,-25-26 1,25-49-16</inkml:trace>
  <inkml:trace contextRef="#ctx0" brushRef="#br0" timeOffset="34753.25">17861 13346 0,'0'-49'16,"-25"49"15,0 25-15,1 24-16,-1 1 15,0 24 1,25 1 0,25-51-1,0-24 1,-1 0-16,26-49 15,-25-26 1,0 1 0,-1 49-1,-24 50 32,0 0-47,0 0 0,25 49 31,-25 0-15,25-49-16</inkml:trace>
  <inkml:trace contextRef="#ctx0" brushRef="#br0" timeOffset="35068.87">18059 13346 0,'0'0'0,"25"25"32,-25 0-32,25 25 15,-25-1 1,25 26 0,-25-26-1,25-98 16,0-1-15,-1 0 0,-24 1-16,25-26 15,-25 51 1,25-1 0</inkml:trace>
  <inkml:trace contextRef="#ctx0" brushRef="#br0" timeOffset="35259.8">18233 13371 0,'0'25'16,"25"25"0,-50-1-1,25 1 16,0-25-31,0 24 16,0-24 0,25-25-1</inkml:trace>
  <inkml:trace contextRef="#ctx0" brushRef="#br0" timeOffset="35804.18">18357 13396 0,'0'-25'31,"25"50"-31,0 0 16,-25 24 0,25-24-16,-25 25 0,0-25 15,24-25 1,51 0 15,-50-25-31,-1 0 16,26-49-1,-25 49 1,-25 0 0,25 25-1,-50 50 1,50-26 15,-25 1-31,24 0 16,26 0-1,-25 24 1,0 26 15,-25-1-15,-25 26-1,-50-1 1,-24-50 0,25-49-1,-1-49 1,26-100 0,49 50-16</inkml:trace>
  <inkml:trace contextRef="#ctx0" brushRef="#br0" timeOffset="35936.08">18332 12974 0,'-24'-25'15,"48"50"-15,-48-74 0</inkml:trace>
  <inkml:trace contextRef="#ctx0" brushRef="#br0" timeOffset="39339.24">19722 13346 0,'0'-24'16,"0"48"15,-25-48-15,25-1 62,-25 25-62,0 0 15,0 0-16,0 0 1,1 0 0,-1 25-1,25-1 1,-25 1 0,0-25-1,0 25 1,25 25-1,-24-50 1,24 74 0,0-49-16,0 0 15,0-1-15,24 51 16,1-50 0,25-25-1,-1 0 1,26-25-1</inkml:trace>
  <inkml:trace contextRef="#ctx0" brushRef="#br0" timeOffset="40228.01">19945 13421 0,'0'0'0,"-25"-25"15,0 25 1,0 25 171,25 0-171,-24-1 0,24 26-1,-25-25-15,25 24 16,49-24 0,1-25-1,-25 0 1,0 0-1,-1-25-15,1 25 0,0-49 16,-25-1 0,0-24-1,0-1 17,0 26-17,0 24-15,25 25 16,0 0-16,-1 0 0,26 50 15,-50 24 17,25 0-17,0-49 1,-25 0 0,0-50-1,24-24 1,1-26-1,0 26 1,0 24 0,0 25-1,0 74 1,-1 1 0,1-1 15,0-74-16,25-25 1</inkml:trace>
  <inkml:trace contextRef="#ctx0" brushRef="#br0" timeOffset="40505.32">20639 13173 0,'0'-25'0,"0"50"0,0-75 15,-24 75 1,-1-25-1,0 50 1,50-1 0,0 1-1,24-1 1,-24 1 0,-25-25-1,-25 0 1,0-1-1,-24-24 1,24 0 0</inkml:trace>
  <inkml:trace contextRef="#ctx0" brushRef="#br0" timeOffset="40788.87">20863 13049 0,'0'0'16,"24"0"-16,-24 24 31,0 1-15,25 25-16,-25 74 15,0 0 1,25 0-1,0-50 1,0-74 15,49 0-15,-24-99-16</inkml:trace>
  <inkml:trace contextRef="#ctx0" brushRef="#br0" timeOffset="41656.15">20987 13247 0,'0'0'0,"24"0"62,1 25-62,0-25 16,0 0-16,25 0 15,-1 0-15,26 25 16,-51-50 15,1 25-31,0-25 16,-50 0 0,0 1-1,1 73 1,-1-24-1,25 25 1,25-26 0,-1-24-1,26-49 1,0 24 0,-1-25-1,-24 50 1,0 25-1,0 25 17,49 24-17,-24-74 1,-26-25 0,1 1-1,25-51 1,-50 50-1,0 1-15,25 48 47,-25 1-47,25 0 16,-1 0 0,1 24-16,25-24 15,24 0 1,25-50 15,-49-49-15,-50-75-1,0 25 1,-25 25 0,25 74-16,0 74 31,0 26-16,25-1 1,-25-24-16,25 0 16,0 123 15,-25-148-31</inkml:trace>
  <inkml:trace contextRef="#ctx0" brushRef="#br0" timeOffset="41822.85">22053 13173 0,'0'0'0,"-24"-50"0,24 0 31,-25 26-15,25-1 0,74 25-1,-24 0-15</inkml:trace>
  <inkml:trace contextRef="#ctx0" brushRef="#br0" timeOffset="42154.07">23244 12875 0,'0'-25'16,"0"50"-16,-25-50 16,1 25-1,-26 25 1,0 25 0,1-26-1,24 26-15,-25 99 31,50-50-15,0-74-16,25 0 0,0 0 16,74-25-1,0-75 1</inkml:trace>
  <inkml:trace contextRef="#ctx0" brushRef="#br0" timeOffset="42469.26">23393 13098 0,'-25'25'0,"50"-50"0,-50 25 47,0 25-31,25 0 0,-24 0-16,24 24 15,24-24 1,-24 0-16,50-25 15,-25 0 1,24-25 0,-49-49 15,-24 24-15,-1-24-1,0 49-15</inkml:trace>
  <inkml:trace contextRef="#ctx0" brushRef="#br0" timeOffset="42872.31">23591 13073 0,'50'25'16,"-100"-50"-16,150 25 0,-51-24 15,-24-1 1,0 0-16,0-25 15,-25 26-15,24-26 16,-24 25 15,-24 25-15,-1 0 15,25 25-31,-25 0 31,25 0-31,0-1 32,0 1-17,0 25 1,25-1 0,-25 26-1,0-1 1,0-24-16,0 24 15,-25 1 1</inkml:trace>
  <inkml:trace contextRef="#ctx0" brushRef="#br0" timeOffset="43239.02">24162 12900 0,'-50'0'15,"100"0"-15,-100-25 0,50 0 16,-24 25 0,-1 0 30,25 25-46,-25 0 16,0 49 0,50 1-1,-25-51 1,0 76 0,0-51-1,0-24 1,-25 0-1,0-25 1</inkml:trace>
  <inkml:trace contextRef="#ctx0" brushRef="#br0" timeOffset="43439.68">23939 13148 0,'0'0'0,"0"-25"15,25 25 1,-1 0 0,1 0-16,25-25 15,24 0 17,-24 1-17,-25-1-15</inkml:trace>
  <inkml:trace contextRef="#ctx0" brushRef="#br0" timeOffset="43738.1">24484 12825 0,'0'0'16,"-24"0"15,24 25-15,-25 0-16,25 0 15,-25 24-15,25 1 16,0 24 0,-25-24-16,25 25 15,-25-26-15,1 50 16,24-49-1,-50-25 1,50 0-16</inkml:trace>
  <inkml:trace contextRef="#ctx0" brushRef="#br0" timeOffset="43913.01">24286 13148 0,'0'0'16,"25"-25"0,-25 0-1,49 0 1,-24 25-16</inkml:trace>
  <inkml:trace contextRef="#ctx0" brushRef="#br0" timeOffset="44619.21">23740 13024 0,'0'-25'0,"0"50"63,25-25-63,0 0 15,0 0 1,24-25 0,-24 25-1,-25-25-15,25 0 16,-25 1 0,0-1-1,0 0 1,-25 25 15,-25 25-15,26 0-16,-1-1 15,0 1-15,0 25 16,25-1-16,-25 51 16,1 73 15,148-73 0,-75-100-15</inkml:trace>
  <inkml:trace contextRef="#ctx0" brushRef="#br0" timeOffset="46419.68">24782 13073 0,'0'0'15,"0"25"17,0-50-1,0 50-16,-25 0-15,25 25 16,0-1 0,-24 26-1,24-1 1</inkml:trace>
  <inkml:trace contextRef="#ctx0" brushRef="#br0" timeOffset="46560.69">24881 12875 0,'0'0'0,"-24"-25"31</inkml:trace>
  <inkml:trace contextRef="#ctx0" brushRef="#br0" timeOffset="46873.9">25129 12999 0,'0'0'0,"25"0"0,0 0 31,-50 0-15,0 0-1,1 0 1,-26 50 0,0 49-1,50-74 1,50 0-1,0-25 1,24-25 0</inkml:trace>
  <inkml:trace contextRef="#ctx0" brushRef="#br0" timeOffset="47072.76">25452 13024 0,'0'0'31,"0"0"0,0 25-31,0-1 16,-25 26 0,25-25-1</inkml:trace>
  <inkml:trace contextRef="#ctx0" brushRef="#br0" timeOffset="47956.36">25650 12875 0,'25'25'16,"0"-25"15,-25-25-15,-25 50 31,25 0-32,-25-1 1,25 1-16,0 0 31,25-25-31,0 0 16,25-25 0,-26 0-16,26 25 15,-50-24 1,25-1-1,-25 50 32,25-25-47,-1 24 16,26-24 0,-25-24-1,0 24 1,24-50-1,1 25 1,-25 0 0,24-49-1,1 24 17,-25 1-17,0-26 1,-25 51-1,0-1 32,24 50-47,-24 24 16,0-24 0,0 25-16,0-26 15,0 26-15,0 0 16,0 24-16</inkml:trace>
  <inkml:trace contextRef="#ctx0" brushRef="#br0" timeOffset="48290.48">26221 12726 0,'0'0'16,"0"-25"-16,0 1 15,0-1 1,0 0-1,25 25 1,0 0 0,24 0-1,1 0 1,-1 0-16,-24 0 16,25 0-1,-25 25-15,24 0 16,-24-1-1,-25 26 1,25-25 0,-25 24-1,-50-24 1,-49-25 0</inkml:trace>
  <inkml:trace contextRef="#ctx0" brushRef="#br0" timeOffset="48489.72">25551 12503 0,'0'0'0,"0"-25"15,-25 25 1,25 25-1,25-25 1,0 25-16</inkml:trace>
  <inkml:trace contextRef="#ctx0" brushRef="#br0" timeOffset="48792.83">26841 12726 0,'0'25'15,"0"0"1,0 0 15,25-25 1</inkml:trace>
  <inkml:trace contextRef="#ctx0" brushRef="#br0" timeOffset="58327.89">22525 17241 0,'25'0'16,"-50"0"-1,0 0 1,50 0 31,0 0 62,-1 0-93,1 0-1,-25 25 1,25-25 0,0 0-1,0 0-15,-1 25 16,1-25 0,0 0-1,25 0 1,-26 0-1,26 0 1,0 0 15,24 0-15,-24-25 0,-26 25-1,26 0 1,-25 0-1,0 0 1,0 0-16,-1 0 16,1 0-1,0 0 1,0 0 0,0 0-1,-1 0 1,26-25 15,0 25-15,-26 0-1,1 0 1,25 0 0,-25 0-1,-1 0 1,1 0-1,0 0 17,0 0-17,24 0 1,-24 0 0,0 0-1,0 0 1,0 0 15,24 0-15,-24 0-1,25 0 1,-1 0 0,-24 0-1,25 0 1,-25 0-1,24 0 1,-24 0 0,0 0-1,0 0-15,-1 0 16,26 0 15,-25 0-15,24-25 15,-24 25-15,25 0-1,-25 0 1,24-24 0,1 24-1,-25 0 1,0 0-1,-1 0 1,26 0 0,-25-25-1,24 25 1,-24 0 0,0 0-1,0 0 1,24 0-1,-24 0 17,0-25-17,0 25 1,0 0 15,-1 0 16,1 0 16</inkml:trace>
  <inkml:trace contextRef="#ctx0" brushRef="#br0" timeOffset="74960.83">26717 18233 0,'-25'0'32,"50"0"139,0 0-155,-25 25-16,25-25 0,0 25 16,-1 0-1,-24 0 1,25-25 0,-25 24-16,0-48 46,0-1-30,25-50 0,0 51-1,-25-26 1,25 25-16,-1 0 16,-24 1-16,25-1 15,0 0 1,0 25-1</inkml:trace>
  <inkml:trace contextRef="#ctx0" brushRef="#br0" timeOffset="75789.1">26171 16869 0,'0'25'110,"0"0"-95,0-1 1,25 1-1,-25 0 1,0 0 0,25-50 46,-25 0-46,25 0-1,-25 1-15,49-1 16,1-25 0,0 25-1,-26 1-15,1 24 16</inkml:trace>
  <inkml:trace contextRef="#ctx0" brushRef="#br0" timeOffset="76655.07">29967 15430 0,'0'-25'16,"-25"50"-1,25-50 1,0 1-16,-25 24 16,50 0-16,0 0 15,0 24-15,-1-24 16,1 0 0,-25 25-1,0 0 16,0 0-15,0 0 0,25-25-1,0 0 17,0-75-17,-1-24 1,26 0-1,-25 74-15,24-25 16,-24 26 0</inkml:trace>
  <inkml:trace contextRef="#ctx0" brushRef="#br0" timeOffset="83355.1">17911 15604 0,'0'0'16,"24"0"62,-24 25-62,25-1-1,-50-48-15,25-1 16,0 74 0,-24-49-1,24-24 1,-25 24 15,0 0-31,0 0 16,50-25 15,0 0-15,-25 50 46</inkml:trace>
  <inkml:trace contextRef="#ctx0" brushRef="#br0" timeOffset="89119.81">2357 15455 0,'-25'25'16,"50"24"46,-25-24-46,24 0 0,-24 25-16,25-1 15,0-24 1,0 0 0,0-25-16,0-25 15,24-49 1,1-1-1,-25 26 17,-25 24-32,0 0 47,0 99-32,24 26 1,-24-26-16,0-24 15,0 24-15,0 1 16,-24 24 0,-1 25-1,-25-50 1,1-24 0,24-50 15,0-25-31,25 0 15,-25-49 1,25 24-16</inkml:trace>
  <inkml:trace contextRef="#ctx0" brushRef="#br0" timeOffset="89506.02">2828 15157 0,'0'-24'16,"0"48"-16,0-24 63,0 25-48,0 0 1,-25 25-16,25-26 15,0 26 1</inkml:trace>
  <inkml:trace contextRef="#ctx0" brushRef="#br0" timeOffset="89723.76">3051 15083 0,'0'0'0,"0"-25"47,0 50-31,-49 25-16,24 24 15,0 0 1,25 1-1</inkml:trace>
  <inkml:trace contextRef="#ctx0" brushRef="#br0" timeOffset="90495.89">3423 15777 0,'0'0'0,"-24"0"62,73 0-31,1 0-31,-1 0 16,26 0 0,49-49-1,0 24 1,-50 0-1,-49 25 1,-25-25 0,25 25-16</inkml:trace>
  <inkml:trace contextRef="#ctx0" brushRef="#br0" timeOffset="91057.84">4515 15505 0,'0'-25'16,"0"50"-16,0-100 0,0 50 15,0-49 1,-25 49 0,25 0-16,-50 25 15,26 0 1,-26 50 0,0 24-1,50 1 1,0-26-1,75 1 1,-1 0 0,-24-26-1,24 26 1,-49 24 0,-25 75-1,-74-74 1,49-50-1,-25-25 1,25-50 0,1-49-1,48-1 1,-24 1 0,50 50-1</inkml:trace>
  <inkml:trace contextRef="#ctx0" brushRef="#br0" timeOffset="91596.83">4912 15480 0,'0'0'15,"25"0"-15,-25 25 16,24 24 0,-24 1-1,50-25 1,-25-1 0,0-24-16,-1-24 15,1-1 1,0 0-16,0-25 15,-25 1 1,0 24-16,0 0 31,0 75-15,25 49 0,-25 25 15,24-25-31,-24 75 15,-24 148 32,-1-297-31,-25-25 0,1-74-1,24-75 16,0 75-31,25-1 0</inkml:trace>
  <inkml:trace contextRef="#ctx0" brushRef="#br0" timeOffset="91959.01">5458 14934 0,'0'-25'16,"-25"50"31,25 0-32,-25 24-15,25 1 16,0-25-16,-25 0 16,25 0-1,0-1 1,0 1-16</inkml:trace>
  <inkml:trace contextRef="#ctx0" brushRef="#br0" timeOffset="92328.12">5904 15653 0,'-25'0'16,"50"0"-16,-25 0 47,25-24-32,0 24-15,99-25 16,0 0 0,25-25 15,-125 26-31</inkml:trace>
  <inkml:trace contextRef="#ctx0" brushRef="#br0" timeOffset="92586.99">6152 15381 0,'0'0'15,"0"24"48,0 26-48,25 0-15,-25-1 16,25 75 0,-50 100-1,50-175 1</inkml:trace>
  <inkml:trace contextRef="#ctx0" brushRef="#br0" timeOffset="92890.1">6475 15480 0,'0'0'0,"0"-25"0,24 0 31,26 0-15,0 25 0,-26 75-1,1 49 1,-50-50 0,25 25-1,-24-49 1,24-25 15,24-25-31,1-25 16,25 0-1</inkml:trace>
  <inkml:trace contextRef="#ctx0" brushRef="#br0" timeOffset="93274.01">7070 15529 0,'25'-49'31,"-50"49"-15,0 25-1,25 24 1,-49 50-1,24 25 1,25 1 0,25-76-1,49-49 1,0-25 0,-49 1-1,50-76 1,-51 1-1,-24 25 1,-74-1 0,-50 50-1,74 25-15</inkml:trace>
  <inkml:trace contextRef="#ctx0" brushRef="#br0" timeOffset="93909.63">7392 15480 0,'0'0'0,"25"0"15,0 0 1,-25 25 15,0 24-31,25-24 16,-25 0-16,50 0 15,24-25 17,50-100-17,-74-48 17,-26 123-32,-24 0 15,25 25 16,-25 50-15,25 74 0,-50 49-1,25-49-15,-25 75 16,25-26 0,-24 26 15,-1-150-31,-25-24 31,25-99-15,1-50-1,-1 49-15,25 1 16</inkml:trace>
  <inkml:trace contextRef="#ctx0" brushRef="#br0" timeOffset="94177.15">8236 15604 0,'0'0'0,"0"-25"46,50 25-30,-1-25 0,-24 0-1,0 25 1,24-24-16,-24-1 16,0 0-1</inkml:trace>
  <inkml:trace contextRef="#ctx0" brushRef="#br0" timeOffset="94328.69">8286 15802 0,'-25'25'16,"50"-50"-16,-75 50 16,75-25-1,0 0 1,-1-25-16</inkml:trace>
  <inkml:trace contextRef="#ctx0" brushRef="#br0" timeOffset="95258.98">9104 15232 0,'-25'0'62,"1"0"-62,24 25 16,-25-25-1,0 24-15,-25 26 16,1 0 0,24 24-1,0 25 1,0-24 0,25-26-1,25 26 1,-25-51-1,75 1 1,-1 0 0,0-25-1,1 0 1,24-25 15,0-24-15,-49 24-1,-25-25 1,24 25 0,-24-24-1,-25-1-15,25 1 32,0-75-1,-25 99-16,-25 0 1,0 0 0,0 0-1,0 1-15,-24 24 16,24-25 0,-49 0-1,-1 25 1,-24 25-1,0 0 1,24-1 0,1 26-1</inkml:trace>
  <inkml:trace contextRef="#ctx0" brushRef="#br0" timeOffset="96392.29">10270 15579 0,'-25'0'16,"50"0"-16,-25-25 109,25 25-93,25 0-16,-1 0 15,1 0-15,-1 0 16,1-25-16,0 25 15,-1 0 1,26-24-16,-26-1 16</inkml:trace>
  <inkml:trace contextRef="#ctx0" brushRef="#br0" timeOffset="96978.83">10617 15356 0,'0'0'16,"0"-25"-1,-24 25 1,24-25 0,0 50 15,24-25-16,51 25 1,24 0 0,0-1-1,-24 1 1,-1 0 0,-49-25-1,-50 25 16,-25 0-15,1-1 0,-50 26-1,24-25-15,50 0 16,1-25-16,-1 24 16,0-24-1,25-49 1,25-26-1,-25 1 1,25 0 15,-1 49-31,-24 0 16,0 0 0,0 50 30,0 25-30</inkml:trace>
  <inkml:trace contextRef="#ctx0" brushRef="#br0" timeOffset="97559.74">11783 15306 0,'0'-25'0,"0"50"0,25-74 16,-50 49-1,0 24 1,25 26-1,-24 49 1,24 0 0,-50-24-1,50-50 1,-25-25 0,25-50-1,0 0 1,0-24-16,25-75 15,0 75 17,-25 24-17,0 25 17,49 50-17,1 25 1,0 49-1,-25 25 1,24-25 0,-24-24-1,25-1 1</inkml:trace>
  <inkml:trace contextRef="#ctx0" brushRef="#br0" timeOffset="98293.86">11833 15653 0,'0'0'0,"-25"0"0,0-24 16,25-1-16,-25-50 16,25 26-1,25-1 16,25 1-15,-25 24-16,74-25 16,-25 1-1,-49 49 1,-25 24 15,-25 26-15,25 24-1,25-49 1,-25 25 0,50-25-16,24 24 15,-49-49 1,0 25-16,-50 0 47,0-50-32,25 0 1,0-74 0,50 0-1,24 0 1,-24 24 0,-50 100 30,-25-25-46,25 50 32,0-1-32,25-24 15,0 0 1,24 24 0,-24 1-1,0 0 1,-25-1-1,0-24 1,-25-25 0,25-50 15,25 50-31</inkml:trace>
  <inkml:trace contextRef="#ctx0" brushRef="#br0" timeOffset="98641.94">12676 15331 0,'0'-25'16,"0"50"-16,0-75 0,0 26 16,0 73 31,0-24-32,0 49 1,0-24-1,0-25-15,25 0 16,0-25 0,25 0-1,-26-50 1,-24 25 0,0 0-1,0-24 1,-49 49-1,24 0 1,0 0 0,0 0-1</inkml:trace>
  <inkml:trace contextRef="#ctx0" brushRef="#br0" timeOffset="98943.03">13024 15257 0,'0'-25'31,"0"50"-31,24-50 32,-24 50-17,-49-1 1,49 1-1,-25 0-15,25 49 16,-25-49 0,50-25-16,25 50 31,49-50-15,0-25-1,-24 0-15</inkml:trace>
  <inkml:trace contextRef="#ctx0" brushRef="#br0" timeOffset="99124.92">13421 15306 0,'0'-25'16,"0"75"-16,0-75 0,0 25 62,0 25-62,0 0 16,0 0-16,0 24 31,0-24-15</inkml:trace>
  <inkml:trace contextRef="#ctx0" brushRef="#br0" timeOffset="99248.22">13445 15232 0,'0'-25'16,"0"50"-16,0-75 0</inkml:trace>
  <inkml:trace contextRef="#ctx0" brushRef="#br0" timeOffset="99876.18">13817 15207 0,'25'0'16,"-50"0"-16,50-25 15,-74 50-15,-1 0 16,0 0 0,26-1-1,24 1-15,-25 25 16,25-25-1,25-25 1,-1 0 0,1-25-1,0 0 1,0 0 0,0 25 15,-1 25-16,-24 0-15,25 49 16,0-49 0,0-25-1,0 0 1,0-25 0,-1 0-1,26-74 1,-25-25-1,-25-25 1,25 50 0,-50 99 15,0 99-15,25 1-1,-25 24 1,25-75-1,0 50 1,0-24 0,0-50-16</inkml:trace>
  <inkml:trace contextRef="#ctx0" brushRef="#br0" timeOffset="100060.32">13991 15331 0,'0'0'16,"25"-25"-16,-50 25 16,0 0-1,75-25 1,-25 1 0,0 24-1</inkml:trace>
  <inkml:trace contextRef="#ctx0" brushRef="#br0" timeOffset="100340.91">14388 15232 0,'74'0'16,"-49"-25"0,-25 0-1,25 0-15,-25 1 16,-50-1-16,1 74 31,-1-24-31,25 0 16,-24 25-16,24 49 15,0-74 1,25 24 0,50-49-1,24-25 1,1 1-16</inkml:trace>
  <inkml:trace contextRef="#ctx0" brushRef="#br0" timeOffset="100726.77">14760 15257 0,'25'-25'15,"-75"74"1,75-73-16,-25-1 16,-49 50 15,-1-1-16,50 51 1,-25-50-16,25 24 16,25-24 15,0-25-31,49-25 16,25 0-1,-24-49 1,-50-50 15,-1-149-15,-24 124-1,25 100 1,-50 98 0,1 50 15,-26 75-16,0 25-15</inkml:trace>
  <inkml:trace contextRef="#ctx0" brushRef="#br0" timeOffset="101658.11">15306 15182 0,'0'0'0,"0"25"62,0 0-46,-25 0-16,25-1 15,0 26-15,0 0 16,-25-26-16,25 26 16,-25-25-1,25 0 1,25-25-16</inkml:trace>
  <inkml:trace contextRef="#ctx0" brushRef="#br0" timeOffset="101893.89">15554 15083 0,'0'0'15,"0"-25"-15,-25 25 16,25 25 0,-25 25-1,25-26-15,0 51 16,25 24-1,-25-25 1,-25 1 15,1-75-31</inkml:trace>
  <inkml:trace contextRef="#ctx0" brushRef="#br0" timeOffset="102330.74">15356 15356 0,'0'-25'0,"0"50"0,-25-75 16,50 50 15,-1 0-15,26 0 0,49 0-1,-49 0 1,-25 0-16,-1-25 0,1 25 31,0 0 0,-25 25-31,-25-25 16,-24 75 0,49-26-1,24 1 1,26-50-1,24-25 1,-24 0 0,-50 0-16,25-24 15,-50-26 1,-25 1 15,26 74-15</inkml:trace>
  <inkml:trace contextRef="#ctx0" brushRef="#br0" timeOffset="102842.75">15926 15207 0,'25'0'16,"-25"25"-1,-25-50-15,75 50 0,-26 0 16,1-1-1,0 1-15,-25 25 16,0-25 15,0-1-31,-25-24 16,25-49 0,50-26-1,-25 1 1,24 49-1,-24 25 17,0 0-32,-25 25 15,0 0-15,0 24 0,-25 26 16,25-50 15,25-50 0,0-25-15,0 25-16,24-49 16,-24 49-1,0 50 17,-25 124-1,25-149-16</inkml:trace>
  <inkml:trace contextRef="#ctx0" brushRef="#br0" timeOffset="103496.81">16546 15133 0,'0'0'15,"0"-25"-15,0 50 47,-25-25-47,25 24 16,-24 51-1,-1-1 1,50-24 0,-1-50-1,26 0 1,-25-25-1,0-25 1,-50 1 0,25 24-1,0 0 17,25 25 14,24-25-30,-24 25 0,-25-49-1,0 74 17,0-1-17,0 1-15,0 50 16,0 24-1,0 25 1,-25 0 0,0 0-1,-24-25 1,-1-74 0,25-25 15,1-25-16,24-149 1,0 125 0,24-1-16</inkml:trace>
  <inkml:trace contextRef="#ctx0" brushRef="#br0" timeOffset="103731.27">16819 15529 0,'0'50'31,"0"-100"-31,-25 125 16,25-50-16,0-1 31</inkml:trace>
  <inkml:trace contextRef="#ctx0" brushRef="#br0" timeOffset="104411.73">17092 15529 0,'0'0'16,"0"25"-1,0 0 1,0 0-16,-25 0 15,25 24 1,0-24 15,25-25-15,0 0-16,0-25 0</inkml:trace>
  <inkml:trace contextRef="#ctx0" brushRef="#br0" timeOffset="104663.71">17092 15455 0,'-25'0'0,"50"0"0,-75 0 16,50-25-1,50 0 17,24 1-32,-24-26 15,24 50 17,-74-25-32</inkml:trace>
  <inkml:trace contextRef="#ctx0" brushRef="#br0" timeOffset="105057.92">17216 15455 0,'0'0'16,"0"25"-16,0 0 16,25-50 15,24 25-15,-24 0 15,-25 25-16,25 24 1,-25 1 0,25-1-1,-25 26 1,0-1 0,25-99 46,-25-24-46,24-1-16,26-74 15,25-25 17</inkml:trace>
  <inkml:trace contextRef="#ctx0" brushRef="#br0" timeOffset="105215.9">17539 15629 0,'0'24'0,"0"-48"0</inkml:trace>
  <inkml:trace contextRef="#ctx0" brushRef="#br0" timeOffset="105625.06">17687 15653 0,'0'0'15,"0"25"-15,25-25 32,0 0-32,0-25 15,0 25-15,49-49 16,-49 49-1,0 0-15,-1 0 16,1-25 0</inkml:trace>
  <inkml:trace contextRef="#ctx0" brushRef="#br0" timeOffset="107216.21">17960 15480 0,'0'0'0,"-25"-50"47,25 25-16,25 25 0,-25 25-15,25-25-16,0 25 16,0-25-1,-1 25 1,-24 0 0,25-25-16,0 24 15,0 26 1,25-50-1,-50 25 1,24-25 0,-73 25 15,-26-1-15,26 1-1,-26 0 1,50 0-1,1-25-15,24-25 79,24 0-64,-24 0-15,25 1 16,-25-1-1,0-25 1,0 25 0,0 1-1,0-1 32,25 50 94,-25-1-126,25 1-15,-25 0 16,0 0 0,25 24-1,-1-49 1,1 0 15,0 0-15,-25-24 31,-25 24-47,-49 24 15,24-24 1,25 25 0,50-25 30,25-25-30,-1 1 0,-24 24-1,-25-25 1,-25 25 0,1 0-1,-1 0 1,0 0-1,0 0 1,50 0 15,-25-25-15,25 25 0,-25-25-1,25 25 1,-25-25 31,-25 1 31,25 48 0,0 1-78,25 0 16,-25 0-1,0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8CDA-7AA7-4356-9A8C-CCCD15C540F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513C2B-C688-4C33-A1F6-4281F95E9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8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8CDA-7AA7-4356-9A8C-CCCD15C540F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513C2B-C688-4C33-A1F6-4281F95E9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9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8CDA-7AA7-4356-9A8C-CCCD15C540F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513C2B-C688-4C33-A1F6-4281F95E98C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309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8CDA-7AA7-4356-9A8C-CCCD15C540F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513C2B-C688-4C33-A1F6-4281F95E9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31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8CDA-7AA7-4356-9A8C-CCCD15C540F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513C2B-C688-4C33-A1F6-4281F95E98C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778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8CDA-7AA7-4356-9A8C-CCCD15C540F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513C2B-C688-4C33-A1F6-4281F95E9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69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8CDA-7AA7-4356-9A8C-CCCD15C540F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3C2B-C688-4C33-A1F6-4281F95E9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26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8CDA-7AA7-4356-9A8C-CCCD15C540F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3C2B-C688-4C33-A1F6-4281F95E9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3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8CDA-7AA7-4356-9A8C-CCCD15C540F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3C2B-C688-4C33-A1F6-4281F95E9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4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8CDA-7AA7-4356-9A8C-CCCD15C540F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513C2B-C688-4C33-A1F6-4281F95E9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1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8CDA-7AA7-4356-9A8C-CCCD15C540F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513C2B-C688-4C33-A1F6-4281F95E9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6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8CDA-7AA7-4356-9A8C-CCCD15C540F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513C2B-C688-4C33-A1F6-4281F95E9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2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8CDA-7AA7-4356-9A8C-CCCD15C540F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3C2B-C688-4C33-A1F6-4281F95E9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8CDA-7AA7-4356-9A8C-CCCD15C540F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3C2B-C688-4C33-A1F6-4281F95E9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8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8CDA-7AA7-4356-9A8C-CCCD15C540F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3C2B-C688-4C33-A1F6-4281F95E9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7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8CDA-7AA7-4356-9A8C-CCCD15C540F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513C2B-C688-4C33-A1F6-4281F95E9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38CDA-7AA7-4356-9A8C-CCCD15C540F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513C2B-C688-4C33-A1F6-4281F95E9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4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E985-12B9-4A09-B716-A709ACCA3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27" y="400207"/>
            <a:ext cx="10606254" cy="1974023"/>
          </a:xfrm>
        </p:spPr>
        <p:txBody>
          <a:bodyPr>
            <a:normAutofit/>
          </a:bodyPr>
          <a:lstStyle/>
          <a:p>
            <a:r>
              <a:rPr lang="en-US" dirty="0"/>
              <a:t>Second and Higher order Ordinary Differential  Equation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C99A9-1A4E-40DF-9BE1-251AA31F16D4}"/>
              </a:ext>
            </a:extLst>
          </p:cNvPr>
          <p:cNvSpPr txBox="1"/>
          <p:nvPr/>
        </p:nvSpPr>
        <p:spPr>
          <a:xfrm>
            <a:off x="1734870" y="3006443"/>
            <a:ext cx="8722260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Introduction to Linear second and higher order </a:t>
            </a:r>
          </a:p>
          <a:p>
            <a:r>
              <a:rPr lang="en-US" sz="2800" dirty="0"/>
              <a:t>     ordinary differential equation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Homogeneous differential equation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Superposition Principle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0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292CFB-DD61-4911-ACF2-92BBF17BE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87" y="1284741"/>
            <a:ext cx="10734109" cy="489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2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5787F8-36C5-4067-8621-4B4F9EEE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11" y="1497239"/>
            <a:ext cx="11282808" cy="336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4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6BAC-43AA-414A-89A2-236A52DB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056" y="325184"/>
            <a:ext cx="6935388" cy="62159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Independence of Solutions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CC696-0C9D-49F1-ABBC-3E4BB0CB6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18" y="1494182"/>
            <a:ext cx="11089425" cy="423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0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AE7259-9E9D-43CC-AA09-FF1DA21F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99" y="1454603"/>
            <a:ext cx="11136593" cy="397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CE6FEF-6127-4197-8C62-CA32EC212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176337"/>
            <a:ext cx="9672102" cy="5369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ACE12-F221-4525-B465-1319E53A2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664" y="151946"/>
            <a:ext cx="1763746" cy="6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7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1FE190-02B3-4788-A775-DFFF85DD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7" y="1403462"/>
            <a:ext cx="11458755" cy="4051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4C5AEE-07D2-407F-90D8-74C03954C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50" y="245155"/>
            <a:ext cx="2464338" cy="74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9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6B73-84B5-406B-8314-47868ACE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160284"/>
            <a:ext cx="4575114" cy="648099"/>
          </a:xfrm>
        </p:spPr>
        <p:txBody>
          <a:bodyPr/>
          <a:lstStyle/>
          <a:p>
            <a:r>
              <a:rPr lang="en-US" u="sng" dirty="0"/>
              <a:t>Preliminary theory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46FF0-6059-4335-BA49-7BF0CEEF4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7" y="808383"/>
            <a:ext cx="10204998" cy="58893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8585D8-113A-4D25-A90C-881773792F39}"/>
                  </a:ext>
                </a:extLst>
              </p14:cNvPr>
              <p14:cNvContentPartPr/>
              <p14:nvPr/>
            </p14:nvContentPartPr>
            <p14:xfrm>
              <a:off x="8742960" y="5215680"/>
              <a:ext cx="2885040" cy="1098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8585D8-113A-4D25-A90C-881773792F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3600" y="5206320"/>
                <a:ext cx="2903760" cy="11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29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B773F1-0D61-4345-9166-5F207ABF2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189" y="380703"/>
            <a:ext cx="9324713" cy="21694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E2D07F-F99B-4319-BA37-3472AE8C0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758" y="2779644"/>
            <a:ext cx="4022242" cy="2656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0DF52A-1687-4DF9-A8C5-400A49C81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818" y="5215599"/>
            <a:ext cx="4289787" cy="154301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5F597E5-56D1-4A11-849E-3617800DB9BA}"/>
              </a:ext>
            </a:extLst>
          </p:cNvPr>
          <p:cNvSpPr/>
          <p:nvPr/>
        </p:nvSpPr>
        <p:spPr>
          <a:xfrm>
            <a:off x="5645426" y="3644348"/>
            <a:ext cx="1126435" cy="38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461178CE-66A4-41C3-911B-DF538A316CC0}"/>
              </a:ext>
            </a:extLst>
          </p:cNvPr>
          <p:cNvSpPr/>
          <p:nvPr/>
        </p:nvSpPr>
        <p:spPr>
          <a:xfrm>
            <a:off x="4916557" y="5976730"/>
            <a:ext cx="1179443" cy="3245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360A5-8E9F-4D9C-9AAB-98517E405A48}"/>
              </a:ext>
            </a:extLst>
          </p:cNvPr>
          <p:cNvSpPr txBox="1"/>
          <p:nvPr/>
        </p:nvSpPr>
        <p:spPr>
          <a:xfrm>
            <a:off x="7023652" y="3673983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Homogeneous 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4C17B-DE9C-483F-ABA5-FEF2580DFC14}"/>
              </a:ext>
            </a:extLst>
          </p:cNvPr>
          <p:cNvSpPr txBox="1"/>
          <p:nvPr/>
        </p:nvSpPr>
        <p:spPr>
          <a:xfrm>
            <a:off x="1910606" y="593893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Non-Homogeneous 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D908A0-5A01-49C4-9D1D-97D8529DFFE3}"/>
                  </a:ext>
                </a:extLst>
              </p14:cNvPr>
              <p14:cNvContentPartPr/>
              <p14:nvPr/>
            </p14:nvContentPartPr>
            <p14:xfrm>
              <a:off x="4831560" y="2643480"/>
              <a:ext cx="6483600" cy="150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D908A0-5A01-49C4-9D1D-97D8529DFF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22200" y="2634120"/>
                <a:ext cx="6502320" cy="15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A311C2-91B6-4B68-9575-05FE6302BEB1}"/>
                  </a:ext>
                </a:extLst>
              </p14:cNvPr>
              <p14:cNvContentPartPr/>
              <p14:nvPr/>
            </p14:nvContentPartPr>
            <p14:xfrm>
              <a:off x="839520" y="4161600"/>
              <a:ext cx="11350800" cy="2447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A311C2-91B6-4B68-9575-05FE6302BE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0160" y="4152240"/>
                <a:ext cx="11369520" cy="246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51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1F02-2C7B-4DD5-95E6-7E573831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013" y="94023"/>
            <a:ext cx="5225858" cy="661351"/>
          </a:xfrm>
        </p:spPr>
        <p:txBody>
          <a:bodyPr/>
          <a:lstStyle/>
          <a:p>
            <a:r>
              <a:rPr lang="en-US" dirty="0"/>
              <a:t> Initial -Value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B096E-5CB7-4430-908E-56141B051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13" y="861702"/>
            <a:ext cx="10269194" cy="5128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95AA11-E2C6-4BF2-8AFA-B0C46AB59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014" y="6079747"/>
            <a:ext cx="5059644" cy="55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6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B07B-F0F3-4AE2-A292-1A8EA84D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513" y="1166818"/>
            <a:ext cx="11118574" cy="1280890"/>
          </a:xfrm>
        </p:spPr>
        <p:txBody>
          <a:bodyPr/>
          <a:lstStyle/>
          <a:p>
            <a:r>
              <a:rPr lang="en-US" dirty="0"/>
              <a:t>Theorem ( Existence and Uniqueness of Solutions)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751A8-D3E3-4047-979B-E40F27F0C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12" y="3037114"/>
            <a:ext cx="1014326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0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B310A7-0C9A-438F-AD84-C3225688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40" y="324264"/>
            <a:ext cx="8782363" cy="616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BB6F-BA28-4F5E-9C80-6B4ECC13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212" y="148488"/>
            <a:ext cx="6797818" cy="798290"/>
          </a:xfrm>
        </p:spPr>
        <p:txBody>
          <a:bodyPr/>
          <a:lstStyle/>
          <a:p>
            <a:r>
              <a:rPr lang="en-US" dirty="0"/>
              <a:t>Superposition Principle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39E60-FBAA-47B9-A948-3CE98F37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72" y="1515381"/>
            <a:ext cx="11108693" cy="36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0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239B94-8F1D-48C1-B34A-83EF650D3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78" y="1739899"/>
            <a:ext cx="11388476" cy="319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577AC8-9D64-4B34-BAC9-283589E33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9" y="299583"/>
            <a:ext cx="10108971" cy="861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54E10A-1591-426F-8AD7-72F07561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794" y="1161143"/>
            <a:ext cx="8065207" cy="545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704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252</TotalTime>
  <Words>48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Wisp</vt:lpstr>
      <vt:lpstr>Second and Higher order Ordinary Differential  Equation</vt:lpstr>
      <vt:lpstr>Preliminary theory </vt:lpstr>
      <vt:lpstr>PowerPoint Presentation</vt:lpstr>
      <vt:lpstr> Initial -Value Problem </vt:lpstr>
      <vt:lpstr>Theorem ( Existence and Uniqueness of Solutions) </vt:lpstr>
      <vt:lpstr>PowerPoint Presentation</vt:lpstr>
      <vt:lpstr>Superposition Principle</vt:lpstr>
      <vt:lpstr>PowerPoint Presentation</vt:lpstr>
      <vt:lpstr>PowerPoint Presentation</vt:lpstr>
      <vt:lpstr>PowerPoint Presentation</vt:lpstr>
      <vt:lpstr>PowerPoint Presentation</vt:lpstr>
      <vt:lpstr>Linear Independence of Solutions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Asia Anjum</dc:creator>
  <cp:lastModifiedBy>Muhammad Akhlaq Farooq</cp:lastModifiedBy>
  <cp:revision>57</cp:revision>
  <dcterms:created xsi:type="dcterms:W3CDTF">2020-03-28T14:17:08Z</dcterms:created>
  <dcterms:modified xsi:type="dcterms:W3CDTF">2021-04-29T05:50:25Z</dcterms:modified>
</cp:coreProperties>
</file>